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2" r:id="rId4"/>
    <p:sldId id="274" r:id="rId5"/>
    <p:sldId id="306" r:id="rId6"/>
    <p:sldId id="307" r:id="rId7"/>
    <p:sldId id="308" r:id="rId8"/>
    <p:sldId id="309" r:id="rId9"/>
    <p:sldId id="311" r:id="rId10"/>
    <p:sldId id="315" r:id="rId11"/>
    <p:sldId id="316" r:id="rId12"/>
    <p:sldId id="312" r:id="rId13"/>
    <p:sldId id="314" r:id="rId14"/>
    <p:sldId id="317" r:id="rId15"/>
    <p:sldId id="318" r:id="rId16"/>
    <p:sldId id="324" r:id="rId17"/>
    <p:sldId id="323" r:id="rId18"/>
    <p:sldId id="322" r:id="rId19"/>
    <p:sldId id="328" r:id="rId20"/>
    <p:sldId id="325" r:id="rId21"/>
    <p:sldId id="329" r:id="rId22"/>
    <p:sldId id="32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A3F"/>
    <a:srgbClr val="20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54"/>
  </p:normalViewPr>
  <p:slideViewPr>
    <p:cSldViewPr snapToGrid="0">
      <p:cViewPr varScale="1">
        <p:scale>
          <a:sx n="121" d="100"/>
          <a:sy n="121" d="100"/>
        </p:scale>
        <p:origin x="6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1D1C-E563-8310-0D9C-4C696253A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B360F6-2D42-1822-1A94-7E8B1FB00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8384C-D1AC-4E83-D832-9E4CCB3D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A417C-9A60-0FB6-2B1E-86CFA272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AA873-F4BD-D65A-37A3-6BB8B067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0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F2599-EBD9-C5D0-F34F-1509C12F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133332-768D-AAA4-C9AA-C2152A677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C2111-8AC3-877B-8211-978CF0F7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53E9B-9288-4186-EC32-751375BC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C6F0B8-DB41-36FF-320E-2232CCD2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81E174-E3C7-64D0-5DC8-B73B717D0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82582C-E261-7322-5A95-81C5CDCEB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6A9FC-7C87-0893-E727-7613656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556D9-B256-ADD9-E1A2-F78D7B71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5DC5A-E1F6-0DAC-34FF-D7653755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68391-A792-16B4-9F3D-0E4B1F1F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F421C-D7EC-FB02-E1D6-009E0458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1BADBF-FF43-7547-D7B8-2771CB2E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D73AC-467D-D086-D02D-5565A75B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61AFA-F6B5-A555-5602-1858795C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E3DB3-9022-58D6-136B-C7BA05B1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5BF3F6-BA7A-175A-5159-E8F9C51F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4C5C6-ABE7-40DD-C603-25374292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30A5E-41F2-15F7-ACA4-AA4E382E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31E89-317F-9807-8777-AD33E8EB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6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ACDB-6930-E50A-1DD3-BC14AEEE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4D16E-1ADC-6199-3F80-9EED72509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E513C9-77FF-D4E2-553B-557AE5D77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DB67A6-0F49-DEA4-9465-34A679B3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8E7B9C-B794-7642-2BAD-D9DE9105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D45779-1D56-5FF3-1D99-E8D0809E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3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5454A-0E56-76D9-6230-D980B202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A9649-376D-580A-54FD-264BA1C9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EF2708-C5A0-7120-E53E-4F73A0183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22C765-211F-63C3-699D-9AEFD4B48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C75BB2-C7E5-5232-276F-FAC3265C2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E4EB1D-FEDE-D133-8D73-B078D581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08D5E2-1708-5723-3145-8B151594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BA84EE-C385-AA80-FC7D-9F268B15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9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C2A76-0828-D1C3-E96C-8EF35D71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A8B702-224C-455F-B32E-25616CA5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3277FF-91E1-3219-5193-51AB10BA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4F76B5-88C5-4D28-EF3D-A2A3C630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0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AC6E5E-5C45-B049-3219-17A5CA74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A55B6-749B-DCC6-529F-462CDE1E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C55650-F424-82EC-82BF-22D25132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EAD6A-183C-0AB3-6477-CEE852C6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34A7C-BF59-4286-FF67-4D3DA926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84ABFB-05D5-D126-2647-CF73A42E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32A3A3-807B-AF92-5944-1CB964BA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8868B9-17B6-6A3C-ED19-C2E87510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6ED1-DCFC-FD81-7716-7BA2C7D5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F5408-B328-4E61-F6E3-105E1C00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F590FF-4D72-4E7B-E9DF-3612566A0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496C20-E1A0-B097-6D55-3087D40EC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B5049E-DE6A-530D-6DFB-BF0FAE82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C35318-0B3E-3C0B-449F-CE71BDE3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6B725-A8CD-0018-7001-844A8CF4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3BB8-3172-E420-B813-76DFDB7F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DA8756-C4D9-93E0-949B-5BC8F8D6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510947-3A78-4419-DA8A-E0588ABB1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015C-9C99-3E49-95E6-2899762766A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541AB-7F59-11B3-88F4-60AD7E5F2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6AFA3-520F-63EA-9030-5D43465DF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FCA1-49F0-3E40-9BD0-06015EE40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4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1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wmf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21" Type="http://schemas.microsoft.com/office/2007/relationships/hdphoto" Target="../media/hdphoto8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.png"/><Relationship Id="rId18" Type="http://schemas.microsoft.com/office/2007/relationships/hdphoto" Target="../media/hdphoto2.wdp"/><Relationship Id="rId26" Type="http://schemas.microsoft.com/office/2007/relationships/hdphoto" Target="../media/hdphoto7.wdp"/><Relationship Id="rId3" Type="http://schemas.openxmlformats.org/officeDocument/2006/relationships/image" Target="../media/image4.png"/><Relationship Id="rId21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microsoft.com/office/2007/relationships/hdphoto" Target="../media/hdphoto13.wdp"/><Relationship Id="rId17" Type="http://schemas.openxmlformats.org/officeDocument/2006/relationships/image" Target="../media/image7.png"/><Relationship Id="rId25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microsoft.com/office/2007/relationships/hdphoto" Target="../media/hdphoto14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19.png"/><Relationship Id="rId24" Type="http://schemas.microsoft.com/office/2007/relationships/hdphoto" Target="../media/hdphoto16.wdp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23" Type="http://schemas.openxmlformats.org/officeDocument/2006/relationships/image" Target="../media/image22.png"/><Relationship Id="rId28" Type="http://schemas.microsoft.com/office/2007/relationships/hdphoto" Target="../media/hdphoto17.wdp"/><Relationship Id="rId10" Type="http://schemas.microsoft.com/office/2007/relationships/hdphoto" Target="../media/hdphoto12.wdp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microsoft.com/office/2007/relationships/hdphoto" Target="../media/hdphoto1.wdp"/><Relationship Id="rId22" Type="http://schemas.microsoft.com/office/2007/relationships/hdphoto" Target="../media/hdphoto6.wdp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1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1C08B3-57CF-94DB-B5EF-EFC909F44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1" t="7029" r="20547" b="12749"/>
          <a:stretch/>
        </p:blipFill>
        <p:spPr>
          <a:xfrm>
            <a:off x="-137652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05DAF-1462-78A9-3C03-B73B31D09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376" y="474982"/>
            <a:ext cx="2284055" cy="117283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F7E902-6270-27B6-582E-86374111C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2000" y="6318000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59AD8-CB55-2F7B-A948-B8ADB5CBBDDB}"/>
              </a:ext>
            </a:extLst>
          </p:cNvPr>
          <p:cNvSpPr txBox="1"/>
          <p:nvPr/>
        </p:nvSpPr>
        <p:spPr>
          <a:xfrm>
            <a:off x="435084" y="2248368"/>
            <a:ext cx="812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Лидер</a:t>
            </a:r>
            <a:r>
              <a:rPr lang="ru-RU" sz="4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рынка логистики</a:t>
            </a:r>
          </a:p>
          <a:p>
            <a:r>
              <a:rPr lang="ru-RU" sz="4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ГК «СТС Логистикс»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A78E1-BC05-A39C-661C-CA33674052A9}"/>
              </a:ext>
            </a:extLst>
          </p:cNvPr>
          <p:cNvSpPr txBox="1"/>
          <p:nvPr/>
        </p:nvSpPr>
        <p:spPr>
          <a:xfrm>
            <a:off x="567118" y="5067558"/>
            <a:ext cx="584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Профессиональная логистика без границ и расстояний</a:t>
            </a:r>
          </a:p>
        </p:txBody>
      </p:sp>
    </p:spTree>
    <p:extLst>
      <p:ext uri="{BB962C8B-B14F-4D97-AF65-F5344CB8AC3E}">
        <p14:creationId xmlns:p14="http://schemas.microsoft.com/office/powerpoint/2010/main" val="198560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13082"/>
            <a:ext cx="12192000" cy="62162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8232" y="466302"/>
            <a:ext cx="81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Региональные авиаперевозки </a:t>
            </a:r>
            <a:r>
              <a:rPr lang="ru-RU" sz="4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Владивосток, Находка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CE3BB-8DBA-1D43-F86A-537645577814}"/>
              </a:ext>
            </a:extLst>
          </p:cNvPr>
          <p:cNvSpPr txBox="1"/>
          <p:nvPr/>
        </p:nvSpPr>
        <p:spPr>
          <a:xfrm>
            <a:off x="502920" y="171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440047-8A8B-A71D-7132-CE63F2B6960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896">
            <a:off x="5675218" y="1634572"/>
            <a:ext cx="956024" cy="956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2991A7-854F-2865-D36A-2BAE57587718}"/>
              </a:ext>
            </a:extLst>
          </p:cNvPr>
          <p:cNvSpPr txBox="1"/>
          <p:nvPr/>
        </p:nvSpPr>
        <p:spPr>
          <a:xfrm>
            <a:off x="5162888" y="2515803"/>
            <a:ext cx="196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Отправка авиакомпаниями: Аэрофлот, </a:t>
            </a:r>
            <a:r>
              <a:rPr lang="en-US" sz="1200" dirty="0"/>
              <a:t>S7, </a:t>
            </a:r>
            <a:r>
              <a:rPr lang="ru-RU" sz="1200" dirty="0"/>
              <a:t>авиакомпания Якутия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A6DA93-8C57-C2FF-3498-8EA5417B9FA7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6" y="1929158"/>
            <a:ext cx="691705" cy="5866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BEC59F-E663-3362-E168-977FF28F82BD}"/>
              </a:ext>
            </a:extLst>
          </p:cNvPr>
          <p:cNvSpPr txBox="1"/>
          <p:nvPr/>
        </p:nvSpPr>
        <p:spPr>
          <a:xfrm>
            <a:off x="61380" y="2535776"/>
            <a:ext cx="230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Склад во Владивостоке, Находке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179219-72C6-0A15-F344-D8A855022326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55" y="1862975"/>
            <a:ext cx="1220072" cy="640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D55674-02D4-6E3B-C794-394275875F61}"/>
              </a:ext>
            </a:extLst>
          </p:cNvPr>
          <p:cNvSpPr txBox="1"/>
          <p:nvPr/>
        </p:nvSpPr>
        <p:spPr>
          <a:xfrm>
            <a:off x="2916151" y="2435429"/>
            <a:ext cx="170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Доставка и забор груза от двери до двери, оперативная доставка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016628B-DFE6-6B84-77CE-67290268E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7" y="4331940"/>
            <a:ext cx="613114" cy="6131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63F79E-0254-A0E7-C819-903B34118ECA}"/>
              </a:ext>
            </a:extLst>
          </p:cNvPr>
          <p:cNvSpPr txBox="1"/>
          <p:nvPr/>
        </p:nvSpPr>
        <p:spPr>
          <a:xfrm>
            <a:off x="8500728" y="1318743"/>
            <a:ext cx="3611301" cy="416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77EE"/>
              </a:buClr>
              <a:buSzPct val="130000"/>
              <a:buFontTx/>
              <a:buNone/>
              <a:tabLst>
                <a:tab pos="914400" algn="l"/>
              </a:tabLst>
              <a:defRPr/>
            </a:pPr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Дополнительные сервисы: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Присутствие в аэропорту Владивостока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Таможенное оформление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Забор груза и доставка </a:t>
            </a:r>
            <a:b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от/до аэропорта 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Приём и обработка грузов на складе </a:t>
            </a:r>
            <a:b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в аэропорту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Страхование грузов</a:t>
            </a:r>
          </a:p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1396B-9743-1548-686A-04E2A9CB9ABB}"/>
              </a:ext>
            </a:extLst>
          </p:cNvPr>
          <p:cNvSpPr txBox="1"/>
          <p:nvPr/>
        </p:nvSpPr>
        <p:spPr>
          <a:xfrm>
            <a:off x="-45875" y="5117009"/>
            <a:ext cx="2303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Таможенное оформление, получение необходимых разрешений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5C285B-F42B-38CA-7C10-0B12C0EC9EEC}"/>
              </a:ext>
            </a:extLst>
          </p:cNvPr>
          <p:cNvSpPr txBox="1"/>
          <p:nvPr/>
        </p:nvSpPr>
        <p:spPr>
          <a:xfrm>
            <a:off x="2493238" y="5117009"/>
            <a:ext cx="2450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Бронирование емкостей на рейсах авиакомпаний на определенную дату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7E4D53-696F-D1F4-70C1-226DCBD5D2F9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5" y="4358410"/>
            <a:ext cx="586644" cy="5866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FC52AA7-73CB-7790-80E9-2AE603CA121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3" t="40056" r="22933" b="6879"/>
          <a:stretch/>
        </p:blipFill>
        <p:spPr>
          <a:xfrm>
            <a:off x="5808277" y="4392741"/>
            <a:ext cx="753203" cy="552313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5F81A7-4D68-CBEE-456C-8AB9A4D808D8}"/>
              </a:ext>
            </a:extLst>
          </p:cNvPr>
          <p:cNvSpPr/>
          <p:nvPr/>
        </p:nvSpPr>
        <p:spPr>
          <a:xfrm>
            <a:off x="5085040" y="5068260"/>
            <a:ext cx="2274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Квалифицированный персонал с широкой экспертизой на авиационном рынке грузоперевозок</a:t>
            </a:r>
          </a:p>
        </p:txBody>
      </p:sp>
    </p:spTree>
    <p:extLst>
      <p:ext uri="{BB962C8B-B14F-4D97-AF65-F5344CB8AC3E}">
        <p14:creationId xmlns:p14="http://schemas.microsoft.com/office/powerpoint/2010/main" val="368411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13082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8232" y="466302"/>
            <a:ext cx="81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ВВЛ и МВЛ из </a:t>
            </a:r>
            <a:r>
              <a:rPr lang="ru-RU" sz="4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Владивостока </a:t>
            </a:r>
            <a:r>
              <a:rPr lang="ru-RU" sz="4000" b="1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CE3BB-8DBA-1D43-F86A-537645577814}"/>
              </a:ext>
            </a:extLst>
          </p:cNvPr>
          <p:cNvSpPr txBox="1"/>
          <p:nvPr/>
        </p:nvSpPr>
        <p:spPr>
          <a:xfrm>
            <a:off x="502920" y="171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0FE8F-FA9A-6450-20CA-B544EC0B6FF0}"/>
              </a:ext>
            </a:extLst>
          </p:cNvPr>
          <p:cNvSpPr txBox="1"/>
          <p:nvPr/>
        </p:nvSpPr>
        <p:spPr>
          <a:xfrm>
            <a:off x="1088776" y="2869236"/>
            <a:ext cx="39790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Направления ВВЛ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Вся Россия</a:t>
            </a:r>
          </a:p>
          <a:p>
            <a:endParaRPr lang="ru-RU" sz="1200" b="1" dirty="0"/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Владивостока можем прилететь в любой аэропорт РФ, рейсы выполняют авиакомпании Аэрофлот, </a:t>
            </a:r>
            <a:r>
              <a:rPr lang="en-US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S7</a:t>
            </a:r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Уральские авиалинии, Авиакомпания Якутия</a:t>
            </a:r>
          </a:p>
          <a:p>
            <a:pPr algn="ctr"/>
            <a:r>
              <a:rPr lang="ru-RU" dirty="0"/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8175D-54B3-3CB6-A6FF-AC7296570D23}"/>
              </a:ext>
            </a:extLst>
          </p:cNvPr>
          <p:cNvSpPr txBox="1"/>
          <p:nvPr/>
        </p:nvSpPr>
        <p:spPr>
          <a:xfrm>
            <a:off x="5983356" y="2869236"/>
            <a:ext cx="5119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Направления МВЛ 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b="1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Экспортные перевозки: </a:t>
            </a:r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используем сеть Аэрофлота, отправкой в города РФ с последующим пересечением границы ( Москва, Санкт-Петербург, Новосибирск)</a:t>
            </a:r>
          </a:p>
          <a:p>
            <a:pPr algn="ctr"/>
            <a:endParaRPr lang="ru-RU" sz="1200" b="1" dirty="0">
              <a:solidFill>
                <a:srgbClr val="F77A3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b="1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Импортные перевозки, два варианта: 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а)Основной вариант - отправка до г. Москва, далее ТО и отправка в аэропорт г. Владивостока 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б) Отправка с оформлением ВТТ, авиакомпания Аэрофлот </a:t>
            </a:r>
          </a:p>
          <a:p>
            <a:pPr algn="ctr"/>
            <a:endParaRPr lang="ru-RU" sz="1200" b="1" dirty="0">
              <a:solidFill>
                <a:srgbClr val="F77A3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200" b="1" dirty="0">
              <a:solidFill>
                <a:srgbClr val="F77A3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4309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2711" y="371273"/>
            <a:ext cx="8655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Кейс «международные авиаперевозки» 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374634B2-CF7C-465D-B132-48463CF74434}"/>
              </a:ext>
            </a:extLst>
          </p:cNvPr>
          <p:cNvGraphicFramePr>
            <a:graphicFrameLocks noGrp="1"/>
          </p:cNvGraphicFramePr>
          <p:nvPr/>
        </p:nvGraphicFramePr>
        <p:xfrm>
          <a:off x="558232" y="1728985"/>
          <a:ext cx="4650376" cy="4579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4728">
                  <a:extLst>
                    <a:ext uri="{9D8B030D-6E8A-4147-A177-3AD203B41FA5}">
                      <a16:colId xmlns:a16="http://schemas.microsoft.com/office/drawing/2014/main" val="3631458670"/>
                    </a:ext>
                  </a:extLst>
                </a:gridCol>
                <a:gridCol w="3005648">
                  <a:extLst>
                    <a:ext uri="{9D8B030D-6E8A-4147-A177-3AD203B41FA5}">
                      <a16:colId xmlns:a16="http://schemas.microsoft.com/office/drawing/2014/main" val="1026701107"/>
                    </a:ext>
                  </a:extLst>
                </a:gridCol>
              </a:tblGrid>
              <a:tr h="72997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Доставить негабаритный, тяжеловесный груз из Китая в Москву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0378"/>
                  </a:ext>
                </a:extLst>
              </a:tr>
              <a:tr h="4649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968252"/>
                  </a:ext>
                </a:extLst>
              </a:tr>
              <a:tr h="8620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Забор груза в Китае с фабрики, сдача в аэропорт, перелет прямым грузовым  рейсом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9854"/>
                  </a:ext>
                </a:extLst>
              </a:tr>
              <a:tr h="4649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Габариты и 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ящиков - 8 тонн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11165"/>
                  </a:ext>
                </a:extLst>
              </a:tr>
              <a:tr h="10286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Места размером 1,9 метра, перевозка возможна только стоя, габариты проходят только на грузовое ВС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1898"/>
                  </a:ext>
                </a:extLst>
              </a:tr>
              <a:tr h="10286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Обратная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Заказчик получил на производстве свой груз в срок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1136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87D6D2-B826-912C-7EE9-35E72F063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78751"/>
            <a:ext cx="4779818" cy="28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8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2711" y="371273"/>
            <a:ext cx="8655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Кейс «международные авиаперевозки» 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374634B2-CF7C-465D-B132-48463CF74434}"/>
              </a:ext>
            </a:extLst>
          </p:cNvPr>
          <p:cNvGraphicFramePr>
            <a:graphicFrameLocks noGrp="1"/>
          </p:cNvGraphicFramePr>
          <p:nvPr/>
        </p:nvGraphicFramePr>
        <p:xfrm>
          <a:off x="451413" y="1694712"/>
          <a:ext cx="4791919" cy="47298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4788">
                  <a:extLst>
                    <a:ext uri="{9D8B030D-6E8A-4147-A177-3AD203B41FA5}">
                      <a16:colId xmlns:a16="http://schemas.microsoft.com/office/drawing/2014/main" val="3631458670"/>
                    </a:ext>
                  </a:extLst>
                </a:gridCol>
                <a:gridCol w="3097131">
                  <a:extLst>
                    <a:ext uri="{9D8B030D-6E8A-4147-A177-3AD203B41FA5}">
                      <a16:colId xmlns:a16="http://schemas.microsoft.com/office/drawing/2014/main" val="1026701107"/>
                    </a:ext>
                  </a:extLst>
                </a:gridCol>
              </a:tblGrid>
              <a:tr h="116291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Доставить брендированный груз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микросхемы одной из известных производителей в  США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 в составе груза есть АКБ), по прилету в Москву отобрать необходимый товар и отправить двум разным получателям в Санкт-Петербурге и Новосибирске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0378"/>
                  </a:ext>
                </a:extLst>
              </a:tr>
              <a:tr h="3184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5-7 дней ( с учетом оформления лицензии)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968252"/>
                  </a:ext>
                </a:extLst>
              </a:tr>
              <a:tr h="100785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Забор груза в Китае с фабрики, оформление экспортной лицензии, оформление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DGM Report</a:t>
                      </a:r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 сдача в аэропорт, перелет прямым рейсом в Москву, получение груза после прилета, разделение партии груза и отправка двум разным получателям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9854"/>
                  </a:ext>
                </a:extLst>
              </a:tr>
              <a:tr h="3184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Габариты и 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мест – 120 кг.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11165"/>
                  </a:ext>
                </a:extLst>
              </a:tr>
              <a:tr h="70467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 поставщика нет экспортной лицензии, в грузе есть АКБ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1898"/>
                  </a:ext>
                </a:extLst>
              </a:tr>
              <a:tr h="50627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Обратная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Заказчики получил груз в срок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113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E3A6AA-EBBC-64E5-C69B-D777EFBFFA34}"/>
              </a:ext>
            </a:extLst>
          </p:cNvPr>
          <p:cNvSpPr txBox="1"/>
          <p:nvPr/>
        </p:nvSpPr>
        <p:spPr>
          <a:xfrm>
            <a:off x="6795231" y="3109243"/>
            <a:ext cx="48974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Брендированный груз </a:t>
            </a:r>
          </a:p>
        </p:txBody>
      </p:sp>
    </p:spTree>
    <p:extLst>
      <p:ext uri="{BB962C8B-B14F-4D97-AF65-F5344CB8AC3E}">
        <p14:creationId xmlns:p14="http://schemas.microsoft.com/office/powerpoint/2010/main" val="113753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2711" y="371273"/>
            <a:ext cx="8655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Кейс «международные авиаперевозки» 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374634B2-CF7C-465D-B132-48463CF74434}"/>
              </a:ext>
            </a:extLst>
          </p:cNvPr>
          <p:cNvGraphicFramePr>
            <a:graphicFrameLocks noGrp="1"/>
          </p:cNvGraphicFramePr>
          <p:nvPr/>
        </p:nvGraphicFramePr>
        <p:xfrm>
          <a:off x="558232" y="1728984"/>
          <a:ext cx="4650376" cy="45927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4728">
                  <a:extLst>
                    <a:ext uri="{9D8B030D-6E8A-4147-A177-3AD203B41FA5}">
                      <a16:colId xmlns:a16="http://schemas.microsoft.com/office/drawing/2014/main" val="3631458670"/>
                    </a:ext>
                  </a:extLst>
                </a:gridCol>
                <a:gridCol w="3005648">
                  <a:extLst>
                    <a:ext uri="{9D8B030D-6E8A-4147-A177-3AD203B41FA5}">
                      <a16:colId xmlns:a16="http://schemas.microsoft.com/office/drawing/2014/main" val="1026701107"/>
                    </a:ext>
                  </a:extLst>
                </a:gridCol>
              </a:tblGrid>
              <a:tr h="75598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Консолидированная отправка, 8 поставщиков, забор грузов с разных городов Китая.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0378"/>
                  </a:ext>
                </a:extLst>
              </a:tr>
              <a:tr h="4815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968252"/>
                  </a:ext>
                </a:extLst>
              </a:tr>
              <a:tr h="12310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Забор груза в Китае с фабрик, 8 адресов, сдача в аэропорт, перелет прямым грузовым в г. Москва, отправка партии груза из Москвы в Новосибирск, доставка от аэропорта до склада клиента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9854"/>
                  </a:ext>
                </a:extLst>
              </a:tr>
              <a:tr h="4815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Габариты и 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 места – 300 кг.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11165"/>
                  </a:ext>
                </a:extLst>
              </a:tr>
              <a:tr h="10653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Оформление 8-ми комплектов экспортных документов, сроки строго регламентированы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1898"/>
                  </a:ext>
                </a:extLst>
              </a:tr>
              <a:tr h="5773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Обратная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Заказчик получил на производстве свой груз без задержек и срыва сроков.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1136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8AEA0-3CC2-98CF-CF94-27BB45AD517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36" y="2607811"/>
            <a:ext cx="691705" cy="5866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1E434-1C3D-26F0-5FEA-D07945DAFF1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32" y="2659473"/>
            <a:ext cx="691705" cy="586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306F06-90BA-7B13-3DE7-0A20E6652AB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079" y="3506830"/>
            <a:ext cx="691705" cy="5866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2D774C-CE8B-01A4-A27B-C8C9EB7F51C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23" y="3506829"/>
            <a:ext cx="691705" cy="5866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A13FE0-8374-4B6B-730F-CAC0DDD7970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97" y="3506830"/>
            <a:ext cx="691705" cy="5866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0D5516-D978-0F17-2F8E-E14D3FB83C3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92" y="2659473"/>
            <a:ext cx="691705" cy="586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AF9CC8-AD8B-0DD0-0B1D-7B7946A459F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46" y="3506830"/>
            <a:ext cx="691705" cy="5866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7C1188-D847-B17A-2A47-CDCC3A9F1EB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340" y="2659474"/>
            <a:ext cx="691705" cy="586645"/>
          </a:xfrm>
          <a:prstGeom prst="rect">
            <a:avLst/>
          </a:prstGeom>
        </p:spPr>
      </p:pic>
      <p:pic>
        <p:nvPicPr>
          <p:cNvPr id="19" name="Рисунок 18" descr="Добавить со сплошной заливкой">
            <a:extLst>
              <a:ext uri="{FF2B5EF4-FFF2-40B4-BE49-F238E27FC236}">
                <a16:creationId xmlns:a16="http://schemas.microsoft.com/office/drawing/2014/main" id="{B85849D2-9C63-89C7-2293-994403136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1628" y="2751828"/>
            <a:ext cx="457200" cy="457200"/>
          </a:xfrm>
          <a:prstGeom prst="rect">
            <a:avLst/>
          </a:prstGeom>
        </p:spPr>
      </p:pic>
      <p:pic>
        <p:nvPicPr>
          <p:cNvPr id="21" name="Рисунок 20" descr="Добавить со сплошной заливкой">
            <a:extLst>
              <a:ext uri="{FF2B5EF4-FFF2-40B4-BE49-F238E27FC236}">
                <a16:creationId xmlns:a16="http://schemas.microsoft.com/office/drawing/2014/main" id="{B2766C62-C3ED-047E-20D2-4AE1C0693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3075" y="2751828"/>
            <a:ext cx="457200" cy="457200"/>
          </a:xfrm>
          <a:prstGeom prst="rect">
            <a:avLst/>
          </a:prstGeom>
        </p:spPr>
      </p:pic>
      <p:pic>
        <p:nvPicPr>
          <p:cNvPr id="22" name="Рисунок 21" descr="Добавить со сплошной заливкой">
            <a:extLst>
              <a:ext uri="{FF2B5EF4-FFF2-40B4-BE49-F238E27FC236}">
                <a16:creationId xmlns:a16="http://schemas.microsoft.com/office/drawing/2014/main" id="{D14A06DD-D800-EADB-CB5D-A8CF4342B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360" y="2735799"/>
            <a:ext cx="457200" cy="457200"/>
          </a:xfrm>
          <a:prstGeom prst="rect">
            <a:avLst/>
          </a:prstGeom>
        </p:spPr>
      </p:pic>
      <p:pic>
        <p:nvPicPr>
          <p:cNvPr id="23" name="Рисунок 22" descr="Добавить со сплошной заливкой">
            <a:extLst>
              <a:ext uri="{FF2B5EF4-FFF2-40B4-BE49-F238E27FC236}">
                <a16:creationId xmlns:a16="http://schemas.microsoft.com/office/drawing/2014/main" id="{83EC0A6C-12D8-0414-E42E-58DFAC61B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9240" y="3606126"/>
            <a:ext cx="457200" cy="457200"/>
          </a:xfrm>
          <a:prstGeom prst="rect">
            <a:avLst/>
          </a:prstGeom>
        </p:spPr>
      </p:pic>
      <p:pic>
        <p:nvPicPr>
          <p:cNvPr id="24" name="Рисунок 23" descr="Добавить со сплошной заливкой">
            <a:extLst>
              <a:ext uri="{FF2B5EF4-FFF2-40B4-BE49-F238E27FC236}">
                <a16:creationId xmlns:a16="http://schemas.microsoft.com/office/drawing/2014/main" id="{DB3333DF-AB7B-A616-7BB8-2B3064949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0757" y="3606126"/>
            <a:ext cx="457200" cy="457200"/>
          </a:xfrm>
          <a:prstGeom prst="rect">
            <a:avLst/>
          </a:prstGeom>
        </p:spPr>
      </p:pic>
      <p:pic>
        <p:nvPicPr>
          <p:cNvPr id="25" name="Рисунок 24" descr="Добавить со сплошной заливкой">
            <a:extLst>
              <a:ext uri="{FF2B5EF4-FFF2-40B4-BE49-F238E27FC236}">
                <a16:creationId xmlns:a16="http://schemas.microsoft.com/office/drawing/2014/main" id="{26CCA8FF-29C0-A449-0A31-7839D5AB2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4098" y="361224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2711" y="371273"/>
            <a:ext cx="865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Кейс «ВВЛ авиаперевозки» 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374634B2-CF7C-465D-B132-48463CF74434}"/>
              </a:ext>
            </a:extLst>
          </p:cNvPr>
          <p:cNvGraphicFramePr>
            <a:graphicFrameLocks noGrp="1"/>
          </p:cNvGraphicFramePr>
          <p:nvPr/>
        </p:nvGraphicFramePr>
        <p:xfrm>
          <a:off x="558232" y="1728984"/>
          <a:ext cx="4650376" cy="4628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4728">
                  <a:extLst>
                    <a:ext uri="{9D8B030D-6E8A-4147-A177-3AD203B41FA5}">
                      <a16:colId xmlns:a16="http://schemas.microsoft.com/office/drawing/2014/main" val="3631458670"/>
                    </a:ext>
                  </a:extLst>
                </a:gridCol>
                <a:gridCol w="3005648">
                  <a:extLst>
                    <a:ext uri="{9D8B030D-6E8A-4147-A177-3AD203B41FA5}">
                      <a16:colId xmlns:a16="http://schemas.microsoft.com/office/drawing/2014/main" val="1026701107"/>
                    </a:ext>
                  </a:extLst>
                </a:gridCol>
              </a:tblGrid>
              <a:tr h="96660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Получение четырех 40 фут. Контейнеров  в морском порту г. Владивостока, пересдача гуза в аэропорт г. Владивостока и отправка самолетом в г. Москва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0378"/>
                  </a:ext>
                </a:extLst>
              </a:tr>
              <a:tr h="45460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2-3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968252"/>
                  </a:ext>
                </a:extLst>
              </a:tr>
              <a:tr h="11623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Забор груза с морского порта в г. Владивосток, перегруз контейнера на склад аэропорта Владивосток, г Артем, авиаперевозка до г. Москва.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9854"/>
                  </a:ext>
                </a:extLst>
              </a:tr>
              <a:tr h="45460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Габариты и 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– 40 фут контейнера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11165"/>
                  </a:ext>
                </a:extLst>
              </a:tr>
              <a:tr h="100583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Оформление пропусков в морской порт, было отправлено 4 – 40 фут. контейнера самолетом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1898"/>
                  </a:ext>
                </a:extLst>
              </a:tr>
              <a:tr h="54513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Обратная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Удалось значительно сократить сроки доставки груза, акция прошла в срок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1136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B55217-0855-B289-8F31-D60951BF4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095" y="2130586"/>
            <a:ext cx="6393812" cy="33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009B-B330-3F41-8953-A3C03055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3F3CC2-7C5A-9E6E-40BF-361ACAAF548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AEAC6-5CEE-4DAE-52A4-61AF4DC838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2B9FDB-571A-1AA5-D247-FC89C97996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AF2016-2057-C57E-99C2-018DE474E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CFE968-E68B-AE4F-B764-948F2BDA7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FE9E46-B13A-F780-04C1-F7AF36F17A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112A2-4A6C-5694-FE88-043BB2C68AD2}"/>
              </a:ext>
            </a:extLst>
          </p:cNvPr>
          <p:cNvSpPr txBox="1"/>
          <p:nvPr/>
        </p:nvSpPr>
        <p:spPr>
          <a:xfrm>
            <a:off x="552711" y="371273"/>
            <a:ext cx="6459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Авиаперевозки </a:t>
            </a:r>
          </a:p>
          <a:p>
            <a: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фармацевтической отрасли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3A446-4C22-8ED6-84E6-CBA46B168DD3}"/>
              </a:ext>
            </a:extLst>
          </p:cNvPr>
          <p:cNvSpPr txBox="1"/>
          <p:nvPr/>
        </p:nvSpPr>
        <p:spPr>
          <a:xfrm>
            <a:off x="2197252" y="2296206"/>
            <a:ext cx="1172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Скорость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189C6-F925-1FEB-A946-62FD39A38AAF}"/>
              </a:ext>
            </a:extLst>
          </p:cNvPr>
          <p:cNvSpPr txBox="1"/>
          <p:nvPr/>
        </p:nvSpPr>
        <p:spPr>
          <a:xfrm>
            <a:off x="552711" y="1635098"/>
            <a:ext cx="563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Преимущества авиаперевозок</a:t>
            </a:r>
          </a:p>
        </p:txBody>
      </p:sp>
      <p:pic>
        <p:nvPicPr>
          <p:cNvPr id="12" name="Рисунок 11" descr="Самолет контур">
            <a:extLst>
              <a:ext uri="{FF2B5EF4-FFF2-40B4-BE49-F238E27FC236}">
                <a16:creationId xmlns:a16="http://schemas.microsoft.com/office/drawing/2014/main" id="{62AFF902-01E3-FB7A-85CF-3854AD82F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711" y="3594716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4A8C2B-B82B-E4D0-6618-0FFE83934BFC}"/>
              </a:ext>
            </a:extLst>
          </p:cNvPr>
          <p:cNvSpPr txBox="1"/>
          <p:nvPr/>
        </p:nvSpPr>
        <p:spPr>
          <a:xfrm>
            <a:off x="2197252" y="3889833"/>
            <a:ext cx="1705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Расстояние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Рисунок 14" descr="Самолет контур">
            <a:extLst>
              <a:ext uri="{FF2B5EF4-FFF2-40B4-BE49-F238E27FC236}">
                <a16:creationId xmlns:a16="http://schemas.microsoft.com/office/drawing/2014/main" id="{38965050-78A1-0846-0EF5-9F2D2DB73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711" y="5021901"/>
            <a:ext cx="914400" cy="914400"/>
          </a:xfrm>
          <a:prstGeom prst="rect">
            <a:avLst/>
          </a:prstGeom>
        </p:spPr>
      </p:pic>
      <p:pic>
        <p:nvPicPr>
          <p:cNvPr id="17" name="Рисунок 16" descr="Самолет контур">
            <a:extLst>
              <a:ext uri="{FF2B5EF4-FFF2-40B4-BE49-F238E27FC236}">
                <a16:creationId xmlns:a16="http://schemas.microsoft.com/office/drawing/2014/main" id="{4CD0B325-8AE0-56E9-47E9-021A2C77A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711" y="229070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AF943F-6A43-0AF3-7920-B4E4D18B0D91}"/>
              </a:ext>
            </a:extLst>
          </p:cNvPr>
          <p:cNvSpPr txBox="1"/>
          <p:nvPr/>
        </p:nvSpPr>
        <p:spPr>
          <a:xfrm>
            <a:off x="2124075" y="5222902"/>
            <a:ext cx="1851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Надежность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96F13B-5D45-B7FC-5F13-2A81F6965D0E}"/>
              </a:ext>
            </a:extLst>
          </p:cNvPr>
          <p:cNvSpPr/>
          <p:nvPr/>
        </p:nvSpPr>
        <p:spPr>
          <a:xfrm>
            <a:off x="5437909" y="2066882"/>
            <a:ext cx="6114601" cy="39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9525">
                  <a:noFill/>
                  <a:miter lim="800000"/>
                </a:ln>
                <a:solidFill>
                  <a:srgbClr val="3F444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Работаем с надежными российскими и международными  партнерами </a:t>
            </a:r>
          </a:p>
          <a:p>
            <a:pPr marL="216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7A3F"/>
              </a:buClr>
              <a:buSzPct val="120000"/>
              <a:buFont typeface="Segoe UI Light" panose="020B0502040204020203" pitchFamily="34" charset="0"/>
              <a:buChar char="‒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9525">
                  <a:noFill/>
                  <a:miter lim="800000"/>
                </a:ln>
                <a:solidFill>
                  <a:srgbClr val="3F444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Международные и внутрироссийские перевозки</a:t>
            </a:r>
          </a:p>
          <a:p>
            <a:pPr marL="216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77A3F"/>
              </a:buClr>
              <a:buSzPct val="120000"/>
              <a:buFont typeface="Segoe UI Light" panose="020B0502040204020203" pitchFamily="34" charset="0"/>
              <a:buChar char="‒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9525">
                  <a:noFill/>
                  <a:miter lim="800000"/>
                </a:ln>
                <a:solidFill>
                  <a:srgbClr val="3F444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Перевозка различных типов и партий груза</a:t>
            </a:r>
          </a:p>
          <a:p>
            <a:pPr marL="216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77A3F"/>
              </a:buClr>
              <a:buSzPct val="120000"/>
              <a:buFont typeface="Segoe UI Light" panose="020B0502040204020203" pitchFamily="34" charset="0"/>
              <a:buChar char="‒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9525">
                  <a:noFill/>
                  <a:miter lim="800000"/>
                </a:ln>
                <a:solidFill>
                  <a:srgbClr val="3F444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Оформление и перевозка опасных грузов</a:t>
            </a:r>
          </a:p>
          <a:p>
            <a:pPr marL="216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77A3F"/>
              </a:buClr>
              <a:buSzPct val="120000"/>
              <a:buFont typeface="Segoe UI Light" panose="020B0502040204020203" pitchFamily="34" charset="0"/>
              <a:buChar char="‒"/>
              <a:tabLst/>
              <a:defRPr/>
            </a:pPr>
            <a:r>
              <a:rPr lang="ru-RU" sz="1600" dirty="0">
                <a:ln w="9525">
                  <a:noFill/>
                  <a:miter lim="800000"/>
                </a:ln>
                <a:solidFill>
                  <a:srgbClr val="3F4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Фармацевтическая отрасль</a:t>
            </a:r>
            <a:endParaRPr kumimoji="0" lang="ru-RU" sz="1600" b="0" i="0" u="none" strike="noStrike" kern="1200" cap="none" spc="0" normalizeH="0" baseline="0" noProof="0" dirty="0">
              <a:ln w="9525">
                <a:noFill/>
                <a:miter lim="800000"/>
              </a:ln>
              <a:solidFill>
                <a:srgbClr val="3F444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77A3F"/>
              </a:buClr>
              <a:buSzPct val="120000"/>
              <a:buFont typeface="Segoe UI Light" panose="020B0502040204020203" pitchFamily="34" charset="0"/>
              <a:buChar char="‒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9525">
                  <a:noFill/>
                  <a:miter lim="800000"/>
                </a:ln>
                <a:solidFill>
                  <a:srgbClr val="3F444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о местонахождении товара на всем пути следования</a:t>
            </a:r>
          </a:p>
          <a:p>
            <a:pPr marL="216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77A3F"/>
              </a:buClr>
              <a:buSzPct val="120000"/>
              <a:buFont typeface="Segoe UI Light" panose="020B0502040204020203" pitchFamily="34" charset="0"/>
              <a:buChar char="‒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9525">
                  <a:noFill/>
                  <a:miter lim="800000"/>
                </a:ln>
                <a:solidFill>
                  <a:srgbClr val="3F444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Доставка в труднодоступные районы</a:t>
            </a:r>
          </a:p>
          <a:p>
            <a:pPr marL="216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77A3F"/>
              </a:buClr>
              <a:buSzPct val="120000"/>
              <a:buFont typeface="Segoe UI Light" panose="020B0502040204020203" pitchFamily="34" charset="0"/>
              <a:buChar char="‒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9525">
                  <a:noFill/>
                  <a:miter lim="800000"/>
                </a:ln>
                <a:solidFill>
                  <a:srgbClr val="3F444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Квалифицированный персонал с широкой экспертизой на авиационном рынке грузоперевозок</a:t>
            </a:r>
          </a:p>
        </p:txBody>
      </p:sp>
    </p:spTree>
    <p:extLst>
      <p:ext uri="{BB962C8B-B14F-4D97-AF65-F5344CB8AC3E}">
        <p14:creationId xmlns:p14="http://schemas.microsoft.com/office/powerpoint/2010/main" val="77093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D6F14-6790-4520-1035-32E04AE6A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7AE1E2-7CB3-885B-B93F-A2507CC41F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3E589-CECE-7C54-6A37-9B7300A630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E8A6B5-2397-6887-F2FA-55CB9BD293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45F44-5497-534C-ABB7-F3D05F41A3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8CE9CB-E763-FC5D-D729-CE1012B690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EFEEE2-E3EF-1E5D-B736-FBB4AD23E7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72FAB-0601-A30E-EA88-3D301F09C145}"/>
              </a:ext>
            </a:extLst>
          </p:cNvPr>
          <p:cNvSpPr txBox="1"/>
          <p:nvPr/>
        </p:nvSpPr>
        <p:spPr>
          <a:xfrm>
            <a:off x="552711" y="371273"/>
            <a:ext cx="8655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Фармацевтическая отрасль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9FF98-7EF3-246F-3556-3CF1E5A70BE0}"/>
              </a:ext>
            </a:extLst>
          </p:cNvPr>
          <p:cNvSpPr txBox="1"/>
          <p:nvPr/>
        </p:nvSpPr>
        <p:spPr>
          <a:xfrm>
            <a:off x="509702" y="1707276"/>
            <a:ext cx="43282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77A3F"/>
              </a:buClr>
              <a:buFont typeface="Wingdings" panose="05000000000000000000" pitchFamily="2" charset="2"/>
              <a:buChar char="Ø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SegoeUI"/>
              </a:rPr>
              <a:t>Дистрибуция в регионы России авиатранспортом с доставкой «дверь-дверь» в срок до 72 часов.</a:t>
            </a:r>
          </a:p>
          <a:p>
            <a:pPr marL="285750" indent="-285750" algn="l">
              <a:buClr>
                <a:srgbClr val="F77A3F"/>
              </a:buClr>
              <a:buFont typeface="Wingdings" panose="05000000000000000000" pitchFamily="2" charset="2"/>
              <a:buChar char="Ø"/>
            </a:pPr>
            <a:endParaRPr lang="ru-RU" sz="1600" b="0" i="0" dirty="0">
              <a:solidFill>
                <a:srgbClr val="000000"/>
              </a:solidFill>
              <a:effectLst/>
              <a:latin typeface="SegoeUI"/>
            </a:endParaRPr>
          </a:p>
          <a:p>
            <a:pPr algn="l">
              <a:buClr>
                <a:srgbClr val="F77A3F"/>
              </a:buClr>
            </a:pPr>
            <a:endParaRPr lang="ru-RU" sz="1600" b="0" i="0" dirty="0">
              <a:solidFill>
                <a:srgbClr val="000000"/>
              </a:solidFill>
              <a:effectLst/>
              <a:latin typeface="SegoeUI"/>
            </a:endParaRPr>
          </a:p>
          <a:p>
            <a:pPr marL="285750" indent="-285750" algn="l">
              <a:buClr>
                <a:srgbClr val="F77A3F"/>
              </a:buClr>
              <a:buFont typeface="Wingdings" panose="05000000000000000000" pitchFamily="2" charset="2"/>
              <a:buChar char="Ø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SegoeUI"/>
              </a:rPr>
              <a:t>Транспортировка фармацевтической продукции с соблюдением температурного режима.</a:t>
            </a:r>
          </a:p>
          <a:p>
            <a:pPr marL="285750" indent="-285750" algn="l">
              <a:buClr>
                <a:srgbClr val="F77A3F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0000"/>
              </a:solidFill>
              <a:latin typeface="SegoeUI"/>
            </a:endParaRPr>
          </a:p>
          <a:p>
            <a:pPr algn="l">
              <a:buClr>
                <a:srgbClr val="F77A3F"/>
              </a:buClr>
            </a:pPr>
            <a:endParaRPr lang="ru-RU" sz="1600" b="0" i="0" dirty="0">
              <a:solidFill>
                <a:srgbClr val="000000"/>
              </a:solidFill>
              <a:effectLst/>
              <a:latin typeface="SegoeUI"/>
            </a:endParaRPr>
          </a:p>
          <a:p>
            <a:pPr marL="285750" indent="-285750" algn="l">
              <a:buClr>
                <a:srgbClr val="F77A3F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SegoeUI"/>
              </a:rPr>
              <a:t>Страхование грузов.</a:t>
            </a:r>
            <a:endParaRPr lang="ru-RU" sz="1600" b="0" i="0" dirty="0">
              <a:solidFill>
                <a:srgbClr val="000000"/>
              </a:solidFill>
              <a:effectLst/>
              <a:latin typeface="SegoeUI"/>
            </a:endParaRPr>
          </a:p>
          <a:p>
            <a:pPr algn="l">
              <a:buClr>
                <a:srgbClr val="F77A3F"/>
              </a:buClr>
            </a:pPr>
            <a:endParaRPr lang="ru-RU" sz="1600" b="0" i="0" dirty="0">
              <a:solidFill>
                <a:srgbClr val="000000"/>
              </a:solidFill>
              <a:effectLst/>
              <a:latin typeface="SegoeUI"/>
            </a:endParaRPr>
          </a:p>
        </p:txBody>
      </p:sp>
      <p:pic>
        <p:nvPicPr>
          <p:cNvPr id="7" name="Рисунок 6" descr="Изображение выглядит как лекарственное средство, Фармацевтический препарат, пилюля, Отпускаемый по рецепту препарат&#10;&#10;Автоматически созданное описание">
            <a:extLst>
              <a:ext uri="{FF2B5EF4-FFF2-40B4-BE49-F238E27FC236}">
                <a16:creationId xmlns:a16="http://schemas.microsoft.com/office/drawing/2014/main" id="{4290FDE3-D0D7-6A3A-FCBC-7CAC0F7A4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96" y="1665351"/>
            <a:ext cx="6054594" cy="40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9DD92-7C85-FB47-9AD7-445657DB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3AE477-C80B-CABB-5E31-16FDF14FE7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C186AF-9A44-1FA0-F39D-EEED298458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D64DCF-A004-DD20-4235-83F1A8D5BB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2335B8-871B-B006-B518-0AD8CF27A4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0AE1BB-27E0-944E-341D-E37E633887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36505A-A3D0-4B37-3148-A0489A4052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5427C-CF77-2588-4865-BFEE2BE30890}"/>
              </a:ext>
            </a:extLst>
          </p:cNvPr>
          <p:cNvSpPr txBox="1"/>
          <p:nvPr/>
        </p:nvSpPr>
        <p:spPr>
          <a:xfrm>
            <a:off x="552711" y="371273"/>
            <a:ext cx="8655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Технология организации авиаперевозки:</a:t>
            </a:r>
            <a:b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Line 51">
            <a:extLst>
              <a:ext uri="{FF2B5EF4-FFF2-40B4-BE49-F238E27FC236}">
                <a16:creationId xmlns:a16="http://schemas.microsoft.com/office/drawing/2014/main" id="{F517A3B4-B9FC-BA0D-29AE-61940846E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2139" y="2173191"/>
            <a:ext cx="285750" cy="79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53">
            <a:extLst>
              <a:ext uri="{FF2B5EF4-FFF2-40B4-BE49-F238E27FC236}">
                <a16:creationId xmlns:a16="http://schemas.microsoft.com/office/drawing/2014/main" id="{AFCBC5DD-BDEB-FDD0-E6B4-83FE91A07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1691" y="2141176"/>
            <a:ext cx="285750" cy="79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8BE94392-2984-C75F-11AC-97957570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60" y="4313673"/>
            <a:ext cx="1115564" cy="2791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3600" tIns="46800" rIns="936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STS Logistics</a:t>
            </a:r>
          </a:p>
        </p:txBody>
      </p:sp>
      <p:cxnSp>
        <p:nvCxnSpPr>
          <p:cNvPr id="13" name="AutoShape 39">
            <a:extLst>
              <a:ext uri="{FF2B5EF4-FFF2-40B4-BE49-F238E27FC236}">
                <a16:creationId xmlns:a16="http://schemas.microsoft.com/office/drawing/2014/main" id="{971AA005-0D0B-B323-482A-E02F0C27098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1509973" y="2223652"/>
            <a:ext cx="481012" cy="922338"/>
          </a:xfrm>
          <a:prstGeom prst="curvedConnector2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 type="stealth" w="med" len="med"/>
          </a:ln>
          <a:effectLst/>
        </p:spPr>
      </p:cxnSp>
      <p:sp>
        <p:nvSpPr>
          <p:cNvPr id="14" name="Text Box 56">
            <a:extLst>
              <a:ext uri="{FF2B5EF4-FFF2-40B4-BE49-F238E27FC236}">
                <a16:creationId xmlns:a16="http://schemas.microsoft.com/office/drawing/2014/main" id="{B246C778-4357-8F21-2FCD-81F28895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447" y="4400133"/>
            <a:ext cx="133197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00" tIns="46800" rIns="936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Заявка на забор</a:t>
            </a:r>
            <a:b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груза</a:t>
            </a:r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494CFC58-14E1-ADAC-0C76-E1511A5E9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750" y="1605675"/>
            <a:ext cx="2500330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600" tIns="46800" rIns="936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Забор и доставка в аэропорт(Шереметьево/Домодедово/Внуково</a:t>
            </a:r>
            <a:b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6CC9170B-243A-E83D-0117-F880AB1E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924" y="1905341"/>
            <a:ext cx="262506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600" tIns="46800" rIns="936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Прибытие в аэропорт назначения </a:t>
            </a:r>
            <a:b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Line 33">
            <a:extLst>
              <a:ext uri="{FF2B5EF4-FFF2-40B4-BE49-F238E27FC236}">
                <a16:creationId xmlns:a16="http://schemas.microsoft.com/office/drawing/2014/main" id="{DBA62B29-8D3C-5A1A-B5C4-D02A62996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602" y="2783025"/>
            <a:ext cx="6350" cy="3683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FCE09C5C-ECAE-A745-08BE-0051058C8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528" y="4688561"/>
            <a:ext cx="177061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00" tIns="46800" rIns="936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Доставка на склад</a:t>
            </a:r>
            <a:b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конечного получателя</a:t>
            </a:r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AutoShape 41">
            <a:extLst>
              <a:ext uri="{FF2B5EF4-FFF2-40B4-BE49-F238E27FC236}">
                <a16:creationId xmlns:a16="http://schemas.microsoft.com/office/drawing/2014/main" id="{67011507-A865-948B-2D40-067C8E2130F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050465" y="2961817"/>
            <a:ext cx="1474707" cy="11913"/>
          </a:xfrm>
          <a:prstGeom prst="curvedConnector3">
            <a:avLst>
              <a:gd name="adj1" fmla="val 54704"/>
            </a:avLst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 type="stealth" w="med" len="med"/>
          </a:ln>
          <a:effectLst/>
        </p:spPr>
      </p:cxnSp>
      <p:sp>
        <p:nvSpPr>
          <p:cNvPr id="21" name="AutoShape 42">
            <a:extLst>
              <a:ext uri="{FF2B5EF4-FFF2-40B4-BE49-F238E27FC236}">
                <a16:creationId xmlns:a16="http://schemas.microsoft.com/office/drawing/2014/main" id="{068B015F-AA92-08CB-5242-9CB1638A2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477" y="4400133"/>
            <a:ext cx="436563" cy="1163637"/>
          </a:xfrm>
          <a:prstGeom prst="curvedLeftArrow">
            <a:avLst>
              <a:gd name="adj1" fmla="val 38254"/>
              <a:gd name="adj2" fmla="val 91316"/>
              <a:gd name="adj3" fmla="val 33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Line 32">
            <a:extLst>
              <a:ext uri="{FF2B5EF4-FFF2-40B4-BE49-F238E27FC236}">
                <a16:creationId xmlns:a16="http://schemas.microsoft.com/office/drawing/2014/main" id="{996D610B-04EE-8EE7-08DE-FF31D8B13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4753" y="2183053"/>
            <a:ext cx="907271" cy="105234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squar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D46C745C-BF37-0A8A-5BB2-0ACC041B1F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6530" y="4040613"/>
            <a:ext cx="1895941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squar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36">
            <a:extLst>
              <a:ext uri="{FF2B5EF4-FFF2-40B4-BE49-F238E27FC236}">
                <a16:creationId xmlns:a16="http://schemas.microsoft.com/office/drawing/2014/main" id="{0944138E-679F-3F65-2187-1FB91F155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925" y="3970338"/>
            <a:ext cx="14541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AutoShape 38">
            <a:extLst>
              <a:ext uri="{FF2B5EF4-FFF2-40B4-BE49-F238E27FC236}">
                <a16:creationId xmlns:a16="http://schemas.microsoft.com/office/drawing/2014/main" id="{A38A606C-95D3-5D50-1D83-733CEF4E90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1675" y="2863851"/>
            <a:ext cx="323850" cy="1144587"/>
          </a:xfrm>
          <a:prstGeom prst="curvedLeftArrow">
            <a:avLst>
              <a:gd name="adj1" fmla="val 70686"/>
              <a:gd name="adj2" fmla="val 141373"/>
              <a:gd name="adj3" fmla="val 33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Text Box 43">
            <a:extLst>
              <a:ext uri="{FF2B5EF4-FFF2-40B4-BE49-F238E27FC236}">
                <a16:creationId xmlns:a16="http://schemas.microsoft.com/office/drawing/2014/main" id="{99D78641-E8C0-7A02-463E-54BC0A98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446" y="5145017"/>
            <a:ext cx="340677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Полный цикл</a:t>
            </a:r>
            <a:endParaRPr lang="en-US" sz="1600" b="1" dirty="0">
              <a:solidFill>
                <a:srgbClr val="F77A3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48">
            <a:extLst>
              <a:ext uri="{FF2B5EF4-FFF2-40B4-BE49-F238E27FC236}">
                <a16:creationId xmlns:a16="http://schemas.microsoft.com/office/drawing/2014/main" id="{9A5879BC-48A0-977C-3B8D-C7F8DAEEF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721" y="3192475"/>
            <a:ext cx="138113" cy="114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115">
            <a:extLst>
              <a:ext uri="{FF2B5EF4-FFF2-40B4-BE49-F238E27FC236}">
                <a16:creationId xmlns:a16="http://schemas.microsoft.com/office/drawing/2014/main" id="{375A3C6C-C53D-E12F-7308-3107F06B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125" y="3983463"/>
            <a:ext cx="138113" cy="114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Oval 116">
            <a:extLst>
              <a:ext uri="{FF2B5EF4-FFF2-40B4-BE49-F238E27FC236}">
                <a16:creationId xmlns:a16="http://schemas.microsoft.com/office/drawing/2014/main" id="{6D322714-622D-7717-B5EF-56CA4992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436" y="3926313"/>
            <a:ext cx="138113" cy="114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Oval 117">
            <a:extLst>
              <a:ext uri="{FF2B5EF4-FFF2-40B4-BE49-F238E27FC236}">
                <a16:creationId xmlns:a16="http://schemas.microsoft.com/office/drawing/2014/main" id="{B125104F-EF31-884D-0149-B3F8D3FB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889" y="3213038"/>
            <a:ext cx="138113" cy="114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4" name="Picture 4" descr="1313494254_truck">
            <a:extLst>
              <a:ext uri="{FF2B5EF4-FFF2-40B4-BE49-F238E27FC236}">
                <a16:creationId xmlns:a16="http://schemas.microsoft.com/office/drawing/2014/main" id="{A28D6128-7A41-7A19-2EC5-846589ED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0684" y="2102018"/>
            <a:ext cx="1154111" cy="115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plane">
            <a:extLst>
              <a:ext uri="{FF2B5EF4-FFF2-40B4-BE49-F238E27FC236}">
                <a16:creationId xmlns:a16="http://schemas.microsoft.com/office/drawing/2014/main" id="{0E125B08-914D-23E3-E4BA-67385123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87180">
            <a:off x="4754378" y="1567400"/>
            <a:ext cx="1725248" cy="132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21">
            <a:extLst>
              <a:ext uri="{FF2B5EF4-FFF2-40B4-BE49-F238E27FC236}">
                <a16:creationId xmlns:a16="http://schemas.microsoft.com/office/drawing/2014/main" id="{18005CA0-D429-ACCF-71AB-9B71A2CA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443" y="1246947"/>
            <a:ext cx="211626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600" tIns="46800" rIns="936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Прямой </a:t>
            </a:r>
            <a:b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рейс</a:t>
            </a:r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Picture 4" descr="1313494254_truck">
            <a:extLst>
              <a:ext uri="{FF2B5EF4-FFF2-40B4-BE49-F238E27FC236}">
                <a16:creationId xmlns:a16="http://schemas.microsoft.com/office/drawing/2014/main" id="{208A5AEA-F200-61D1-A547-AAEFB000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72852" y="364361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81">
            <a:extLst>
              <a:ext uri="{FF2B5EF4-FFF2-40B4-BE49-F238E27FC236}">
                <a16:creationId xmlns:a16="http://schemas.microsoft.com/office/drawing/2014/main" id="{3E20CF9A-480C-0D11-2901-02570AEE9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37" y="3467815"/>
            <a:ext cx="1079500" cy="85725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4D4D4D"/>
              </a:solidFill>
              <a:latin typeface="Arial" charset="0"/>
            </a:endParaRPr>
          </a:p>
        </p:txBody>
      </p:sp>
      <p:pic>
        <p:nvPicPr>
          <p:cNvPr id="39" name="Picture 89" descr="Рисунок1">
            <a:extLst>
              <a:ext uri="{FF2B5EF4-FFF2-40B4-BE49-F238E27FC236}">
                <a16:creationId xmlns:a16="http://schemas.microsoft.com/office/drawing/2014/main" id="{EF9DB70D-80D4-CDFA-B020-5E18CAF7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0796" y="3559359"/>
            <a:ext cx="646113" cy="646113"/>
          </a:xfrm>
          <a:prstGeom prst="rect">
            <a:avLst/>
          </a:prstGeom>
          <a:noFill/>
        </p:spPr>
      </p:pic>
      <p:pic>
        <p:nvPicPr>
          <p:cNvPr id="42" name="Picture 8" descr="fork-1-icon">
            <a:extLst>
              <a:ext uri="{FF2B5EF4-FFF2-40B4-BE49-F238E27FC236}">
                <a16:creationId xmlns:a16="http://schemas.microsoft.com/office/drawing/2014/main" id="{7C57E12C-2D67-C827-DE9B-7EC9DDD7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7947" y="5314294"/>
            <a:ext cx="1071570" cy="1071570"/>
          </a:xfrm>
          <a:prstGeom prst="rect">
            <a:avLst/>
          </a:prstGeom>
          <a:noFill/>
        </p:spPr>
      </p:pic>
      <p:pic>
        <p:nvPicPr>
          <p:cNvPr id="43" name="Picture 5" descr="C:\Program Files\Microsoft Office\MEDIA\CAGCAT10\j0292982.wmf">
            <a:extLst>
              <a:ext uri="{FF2B5EF4-FFF2-40B4-BE49-F238E27FC236}">
                <a16:creationId xmlns:a16="http://schemas.microsoft.com/office/drawing/2014/main" id="{3A88F709-60F2-EF0E-1890-2F98703F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90529" y="3475039"/>
            <a:ext cx="771329" cy="76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84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A85A0-61A9-A5D4-80CA-5C5A1DB0F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C67AA4-E13F-A471-E1C9-9E7D70EB9E8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D0B4D-E6CF-BC74-D1A7-AEDA5FFA40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BED4FB-FB11-391A-E2F8-81731B82F4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DB375F-5B20-E5A8-3C0F-E71E2D7F67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29373D-F87A-7B17-2912-4AA916BFDD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873687-94DF-02ED-1F84-E8F71DD506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D90D20-9511-92F0-EEB3-16C859613195}"/>
              </a:ext>
            </a:extLst>
          </p:cNvPr>
          <p:cNvSpPr txBox="1"/>
          <p:nvPr/>
        </p:nvSpPr>
        <p:spPr>
          <a:xfrm>
            <a:off x="552711" y="371273"/>
            <a:ext cx="698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Географическое покрытие по РФ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4BA2F6-B0B5-9676-50D9-AE6AE16C9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323" y="1550616"/>
            <a:ext cx="8735122" cy="43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F79282-1D6B-A181-8A20-5041A742B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1111" y="0"/>
            <a:ext cx="12192000" cy="6858000"/>
          </a:xfrm>
          <a:prstGeom prst="rect">
            <a:avLst/>
          </a:prstGeom>
        </p:spPr>
      </p:pic>
      <p:sp>
        <p:nvSpPr>
          <p:cNvPr id="553" name="AutoShape 523">
            <a:extLst>
              <a:ext uri="{FF2B5EF4-FFF2-40B4-BE49-F238E27FC236}">
                <a16:creationId xmlns:a16="http://schemas.microsoft.com/office/drawing/2014/main" id="{48C24D4A-BA40-B159-3442-9139599599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73147" y="1828265"/>
            <a:ext cx="8452362" cy="558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655608" y="504826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Международные авиаперевозки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6B2DB-4D9B-6B93-4928-4B669079EB83}"/>
              </a:ext>
            </a:extLst>
          </p:cNvPr>
          <p:cNvSpPr txBox="1"/>
          <p:nvPr/>
        </p:nvSpPr>
        <p:spPr>
          <a:xfrm>
            <a:off x="636228" y="2460290"/>
            <a:ext cx="426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Опыт межконтинентальных грузоперевозок.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FB58B-F21E-85A0-18B3-4AC1822B550A}"/>
              </a:ext>
            </a:extLst>
          </p:cNvPr>
          <p:cNvSpPr txBox="1"/>
          <p:nvPr/>
        </p:nvSpPr>
        <p:spPr>
          <a:xfrm>
            <a:off x="679378" y="3445175"/>
            <a:ext cx="4263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Активное сотрудничество с Китаем, Индией, Турцией, ближним и зарубежьем.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963862E-26F6-FE2D-DD60-E56BB5E1BF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1" y="1930402"/>
            <a:ext cx="5918201" cy="3994151"/>
            <a:chOff x="3312" y="1216"/>
            <a:chExt cx="3728" cy="2516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1B9A47EE-D658-0814-AD88-B994F4DE7F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32" y="1283"/>
              <a:ext cx="3708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205">
              <a:extLst>
                <a:ext uri="{FF2B5EF4-FFF2-40B4-BE49-F238E27FC236}">
                  <a16:creationId xmlns:a16="http://schemas.microsoft.com/office/drawing/2014/main" id="{100B97CC-0D22-7527-4B46-1E44029F9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7" y="1216"/>
              <a:ext cx="3597" cy="2436"/>
              <a:chOff x="3407" y="1216"/>
              <a:chExt cx="3597" cy="2436"/>
            </a:xfrm>
          </p:grpSpPr>
          <p:sp>
            <p:nvSpPr>
              <p:cNvPr id="521" name="Freeform 5">
                <a:extLst>
                  <a:ext uri="{FF2B5EF4-FFF2-40B4-BE49-F238E27FC236}">
                    <a16:creationId xmlns:a16="http://schemas.microsoft.com/office/drawing/2014/main" id="{C01254D5-27FB-4FD5-7A1F-9A5C68825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" y="2427"/>
                <a:ext cx="3" cy="3"/>
              </a:xfrm>
              <a:custGeom>
                <a:avLst/>
                <a:gdLst>
                  <a:gd name="T0" fmla="*/ 10 w 11"/>
                  <a:gd name="T1" fmla="*/ 6 h 10"/>
                  <a:gd name="T2" fmla="*/ 9 w 11"/>
                  <a:gd name="T3" fmla="*/ 7 h 10"/>
                  <a:gd name="T4" fmla="*/ 6 w 11"/>
                  <a:gd name="T5" fmla="*/ 9 h 10"/>
                  <a:gd name="T6" fmla="*/ 4 w 11"/>
                  <a:gd name="T7" fmla="*/ 9 h 10"/>
                  <a:gd name="T8" fmla="*/ 2 w 11"/>
                  <a:gd name="T9" fmla="*/ 10 h 10"/>
                  <a:gd name="T10" fmla="*/ 1 w 11"/>
                  <a:gd name="T11" fmla="*/ 9 h 10"/>
                  <a:gd name="T12" fmla="*/ 0 w 11"/>
                  <a:gd name="T13" fmla="*/ 8 h 10"/>
                  <a:gd name="T14" fmla="*/ 0 w 11"/>
                  <a:gd name="T15" fmla="*/ 7 h 10"/>
                  <a:gd name="T16" fmla="*/ 0 w 11"/>
                  <a:gd name="T17" fmla="*/ 5 h 10"/>
                  <a:gd name="T18" fmla="*/ 0 w 11"/>
                  <a:gd name="T19" fmla="*/ 4 h 10"/>
                  <a:gd name="T20" fmla="*/ 0 w 11"/>
                  <a:gd name="T21" fmla="*/ 2 h 10"/>
                  <a:gd name="T22" fmla="*/ 1 w 11"/>
                  <a:gd name="T23" fmla="*/ 1 h 10"/>
                  <a:gd name="T24" fmla="*/ 3 w 11"/>
                  <a:gd name="T25" fmla="*/ 0 h 10"/>
                  <a:gd name="T26" fmla="*/ 5 w 11"/>
                  <a:gd name="T27" fmla="*/ 0 h 10"/>
                  <a:gd name="T28" fmla="*/ 10 w 11"/>
                  <a:gd name="T29" fmla="*/ 2 h 10"/>
                  <a:gd name="T30" fmla="*/ 11 w 11"/>
                  <a:gd name="T31" fmla="*/ 3 h 10"/>
                  <a:gd name="T32" fmla="*/ 11 w 11"/>
                  <a:gd name="T33" fmla="*/ 4 h 10"/>
                  <a:gd name="T34" fmla="*/ 10 w 11"/>
                  <a:gd name="T35" fmla="*/ 5 h 10"/>
                  <a:gd name="T36" fmla="*/ 10 w 11"/>
                  <a:gd name="T3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10" y="6"/>
                    </a:moveTo>
                    <a:lnTo>
                      <a:pt x="9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6">
                <a:extLst>
                  <a:ext uri="{FF2B5EF4-FFF2-40B4-BE49-F238E27FC236}">
                    <a16:creationId xmlns:a16="http://schemas.microsoft.com/office/drawing/2014/main" id="{1F680845-9515-AAC6-2451-0C6DE8E7BA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9" y="2634"/>
                <a:ext cx="50" cy="39"/>
              </a:xfrm>
              <a:custGeom>
                <a:avLst/>
                <a:gdLst>
                  <a:gd name="T0" fmla="*/ 169 w 169"/>
                  <a:gd name="T1" fmla="*/ 40 h 132"/>
                  <a:gd name="T2" fmla="*/ 167 w 169"/>
                  <a:gd name="T3" fmla="*/ 44 h 132"/>
                  <a:gd name="T4" fmla="*/ 161 w 169"/>
                  <a:gd name="T5" fmla="*/ 49 h 132"/>
                  <a:gd name="T6" fmla="*/ 156 w 169"/>
                  <a:gd name="T7" fmla="*/ 49 h 132"/>
                  <a:gd name="T8" fmla="*/ 156 w 169"/>
                  <a:gd name="T9" fmla="*/ 46 h 132"/>
                  <a:gd name="T10" fmla="*/ 154 w 169"/>
                  <a:gd name="T11" fmla="*/ 42 h 132"/>
                  <a:gd name="T12" fmla="*/ 149 w 169"/>
                  <a:gd name="T13" fmla="*/ 44 h 132"/>
                  <a:gd name="T14" fmla="*/ 149 w 169"/>
                  <a:gd name="T15" fmla="*/ 53 h 132"/>
                  <a:gd name="T16" fmla="*/ 148 w 169"/>
                  <a:gd name="T17" fmla="*/ 61 h 132"/>
                  <a:gd name="T18" fmla="*/ 149 w 169"/>
                  <a:gd name="T19" fmla="*/ 66 h 132"/>
                  <a:gd name="T20" fmla="*/ 153 w 169"/>
                  <a:gd name="T21" fmla="*/ 71 h 132"/>
                  <a:gd name="T22" fmla="*/ 155 w 169"/>
                  <a:gd name="T23" fmla="*/ 77 h 132"/>
                  <a:gd name="T24" fmla="*/ 145 w 169"/>
                  <a:gd name="T25" fmla="*/ 78 h 132"/>
                  <a:gd name="T26" fmla="*/ 138 w 169"/>
                  <a:gd name="T27" fmla="*/ 83 h 132"/>
                  <a:gd name="T28" fmla="*/ 138 w 169"/>
                  <a:gd name="T29" fmla="*/ 90 h 132"/>
                  <a:gd name="T30" fmla="*/ 133 w 169"/>
                  <a:gd name="T31" fmla="*/ 103 h 132"/>
                  <a:gd name="T32" fmla="*/ 127 w 169"/>
                  <a:gd name="T33" fmla="*/ 120 h 132"/>
                  <a:gd name="T34" fmla="*/ 125 w 169"/>
                  <a:gd name="T35" fmla="*/ 132 h 132"/>
                  <a:gd name="T36" fmla="*/ 121 w 169"/>
                  <a:gd name="T37" fmla="*/ 131 h 132"/>
                  <a:gd name="T38" fmla="*/ 108 w 169"/>
                  <a:gd name="T39" fmla="*/ 130 h 132"/>
                  <a:gd name="T40" fmla="*/ 87 w 169"/>
                  <a:gd name="T41" fmla="*/ 127 h 132"/>
                  <a:gd name="T42" fmla="*/ 64 w 169"/>
                  <a:gd name="T43" fmla="*/ 124 h 132"/>
                  <a:gd name="T44" fmla="*/ 46 w 169"/>
                  <a:gd name="T45" fmla="*/ 121 h 132"/>
                  <a:gd name="T46" fmla="*/ 38 w 169"/>
                  <a:gd name="T47" fmla="*/ 120 h 132"/>
                  <a:gd name="T48" fmla="*/ 31 w 169"/>
                  <a:gd name="T49" fmla="*/ 115 h 132"/>
                  <a:gd name="T50" fmla="*/ 26 w 169"/>
                  <a:gd name="T51" fmla="*/ 108 h 132"/>
                  <a:gd name="T52" fmla="*/ 20 w 169"/>
                  <a:gd name="T53" fmla="*/ 100 h 132"/>
                  <a:gd name="T54" fmla="*/ 14 w 169"/>
                  <a:gd name="T55" fmla="*/ 93 h 132"/>
                  <a:gd name="T56" fmla="*/ 8 w 169"/>
                  <a:gd name="T57" fmla="*/ 85 h 132"/>
                  <a:gd name="T58" fmla="*/ 2 w 169"/>
                  <a:gd name="T59" fmla="*/ 78 h 132"/>
                  <a:gd name="T60" fmla="*/ 0 w 169"/>
                  <a:gd name="T61" fmla="*/ 69 h 132"/>
                  <a:gd name="T62" fmla="*/ 2 w 169"/>
                  <a:gd name="T63" fmla="*/ 68 h 132"/>
                  <a:gd name="T64" fmla="*/ 7 w 169"/>
                  <a:gd name="T65" fmla="*/ 70 h 132"/>
                  <a:gd name="T66" fmla="*/ 12 w 169"/>
                  <a:gd name="T67" fmla="*/ 80 h 132"/>
                  <a:gd name="T68" fmla="*/ 33 w 169"/>
                  <a:gd name="T69" fmla="*/ 75 h 132"/>
                  <a:gd name="T70" fmla="*/ 62 w 169"/>
                  <a:gd name="T71" fmla="*/ 76 h 132"/>
                  <a:gd name="T72" fmla="*/ 91 w 169"/>
                  <a:gd name="T73" fmla="*/ 73 h 132"/>
                  <a:gd name="T74" fmla="*/ 102 w 169"/>
                  <a:gd name="T75" fmla="*/ 66 h 132"/>
                  <a:gd name="T76" fmla="*/ 106 w 169"/>
                  <a:gd name="T77" fmla="*/ 58 h 132"/>
                  <a:gd name="T78" fmla="*/ 112 w 169"/>
                  <a:gd name="T79" fmla="*/ 48 h 132"/>
                  <a:gd name="T80" fmla="*/ 132 w 169"/>
                  <a:gd name="T81" fmla="*/ 29 h 132"/>
                  <a:gd name="T82" fmla="*/ 154 w 169"/>
                  <a:gd name="T83" fmla="*/ 10 h 132"/>
                  <a:gd name="T84" fmla="*/ 159 w 169"/>
                  <a:gd name="T85" fmla="*/ 0 h 132"/>
                  <a:gd name="T86" fmla="*/ 162 w 169"/>
                  <a:gd name="T87" fmla="*/ 4 h 132"/>
                  <a:gd name="T88" fmla="*/ 161 w 169"/>
                  <a:gd name="T89" fmla="*/ 14 h 132"/>
                  <a:gd name="T90" fmla="*/ 166 w 169"/>
                  <a:gd name="T91" fmla="*/ 17 h 132"/>
                  <a:gd name="T92" fmla="*/ 166 w 169"/>
                  <a:gd name="T93" fmla="*/ 30 h 132"/>
                  <a:gd name="T94" fmla="*/ 163 w 169"/>
                  <a:gd name="T95" fmla="*/ 31 h 132"/>
                  <a:gd name="T96" fmla="*/ 166 w 169"/>
                  <a:gd name="T97" fmla="*/ 32 h 132"/>
                  <a:gd name="T98" fmla="*/ 101 w 169"/>
                  <a:gd name="T99" fmla="*/ 63 h 132"/>
                  <a:gd name="T100" fmla="*/ 99 w 169"/>
                  <a:gd name="T101" fmla="*/ 60 h 132"/>
                  <a:gd name="T102" fmla="*/ 102 w 169"/>
                  <a:gd name="T103" fmla="*/ 62 h 132"/>
                  <a:gd name="T104" fmla="*/ 57 w 169"/>
                  <a:gd name="T105" fmla="*/ 68 h 132"/>
                  <a:gd name="T106" fmla="*/ 65 w 169"/>
                  <a:gd name="T107" fmla="*/ 64 h 132"/>
                  <a:gd name="T108" fmla="*/ 64 w 169"/>
                  <a:gd name="T109" fmla="*/ 69 h 132"/>
                  <a:gd name="T110" fmla="*/ 36 w 169"/>
                  <a:gd name="T111" fmla="*/ 69 h 132"/>
                  <a:gd name="T112" fmla="*/ 37 w 169"/>
                  <a:gd name="T113" fmla="*/ 65 h 132"/>
                  <a:gd name="T114" fmla="*/ 83 w 169"/>
                  <a:gd name="T115" fmla="*/ 73 h 132"/>
                  <a:gd name="T116" fmla="*/ 79 w 169"/>
                  <a:gd name="T117" fmla="*/ 74 h 132"/>
                  <a:gd name="T118" fmla="*/ 75 w 169"/>
                  <a:gd name="T119" fmla="*/ 71 h 132"/>
                  <a:gd name="T120" fmla="*/ 83 w 169"/>
                  <a:gd name="T121" fmla="*/ 7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" h="132">
                    <a:moveTo>
                      <a:pt x="166" y="16"/>
                    </a:moveTo>
                    <a:lnTo>
                      <a:pt x="168" y="19"/>
                    </a:lnTo>
                    <a:lnTo>
                      <a:pt x="169" y="40"/>
                    </a:lnTo>
                    <a:lnTo>
                      <a:pt x="169" y="42"/>
                    </a:lnTo>
                    <a:lnTo>
                      <a:pt x="168" y="42"/>
                    </a:lnTo>
                    <a:lnTo>
                      <a:pt x="167" y="44"/>
                    </a:lnTo>
                    <a:lnTo>
                      <a:pt x="165" y="46"/>
                    </a:lnTo>
                    <a:lnTo>
                      <a:pt x="163" y="47"/>
                    </a:lnTo>
                    <a:lnTo>
                      <a:pt x="161" y="49"/>
                    </a:lnTo>
                    <a:lnTo>
                      <a:pt x="159" y="51"/>
                    </a:lnTo>
                    <a:lnTo>
                      <a:pt x="158" y="51"/>
                    </a:lnTo>
                    <a:lnTo>
                      <a:pt x="156" y="49"/>
                    </a:lnTo>
                    <a:lnTo>
                      <a:pt x="155" y="46"/>
                    </a:lnTo>
                    <a:lnTo>
                      <a:pt x="155" y="46"/>
                    </a:lnTo>
                    <a:lnTo>
                      <a:pt x="156" y="46"/>
                    </a:lnTo>
                    <a:lnTo>
                      <a:pt x="156" y="44"/>
                    </a:lnTo>
                    <a:lnTo>
                      <a:pt x="156" y="43"/>
                    </a:lnTo>
                    <a:lnTo>
                      <a:pt x="154" y="42"/>
                    </a:lnTo>
                    <a:lnTo>
                      <a:pt x="153" y="42"/>
                    </a:lnTo>
                    <a:lnTo>
                      <a:pt x="151" y="43"/>
                    </a:lnTo>
                    <a:lnTo>
                      <a:pt x="149" y="44"/>
                    </a:lnTo>
                    <a:lnTo>
                      <a:pt x="149" y="46"/>
                    </a:lnTo>
                    <a:lnTo>
                      <a:pt x="148" y="49"/>
                    </a:lnTo>
                    <a:lnTo>
                      <a:pt x="149" y="53"/>
                    </a:lnTo>
                    <a:lnTo>
                      <a:pt x="149" y="55"/>
                    </a:lnTo>
                    <a:lnTo>
                      <a:pt x="148" y="57"/>
                    </a:lnTo>
                    <a:lnTo>
                      <a:pt x="148" y="61"/>
                    </a:lnTo>
                    <a:lnTo>
                      <a:pt x="148" y="63"/>
                    </a:lnTo>
                    <a:lnTo>
                      <a:pt x="149" y="65"/>
                    </a:lnTo>
                    <a:lnTo>
                      <a:pt x="149" y="66"/>
                    </a:lnTo>
                    <a:lnTo>
                      <a:pt x="147" y="70"/>
                    </a:lnTo>
                    <a:lnTo>
                      <a:pt x="149" y="71"/>
                    </a:lnTo>
                    <a:lnTo>
                      <a:pt x="153" y="71"/>
                    </a:lnTo>
                    <a:lnTo>
                      <a:pt x="155" y="74"/>
                    </a:lnTo>
                    <a:lnTo>
                      <a:pt x="155" y="76"/>
                    </a:lnTo>
                    <a:lnTo>
                      <a:pt x="155" y="77"/>
                    </a:lnTo>
                    <a:lnTo>
                      <a:pt x="152" y="78"/>
                    </a:lnTo>
                    <a:lnTo>
                      <a:pt x="148" y="79"/>
                    </a:lnTo>
                    <a:lnTo>
                      <a:pt x="145" y="78"/>
                    </a:lnTo>
                    <a:lnTo>
                      <a:pt x="140" y="80"/>
                    </a:lnTo>
                    <a:lnTo>
                      <a:pt x="137" y="82"/>
                    </a:lnTo>
                    <a:lnTo>
                      <a:pt x="138" y="83"/>
                    </a:lnTo>
                    <a:lnTo>
                      <a:pt x="139" y="84"/>
                    </a:lnTo>
                    <a:lnTo>
                      <a:pt x="139" y="86"/>
                    </a:lnTo>
                    <a:lnTo>
                      <a:pt x="138" y="90"/>
                    </a:lnTo>
                    <a:lnTo>
                      <a:pt x="137" y="93"/>
                    </a:lnTo>
                    <a:lnTo>
                      <a:pt x="135" y="98"/>
                    </a:lnTo>
                    <a:lnTo>
                      <a:pt x="133" y="103"/>
                    </a:lnTo>
                    <a:lnTo>
                      <a:pt x="130" y="110"/>
                    </a:lnTo>
                    <a:lnTo>
                      <a:pt x="128" y="116"/>
                    </a:lnTo>
                    <a:lnTo>
                      <a:pt x="127" y="120"/>
                    </a:lnTo>
                    <a:lnTo>
                      <a:pt x="127" y="123"/>
                    </a:lnTo>
                    <a:lnTo>
                      <a:pt x="127" y="129"/>
                    </a:lnTo>
                    <a:lnTo>
                      <a:pt x="125" y="132"/>
                    </a:lnTo>
                    <a:lnTo>
                      <a:pt x="124" y="132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18" y="131"/>
                    </a:lnTo>
                    <a:lnTo>
                      <a:pt x="114" y="130"/>
                    </a:lnTo>
                    <a:lnTo>
                      <a:pt x="108" y="130"/>
                    </a:lnTo>
                    <a:lnTo>
                      <a:pt x="102" y="129"/>
                    </a:lnTo>
                    <a:lnTo>
                      <a:pt x="95" y="128"/>
                    </a:lnTo>
                    <a:lnTo>
                      <a:pt x="87" y="127"/>
                    </a:lnTo>
                    <a:lnTo>
                      <a:pt x="80" y="126"/>
                    </a:lnTo>
                    <a:lnTo>
                      <a:pt x="72" y="125"/>
                    </a:lnTo>
                    <a:lnTo>
                      <a:pt x="64" y="124"/>
                    </a:lnTo>
                    <a:lnTo>
                      <a:pt x="57" y="123"/>
                    </a:lnTo>
                    <a:lnTo>
                      <a:pt x="51" y="122"/>
                    </a:lnTo>
                    <a:lnTo>
                      <a:pt x="46" y="121"/>
                    </a:lnTo>
                    <a:lnTo>
                      <a:pt x="41" y="121"/>
                    </a:lnTo>
                    <a:lnTo>
                      <a:pt x="39" y="120"/>
                    </a:lnTo>
                    <a:lnTo>
                      <a:pt x="38" y="120"/>
                    </a:lnTo>
                    <a:lnTo>
                      <a:pt x="35" y="120"/>
                    </a:lnTo>
                    <a:lnTo>
                      <a:pt x="33" y="118"/>
                    </a:lnTo>
                    <a:lnTo>
                      <a:pt x="31" y="115"/>
                    </a:lnTo>
                    <a:lnTo>
                      <a:pt x="29" y="113"/>
                    </a:lnTo>
                    <a:lnTo>
                      <a:pt x="28" y="110"/>
                    </a:lnTo>
                    <a:lnTo>
                      <a:pt x="26" y="108"/>
                    </a:lnTo>
                    <a:lnTo>
                      <a:pt x="24" y="105"/>
                    </a:lnTo>
                    <a:lnTo>
                      <a:pt x="22" y="103"/>
                    </a:lnTo>
                    <a:lnTo>
                      <a:pt x="20" y="100"/>
                    </a:lnTo>
                    <a:lnTo>
                      <a:pt x="18" y="98"/>
                    </a:lnTo>
                    <a:lnTo>
                      <a:pt x="16" y="95"/>
                    </a:lnTo>
                    <a:lnTo>
                      <a:pt x="14" y="93"/>
                    </a:lnTo>
                    <a:lnTo>
                      <a:pt x="12" y="90"/>
                    </a:lnTo>
                    <a:lnTo>
                      <a:pt x="10" y="88"/>
                    </a:lnTo>
                    <a:lnTo>
                      <a:pt x="8" y="85"/>
                    </a:lnTo>
                    <a:lnTo>
                      <a:pt x="6" y="83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1" y="7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8" y="76"/>
                    </a:lnTo>
                    <a:lnTo>
                      <a:pt x="10" y="79"/>
                    </a:lnTo>
                    <a:lnTo>
                      <a:pt x="12" y="80"/>
                    </a:lnTo>
                    <a:lnTo>
                      <a:pt x="20" y="80"/>
                    </a:lnTo>
                    <a:lnTo>
                      <a:pt x="24" y="79"/>
                    </a:lnTo>
                    <a:lnTo>
                      <a:pt x="33" y="75"/>
                    </a:lnTo>
                    <a:lnTo>
                      <a:pt x="38" y="73"/>
                    </a:lnTo>
                    <a:lnTo>
                      <a:pt x="51" y="74"/>
                    </a:lnTo>
                    <a:lnTo>
                      <a:pt x="62" y="76"/>
                    </a:lnTo>
                    <a:lnTo>
                      <a:pt x="79" y="77"/>
                    </a:lnTo>
                    <a:lnTo>
                      <a:pt x="82" y="76"/>
                    </a:lnTo>
                    <a:lnTo>
                      <a:pt x="91" y="73"/>
                    </a:lnTo>
                    <a:lnTo>
                      <a:pt x="96" y="70"/>
                    </a:lnTo>
                    <a:lnTo>
                      <a:pt x="100" y="69"/>
                    </a:lnTo>
                    <a:lnTo>
                      <a:pt x="102" y="66"/>
                    </a:lnTo>
                    <a:lnTo>
                      <a:pt x="103" y="62"/>
                    </a:lnTo>
                    <a:lnTo>
                      <a:pt x="104" y="59"/>
                    </a:lnTo>
                    <a:lnTo>
                      <a:pt x="106" y="58"/>
                    </a:lnTo>
                    <a:lnTo>
                      <a:pt x="108" y="56"/>
                    </a:lnTo>
                    <a:lnTo>
                      <a:pt x="109" y="52"/>
                    </a:lnTo>
                    <a:lnTo>
                      <a:pt x="112" y="48"/>
                    </a:lnTo>
                    <a:lnTo>
                      <a:pt x="124" y="39"/>
                    </a:lnTo>
                    <a:lnTo>
                      <a:pt x="131" y="32"/>
                    </a:lnTo>
                    <a:lnTo>
                      <a:pt x="132" y="29"/>
                    </a:lnTo>
                    <a:lnTo>
                      <a:pt x="136" y="26"/>
                    </a:lnTo>
                    <a:lnTo>
                      <a:pt x="139" y="22"/>
                    </a:lnTo>
                    <a:lnTo>
                      <a:pt x="154" y="10"/>
                    </a:lnTo>
                    <a:lnTo>
                      <a:pt x="157" y="6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2" y="4"/>
                    </a:lnTo>
                    <a:lnTo>
                      <a:pt x="161" y="8"/>
                    </a:lnTo>
                    <a:lnTo>
                      <a:pt x="161" y="12"/>
                    </a:lnTo>
                    <a:lnTo>
                      <a:pt x="161" y="14"/>
                    </a:lnTo>
                    <a:lnTo>
                      <a:pt x="162" y="16"/>
                    </a:lnTo>
                    <a:lnTo>
                      <a:pt x="165" y="17"/>
                    </a:lnTo>
                    <a:lnTo>
                      <a:pt x="166" y="17"/>
                    </a:lnTo>
                    <a:lnTo>
                      <a:pt x="166" y="16"/>
                    </a:lnTo>
                    <a:close/>
                    <a:moveTo>
                      <a:pt x="166" y="32"/>
                    </a:moveTo>
                    <a:lnTo>
                      <a:pt x="166" y="30"/>
                    </a:lnTo>
                    <a:lnTo>
                      <a:pt x="165" y="29"/>
                    </a:lnTo>
                    <a:lnTo>
                      <a:pt x="164" y="29"/>
                    </a:lnTo>
                    <a:lnTo>
                      <a:pt x="163" y="31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6" y="32"/>
                    </a:lnTo>
                    <a:close/>
                    <a:moveTo>
                      <a:pt x="102" y="62"/>
                    </a:moveTo>
                    <a:lnTo>
                      <a:pt x="102" y="63"/>
                    </a:lnTo>
                    <a:lnTo>
                      <a:pt x="101" y="63"/>
                    </a:lnTo>
                    <a:lnTo>
                      <a:pt x="98" y="62"/>
                    </a:lnTo>
                    <a:lnTo>
                      <a:pt x="97" y="61"/>
                    </a:lnTo>
                    <a:lnTo>
                      <a:pt x="99" y="60"/>
                    </a:lnTo>
                    <a:lnTo>
                      <a:pt x="100" y="60"/>
                    </a:lnTo>
                    <a:lnTo>
                      <a:pt x="101" y="61"/>
                    </a:lnTo>
                    <a:lnTo>
                      <a:pt x="102" y="62"/>
                    </a:lnTo>
                    <a:close/>
                    <a:moveTo>
                      <a:pt x="62" y="69"/>
                    </a:moveTo>
                    <a:lnTo>
                      <a:pt x="60" y="70"/>
                    </a:lnTo>
                    <a:lnTo>
                      <a:pt x="57" y="68"/>
                    </a:lnTo>
                    <a:lnTo>
                      <a:pt x="62" y="66"/>
                    </a:lnTo>
                    <a:lnTo>
                      <a:pt x="63" y="65"/>
                    </a:lnTo>
                    <a:lnTo>
                      <a:pt x="65" y="64"/>
                    </a:lnTo>
                    <a:lnTo>
                      <a:pt x="66" y="65"/>
                    </a:lnTo>
                    <a:lnTo>
                      <a:pt x="65" y="68"/>
                    </a:lnTo>
                    <a:lnTo>
                      <a:pt x="64" y="69"/>
                    </a:lnTo>
                    <a:lnTo>
                      <a:pt x="62" y="69"/>
                    </a:lnTo>
                    <a:close/>
                    <a:moveTo>
                      <a:pt x="37" y="68"/>
                    </a:moveTo>
                    <a:lnTo>
                      <a:pt x="36" y="69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7" y="65"/>
                    </a:lnTo>
                    <a:lnTo>
                      <a:pt x="38" y="67"/>
                    </a:lnTo>
                    <a:lnTo>
                      <a:pt x="37" y="68"/>
                    </a:lnTo>
                    <a:close/>
                    <a:moveTo>
                      <a:pt x="83" y="73"/>
                    </a:moveTo>
                    <a:lnTo>
                      <a:pt x="83" y="74"/>
                    </a:lnTo>
                    <a:lnTo>
                      <a:pt x="79" y="73"/>
                    </a:lnTo>
                    <a:lnTo>
                      <a:pt x="79" y="74"/>
                    </a:lnTo>
                    <a:lnTo>
                      <a:pt x="76" y="74"/>
                    </a:lnTo>
                    <a:lnTo>
                      <a:pt x="73" y="73"/>
                    </a:lnTo>
                    <a:lnTo>
                      <a:pt x="75" y="71"/>
                    </a:lnTo>
                    <a:lnTo>
                      <a:pt x="80" y="69"/>
                    </a:lnTo>
                    <a:lnTo>
                      <a:pt x="82" y="71"/>
                    </a:lnTo>
                    <a:lnTo>
                      <a:pt x="83" y="7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7">
                <a:extLst>
                  <a:ext uri="{FF2B5EF4-FFF2-40B4-BE49-F238E27FC236}">
                    <a16:creationId xmlns:a16="http://schemas.microsoft.com/office/drawing/2014/main" id="{21B2BE03-30E4-ED71-3F81-71FF1662C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" y="2484"/>
                <a:ext cx="148" cy="112"/>
              </a:xfrm>
              <a:custGeom>
                <a:avLst/>
                <a:gdLst>
                  <a:gd name="T0" fmla="*/ 494 w 505"/>
                  <a:gd name="T1" fmla="*/ 54 h 383"/>
                  <a:gd name="T2" fmla="*/ 481 w 505"/>
                  <a:gd name="T3" fmla="*/ 69 h 383"/>
                  <a:gd name="T4" fmla="*/ 443 w 505"/>
                  <a:gd name="T5" fmla="*/ 70 h 383"/>
                  <a:gd name="T6" fmla="*/ 413 w 505"/>
                  <a:gd name="T7" fmla="*/ 76 h 383"/>
                  <a:gd name="T8" fmla="*/ 391 w 505"/>
                  <a:gd name="T9" fmla="*/ 89 h 383"/>
                  <a:gd name="T10" fmla="*/ 381 w 505"/>
                  <a:gd name="T11" fmla="*/ 111 h 383"/>
                  <a:gd name="T12" fmla="*/ 390 w 505"/>
                  <a:gd name="T13" fmla="*/ 134 h 383"/>
                  <a:gd name="T14" fmla="*/ 390 w 505"/>
                  <a:gd name="T15" fmla="*/ 145 h 383"/>
                  <a:gd name="T16" fmla="*/ 373 w 505"/>
                  <a:gd name="T17" fmla="*/ 165 h 383"/>
                  <a:gd name="T18" fmla="*/ 372 w 505"/>
                  <a:gd name="T19" fmla="*/ 182 h 383"/>
                  <a:gd name="T20" fmla="*/ 345 w 505"/>
                  <a:gd name="T21" fmla="*/ 195 h 383"/>
                  <a:gd name="T22" fmla="*/ 342 w 505"/>
                  <a:gd name="T23" fmla="*/ 216 h 383"/>
                  <a:gd name="T24" fmla="*/ 316 w 505"/>
                  <a:gd name="T25" fmla="*/ 234 h 383"/>
                  <a:gd name="T26" fmla="*/ 308 w 505"/>
                  <a:gd name="T27" fmla="*/ 266 h 383"/>
                  <a:gd name="T28" fmla="*/ 289 w 505"/>
                  <a:gd name="T29" fmla="*/ 289 h 383"/>
                  <a:gd name="T30" fmla="*/ 269 w 505"/>
                  <a:gd name="T31" fmla="*/ 285 h 383"/>
                  <a:gd name="T32" fmla="*/ 251 w 505"/>
                  <a:gd name="T33" fmla="*/ 301 h 383"/>
                  <a:gd name="T34" fmla="*/ 233 w 505"/>
                  <a:gd name="T35" fmla="*/ 308 h 383"/>
                  <a:gd name="T36" fmla="*/ 213 w 505"/>
                  <a:gd name="T37" fmla="*/ 318 h 383"/>
                  <a:gd name="T38" fmla="*/ 203 w 505"/>
                  <a:gd name="T39" fmla="*/ 350 h 383"/>
                  <a:gd name="T40" fmla="*/ 192 w 505"/>
                  <a:gd name="T41" fmla="*/ 367 h 383"/>
                  <a:gd name="T42" fmla="*/ 148 w 505"/>
                  <a:gd name="T43" fmla="*/ 376 h 383"/>
                  <a:gd name="T44" fmla="*/ 122 w 505"/>
                  <a:gd name="T45" fmla="*/ 381 h 383"/>
                  <a:gd name="T46" fmla="*/ 13 w 505"/>
                  <a:gd name="T47" fmla="*/ 364 h 383"/>
                  <a:gd name="T48" fmla="*/ 45 w 505"/>
                  <a:gd name="T49" fmla="*/ 306 h 383"/>
                  <a:gd name="T50" fmla="*/ 11 w 505"/>
                  <a:gd name="T51" fmla="*/ 288 h 383"/>
                  <a:gd name="T52" fmla="*/ 3 w 505"/>
                  <a:gd name="T53" fmla="*/ 236 h 383"/>
                  <a:gd name="T54" fmla="*/ 15 w 505"/>
                  <a:gd name="T55" fmla="*/ 213 h 383"/>
                  <a:gd name="T56" fmla="*/ 0 w 505"/>
                  <a:gd name="T57" fmla="*/ 189 h 383"/>
                  <a:gd name="T58" fmla="*/ 9 w 505"/>
                  <a:gd name="T59" fmla="*/ 172 h 383"/>
                  <a:gd name="T60" fmla="*/ 18 w 505"/>
                  <a:gd name="T61" fmla="*/ 162 h 383"/>
                  <a:gd name="T62" fmla="*/ 23 w 505"/>
                  <a:gd name="T63" fmla="*/ 144 h 383"/>
                  <a:gd name="T64" fmla="*/ 27 w 505"/>
                  <a:gd name="T65" fmla="*/ 131 h 383"/>
                  <a:gd name="T66" fmla="*/ 37 w 505"/>
                  <a:gd name="T67" fmla="*/ 131 h 383"/>
                  <a:gd name="T68" fmla="*/ 61 w 505"/>
                  <a:gd name="T69" fmla="*/ 139 h 383"/>
                  <a:gd name="T70" fmla="*/ 75 w 505"/>
                  <a:gd name="T71" fmla="*/ 141 h 383"/>
                  <a:gd name="T72" fmla="*/ 92 w 505"/>
                  <a:gd name="T73" fmla="*/ 124 h 383"/>
                  <a:gd name="T74" fmla="*/ 99 w 505"/>
                  <a:gd name="T75" fmla="*/ 114 h 383"/>
                  <a:gd name="T76" fmla="*/ 125 w 505"/>
                  <a:gd name="T77" fmla="*/ 105 h 383"/>
                  <a:gd name="T78" fmla="*/ 147 w 505"/>
                  <a:gd name="T79" fmla="*/ 76 h 383"/>
                  <a:gd name="T80" fmla="*/ 178 w 505"/>
                  <a:gd name="T81" fmla="*/ 54 h 383"/>
                  <a:gd name="T82" fmla="*/ 197 w 505"/>
                  <a:gd name="T83" fmla="*/ 47 h 383"/>
                  <a:gd name="T84" fmla="*/ 240 w 505"/>
                  <a:gd name="T85" fmla="*/ 56 h 383"/>
                  <a:gd name="T86" fmla="*/ 255 w 505"/>
                  <a:gd name="T87" fmla="*/ 57 h 383"/>
                  <a:gd name="T88" fmla="*/ 274 w 505"/>
                  <a:gd name="T89" fmla="*/ 63 h 383"/>
                  <a:gd name="T90" fmla="*/ 291 w 505"/>
                  <a:gd name="T91" fmla="*/ 53 h 383"/>
                  <a:gd name="T92" fmla="*/ 301 w 505"/>
                  <a:gd name="T93" fmla="*/ 53 h 383"/>
                  <a:gd name="T94" fmla="*/ 313 w 505"/>
                  <a:gd name="T95" fmla="*/ 47 h 383"/>
                  <a:gd name="T96" fmla="*/ 335 w 505"/>
                  <a:gd name="T97" fmla="*/ 41 h 383"/>
                  <a:gd name="T98" fmla="*/ 342 w 505"/>
                  <a:gd name="T99" fmla="*/ 23 h 383"/>
                  <a:gd name="T100" fmla="*/ 371 w 505"/>
                  <a:gd name="T101" fmla="*/ 2 h 383"/>
                  <a:gd name="T102" fmla="*/ 386 w 505"/>
                  <a:gd name="T103" fmla="*/ 24 h 383"/>
                  <a:gd name="T104" fmla="*/ 385 w 505"/>
                  <a:gd name="T105" fmla="*/ 53 h 383"/>
                  <a:gd name="T106" fmla="*/ 397 w 505"/>
                  <a:gd name="T107" fmla="*/ 78 h 383"/>
                  <a:gd name="T108" fmla="*/ 447 w 505"/>
                  <a:gd name="T109" fmla="*/ 47 h 383"/>
                  <a:gd name="T110" fmla="*/ 465 w 505"/>
                  <a:gd name="T111" fmla="*/ 48 h 383"/>
                  <a:gd name="T112" fmla="*/ 477 w 505"/>
                  <a:gd name="T113" fmla="*/ 51 h 383"/>
                  <a:gd name="T114" fmla="*/ 497 w 505"/>
                  <a:gd name="T115" fmla="*/ 4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5" h="383">
                    <a:moveTo>
                      <a:pt x="505" y="55"/>
                    </a:moveTo>
                    <a:lnTo>
                      <a:pt x="504" y="55"/>
                    </a:lnTo>
                    <a:lnTo>
                      <a:pt x="501" y="54"/>
                    </a:lnTo>
                    <a:lnTo>
                      <a:pt x="500" y="52"/>
                    </a:lnTo>
                    <a:lnTo>
                      <a:pt x="500" y="52"/>
                    </a:lnTo>
                    <a:lnTo>
                      <a:pt x="498" y="53"/>
                    </a:lnTo>
                    <a:lnTo>
                      <a:pt x="494" y="54"/>
                    </a:lnTo>
                    <a:lnTo>
                      <a:pt x="487" y="58"/>
                    </a:lnTo>
                    <a:lnTo>
                      <a:pt x="487" y="59"/>
                    </a:lnTo>
                    <a:lnTo>
                      <a:pt x="492" y="62"/>
                    </a:lnTo>
                    <a:lnTo>
                      <a:pt x="493" y="63"/>
                    </a:lnTo>
                    <a:lnTo>
                      <a:pt x="493" y="64"/>
                    </a:lnTo>
                    <a:lnTo>
                      <a:pt x="489" y="65"/>
                    </a:lnTo>
                    <a:lnTo>
                      <a:pt x="481" y="69"/>
                    </a:lnTo>
                    <a:lnTo>
                      <a:pt x="476" y="72"/>
                    </a:lnTo>
                    <a:lnTo>
                      <a:pt x="474" y="72"/>
                    </a:lnTo>
                    <a:lnTo>
                      <a:pt x="471" y="71"/>
                    </a:lnTo>
                    <a:lnTo>
                      <a:pt x="466" y="70"/>
                    </a:lnTo>
                    <a:lnTo>
                      <a:pt x="465" y="70"/>
                    </a:lnTo>
                    <a:lnTo>
                      <a:pt x="454" y="70"/>
                    </a:lnTo>
                    <a:lnTo>
                      <a:pt x="443" y="70"/>
                    </a:lnTo>
                    <a:lnTo>
                      <a:pt x="439" y="71"/>
                    </a:lnTo>
                    <a:lnTo>
                      <a:pt x="431" y="72"/>
                    </a:lnTo>
                    <a:lnTo>
                      <a:pt x="426" y="72"/>
                    </a:lnTo>
                    <a:lnTo>
                      <a:pt x="423" y="73"/>
                    </a:lnTo>
                    <a:lnTo>
                      <a:pt x="419" y="75"/>
                    </a:lnTo>
                    <a:lnTo>
                      <a:pt x="416" y="76"/>
                    </a:lnTo>
                    <a:lnTo>
                      <a:pt x="413" y="76"/>
                    </a:lnTo>
                    <a:lnTo>
                      <a:pt x="410" y="78"/>
                    </a:lnTo>
                    <a:lnTo>
                      <a:pt x="407" y="81"/>
                    </a:lnTo>
                    <a:lnTo>
                      <a:pt x="401" y="85"/>
                    </a:lnTo>
                    <a:lnTo>
                      <a:pt x="398" y="87"/>
                    </a:lnTo>
                    <a:lnTo>
                      <a:pt x="396" y="89"/>
                    </a:lnTo>
                    <a:lnTo>
                      <a:pt x="394" y="90"/>
                    </a:lnTo>
                    <a:lnTo>
                      <a:pt x="391" y="89"/>
                    </a:lnTo>
                    <a:lnTo>
                      <a:pt x="388" y="92"/>
                    </a:lnTo>
                    <a:lnTo>
                      <a:pt x="385" y="95"/>
                    </a:lnTo>
                    <a:lnTo>
                      <a:pt x="380" y="101"/>
                    </a:lnTo>
                    <a:lnTo>
                      <a:pt x="377" y="103"/>
                    </a:lnTo>
                    <a:lnTo>
                      <a:pt x="375" y="106"/>
                    </a:lnTo>
                    <a:lnTo>
                      <a:pt x="377" y="108"/>
                    </a:lnTo>
                    <a:lnTo>
                      <a:pt x="381" y="111"/>
                    </a:lnTo>
                    <a:lnTo>
                      <a:pt x="383" y="113"/>
                    </a:lnTo>
                    <a:lnTo>
                      <a:pt x="384" y="115"/>
                    </a:lnTo>
                    <a:lnTo>
                      <a:pt x="386" y="120"/>
                    </a:lnTo>
                    <a:lnTo>
                      <a:pt x="387" y="125"/>
                    </a:lnTo>
                    <a:lnTo>
                      <a:pt x="389" y="128"/>
                    </a:lnTo>
                    <a:lnTo>
                      <a:pt x="390" y="131"/>
                    </a:lnTo>
                    <a:lnTo>
                      <a:pt x="390" y="134"/>
                    </a:lnTo>
                    <a:lnTo>
                      <a:pt x="389" y="135"/>
                    </a:lnTo>
                    <a:lnTo>
                      <a:pt x="388" y="137"/>
                    </a:lnTo>
                    <a:lnTo>
                      <a:pt x="388" y="139"/>
                    </a:lnTo>
                    <a:lnTo>
                      <a:pt x="389" y="140"/>
                    </a:lnTo>
                    <a:lnTo>
                      <a:pt x="390" y="142"/>
                    </a:lnTo>
                    <a:lnTo>
                      <a:pt x="391" y="143"/>
                    </a:lnTo>
                    <a:lnTo>
                      <a:pt x="390" y="145"/>
                    </a:lnTo>
                    <a:lnTo>
                      <a:pt x="388" y="147"/>
                    </a:lnTo>
                    <a:lnTo>
                      <a:pt x="387" y="149"/>
                    </a:lnTo>
                    <a:lnTo>
                      <a:pt x="385" y="152"/>
                    </a:lnTo>
                    <a:lnTo>
                      <a:pt x="382" y="155"/>
                    </a:lnTo>
                    <a:lnTo>
                      <a:pt x="379" y="157"/>
                    </a:lnTo>
                    <a:lnTo>
                      <a:pt x="377" y="160"/>
                    </a:lnTo>
                    <a:lnTo>
                      <a:pt x="373" y="165"/>
                    </a:lnTo>
                    <a:lnTo>
                      <a:pt x="371" y="168"/>
                    </a:lnTo>
                    <a:lnTo>
                      <a:pt x="370" y="170"/>
                    </a:lnTo>
                    <a:lnTo>
                      <a:pt x="368" y="171"/>
                    </a:lnTo>
                    <a:lnTo>
                      <a:pt x="368" y="173"/>
                    </a:lnTo>
                    <a:lnTo>
                      <a:pt x="370" y="175"/>
                    </a:lnTo>
                    <a:lnTo>
                      <a:pt x="372" y="178"/>
                    </a:lnTo>
                    <a:lnTo>
                      <a:pt x="372" y="182"/>
                    </a:lnTo>
                    <a:lnTo>
                      <a:pt x="372" y="185"/>
                    </a:lnTo>
                    <a:lnTo>
                      <a:pt x="372" y="188"/>
                    </a:lnTo>
                    <a:lnTo>
                      <a:pt x="371" y="191"/>
                    </a:lnTo>
                    <a:lnTo>
                      <a:pt x="364" y="194"/>
                    </a:lnTo>
                    <a:lnTo>
                      <a:pt x="357" y="195"/>
                    </a:lnTo>
                    <a:lnTo>
                      <a:pt x="348" y="196"/>
                    </a:lnTo>
                    <a:lnTo>
                      <a:pt x="345" y="195"/>
                    </a:lnTo>
                    <a:lnTo>
                      <a:pt x="343" y="194"/>
                    </a:lnTo>
                    <a:lnTo>
                      <a:pt x="334" y="191"/>
                    </a:lnTo>
                    <a:lnTo>
                      <a:pt x="330" y="193"/>
                    </a:lnTo>
                    <a:lnTo>
                      <a:pt x="329" y="198"/>
                    </a:lnTo>
                    <a:lnTo>
                      <a:pt x="336" y="205"/>
                    </a:lnTo>
                    <a:lnTo>
                      <a:pt x="339" y="209"/>
                    </a:lnTo>
                    <a:lnTo>
                      <a:pt x="342" y="216"/>
                    </a:lnTo>
                    <a:lnTo>
                      <a:pt x="344" y="220"/>
                    </a:lnTo>
                    <a:lnTo>
                      <a:pt x="343" y="223"/>
                    </a:lnTo>
                    <a:lnTo>
                      <a:pt x="337" y="227"/>
                    </a:lnTo>
                    <a:lnTo>
                      <a:pt x="331" y="231"/>
                    </a:lnTo>
                    <a:lnTo>
                      <a:pt x="323" y="231"/>
                    </a:lnTo>
                    <a:lnTo>
                      <a:pt x="319" y="233"/>
                    </a:lnTo>
                    <a:lnTo>
                      <a:pt x="316" y="234"/>
                    </a:lnTo>
                    <a:lnTo>
                      <a:pt x="315" y="242"/>
                    </a:lnTo>
                    <a:lnTo>
                      <a:pt x="313" y="245"/>
                    </a:lnTo>
                    <a:lnTo>
                      <a:pt x="313" y="248"/>
                    </a:lnTo>
                    <a:lnTo>
                      <a:pt x="311" y="252"/>
                    </a:lnTo>
                    <a:lnTo>
                      <a:pt x="309" y="255"/>
                    </a:lnTo>
                    <a:lnTo>
                      <a:pt x="307" y="259"/>
                    </a:lnTo>
                    <a:lnTo>
                      <a:pt x="308" y="266"/>
                    </a:lnTo>
                    <a:lnTo>
                      <a:pt x="309" y="279"/>
                    </a:lnTo>
                    <a:lnTo>
                      <a:pt x="305" y="283"/>
                    </a:lnTo>
                    <a:lnTo>
                      <a:pt x="302" y="287"/>
                    </a:lnTo>
                    <a:lnTo>
                      <a:pt x="298" y="290"/>
                    </a:lnTo>
                    <a:lnTo>
                      <a:pt x="294" y="292"/>
                    </a:lnTo>
                    <a:lnTo>
                      <a:pt x="291" y="291"/>
                    </a:lnTo>
                    <a:lnTo>
                      <a:pt x="289" y="289"/>
                    </a:lnTo>
                    <a:lnTo>
                      <a:pt x="287" y="287"/>
                    </a:lnTo>
                    <a:lnTo>
                      <a:pt x="285" y="285"/>
                    </a:lnTo>
                    <a:lnTo>
                      <a:pt x="282" y="285"/>
                    </a:lnTo>
                    <a:lnTo>
                      <a:pt x="279" y="287"/>
                    </a:lnTo>
                    <a:lnTo>
                      <a:pt x="275" y="286"/>
                    </a:lnTo>
                    <a:lnTo>
                      <a:pt x="271" y="285"/>
                    </a:lnTo>
                    <a:lnTo>
                      <a:pt x="269" y="285"/>
                    </a:lnTo>
                    <a:lnTo>
                      <a:pt x="268" y="286"/>
                    </a:lnTo>
                    <a:lnTo>
                      <a:pt x="264" y="290"/>
                    </a:lnTo>
                    <a:lnTo>
                      <a:pt x="255" y="295"/>
                    </a:lnTo>
                    <a:lnTo>
                      <a:pt x="251" y="296"/>
                    </a:lnTo>
                    <a:lnTo>
                      <a:pt x="249" y="297"/>
                    </a:lnTo>
                    <a:lnTo>
                      <a:pt x="250" y="299"/>
                    </a:lnTo>
                    <a:lnTo>
                      <a:pt x="251" y="301"/>
                    </a:lnTo>
                    <a:lnTo>
                      <a:pt x="254" y="302"/>
                    </a:lnTo>
                    <a:lnTo>
                      <a:pt x="255" y="304"/>
                    </a:lnTo>
                    <a:lnTo>
                      <a:pt x="252" y="305"/>
                    </a:lnTo>
                    <a:lnTo>
                      <a:pt x="250" y="306"/>
                    </a:lnTo>
                    <a:lnTo>
                      <a:pt x="245" y="308"/>
                    </a:lnTo>
                    <a:lnTo>
                      <a:pt x="239" y="309"/>
                    </a:lnTo>
                    <a:lnTo>
                      <a:pt x="233" y="308"/>
                    </a:lnTo>
                    <a:lnTo>
                      <a:pt x="230" y="305"/>
                    </a:lnTo>
                    <a:lnTo>
                      <a:pt x="226" y="305"/>
                    </a:lnTo>
                    <a:lnTo>
                      <a:pt x="223" y="307"/>
                    </a:lnTo>
                    <a:lnTo>
                      <a:pt x="219" y="310"/>
                    </a:lnTo>
                    <a:lnTo>
                      <a:pt x="215" y="316"/>
                    </a:lnTo>
                    <a:lnTo>
                      <a:pt x="214" y="317"/>
                    </a:lnTo>
                    <a:lnTo>
                      <a:pt x="213" y="318"/>
                    </a:lnTo>
                    <a:lnTo>
                      <a:pt x="211" y="319"/>
                    </a:lnTo>
                    <a:lnTo>
                      <a:pt x="207" y="321"/>
                    </a:lnTo>
                    <a:lnTo>
                      <a:pt x="206" y="326"/>
                    </a:lnTo>
                    <a:lnTo>
                      <a:pt x="204" y="334"/>
                    </a:lnTo>
                    <a:lnTo>
                      <a:pt x="204" y="338"/>
                    </a:lnTo>
                    <a:lnTo>
                      <a:pt x="204" y="345"/>
                    </a:lnTo>
                    <a:lnTo>
                      <a:pt x="203" y="350"/>
                    </a:lnTo>
                    <a:lnTo>
                      <a:pt x="202" y="354"/>
                    </a:lnTo>
                    <a:lnTo>
                      <a:pt x="202" y="356"/>
                    </a:lnTo>
                    <a:lnTo>
                      <a:pt x="205" y="359"/>
                    </a:lnTo>
                    <a:lnTo>
                      <a:pt x="204" y="361"/>
                    </a:lnTo>
                    <a:lnTo>
                      <a:pt x="202" y="364"/>
                    </a:lnTo>
                    <a:lnTo>
                      <a:pt x="200" y="365"/>
                    </a:lnTo>
                    <a:lnTo>
                      <a:pt x="192" y="367"/>
                    </a:lnTo>
                    <a:lnTo>
                      <a:pt x="182" y="370"/>
                    </a:lnTo>
                    <a:lnTo>
                      <a:pt x="175" y="372"/>
                    </a:lnTo>
                    <a:lnTo>
                      <a:pt x="165" y="375"/>
                    </a:lnTo>
                    <a:lnTo>
                      <a:pt x="162" y="376"/>
                    </a:lnTo>
                    <a:lnTo>
                      <a:pt x="156" y="376"/>
                    </a:lnTo>
                    <a:lnTo>
                      <a:pt x="152" y="376"/>
                    </a:lnTo>
                    <a:lnTo>
                      <a:pt x="148" y="376"/>
                    </a:lnTo>
                    <a:lnTo>
                      <a:pt x="142" y="376"/>
                    </a:lnTo>
                    <a:lnTo>
                      <a:pt x="137" y="376"/>
                    </a:lnTo>
                    <a:lnTo>
                      <a:pt x="133" y="378"/>
                    </a:lnTo>
                    <a:lnTo>
                      <a:pt x="129" y="380"/>
                    </a:lnTo>
                    <a:lnTo>
                      <a:pt x="128" y="382"/>
                    </a:lnTo>
                    <a:lnTo>
                      <a:pt x="127" y="383"/>
                    </a:lnTo>
                    <a:lnTo>
                      <a:pt x="122" y="381"/>
                    </a:lnTo>
                    <a:lnTo>
                      <a:pt x="108" y="378"/>
                    </a:lnTo>
                    <a:lnTo>
                      <a:pt x="70" y="382"/>
                    </a:lnTo>
                    <a:lnTo>
                      <a:pt x="66" y="381"/>
                    </a:lnTo>
                    <a:lnTo>
                      <a:pt x="53" y="377"/>
                    </a:lnTo>
                    <a:lnTo>
                      <a:pt x="36" y="372"/>
                    </a:lnTo>
                    <a:lnTo>
                      <a:pt x="26" y="368"/>
                    </a:lnTo>
                    <a:lnTo>
                      <a:pt x="13" y="364"/>
                    </a:lnTo>
                    <a:lnTo>
                      <a:pt x="22" y="353"/>
                    </a:lnTo>
                    <a:lnTo>
                      <a:pt x="30" y="343"/>
                    </a:lnTo>
                    <a:lnTo>
                      <a:pt x="38" y="334"/>
                    </a:lnTo>
                    <a:lnTo>
                      <a:pt x="46" y="324"/>
                    </a:lnTo>
                    <a:lnTo>
                      <a:pt x="47" y="321"/>
                    </a:lnTo>
                    <a:lnTo>
                      <a:pt x="47" y="315"/>
                    </a:lnTo>
                    <a:lnTo>
                      <a:pt x="45" y="306"/>
                    </a:lnTo>
                    <a:lnTo>
                      <a:pt x="41" y="302"/>
                    </a:lnTo>
                    <a:lnTo>
                      <a:pt x="30" y="300"/>
                    </a:lnTo>
                    <a:lnTo>
                      <a:pt x="22" y="299"/>
                    </a:lnTo>
                    <a:lnTo>
                      <a:pt x="13" y="298"/>
                    </a:lnTo>
                    <a:lnTo>
                      <a:pt x="12" y="297"/>
                    </a:lnTo>
                    <a:lnTo>
                      <a:pt x="11" y="291"/>
                    </a:lnTo>
                    <a:lnTo>
                      <a:pt x="11" y="288"/>
                    </a:lnTo>
                    <a:lnTo>
                      <a:pt x="11" y="282"/>
                    </a:lnTo>
                    <a:lnTo>
                      <a:pt x="11" y="277"/>
                    </a:lnTo>
                    <a:lnTo>
                      <a:pt x="12" y="270"/>
                    </a:lnTo>
                    <a:lnTo>
                      <a:pt x="12" y="266"/>
                    </a:lnTo>
                    <a:lnTo>
                      <a:pt x="8" y="252"/>
                    </a:lnTo>
                    <a:lnTo>
                      <a:pt x="6" y="244"/>
                    </a:lnTo>
                    <a:lnTo>
                      <a:pt x="3" y="236"/>
                    </a:lnTo>
                    <a:lnTo>
                      <a:pt x="3" y="233"/>
                    </a:lnTo>
                    <a:lnTo>
                      <a:pt x="3" y="230"/>
                    </a:lnTo>
                    <a:lnTo>
                      <a:pt x="8" y="222"/>
                    </a:lnTo>
                    <a:lnTo>
                      <a:pt x="10" y="220"/>
                    </a:lnTo>
                    <a:lnTo>
                      <a:pt x="13" y="216"/>
                    </a:lnTo>
                    <a:lnTo>
                      <a:pt x="15" y="214"/>
                    </a:lnTo>
                    <a:lnTo>
                      <a:pt x="15" y="213"/>
                    </a:lnTo>
                    <a:lnTo>
                      <a:pt x="11" y="212"/>
                    </a:lnTo>
                    <a:lnTo>
                      <a:pt x="6" y="212"/>
                    </a:lnTo>
                    <a:lnTo>
                      <a:pt x="3" y="211"/>
                    </a:lnTo>
                    <a:lnTo>
                      <a:pt x="1" y="209"/>
                    </a:lnTo>
                    <a:lnTo>
                      <a:pt x="0" y="206"/>
                    </a:lnTo>
                    <a:lnTo>
                      <a:pt x="2" y="200"/>
                    </a:lnTo>
                    <a:lnTo>
                      <a:pt x="0" y="189"/>
                    </a:lnTo>
                    <a:lnTo>
                      <a:pt x="3" y="184"/>
                    </a:lnTo>
                    <a:lnTo>
                      <a:pt x="6" y="180"/>
                    </a:lnTo>
                    <a:lnTo>
                      <a:pt x="14" y="180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3"/>
                    </a:lnTo>
                    <a:lnTo>
                      <a:pt x="9" y="172"/>
                    </a:lnTo>
                    <a:lnTo>
                      <a:pt x="9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5" y="167"/>
                    </a:lnTo>
                    <a:lnTo>
                      <a:pt x="16" y="166"/>
                    </a:lnTo>
                    <a:lnTo>
                      <a:pt x="17" y="163"/>
                    </a:lnTo>
                    <a:lnTo>
                      <a:pt x="18" y="162"/>
                    </a:lnTo>
                    <a:lnTo>
                      <a:pt x="20" y="160"/>
                    </a:lnTo>
                    <a:lnTo>
                      <a:pt x="21" y="157"/>
                    </a:lnTo>
                    <a:lnTo>
                      <a:pt x="21" y="154"/>
                    </a:lnTo>
                    <a:lnTo>
                      <a:pt x="22" y="151"/>
                    </a:lnTo>
                    <a:lnTo>
                      <a:pt x="22" y="149"/>
                    </a:lnTo>
                    <a:lnTo>
                      <a:pt x="23" y="147"/>
                    </a:lnTo>
                    <a:lnTo>
                      <a:pt x="23" y="144"/>
                    </a:lnTo>
                    <a:lnTo>
                      <a:pt x="22" y="142"/>
                    </a:lnTo>
                    <a:lnTo>
                      <a:pt x="22" y="139"/>
                    </a:lnTo>
                    <a:lnTo>
                      <a:pt x="23" y="139"/>
                    </a:lnTo>
                    <a:lnTo>
                      <a:pt x="25" y="138"/>
                    </a:lnTo>
                    <a:lnTo>
                      <a:pt x="25" y="136"/>
                    </a:lnTo>
                    <a:lnTo>
                      <a:pt x="26" y="133"/>
                    </a:lnTo>
                    <a:lnTo>
                      <a:pt x="27" y="131"/>
                    </a:lnTo>
                    <a:lnTo>
                      <a:pt x="28" y="129"/>
                    </a:lnTo>
                    <a:lnTo>
                      <a:pt x="28" y="127"/>
                    </a:lnTo>
                    <a:lnTo>
                      <a:pt x="27" y="125"/>
                    </a:lnTo>
                    <a:lnTo>
                      <a:pt x="30" y="124"/>
                    </a:lnTo>
                    <a:lnTo>
                      <a:pt x="31" y="126"/>
                    </a:lnTo>
                    <a:lnTo>
                      <a:pt x="33" y="128"/>
                    </a:lnTo>
                    <a:lnTo>
                      <a:pt x="37" y="131"/>
                    </a:lnTo>
                    <a:lnTo>
                      <a:pt x="40" y="133"/>
                    </a:lnTo>
                    <a:lnTo>
                      <a:pt x="43" y="133"/>
                    </a:lnTo>
                    <a:lnTo>
                      <a:pt x="48" y="133"/>
                    </a:lnTo>
                    <a:lnTo>
                      <a:pt x="51" y="132"/>
                    </a:lnTo>
                    <a:lnTo>
                      <a:pt x="53" y="132"/>
                    </a:lnTo>
                    <a:lnTo>
                      <a:pt x="56" y="135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3" y="143"/>
                    </a:lnTo>
                    <a:lnTo>
                      <a:pt x="64" y="144"/>
                    </a:lnTo>
                    <a:lnTo>
                      <a:pt x="67" y="141"/>
                    </a:lnTo>
                    <a:lnTo>
                      <a:pt x="69" y="140"/>
                    </a:lnTo>
                    <a:lnTo>
                      <a:pt x="72" y="141"/>
                    </a:lnTo>
                    <a:lnTo>
                      <a:pt x="75" y="141"/>
                    </a:lnTo>
                    <a:lnTo>
                      <a:pt x="77" y="140"/>
                    </a:lnTo>
                    <a:lnTo>
                      <a:pt x="79" y="139"/>
                    </a:lnTo>
                    <a:lnTo>
                      <a:pt x="83" y="136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1" y="127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4" y="120"/>
                    </a:lnTo>
                    <a:lnTo>
                      <a:pt x="93" y="118"/>
                    </a:lnTo>
                    <a:lnTo>
                      <a:pt x="92" y="116"/>
                    </a:lnTo>
                    <a:lnTo>
                      <a:pt x="93" y="115"/>
                    </a:lnTo>
                    <a:lnTo>
                      <a:pt x="95" y="114"/>
                    </a:lnTo>
                    <a:lnTo>
                      <a:pt x="99" y="114"/>
                    </a:lnTo>
                    <a:lnTo>
                      <a:pt x="106" y="112"/>
                    </a:lnTo>
                    <a:lnTo>
                      <a:pt x="113" y="110"/>
                    </a:lnTo>
                    <a:lnTo>
                      <a:pt x="119" y="108"/>
                    </a:lnTo>
                    <a:lnTo>
                      <a:pt x="121" y="107"/>
                    </a:lnTo>
                    <a:lnTo>
                      <a:pt x="124" y="108"/>
                    </a:lnTo>
                    <a:lnTo>
                      <a:pt x="125" y="107"/>
                    </a:lnTo>
                    <a:lnTo>
                      <a:pt x="125" y="105"/>
                    </a:lnTo>
                    <a:lnTo>
                      <a:pt x="127" y="103"/>
                    </a:lnTo>
                    <a:lnTo>
                      <a:pt x="130" y="102"/>
                    </a:lnTo>
                    <a:lnTo>
                      <a:pt x="136" y="98"/>
                    </a:lnTo>
                    <a:lnTo>
                      <a:pt x="141" y="93"/>
                    </a:lnTo>
                    <a:lnTo>
                      <a:pt x="143" y="90"/>
                    </a:lnTo>
                    <a:lnTo>
                      <a:pt x="145" y="84"/>
                    </a:lnTo>
                    <a:lnTo>
                      <a:pt x="147" y="76"/>
                    </a:lnTo>
                    <a:lnTo>
                      <a:pt x="150" y="66"/>
                    </a:lnTo>
                    <a:lnTo>
                      <a:pt x="151" y="62"/>
                    </a:lnTo>
                    <a:lnTo>
                      <a:pt x="152" y="59"/>
                    </a:lnTo>
                    <a:lnTo>
                      <a:pt x="157" y="56"/>
                    </a:lnTo>
                    <a:lnTo>
                      <a:pt x="162" y="54"/>
                    </a:lnTo>
                    <a:lnTo>
                      <a:pt x="169" y="54"/>
                    </a:lnTo>
                    <a:lnTo>
                      <a:pt x="178" y="54"/>
                    </a:lnTo>
                    <a:lnTo>
                      <a:pt x="180" y="49"/>
                    </a:lnTo>
                    <a:lnTo>
                      <a:pt x="181" y="44"/>
                    </a:lnTo>
                    <a:lnTo>
                      <a:pt x="182" y="42"/>
                    </a:lnTo>
                    <a:lnTo>
                      <a:pt x="185" y="40"/>
                    </a:lnTo>
                    <a:lnTo>
                      <a:pt x="185" y="40"/>
                    </a:lnTo>
                    <a:lnTo>
                      <a:pt x="190" y="42"/>
                    </a:lnTo>
                    <a:lnTo>
                      <a:pt x="197" y="47"/>
                    </a:lnTo>
                    <a:lnTo>
                      <a:pt x="206" y="49"/>
                    </a:lnTo>
                    <a:lnTo>
                      <a:pt x="210" y="50"/>
                    </a:lnTo>
                    <a:lnTo>
                      <a:pt x="212" y="49"/>
                    </a:lnTo>
                    <a:lnTo>
                      <a:pt x="223" y="48"/>
                    </a:lnTo>
                    <a:lnTo>
                      <a:pt x="231" y="50"/>
                    </a:lnTo>
                    <a:lnTo>
                      <a:pt x="235" y="54"/>
                    </a:lnTo>
                    <a:lnTo>
                      <a:pt x="240" y="56"/>
                    </a:lnTo>
                    <a:lnTo>
                      <a:pt x="244" y="53"/>
                    </a:lnTo>
                    <a:lnTo>
                      <a:pt x="247" y="53"/>
                    </a:lnTo>
                    <a:lnTo>
                      <a:pt x="248" y="54"/>
                    </a:lnTo>
                    <a:lnTo>
                      <a:pt x="250" y="55"/>
                    </a:lnTo>
                    <a:lnTo>
                      <a:pt x="253" y="55"/>
                    </a:lnTo>
                    <a:lnTo>
                      <a:pt x="255" y="56"/>
                    </a:lnTo>
                    <a:lnTo>
                      <a:pt x="255" y="57"/>
                    </a:lnTo>
                    <a:lnTo>
                      <a:pt x="255" y="59"/>
                    </a:lnTo>
                    <a:lnTo>
                      <a:pt x="258" y="62"/>
                    </a:lnTo>
                    <a:lnTo>
                      <a:pt x="262" y="66"/>
                    </a:lnTo>
                    <a:lnTo>
                      <a:pt x="266" y="67"/>
                    </a:lnTo>
                    <a:lnTo>
                      <a:pt x="271" y="64"/>
                    </a:lnTo>
                    <a:lnTo>
                      <a:pt x="273" y="64"/>
                    </a:lnTo>
                    <a:lnTo>
                      <a:pt x="274" y="63"/>
                    </a:lnTo>
                    <a:lnTo>
                      <a:pt x="274" y="61"/>
                    </a:lnTo>
                    <a:lnTo>
                      <a:pt x="277" y="59"/>
                    </a:lnTo>
                    <a:lnTo>
                      <a:pt x="283" y="57"/>
                    </a:lnTo>
                    <a:lnTo>
                      <a:pt x="286" y="55"/>
                    </a:lnTo>
                    <a:lnTo>
                      <a:pt x="287" y="53"/>
                    </a:lnTo>
                    <a:lnTo>
                      <a:pt x="289" y="53"/>
                    </a:lnTo>
                    <a:lnTo>
                      <a:pt x="291" y="53"/>
                    </a:lnTo>
                    <a:lnTo>
                      <a:pt x="293" y="53"/>
                    </a:lnTo>
                    <a:lnTo>
                      <a:pt x="293" y="51"/>
                    </a:lnTo>
                    <a:lnTo>
                      <a:pt x="294" y="51"/>
                    </a:lnTo>
                    <a:lnTo>
                      <a:pt x="295" y="50"/>
                    </a:lnTo>
                    <a:lnTo>
                      <a:pt x="296" y="50"/>
                    </a:lnTo>
                    <a:lnTo>
                      <a:pt x="297" y="50"/>
                    </a:lnTo>
                    <a:lnTo>
                      <a:pt x="301" y="53"/>
                    </a:lnTo>
                    <a:lnTo>
                      <a:pt x="305" y="58"/>
                    </a:lnTo>
                    <a:lnTo>
                      <a:pt x="308" y="60"/>
                    </a:lnTo>
                    <a:lnTo>
                      <a:pt x="309" y="60"/>
                    </a:lnTo>
                    <a:lnTo>
                      <a:pt x="311" y="58"/>
                    </a:lnTo>
                    <a:lnTo>
                      <a:pt x="313" y="56"/>
                    </a:lnTo>
                    <a:lnTo>
                      <a:pt x="314" y="52"/>
                    </a:lnTo>
                    <a:lnTo>
                      <a:pt x="313" y="47"/>
                    </a:lnTo>
                    <a:lnTo>
                      <a:pt x="314" y="43"/>
                    </a:lnTo>
                    <a:lnTo>
                      <a:pt x="316" y="40"/>
                    </a:lnTo>
                    <a:lnTo>
                      <a:pt x="321" y="39"/>
                    </a:lnTo>
                    <a:lnTo>
                      <a:pt x="328" y="38"/>
                    </a:lnTo>
                    <a:lnTo>
                      <a:pt x="332" y="38"/>
                    </a:lnTo>
                    <a:lnTo>
                      <a:pt x="333" y="40"/>
                    </a:lnTo>
                    <a:lnTo>
                      <a:pt x="335" y="41"/>
                    </a:lnTo>
                    <a:lnTo>
                      <a:pt x="338" y="41"/>
                    </a:lnTo>
                    <a:lnTo>
                      <a:pt x="340" y="39"/>
                    </a:lnTo>
                    <a:lnTo>
                      <a:pt x="343" y="36"/>
                    </a:lnTo>
                    <a:lnTo>
                      <a:pt x="343" y="31"/>
                    </a:lnTo>
                    <a:lnTo>
                      <a:pt x="341" y="26"/>
                    </a:lnTo>
                    <a:lnTo>
                      <a:pt x="341" y="24"/>
                    </a:lnTo>
                    <a:lnTo>
                      <a:pt x="342" y="23"/>
                    </a:lnTo>
                    <a:lnTo>
                      <a:pt x="345" y="21"/>
                    </a:lnTo>
                    <a:lnTo>
                      <a:pt x="349" y="17"/>
                    </a:lnTo>
                    <a:lnTo>
                      <a:pt x="352" y="12"/>
                    </a:lnTo>
                    <a:lnTo>
                      <a:pt x="355" y="6"/>
                    </a:lnTo>
                    <a:lnTo>
                      <a:pt x="360" y="2"/>
                    </a:lnTo>
                    <a:lnTo>
                      <a:pt x="365" y="0"/>
                    </a:lnTo>
                    <a:lnTo>
                      <a:pt x="371" y="2"/>
                    </a:lnTo>
                    <a:lnTo>
                      <a:pt x="378" y="7"/>
                    </a:lnTo>
                    <a:lnTo>
                      <a:pt x="381" y="13"/>
                    </a:lnTo>
                    <a:lnTo>
                      <a:pt x="379" y="20"/>
                    </a:lnTo>
                    <a:lnTo>
                      <a:pt x="379" y="24"/>
                    </a:lnTo>
                    <a:lnTo>
                      <a:pt x="380" y="25"/>
                    </a:lnTo>
                    <a:lnTo>
                      <a:pt x="383" y="25"/>
                    </a:lnTo>
                    <a:lnTo>
                      <a:pt x="386" y="24"/>
                    </a:lnTo>
                    <a:lnTo>
                      <a:pt x="388" y="24"/>
                    </a:lnTo>
                    <a:lnTo>
                      <a:pt x="389" y="25"/>
                    </a:lnTo>
                    <a:lnTo>
                      <a:pt x="389" y="27"/>
                    </a:lnTo>
                    <a:lnTo>
                      <a:pt x="388" y="30"/>
                    </a:lnTo>
                    <a:lnTo>
                      <a:pt x="387" y="38"/>
                    </a:lnTo>
                    <a:lnTo>
                      <a:pt x="386" y="46"/>
                    </a:lnTo>
                    <a:lnTo>
                      <a:pt x="385" y="53"/>
                    </a:lnTo>
                    <a:lnTo>
                      <a:pt x="384" y="59"/>
                    </a:lnTo>
                    <a:lnTo>
                      <a:pt x="385" y="64"/>
                    </a:lnTo>
                    <a:lnTo>
                      <a:pt x="388" y="71"/>
                    </a:lnTo>
                    <a:lnTo>
                      <a:pt x="390" y="76"/>
                    </a:lnTo>
                    <a:lnTo>
                      <a:pt x="392" y="78"/>
                    </a:lnTo>
                    <a:lnTo>
                      <a:pt x="395" y="78"/>
                    </a:lnTo>
                    <a:lnTo>
                      <a:pt x="397" y="78"/>
                    </a:lnTo>
                    <a:lnTo>
                      <a:pt x="402" y="75"/>
                    </a:lnTo>
                    <a:lnTo>
                      <a:pt x="409" y="69"/>
                    </a:lnTo>
                    <a:lnTo>
                      <a:pt x="417" y="65"/>
                    </a:lnTo>
                    <a:lnTo>
                      <a:pt x="427" y="63"/>
                    </a:lnTo>
                    <a:lnTo>
                      <a:pt x="431" y="57"/>
                    </a:lnTo>
                    <a:lnTo>
                      <a:pt x="435" y="53"/>
                    </a:lnTo>
                    <a:lnTo>
                      <a:pt x="447" y="47"/>
                    </a:lnTo>
                    <a:lnTo>
                      <a:pt x="453" y="44"/>
                    </a:lnTo>
                    <a:lnTo>
                      <a:pt x="456" y="44"/>
                    </a:lnTo>
                    <a:lnTo>
                      <a:pt x="460" y="45"/>
                    </a:lnTo>
                    <a:lnTo>
                      <a:pt x="461" y="46"/>
                    </a:lnTo>
                    <a:lnTo>
                      <a:pt x="462" y="46"/>
                    </a:lnTo>
                    <a:lnTo>
                      <a:pt x="464" y="46"/>
                    </a:lnTo>
                    <a:lnTo>
                      <a:pt x="465" y="48"/>
                    </a:lnTo>
                    <a:lnTo>
                      <a:pt x="464" y="50"/>
                    </a:lnTo>
                    <a:lnTo>
                      <a:pt x="462" y="52"/>
                    </a:lnTo>
                    <a:lnTo>
                      <a:pt x="461" y="53"/>
                    </a:lnTo>
                    <a:lnTo>
                      <a:pt x="462" y="54"/>
                    </a:lnTo>
                    <a:lnTo>
                      <a:pt x="465" y="55"/>
                    </a:lnTo>
                    <a:lnTo>
                      <a:pt x="472" y="52"/>
                    </a:lnTo>
                    <a:lnTo>
                      <a:pt x="477" y="51"/>
                    </a:lnTo>
                    <a:lnTo>
                      <a:pt x="480" y="50"/>
                    </a:lnTo>
                    <a:lnTo>
                      <a:pt x="481" y="48"/>
                    </a:lnTo>
                    <a:lnTo>
                      <a:pt x="483" y="46"/>
                    </a:lnTo>
                    <a:lnTo>
                      <a:pt x="486" y="46"/>
                    </a:lnTo>
                    <a:lnTo>
                      <a:pt x="490" y="47"/>
                    </a:lnTo>
                    <a:lnTo>
                      <a:pt x="493" y="48"/>
                    </a:lnTo>
                    <a:lnTo>
                      <a:pt x="497" y="47"/>
                    </a:lnTo>
                    <a:lnTo>
                      <a:pt x="500" y="49"/>
                    </a:lnTo>
                    <a:lnTo>
                      <a:pt x="503" y="52"/>
                    </a:lnTo>
                    <a:lnTo>
                      <a:pt x="505" y="54"/>
                    </a:lnTo>
                    <a:lnTo>
                      <a:pt x="505" y="5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8">
                <a:extLst>
                  <a:ext uri="{FF2B5EF4-FFF2-40B4-BE49-F238E27FC236}">
                    <a16:creationId xmlns:a16="http://schemas.microsoft.com/office/drawing/2014/main" id="{AEE8EA5F-7E0D-01F2-817C-9E412F37A2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4" y="2726"/>
                <a:ext cx="2" cy="8"/>
              </a:xfrm>
              <a:custGeom>
                <a:avLst/>
                <a:gdLst>
                  <a:gd name="T0" fmla="*/ 6 w 7"/>
                  <a:gd name="T1" fmla="*/ 25 h 26"/>
                  <a:gd name="T2" fmla="*/ 5 w 7"/>
                  <a:gd name="T3" fmla="*/ 26 h 26"/>
                  <a:gd name="T4" fmla="*/ 1 w 7"/>
                  <a:gd name="T5" fmla="*/ 26 h 26"/>
                  <a:gd name="T6" fmla="*/ 0 w 7"/>
                  <a:gd name="T7" fmla="*/ 24 h 26"/>
                  <a:gd name="T8" fmla="*/ 0 w 7"/>
                  <a:gd name="T9" fmla="*/ 23 h 26"/>
                  <a:gd name="T10" fmla="*/ 3 w 7"/>
                  <a:gd name="T11" fmla="*/ 20 h 26"/>
                  <a:gd name="T12" fmla="*/ 5 w 7"/>
                  <a:gd name="T13" fmla="*/ 21 h 26"/>
                  <a:gd name="T14" fmla="*/ 6 w 7"/>
                  <a:gd name="T15" fmla="*/ 22 h 26"/>
                  <a:gd name="T16" fmla="*/ 7 w 7"/>
                  <a:gd name="T17" fmla="*/ 23 h 26"/>
                  <a:gd name="T18" fmla="*/ 7 w 7"/>
                  <a:gd name="T19" fmla="*/ 24 h 26"/>
                  <a:gd name="T20" fmla="*/ 7 w 7"/>
                  <a:gd name="T21" fmla="*/ 24 h 26"/>
                  <a:gd name="T22" fmla="*/ 6 w 7"/>
                  <a:gd name="T23" fmla="*/ 25 h 26"/>
                  <a:gd name="T24" fmla="*/ 5 w 7"/>
                  <a:gd name="T25" fmla="*/ 5 h 26"/>
                  <a:gd name="T26" fmla="*/ 5 w 7"/>
                  <a:gd name="T27" fmla="*/ 6 h 26"/>
                  <a:gd name="T28" fmla="*/ 2 w 7"/>
                  <a:gd name="T29" fmla="*/ 4 h 26"/>
                  <a:gd name="T30" fmla="*/ 1 w 7"/>
                  <a:gd name="T31" fmla="*/ 1 h 26"/>
                  <a:gd name="T32" fmla="*/ 1 w 7"/>
                  <a:gd name="T33" fmla="*/ 0 h 26"/>
                  <a:gd name="T34" fmla="*/ 1 w 7"/>
                  <a:gd name="T35" fmla="*/ 0 h 26"/>
                  <a:gd name="T36" fmla="*/ 2 w 7"/>
                  <a:gd name="T37" fmla="*/ 1 h 26"/>
                  <a:gd name="T38" fmla="*/ 4 w 7"/>
                  <a:gd name="T39" fmla="*/ 1 h 26"/>
                  <a:gd name="T40" fmla="*/ 5 w 7"/>
                  <a:gd name="T41" fmla="*/ 2 h 26"/>
                  <a:gd name="T42" fmla="*/ 5 w 7"/>
                  <a:gd name="T4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26">
                    <a:moveTo>
                      <a:pt x="6" y="25"/>
                    </a:moveTo>
                    <a:lnTo>
                      <a:pt x="5" y="26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3" y="20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5"/>
                    </a:lnTo>
                    <a:close/>
                    <a:moveTo>
                      <a:pt x="5" y="5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9">
                <a:extLst>
                  <a:ext uri="{FF2B5EF4-FFF2-40B4-BE49-F238E27FC236}">
                    <a16:creationId xmlns:a16="http://schemas.microsoft.com/office/drawing/2014/main" id="{A36358C7-83B6-2FED-28AC-54FC8276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720"/>
                <a:ext cx="3" cy="1"/>
              </a:xfrm>
              <a:custGeom>
                <a:avLst/>
                <a:gdLst>
                  <a:gd name="T0" fmla="*/ 6 w 7"/>
                  <a:gd name="T1" fmla="*/ 1 h 3"/>
                  <a:gd name="T2" fmla="*/ 0 w 7"/>
                  <a:gd name="T3" fmla="*/ 3 h 3"/>
                  <a:gd name="T4" fmla="*/ 1 w 7"/>
                  <a:gd name="T5" fmla="*/ 2 h 3"/>
                  <a:gd name="T6" fmla="*/ 5 w 7"/>
                  <a:gd name="T7" fmla="*/ 0 h 3"/>
                  <a:gd name="T8" fmla="*/ 7 w 7"/>
                  <a:gd name="T9" fmla="*/ 0 h 3"/>
                  <a:gd name="T10" fmla="*/ 6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6" y="1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Freeform 10">
                <a:extLst>
                  <a:ext uri="{FF2B5EF4-FFF2-40B4-BE49-F238E27FC236}">
                    <a16:creationId xmlns:a16="http://schemas.microsoft.com/office/drawing/2014/main" id="{AB71C34A-9015-FB71-BF53-DFF272535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2427"/>
                <a:ext cx="18" cy="41"/>
              </a:xfrm>
              <a:custGeom>
                <a:avLst/>
                <a:gdLst>
                  <a:gd name="T0" fmla="*/ 28 w 61"/>
                  <a:gd name="T1" fmla="*/ 6 h 139"/>
                  <a:gd name="T2" fmla="*/ 33 w 61"/>
                  <a:gd name="T3" fmla="*/ 15 h 139"/>
                  <a:gd name="T4" fmla="*/ 39 w 61"/>
                  <a:gd name="T5" fmla="*/ 18 h 139"/>
                  <a:gd name="T6" fmla="*/ 43 w 61"/>
                  <a:gd name="T7" fmla="*/ 23 h 139"/>
                  <a:gd name="T8" fmla="*/ 45 w 61"/>
                  <a:gd name="T9" fmla="*/ 35 h 139"/>
                  <a:gd name="T10" fmla="*/ 44 w 61"/>
                  <a:gd name="T11" fmla="*/ 38 h 139"/>
                  <a:gd name="T12" fmla="*/ 43 w 61"/>
                  <a:gd name="T13" fmla="*/ 49 h 139"/>
                  <a:gd name="T14" fmla="*/ 41 w 61"/>
                  <a:gd name="T15" fmla="*/ 52 h 139"/>
                  <a:gd name="T16" fmla="*/ 42 w 61"/>
                  <a:gd name="T17" fmla="*/ 60 h 139"/>
                  <a:gd name="T18" fmla="*/ 42 w 61"/>
                  <a:gd name="T19" fmla="*/ 65 h 139"/>
                  <a:gd name="T20" fmla="*/ 46 w 61"/>
                  <a:gd name="T21" fmla="*/ 74 h 139"/>
                  <a:gd name="T22" fmla="*/ 50 w 61"/>
                  <a:gd name="T23" fmla="*/ 81 h 139"/>
                  <a:gd name="T24" fmla="*/ 55 w 61"/>
                  <a:gd name="T25" fmla="*/ 82 h 139"/>
                  <a:gd name="T26" fmla="*/ 58 w 61"/>
                  <a:gd name="T27" fmla="*/ 84 h 139"/>
                  <a:gd name="T28" fmla="*/ 58 w 61"/>
                  <a:gd name="T29" fmla="*/ 88 h 139"/>
                  <a:gd name="T30" fmla="*/ 61 w 61"/>
                  <a:gd name="T31" fmla="*/ 94 h 139"/>
                  <a:gd name="T32" fmla="*/ 60 w 61"/>
                  <a:gd name="T33" fmla="*/ 98 h 139"/>
                  <a:gd name="T34" fmla="*/ 56 w 61"/>
                  <a:gd name="T35" fmla="*/ 102 h 139"/>
                  <a:gd name="T36" fmla="*/ 52 w 61"/>
                  <a:gd name="T37" fmla="*/ 106 h 139"/>
                  <a:gd name="T38" fmla="*/ 50 w 61"/>
                  <a:gd name="T39" fmla="*/ 110 h 139"/>
                  <a:gd name="T40" fmla="*/ 48 w 61"/>
                  <a:gd name="T41" fmla="*/ 117 h 139"/>
                  <a:gd name="T42" fmla="*/ 46 w 61"/>
                  <a:gd name="T43" fmla="*/ 120 h 139"/>
                  <a:gd name="T44" fmla="*/ 41 w 61"/>
                  <a:gd name="T45" fmla="*/ 121 h 139"/>
                  <a:gd name="T46" fmla="*/ 38 w 61"/>
                  <a:gd name="T47" fmla="*/ 123 h 139"/>
                  <a:gd name="T48" fmla="*/ 36 w 61"/>
                  <a:gd name="T49" fmla="*/ 125 h 139"/>
                  <a:gd name="T50" fmla="*/ 37 w 61"/>
                  <a:gd name="T51" fmla="*/ 129 h 139"/>
                  <a:gd name="T52" fmla="*/ 38 w 61"/>
                  <a:gd name="T53" fmla="*/ 133 h 139"/>
                  <a:gd name="T54" fmla="*/ 36 w 61"/>
                  <a:gd name="T55" fmla="*/ 133 h 139"/>
                  <a:gd name="T56" fmla="*/ 35 w 61"/>
                  <a:gd name="T57" fmla="*/ 136 h 139"/>
                  <a:gd name="T58" fmla="*/ 34 w 61"/>
                  <a:gd name="T59" fmla="*/ 138 h 139"/>
                  <a:gd name="T60" fmla="*/ 29 w 61"/>
                  <a:gd name="T61" fmla="*/ 139 h 139"/>
                  <a:gd name="T62" fmla="*/ 26 w 61"/>
                  <a:gd name="T63" fmla="*/ 137 h 139"/>
                  <a:gd name="T64" fmla="*/ 25 w 61"/>
                  <a:gd name="T65" fmla="*/ 133 h 139"/>
                  <a:gd name="T66" fmla="*/ 20 w 61"/>
                  <a:gd name="T67" fmla="*/ 122 h 139"/>
                  <a:gd name="T68" fmla="*/ 4 w 61"/>
                  <a:gd name="T69" fmla="*/ 111 h 139"/>
                  <a:gd name="T70" fmla="*/ 1 w 61"/>
                  <a:gd name="T71" fmla="*/ 105 h 139"/>
                  <a:gd name="T72" fmla="*/ 4 w 61"/>
                  <a:gd name="T73" fmla="*/ 106 h 139"/>
                  <a:gd name="T74" fmla="*/ 6 w 61"/>
                  <a:gd name="T75" fmla="*/ 105 h 139"/>
                  <a:gd name="T76" fmla="*/ 2 w 61"/>
                  <a:gd name="T77" fmla="*/ 95 h 139"/>
                  <a:gd name="T78" fmla="*/ 3 w 61"/>
                  <a:gd name="T79" fmla="*/ 87 h 139"/>
                  <a:gd name="T80" fmla="*/ 6 w 61"/>
                  <a:gd name="T81" fmla="*/ 73 h 139"/>
                  <a:gd name="T82" fmla="*/ 6 w 61"/>
                  <a:gd name="T83" fmla="*/ 63 h 139"/>
                  <a:gd name="T84" fmla="*/ 7 w 61"/>
                  <a:gd name="T85" fmla="*/ 52 h 139"/>
                  <a:gd name="T86" fmla="*/ 10 w 61"/>
                  <a:gd name="T87" fmla="*/ 48 h 139"/>
                  <a:gd name="T88" fmla="*/ 6 w 61"/>
                  <a:gd name="T89" fmla="*/ 38 h 139"/>
                  <a:gd name="T90" fmla="*/ 2 w 61"/>
                  <a:gd name="T91" fmla="*/ 35 h 139"/>
                  <a:gd name="T92" fmla="*/ 2 w 61"/>
                  <a:gd name="T93" fmla="*/ 30 h 139"/>
                  <a:gd name="T94" fmla="*/ 1 w 61"/>
                  <a:gd name="T95" fmla="*/ 25 h 139"/>
                  <a:gd name="T96" fmla="*/ 1 w 61"/>
                  <a:gd name="T97" fmla="*/ 19 h 139"/>
                  <a:gd name="T98" fmla="*/ 6 w 61"/>
                  <a:gd name="T99" fmla="*/ 12 h 139"/>
                  <a:gd name="T100" fmla="*/ 11 w 61"/>
                  <a:gd name="T101" fmla="*/ 4 h 139"/>
                  <a:gd name="T102" fmla="*/ 14 w 61"/>
                  <a:gd name="T103" fmla="*/ 0 h 139"/>
                  <a:gd name="T104" fmla="*/ 16 w 61"/>
                  <a:gd name="T105" fmla="*/ 2 h 139"/>
                  <a:gd name="T106" fmla="*/ 16 w 61"/>
                  <a:gd name="T107" fmla="*/ 8 h 139"/>
                  <a:gd name="T108" fmla="*/ 20 w 61"/>
                  <a:gd name="T109" fmla="*/ 8 h 139"/>
                  <a:gd name="T110" fmla="*/ 26 w 61"/>
                  <a:gd name="T111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" h="139">
                    <a:moveTo>
                      <a:pt x="27" y="5"/>
                    </a:moveTo>
                    <a:lnTo>
                      <a:pt x="28" y="6"/>
                    </a:lnTo>
                    <a:lnTo>
                      <a:pt x="31" y="11"/>
                    </a:lnTo>
                    <a:lnTo>
                      <a:pt x="33" y="15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2" y="21"/>
                    </a:lnTo>
                    <a:lnTo>
                      <a:pt x="43" y="23"/>
                    </a:lnTo>
                    <a:lnTo>
                      <a:pt x="45" y="30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4" y="38"/>
                    </a:lnTo>
                    <a:lnTo>
                      <a:pt x="43" y="45"/>
                    </a:lnTo>
                    <a:lnTo>
                      <a:pt x="43" y="49"/>
                    </a:lnTo>
                    <a:lnTo>
                      <a:pt x="43" y="51"/>
                    </a:lnTo>
                    <a:lnTo>
                      <a:pt x="41" y="52"/>
                    </a:lnTo>
                    <a:lnTo>
                      <a:pt x="41" y="54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42" y="65"/>
                    </a:lnTo>
                    <a:lnTo>
                      <a:pt x="45" y="72"/>
                    </a:lnTo>
                    <a:lnTo>
                      <a:pt x="46" y="74"/>
                    </a:lnTo>
                    <a:lnTo>
                      <a:pt x="48" y="75"/>
                    </a:lnTo>
                    <a:lnTo>
                      <a:pt x="50" y="81"/>
                    </a:lnTo>
                    <a:lnTo>
                      <a:pt x="51" y="82"/>
                    </a:lnTo>
                    <a:lnTo>
                      <a:pt x="55" y="82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9" y="85"/>
                    </a:lnTo>
                    <a:lnTo>
                      <a:pt x="58" y="88"/>
                    </a:lnTo>
                    <a:lnTo>
                      <a:pt x="59" y="91"/>
                    </a:lnTo>
                    <a:lnTo>
                      <a:pt x="61" y="94"/>
                    </a:lnTo>
                    <a:lnTo>
                      <a:pt x="61" y="95"/>
                    </a:lnTo>
                    <a:lnTo>
                      <a:pt x="60" y="98"/>
                    </a:lnTo>
                    <a:lnTo>
                      <a:pt x="58" y="101"/>
                    </a:lnTo>
                    <a:lnTo>
                      <a:pt x="56" y="102"/>
                    </a:lnTo>
                    <a:lnTo>
                      <a:pt x="53" y="103"/>
                    </a:lnTo>
                    <a:lnTo>
                      <a:pt x="52" y="106"/>
                    </a:lnTo>
                    <a:lnTo>
                      <a:pt x="51" y="108"/>
                    </a:lnTo>
                    <a:lnTo>
                      <a:pt x="50" y="110"/>
                    </a:lnTo>
                    <a:lnTo>
                      <a:pt x="49" y="112"/>
                    </a:lnTo>
                    <a:lnTo>
                      <a:pt x="48" y="117"/>
                    </a:lnTo>
                    <a:lnTo>
                      <a:pt x="48" y="118"/>
                    </a:lnTo>
                    <a:lnTo>
                      <a:pt x="46" y="120"/>
                    </a:lnTo>
                    <a:lnTo>
                      <a:pt x="43" y="121"/>
                    </a:lnTo>
                    <a:lnTo>
                      <a:pt x="41" y="121"/>
                    </a:lnTo>
                    <a:lnTo>
                      <a:pt x="39" y="121"/>
                    </a:lnTo>
                    <a:lnTo>
                      <a:pt x="38" y="123"/>
                    </a:lnTo>
                    <a:lnTo>
                      <a:pt x="37" y="124"/>
                    </a:lnTo>
                    <a:lnTo>
                      <a:pt x="36" y="125"/>
                    </a:lnTo>
                    <a:lnTo>
                      <a:pt x="36" y="126"/>
                    </a:lnTo>
                    <a:lnTo>
                      <a:pt x="37" y="129"/>
                    </a:lnTo>
                    <a:lnTo>
                      <a:pt x="38" y="131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6" y="133"/>
                    </a:lnTo>
                    <a:lnTo>
                      <a:pt x="35" y="134"/>
                    </a:lnTo>
                    <a:lnTo>
                      <a:pt x="35" y="136"/>
                    </a:lnTo>
                    <a:lnTo>
                      <a:pt x="34" y="137"/>
                    </a:lnTo>
                    <a:lnTo>
                      <a:pt x="34" y="138"/>
                    </a:lnTo>
                    <a:lnTo>
                      <a:pt x="32" y="139"/>
                    </a:lnTo>
                    <a:lnTo>
                      <a:pt x="29" y="139"/>
                    </a:lnTo>
                    <a:lnTo>
                      <a:pt x="27" y="137"/>
                    </a:lnTo>
                    <a:lnTo>
                      <a:pt x="26" y="137"/>
                    </a:lnTo>
                    <a:lnTo>
                      <a:pt x="25" y="137"/>
                    </a:lnTo>
                    <a:lnTo>
                      <a:pt x="25" y="133"/>
                    </a:lnTo>
                    <a:lnTo>
                      <a:pt x="24" y="130"/>
                    </a:lnTo>
                    <a:lnTo>
                      <a:pt x="20" y="122"/>
                    </a:lnTo>
                    <a:lnTo>
                      <a:pt x="7" y="114"/>
                    </a:lnTo>
                    <a:lnTo>
                      <a:pt x="4" y="111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2" y="105"/>
                    </a:lnTo>
                    <a:lnTo>
                      <a:pt x="4" y="106"/>
                    </a:lnTo>
                    <a:lnTo>
                      <a:pt x="5" y="107"/>
                    </a:lnTo>
                    <a:lnTo>
                      <a:pt x="6" y="105"/>
                    </a:lnTo>
                    <a:lnTo>
                      <a:pt x="5" y="102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3" y="87"/>
                    </a:lnTo>
                    <a:lnTo>
                      <a:pt x="6" y="81"/>
                    </a:lnTo>
                    <a:lnTo>
                      <a:pt x="6" y="73"/>
                    </a:lnTo>
                    <a:lnTo>
                      <a:pt x="7" y="67"/>
                    </a:lnTo>
                    <a:lnTo>
                      <a:pt x="6" y="63"/>
                    </a:lnTo>
                    <a:lnTo>
                      <a:pt x="5" y="58"/>
                    </a:lnTo>
                    <a:lnTo>
                      <a:pt x="7" y="52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41"/>
                    </a:lnTo>
                    <a:lnTo>
                      <a:pt x="6" y="38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4" y="15"/>
                    </a:lnTo>
                    <a:lnTo>
                      <a:pt x="6" y="12"/>
                    </a:lnTo>
                    <a:lnTo>
                      <a:pt x="9" y="8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20" y="8"/>
                    </a:lnTo>
                    <a:lnTo>
                      <a:pt x="23" y="7"/>
                    </a:lnTo>
                    <a:lnTo>
                      <a:pt x="26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11">
                <a:extLst>
                  <a:ext uri="{FF2B5EF4-FFF2-40B4-BE49-F238E27FC236}">
                    <a16:creationId xmlns:a16="http://schemas.microsoft.com/office/drawing/2014/main" id="{0BA603B1-28D1-58C8-2D25-839506167D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6" y="2446"/>
                <a:ext cx="32" cy="32"/>
              </a:xfrm>
              <a:custGeom>
                <a:avLst/>
                <a:gdLst>
                  <a:gd name="T0" fmla="*/ 96 w 110"/>
                  <a:gd name="T1" fmla="*/ 111 h 111"/>
                  <a:gd name="T2" fmla="*/ 92 w 110"/>
                  <a:gd name="T3" fmla="*/ 104 h 111"/>
                  <a:gd name="T4" fmla="*/ 87 w 110"/>
                  <a:gd name="T5" fmla="*/ 92 h 111"/>
                  <a:gd name="T6" fmla="*/ 82 w 110"/>
                  <a:gd name="T7" fmla="*/ 86 h 111"/>
                  <a:gd name="T8" fmla="*/ 81 w 110"/>
                  <a:gd name="T9" fmla="*/ 80 h 111"/>
                  <a:gd name="T10" fmla="*/ 71 w 110"/>
                  <a:gd name="T11" fmla="*/ 83 h 111"/>
                  <a:gd name="T12" fmla="*/ 64 w 110"/>
                  <a:gd name="T13" fmla="*/ 78 h 111"/>
                  <a:gd name="T14" fmla="*/ 60 w 110"/>
                  <a:gd name="T15" fmla="*/ 75 h 111"/>
                  <a:gd name="T16" fmla="*/ 56 w 110"/>
                  <a:gd name="T17" fmla="*/ 70 h 111"/>
                  <a:gd name="T18" fmla="*/ 45 w 110"/>
                  <a:gd name="T19" fmla="*/ 71 h 111"/>
                  <a:gd name="T20" fmla="*/ 30 w 110"/>
                  <a:gd name="T21" fmla="*/ 58 h 111"/>
                  <a:gd name="T22" fmla="*/ 18 w 110"/>
                  <a:gd name="T23" fmla="*/ 59 h 111"/>
                  <a:gd name="T24" fmla="*/ 9 w 110"/>
                  <a:gd name="T25" fmla="*/ 53 h 111"/>
                  <a:gd name="T26" fmla="*/ 6 w 110"/>
                  <a:gd name="T27" fmla="*/ 43 h 111"/>
                  <a:gd name="T28" fmla="*/ 5 w 110"/>
                  <a:gd name="T29" fmla="*/ 38 h 111"/>
                  <a:gd name="T30" fmla="*/ 10 w 110"/>
                  <a:gd name="T31" fmla="*/ 27 h 111"/>
                  <a:gd name="T32" fmla="*/ 5 w 110"/>
                  <a:gd name="T33" fmla="*/ 15 h 111"/>
                  <a:gd name="T34" fmla="*/ 0 w 110"/>
                  <a:gd name="T35" fmla="*/ 9 h 111"/>
                  <a:gd name="T36" fmla="*/ 12 w 110"/>
                  <a:gd name="T37" fmla="*/ 8 h 111"/>
                  <a:gd name="T38" fmla="*/ 25 w 110"/>
                  <a:gd name="T39" fmla="*/ 4 h 111"/>
                  <a:gd name="T40" fmla="*/ 40 w 110"/>
                  <a:gd name="T41" fmla="*/ 4 h 111"/>
                  <a:gd name="T42" fmla="*/ 48 w 110"/>
                  <a:gd name="T43" fmla="*/ 2 h 111"/>
                  <a:gd name="T44" fmla="*/ 55 w 110"/>
                  <a:gd name="T45" fmla="*/ 0 h 111"/>
                  <a:gd name="T46" fmla="*/ 60 w 110"/>
                  <a:gd name="T47" fmla="*/ 6 h 111"/>
                  <a:gd name="T48" fmla="*/ 57 w 110"/>
                  <a:gd name="T49" fmla="*/ 9 h 111"/>
                  <a:gd name="T50" fmla="*/ 59 w 110"/>
                  <a:gd name="T51" fmla="*/ 11 h 111"/>
                  <a:gd name="T52" fmla="*/ 70 w 110"/>
                  <a:gd name="T53" fmla="*/ 14 h 111"/>
                  <a:gd name="T54" fmla="*/ 75 w 110"/>
                  <a:gd name="T55" fmla="*/ 21 h 111"/>
                  <a:gd name="T56" fmla="*/ 69 w 110"/>
                  <a:gd name="T57" fmla="*/ 27 h 111"/>
                  <a:gd name="T58" fmla="*/ 71 w 110"/>
                  <a:gd name="T59" fmla="*/ 35 h 111"/>
                  <a:gd name="T60" fmla="*/ 89 w 110"/>
                  <a:gd name="T61" fmla="*/ 49 h 111"/>
                  <a:gd name="T62" fmla="*/ 86 w 110"/>
                  <a:gd name="T63" fmla="*/ 57 h 111"/>
                  <a:gd name="T64" fmla="*/ 77 w 110"/>
                  <a:gd name="T65" fmla="*/ 59 h 111"/>
                  <a:gd name="T66" fmla="*/ 75 w 110"/>
                  <a:gd name="T67" fmla="*/ 61 h 111"/>
                  <a:gd name="T68" fmla="*/ 85 w 110"/>
                  <a:gd name="T69" fmla="*/ 68 h 111"/>
                  <a:gd name="T70" fmla="*/ 93 w 110"/>
                  <a:gd name="T71" fmla="*/ 75 h 111"/>
                  <a:gd name="T72" fmla="*/ 107 w 110"/>
                  <a:gd name="T73" fmla="*/ 80 h 111"/>
                  <a:gd name="T74" fmla="*/ 103 w 110"/>
                  <a:gd name="T75" fmla="*/ 85 h 111"/>
                  <a:gd name="T76" fmla="*/ 103 w 110"/>
                  <a:gd name="T77" fmla="*/ 88 h 111"/>
                  <a:gd name="T78" fmla="*/ 110 w 110"/>
                  <a:gd name="T79" fmla="*/ 95 h 111"/>
                  <a:gd name="T80" fmla="*/ 105 w 110"/>
                  <a:gd name="T81" fmla="*/ 96 h 111"/>
                  <a:gd name="T82" fmla="*/ 107 w 110"/>
                  <a:gd name="T83" fmla="*/ 100 h 111"/>
                  <a:gd name="T84" fmla="*/ 107 w 110"/>
                  <a:gd name="T85" fmla="*/ 109 h 111"/>
                  <a:gd name="T86" fmla="*/ 56 w 110"/>
                  <a:gd name="T87" fmla="*/ 10 h 111"/>
                  <a:gd name="T88" fmla="*/ 53 w 110"/>
                  <a:gd name="T89" fmla="*/ 11 h 111"/>
                  <a:gd name="T90" fmla="*/ 56 w 110"/>
                  <a:gd name="T91" fmla="*/ 13 h 111"/>
                  <a:gd name="T92" fmla="*/ 72 w 110"/>
                  <a:gd name="T93" fmla="*/ 32 h 111"/>
                  <a:gd name="T94" fmla="*/ 74 w 110"/>
                  <a:gd name="T95" fmla="*/ 2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111">
                    <a:moveTo>
                      <a:pt x="107" y="109"/>
                    </a:moveTo>
                    <a:lnTo>
                      <a:pt x="101" y="109"/>
                    </a:lnTo>
                    <a:lnTo>
                      <a:pt x="96" y="111"/>
                    </a:lnTo>
                    <a:lnTo>
                      <a:pt x="94" y="111"/>
                    </a:lnTo>
                    <a:lnTo>
                      <a:pt x="93" y="107"/>
                    </a:lnTo>
                    <a:lnTo>
                      <a:pt x="92" y="104"/>
                    </a:lnTo>
                    <a:lnTo>
                      <a:pt x="88" y="97"/>
                    </a:lnTo>
                    <a:lnTo>
                      <a:pt x="89" y="94"/>
                    </a:lnTo>
                    <a:lnTo>
                      <a:pt x="87" y="92"/>
                    </a:lnTo>
                    <a:lnTo>
                      <a:pt x="83" y="89"/>
                    </a:lnTo>
                    <a:lnTo>
                      <a:pt x="82" y="88"/>
                    </a:lnTo>
                    <a:lnTo>
                      <a:pt x="82" y="86"/>
                    </a:lnTo>
                    <a:lnTo>
                      <a:pt x="83" y="83"/>
                    </a:lnTo>
                    <a:lnTo>
                      <a:pt x="82" y="80"/>
                    </a:lnTo>
                    <a:lnTo>
                      <a:pt x="81" y="80"/>
                    </a:lnTo>
                    <a:lnTo>
                      <a:pt x="79" y="80"/>
                    </a:lnTo>
                    <a:lnTo>
                      <a:pt x="76" y="80"/>
                    </a:lnTo>
                    <a:lnTo>
                      <a:pt x="71" y="83"/>
                    </a:lnTo>
                    <a:lnTo>
                      <a:pt x="67" y="81"/>
                    </a:lnTo>
                    <a:lnTo>
                      <a:pt x="65" y="80"/>
                    </a:lnTo>
                    <a:lnTo>
                      <a:pt x="64" y="78"/>
                    </a:lnTo>
                    <a:lnTo>
                      <a:pt x="61" y="79"/>
                    </a:lnTo>
                    <a:lnTo>
                      <a:pt x="60" y="79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7" y="71"/>
                    </a:lnTo>
                    <a:lnTo>
                      <a:pt x="56" y="70"/>
                    </a:lnTo>
                    <a:lnTo>
                      <a:pt x="50" y="73"/>
                    </a:lnTo>
                    <a:lnTo>
                      <a:pt x="47" y="73"/>
                    </a:lnTo>
                    <a:lnTo>
                      <a:pt x="45" y="71"/>
                    </a:lnTo>
                    <a:lnTo>
                      <a:pt x="39" y="65"/>
                    </a:lnTo>
                    <a:lnTo>
                      <a:pt x="34" y="60"/>
                    </a:lnTo>
                    <a:lnTo>
                      <a:pt x="30" y="58"/>
                    </a:lnTo>
                    <a:lnTo>
                      <a:pt x="26" y="58"/>
                    </a:lnTo>
                    <a:lnTo>
                      <a:pt x="20" y="59"/>
                    </a:lnTo>
                    <a:lnTo>
                      <a:pt x="18" y="59"/>
                    </a:lnTo>
                    <a:lnTo>
                      <a:pt x="12" y="57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8" y="33"/>
                    </a:lnTo>
                    <a:lnTo>
                      <a:pt x="10" y="30"/>
                    </a:lnTo>
                    <a:lnTo>
                      <a:pt x="10" y="27"/>
                    </a:lnTo>
                    <a:lnTo>
                      <a:pt x="9" y="23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8"/>
                    </a:lnTo>
                    <a:lnTo>
                      <a:pt x="12" y="8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6" y="5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6" y="2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11"/>
                    </a:lnTo>
                    <a:lnTo>
                      <a:pt x="64" y="13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3" y="19"/>
                    </a:lnTo>
                    <a:lnTo>
                      <a:pt x="75" y="21"/>
                    </a:lnTo>
                    <a:lnTo>
                      <a:pt x="76" y="22"/>
                    </a:lnTo>
                    <a:lnTo>
                      <a:pt x="75" y="23"/>
                    </a:lnTo>
                    <a:lnTo>
                      <a:pt x="69" y="27"/>
                    </a:lnTo>
                    <a:lnTo>
                      <a:pt x="68" y="29"/>
                    </a:lnTo>
                    <a:lnTo>
                      <a:pt x="68" y="30"/>
                    </a:lnTo>
                    <a:lnTo>
                      <a:pt x="71" y="35"/>
                    </a:lnTo>
                    <a:lnTo>
                      <a:pt x="75" y="41"/>
                    </a:lnTo>
                    <a:lnTo>
                      <a:pt x="81" y="45"/>
                    </a:lnTo>
                    <a:lnTo>
                      <a:pt x="89" y="49"/>
                    </a:lnTo>
                    <a:lnTo>
                      <a:pt x="89" y="52"/>
                    </a:lnTo>
                    <a:lnTo>
                      <a:pt x="87" y="55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77" y="59"/>
                    </a:lnTo>
                    <a:lnTo>
                      <a:pt x="76" y="60"/>
                    </a:lnTo>
                    <a:lnTo>
                      <a:pt x="75" y="60"/>
                    </a:lnTo>
                    <a:lnTo>
                      <a:pt x="75" y="61"/>
                    </a:lnTo>
                    <a:lnTo>
                      <a:pt x="78" y="62"/>
                    </a:lnTo>
                    <a:lnTo>
                      <a:pt x="83" y="65"/>
                    </a:lnTo>
                    <a:lnTo>
                      <a:pt x="85" y="68"/>
                    </a:lnTo>
                    <a:lnTo>
                      <a:pt x="88" y="70"/>
                    </a:lnTo>
                    <a:lnTo>
                      <a:pt x="91" y="73"/>
                    </a:lnTo>
                    <a:lnTo>
                      <a:pt x="93" y="75"/>
                    </a:lnTo>
                    <a:lnTo>
                      <a:pt x="97" y="78"/>
                    </a:lnTo>
                    <a:lnTo>
                      <a:pt x="101" y="77"/>
                    </a:lnTo>
                    <a:lnTo>
                      <a:pt x="107" y="80"/>
                    </a:lnTo>
                    <a:lnTo>
                      <a:pt x="107" y="82"/>
                    </a:lnTo>
                    <a:lnTo>
                      <a:pt x="107" y="84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3" y="87"/>
                    </a:lnTo>
                    <a:lnTo>
                      <a:pt x="103" y="88"/>
                    </a:lnTo>
                    <a:lnTo>
                      <a:pt x="105" y="89"/>
                    </a:lnTo>
                    <a:lnTo>
                      <a:pt x="108" y="92"/>
                    </a:lnTo>
                    <a:lnTo>
                      <a:pt x="110" y="95"/>
                    </a:lnTo>
                    <a:lnTo>
                      <a:pt x="109" y="96"/>
                    </a:lnTo>
                    <a:lnTo>
                      <a:pt x="107" y="96"/>
                    </a:lnTo>
                    <a:lnTo>
                      <a:pt x="105" y="96"/>
                    </a:lnTo>
                    <a:lnTo>
                      <a:pt x="104" y="96"/>
                    </a:lnTo>
                    <a:lnTo>
                      <a:pt x="104" y="97"/>
                    </a:lnTo>
                    <a:lnTo>
                      <a:pt x="107" y="100"/>
                    </a:lnTo>
                    <a:lnTo>
                      <a:pt x="107" y="102"/>
                    </a:lnTo>
                    <a:lnTo>
                      <a:pt x="107" y="105"/>
                    </a:lnTo>
                    <a:lnTo>
                      <a:pt x="107" y="109"/>
                    </a:lnTo>
                    <a:close/>
                    <a:moveTo>
                      <a:pt x="56" y="13"/>
                    </a:moveTo>
                    <a:lnTo>
                      <a:pt x="56" y="11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6" y="13"/>
                    </a:lnTo>
                    <a:close/>
                    <a:moveTo>
                      <a:pt x="74" y="32"/>
                    </a:moveTo>
                    <a:lnTo>
                      <a:pt x="73" y="32"/>
                    </a:lnTo>
                    <a:lnTo>
                      <a:pt x="72" y="32"/>
                    </a:lnTo>
                    <a:lnTo>
                      <a:pt x="72" y="30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Freeform 12">
                <a:extLst>
                  <a:ext uri="{FF2B5EF4-FFF2-40B4-BE49-F238E27FC236}">
                    <a16:creationId xmlns:a16="http://schemas.microsoft.com/office/drawing/2014/main" id="{2D832BBC-749B-DB7B-0007-34332430C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0" y="2955"/>
                <a:ext cx="127" cy="142"/>
              </a:xfrm>
              <a:custGeom>
                <a:avLst/>
                <a:gdLst>
                  <a:gd name="T0" fmla="*/ 30 w 432"/>
                  <a:gd name="T1" fmla="*/ 19 h 484"/>
                  <a:gd name="T2" fmla="*/ 27 w 432"/>
                  <a:gd name="T3" fmla="*/ 25 h 484"/>
                  <a:gd name="T4" fmla="*/ 17 w 432"/>
                  <a:gd name="T5" fmla="*/ 47 h 484"/>
                  <a:gd name="T6" fmla="*/ 13 w 432"/>
                  <a:gd name="T7" fmla="*/ 27 h 484"/>
                  <a:gd name="T8" fmla="*/ 20 w 432"/>
                  <a:gd name="T9" fmla="*/ 12 h 484"/>
                  <a:gd name="T10" fmla="*/ 34 w 432"/>
                  <a:gd name="T11" fmla="*/ 1 h 484"/>
                  <a:gd name="T12" fmla="*/ 47 w 432"/>
                  <a:gd name="T13" fmla="*/ 7 h 484"/>
                  <a:gd name="T14" fmla="*/ 432 w 432"/>
                  <a:gd name="T15" fmla="*/ 246 h 484"/>
                  <a:gd name="T16" fmla="*/ 429 w 432"/>
                  <a:gd name="T17" fmla="*/ 262 h 484"/>
                  <a:gd name="T18" fmla="*/ 427 w 432"/>
                  <a:gd name="T19" fmla="*/ 290 h 484"/>
                  <a:gd name="T20" fmla="*/ 425 w 432"/>
                  <a:gd name="T21" fmla="*/ 303 h 484"/>
                  <a:gd name="T22" fmla="*/ 367 w 432"/>
                  <a:gd name="T23" fmla="*/ 303 h 484"/>
                  <a:gd name="T24" fmla="*/ 359 w 432"/>
                  <a:gd name="T25" fmla="*/ 354 h 484"/>
                  <a:gd name="T26" fmla="*/ 361 w 432"/>
                  <a:gd name="T27" fmla="*/ 420 h 484"/>
                  <a:gd name="T28" fmla="*/ 385 w 432"/>
                  <a:gd name="T29" fmla="*/ 450 h 484"/>
                  <a:gd name="T30" fmla="*/ 371 w 432"/>
                  <a:gd name="T31" fmla="*/ 478 h 484"/>
                  <a:gd name="T32" fmla="*/ 329 w 432"/>
                  <a:gd name="T33" fmla="*/ 482 h 484"/>
                  <a:gd name="T34" fmla="*/ 297 w 432"/>
                  <a:gd name="T35" fmla="*/ 478 h 484"/>
                  <a:gd name="T36" fmla="*/ 253 w 432"/>
                  <a:gd name="T37" fmla="*/ 476 h 484"/>
                  <a:gd name="T38" fmla="*/ 235 w 432"/>
                  <a:gd name="T39" fmla="*/ 462 h 484"/>
                  <a:gd name="T40" fmla="*/ 181 w 432"/>
                  <a:gd name="T41" fmla="*/ 461 h 484"/>
                  <a:gd name="T42" fmla="*/ 101 w 432"/>
                  <a:gd name="T43" fmla="*/ 461 h 484"/>
                  <a:gd name="T44" fmla="*/ 76 w 432"/>
                  <a:gd name="T45" fmla="*/ 460 h 484"/>
                  <a:gd name="T46" fmla="*/ 54 w 432"/>
                  <a:gd name="T47" fmla="*/ 447 h 484"/>
                  <a:gd name="T48" fmla="*/ 32 w 432"/>
                  <a:gd name="T49" fmla="*/ 453 h 484"/>
                  <a:gd name="T50" fmla="*/ 10 w 432"/>
                  <a:gd name="T51" fmla="*/ 453 h 484"/>
                  <a:gd name="T52" fmla="*/ 2 w 432"/>
                  <a:gd name="T53" fmla="*/ 410 h 484"/>
                  <a:gd name="T54" fmla="*/ 10 w 432"/>
                  <a:gd name="T55" fmla="*/ 393 h 484"/>
                  <a:gd name="T56" fmla="*/ 41 w 432"/>
                  <a:gd name="T57" fmla="*/ 304 h 484"/>
                  <a:gd name="T58" fmla="*/ 72 w 432"/>
                  <a:gd name="T59" fmla="*/ 260 h 484"/>
                  <a:gd name="T60" fmla="*/ 66 w 432"/>
                  <a:gd name="T61" fmla="*/ 214 h 484"/>
                  <a:gd name="T62" fmla="*/ 51 w 432"/>
                  <a:gd name="T63" fmla="*/ 180 h 484"/>
                  <a:gd name="T64" fmla="*/ 48 w 432"/>
                  <a:gd name="T65" fmla="*/ 157 h 484"/>
                  <a:gd name="T66" fmla="*/ 57 w 432"/>
                  <a:gd name="T67" fmla="*/ 145 h 484"/>
                  <a:gd name="T68" fmla="*/ 27 w 432"/>
                  <a:gd name="T69" fmla="*/ 76 h 484"/>
                  <a:gd name="T70" fmla="*/ 29 w 432"/>
                  <a:gd name="T71" fmla="*/ 57 h 484"/>
                  <a:gd name="T72" fmla="*/ 56 w 432"/>
                  <a:gd name="T73" fmla="*/ 50 h 484"/>
                  <a:gd name="T74" fmla="*/ 86 w 432"/>
                  <a:gd name="T75" fmla="*/ 51 h 484"/>
                  <a:gd name="T76" fmla="*/ 140 w 432"/>
                  <a:gd name="T77" fmla="*/ 50 h 484"/>
                  <a:gd name="T78" fmla="*/ 171 w 432"/>
                  <a:gd name="T79" fmla="*/ 57 h 484"/>
                  <a:gd name="T80" fmla="*/ 176 w 432"/>
                  <a:gd name="T81" fmla="*/ 77 h 484"/>
                  <a:gd name="T82" fmla="*/ 187 w 432"/>
                  <a:gd name="T83" fmla="*/ 103 h 484"/>
                  <a:gd name="T84" fmla="*/ 205 w 432"/>
                  <a:gd name="T85" fmla="*/ 129 h 484"/>
                  <a:gd name="T86" fmla="*/ 226 w 432"/>
                  <a:gd name="T87" fmla="*/ 126 h 484"/>
                  <a:gd name="T88" fmla="*/ 253 w 432"/>
                  <a:gd name="T89" fmla="*/ 125 h 484"/>
                  <a:gd name="T90" fmla="*/ 272 w 432"/>
                  <a:gd name="T91" fmla="*/ 107 h 484"/>
                  <a:gd name="T92" fmla="*/ 290 w 432"/>
                  <a:gd name="T93" fmla="*/ 89 h 484"/>
                  <a:gd name="T94" fmla="*/ 309 w 432"/>
                  <a:gd name="T95" fmla="*/ 96 h 484"/>
                  <a:gd name="T96" fmla="*/ 351 w 432"/>
                  <a:gd name="T97" fmla="*/ 101 h 484"/>
                  <a:gd name="T98" fmla="*/ 353 w 432"/>
                  <a:gd name="T99" fmla="*/ 129 h 484"/>
                  <a:gd name="T100" fmla="*/ 355 w 432"/>
                  <a:gd name="T101" fmla="*/ 181 h 484"/>
                  <a:gd name="T102" fmla="*/ 370 w 432"/>
                  <a:gd name="T103" fmla="*/ 212 h 484"/>
                  <a:gd name="T104" fmla="*/ 368 w 432"/>
                  <a:gd name="T105" fmla="*/ 232 h 484"/>
                  <a:gd name="T106" fmla="*/ 377 w 432"/>
                  <a:gd name="T107" fmla="*/ 234 h 484"/>
                  <a:gd name="T108" fmla="*/ 409 w 432"/>
                  <a:gd name="T109" fmla="*/ 230 h 484"/>
                  <a:gd name="T110" fmla="*/ 427 w 432"/>
                  <a:gd name="T111" fmla="*/ 2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32" h="484">
                    <a:moveTo>
                      <a:pt x="47" y="7"/>
                    </a:moveTo>
                    <a:lnTo>
                      <a:pt x="46" y="8"/>
                    </a:lnTo>
                    <a:lnTo>
                      <a:pt x="42" y="9"/>
                    </a:lnTo>
                    <a:lnTo>
                      <a:pt x="38" y="11"/>
                    </a:lnTo>
                    <a:lnTo>
                      <a:pt x="33" y="17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7" y="35"/>
                    </a:lnTo>
                    <a:lnTo>
                      <a:pt x="27" y="44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6" y="46"/>
                    </a:lnTo>
                    <a:lnTo>
                      <a:pt x="15" y="42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7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1" y="10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3" y="4"/>
                    </a:lnTo>
                    <a:lnTo>
                      <a:pt x="46" y="7"/>
                    </a:lnTo>
                    <a:lnTo>
                      <a:pt x="47" y="7"/>
                    </a:lnTo>
                    <a:close/>
                    <a:moveTo>
                      <a:pt x="429" y="227"/>
                    </a:moveTo>
                    <a:lnTo>
                      <a:pt x="430" y="231"/>
                    </a:lnTo>
                    <a:lnTo>
                      <a:pt x="430" y="238"/>
                    </a:lnTo>
                    <a:lnTo>
                      <a:pt x="431" y="242"/>
                    </a:lnTo>
                    <a:lnTo>
                      <a:pt x="432" y="245"/>
                    </a:lnTo>
                    <a:lnTo>
                      <a:pt x="432" y="246"/>
                    </a:lnTo>
                    <a:lnTo>
                      <a:pt x="431" y="247"/>
                    </a:lnTo>
                    <a:lnTo>
                      <a:pt x="431" y="250"/>
                    </a:lnTo>
                    <a:lnTo>
                      <a:pt x="430" y="252"/>
                    </a:lnTo>
                    <a:lnTo>
                      <a:pt x="429" y="254"/>
                    </a:lnTo>
                    <a:lnTo>
                      <a:pt x="430" y="257"/>
                    </a:lnTo>
                    <a:lnTo>
                      <a:pt x="429" y="262"/>
                    </a:lnTo>
                    <a:lnTo>
                      <a:pt x="429" y="266"/>
                    </a:lnTo>
                    <a:lnTo>
                      <a:pt x="429" y="271"/>
                    </a:lnTo>
                    <a:lnTo>
                      <a:pt x="430" y="279"/>
                    </a:lnTo>
                    <a:lnTo>
                      <a:pt x="430" y="282"/>
                    </a:lnTo>
                    <a:lnTo>
                      <a:pt x="428" y="286"/>
                    </a:lnTo>
                    <a:lnTo>
                      <a:pt x="427" y="290"/>
                    </a:lnTo>
                    <a:lnTo>
                      <a:pt x="426" y="293"/>
                    </a:lnTo>
                    <a:lnTo>
                      <a:pt x="426" y="295"/>
                    </a:lnTo>
                    <a:lnTo>
                      <a:pt x="429" y="301"/>
                    </a:lnTo>
                    <a:lnTo>
                      <a:pt x="429" y="302"/>
                    </a:lnTo>
                    <a:lnTo>
                      <a:pt x="427" y="302"/>
                    </a:lnTo>
                    <a:lnTo>
                      <a:pt x="425" y="303"/>
                    </a:lnTo>
                    <a:lnTo>
                      <a:pt x="417" y="303"/>
                    </a:lnTo>
                    <a:lnTo>
                      <a:pt x="407" y="303"/>
                    </a:lnTo>
                    <a:lnTo>
                      <a:pt x="396" y="303"/>
                    </a:lnTo>
                    <a:lnTo>
                      <a:pt x="386" y="303"/>
                    </a:lnTo>
                    <a:lnTo>
                      <a:pt x="376" y="303"/>
                    </a:lnTo>
                    <a:lnTo>
                      <a:pt x="367" y="303"/>
                    </a:lnTo>
                    <a:lnTo>
                      <a:pt x="359" y="303"/>
                    </a:lnTo>
                    <a:lnTo>
                      <a:pt x="359" y="308"/>
                    </a:lnTo>
                    <a:lnTo>
                      <a:pt x="359" y="320"/>
                    </a:lnTo>
                    <a:lnTo>
                      <a:pt x="359" y="331"/>
                    </a:lnTo>
                    <a:lnTo>
                      <a:pt x="359" y="343"/>
                    </a:lnTo>
                    <a:lnTo>
                      <a:pt x="359" y="354"/>
                    </a:lnTo>
                    <a:lnTo>
                      <a:pt x="359" y="366"/>
                    </a:lnTo>
                    <a:lnTo>
                      <a:pt x="359" y="377"/>
                    </a:lnTo>
                    <a:lnTo>
                      <a:pt x="359" y="389"/>
                    </a:lnTo>
                    <a:lnTo>
                      <a:pt x="359" y="401"/>
                    </a:lnTo>
                    <a:lnTo>
                      <a:pt x="359" y="409"/>
                    </a:lnTo>
                    <a:lnTo>
                      <a:pt x="361" y="420"/>
                    </a:lnTo>
                    <a:lnTo>
                      <a:pt x="365" y="432"/>
                    </a:lnTo>
                    <a:lnTo>
                      <a:pt x="367" y="433"/>
                    </a:lnTo>
                    <a:lnTo>
                      <a:pt x="371" y="436"/>
                    </a:lnTo>
                    <a:lnTo>
                      <a:pt x="376" y="440"/>
                    </a:lnTo>
                    <a:lnTo>
                      <a:pt x="379" y="444"/>
                    </a:lnTo>
                    <a:lnTo>
                      <a:pt x="385" y="450"/>
                    </a:lnTo>
                    <a:lnTo>
                      <a:pt x="393" y="457"/>
                    </a:lnTo>
                    <a:lnTo>
                      <a:pt x="401" y="464"/>
                    </a:lnTo>
                    <a:lnTo>
                      <a:pt x="408" y="470"/>
                    </a:lnTo>
                    <a:lnTo>
                      <a:pt x="397" y="472"/>
                    </a:lnTo>
                    <a:lnTo>
                      <a:pt x="382" y="475"/>
                    </a:lnTo>
                    <a:lnTo>
                      <a:pt x="371" y="478"/>
                    </a:lnTo>
                    <a:lnTo>
                      <a:pt x="359" y="480"/>
                    </a:lnTo>
                    <a:lnTo>
                      <a:pt x="350" y="482"/>
                    </a:lnTo>
                    <a:lnTo>
                      <a:pt x="339" y="484"/>
                    </a:lnTo>
                    <a:lnTo>
                      <a:pt x="338" y="483"/>
                    </a:lnTo>
                    <a:lnTo>
                      <a:pt x="335" y="482"/>
                    </a:lnTo>
                    <a:lnTo>
                      <a:pt x="329" y="482"/>
                    </a:lnTo>
                    <a:lnTo>
                      <a:pt x="322" y="484"/>
                    </a:lnTo>
                    <a:lnTo>
                      <a:pt x="316" y="484"/>
                    </a:lnTo>
                    <a:lnTo>
                      <a:pt x="312" y="483"/>
                    </a:lnTo>
                    <a:lnTo>
                      <a:pt x="308" y="482"/>
                    </a:lnTo>
                    <a:lnTo>
                      <a:pt x="304" y="479"/>
                    </a:lnTo>
                    <a:lnTo>
                      <a:pt x="297" y="478"/>
                    </a:lnTo>
                    <a:lnTo>
                      <a:pt x="287" y="479"/>
                    </a:lnTo>
                    <a:lnTo>
                      <a:pt x="277" y="479"/>
                    </a:lnTo>
                    <a:lnTo>
                      <a:pt x="268" y="477"/>
                    </a:lnTo>
                    <a:lnTo>
                      <a:pt x="261" y="476"/>
                    </a:lnTo>
                    <a:lnTo>
                      <a:pt x="257" y="477"/>
                    </a:lnTo>
                    <a:lnTo>
                      <a:pt x="253" y="476"/>
                    </a:lnTo>
                    <a:lnTo>
                      <a:pt x="249" y="475"/>
                    </a:lnTo>
                    <a:lnTo>
                      <a:pt x="245" y="473"/>
                    </a:lnTo>
                    <a:lnTo>
                      <a:pt x="240" y="468"/>
                    </a:lnTo>
                    <a:lnTo>
                      <a:pt x="237" y="463"/>
                    </a:lnTo>
                    <a:lnTo>
                      <a:pt x="236" y="462"/>
                    </a:lnTo>
                    <a:lnTo>
                      <a:pt x="235" y="462"/>
                    </a:lnTo>
                    <a:lnTo>
                      <a:pt x="233" y="462"/>
                    </a:lnTo>
                    <a:lnTo>
                      <a:pt x="223" y="461"/>
                    </a:lnTo>
                    <a:lnTo>
                      <a:pt x="214" y="461"/>
                    </a:lnTo>
                    <a:lnTo>
                      <a:pt x="208" y="461"/>
                    </a:lnTo>
                    <a:lnTo>
                      <a:pt x="195" y="461"/>
                    </a:lnTo>
                    <a:lnTo>
                      <a:pt x="181" y="461"/>
                    </a:lnTo>
                    <a:lnTo>
                      <a:pt x="168" y="461"/>
                    </a:lnTo>
                    <a:lnTo>
                      <a:pt x="155" y="461"/>
                    </a:lnTo>
                    <a:lnTo>
                      <a:pt x="141" y="461"/>
                    </a:lnTo>
                    <a:lnTo>
                      <a:pt x="128" y="461"/>
                    </a:lnTo>
                    <a:lnTo>
                      <a:pt x="114" y="461"/>
                    </a:lnTo>
                    <a:lnTo>
                      <a:pt x="101" y="461"/>
                    </a:lnTo>
                    <a:lnTo>
                      <a:pt x="94" y="461"/>
                    </a:lnTo>
                    <a:lnTo>
                      <a:pt x="87" y="461"/>
                    </a:lnTo>
                    <a:lnTo>
                      <a:pt x="80" y="462"/>
                    </a:lnTo>
                    <a:lnTo>
                      <a:pt x="79" y="462"/>
                    </a:lnTo>
                    <a:lnTo>
                      <a:pt x="77" y="461"/>
                    </a:lnTo>
                    <a:lnTo>
                      <a:pt x="76" y="460"/>
                    </a:lnTo>
                    <a:lnTo>
                      <a:pt x="72" y="457"/>
                    </a:lnTo>
                    <a:lnTo>
                      <a:pt x="69" y="455"/>
                    </a:lnTo>
                    <a:lnTo>
                      <a:pt x="64" y="452"/>
                    </a:lnTo>
                    <a:lnTo>
                      <a:pt x="61" y="448"/>
                    </a:lnTo>
                    <a:lnTo>
                      <a:pt x="58" y="447"/>
                    </a:lnTo>
                    <a:lnTo>
                      <a:pt x="54" y="447"/>
                    </a:lnTo>
                    <a:lnTo>
                      <a:pt x="50" y="446"/>
                    </a:lnTo>
                    <a:lnTo>
                      <a:pt x="48" y="446"/>
                    </a:lnTo>
                    <a:lnTo>
                      <a:pt x="43" y="448"/>
                    </a:lnTo>
                    <a:lnTo>
                      <a:pt x="39" y="449"/>
                    </a:lnTo>
                    <a:lnTo>
                      <a:pt x="37" y="451"/>
                    </a:lnTo>
                    <a:lnTo>
                      <a:pt x="32" y="453"/>
                    </a:lnTo>
                    <a:lnTo>
                      <a:pt x="28" y="455"/>
                    </a:lnTo>
                    <a:lnTo>
                      <a:pt x="22" y="454"/>
                    </a:lnTo>
                    <a:lnTo>
                      <a:pt x="20" y="455"/>
                    </a:lnTo>
                    <a:lnTo>
                      <a:pt x="17" y="455"/>
                    </a:lnTo>
                    <a:lnTo>
                      <a:pt x="13" y="453"/>
                    </a:lnTo>
                    <a:lnTo>
                      <a:pt x="10" y="453"/>
                    </a:lnTo>
                    <a:lnTo>
                      <a:pt x="6" y="455"/>
                    </a:lnTo>
                    <a:lnTo>
                      <a:pt x="0" y="456"/>
                    </a:lnTo>
                    <a:lnTo>
                      <a:pt x="1" y="442"/>
                    </a:lnTo>
                    <a:lnTo>
                      <a:pt x="3" y="436"/>
                    </a:lnTo>
                    <a:lnTo>
                      <a:pt x="3" y="429"/>
                    </a:lnTo>
                    <a:lnTo>
                      <a:pt x="2" y="410"/>
                    </a:lnTo>
                    <a:lnTo>
                      <a:pt x="1" y="408"/>
                    </a:lnTo>
                    <a:lnTo>
                      <a:pt x="0" y="404"/>
                    </a:lnTo>
                    <a:lnTo>
                      <a:pt x="4" y="402"/>
                    </a:lnTo>
                    <a:lnTo>
                      <a:pt x="6" y="400"/>
                    </a:lnTo>
                    <a:lnTo>
                      <a:pt x="8" y="397"/>
                    </a:lnTo>
                    <a:lnTo>
                      <a:pt x="10" y="393"/>
                    </a:lnTo>
                    <a:lnTo>
                      <a:pt x="12" y="383"/>
                    </a:lnTo>
                    <a:lnTo>
                      <a:pt x="19" y="361"/>
                    </a:lnTo>
                    <a:lnTo>
                      <a:pt x="22" y="340"/>
                    </a:lnTo>
                    <a:lnTo>
                      <a:pt x="27" y="330"/>
                    </a:lnTo>
                    <a:lnTo>
                      <a:pt x="28" y="318"/>
                    </a:lnTo>
                    <a:lnTo>
                      <a:pt x="41" y="304"/>
                    </a:lnTo>
                    <a:lnTo>
                      <a:pt x="44" y="294"/>
                    </a:lnTo>
                    <a:lnTo>
                      <a:pt x="50" y="290"/>
                    </a:lnTo>
                    <a:lnTo>
                      <a:pt x="59" y="285"/>
                    </a:lnTo>
                    <a:lnTo>
                      <a:pt x="65" y="277"/>
                    </a:lnTo>
                    <a:lnTo>
                      <a:pt x="68" y="271"/>
                    </a:lnTo>
                    <a:lnTo>
                      <a:pt x="72" y="260"/>
                    </a:lnTo>
                    <a:lnTo>
                      <a:pt x="72" y="249"/>
                    </a:lnTo>
                    <a:lnTo>
                      <a:pt x="74" y="233"/>
                    </a:lnTo>
                    <a:lnTo>
                      <a:pt x="73" y="229"/>
                    </a:lnTo>
                    <a:lnTo>
                      <a:pt x="70" y="223"/>
                    </a:lnTo>
                    <a:lnTo>
                      <a:pt x="69" y="218"/>
                    </a:lnTo>
                    <a:lnTo>
                      <a:pt x="66" y="214"/>
                    </a:lnTo>
                    <a:lnTo>
                      <a:pt x="63" y="211"/>
                    </a:lnTo>
                    <a:lnTo>
                      <a:pt x="62" y="205"/>
                    </a:lnTo>
                    <a:lnTo>
                      <a:pt x="56" y="196"/>
                    </a:lnTo>
                    <a:lnTo>
                      <a:pt x="54" y="190"/>
                    </a:lnTo>
                    <a:lnTo>
                      <a:pt x="51" y="185"/>
                    </a:lnTo>
                    <a:lnTo>
                      <a:pt x="51" y="180"/>
                    </a:lnTo>
                    <a:lnTo>
                      <a:pt x="50" y="174"/>
                    </a:lnTo>
                    <a:lnTo>
                      <a:pt x="47" y="169"/>
                    </a:lnTo>
                    <a:lnTo>
                      <a:pt x="44" y="162"/>
                    </a:lnTo>
                    <a:lnTo>
                      <a:pt x="44" y="160"/>
                    </a:lnTo>
                    <a:lnTo>
                      <a:pt x="46" y="158"/>
                    </a:lnTo>
                    <a:lnTo>
                      <a:pt x="48" y="157"/>
                    </a:lnTo>
                    <a:lnTo>
                      <a:pt x="47" y="158"/>
                    </a:lnTo>
                    <a:lnTo>
                      <a:pt x="46" y="160"/>
                    </a:lnTo>
                    <a:lnTo>
                      <a:pt x="46" y="161"/>
                    </a:lnTo>
                    <a:lnTo>
                      <a:pt x="57" y="149"/>
                    </a:lnTo>
                    <a:lnTo>
                      <a:pt x="58" y="147"/>
                    </a:lnTo>
                    <a:lnTo>
                      <a:pt x="57" y="145"/>
                    </a:lnTo>
                    <a:lnTo>
                      <a:pt x="57" y="142"/>
                    </a:lnTo>
                    <a:lnTo>
                      <a:pt x="58" y="138"/>
                    </a:lnTo>
                    <a:lnTo>
                      <a:pt x="47" y="117"/>
                    </a:lnTo>
                    <a:lnTo>
                      <a:pt x="39" y="98"/>
                    </a:lnTo>
                    <a:lnTo>
                      <a:pt x="38" y="88"/>
                    </a:lnTo>
                    <a:lnTo>
                      <a:pt x="27" y="76"/>
                    </a:lnTo>
                    <a:lnTo>
                      <a:pt x="23" y="67"/>
                    </a:lnTo>
                    <a:lnTo>
                      <a:pt x="21" y="62"/>
                    </a:lnTo>
                    <a:lnTo>
                      <a:pt x="19" y="59"/>
                    </a:lnTo>
                    <a:lnTo>
                      <a:pt x="20" y="58"/>
                    </a:lnTo>
                    <a:lnTo>
                      <a:pt x="23" y="58"/>
                    </a:lnTo>
                    <a:lnTo>
                      <a:pt x="29" y="57"/>
                    </a:lnTo>
                    <a:lnTo>
                      <a:pt x="37" y="55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1" y="50"/>
                    </a:lnTo>
                    <a:lnTo>
                      <a:pt x="55" y="51"/>
                    </a:lnTo>
                    <a:lnTo>
                      <a:pt x="56" y="50"/>
                    </a:lnTo>
                    <a:lnTo>
                      <a:pt x="57" y="50"/>
                    </a:lnTo>
                    <a:lnTo>
                      <a:pt x="67" y="50"/>
                    </a:lnTo>
                    <a:lnTo>
                      <a:pt x="71" y="50"/>
                    </a:lnTo>
                    <a:lnTo>
                      <a:pt x="79" y="50"/>
                    </a:lnTo>
                    <a:lnTo>
                      <a:pt x="83" y="50"/>
                    </a:lnTo>
                    <a:lnTo>
                      <a:pt x="86" y="51"/>
                    </a:lnTo>
                    <a:lnTo>
                      <a:pt x="93" y="51"/>
                    </a:lnTo>
                    <a:lnTo>
                      <a:pt x="102" y="51"/>
                    </a:lnTo>
                    <a:lnTo>
                      <a:pt x="106" y="51"/>
                    </a:lnTo>
                    <a:lnTo>
                      <a:pt x="118" y="51"/>
                    </a:lnTo>
                    <a:lnTo>
                      <a:pt x="129" y="50"/>
                    </a:lnTo>
                    <a:lnTo>
                      <a:pt x="140" y="50"/>
                    </a:lnTo>
                    <a:lnTo>
                      <a:pt x="152" y="50"/>
                    </a:lnTo>
                    <a:lnTo>
                      <a:pt x="161" y="50"/>
                    </a:lnTo>
                    <a:lnTo>
                      <a:pt x="165" y="51"/>
                    </a:lnTo>
                    <a:lnTo>
                      <a:pt x="168" y="54"/>
                    </a:lnTo>
                    <a:lnTo>
                      <a:pt x="170" y="56"/>
                    </a:lnTo>
                    <a:lnTo>
                      <a:pt x="171" y="57"/>
                    </a:lnTo>
                    <a:lnTo>
                      <a:pt x="172" y="59"/>
                    </a:lnTo>
                    <a:lnTo>
                      <a:pt x="174" y="61"/>
                    </a:lnTo>
                    <a:lnTo>
                      <a:pt x="175" y="63"/>
                    </a:lnTo>
                    <a:lnTo>
                      <a:pt x="174" y="67"/>
                    </a:lnTo>
                    <a:lnTo>
                      <a:pt x="174" y="72"/>
                    </a:lnTo>
                    <a:lnTo>
                      <a:pt x="176" y="77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3" y="92"/>
                    </a:lnTo>
                    <a:lnTo>
                      <a:pt x="183" y="96"/>
                    </a:lnTo>
                    <a:lnTo>
                      <a:pt x="184" y="99"/>
                    </a:lnTo>
                    <a:lnTo>
                      <a:pt x="187" y="103"/>
                    </a:lnTo>
                    <a:lnTo>
                      <a:pt x="189" y="105"/>
                    </a:lnTo>
                    <a:lnTo>
                      <a:pt x="190" y="106"/>
                    </a:lnTo>
                    <a:lnTo>
                      <a:pt x="193" y="112"/>
                    </a:lnTo>
                    <a:lnTo>
                      <a:pt x="199" y="121"/>
                    </a:lnTo>
                    <a:lnTo>
                      <a:pt x="203" y="128"/>
                    </a:lnTo>
                    <a:lnTo>
                      <a:pt x="205" y="129"/>
                    </a:lnTo>
                    <a:lnTo>
                      <a:pt x="207" y="128"/>
                    </a:lnTo>
                    <a:lnTo>
                      <a:pt x="212" y="128"/>
                    </a:lnTo>
                    <a:lnTo>
                      <a:pt x="217" y="128"/>
                    </a:lnTo>
                    <a:lnTo>
                      <a:pt x="220" y="129"/>
                    </a:lnTo>
                    <a:lnTo>
                      <a:pt x="221" y="129"/>
                    </a:lnTo>
                    <a:lnTo>
                      <a:pt x="226" y="126"/>
                    </a:lnTo>
                    <a:lnTo>
                      <a:pt x="231" y="125"/>
                    </a:lnTo>
                    <a:lnTo>
                      <a:pt x="237" y="124"/>
                    </a:lnTo>
                    <a:lnTo>
                      <a:pt x="239" y="123"/>
                    </a:lnTo>
                    <a:lnTo>
                      <a:pt x="243" y="123"/>
                    </a:lnTo>
                    <a:lnTo>
                      <a:pt x="251" y="125"/>
                    </a:lnTo>
                    <a:lnTo>
                      <a:pt x="253" y="125"/>
                    </a:lnTo>
                    <a:lnTo>
                      <a:pt x="260" y="125"/>
                    </a:lnTo>
                    <a:lnTo>
                      <a:pt x="267" y="124"/>
                    </a:lnTo>
                    <a:lnTo>
                      <a:pt x="268" y="115"/>
                    </a:lnTo>
                    <a:lnTo>
                      <a:pt x="268" y="113"/>
                    </a:lnTo>
                    <a:lnTo>
                      <a:pt x="269" y="110"/>
                    </a:lnTo>
                    <a:lnTo>
                      <a:pt x="272" y="107"/>
                    </a:lnTo>
                    <a:lnTo>
                      <a:pt x="272" y="104"/>
                    </a:lnTo>
                    <a:lnTo>
                      <a:pt x="272" y="100"/>
                    </a:lnTo>
                    <a:lnTo>
                      <a:pt x="273" y="95"/>
                    </a:lnTo>
                    <a:lnTo>
                      <a:pt x="278" y="91"/>
                    </a:lnTo>
                    <a:lnTo>
                      <a:pt x="285" y="90"/>
                    </a:lnTo>
                    <a:lnTo>
                      <a:pt x="290" y="89"/>
                    </a:lnTo>
                    <a:lnTo>
                      <a:pt x="297" y="88"/>
                    </a:lnTo>
                    <a:lnTo>
                      <a:pt x="307" y="87"/>
                    </a:lnTo>
                    <a:lnTo>
                      <a:pt x="311" y="87"/>
                    </a:lnTo>
                    <a:lnTo>
                      <a:pt x="311" y="88"/>
                    </a:lnTo>
                    <a:lnTo>
                      <a:pt x="309" y="94"/>
                    </a:lnTo>
                    <a:lnTo>
                      <a:pt x="309" y="96"/>
                    </a:lnTo>
                    <a:lnTo>
                      <a:pt x="309" y="99"/>
                    </a:lnTo>
                    <a:lnTo>
                      <a:pt x="311" y="100"/>
                    </a:lnTo>
                    <a:lnTo>
                      <a:pt x="322" y="100"/>
                    </a:lnTo>
                    <a:lnTo>
                      <a:pt x="332" y="100"/>
                    </a:lnTo>
                    <a:lnTo>
                      <a:pt x="343" y="100"/>
                    </a:lnTo>
                    <a:lnTo>
                      <a:pt x="351" y="101"/>
                    </a:lnTo>
                    <a:lnTo>
                      <a:pt x="352" y="101"/>
                    </a:lnTo>
                    <a:lnTo>
                      <a:pt x="353" y="102"/>
                    </a:lnTo>
                    <a:lnTo>
                      <a:pt x="354" y="105"/>
                    </a:lnTo>
                    <a:lnTo>
                      <a:pt x="354" y="111"/>
                    </a:lnTo>
                    <a:lnTo>
                      <a:pt x="352" y="120"/>
                    </a:lnTo>
                    <a:lnTo>
                      <a:pt x="353" y="129"/>
                    </a:lnTo>
                    <a:lnTo>
                      <a:pt x="356" y="137"/>
                    </a:lnTo>
                    <a:lnTo>
                      <a:pt x="357" y="150"/>
                    </a:lnTo>
                    <a:lnTo>
                      <a:pt x="356" y="157"/>
                    </a:lnTo>
                    <a:lnTo>
                      <a:pt x="354" y="166"/>
                    </a:lnTo>
                    <a:lnTo>
                      <a:pt x="353" y="177"/>
                    </a:lnTo>
                    <a:lnTo>
                      <a:pt x="355" y="181"/>
                    </a:lnTo>
                    <a:lnTo>
                      <a:pt x="358" y="186"/>
                    </a:lnTo>
                    <a:lnTo>
                      <a:pt x="363" y="191"/>
                    </a:lnTo>
                    <a:lnTo>
                      <a:pt x="367" y="197"/>
                    </a:lnTo>
                    <a:lnTo>
                      <a:pt x="370" y="205"/>
                    </a:lnTo>
                    <a:lnTo>
                      <a:pt x="371" y="210"/>
                    </a:lnTo>
                    <a:lnTo>
                      <a:pt x="370" y="212"/>
                    </a:lnTo>
                    <a:lnTo>
                      <a:pt x="370" y="215"/>
                    </a:lnTo>
                    <a:lnTo>
                      <a:pt x="371" y="220"/>
                    </a:lnTo>
                    <a:lnTo>
                      <a:pt x="370" y="224"/>
                    </a:lnTo>
                    <a:lnTo>
                      <a:pt x="367" y="225"/>
                    </a:lnTo>
                    <a:lnTo>
                      <a:pt x="366" y="227"/>
                    </a:lnTo>
                    <a:lnTo>
                      <a:pt x="368" y="232"/>
                    </a:lnTo>
                    <a:lnTo>
                      <a:pt x="368" y="236"/>
                    </a:lnTo>
                    <a:lnTo>
                      <a:pt x="369" y="237"/>
                    </a:lnTo>
                    <a:lnTo>
                      <a:pt x="370" y="238"/>
                    </a:lnTo>
                    <a:lnTo>
                      <a:pt x="371" y="238"/>
                    </a:lnTo>
                    <a:lnTo>
                      <a:pt x="374" y="237"/>
                    </a:lnTo>
                    <a:lnTo>
                      <a:pt x="377" y="234"/>
                    </a:lnTo>
                    <a:lnTo>
                      <a:pt x="380" y="233"/>
                    </a:lnTo>
                    <a:lnTo>
                      <a:pt x="383" y="233"/>
                    </a:lnTo>
                    <a:lnTo>
                      <a:pt x="389" y="234"/>
                    </a:lnTo>
                    <a:lnTo>
                      <a:pt x="398" y="234"/>
                    </a:lnTo>
                    <a:lnTo>
                      <a:pt x="401" y="234"/>
                    </a:lnTo>
                    <a:lnTo>
                      <a:pt x="409" y="230"/>
                    </a:lnTo>
                    <a:lnTo>
                      <a:pt x="411" y="230"/>
                    </a:lnTo>
                    <a:lnTo>
                      <a:pt x="415" y="230"/>
                    </a:lnTo>
                    <a:lnTo>
                      <a:pt x="420" y="231"/>
                    </a:lnTo>
                    <a:lnTo>
                      <a:pt x="424" y="232"/>
                    </a:lnTo>
                    <a:lnTo>
                      <a:pt x="427" y="231"/>
                    </a:lnTo>
                    <a:lnTo>
                      <a:pt x="427" y="229"/>
                    </a:lnTo>
                    <a:lnTo>
                      <a:pt x="428" y="227"/>
                    </a:lnTo>
                    <a:lnTo>
                      <a:pt x="429" y="22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Freeform 13">
                <a:extLst>
                  <a:ext uri="{FF2B5EF4-FFF2-40B4-BE49-F238E27FC236}">
                    <a16:creationId xmlns:a16="http://schemas.microsoft.com/office/drawing/2014/main" id="{E9983185-6EEE-8E74-3B1D-27C164F43D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4" y="3138"/>
                <a:ext cx="204" cy="449"/>
              </a:xfrm>
              <a:custGeom>
                <a:avLst/>
                <a:gdLst>
                  <a:gd name="T0" fmla="*/ 440 w 698"/>
                  <a:gd name="T1" fmla="*/ 74 h 1532"/>
                  <a:gd name="T2" fmla="*/ 548 w 698"/>
                  <a:gd name="T3" fmla="*/ 124 h 1532"/>
                  <a:gd name="T4" fmla="*/ 542 w 698"/>
                  <a:gd name="T5" fmla="*/ 170 h 1532"/>
                  <a:gd name="T6" fmla="*/ 529 w 698"/>
                  <a:gd name="T7" fmla="*/ 199 h 1532"/>
                  <a:gd name="T8" fmla="*/ 604 w 698"/>
                  <a:gd name="T9" fmla="*/ 221 h 1532"/>
                  <a:gd name="T10" fmla="*/ 644 w 698"/>
                  <a:gd name="T11" fmla="*/ 198 h 1532"/>
                  <a:gd name="T12" fmla="*/ 675 w 698"/>
                  <a:gd name="T13" fmla="*/ 144 h 1532"/>
                  <a:gd name="T14" fmla="*/ 695 w 698"/>
                  <a:gd name="T15" fmla="*/ 190 h 1532"/>
                  <a:gd name="T16" fmla="*/ 663 w 698"/>
                  <a:gd name="T17" fmla="*/ 220 h 1532"/>
                  <a:gd name="T18" fmla="*/ 626 w 698"/>
                  <a:gd name="T19" fmla="*/ 247 h 1532"/>
                  <a:gd name="T20" fmla="*/ 605 w 698"/>
                  <a:gd name="T21" fmla="*/ 273 h 1532"/>
                  <a:gd name="T22" fmla="*/ 557 w 698"/>
                  <a:gd name="T23" fmla="*/ 334 h 1532"/>
                  <a:gd name="T24" fmla="*/ 546 w 698"/>
                  <a:gd name="T25" fmla="*/ 387 h 1532"/>
                  <a:gd name="T26" fmla="*/ 533 w 698"/>
                  <a:gd name="T27" fmla="*/ 445 h 1532"/>
                  <a:gd name="T28" fmla="*/ 571 w 698"/>
                  <a:gd name="T29" fmla="*/ 534 h 1532"/>
                  <a:gd name="T30" fmla="*/ 564 w 698"/>
                  <a:gd name="T31" fmla="*/ 652 h 1532"/>
                  <a:gd name="T32" fmla="*/ 394 w 698"/>
                  <a:gd name="T33" fmla="*/ 708 h 1532"/>
                  <a:gd name="T34" fmla="*/ 395 w 698"/>
                  <a:gd name="T35" fmla="*/ 784 h 1532"/>
                  <a:gd name="T36" fmla="*/ 296 w 698"/>
                  <a:gd name="T37" fmla="*/ 790 h 1532"/>
                  <a:gd name="T38" fmla="*/ 332 w 698"/>
                  <a:gd name="T39" fmla="*/ 858 h 1532"/>
                  <a:gd name="T40" fmla="*/ 331 w 698"/>
                  <a:gd name="T41" fmla="*/ 880 h 1532"/>
                  <a:gd name="T42" fmla="*/ 301 w 698"/>
                  <a:gd name="T43" fmla="*/ 900 h 1532"/>
                  <a:gd name="T44" fmla="*/ 254 w 698"/>
                  <a:gd name="T45" fmla="*/ 985 h 1532"/>
                  <a:gd name="T46" fmla="*/ 266 w 698"/>
                  <a:gd name="T47" fmla="*/ 1089 h 1532"/>
                  <a:gd name="T48" fmla="*/ 252 w 698"/>
                  <a:gd name="T49" fmla="*/ 1154 h 1532"/>
                  <a:gd name="T50" fmla="*/ 176 w 698"/>
                  <a:gd name="T51" fmla="*/ 1236 h 1532"/>
                  <a:gd name="T52" fmla="*/ 157 w 698"/>
                  <a:gd name="T53" fmla="*/ 1275 h 1532"/>
                  <a:gd name="T54" fmla="*/ 150 w 698"/>
                  <a:gd name="T55" fmla="*/ 1331 h 1532"/>
                  <a:gd name="T56" fmla="*/ 109 w 698"/>
                  <a:gd name="T57" fmla="*/ 1354 h 1532"/>
                  <a:gd name="T58" fmla="*/ 43 w 698"/>
                  <a:gd name="T59" fmla="*/ 1301 h 1532"/>
                  <a:gd name="T60" fmla="*/ 11 w 698"/>
                  <a:gd name="T61" fmla="*/ 1269 h 1532"/>
                  <a:gd name="T62" fmla="*/ 25 w 698"/>
                  <a:gd name="T63" fmla="*/ 1186 h 1532"/>
                  <a:gd name="T64" fmla="*/ 43 w 698"/>
                  <a:gd name="T65" fmla="*/ 1114 h 1532"/>
                  <a:gd name="T66" fmla="*/ 64 w 698"/>
                  <a:gd name="T67" fmla="*/ 1050 h 1532"/>
                  <a:gd name="T68" fmla="*/ 72 w 698"/>
                  <a:gd name="T69" fmla="*/ 987 h 1532"/>
                  <a:gd name="T70" fmla="*/ 79 w 698"/>
                  <a:gd name="T71" fmla="*/ 955 h 1532"/>
                  <a:gd name="T72" fmla="*/ 62 w 698"/>
                  <a:gd name="T73" fmla="*/ 902 h 1532"/>
                  <a:gd name="T74" fmla="*/ 54 w 698"/>
                  <a:gd name="T75" fmla="*/ 846 h 1532"/>
                  <a:gd name="T76" fmla="*/ 59 w 698"/>
                  <a:gd name="T77" fmla="*/ 775 h 1532"/>
                  <a:gd name="T78" fmla="*/ 65 w 698"/>
                  <a:gd name="T79" fmla="*/ 730 h 1532"/>
                  <a:gd name="T80" fmla="*/ 92 w 698"/>
                  <a:gd name="T81" fmla="*/ 689 h 1532"/>
                  <a:gd name="T82" fmla="*/ 86 w 698"/>
                  <a:gd name="T83" fmla="*/ 617 h 1532"/>
                  <a:gd name="T84" fmla="*/ 106 w 698"/>
                  <a:gd name="T85" fmla="*/ 575 h 1532"/>
                  <a:gd name="T86" fmla="*/ 114 w 698"/>
                  <a:gd name="T87" fmla="*/ 520 h 1532"/>
                  <a:gd name="T88" fmla="*/ 130 w 698"/>
                  <a:gd name="T89" fmla="*/ 467 h 1532"/>
                  <a:gd name="T90" fmla="*/ 117 w 698"/>
                  <a:gd name="T91" fmla="*/ 418 h 1532"/>
                  <a:gd name="T92" fmla="*/ 107 w 698"/>
                  <a:gd name="T93" fmla="*/ 365 h 1532"/>
                  <a:gd name="T94" fmla="*/ 129 w 698"/>
                  <a:gd name="T95" fmla="*/ 330 h 1532"/>
                  <a:gd name="T96" fmla="*/ 136 w 698"/>
                  <a:gd name="T97" fmla="*/ 261 h 1532"/>
                  <a:gd name="T98" fmla="*/ 171 w 698"/>
                  <a:gd name="T99" fmla="*/ 204 h 1532"/>
                  <a:gd name="T100" fmla="*/ 178 w 698"/>
                  <a:gd name="T101" fmla="*/ 151 h 1532"/>
                  <a:gd name="T102" fmla="*/ 181 w 698"/>
                  <a:gd name="T103" fmla="*/ 105 h 1532"/>
                  <a:gd name="T104" fmla="*/ 231 w 698"/>
                  <a:gd name="T105" fmla="*/ 27 h 1532"/>
                  <a:gd name="T106" fmla="*/ 277 w 698"/>
                  <a:gd name="T107" fmla="*/ 12 h 1532"/>
                  <a:gd name="T108" fmla="*/ 331 w 698"/>
                  <a:gd name="T109" fmla="*/ 22 h 1532"/>
                  <a:gd name="T110" fmla="*/ 409 w 698"/>
                  <a:gd name="T111" fmla="*/ 711 h 1532"/>
                  <a:gd name="T112" fmla="*/ 184 w 698"/>
                  <a:gd name="T113" fmla="*/ 1406 h 1532"/>
                  <a:gd name="T114" fmla="*/ 220 w 698"/>
                  <a:gd name="T115" fmla="*/ 1473 h 1532"/>
                  <a:gd name="T116" fmla="*/ 267 w 698"/>
                  <a:gd name="T117" fmla="*/ 1526 h 1532"/>
                  <a:gd name="T118" fmla="*/ 321 w 698"/>
                  <a:gd name="T119" fmla="*/ 1515 h 1532"/>
                  <a:gd name="T120" fmla="*/ 314 w 698"/>
                  <a:gd name="T121" fmla="*/ 1517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8" h="1532">
                    <a:moveTo>
                      <a:pt x="383" y="17"/>
                    </a:moveTo>
                    <a:lnTo>
                      <a:pt x="384" y="18"/>
                    </a:lnTo>
                    <a:lnTo>
                      <a:pt x="384" y="19"/>
                    </a:lnTo>
                    <a:lnTo>
                      <a:pt x="387" y="21"/>
                    </a:lnTo>
                    <a:lnTo>
                      <a:pt x="393" y="25"/>
                    </a:lnTo>
                    <a:lnTo>
                      <a:pt x="399" y="31"/>
                    </a:lnTo>
                    <a:lnTo>
                      <a:pt x="404" y="41"/>
                    </a:lnTo>
                    <a:lnTo>
                      <a:pt x="409" y="48"/>
                    </a:lnTo>
                    <a:lnTo>
                      <a:pt x="413" y="53"/>
                    </a:lnTo>
                    <a:lnTo>
                      <a:pt x="417" y="56"/>
                    </a:lnTo>
                    <a:lnTo>
                      <a:pt x="421" y="58"/>
                    </a:lnTo>
                    <a:lnTo>
                      <a:pt x="423" y="59"/>
                    </a:lnTo>
                    <a:lnTo>
                      <a:pt x="423" y="61"/>
                    </a:lnTo>
                    <a:lnTo>
                      <a:pt x="427" y="63"/>
                    </a:lnTo>
                    <a:lnTo>
                      <a:pt x="434" y="67"/>
                    </a:lnTo>
                    <a:lnTo>
                      <a:pt x="438" y="71"/>
                    </a:lnTo>
                    <a:lnTo>
                      <a:pt x="440" y="74"/>
                    </a:lnTo>
                    <a:lnTo>
                      <a:pt x="447" y="78"/>
                    </a:lnTo>
                    <a:lnTo>
                      <a:pt x="459" y="82"/>
                    </a:lnTo>
                    <a:lnTo>
                      <a:pt x="467" y="84"/>
                    </a:lnTo>
                    <a:lnTo>
                      <a:pt x="472" y="84"/>
                    </a:lnTo>
                    <a:lnTo>
                      <a:pt x="480" y="87"/>
                    </a:lnTo>
                    <a:lnTo>
                      <a:pt x="490" y="94"/>
                    </a:lnTo>
                    <a:lnTo>
                      <a:pt x="496" y="99"/>
                    </a:lnTo>
                    <a:lnTo>
                      <a:pt x="498" y="101"/>
                    </a:lnTo>
                    <a:lnTo>
                      <a:pt x="505" y="105"/>
                    </a:lnTo>
                    <a:lnTo>
                      <a:pt x="521" y="114"/>
                    </a:lnTo>
                    <a:lnTo>
                      <a:pt x="528" y="116"/>
                    </a:lnTo>
                    <a:lnTo>
                      <a:pt x="532" y="118"/>
                    </a:lnTo>
                    <a:lnTo>
                      <a:pt x="534" y="121"/>
                    </a:lnTo>
                    <a:lnTo>
                      <a:pt x="536" y="121"/>
                    </a:lnTo>
                    <a:lnTo>
                      <a:pt x="538" y="120"/>
                    </a:lnTo>
                    <a:lnTo>
                      <a:pt x="542" y="121"/>
                    </a:lnTo>
                    <a:lnTo>
                      <a:pt x="548" y="124"/>
                    </a:lnTo>
                    <a:lnTo>
                      <a:pt x="553" y="127"/>
                    </a:lnTo>
                    <a:lnTo>
                      <a:pt x="559" y="135"/>
                    </a:lnTo>
                    <a:lnTo>
                      <a:pt x="561" y="138"/>
                    </a:lnTo>
                    <a:lnTo>
                      <a:pt x="562" y="140"/>
                    </a:lnTo>
                    <a:lnTo>
                      <a:pt x="561" y="143"/>
                    </a:lnTo>
                    <a:lnTo>
                      <a:pt x="560" y="145"/>
                    </a:lnTo>
                    <a:lnTo>
                      <a:pt x="556" y="148"/>
                    </a:lnTo>
                    <a:lnTo>
                      <a:pt x="555" y="149"/>
                    </a:lnTo>
                    <a:lnTo>
                      <a:pt x="555" y="150"/>
                    </a:lnTo>
                    <a:lnTo>
                      <a:pt x="554" y="152"/>
                    </a:lnTo>
                    <a:lnTo>
                      <a:pt x="551" y="157"/>
                    </a:lnTo>
                    <a:lnTo>
                      <a:pt x="550" y="159"/>
                    </a:lnTo>
                    <a:lnTo>
                      <a:pt x="550" y="161"/>
                    </a:lnTo>
                    <a:lnTo>
                      <a:pt x="548" y="163"/>
                    </a:lnTo>
                    <a:lnTo>
                      <a:pt x="544" y="166"/>
                    </a:lnTo>
                    <a:lnTo>
                      <a:pt x="543" y="168"/>
                    </a:lnTo>
                    <a:lnTo>
                      <a:pt x="542" y="170"/>
                    </a:lnTo>
                    <a:lnTo>
                      <a:pt x="542" y="171"/>
                    </a:lnTo>
                    <a:lnTo>
                      <a:pt x="541" y="171"/>
                    </a:lnTo>
                    <a:lnTo>
                      <a:pt x="540" y="173"/>
                    </a:lnTo>
                    <a:lnTo>
                      <a:pt x="539" y="176"/>
                    </a:lnTo>
                    <a:lnTo>
                      <a:pt x="539" y="179"/>
                    </a:lnTo>
                    <a:lnTo>
                      <a:pt x="540" y="184"/>
                    </a:lnTo>
                    <a:lnTo>
                      <a:pt x="540" y="185"/>
                    </a:lnTo>
                    <a:lnTo>
                      <a:pt x="539" y="186"/>
                    </a:lnTo>
                    <a:lnTo>
                      <a:pt x="538" y="187"/>
                    </a:lnTo>
                    <a:lnTo>
                      <a:pt x="538" y="189"/>
                    </a:lnTo>
                    <a:lnTo>
                      <a:pt x="537" y="191"/>
                    </a:lnTo>
                    <a:lnTo>
                      <a:pt x="535" y="192"/>
                    </a:lnTo>
                    <a:lnTo>
                      <a:pt x="535" y="193"/>
                    </a:lnTo>
                    <a:lnTo>
                      <a:pt x="535" y="194"/>
                    </a:lnTo>
                    <a:lnTo>
                      <a:pt x="534" y="195"/>
                    </a:lnTo>
                    <a:lnTo>
                      <a:pt x="531" y="197"/>
                    </a:lnTo>
                    <a:lnTo>
                      <a:pt x="529" y="199"/>
                    </a:lnTo>
                    <a:lnTo>
                      <a:pt x="529" y="201"/>
                    </a:lnTo>
                    <a:lnTo>
                      <a:pt x="527" y="203"/>
                    </a:lnTo>
                    <a:lnTo>
                      <a:pt x="525" y="205"/>
                    </a:lnTo>
                    <a:lnTo>
                      <a:pt x="524" y="207"/>
                    </a:lnTo>
                    <a:lnTo>
                      <a:pt x="525" y="212"/>
                    </a:lnTo>
                    <a:lnTo>
                      <a:pt x="541" y="210"/>
                    </a:lnTo>
                    <a:lnTo>
                      <a:pt x="553" y="212"/>
                    </a:lnTo>
                    <a:lnTo>
                      <a:pt x="568" y="217"/>
                    </a:lnTo>
                    <a:lnTo>
                      <a:pt x="578" y="218"/>
                    </a:lnTo>
                    <a:lnTo>
                      <a:pt x="582" y="217"/>
                    </a:lnTo>
                    <a:lnTo>
                      <a:pt x="586" y="217"/>
                    </a:lnTo>
                    <a:lnTo>
                      <a:pt x="588" y="219"/>
                    </a:lnTo>
                    <a:lnTo>
                      <a:pt x="591" y="219"/>
                    </a:lnTo>
                    <a:lnTo>
                      <a:pt x="595" y="218"/>
                    </a:lnTo>
                    <a:lnTo>
                      <a:pt x="599" y="219"/>
                    </a:lnTo>
                    <a:lnTo>
                      <a:pt x="601" y="222"/>
                    </a:lnTo>
                    <a:lnTo>
                      <a:pt x="604" y="221"/>
                    </a:lnTo>
                    <a:lnTo>
                      <a:pt x="606" y="217"/>
                    </a:lnTo>
                    <a:lnTo>
                      <a:pt x="608" y="214"/>
                    </a:lnTo>
                    <a:lnTo>
                      <a:pt x="611" y="212"/>
                    </a:lnTo>
                    <a:lnTo>
                      <a:pt x="614" y="212"/>
                    </a:lnTo>
                    <a:lnTo>
                      <a:pt x="618" y="213"/>
                    </a:lnTo>
                    <a:lnTo>
                      <a:pt x="622" y="214"/>
                    </a:lnTo>
                    <a:lnTo>
                      <a:pt x="624" y="216"/>
                    </a:lnTo>
                    <a:lnTo>
                      <a:pt x="627" y="216"/>
                    </a:lnTo>
                    <a:lnTo>
                      <a:pt x="629" y="214"/>
                    </a:lnTo>
                    <a:lnTo>
                      <a:pt x="631" y="211"/>
                    </a:lnTo>
                    <a:lnTo>
                      <a:pt x="631" y="208"/>
                    </a:lnTo>
                    <a:lnTo>
                      <a:pt x="632" y="206"/>
                    </a:lnTo>
                    <a:lnTo>
                      <a:pt x="634" y="204"/>
                    </a:lnTo>
                    <a:lnTo>
                      <a:pt x="636" y="202"/>
                    </a:lnTo>
                    <a:lnTo>
                      <a:pt x="637" y="200"/>
                    </a:lnTo>
                    <a:lnTo>
                      <a:pt x="640" y="199"/>
                    </a:lnTo>
                    <a:lnTo>
                      <a:pt x="644" y="198"/>
                    </a:lnTo>
                    <a:lnTo>
                      <a:pt x="647" y="197"/>
                    </a:lnTo>
                    <a:lnTo>
                      <a:pt x="647" y="195"/>
                    </a:lnTo>
                    <a:lnTo>
                      <a:pt x="649" y="194"/>
                    </a:lnTo>
                    <a:lnTo>
                      <a:pt x="651" y="192"/>
                    </a:lnTo>
                    <a:lnTo>
                      <a:pt x="653" y="190"/>
                    </a:lnTo>
                    <a:lnTo>
                      <a:pt x="654" y="188"/>
                    </a:lnTo>
                    <a:lnTo>
                      <a:pt x="656" y="187"/>
                    </a:lnTo>
                    <a:lnTo>
                      <a:pt x="658" y="186"/>
                    </a:lnTo>
                    <a:lnTo>
                      <a:pt x="660" y="182"/>
                    </a:lnTo>
                    <a:lnTo>
                      <a:pt x="663" y="173"/>
                    </a:lnTo>
                    <a:lnTo>
                      <a:pt x="665" y="161"/>
                    </a:lnTo>
                    <a:lnTo>
                      <a:pt x="665" y="144"/>
                    </a:lnTo>
                    <a:lnTo>
                      <a:pt x="668" y="144"/>
                    </a:lnTo>
                    <a:lnTo>
                      <a:pt x="669" y="146"/>
                    </a:lnTo>
                    <a:lnTo>
                      <a:pt x="671" y="146"/>
                    </a:lnTo>
                    <a:lnTo>
                      <a:pt x="673" y="145"/>
                    </a:lnTo>
                    <a:lnTo>
                      <a:pt x="675" y="144"/>
                    </a:lnTo>
                    <a:lnTo>
                      <a:pt x="678" y="144"/>
                    </a:lnTo>
                    <a:lnTo>
                      <a:pt x="680" y="143"/>
                    </a:lnTo>
                    <a:lnTo>
                      <a:pt x="681" y="142"/>
                    </a:lnTo>
                    <a:lnTo>
                      <a:pt x="683" y="143"/>
                    </a:lnTo>
                    <a:lnTo>
                      <a:pt x="684" y="144"/>
                    </a:lnTo>
                    <a:lnTo>
                      <a:pt x="686" y="144"/>
                    </a:lnTo>
                    <a:lnTo>
                      <a:pt x="688" y="147"/>
                    </a:lnTo>
                    <a:lnTo>
                      <a:pt x="691" y="148"/>
                    </a:lnTo>
                    <a:lnTo>
                      <a:pt x="692" y="151"/>
                    </a:lnTo>
                    <a:lnTo>
                      <a:pt x="693" y="159"/>
                    </a:lnTo>
                    <a:lnTo>
                      <a:pt x="696" y="164"/>
                    </a:lnTo>
                    <a:lnTo>
                      <a:pt x="698" y="170"/>
                    </a:lnTo>
                    <a:lnTo>
                      <a:pt x="698" y="172"/>
                    </a:lnTo>
                    <a:lnTo>
                      <a:pt x="697" y="174"/>
                    </a:lnTo>
                    <a:lnTo>
                      <a:pt x="697" y="178"/>
                    </a:lnTo>
                    <a:lnTo>
                      <a:pt x="696" y="187"/>
                    </a:lnTo>
                    <a:lnTo>
                      <a:pt x="695" y="190"/>
                    </a:lnTo>
                    <a:lnTo>
                      <a:pt x="696" y="192"/>
                    </a:lnTo>
                    <a:lnTo>
                      <a:pt x="697" y="195"/>
                    </a:lnTo>
                    <a:lnTo>
                      <a:pt x="695" y="199"/>
                    </a:lnTo>
                    <a:lnTo>
                      <a:pt x="692" y="205"/>
                    </a:lnTo>
                    <a:lnTo>
                      <a:pt x="690" y="206"/>
                    </a:lnTo>
                    <a:lnTo>
                      <a:pt x="689" y="206"/>
                    </a:lnTo>
                    <a:lnTo>
                      <a:pt x="685" y="209"/>
                    </a:lnTo>
                    <a:lnTo>
                      <a:pt x="683" y="211"/>
                    </a:lnTo>
                    <a:lnTo>
                      <a:pt x="681" y="210"/>
                    </a:lnTo>
                    <a:lnTo>
                      <a:pt x="680" y="211"/>
                    </a:lnTo>
                    <a:lnTo>
                      <a:pt x="678" y="215"/>
                    </a:lnTo>
                    <a:lnTo>
                      <a:pt x="675" y="216"/>
                    </a:lnTo>
                    <a:lnTo>
                      <a:pt x="671" y="217"/>
                    </a:lnTo>
                    <a:lnTo>
                      <a:pt x="670" y="218"/>
                    </a:lnTo>
                    <a:lnTo>
                      <a:pt x="667" y="218"/>
                    </a:lnTo>
                    <a:lnTo>
                      <a:pt x="665" y="219"/>
                    </a:lnTo>
                    <a:lnTo>
                      <a:pt x="663" y="220"/>
                    </a:lnTo>
                    <a:lnTo>
                      <a:pt x="661" y="221"/>
                    </a:lnTo>
                    <a:lnTo>
                      <a:pt x="659" y="221"/>
                    </a:lnTo>
                    <a:lnTo>
                      <a:pt x="658" y="221"/>
                    </a:lnTo>
                    <a:lnTo>
                      <a:pt x="656" y="223"/>
                    </a:lnTo>
                    <a:lnTo>
                      <a:pt x="655" y="225"/>
                    </a:lnTo>
                    <a:lnTo>
                      <a:pt x="655" y="228"/>
                    </a:lnTo>
                    <a:lnTo>
                      <a:pt x="653" y="229"/>
                    </a:lnTo>
                    <a:lnTo>
                      <a:pt x="650" y="230"/>
                    </a:lnTo>
                    <a:lnTo>
                      <a:pt x="649" y="231"/>
                    </a:lnTo>
                    <a:lnTo>
                      <a:pt x="649" y="233"/>
                    </a:lnTo>
                    <a:lnTo>
                      <a:pt x="648" y="234"/>
                    </a:lnTo>
                    <a:lnTo>
                      <a:pt x="643" y="235"/>
                    </a:lnTo>
                    <a:lnTo>
                      <a:pt x="639" y="237"/>
                    </a:lnTo>
                    <a:lnTo>
                      <a:pt x="637" y="241"/>
                    </a:lnTo>
                    <a:lnTo>
                      <a:pt x="635" y="243"/>
                    </a:lnTo>
                    <a:lnTo>
                      <a:pt x="631" y="244"/>
                    </a:lnTo>
                    <a:lnTo>
                      <a:pt x="626" y="247"/>
                    </a:lnTo>
                    <a:lnTo>
                      <a:pt x="625" y="249"/>
                    </a:lnTo>
                    <a:lnTo>
                      <a:pt x="627" y="251"/>
                    </a:lnTo>
                    <a:lnTo>
                      <a:pt x="628" y="253"/>
                    </a:lnTo>
                    <a:lnTo>
                      <a:pt x="628" y="254"/>
                    </a:lnTo>
                    <a:lnTo>
                      <a:pt x="626" y="254"/>
                    </a:lnTo>
                    <a:lnTo>
                      <a:pt x="623" y="253"/>
                    </a:lnTo>
                    <a:lnTo>
                      <a:pt x="622" y="253"/>
                    </a:lnTo>
                    <a:lnTo>
                      <a:pt x="620" y="254"/>
                    </a:lnTo>
                    <a:lnTo>
                      <a:pt x="620" y="255"/>
                    </a:lnTo>
                    <a:lnTo>
                      <a:pt x="620" y="257"/>
                    </a:lnTo>
                    <a:lnTo>
                      <a:pt x="619" y="258"/>
                    </a:lnTo>
                    <a:lnTo>
                      <a:pt x="617" y="259"/>
                    </a:lnTo>
                    <a:lnTo>
                      <a:pt x="616" y="260"/>
                    </a:lnTo>
                    <a:lnTo>
                      <a:pt x="615" y="262"/>
                    </a:lnTo>
                    <a:lnTo>
                      <a:pt x="613" y="265"/>
                    </a:lnTo>
                    <a:lnTo>
                      <a:pt x="609" y="268"/>
                    </a:lnTo>
                    <a:lnTo>
                      <a:pt x="605" y="273"/>
                    </a:lnTo>
                    <a:lnTo>
                      <a:pt x="603" y="279"/>
                    </a:lnTo>
                    <a:lnTo>
                      <a:pt x="600" y="283"/>
                    </a:lnTo>
                    <a:lnTo>
                      <a:pt x="597" y="284"/>
                    </a:lnTo>
                    <a:lnTo>
                      <a:pt x="594" y="287"/>
                    </a:lnTo>
                    <a:lnTo>
                      <a:pt x="593" y="290"/>
                    </a:lnTo>
                    <a:lnTo>
                      <a:pt x="589" y="296"/>
                    </a:lnTo>
                    <a:lnTo>
                      <a:pt x="584" y="303"/>
                    </a:lnTo>
                    <a:lnTo>
                      <a:pt x="578" y="308"/>
                    </a:lnTo>
                    <a:lnTo>
                      <a:pt x="574" y="310"/>
                    </a:lnTo>
                    <a:lnTo>
                      <a:pt x="571" y="313"/>
                    </a:lnTo>
                    <a:lnTo>
                      <a:pt x="570" y="317"/>
                    </a:lnTo>
                    <a:lnTo>
                      <a:pt x="567" y="320"/>
                    </a:lnTo>
                    <a:lnTo>
                      <a:pt x="562" y="325"/>
                    </a:lnTo>
                    <a:lnTo>
                      <a:pt x="560" y="327"/>
                    </a:lnTo>
                    <a:lnTo>
                      <a:pt x="559" y="328"/>
                    </a:lnTo>
                    <a:lnTo>
                      <a:pt x="559" y="331"/>
                    </a:lnTo>
                    <a:lnTo>
                      <a:pt x="557" y="334"/>
                    </a:lnTo>
                    <a:lnTo>
                      <a:pt x="552" y="339"/>
                    </a:lnTo>
                    <a:lnTo>
                      <a:pt x="551" y="343"/>
                    </a:lnTo>
                    <a:lnTo>
                      <a:pt x="553" y="348"/>
                    </a:lnTo>
                    <a:lnTo>
                      <a:pt x="553" y="354"/>
                    </a:lnTo>
                    <a:lnTo>
                      <a:pt x="552" y="356"/>
                    </a:lnTo>
                    <a:lnTo>
                      <a:pt x="550" y="357"/>
                    </a:lnTo>
                    <a:lnTo>
                      <a:pt x="550" y="358"/>
                    </a:lnTo>
                    <a:lnTo>
                      <a:pt x="551" y="361"/>
                    </a:lnTo>
                    <a:lnTo>
                      <a:pt x="551" y="364"/>
                    </a:lnTo>
                    <a:lnTo>
                      <a:pt x="550" y="367"/>
                    </a:lnTo>
                    <a:lnTo>
                      <a:pt x="548" y="372"/>
                    </a:lnTo>
                    <a:lnTo>
                      <a:pt x="545" y="376"/>
                    </a:lnTo>
                    <a:lnTo>
                      <a:pt x="545" y="380"/>
                    </a:lnTo>
                    <a:lnTo>
                      <a:pt x="546" y="381"/>
                    </a:lnTo>
                    <a:lnTo>
                      <a:pt x="547" y="383"/>
                    </a:lnTo>
                    <a:lnTo>
                      <a:pt x="547" y="385"/>
                    </a:lnTo>
                    <a:lnTo>
                      <a:pt x="546" y="387"/>
                    </a:lnTo>
                    <a:lnTo>
                      <a:pt x="545" y="391"/>
                    </a:lnTo>
                    <a:lnTo>
                      <a:pt x="543" y="394"/>
                    </a:lnTo>
                    <a:lnTo>
                      <a:pt x="541" y="395"/>
                    </a:lnTo>
                    <a:lnTo>
                      <a:pt x="540" y="397"/>
                    </a:lnTo>
                    <a:lnTo>
                      <a:pt x="541" y="400"/>
                    </a:lnTo>
                    <a:lnTo>
                      <a:pt x="541" y="403"/>
                    </a:lnTo>
                    <a:lnTo>
                      <a:pt x="540" y="405"/>
                    </a:lnTo>
                    <a:lnTo>
                      <a:pt x="541" y="408"/>
                    </a:lnTo>
                    <a:lnTo>
                      <a:pt x="542" y="411"/>
                    </a:lnTo>
                    <a:lnTo>
                      <a:pt x="542" y="414"/>
                    </a:lnTo>
                    <a:lnTo>
                      <a:pt x="539" y="420"/>
                    </a:lnTo>
                    <a:lnTo>
                      <a:pt x="539" y="424"/>
                    </a:lnTo>
                    <a:lnTo>
                      <a:pt x="540" y="440"/>
                    </a:lnTo>
                    <a:lnTo>
                      <a:pt x="539" y="442"/>
                    </a:lnTo>
                    <a:lnTo>
                      <a:pt x="538" y="445"/>
                    </a:lnTo>
                    <a:lnTo>
                      <a:pt x="536" y="445"/>
                    </a:lnTo>
                    <a:lnTo>
                      <a:pt x="533" y="445"/>
                    </a:lnTo>
                    <a:lnTo>
                      <a:pt x="532" y="446"/>
                    </a:lnTo>
                    <a:lnTo>
                      <a:pt x="530" y="454"/>
                    </a:lnTo>
                    <a:lnTo>
                      <a:pt x="527" y="470"/>
                    </a:lnTo>
                    <a:lnTo>
                      <a:pt x="528" y="473"/>
                    </a:lnTo>
                    <a:lnTo>
                      <a:pt x="530" y="479"/>
                    </a:lnTo>
                    <a:lnTo>
                      <a:pt x="531" y="483"/>
                    </a:lnTo>
                    <a:lnTo>
                      <a:pt x="532" y="486"/>
                    </a:lnTo>
                    <a:lnTo>
                      <a:pt x="533" y="492"/>
                    </a:lnTo>
                    <a:lnTo>
                      <a:pt x="531" y="494"/>
                    </a:lnTo>
                    <a:lnTo>
                      <a:pt x="530" y="495"/>
                    </a:lnTo>
                    <a:lnTo>
                      <a:pt x="528" y="496"/>
                    </a:lnTo>
                    <a:lnTo>
                      <a:pt x="530" y="503"/>
                    </a:lnTo>
                    <a:lnTo>
                      <a:pt x="532" y="506"/>
                    </a:lnTo>
                    <a:lnTo>
                      <a:pt x="536" y="513"/>
                    </a:lnTo>
                    <a:lnTo>
                      <a:pt x="555" y="522"/>
                    </a:lnTo>
                    <a:lnTo>
                      <a:pt x="562" y="527"/>
                    </a:lnTo>
                    <a:lnTo>
                      <a:pt x="571" y="534"/>
                    </a:lnTo>
                    <a:lnTo>
                      <a:pt x="576" y="542"/>
                    </a:lnTo>
                    <a:lnTo>
                      <a:pt x="576" y="548"/>
                    </a:lnTo>
                    <a:lnTo>
                      <a:pt x="569" y="557"/>
                    </a:lnTo>
                    <a:lnTo>
                      <a:pt x="568" y="565"/>
                    </a:lnTo>
                    <a:lnTo>
                      <a:pt x="570" y="570"/>
                    </a:lnTo>
                    <a:lnTo>
                      <a:pt x="572" y="575"/>
                    </a:lnTo>
                    <a:lnTo>
                      <a:pt x="579" y="582"/>
                    </a:lnTo>
                    <a:lnTo>
                      <a:pt x="584" y="584"/>
                    </a:lnTo>
                    <a:lnTo>
                      <a:pt x="590" y="584"/>
                    </a:lnTo>
                    <a:lnTo>
                      <a:pt x="591" y="586"/>
                    </a:lnTo>
                    <a:lnTo>
                      <a:pt x="592" y="587"/>
                    </a:lnTo>
                    <a:lnTo>
                      <a:pt x="593" y="601"/>
                    </a:lnTo>
                    <a:lnTo>
                      <a:pt x="593" y="606"/>
                    </a:lnTo>
                    <a:lnTo>
                      <a:pt x="591" y="611"/>
                    </a:lnTo>
                    <a:lnTo>
                      <a:pt x="578" y="632"/>
                    </a:lnTo>
                    <a:lnTo>
                      <a:pt x="568" y="645"/>
                    </a:lnTo>
                    <a:lnTo>
                      <a:pt x="564" y="652"/>
                    </a:lnTo>
                    <a:lnTo>
                      <a:pt x="562" y="660"/>
                    </a:lnTo>
                    <a:lnTo>
                      <a:pt x="559" y="664"/>
                    </a:lnTo>
                    <a:lnTo>
                      <a:pt x="540" y="676"/>
                    </a:lnTo>
                    <a:lnTo>
                      <a:pt x="511" y="686"/>
                    </a:lnTo>
                    <a:lnTo>
                      <a:pt x="488" y="692"/>
                    </a:lnTo>
                    <a:lnTo>
                      <a:pt x="482" y="694"/>
                    </a:lnTo>
                    <a:lnTo>
                      <a:pt x="445" y="700"/>
                    </a:lnTo>
                    <a:lnTo>
                      <a:pt x="437" y="701"/>
                    </a:lnTo>
                    <a:lnTo>
                      <a:pt x="428" y="700"/>
                    </a:lnTo>
                    <a:lnTo>
                      <a:pt x="420" y="701"/>
                    </a:lnTo>
                    <a:lnTo>
                      <a:pt x="411" y="699"/>
                    </a:lnTo>
                    <a:lnTo>
                      <a:pt x="404" y="697"/>
                    </a:lnTo>
                    <a:lnTo>
                      <a:pt x="399" y="693"/>
                    </a:lnTo>
                    <a:lnTo>
                      <a:pt x="394" y="692"/>
                    </a:lnTo>
                    <a:lnTo>
                      <a:pt x="393" y="695"/>
                    </a:lnTo>
                    <a:lnTo>
                      <a:pt x="395" y="701"/>
                    </a:lnTo>
                    <a:lnTo>
                      <a:pt x="394" y="708"/>
                    </a:lnTo>
                    <a:lnTo>
                      <a:pt x="396" y="712"/>
                    </a:lnTo>
                    <a:lnTo>
                      <a:pt x="399" y="713"/>
                    </a:lnTo>
                    <a:lnTo>
                      <a:pt x="402" y="715"/>
                    </a:lnTo>
                    <a:lnTo>
                      <a:pt x="404" y="718"/>
                    </a:lnTo>
                    <a:lnTo>
                      <a:pt x="400" y="718"/>
                    </a:lnTo>
                    <a:lnTo>
                      <a:pt x="402" y="721"/>
                    </a:lnTo>
                    <a:lnTo>
                      <a:pt x="403" y="722"/>
                    </a:lnTo>
                    <a:lnTo>
                      <a:pt x="403" y="727"/>
                    </a:lnTo>
                    <a:lnTo>
                      <a:pt x="401" y="738"/>
                    </a:lnTo>
                    <a:lnTo>
                      <a:pt x="397" y="741"/>
                    </a:lnTo>
                    <a:lnTo>
                      <a:pt x="396" y="742"/>
                    </a:lnTo>
                    <a:lnTo>
                      <a:pt x="395" y="744"/>
                    </a:lnTo>
                    <a:lnTo>
                      <a:pt x="392" y="755"/>
                    </a:lnTo>
                    <a:lnTo>
                      <a:pt x="391" y="763"/>
                    </a:lnTo>
                    <a:lnTo>
                      <a:pt x="392" y="767"/>
                    </a:lnTo>
                    <a:lnTo>
                      <a:pt x="397" y="777"/>
                    </a:lnTo>
                    <a:lnTo>
                      <a:pt x="395" y="784"/>
                    </a:lnTo>
                    <a:lnTo>
                      <a:pt x="392" y="787"/>
                    </a:lnTo>
                    <a:lnTo>
                      <a:pt x="378" y="795"/>
                    </a:lnTo>
                    <a:lnTo>
                      <a:pt x="372" y="797"/>
                    </a:lnTo>
                    <a:lnTo>
                      <a:pt x="364" y="799"/>
                    </a:lnTo>
                    <a:lnTo>
                      <a:pt x="349" y="800"/>
                    </a:lnTo>
                    <a:lnTo>
                      <a:pt x="344" y="799"/>
                    </a:lnTo>
                    <a:lnTo>
                      <a:pt x="332" y="793"/>
                    </a:lnTo>
                    <a:lnTo>
                      <a:pt x="322" y="789"/>
                    </a:lnTo>
                    <a:lnTo>
                      <a:pt x="314" y="786"/>
                    </a:lnTo>
                    <a:lnTo>
                      <a:pt x="306" y="784"/>
                    </a:lnTo>
                    <a:lnTo>
                      <a:pt x="307" y="783"/>
                    </a:lnTo>
                    <a:lnTo>
                      <a:pt x="308" y="781"/>
                    </a:lnTo>
                    <a:lnTo>
                      <a:pt x="305" y="780"/>
                    </a:lnTo>
                    <a:lnTo>
                      <a:pt x="304" y="780"/>
                    </a:lnTo>
                    <a:lnTo>
                      <a:pt x="298" y="783"/>
                    </a:lnTo>
                    <a:lnTo>
                      <a:pt x="296" y="787"/>
                    </a:lnTo>
                    <a:lnTo>
                      <a:pt x="296" y="790"/>
                    </a:lnTo>
                    <a:lnTo>
                      <a:pt x="295" y="797"/>
                    </a:lnTo>
                    <a:lnTo>
                      <a:pt x="296" y="803"/>
                    </a:lnTo>
                    <a:lnTo>
                      <a:pt x="300" y="819"/>
                    </a:lnTo>
                    <a:lnTo>
                      <a:pt x="301" y="827"/>
                    </a:lnTo>
                    <a:lnTo>
                      <a:pt x="299" y="838"/>
                    </a:lnTo>
                    <a:lnTo>
                      <a:pt x="301" y="844"/>
                    </a:lnTo>
                    <a:lnTo>
                      <a:pt x="304" y="847"/>
                    </a:lnTo>
                    <a:lnTo>
                      <a:pt x="311" y="849"/>
                    </a:lnTo>
                    <a:lnTo>
                      <a:pt x="314" y="851"/>
                    </a:lnTo>
                    <a:lnTo>
                      <a:pt x="317" y="851"/>
                    </a:lnTo>
                    <a:lnTo>
                      <a:pt x="318" y="852"/>
                    </a:lnTo>
                    <a:lnTo>
                      <a:pt x="318" y="853"/>
                    </a:lnTo>
                    <a:lnTo>
                      <a:pt x="316" y="856"/>
                    </a:lnTo>
                    <a:lnTo>
                      <a:pt x="316" y="859"/>
                    </a:lnTo>
                    <a:lnTo>
                      <a:pt x="321" y="859"/>
                    </a:lnTo>
                    <a:lnTo>
                      <a:pt x="327" y="859"/>
                    </a:lnTo>
                    <a:lnTo>
                      <a:pt x="332" y="858"/>
                    </a:lnTo>
                    <a:lnTo>
                      <a:pt x="334" y="856"/>
                    </a:lnTo>
                    <a:lnTo>
                      <a:pt x="334" y="852"/>
                    </a:lnTo>
                    <a:lnTo>
                      <a:pt x="327" y="851"/>
                    </a:lnTo>
                    <a:lnTo>
                      <a:pt x="328" y="849"/>
                    </a:lnTo>
                    <a:lnTo>
                      <a:pt x="333" y="848"/>
                    </a:lnTo>
                    <a:lnTo>
                      <a:pt x="340" y="845"/>
                    </a:lnTo>
                    <a:lnTo>
                      <a:pt x="343" y="844"/>
                    </a:lnTo>
                    <a:lnTo>
                      <a:pt x="345" y="846"/>
                    </a:lnTo>
                    <a:lnTo>
                      <a:pt x="347" y="848"/>
                    </a:lnTo>
                    <a:lnTo>
                      <a:pt x="349" y="852"/>
                    </a:lnTo>
                    <a:lnTo>
                      <a:pt x="350" y="858"/>
                    </a:lnTo>
                    <a:lnTo>
                      <a:pt x="350" y="865"/>
                    </a:lnTo>
                    <a:lnTo>
                      <a:pt x="349" y="872"/>
                    </a:lnTo>
                    <a:lnTo>
                      <a:pt x="348" y="874"/>
                    </a:lnTo>
                    <a:lnTo>
                      <a:pt x="347" y="877"/>
                    </a:lnTo>
                    <a:lnTo>
                      <a:pt x="335" y="881"/>
                    </a:lnTo>
                    <a:lnTo>
                      <a:pt x="331" y="880"/>
                    </a:lnTo>
                    <a:lnTo>
                      <a:pt x="328" y="875"/>
                    </a:lnTo>
                    <a:lnTo>
                      <a:pt x="327" y="870"/>
                    </a:lnTo>
                    <a:lnTo>
                      <a:pt x="325" y="866"/>
                    </a:lnTo>
                    <a:lnTo>
                      <a:pt x="319" y="863"/>
                    </a:lnTo>
                    <a:lnTo>
                      <a:pt x="313" y="864"/>
                    </a:lnTo>
                    <a:lnTo>
                      <a:pt x="307" y="869"/>
                    </a:lnTo>
                    <a:lnTo>
                      <a:pt x="302" y="870"/>
                    </a:lnTo>
                    <a:lnTo>
                      <a:pt x="300" y="875"/>
                    </a:lnTo>
                    <a:lnTo>
                      <a:pt x="314" y="882"/>
                    </a:lnTo>
                    <a:lnTo>
                      <a:pt x="320" y="884"/>
                    </a:lnTo>
                    <a:lnTo>
                      <a:pt x="323" y="884"/>
                    </a:lnTo>
                    <a:lnTo>
                      <a:pt x="325" y="885"/>
                    </a:lnTo>
                    <a:lnTo>
                      <a:pt x="323" y="888"/>
                    </a:lnTo>
                    <a:lnTo>
                      <a:pt x="321" y="889"/>
                    </a:lnTo>
                    <a:lnTo>
                      <a:pt x="311" y="893"/>
                    </a:lnTo>
                    <a:lnTo>
                      <a:pt x="306" y="895"/>
                    </a:lnTo>
                    <a:lnTo>
                      <a:pt x="301" y="900"/>
                    </a:lnTo>
                    <a:lnTo>
                      <a:pt x="294" y="911"/>
                    </a:lnTo>
                    <a:lnTo>
                      <a:pt x="292" y="914"/>
                    </a:lnTo>
                    <a:lnTo>
                      <a:pt x="291" y="917"/>
                    </a:lnTo>
                    <a:lnTo>
                      <a:pt x="290" y="924"/>
                    </a:lnTo>
                    <a:lnTo>
                      <a:pt x="292" y="937"/>
                    </a:lnTo>
                    <a:lnTo>
                      <a:pt x="290" y="942"/>
                    </a:lnTo>
                    <a:lnTo>
                      <a:pt x="292" y="948"/>
                    </a:lnTo>
                    <a:lnTo>
                      <a:pt x="291" y="952"/>
                    </a:lnTo>
                    <a:lnTo>
                      <a:pt x="288" y="958"/>
                    </a:lnTo>
                    <a:lnTo>
                      <a:pt x="278" y="967"/>
                    </a:lnTo>
                    <a:lnTo>
                      <a:pt x="276" y="974"/>
                    </a:lnTo>
                    <a:lnTo>
                      <a:pt x="280" y="977"/>
                    </a:lnTo>
                    <a:lnTo>
                      <a:pt x="280" y="981"/>
                    </a:lnTo>
                    <a:lnTo>
                      <a:pt x="278" y="984"/>
                    </a:lnTo>
                    <a:lnTo>
                      <a:pt x="274" y="984"/>
                    </a:lnTo>
                    <a:lnTo>
                      <a:pt x="259" y="982"/>
                    </a:lnTo>
                    <a:lnTo>
                      <a:pt x="254" y="985"/>
                    </a:lnTo>
                    <a:lnTo>
                      <a:pt x="248" y="989"/>
                    </a:lnTo>
                    <a:lnTo>
                      <a:pt x="247" y="991"/>
                    </a:lnTo>
                    <a:lnTo>
                      <a:pt x="245" y="993"/>
                    </a:lnTo>
                    <a:lnTo>
                      <a:pt x="235" y="995"/>
                    </a:lnTo>
                    <a:lnTo>
                      <a:pt x="233" y="996"/>
                    </a:lnTo>
                    <a:lnTo>
                      <a:pt x="222" y="1012"/>
                    </a:lnTo>
                    <a:lnTo>
                      <a:pt x="217" y="1022"/>
                    </a:lnTo>
                    <a:lnTo>
                      <a:pt x="211" y="1032"/>
                    </a:lnTo>
                    <a:lnTo>
                      <a:pt x="210" y="1036"/>
                    </a:lnTo>
                    <a:lnTo>
                      <a:pt x="209" y="1042"/>
                    </a:lnTo>
                    <a:lnTo>
                      <a:pt x="210" y="1047"/>
                    </a:lnTo>
                    <a:lnTo>
                      <a:pt x="211" y="1051"/>
                    </a:lnTo>
                    <a:lnTo>
                      <a:pt x="213" y="1056"/>
                    </a:lnTo>
                    <a:lnTo>
                      <a:pt x="217" y="1062"/>
                    </a:lnTo>
                    <a:lnTo>
                      <a:pt x="239" y="1085"/>
                    </a:lnTo>
                    <a:lnTo>
                      <a:pt x="243" y="1087"/>
                    </a:lnTo>
                    <a:lnTo>
                      <a:pt x="266" y="1089"/>
                    </a:lnTo>
                    <a:lnTo>
                      <a:pt x="271" y="1092"/>
                    </a:lnTo>
                    <a:lnTo>
                      <a:pt x="274" y="1098"/>
                    </a:lnTo>
                    <a:lnTo>
                      <a:pt x="275" y="1102"/>
                    </a:lnTo>
                    <a:lnTo>
                      <a:pt x="274" y="1114"/>
                    </a:lnTo>
                    <a:lnTo>
                      <a:pt x="272" y="1117"/>
                    </a:lnTo>
                    <a:lnTo>
                      <a:pt x="270" y="1121"/>
                    </a:lnTo>
                    <a:lnTo>
                      <a:pt x="264" y="1125"/>
                    </a:lnTo>
                    <a:lnTo>
                      <a:pt x="258" y="1127"/>
                    </a:lnTo>
                    <a:lnTo>
                      <a:pt x="260" y="1129"/>
                    </a:lnTo>
                    <a:lnTo>
                      <a:pt x="262" y="1128"/>
                    </a:lnTo>
                    <a:lnTo>
                      <a:pt x="268" y="1127"/>
                    </a:lnTo>
                    <a:lnTo>
                      <a:pt x="271" y="1128"/>
                    </a:lnTo>
                    <a:lnTo>
                      <a:pt x="272" y="1133"/>
                    </a:lnTo>
                    <a:lnTo>
                      <a:pt x="269" y="1135"/>
                    </a:lnTo>
                    <a:lnTo>
                      <a:pt x="268" y="1137"/>
                    </a:lnTo>
                    <a:lnTo>
                      <a:pt x="265" y="1140"/>
                    </a:lnTo>
                    <a:lnTo>
                      <a:pt x="252" y="1154"/>
                    </a:lnTo>
                    <a:lnTo>
                      <a:pt x="245" y="1158"/>
                    </a:lnTo>
                    <a:lnTo>
                      <a:pt x="238" y="1164"/>
                    </a:lnTo>
                    <a:lnTo>
                      <a:pt x="230" y="1169"/>
                    </a:lnTo>
                    <a:lnTo>
                      <a:pt x="226" y="1172"/>
                    </a:lnTo>
                    <a:lnTo>
                      <a:pt x="221" y="1179"/>
                    </a:lnTo>
                    <a:lnTo>
                      <a:pt x="214" y="1186"/>
                    </a:lnTo>
                    <a:lnTo>
                      <a:pt x="207" y="1202"/>
                    </a:lnTo>
                    <a:lnTo>
                      <a:pt x="206" y="1205"/>
                    </a:lnTo>
                    <a:lnTo>
                      <a:pt x="207" y="1207"/>
                    </a:lnTo>
                    <a:lnTo>
                      <a:pt x="203" y="1235"/>
                    </a:lnTo>
                    <a:lnTo>
                      <a:pt x="202" y="1238"/>
                    </a:lnTo>
                    <a:lnTo>
                      <a:pt x="199" y="1242"/>
                    </a:lnTo>
                    <a:lnTo>
                      <a:pt x="190" y="1248"/>
                    </a:lnTo>
                    <a:lnTo>
                      <a:pt x="187" y="1248"/>
                    </a:lnTo>
                    <a:lnTo>
                      <a:pt x="181" y="1245"/>
                    </a:lnTo>
                    <a:lnTo>
                      <a:pt x="178" y="1242"/>
                    </a:lnTo>
                    <a:lnTo>
                      <a:pt x="176" y="1236"/>
                    </a:lnTo>
                    <a:lnTo>
                      <a:pt x="172" y="1229"/>
                    </a:lnTo>
                    <a:lnTo>
                      <a:pt x="172" y="1232"/>
                    </a:lnTo>
                    <a:lnTo>
                      <a:pt x="173" y="1235"/>
                    </a:lnTo>
                    <a:lnTo>
                      <a:pt x="172" y="1239"/>
                    </a:lnTo>
                    <a:lnTo>
                      <a:pt x="164" y="1241"/>
                    </a:lnTo>
                    <a:lnTo>
                      <a:pt x="161" y="1243"/>
                    </a:lnTo>
                    <a:lnTo>
                      <a:pt x="169" y="1242"/>
                    </a:lnTo>
                    <a:lnTo>
                      <a:pt x="175" y="1243"/>
                    </a:lnTo>
                    <a:lnTo>
                      <a:pt x="177" y="1245"/>
                    </a:lnTo>
                    <a:lnTo>
                      <a:pt x="179" y="1248"/>
                    </a:lnTo>
                    <a:lnTo>
                      <a:pt x="181" y="1251"/>
                    </a:lnTo>
                    <a:lnTo>
                      <a:pt x="179" y="1253"/>
                    </a:lnTo>
                    <a:lnTo>
                      <a:pt x="175" y="1255"/>
                    </a:lnTo>
                    <a:lnTo>
                      <a:pt x="169" y="1258"/>
                    </a:lnTo>
                    <a:lnTo>
                      <a:pt x="163" y="1264"/>
                    </a:lnTo>
                    <a:lnTo>
                      <a:pt x="159" y="1270"/>
                    </a:lnTo>
                    <a:lnTo>
                      <a:pt x="157" y="1275"/>
                    </a:lnTo>
                    <a:lnTo>
                      <a:pt x="156" y="1284"/>
                    </a:lnTo>
                    <a:lnTo>
                      <a:pt x="155" y="1290"/>
                    </a:lnTo>
                    <a:lnTo>
                      <a:pt x="152" y="1295"/>
                    </a:lnTo>
                    <a:lnTo>
                      <a:pt x="148" y="1299"/>
                    </a:lnTo>
                    <a:lnTo>
                      <a:pt x="148" y="1300"/>
                    </a:lnTo>
                    <a:lnTo>
                      <a:pt x="151" y="1298"/>
                    </a:lnTo>
                    <a:lnTo>
                      <a:pt x="153" y="1297"/>
                    </a:lnTo>
                    <a:lnTo>
                      <a:pt x="156" y="1303"/>
                    </a:lnTo>
                    <a:lnTo>
                      <a:pt x="158" y="1315"/>
                    </a:lnTo>
                    <a:lnTo>
                      <a:pt x="160" y="1323"/>
                    </a:lnTo>
                    <a:lnTo>
                      <a:pt x="159" y="1325"/>
                    </a:lnTo>
                    <a:lnTo>
                      <a:pt x="158" y="1328"/>
                    </a:lnTo>
                    <a:lnTo>
                      <a:pt x="153" y="1329"/>
                    </a:lnTo>
                    <a:lnTo>
                      <a:pt x="148" y="1329"/>
                    </a:lnTo>
                    <a:lnTo>
                      <a:pt x="144" y="1330"/>
                    </a:lnTo>
                    <a:lnTo>
                      <a:pt x="146" y="1332"/>
                    </a:lnTo>
                    <a:lnTo>
                      <a:pt x="150" y="1331"/>
                    </a:lnTo>
                    <a:lnTo>
                      <a:pt x="154" y="1335"/>
                    </a:lnTo>
                    <a:lnTo>
                      <a:pt x="159" y="1333"/>
                    </a:lnTo>
                    <a:lnTo>
                      <a:pt x="162" y="1336"/>
                    </a:lnTo>
                    <a:lnTo>
                      <a:pt x="163" y="1338"/>
                    </a:lnTo>
                    <a:lnTo>
                      <a:pt x="171" y="1355"/>
                    </a:lnTo>
                    <a:lnTo>
                      <a:pt x="178" y="1365"/>
                    </a:lnTo>
                    <a:lnTo>
                      <a:pt x="182" y="1371"/>
                    </a:lnTo>
                    <a:lnTo>
                      <a:pt x="180" y="1374"/>
                    </a:lnTo>
                    <a:lnTo>
                      <a:pt x="179" y="1371"/>
                    </a:lnTo>
                    <a:lnTo>
                      <a:pt x="175" y="1370"/>
                    </a:lnTo>
                    <a:lnTo>
                      <a:pt x="171" y="1369"/>
                    </a:lnTo>
                    <a:lnTo>
                      <a:pt x="163" y="1366"/>
                    </a:lnTo>
                    <a:lnTo>
                      <a:pt x="153" y="1362"/>
                    </a:lnTo>
                    <a:lnTo>
                      <a:pt x="143" y="1362"/>
                    </a:lnTo>
                    <a:lnTo>
                      <a:pt x="136" y="1358"/>
                    </a:lnTo>
                    <a:lnTo>
                      <a:pt x="127" y="1354"/>
                    </a:lnTo>
                    <a:lnTo>
                      <a:pt x="109" y="1354"/>
                    </a:lnTo>
                    <a:lnTo>
                      <a:pt x="92" y="1354"/>
                    </a:lnTo>
                    <a:lnTo>
                      <a:pt x="76" y="1354"/>
                    </a:lnTo>
                    <a:lnTo>
                      <a:pt x="65" y="1353"/>
                    </a:lnTo>
                    <a:lnTo>
                      <a:pt x="58" y="1353"/>
                    </a:lnTo>
                    <a:lnTo>
                      <a:pt x="56" y="1352"/>
                    </a:lnTo>
                    <a:lnTo>
                      <a:pt x="57" y="1347"/>
                    </a:lnTo>
                    <a:lnTo>
                      <a:pt x="54" y="1344"/>
                    </a:lnTo>
                    <a:lnTo>
                      <a:pt x="51" y="1339"/>
                    </a:lnTo>
                    <a:lnTo>
                      <a:pt x="46" y="1336"/>
                    </a:lnTo>
                    <a:lnTo>
                      <a:pt x="44" y="1332"/>
                    </a:lnTo>
                    <a:lnTo>
                      <a:pt x="41" y="1328"/>
                    </a:lnTo>
                    <a:lnTo>
                      <a:pt x="42" y="1324"/>
                    </a:lnTo>
                    <a:lnTo>
                      <a:pt x="45" y="1314"/>
                    </a:lnTo>
                    <a:lnTo>
                      <a:pt x="45" y="1310"/>
                    </a:lnTo>
                    <a:lnTo>
                      <a:pt x="43" y="1307"/>
                    </a:lnTo>
                    <a:lnTo>
                      <a:pt x="42" y="1303"/>
                    </a:lnTo>
                    <a:lnTo>
                      <a:pt x="43" y="1301"/>
                    </a:lnTo>
                    <a:lnTo>
                      <a:pt x="45" y="1300"/>
                    </a:lnTo>
                    <a:lnTo>
                      <a:pt x="46" y="1293"/>
                    </a:lnTo>
                    <a:lnTo>
                      <a:pt x="45" y="1286"/>
                    </a:lnTo>
                    <a:lnTo>
                      <a:pt x="43" y="1280"/>
                    </a:lnTo>
                    <a:lnTo>
                      <a:pt x="42" y="1277"/>
                    </a:lnTo>
                    <a:lnTo>
                      <a:pt x="39" y="1276"/>
                    </a:lnTo>
                    <a:lnTo>
                      <a:pt x="37" y="1276"/>
                    </a:lnTo>
                    <a:lnTo>
                      <a:pt x="34" y="1278"/>
                    </a:lnTo>
                    <a:lnTo>
                      <a:pt x="27" y="1278"/>
                    </a:lnTo>
                    <a:lnTo>
                      <a:pt x="25" y="1279"/>
                    </a:lnTo>
                    <a:lnTo>
                      <a:pt x="22" y="1281"/>
                    </a:lnTo>
                    <a:lnTo>
                      <a:pt x="17" y="1284"/>
                    </a:lnTo>
                    <a:lnTo>
                      <a:pt x="15" y="1283"/>
                    </a:lnTo>
                    <a:lnTo>
                      <a:pt x="14" y="1279"/>
                    </a:lnTo>
                    <a:lnTo>
                      <a:pt x="12" y="1276"/>
                    </a:lnTo>
                    <a:lnTo>
                      <a:pt x="11" y="1273"/>
                    </a:lnTo>
                    <a:lnTo>
                      <a:pt x="11" y="1269"/>
                    </a:lnTo>
                    <a:lnTo>
                      <a:pt x="9" y="1262"/>
                    </a:lnTo>
                    <a:lnTo>
                      <a:pt x="7" y="1255"/>
                    </a:lnTo>
                    <a:lnTo>
                      <a:pt x="3" y="1250"/>
                    </a:lnTo>
                    <a:lnTo>
                      <a:pt x="2" y="1244"/>
                    </a:lnTo>
                    <a:lnTo>
                      <a:pt x="2" y="1238"/>
                    </a:lnTo>
                    <a:lnTo>
                      <a:pt x="4" y="1232"/>
                    </a:lnTo>
                    <a:lnTo>
                      <a:pt x="3" y="1226"/>
                    </a:lnTo>
                    <a:lnTo>
                      <a:pt x="0" y="1220"/>
                    </a:lnTo>
                    <a:lnTo>
                      <a:pt x="1" y="1214"/>
                    </a:lnTo>
                    <a:lnTo>
                      <a:pt x="3" y="1210"/>
                    </a:lnTo>
                    <a:lnTo>
                      <a:pt x="4" y="1206"/>
                    </a:lnTo>
                    <a:lnTo>
                      <a:pt x="15" y="1205"/>
                    </a:lnTo>
                    <a:lnTo>
                      <a:pt x="15" y="1199"/>
                    </a:lnTo>
                    <a:lnTo>
                      <a:pt x="17" y="1194"/>
                    </a:lnTo>
                    <a:lnTo>
                      <a:pt x="19" y="1190"/>
                    </a:lnTo>
                    <a:lnTo>
                      <a:pt x="21" y="1188"/>
                    </a:lnTo>
                    <a:lnTo>
                      <a:pt x="25" y="1186"/>
                    </a:lnTo>
                    <a:lnTo>
                      <a:pt x="30" y="1183"/>
                    </a:lnTo>
                    <a:lnTo>
                      <a:pt x="32" y="1180"/>
                    </a:lnTo>
                    <a:lnTo>
                      <a:pt x="34" y="1178"/>
                    </a:lnTo>
                    <a:lnTo>
                      <a:pt x="35" y="1174"/>
                    </a:lnTo>
                    <a:lnTo>
                      <a:pt x="35" y="1171"/>
                    </a:lnTo>
                    <a:lnTo>
                      <a:pt x="34" y="1163"/>
                    </a:lnTo>
                    <a:lnTo>
                      <a:pt x="35" y="1161"/>
                    </a:lnTo>
                    <a:lnTo>
                      <a:pt x="38" y="1158"/>
                    </a:lnTo>
                    <a:lnTo>
                      <a:pt x="43" y="1155"/>
                    </a:lnTo>
                    <a:lnTo>
                      <a:pt x="45" y="1148"/>
                    </a:lnTo>
                    <a:lnTo>
                      <a:pt x="44" y="1142"/>
                    </a:lnTo>
                    <a:lnTo>
                      <a:pt x="41" y="1137"/>
                    </a:lnTo>
                    <a:lnTo>
                      <a:pt x="37" y="1135"/>
                    </a:lnTo>
                    <a:lnTo>
                      <a:pt x="37" y="1130"/>
                    </a:lnTo>
                    <a:lnTo>
                      <a:pt x="39" y="1125"/>
                    </a:lnTo>
                    <a:lnTo>
                      <a:pt x="41" y="1120"/>
                    </a:lnTo>
                    <a:lnTo>
                      <a:pt x="43" y="1114"/>
                    </a:lnTo>
                    <a:lnTo>
                      <a:pt x="43" y="1110"/>
                    </a:lnTo>
                    <a:lnTo>
                      <a:pt x="45" y="1107"/>
                    </a:lnTo>
                    <a:lnTo>
                      <a:pt x="52" y="1102"/>
                    </a:lnTo>
                    <a:lnTo>
                      <a:pt x="54" y="1097"/>
                    </a:lnTo>
                    <a:lnTo>
                      <a:pt x="56" y="1095"/>
                    </a:lnTo>
                    <a:lnTo>
                      <a:pt x="59" y="1095"/>
                    </a:lnTo>
                    <a:lnTo>
                      <a:pt x="59" y="1092"/>
                    </a:lnTo>
                    <a:lnTo>
                      <a:pt x="57" y="1089"/>
                    </a:lnTo>
                    <a:lnTo>
                      <a:pt x="57" y="1085"/>
                    </a:lnTo>
                    <a:lnTo>
                      <a:pt x="57" y="1081"/>
                    </a:lnTo>
                    <a:lnTo>
                      <a:pt x="57" y="1076"/>
                    </a:lnTo>
                    <a:lnTo>
                      <a:pt x="60" y="1074"/>
                    </a:lnTo>
                    <a:lnTo>
                      <a:pt x="65" y="1069"/>
                    </a:lnTo>
                    <a:lnTo>
                      <a:pt x="66" y="1066"/>
                    </a:lnTo>
                    <a:lnTo>
                      <a:pt x="66" y="1063"/>
                    </a:lnTo>
                    <a:lnTo>
                      <a:pt x="65" y="1055"/>
                    </a:lnTo>
                    <a:lnTo>
                      <a:pt x="64" y="1050"/>
                    </a:lnTo>
                    <a:lnTo>
                      <a:pt x="63" y="1048"/>
                    </a:lnTo>
                    <a:lnTo>
                      <a:pt x="61" y="1044"/>
                    </a:lnTo>
                    <a:lnTo>
                      <a:pt x="60" y="1042"/>
                    </a:lnTo>
                    <a:lnTo>
                      <a:pt x="62" y="1039"/>
                    </a:lnTo>
                    <a:lnTo>
                      <a:pt x="66" y="1036"/>
                    </a:lnTo>
                    <a:lnTo>
                      <a:pt x="68" y="1031"/>
                    </a:lnTo>
                    <a:lnTo>
                      <a:pt x="67" y="1027"/>
                    </a:lnTo>
                    <a:lnTo>
                      <a:pt x="64" y="1025"/>
                    </a:lnTo>
                    <a:lnTo>
                      <a:pt x="63" y="1020"/>
                    </a:lnTo>
                    <a:lnTo>
                      <a:pt x="64" y="1012"/>
                    </a:lnTo>
                    <a:lnTo>
                      <a:pt x="66" y="1010"/>
                    </a:lnTo>
                    <a:lnTo>
                      <a:pt x="73" y="1009"/>
                    </a:lnTo>
                    <a:lnTo>
                      <a:pt x="73" y="1005"/>
                    </a:lnTo>
                    <a:lnTo>
                      <a:pt x="78" y="1000"/>
                    </a:lnTo>
                    <a:lnTo>
                      <a:pt x="78" y="995"/>
                    </a:lnTo>
                    <a:lnTo>
                      <a:pt x="75" y="992"/>
                    </a:lnTo>
                    <a:lnTo>
                      <a:pt x="72" y="987"/>
                    </a:lnTo>
                    <a:lnTo>
                      <a:pt x="69" y="983"/>
                    </a:lnTo>
                    <a:lnTo>
                      <a:pt x="62" y="980"/>
                    </a:lnTo>
                    <a:lnTo>
                      <a:pt x="54" y="979"/>
                    </a:lnTo>
                    <a:lnTo>
                      <a:pt x="53" y="975"/>
                    </a:lnTo>
                    <a:lnTo>
                      <a:pt x="53" y="972"/>
                    </a:lnTo>
                    <a:lnTo>
                      <a:pt x="57" y="973"/>
                    </a:lnTo>
                    <a:lnTo>
                      <a:pt x="63" y="972"/>
                    </a:lnTo>
                    <a:lnTo>
                      <a:pt x="68" y="972"/>
                    </a:lnTo>
                    <a:lnTo>
                      <a:pt x="71" y="972"/>
                    </a:lnTo>
                    <a:lnTo>
                      <a:pt x="74" y="971"/>
                    </a:lnTo>
                    <a:lnTo>
                      <a:pt x="78" y="973"/>
                    </a:lnTo>
                    <a:lnTo>
                      <a:pt x="81" y="972"/>
                    </a:lnTo>
                    <a:lnTo>
                      <a:pt x="83" y="965"/>
                    </a:lnTo>
                    <a:lnTo>
                      <a:pt x="85" y="962"/>
                    </a:lnTo>
                    <a:lnTo>
                      <a:pt x="85" y="959"/>
                    </a:lnTo>
                    <a:lnTo>
                      <a:pt x="83" y="956"/>
                    </a:lnTo>
                    <a:lnTo>
                      <a:pt x="79" y="955"/>
                    </a:lnTo>
                    <a:lnTo>
                      <a:pt x="62" y="953"/>
                    </a:lnTo>
                    <a:lnTo>
                      <a:pt x="61" y="951"/>
                    </a:lnTo>
                    <a:lnTo>
                      <a:pt x="61" y="946"/>
                    </a:lnTo>
                    <a:lnTo>
                      <a:pt x="62" y="942"/>
                    </a:lnTo>
                    <a:lnTo>
                      <a:pt x="62" y="940"/>
                    </a:lnTo>
                    <a:lnTo>
                      <a:pt x="63" y="938"/>
                    </a:lnTo>
                    <a:lnTo>
                      <a:pt x="65" y="934"/>
                    </a:lnTo>
                    <a:lnTo>
                      <a:pt x="67" y="931"/>
                    </a:lnTo>
                    <a:lnTo>
                      <a:pt x="65" y="928"/>
                    </a:lnTo>
                    <a:lnTo>
                      <a:pt x="62" y="923"/>
                    </a:lnTo>
                    <a:lnTo>
                      <a:pt x="65" y="920"/>
                    </a:lnTo>
                    <a:lnTo>
                      <a:pt x="65" y="917"/>
                    </a:lnTo>
                    <a:lnTo>
                      <a:pt x="64" y="915"/>
                    </a:lnTo>
                    <a:lnTo>
                      <a:pt x="61" y="912"/>
                    </a:lnTo>
                    <a:lnTo>
                      <a:pt x="59" y="907"/>
                    </a:lnTo>
                    <a:lnTo>
                      <a:pt x="59" y="903"/>
                    </a:lnTo>
                    <a:lnTo>
                      <a:pt x="62" y="902"/>
                    </a:lnTo>
                    <a:lnTo>
                      <a:pt x="64" y="900"/>
                    </a:lnTo>
                    <a:lnTo>
                      <a:pt x="64" y="898"/>
                    </a:lnTo>
                    <a:lnTo>
                      <a:pt x="63" y="894"/>
                    </a:lnTo>
                    <a:lnTo>
                      <a:pt x="59" y="893"/>
                    </a:lnTo>
                    <a:lnTo>
                      <a:pt x="53" y="891"/>
                    </a:lnTo>
                    <a:lnTo>
                      <a:pt x="52" y="890"/>
                    </a:lnTo>
                    <a:lnTo>
                      <a:pt x="50" y="886"/>
                    </a:lnTo>
                    <a:lnTo>
                      <a:pt x="51" y="876"/>
                    </a:lnTo>
                    <a:lnTo>
                      <a:pt x="51" y="870"/>
                    </a:lnTo>
                    <a:lnTo>
                      <a:pt x="50" y="866"/>
                    </a:lnTo>
                    <a:lnTo>
                      <a:pt x="52" y="864"/>
                    </a:lnTo>
                    <a:lnTo>
                      <a:pt x="53" y="861"/>
                    </a:lnTo>
                    <a:lnTo>
                      <a:pt x="53" y="856"/>
                    </a:lnTo>
                    <a:lnTo>
                      <a:pt x="51" y="853"/>
                    </a:lnTo>
                    <a:lnTo>
                      <a:pt x="51" y="851"/>
                    </a:lnTo>
                    <a:lnTo>
                      <a:pt x="53" y="849"/>
                    </a:lnTo>
                    <a:lnTo>
                      <a:pt x="54" y="846"/>
                    </a:lnTo>
                    <a:lnTo>
                      <a:pt x="56" y="845"/>
                    </a:lnTo>
                    <a:lnTo>
                      <a:pt x="57" y="847"/>
                    </a:lnTo>
                    <a:lnTo>
                      <a:pt x="60" y="846"/>
                    </a:lnTo>
                    <a:lnTo>
                      <a:pt x="64" y="844"/>
                    </a:lnTo>
                    <a:lnTo>
                      <a:pt x="64" y="841"/>
                    </a:lnTo>
                    <a:lnTo>
                      <a:pt x="63" y="837"/>
                    </a:lnTo>
                    <a:lnTo>
                      <a:pt x="61" y="828"/>
                    </a:lnTo>
                    <a:lnTo>
                      <a:pt x="58" y="823"/>
                    </a:lnTo>
                    <a:lnTo>
                      <a:pt x="59" y="821"/>
                    </a:lnTo>
                    <a:lnTo>
                      <a:pt x="60" y="818"/>
                    </a:lnTo>
                    <a:lnTo>
                      <a:pt x="59" y="811"/>
                    </a:lnTo>
                    <a:lnTo>
                      <a:pt x="59" y="806"/>
                    </a:lnTo>
                    <a:lnTo>
                      <a:pt x="59" y="792"/>
                    </a:lnTo>
                    <a:lnTo>
                      <a:pt x="60" y="787"/>
                    </a:lnTo>
                    <a:lnTo>
                      <a:pt x="57" y="783"/>
                    </a:lnTo>
                    <a:lnTo>
                      <a:pt x="58" y="778"/>
                    </a:lnTo>
                    <a:lnTo>
                      <a:pt x="59" y="775"/>
                    </a:lnTo>
                    <a:lnTo>
                      <a:pt x="61" y="770"/>
                    </a:lnTo>
                    <a:lnTo>
                      <a:pt x="62" y="766"/>
                    </a:lnTo>
                    <a:lnTo>
                      <a:pt x="63" y="765"/>
                    </a:lnTo>
                    <a:lnTo>
                      <a:pt x="65" y="764"/>
                    </a:lnTo>
                    <a:lnTo>
                      <a:pt x="66" y="762"/>
                    </a:lnTo>
                    <a:lnTo>
                      <a:pt x="65" y="760"/>
                    </a:lnTo>
                    <a:lnTo>
                      <a:pt x="62" y="758"/>
                    </a:lnTo>
                    <a:lnTo>
                      <a:pt x="62" y="754"/>
                    </a:lnTo>
                    <a:lnTo>
                      <a:pt x="62" y="752"/>
                    </a:lnTo>
                    <a:lnTo>
                      <a:pt x="64" y="751"/>
                    </a:lnTo>
                    <a:lnTo>
                      <a:pt x="66" y="751"/>
                    </a:lnTo>
                    <a:lnTo>
                      <a:pt x="67" y="747"/>
                    </a:lnTo>
                    <a:lnTo>
                      <a:pt x="68" y="743"/>
                    </a:lnTo>
                    <a:lnTo>
                      <a:pt x="68" y="741"/>
                    </a:lnTo>
                    <a:lnTo>
                      <a:pt x="67" y="739"/>
                    </a:lnTo>
                    <a:lnTo>
                      <a:pt x="66" y="733"/>
                    </a:lnTo>
                    <a:lnTo>
                      <a:pt x="65" y="730"/>
                    </a:lnTo>
                    <a:lnTo>
                      <a:pt x="66" y="728"/>
                    </a:lnTo>
                    <a:lnTo>
                      <a:pt x="67" y="728"/>
                    </a:lnTo>
                    <a:lnTo>
                      <a:pt x="70" y="729"/>
                    </a:lnTo>
                    <a:lnTo>
                      <a:pt x="71" y="728"/>
                    </a:lnTo>
                    <a:lnTo>
                      <a:pt x="72" y="727"/>
                    </a:lnTo>
                    <a:lnTo>
                      <a:pt x="72" y="725"/>
                    </a:lnTo>
                    <a:lnTo>
                      <a:pt x="73" y="723"/>
                    </a:lnTo>
                    <a:lnTo>
                      <a:pt x="74" y="719"/>
                    </a:lnTo>
                    <a:lnTo>
                      <a:pt x="76" y="714"/>
                    </a:lnTo>
                    <a:lnTo>
                      <a:pt x="76" y="710"/>
                    </a:lnTo>
                    <a:lnTo>
                      <a:pt x="75" y="700"/>
                    </a:lnTo>
                    <a:lnTo>
                      <a:pt x="76" y="698"/>
                    </a:lnTo>
                    <a:lnTo>
                      <a:pt x="78" y="696"/>
                    </a:lnTo>
                    <a:lnTo>
                      <a:pt x="80" y="694"/>
                    </a:lnTo>
                    <a:lnTo>
                      <a:pt x="83" y="693"/>
                    </a:lnTo>
                    <a:lnTo>
                      <a:pt x="87" y="690"/>
                    </a:lnTo>
                    <a:lnTo>
                      <a:pt x="92" y="689"/>
                    </a:lnTo>
                    <a:lnTo>
                      <a:pt x="94" y="687"/>
                    </a:lnTo>
                    <a:lnTo>
                      <a:pt x="95" y="683"/>
                    </a:lnTo>
                    <a:lnTo>
                      <a:pt x="96" y="681"/>
                    </a:lnTo>
                    <a:lnTo>
                      <a:pt x="94" y="679"/>
                    </a:lnTo>
                    <a:lnTo>
                      <a:pt x="91" y="676"/>
                    </a:lnTo>
                    <a:lnTo>
                      <a:pt x="90" y="670"/>
                    </a:lnTo>
                    <a:lnTo>
                      <a:pt x="90" y="665"/>
                    </a:lnTo>
                    <a:lnTo>
                      <a:pt x="89" y="658"/>
                    </a:lnTo>
                    <a:lnTo>
                      <a:pt x="87" y="652"/>
                    </a:lnTo>
                    <a:lnTo>
                      <a:pt x="84" y="646"/>
                    </a:lnTo>
                    <a:lnTo>
                      <a:pt x="84" y="640"/>
                    </a:lnTo>
                    <a:lnTo>
                      <a:pt x="85" y="637"/>
                    </a:lnTo>
                    <a:lnTo>
                      <a:pt x="86" y="632"/>
                    </a:lnTo>
                    <a:lnTo>
                      <a:pt x="85" y="630"/>
                    </a:lnTo>
                    <a:lnTo>
                      <a:pt x="83" y="626"/>
                    </a:lnTo>
                    <a:lnTo>
                      <a:pt x="85" y="622"/>
                    </a:lnTo>
                    <a:lnTo>
                      <a:pt x="86" y="617"/>
                    </a:lnTo>
                    <a:lnTo>
                      <a:pt x="86" y="615"/>
                    </a:lnTo>
                    <a:lnTo>
                      <a:pt x="85" y="609"/>
                    </a:lnTo>
                    <a:lnTo>
                      <a:pt x="84" y="606"/>
                    </a:lnTo>
                    <a:lnTo>
                      <a:pt x="85" y="602"/>
                    </a:lnTo>
                    <a:lnTo>
                      <a:pt x="87" y="599"/>
                    </a:lnTo>
                    <a:lnTo>
                      <a:pt x="88" y="597"/>
                    </a:lnTo>
                    <a:lnTo>
                      <a:pt x="88" y="594"/>
                    </a:lnTo>
                    <a:lnTo>
                      <a:pt x="88" y="592"/>
                    </a:lnTo>
                    <a:lnTo>
                      <a:pt x="91" y="590"/>
                    </a:lnTo>
                    <a:lnTo>
                      <a:pt x="94" y="587"/>
                    </a:lnTo>
                    <a:lnTo>
                      <a:pt x="96" y="587"/>
                    </a:lnTo>
                    <a:lnTo>
                      <a:pt x="98" y="587"/>
                    </a:lnTo>
                    <a:lnTo>
                      <a:pt x="99" y="586"/>
                    </a:lnTo>
                    <a:lnTo>
                      <a:pt x="100" y="584"/>
                    </a:lnTo>
                    <a:lnTo>
                      <a:pt x="100" y="581"/>
                    </a:lnTo>
                    <a:lnTo>
                      <a:pt x="104" y="578"/>
                    </a:lnTo>
                    <a:lnTo>
                      <a:pt x="106" y="575"/>
                    </a:lnTo>
                    <a:lnTo>
                      <a:pt x="109" y="575"/>
                    </a:lnTo>
                    <a:lnTo>
                      <a:pt x="111" y="572"/>
                    </a:lnTo>
                    <a:lnTo>
                      <a:pt x="111" y="568"/>
                    </a:lnTo>
                    <a:lnTo>
                      <a:pt x="111" y="564"/>
                    </a:lnTo>
                    <a:lnTo>
                      <a:pt x="112" y="559"/>
                    </a:lnTo>
                    <a:lnTo>
                      <a:pt x="111" y="552"/>
                    </a:lnTo>
                    <a:lnTo>
                      <a:pt x="111" y="548"/>
                    </a:lnTo>
                    <a:lnTo>
                      <a:pt x="109" y="545"/>
                    </a:lnTo>
                    <a:lnTo>
                      <a:pt x="110" y="542"/>
                    </a:lnTo>
                    <a:lnTo>
                      <a:pt x="109" y="540"/>
                    </a:lnTo>
                    <a:lnTo>
                      <a:pt x="107" y="539"/>
                    </a:lnTo>
                    <a:lnTo>
                      <a:pt x="106" y="537"/>
                    </a:lnTo>
                    <a:lnTo>
                      <a:pt x="107" y="535"/>
                    </a:lnTo>
                    <a:lnTo>
                      <a:pt x="109" y="534"/>
                    </a:lnTo>
                    <a:lnTo>
                      <a:pt x="112" y="532"/>
                    </a:lnTo>
                    <a:lnTo>
                      <a:pt x="114" y="523"/>
                    </a:lnTo>
                    <a:lnTo>
                      <a:pt x="114" y="520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6" y="512"/>
                    </a:lnTo>
                    <a:lnTo>
                      <a:pt x="118" y="508"/>
                    </a:lnTo>
                    <a:lnTo>
                      <a:pt x="120" y="504"/>
                    </a:lnTo>
                    <a:lnTo>
                      <a:pt x="122" y="502"/>
                    </a:lnTo>
                    <a:lnTo>
                      <a:pt x="123" y="498"/>
                    </a:lnTo>
                    <a:lnTo>
                      <a:pt x="124" y="496"/>
                    </a:lnTo>
                    <a:lnTo>
                      <a:pt x="125" y="495"/>
                    </a:lnTo>
                    <a:lnTo>
                      <a:pt x="127" y="495"/>
                    </a:lnTo>
                    <a:lnTo>
                      <a:pt x="130" y="494"/>
                    </a:lnTo>
                    <a:lnTo>
                      <a:pt x="131" y="493"/>
                    </a:lnTo>
                    <a:lnTo>
                      <a:pt x="130" y="491"/>
                    </a:lnTo>
                    <a:lnTo>
                      <a:pt x="130" y="487"/>
                    </a:lnTo>
                    <a:lnTo>
                      <a:pt x="130" y="481"/>
                    </a:lnTo>
                    <a:lnTo>
                      <a:pt x="129" y="472"/>
                    </a:lnTo>
                    <a:lnTo>
                      <a:pt x="130" y="467"/>
                    </a:lnTo>
                    <a:lnTo>
                      <a:pt x="131" y="461"/>
                    </a:lnTo>
                    <a:lnTo>
                      <a:pt x="133" y="458"/>
                    </a:lnTo>
                    <a:lnTo>
                      <a:pt x="132" y="456"/>
                    </a:lnTo>
                    <a:lnTo>
                      <a:pt x="132" y="454"/>
                    </a:lnTo>
                    <a:lnTo>
                      <a:pt x="129" y="452"/>
                    </a:lnTo>
                    <a:lnTo>
                      <a:pt x="127" y="453"/>
                    </a:lnTo>
                    <a:lnTo>
                      <a:pt x="125" y="453"/>
                    </a:lnTo>
                    <a:lnTo>
                      <a:pt x="122" y="450"/>
                    </a:lnTo>
                    <a:lnTo>
                      <a:pt x="122" y="447"/>
                    </a:lnTo>
                    <a:lnTo>
                      <a:pt x="122" y="443"/>
                    </a:lnTo>
                    <a:lnTo>
                      <a:pt x="124" y="440"/>
                    </a:lnTo>
                    <a:lnTo>
                      <a:pt x="125" y="437"/>
                    </a:lnTo>
                    <a:lnTo>
                      <a:pt x="124" y="436"/>
                    </a:lnTo>
                    <a:lnTo>
                      <a:pt x="121" y="434"/>
                    </a:lnTo>
                    <a:lnTo>
                      <a:pt x="119" y="426"/>
                    </a:lnTo>
                    <a:lnTo>
                      <a:pt x="119" y="420"/>
                    </a:lnTo>
                    <a:lnTo>
                      <a:pt x="117" y="418"/>
                    </a:lnTo>
                    <a:lnTo>
                      <a:pt x="116" y="413"/>
                    </a:lnTo>
                    <a:lnTo>
                      <a:pt x="114" y="411"/>
                    </a:lnTo>
                    <a:lnTo>
                      <a:pt x="113" y="408"/>
                    </a:lnTo>
                    <a:lnTo>
                      <a:pt x="113" y="404"/>
                    </a:lnTo>
                    <a:lnTo>
                      <a:pt x="113" y="402"/>
                    </a:lnTo>
                    <a:lnTo>
                      <a:pt x="115" y="402"/>
                    </a:lnTo>
                    <a:lnTo>
                      <a:pt x="117" y="399"/>
                    </a:lnTo>
                    <a:lnTo>
                      <a:pt x="116" y="397"/>
                    </a:lnTo>
                    <a:lnTo>
                      <a:pt x="114" y="395"/>
                    </a:lnTo>
                    <a:lnTo>
                      <a:pt x="112" y="396"/>
                    </a:lnTo>
                    <a:lnTo>
                      <a:pt x="110" y="394"/>
                    </a:lnTo>
                    <a:lnTo>
                      <a:pt x="107" y="387"/>
                    </a:lnTo>
                    <a:lnTo>
                      <a:pt x="105" y="383"/>
                    </a:lnTo>
                    <a:lnTo>
                      <a:pt x="106" y="377"/>
                    </a:lnTo>
                    <a:lnTo>
                      <a:pt x="106" y="372"/>
                    </a:lnTo>
                    <a:lnTo>
                      <a:pt x="107" y="368"/>
                    </a:lnTo>
                    <a:lnTo>
                      <a:pt x="107" y="365"/>
                    </a:lnTo>
                    <a:lnTo>
                      <a:pt x="109" y="364"/>
                    </a:lnTo>
                    <a:lnTo>
                      <a:pt x="110" y="365"/>
                    </a:lnTo>
                    <a:lnTo>
                      <a:pt x="112" y="364"/>
                    </a:lnTo>
                    <a:lnTo>
                      <a:pt x="113" y="362"/>
                    </a:lnTo>
                    <a:lnTo>
                      <a:pt x="115" y="360"/>
                    </a:lnTo>
                    <a:lnTo>
                      <a:pt x="115" y="359"/>
                    </a:lnTo>
                    <a:lnTo>
                      <a:pt x="114" y="358"/>
                    </a:lnTo>
                    <a:lnTo>
                      <a:pt x="113" y="355"/>
                    </a:lnTo>
                    <a:lnTo>
                      <a:pt x="114" y="353"/>
                    </a:lnTo>
                    <a:lnTo>
                      <a:pt x="116" y="346"/>
                    </a:lnTo>
                    <a:lnTo>
                      <a:pt x="119" y="339"/>
                    </a:lnTo>
                    <a:lnTo>
                      <a:pt x="120" y="337"/>
                    </a:lnTo>
                    <a:lnTo>
                      <a:pt x="119" y="334"/>
                    </a:lnTo>
                    <a:lnTo>
                      <a:pt x="120" y="333"/>
                    </a:lnTo>
                    <a:lnTo>
                      <a:pt x="122" y="335"/>
                    </a:lnTo>
                    <a:lnTo>
                      <a:pt x="127" y="333"/>
                    </a:lnTo>
                    <a:lnTo>
                      <a:pt x="129" y="330"/>
                    </a:lnTo>
                    <a:lnTo>
                      <a:pt x="129" y="327"/>
                    </a:lnTo>
                    <a:lnTo>
                      <a:pt x="131" y="326"/>
                    </a:lnTo>
                    <a:lnTo>
                      <a:pt x="130" y="324"/>
                    </a:lnTo>
                    <a:lnTo>
                      <a:pt x="128" y="323"/>
                    </a:lnTo>
                    <a:lnTo>
                      <a:pt x="127" y="322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28" y="310"/>
                    </a:lnTo>
                    <a:lnTo>
                      <a:pt x="126" y="301"/>
                    </a:lnTo>
                    <a:lnTo>
                      <a:pt x="125" y="292"/>
                    </a:lnTo>
                    <a:lnTo>
                      <a:pt x="126" y="289"/>
                    </a:lnTo>
                    <a:lnTo>
                      <a:pt x="129" y="285"/>
                    </a:lnTo>
                    <a:lnTo>
                      <a:pt x="131" y="283"/>
                    </a:lnTo>
                    <a:lnTo>
                      <a:pt x="132" y="281"/>
                    </a:lnTo>
                    <a:lnTo>
                      <a:pt x="134" y="270"/>
                    </a:lnTo>
                    <a:lnTo>
                      <a:pt x="135" y="264"/>
                    </a:lnTo>
                    <a:lnTo>
                      <a:pt x="136" y="261"/>
                    </a:lnTo>
                    <a:lnTo>
                      <a:pt x="137" y="255"/>
                    </a:lnTo>
                    <a:lnTo>
                      <a:pt x="142" y="250"/>
                    </a:lnTo>
                    <a:lnTo>
                      <a:pt x="143" y="247"/>
                    </a:lnTo>
                    <a:lnTo>
                      <a:pt x="145" y="247"/>
                    </a:lnTo>
                    <a:lnTo>
                      <a:pt x="146" y="246"/>
                    </a:lnTo>
                    <a:lnTo>
                      <a:pt x="149" y="242"/>
                    </a:lnTo>
                    <a:lnTo>
                      <a:pt x="152" y="238"/>
                    </a:lnTo>
                    <a:lnTo>
                      <a:pt x="154" y="236"/>
                    </a:lnTo>
                    <a:lnTo>
                      <a:pt x="155" y="233"/>
                    </a:lnTo>
                    <a:lnTo>
                      <a:pt x="156" y="229"/>
                    </a:lnTo>
                    <a:lnTo>
                      <a:pt x="159" y="222"/>
                    </a:lnTo>
                    <a:lnTo>
                      <a:pt x="161" y="217"/>
                    </a:lnTo>
                    <a:lnTo>
                      <a:pt x="163" y="216"/>
                    </a:lnTo>
                    <a:lnTo>
                      <a:pt x="165" y="209"/>
                    </a:lnTo>
                    <a:lnTo>
                      <a:pt x="166" y="206"/>
                    </a:lnTo>
                    <a:lnTo>
                      <a:pt x="169" y="204"/>
                    </a:lnTo>
                    <a:lnTo>
                      <a:pt x="171" y="204"/>
                    </a:lnTo>
                    <a:lnTo>
                      <a:pt x="173" y="205"/>
                    </a:lnTo>
                    <a:lnTo>
                      <a:pt x="175" y="205"/>
                    </a:lnTo>
                    <a:lnTo>
                      <a:pt x="177" y="203"/>
                    </a:lnTo>
                    <a:lnTo>
                      <a:pt x="181" y="202"/>
                    </a:lnTo>
                    <a:lnTo>
                      <a:pt x="183" y="201"/>
                    </a:lnTo>
                    <a:lnTo>
                      <a:pt x="184" y="199"/>
                    </a:lnTo>
                    <a:lnTo>
                      <a:pt x="184" y="195"/>
                    </a:lnTo>
                    <a:lnTo>
                      <a:pt x="183" y="192"/>
                    </a:lnTo>
                    <a:lnTo>
                      <a:pt x="179" y="187"/>
                    </a:lnTo>
                    <a:lnTo>
                      <a:pt x="175" y="181"/>
                    </a:lnTo>
                    <a:lnTo>
                      <a:pt x="175" y="179"/>
                    </a:lnTo>
                    <a:lnTo>
                      <a:pt x="175" y="177"/>
                    </a:lnTo>
                    <a:lnTo>
                      <a:pt x="175" y="174"/>
                    </a:lnTo>
                    <a:lnTo>
                      <a:pt x="177" y="171"/>
                    </a:lnTo>
                    <a:lnTo>
                      <a:pt x="181" y="167"/>
                    </a:lnTo>
                    <a:lnTo>
                      <a:pt x="181" y="163"/>
                    </a:lnTo>
                    <a:lnTo>
                      <a:pt x="178" y="151"/>
                    </a:lnTo>
                    <a:lnTo>
                      <a:pt x="177" y="147"/>
                    </a:lnTo>
                    <a:lnTo>
                      <a:pt x="175" y="141"/>
                    </a:lnTo>
                    <a:lnTo>
                      <a:pt x="175" y="138"/>
                    </a:lnTo>
                    <a:lnTo>
                      <a:pt x="177" y="131"/>
                    </a:lnTo>
                    <a:lnTo>
                      <a:pt x="178" y="128"/>
                    </a:lnTo>
                    <a:lnTo>
                      <a:pt x="181" y="128"/>
                    </a:lnTo>
                    <a:lnTo>
                      <a:pt x="182" y="127"/>
                    </a:lnTo>
                    <a:lnTo>
                      <a:pt x="182" y="126"/>
                    </a:lnTo>
                    <a:lnTo>
                      <a:pt x="181" y="124"/>
                    </a:lnTo>
                    <a:lnTo>
                      <a:pt x="180" y="122"/>
                    </a:lnTo>
                    <a:lnTo>
                      <a:pt x="179" y="119"/>
                    </a:lnTo>
                    <a:lnTo>
                      <a:pt x="177" y="118"/>
                    </a:lnTo>
                    <a:lnTo>
                      <a:pt x="176" y="116"/>
                    </a:lnTo>
                    <a:lnTo>
                      <a:pt x="176" y="112"/>
                    </a:lnTo>
                    <a:lnTo>
                      <a:pt x="178" y="108"/>
                    </a:lnTo>
                    <a:lnTo>
                      <a:pt x="180" y="107"/>
                    </a:lnTo>
                    <a:lnTo>
                      <a:pt x="181" y="105"/>
                    </a:lnTo>
                    <a:lnTo>
                      <a:pt x="183" y="103"/>
                    </a:lnTo>
                    <a:lnTo>
                      <a:pt x="185" y="101"/>
                    </a:lnTo>
                    <a:lnTo>
                      <a:pt x="187" y="99"/>
                    </a:lnTo>
                    <a:lnTo>
                      <a:pt x="194" y="96"/>
                    </a:lnTo>
                    <a:lnTo>
                      <a:pt x="200" y="93"/>
                    </a:lnTo>
                    <a:lnTo>
                      <a:pt x="211" y="88"/>
                    </a:lnTo>
                    <a:lnTo>
                      <a:pt x="218" y="85"/>
                    </a:lnTo>
                    <a:lnTo>
                      <a:pt x="219" y="83"/>
                    </a:lnTo>
                    <a:lnTo>
                      <a:pt x="219" y="81"/>
                    </a:lnTo>
                    <a:lnTo>
                      <a:pt x="223" y="70"/>
                    </a:lnTo>
                    <a:lnTo>
                      <a:pt x="228" y="55"/>
                    </a:lnTo>
                    <a:lnTo>
                      <a:pt x="230" y="46"/>
                    </a:lnTo>
                    <a:lnTo>
                      <a:pt x="224" y="39"/>
                    </a:lnTo>
                    <a:lnTo>
                      <a:pt x="225" y="37"/>
                    </a:lnTo>
                    <a:lnTo>
                      <a:pt x="229" y="32"/>
                    </a:lnTo>
                    <a:lnTo>
                      <a:pt x="230" y="29"/>
                    </a:lnTo>
                    <a:lnTo>
                      <a:pt x="231" y="27"/>
                    </a:lnTo>
                    <a:lnTo>
                      <a:pt x="238" y="23"/>
                    </a:lnTo>
                    <a:lnTo>
                      <a:pt x="239" y="21"/>
                    </a:lnTo>
                    <a:lnTo>
                      <a:pt x="239" y="18"/>
                    </a:lnTo>
                    <a:lnTo>
                      <a:pt x="241" y="16"/>
                    </a:lnTo>
                    <a:lnTo>
                      <a:pt x="243" y="16"/>
                    </a:lnTo>
                    <a:lnTo>
                      <a:pt x="248" y="14"/>
                    </a:lnTo>
                    <a:lnTo>
                      <a:pt x="253" y="12"/>
                    </a:lnTo>
                    <a:lnTo>
                      <a:pt x="254" y="10"/>
                    </a:lnTo>
                    <a:lnTo>
                      <a:pt x="256" y="6"/>
                    </a:lnTo>
                    <a:lnTo>
                      <a:pt x="257" y="2"/>
                    </a:lnTo>
                    <a:lnTo>
                      <a:pt x="258" y="0"/>
                    </a:lnTo>
                    <a:lnTo>
                      <a:pt x="260" y="1"/>
                    </a:lnTo>
                    <a:lnTo>
                      <a:pt x="262" y="2"/>
                    </a:lnTo>
                    <a:lnTo>
                      <a:pt x="264" y="3"/>
                    </a:lnTo>
                    <a:lnTo>
                      <a:pt x="271" y="9"/>
                    </a:lnTo>
                    <a:lnTo>
                      <a:pt x="274" y="12"/>
                    </a:lnTo>
                    <a:lnTo>
                      <a:pt x="277" y="12"/>
                    </a:lnTo>
                    <a:lnTo>
                      <a:pt x="283" y="11"/>
                    </a:lnTo>
                    <a:lnTo>
                      <a:pt x="284" y="12"/>
                    </a:lnTo>
                    <a:lnTo>
                      <a:pt x="299" y="12"/>
                    </a:lnTo>
                    <a:lnTo>
                      <a:pt x="301" y="12"/>
                    </a:lnTo>
                    <a:lnTo>
                      <a:pt x="306" y="13"/>
                    </a:lnTo>
                    <a:lnTo>
                      <a:pt x="309" y="14"/>
                    </a:lnTo>
                    <a:lnTo>
                      <a:pt x="311" y="15"/>
                    </a:lnTo>
                    <a:lnTo>
                      <a:pt x="315" y="17"/>
                    </a:lnTo>
                    <a:lnTo>
                      <a:pt x="318" y="22"/>
                    </a:lnTo>
                    <a:lnTo>
                      <a:pt x="319" y="26"/>
                    </a:lnTo>
                    <a:lnTo>
                      <a:pt x="320" y="30"/>
                    </a:lnTo>
                    <a:lnTo>
                      <a:pt x="323" y="37"/>
                    </a:lnTo>
                    <a:lnTo>
                      <a:pt x="325" y="39"/>
                    </a:lnTo>
                    <a:lnTo>
                      <a:pt x="325" y="38"/>
                    </a:lnTo>
                    <a:lnTo>
                      <a:pt x="327" y="31"/>
                    </a:lnTo>
                    <a:lnTo>
                      <a:pt x="329" y="26"/>
                    </a:lnTo>
                    <a:lnTo>
                      <a:pt x="331" y="22"/>
                    </a:lnTo>
                    <a:lnTo>
                      <a:pt x="337" y="11"/>
                    </a:lnTo>
                    <a:lnTo>
                      <a:pt x="339" y="9"/>
                    </a:lnTo>
                    <a:lnTo>
                      <a:pt x="341" y="8"/>
                    </a:lnTo>
                    <a:lnTo>
                      <a:pt x="342" y="8"/>
                    </a:lnTo>
                    <a:lnTo>
                      <a:pt x="344" y="9"/>
                    </a:lnTo>
                    <a:lnTo>
                      <a:pt x="346" y="9"/>
                    </a:lnTo>
                    <a:lnTo>
                      <a:pt x="347" y="8"/>
                    </a:lnTo>
                    <a:lnTo>
                      <a:pt x="362" y="8"/>
                    </a:lnTo>
                    <a:lnTo>
                      <a:pt x="377" y="8"/>
                    </a:lnTo>
                    <a:lnTo>
                      <a:pt x="377" y="8"/>
                    </a:lnTo>
                    <a:lnTo>
                      <a:pt x="378" y="10"/>
                    </a:lnTo>
                    <a:lnTo>
                      <a:pt x="380" y="14"/>
                    </a:lnTo>
                    <a:lnTo>
                      <a:pt x="383" y="16"/>
                    </a:lnTo>
                    <a:lnTo>
                      <a:pt x="383" y="17"/>
                    </a:lnTo>
                    <a:close/>
                    <a:moveTo>
                      <a:pt x="411" y="709"/>
                    </a:moveTo>
                    <a:lnTo>
                      <a:pt x="411" y="712"/>
                    </a:lnTo>
                    <a:lnTo>
                      <a:pt x="409" y="711"/>
                    </a:lnTo>
                    <a:lnTo>
                      <a:pt x="405" y="709"/>
                    </a:lnTo>
                    <a:lnTo>
                      <a:pt x="403" y="706"/>
                    </a:lnTo>
                    <a:lnTo>
                      <a:pt x="403" y="705"/>
                    </a:lnTo>
                    <a:lnTo>
                      <a:pt x="407" y="706"/>
                    </a:lnTo>
                    <a:lnTo>
                      <a:pt x="409" y="707"/>
                    </a:lnTo>
                    <a:lnTo>
                      <a:pt x="411" y="709"/>
                    </a:lnTo>
                    <a:close/>
                    <a:moveTo>
                      <a:pt x="173" y="1522"/>
                    </a:moveTo>
                    <a:lnTo>
                      <a:pt x="173" y="1508"/>
                    </a:lnTo>
                    <a:lnTo>
                      <a:pt x="173" y="1490"/>
                    </a:lnTo>
                    <a:lnTo>
                      <a:pt x="173" y="1473"/>
                    </a:lnTo>
                    <a:lnTo>
                      <a:pt x="173" y="1458"/>
                    </a:lnTo>
                    <a:lnTo>
                      <a:pt x="173" y="1442"/>
                    </a:lnTo>
                    <a:lnTo>
                      <a:pt x="173" y="1425"/>
                    </a:lnTo>
                    <a:lnTo>
                      <a:pt x="173" y="1408"/>
                    </a:lnTo>
                    <a:lnTo>
                      <a:pt x="174" y="1391"/>
                    </a:lnTo>
                    <a:lnTo>
                      <a:pt x="176" y="1394"/>
                    </a:lnTo>
                    <a:lnTo>
                      <a:pt x="184" y="1406"/>
                    </a:lnTo>
                    <a:lnTo>
                      <a:pt x="186" y="1410"/>
                    </a:lnTo>
                    <a:lnTo>
                      <a:pt x="187" y="1416"/>
                    </a:lnTo>
                    <a:lnTo>
                      <a:pt x="184" y="1413"/>
                    </a:lnTo>
                    <a:lnTo>
                      <a:pt x="181" y="1415"/>
                    </a:lnTo>
                    <a:lnTo>
                      <a:pt x="179" y="1418"/>
                    </a:lnTo>
                    <a:lnTo>
                      <a:pt x="177" y="1422"/>
                    </a:lnTo>
                    <a:lnTo>
                      <a:pt x="177" y="1424"/>
                    </a:lnTo>
                    <a:lnTo>
                      <a:pt x="179" y="1427"/>
                    </a:lnTo>
                    <a:lnTo>
                      <a:pt x="182" y="1429"/>
                    </a:lnTo>
                    <a:lnTo>
                      <a:pt x="190" y="1429"/>
                    </a:lnTo>
                    <a:lnTo>
                      <a:pt x="191" y="1430"/>
                    </a:lnTo>
                    <a:lnTo>
                      <a:pt x="195" y="1444"/>
                    </a:lnTo>
                    <a:lnTo>
                      <a:pt x="198" y="1448"/>
                    </a:lnTo>
                    <a:lnTo>
                      <a:pt x="201" y="1450"/>
                    </a:lnTo>
                    <a:lnTo>
                      <a:pt x="207" y="1458"/>
                    </a:lnTo>
                    <a:lnTo>
                      <a:pt x="213" y="1466"/>
                    </a:lnTo>
                    <a:lnTo>
                      <a:pt x="220" y="1473"/>
                    </a:lnTo>
                    <a:lnTo>
                      <a:pt x="228" y="1479"/>
                    </a:lnTo>
                    <a:lnTo>
                      <a:pt x="235" y="1484"/>
                    </a:lnTo>
                    <a:lnTo>
                      <a:pt x="242" y="1489"/>
                    </a:lnTo>
                    <a:lnTo>
                      <a:pt x="250" y="1497"/>
                    </a:lnTo>
                    <a:lnTo>
                      <a:pt x="258" y="1502"/>
                    </a:lnTo>
                    <a:lnTo>
                      <a:pt x="266" y="1506"/>
                    </a:lnTo>
                    <a:lnTo>
                      <a:pt x="275" y="1509"/>
                    </a:lnTo>
                    <a:lnTo>
                      <a:pt x="288" y="1508"/>
                    </a:lnTo>
                    <a:lnTo>
                      <a:pt x="292" y="1508"/>
                    </a:lnTo>
                    <a:lnTo>
                      <a:pt x="295" y="1511"/>
                    </a:lnTo>
                    <a:lnTo>
                      <a:pt x="292" y="1518"/>
                    </a:lnTo>
                    <a:lnTo>
                      <a:pt x="289" y="1523"/>
                    </a:lnTo>
                    <a:lnTo>
                      <a:pt x="284" y="1525"/>
                    </a:lnTo>
                    <a:lnTo>
                      <a:pt x="280" y="1526"/>
                    </a:lnTo>
                    <a:lnTo>
                      <a:pt x="276" y="1526"/>
                    </a:lnTo>
                    <a:lnTo>
                      <a:pt x="271" y="1525"/>
                    </a:lnTo>
                    <a:lnTo>
                      <a:pt x="267" y="1526"/>
                    </a:lnTo>
                    <a:lnTo>
                      <a:pt x="264" y="1528"/>
                    </a:lnTo>
                    <a:lnTo>
                      <a:pt x="260" y="1529"/>
                    </a:lnTo>
                    <a:lnTo>
                      <a:pt x="256" y="1529"/>
                    </a:lnTo>
                    <a:lnTo>
                      <a:pt x="252" y="1531"/>
                    </a:lnTo>
                    <a:lnTo>
                      <a:pt x="248" y="1532"/>
                    </a:lnTo>
                    <a:lnTo>
                      <a:pt x="244" y="1531"/>
                    </a:lnTo>
                    <a:lnTo>
                      <a:pt x="233" y="1526"/>
                    </a:lnTo>
                    <a:lnTo>
                      <a:pt x="226" y="1525"/>
                    </a:lnTo>
                    <a:lnTo>
                      <a:pt x="203" y="1522"/>
                    </a:lnTo>
                    <a:lnTo>
                      <a:pt x="195" y="1521"/>
                    </a:lnTo>
                    <a:lnTo>
                      <a:pt x="188" y="1519"/>
                    </a:lnTo>
                    <a:lnTo>
                      <a:pt x="184" y="1519"/>
                    </a:lnTo>
                    <a:lnTo>
                      <a:pt x="178" y="1520"/>
                    </a:lnTo>
                    <a:lnTo>
                      <a:pt x="174" y="1520"/>
                    </a:lnTo>
                    <a:lnTo>
                      <a:pt x="173" y="1522"/>
                    </a:lnTo>
                    <a:close/>
                    <a:moveTo>
                      <a:pt x="317" y="1513"/>
                    </a:moveTo>
                    <a:lnTo>
                      <a:pt x="321" y="1515"/>
                    </a:lnTo>
                    <a:lnTo>
                      <a:pt x="328" y="1514"/>
                    </a:lnTo>
                    <a:lnTo>
                      <a:pt x="332" y="1514"/>
                    </a:lnTo>
                    <a:lnTo>
                      <a:pt x="334" y="1514"/>
                    </a:lnTo>
                    <a:lnTo>
                      <a:pt x="335" y="1515"/>
                    </a:lnTo>
                    <a:lnTo>
                      <a:pt x="340" y="1514"/>
                    </a:lnTo>
                    <a:lnTo>
                      <a:pt x="342" y="1514"/>
                    </a:lnTo>
                    <a:lnTo>
                      <a:pt x="342" y="1516"/>
                    </a:lnTo>
                    <a:lnTo>
                      <a:pt x="337" y="1519"/>
                    </a:lnTo>
                    <a:lnTo>
                      <a:pt x="335" y="1518"/>
                    </a:lnTo>
                    <a:lnTo>
                      <a:pt x="325" y="1518"/>
                    </a:lnTo>
                    <a:lnTo>
                      <a:pt x="320" y="1521"/>
                    </a:lnTo>
                    <a:lnTo>
                      <a:pt x="318" y="1521"/>
                    </a:lnTo>
                    <a:lnTo>
                      <a:pt x="314" y="1525"/>
                    </a:lnTo>
                    <a:lnTo>
                      <a:pt x="310" y="1522"/>
                    </a:lnTo>
                    <a:lnTo>
                      <a:pt x="309" y="1520"/>
                    </a:lnTo>
                    <a:lnTo>
                      <a:pt x="312" y="1517"/>
                    </a:lnTo>
                    <a:lnTo>
                      <a:pt x="314" y="1517"/>
                    </a:lnTo>
                    <a:lnTo>
                      <a:pt x="316" y="1515"/>
                    </a:lnTo>
                    <a:lnTo>
                      <a:pt x="317" y="151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14">
                <a:extLst>
                  <a:ext uri="{FF2B5EF4-FFF2-40B4-BE49-F238E27FC236}">
                    <a16:creationId xmlns:a16="http://schemas.microsoft.com/office/drawing/2014/main" id="{229529E6-93E0-92F5-74A1-C1F56E96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3" y="3057"/>
                <a:ext cx="3" cy="1"/>
              </a:xfrm>
              <a:custGeom>
                <a:avLst/>
                <a:gdLst>
                  <a:gd name="T0" fmla="*/ 3 w 9"/>
                  <a:gd name="T1" fmla="*/ 3 h 3"/>
                  <a:gd name="T2" fmla="*/ 2 w 9"/>
                  <a:gd name="T3" fmla="*/ 3 h 3"/>
                  <a:gd name="T4" fmla="*/ 0 w 9"/>
                  <a:gd name="T5" fmla="*/ 2 h 3"/>
                  <a:gd name="T6" fmla="*/ 3 w 9"/>
                  <a:gd name="T7" fmla="*/ 0 h 3"/>
                  <a:gd name="T8" fmla="*/ 4 w 9"/>
                  <a:gd name="T9" fmla="*/ 0 h 3"/>
                  <a:gd name="T10" fmla="*/ 9 w 9"/>
                  <a:gd name="T11" fmla="*/ 0 h 3"/>
                  <a:gd name="T12" fmla="*/ 6 w 9"/>
                  <a:gd name="T13" fmla="*/ 1 h 3"/>
                  <a:gd name="T14" fmla="*/ 3 w 9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15">
                <a:extLst>
                  <a:ext uri="{FF2B5EF4-FFF2-40B4-BE49-F238E27FC236}">
                    <a16:creationId xmlns:a16="http://schemas.microsoft.com/office/drawing/2014/main" id="{AC191385-FF8E-3E4A-FAAE-EBD1349F1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334"/>
                <a:ext cx="79" cy="39"/>
              </a:xfrm>
              <a:custGeom>
                <a:avLst/>
                <a:gdLst>
                  <a:gd name="T0" fmla="*/ 258 w 268"/>
                  <a:gd name="T1" fmla="*/ 30 h 135"/>
                  <a:gd name="T2" fmla="*/ 268 w 268"/>
                  <a:gd name="T3" fmla="*/ 53 h 135"/>
                  <a:gd name="T4" fmla="*/ 264 w 268"/>
                  <a:gd name="T5" fmla="*/ 63 h 135"/>
                  <a:gd name="T6" fmla="*/ 256 w 268"/>
                  <a:gd name="T7" fmla="*/ 69 h 135"/>
                  <a:gd name="T8" fmla="*/ 247 w 268"/>
                  <a:gd name="T9" fmla="*/ 66 h 135"/>
                  <a:gd name="T10" fmla="*/ 250 w 268"/>
                  <a:gd name="T11" fmla="*/ 73 h 135"/>
                  <a:gd name="T12" fmla="*/ 246 w 268"/>
                  <a:gd name="T13" fmla="*/ 84 h 135"/>
                  <a:gd name="T14" fmla="*/ 242 w 268"/>
                  <a:gd name="T15" fmla="*/ 93 h 135"/>
                  <a:gd name="T16" fmla="*/ 244 w 268"/>
                  <a:gd name="T17" fmla="*/ 102 h 135"/>
                  <a:gd name="T18" fmla="*/ 236 w 268"/>
                  <a:gd name="T19" fmla="*/ 106 h 135"/>
                  <a:gd name="T20" fmla="*/ 227 w 268"/>
                  <a:gd name="T21" fmla="*/ 120 h 135"/>
                  <a:gd name="T22" fmla="*/ 212 w 268"/>
                  <a:gd name="T23" fmla="*/ 122 h 135"/>
                  <a:gd name="T24" fmla="*/ 189 w 268"/>
                  <a:gd name="T25" fmla="*/ 125 h 135"/>
                  <a:gd name="T26" fmla="*/ 178 w 268"/>
                  <a:gd name="T27" fmla="*/ 134 h 135"/>
                  <a:gd name="T28" fmla="*/ 172 w 268"/>
                  <a:gd name="T29" fmla="*/ 134 h 135"/>
                  <a:gd name="T30" fmla="*/ 151 w 268"/>
                  <a:gd name="T31" fmla="*/ 130 h 135"/>
                  <a:gd name="T32" fmla="*/ 128 w 268"/>
                  <a:gd name="T33" fmla="*/ 127 h 135"/>
                  <a:gd name="T34" fmla="*/ 101 w 268"/>
                  <a:gd name="T35" fmla="*/ 120 h 135"/>
                  <a:gd name="T36" fmla="*/ 93 w 268"/>
                  <a:gd name="T37" fmla="*/ 103 h 135"/>
                  <a:gd name="T38" fmla="*/ 79 w 268"/>
                  <a:gd name="T39" fmla="*/ 106 h 135"/>
                  <a:gd name="T40" fmla="*/ 61 w 268"/>
                  <a:gd name="T41" fmla="*/ 106 h 135"/>
                  <a:gd name="T42" fmla="*/ 50 w 268"/>
                  <a:gd name="T43" fmla="*/ 117 h 135"/>
                  <a:gd name="T44" fmla="*/ 34 w 268"/>
                  <a:gd name="T45" fmla="*/ 112 h 135"/>
                  <a:gd name="T46" fmla="*/ 23 w 268"/>
                  <a:gd name="T47" fmla="*/ 112 h 135"/>
                  <a:gd name="T48" fmla="*/ 12 w 268"/>
                  <a:gd name="T49" fmla="*/ 104 h 135"/>
                  <a:gd name="T50" fmla="*/ 3 w 268"/>
                  <a:gd name="T51" fmla="*/ 99 h 135"/>
                  <a:gd name="T52" fmla="*/ 1 w 268"/>
                  <a:gd name="T53" fmla="*/ 93 h 135"/>
                  <a:gd name="T54" fmla="*/ 1 w 268"/>
                  <a:gd name="T55" fmla="*/ 78 h 135"/>
                  <a:gd name="T56" fmla="*/ 8 w 268"/>
                  <a:gd name="T57" fmla="*/ 75 h 135"/>
                  <a:gd name="T58" fmla="*/ 20 w 268"/>
                  <a:gd name="T59" fmla="*/ 83 h 135"/>
                  <a:gd name="T60" fmla="*/ 24 w 268"/>
                  <a:gd name="T61" fmla="*/ 88 h 135"/>
                  <a:gd name="T62" fmla="*/ 31 w 268"/>
                  <a:gd name="T63" fmla="*/ 83 h 135"/>
                  <a:gd name="T64" fmla="*/ 43 w 268"/>
                  <a:gd name="T65" fmla="*/ 78 h 135"/>
                  <a:gd name="T66" fmla="*/ 51 w 268"/>
                  <a:gd name="T67" fmla="*/ 84 h 135"/>
                  <a:gd name="T68" fmla="*/ 63 w 268"/>
                  <a:gd name="T69" fmla="*/ 83 h 135"/>
                  <a:gd name="T70" fmla="*/ 77 w 268"/>
                  <a:gd name="T71" fmla="*/ 75 h 135"/>
                  <a:gd name="T72" fmla="*/ 97 w 268"/>
                  <a:gd name="T73" fmla="*/ 69 h 135"/>
                  <a:gd name="T74" fmla="*/ 108 w 268"/>
                  <a:gd name="T75" fmla="*/ 71 h 135"/>
                  <a:gd name="T76" fmla="*/ 115 w 268"/>
                  <a:gd name="T77" fmla="*/ 76 h 135"/>
                  <a:gd name="T78" fmla="*/ 123 w 268"/>
                  <a:gd name="T79" fmla="*/ 79 h 135"/>
                  <a:gd name="T80" fmla="*/ 120 w 268"/>
                  <a:gd name="T81" fmla="*/ 68 h 135"/>
                  <a:gd name="T82" fmla="*/ 117 w 268"/>
                  <a:gd name="T83" fmla="*/ 54 h 135"/>
                  <a:gd name="T84" fmla="*/ 125 w 268"/>
                  <a:gd name="T85" fmla="*/ 39 h 135"/>
                  <a:gd name="T86" fmla="*/ 137 w 268"/>
                  <a:gd name="T87" fmla="*/ 32 h 135"/>
                  <a:gd name="T88" fmla="*/ 147 w 268"/>
                  <a:gd name="T89" fmla="*/ 25 h 135"/>
                  <a:gd name="T90" fmla="*/ 150 w 268"/>
                  <a:gd name="T91" fmla="*/ 14 h 135"/>
                  <a:gd name="T92" fmla="*/ 159 w 268"/>
                  <a:gd name="T93" fmla="*/ 21 h 135"/>
                  <a:gd name="T94" fmla="*/ 177 w 268"/>
                  <a:gd name="T95" fmla="*/ 21 h 135"/>
                  <a:gd name="T96" fmla="*/ 190 w 268"/>
                  <a:gd name="T97" fmla="*/ 12 h 135"/>
                  <a:gd name="T98" fmla="*/ 197 w 268"/>
                  <a:gd name="T99" fmla="*/ 2 h 135"/>
                  <a:gd name="T100" fmla="*/ 207 w 268"/>
                  <a:gd name="T101" fmla="*/ 3 h 135"/>
                  <a:gd name="T102" fmla="*/ 229 w 268"/>
                  <a:gd name="T103" fmla="*/ 13 h 135"/>
                  <a:gd name="T104" fmla="*/ 247 w 268"/>
                  <a:gd name="T105" fmla="*/ 11 h 135"/>
                  <a:gd name="T106" fmla="*/ 258 w 268"/>
                  <a:gd name="T107" fmla="*/ 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8" h="135">
                    <a:moveTo>
                      <a:pt x="261" y="22"/>
                    </a:moveTo>
                    <a:lnTo>
                      <a:pt x="261" y="22"/>
                    </a:lnTo>
                    <a:lnTo>
                      <a:pt x="261" y="24"/>
                    </a:lnTo>
                    <a:lnTo>
                      <a:pt x="259" y="27"/>
                    </a:lnTo>
                    <a:lnTo>
                      <a:pt x="258" y="30"/>
                    </a:lnTo>
                    <a:lnTo>
                      <a:pt x="258" y="33"/>
                    </a:lnTo>
                    <a:lnTo>
                      <a:pt x="262" y="43"/>
                    </a:lnTo>
                    <a:lnTo>
                      <a:pt x="265" y="49"/>
                    </a:lnTo>
                    <a:lnTo>
                      <a:pt x="266" y="51"/>
                    </a:lnTo>
                    <a:lnTo>
                      <a:pt x="268" y="53"/>
                    </a:lnTo>
                    <a:lnTo>
                      <a:pt x="266" y="55"/>
                    </a:lnTo>
                    <a:lnTo>
                      <a:pt x="265" y="58"/>
                    </a:lnTo>
                    <a:lnTo>
                      <a:pt x="264" y="60"/>
                    </a:lnTo>
                    <a:lnTo>
                      <a:pt x="264" y="62"/>
                    </a:lnTo>
                    <a:lnTo>
                      <a:pt x="264" y="63"/>
                    </a:lnTo>
                    <a:lnTo>
                      <a:pt x="264" y="65"/>
                    </a:lnTo>
                    <a:lnTo>
                      <a:pt x="265" y="68"/>
                    </a:lnTo>
                    <a:lnTo>
                      <a:pt x="262" y="69"/>
                    </a:lnTo>
                    <a:lnTo>
                      <a:pt x="258" y="69"/>
                    </a:lnTo>
                    <a:lnTo>
                      <a:pt x="256" y="69"/>
                    </a:lnTo>
                    <a:lnTo>
                      <a:pt x="255" y="70"/>
                    </a:lnTo>
                    <a:lnTo>
                      <a:pt x="254" y="69"/>
                    </a:lnTo>
                    <a:lnTo>
                      <a:pt x="250" y="67"/>
                    </a:lnTo>
                    <a:lnTo>
                      <a:pt x="248" y="66"/>
                    </a:lnTo>
                    <a:lnTo>
                      <a:pt x="247" y="66"/>
                    </a:lnTo>
                    <a:lnTo>
                      <a:pt x="246" y="67"/>
                    </a:lnTo>
                    <a:lnTo>
                      <a:pt x="244" y="69"/>
                    </a:lnTo>
                    <a:lnTo>
                      <a:pt x="242" y="70"/>
                    </a:lnTo>
                    <a:lnTo>
                      <a:pt x="243" y="71"/>
                    </a:lnTo>
                    <a:lnTo>
                      <a:pt x="250" y="73"/>
                    </a:lnTo>
                    <a:lnTo>
                      <a:pt x="251" y="77"/>
                    </a:lnTo>
                    <a:lnTo>
                      <a:pt x="250" y="80"/>
                    </a:lnTo>
                    <a:lnTo>
                      <a:pt x="249" y="82"/>
                    </a:lnTo>
                    <a:lnTo>
                      <a:pt x="248" y="83"/>
                    </a:lnTo>
                    <a:lnTo>
                      <a:pt x="246" y="84"/>
                    </a:lnTo>
                    <a:lnTo>
                      <a:pt x="243" y="84"/>
                    </a:lnTo>
                    <a:lnTo>
                      <a:pt x="243" y="86"/>
                    </a:lnTo>
                    <a:lnTo>
                      <a:pt x="244" y="91"/>
                    </a:lnTo>
                    <a:lnTo>
                      <a:pt x="243" y="92"/>
                    </a:lnTo>
                    <a:lnTo>
                      <a:pt x="242" y="93"/>
                    </a:lnTo>
                    <a:lnTo>
                      <a:pt x="243" y="97"/>
                    </a:lnTo>
                    <a:lnTo>
                      <a:pt x="244" y="98"/>
                    </a:lnTo>
                    <a:lnTo>
                      <a:pt x="245" y="98"/>
                    </a:lnTo>
                    <a:lnTo>
                      <a:pt x="244" y="100"/>
                    </a:lnTo>
                    <a:lnTo>
                      <a:pt x="244" y="102"/>
                    </a:lnTo>
                    <a:lnTo>
                      <a:pt x="244" y="104"/>
                    </a:lnTo>
                    <a:lnTo>
                      <a:pt x="243" y="104"/>
                    </a:lnTo>
                    <a:lnTo>
                      <a:pt x="242" y="105"/>
                    </a:lnTo>
                    <a:lnTo>
                      <a:pt x="239" y="105"/>
                    </a:lnTo>
                    <a:lnTo>
                      <a:pt x="236" y="106"/>
                    </a:lnTo>
                    <a:lnTo>
                      <a:pt x="231" y="112"/>
                    </a:lnTo>
                    <a:lnTo>
                      <a:pt x="229" y="113"/>
                    </a:lnTo>
                    <a:lnTo>
                      <a:pt x="227" y="115"/>
                    </a:lnTo>
                    <a:lnTo>
                      <a:pt x="227" y="120"/>
                    </a:lnTo>
                    <a:lnTo>
                      <a:pt x="227" y="120"/>
                    </a:lnTo>
                    <a:lnTo>
                      <a:pt x="226" y="121"/>
                    </a:lnTo>
                    <a:lnTo>
                      <a:pt x="219" y="120"/>
                    </a:lnTo>
                    <a:lnTo>
                      <a:pt x="219" y="120"/>
                    </a:lnTo>
                    <a:lnTo>
                      <a:pt x="215" y="120"/>
                    </a:lnTo>
                    <a:lnTo>
                      <a:pt x="212" y="122"/>
                    </a:lnTo>
                    <a:lnTo>
                      <a:pt x="208" y="124"/>
                    </a:lnTo>
                    <a:lnTo>
                      <a:pt x="200" y="123"/>
                    </a:lnTo>
                    <a:lnTo>
                      <a:pt x="192" y="124"/>
                    </a:lnTo>
                    <a:lnTo>
                      <a:pt x="191" y="125"/>
                    </a:lnTo>
                    <a:lnTo>
                      <a:pt x="189" y="125"/>
                    </a:lnTo>
                    <a:lnTo>
                      <a:pt x="187" y="126"/>
                    </a:lnTo>
                    <a:lnTo>
                      <a:pt x="186" y="128"/>
                    </a:lnTo>
                    <a:lnTo>
                      <a:pt x="184" y="130"/>
                    </a:lnTo>
                    <a:lnTo>
                      <a:pt x="181" y="132"/>
                    </a:lnTo>
                    <a:lnTo>
                      <a:pt x="178" y="134"/>
                    </a:lnTo>
                    <a:lnTo>
                      <a:pt x="178" y="135"/>
                    </a:lnTo>
                    <a:lnTo>
                      <a:pt x="177" y="135"/>
                    </a:lnTo>
                    <a:lnTo>
                      <a:pt x="175" y="135"/>
                    </a:lnTo>
                    <a:lnTo>
                      <a:pt x="174" y="135"/>
                    </a:lnTo>
                    <a:lnTo>
                      <a:pt x="172" y="134"/>
                    </a:lnTo>
                    <a:lnTo>
                      <a:pt x="167" y="133"/>
                    </a:lnTo>
                    <a:lnTo>
                      <a:pt x="161" y="132"/>
                    </a:lnTo>
                    <a:lnTo>
                      <a:pt x="158" y="131"/>
                    </a:lnTo>
                    <a:lnTo>
                      <a:pt x="155" y="130"/>
                    </a:lnTo>
                    <a:lnTo>
                      <a:pt x="151" y="130"/>
                    </a:lnTo>
                    <a:lnTo>
                      <a:pt x="148" y="130"/>
                    </a:lnTo>
                    <a:lnTo>
                      <a:pt x="147" y="129"/>
                    </a:lnTo>
                    <a:lnTo>
                      <a:pt x="139" y="127"/>
                    </a:lnTo>
                    <a:lnTo>
                      <a:pt x="135" y="127"/>
                    </a:lnTo>
                    <a:lnTo>
                      <a:pt x="128" y="127"/>
                    </a:lnTo>
                    <a:lnTo>
                      <a:pt x="115" y="124"/>
                    </a:lnTo>
                    <a:lnTo>
                      <a:pt x="112" y="123"/>
                    </a:lnTo>
                    <a:lnTo>
                      <a:pt x="108" y="122"/>
                    </a:lnTo>
                    <a:lnTo>
                      <a:pt x="104" y="122"/>
                    </a:lnTo>
                    <a:lnTo>
                      <a:pt x="101" y="120"/>
                    </a:lnTo>
                    <a:lnTo>
                      <a:pt x="99" y="117"/>
                    </a:lnTo>
                    <a:lnTo>
                      <a:pt x="97" y="113"/>
                    </a:lnTo>
                    <a:lnTo>
                      <a:pt x="93" y="108"/>
                    </a:lnTo>
                    <a:lnTo>
                      <a:pt x="92" y="106"/>
                    </a:lnTo>
                    <a:lnTo>
                      <a:pt x="93" y="103"/>
                    </a:lnTo>
                    <a:lnTo>
                      <a:pt x="94" y="102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86" y="103"/>
                    </a:lnTo>
                    <a:lnTo>
                      <a:pt x="79" y="106"/>
                    </a:lnTo>
                    <a:lnTo>
                      <a:pt x="77" y="106"/>
                    </a:lnTo>
                    <a:lnTo>
                      <a:pt x="74" y="105"/>
                    </a:lnTo>
                    <a:lnTo>
                      <a:pt x="71" y="105"/>
                    </a:lnTo>
                    <a:lnTo>
                      <a:pt x="67" y="106"/>
                    </a:lnTo>
                    <a:lnTo>
                      <a:pt x="61" y="106"/>
                    </a:lnTo>
                    <a:lnTo>
                      <a:pt x="57" y="108"/>
                    </a:lnTo>
                    <a:lnTo>
                      <a:pt x="54" y="112"/>
                    </a:lnTo>
                    <a:lnTo>
                      <a:pt x="53" y="115"/>
                    </a:lnTo>
                    <a:lnTo>
                      <a:pt x="52" y="116"/>
                    </a:lnTo>
                    <a:lnTo>
                      <a:pt x="50" y="117"/>
                    </a:lnTo>
                    <a:lnTo>
                      <a:pt x="46" y="116"/>
                    </a:lnTo>
                    <a:lnTo>
                      <a:pt x="44" y="115"/>
                    </a:lnTo>
                    <a:lnTo>
                      <a:pt x="41" y="113"/>
                    </a:lnTo>
                    <a:lnTo>
                      <a:pt x="37" y="112"/>
                    </a:lnTo>
                    <a:lnTo>
                      <a:pt x="34" y="112"/>
                    </a:lnTo>
                    <a:lnTo>
                      <a:pt x="33" y="112"/>
                    </a:lnTo>
                    <a:lnTo>
                      <a:pt x="33" y="110"/>
                    </a:lnTo>
                    <a:lnTo>
                      <a:pt x="32" y="107"/>
                    </a:lnTo>
                    <a:lnTo>
                      <a:pt x="29" y="106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17" y="111"/>
                    </a:lnTo>
                    <a:lnTo>
                      <a:pt x="13" y="108"/>
                    </a:lnTo>
                    <a:lnTo>
                      <a:pt x="12" y="106"/>
                    </a:lnTo>
                    <a:lnTo>
                      <a:pt x="12" y="104"/>
                    </a:lnTo>
                    <a:lnTo>
                      <a:pt x="8" y="103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3" y="101"/>
                    </a:lnTo>
                    <a:lnTo>
                      <a:pt x="3" y="99"/>
                    </a:lnTo>
                    <a:lnTo>
                      <a:pt x="3" y="98"/>
                    </a:lnTo>
                    <a:lnTo>
                      <a:pt x="2" y="97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0" y="91"/>
                    </a:lnTo>
                    <a:lnTo>
                      <a:pt x="3" y="85"/>
                    </a:lnTo>
                    <a:lnTo>
                      <a:pt x="4" y="81"/>
                    </a:lnTo>
                    <a:lnTo>
                      <a:pt x="1" y="78"/>
                    </a:lnTo>
                    <a:lnTo>
                      <a:pt x="0" y="78"/>
                    </a:lnTo>
                    <a:lnTo>
                      <a:pt x="1" y="77"/>
                    </a:lnTo>
                    <a:lnTo>
                      <a:pt x="5" y="78"/>
                    </a:lnTo>
                    <a:lnTo>
                      <a:pt x="7" y="76"/>
                    </a:lnTo>
                    <a:lnTo>
                      <a:pt x="8" y="75"/>
                    </a:lnTo>
                    <a:lnTo>
                      <a:pt x="11" y="76"/>
                    </a:lnTo>
                    <a:lnTo>
                      <a:pt x="16" y="79"/>
                    </a:lnTo>
                    <a:lnTo>
                      <a:pt x="18" y="80"/>
                    </a:lnTo>
                    <a:lnTo>
                      <a:pt x="19" y="82"/>
                    </a:lnTo>
                    <a:lnTo>
                      <a:pt x="20" y="83"/>
                    </a:lnTo>
                    <a:lnTo>
                      <a:pt x="19" y="85"/>
                    </a:lnTo>
                    <a:lnTo>
                      <a:pt x="20" y="85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4" y="88"/>
                    </a:lnTo>
                    <a:lnTo>
                      <a:pt x="23" y="90"/>
                    </a:lnTo>
                    <a:lnTo>
                      <a:pt x="25" y="90"/>
                    </a:lnTo>
                    <a:lnTo>
                      <a:pt x="28" y="89"/>
                    </a:lnTo>
                    <a:lnTo>
                      <a:pt x="30" y="86"/>
                    </a:lnTo>
                    <a:lnTo>
                      <a:pt x="31" y="83"/>
                    </a:lnTo>
                    <a:lnTo>
                      <a:pt x="32" y="77"/>
                    </a:lnTo>
                    <a:lnTo>
                      <a:pt x="32" y="76"/>
                    </a:lnTo>
                    <a:lnTo>
                      <a:pt x="34" y="77"/>
                    </a:lnTo>
                    <a:lnTo>
                      <a:pt x="40" y="77"/>
                    </a:lnTo>
                    <a:lnTo>
                      <a:pt x="43" y="78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8" y="81"/>
                    </a:lnTo>
                    <a:lnTo>
                      <a:pt x="50" y="83"/>
                    </a:lnTo>
                    <a:lnTo>
                      <a:pt x="51" y="84"/>
                    </a:lnTo>
                    <a:lnTo>
                      <a:pt x="54" y="85"/>
                    </a:lnTo>
                    <a:lnTo>
                      <a:pt x="57" y="84"/>
                    </a:lnTo>
                    <a:lnTo>
                      <a:pt x="59" y="83"/>
                    </a:lnTo>
                    <a:lnTo>
                      <a:pt x="60" y="84"/>
                    </a:lnTo>
                    <a:lnTo>
                      <a:pt x="63" y="83"/>
                    </a:lnTo>
                    <a:lnTo>
                      <a:pt x="65" y="81"/>
                    </a:lnTo>
                    <a:lnTo>
                      <a:pt x="66" y="80"/>
                    </a:lnTo>
                    <a:lnTo>
                      <a:pt x="69" y="79"/>
                    </a:lnTo>
                    <a:lnTo>
                      <a:pt x="72" y="76"/>
                    </a:lnTo>
                    <a:lnTo>
                      <a:pt x="77" y="75"/>
                    </a:lnTo>
                    <a:lnTo>
                      <a:pt x="94" y="73"/>
                    </a:lnTo>
                    <a:lnTo>
                      <a:pt x="94" y="71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7" y="69"/>
                    </a:lnTo>
                    <a:lnTo>
                      <a:pt x="100" y="69"/>
                    </a:lnTo>
                    <a:lnTo>
                      <a:pt x="102" y="70"/>
                    </a:lnTo>
                    <a:lnTo>
                      <a:pt x="104" y="72"/>
                    </a:lnTo>
                    <a:lnTo>
                      <a:pt x="106" y="72"/>
                    </a:lnTo>
                    <a:lnTo>
                      <a:pt x="108" y="71"/>
                    </a:lnTo>
                    <a:lnTo>
                      <a:pt x="111" y="70"/>
                    </a:lnTo>
                    <a:lnTo>
                      <a:pt x="114" y="72"/>
                    </a:lnTo>
                    <a:lnTo>
                      <a:pt x="115" y="73"/>
                    </a:lnTo>
                    <a:lnTo>
                      <a:pt x="115" y="74"/>
                    </a:lnTo>
                    <a:lnTo>
                      <a:pt x="115" y="76"/>
                    </a:lnTo>
                    <a:lnTo>
                      <a:pt x="116" y="77"/>
                    </a:lnTo>
                    <a:lnTo>
                      <a:pt x="118" y="79"/>
                    </a:lnTo>
                    <a:lnTo>
                      <a:pt x="121" y="80"/>
                    </a:lnTo>
                    <a:lnTo>
                      <a:pt x="123" y="80"/>
                    </a:lnTo>
                    <a:lnTo>
                      <a:pt x="123" y="79"/>
                    </a:lnTo>
                    <a:lnTo>
                      <a:pt x="124" y="75"/>
                    </a:lnTo>
                    <a:lnTo>
                      <a:pt x="124" y="71"/>
                    </a:lnTo>
                    <a:lnTo>
                      <a:pt x="123" y="69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9" y="66"/>
                    </a:lnTo>
                    <a:lnTo>
                      <a:pt x="121" y="63"/>
                    </a:lnTo>
                    <a:lnTo>
                      <a:pt x="121" y="59"/>
                    </a:lnTo>
                    <a:lnTo>
                      <a:pt x="117" y="54"/>
                    </a:lnTo>
                    <a:lnTo>
                      <a:pt x="114" y="49"/>
                    </a:lnTo>
                    <a:lnTo>
                      <a:pt x="114" y="47"/>
                    </a:lnTo>
                    <a:lnTo>
                      <a:pt x="116" y="45"/>
                    </a:lnTo>
                    <a:lnTo>
                      <a:pt x="119" y="42"/>
                    </a:lnTo>
                    <a:lnTo>
                      <a:pt x="125" y="39"/>
                    </a:lnTo>
                    <a:lnTo>
                      <a:pt x="127" y="38"/>
                    </a:lnTo>
                    <a:lnTo>
                      <a:pt x="130" y="37"/>
                    </a:lnTo>
                    <a:lnTo>
                      <a:pt x="134" y="36"/>
                    </a:lnTo>
                    <a:lnTo>
                      <a:pt x="135" y="34"/>
                    </a:lnTo>
                    <a:lnTo>
                      <a:pt x="137" y="3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2"/>
                    </a:lnTo>
                    <a:lnTo>
                      <a:pt x="146" y="26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50" y="22"/>
                    </a:lnTo>
                    <a:lnTo>
                      <a:pt x="150" y="20"/>
                    </a:lnTo>
                    <a:lnTo>
                      <a:pt x="150" y="17"/>
                    </a:lnTo>
                    <a:lnTo>
                      <a:pt x="150" y="14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5" y="15"/>
                    </a:lnTo>
                    <a:lnTo>
                      <a:pt x="157" y="17"/>
                    </a:lnTo>
                    <a:lnTo>
                      <a:pt x="159" y="21"/>
                    </a:lnTo>
                    <a:lnTo>
                      <a:pt x="164" y="23"/>
                    </a:lnTo>
                    <a:lnTo>
                      <a:pt x="170" y="23"/>
                    </a:lnTo>
                    <a:lnTo>
                      <a:pt x="172" y="21"/>
                    </a:lnTo>
                    <a:lnTo>
                      <a:pt x="174" y="20"/>
                    </a:lnTo>
                    <a:lnTo>
                      <a:pt x="177" y="21"/>
                    </a:lnTo>
                    <a:lnTo>
                      <a:pt x="182" y="22"/>
                    </a:lnTo>
                    <a:lnTo>
                      <a:pt x="182" y="18"/>
                    </a:lnTo>
                    <a:lnTo>
                      <a:pt x="185" y="14"/>
                    </a:lnTo>
                    <a:lnTo>
                      <a:pt x="186" y="12"/>
                    </a:lnTo>
                    <a:lnTo>
                      <a:pt x="190" y="12"/>
                    </a:lnTo>
                    <a:lnTo>
                      <a:pt x="191" y="9"/>
                    </a:lnTo>
                    <a:lnTo>
                      <a:pt x="191" y="1"/>
                    </a:lnTo>
                    <a:lnTo>
                      <a:pt x="192" y="0"/>
                    </a:lnTo>
                    <a:lnTo>
                      <a:pt x="195" y="0"/>
                    </a:lnTo>
                    <a:lnTo>
                      <a:pt x="197" y="2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1" y="2"/>
                    </a:lnTo>
                    <a:lnTo>
                      <a:pt x="203" y="2"/>
                    </a:lnTo>
                    <a:lnTo>
                      <a:pt x="207" y="3"/>
                    </a:lnTo>
                    <a:lnTo>
                      <a:pt x="213" y="6"/>
                    </a:lnTo>
                    <a:lnTo>
                      <a:pt x="217" y="8"/>
                    </a:lnTo>
                    <a:lnTo>
                      <a:pt x="219" y="7"/>
                    </a:lnTo>
                    <a:lnTo>
                      <a:pt x="221" y="7"/>
                    </a:lnTo>
                    <a:lnTo>
                      <a:pt x="229" y="13"/>
                    </a:lnTo>
                    <a:lnTo>
                      <a:pt x="235" y="14"/>
                    </a:lnTo>
                    <a:lnTo>
                      <a:pt x="240" y="14"/>
                    </a:lnTo>
                    <a:lnTo>
                      <a:pt x="242" y="12"/>
                    </a:lnTo>
                    <a:lnTo>
                      <a:pt x="244" y="11"/>
                    </a:lnTo>
                    <a:lnTo>
                      <a:pt x="247" y="11"/>
                    </a:lnTo>
                    <a:lnTo>
                      <a:pt x="249" y="12"/>
                    </a:lnTo>
                    <a:lnTo>
                      <a:pt x="252" y="14"/>
                    </a:lnTo>
                    <a:lnTo>
                      <a:pt x="254" y="15"/>
                    </a:lnTo>
                    <a:lnTo>
                      <a:pt x="257" y="15"/>
                    </a:lnTo>
                    <a:lnTo>
                      <a:pt x="258" y="16"/>
                    </a:lnTo>
                    <a:lnTo>
                      <a:pt x="260" y="20"/>
                    </a:lnTo>
                    <a:lnTo>
                      <a:pt x="261" y="22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16">
                <a:extLst>
                  <a:ext uri="{FF2B5EF4-FFF2-40B4-BE49-F238E27FC236}">
                    <a16:creationId xmlns:a16="http://schemas.microsoft.com/office/drawing/2014/main" id="{F3247D61-D6EF-F34E-1B44-EAC4EC53BE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9" y="3013"/>
                <a:ext cx="474" cy="569"/>
              </a:xfrm>
              <a:custGeom>
                <a:avLst/>
                <a:gdLst>
                  <a:gd name="T0" fmla="*/ 614 w 1616"/>
                  <a:gd name="T1" fmla="*/ 44 h 1941"/>
                  <a:gd name="T2" fmla="*/ 1027 w 1616"/>
                  <a:gd name="T3" fmla="*/ 3 h 1941"/>
                  <a:gd name="T4" fmla="*/ 824 w 1616"/>
                  <a:gd name="T5" fmla="*/ 54 h 1941"/>
                  <a:gd name="T6" fmla="*/ 841 w 1616"/>
                  <a:gd name="T7" fmla="*/ 147 h 1941"/>
                  <a:gd name="T8" fmla="*/ 843 w 1616"/>
                  <a:gd name="T9" fmla="*/ 149 h 1941"/>
                  <a:gd name="T10" fmla="*/ 1413 w 1616"/>
                  <a:gd name="T11" fmla="*/ 542 h 1941"/>
                  <a:gd name="T12" fmla="*/ 1321 w 1616"/>
                  <a:gd name="T13" fmla="*/ 446 h 1941"/>
                  <a:gd name="T14" fmla="*/ 1031 w 1616"/>
                  <a:gd name="T15" fmla="*/ 3 h 1941"/>
                  <a:gd name="T16" fmla="*/ 1143 w 1616"/>
                  <a:gd name="T17" fmla="*/ 1098 h 1941"/>
                  <a:gd name="T18" fmla="*/ 1240 w 1616"/>
                  <a:gd name="T19" fmla="*/ 1196 h 1941"/>
                  <a:gd name="T20" fmla="*/ 819 w 1616"/>
                  <a:gd name="T21" fmla="*/ 130 h 1941"/>
                  <a:gd name="T22" fmla="*/ 1242 w 1616"/>
                  <a:gd name="T23" fmla="*/ 1248 h 1941"/>
                  <a:gd name="T24" fmla="*/ 1184 w 1616"/>
                  <a:gd name="T25" fmla="*/ 1224 h 1941"/>
                  <a:gd name="T26" fmla="*/ 1135 w 1616"/>
                  <a:gd name="T27" fmla="*/ 1270 h 1941"/>
                  <a:gd name="T28" fmla="*/ 1161 w 1616"/>
                  <a:gd name="T29" fmla="*/ 1334 h 1941"/>
                  <a:gd name="T30" fmla="*/ 1215 w 1616"/>
                  <a:gd name="T31" fmla="*/ 1307 h 1941"/>
                  <a:gd name="T32" fmla="*/ 1238 w 1616"/>
                  <a:gd name="T33" fmla="*/ 1267 h 1941"/>
                  <a:gd name="T34" fmla="*/ 1389 w 1616"/>
                  <a:gd name="T35" fmla="*/ 544 h 1941"/>
                  <a:gd name="T36" fmla="*/ 1304 w 1616"/>
                  <a:gd name="T37" fmla="*/ 440 h 1941"/>
                  <a:gd name="T38" fmla="*/ 1250 w 1616"/>
                  <a:gd name="T39" fmla="*/ 363 h 1941"/>
                  <a:gd name="T40" fmla="*/ 1165 w 1616"/>
                  <a:gd name="T41" fmla="*/ 272 h 1941"/>
                  <a:gd name="T42" fmla="*/ 1095 w 1616"/>
                  <a:gd name="T43" fmla="*/ 155 h 1941"/>
                  <a:gd name="T44" fmla="*/ 1049 w 1616"/>
                  <a:gd name="T45" fmla="*/ 41 h 1941"/>
                  <a:gd name="T46" fmla="*/ 1013 w 1616"/>
                  <a:gd name="T47" fmla="*/ 97 h 1941"/>
                  <a:gd name="T48" fmla="*/ 947 w 1616"/>
                  <a:gd name="T49" fmla="*/ 271 h 1941"/>
                  <a:gd name="T50" fmla="*/ 831 w 1616"/>
                  <a:gd name="T51" fmla="*/ 202 h 1941"/>
                  <a:gd name="T52" fmla="*/ 829 w 1616"/>
                  <a:gd name="T53" fmla="*/ 97 h 1941"/>
                  <a:gd name="T54" fmla="*/ 806 w 1616"/>
                  <a:gd name="T55" fmla="*/ 62 h 1941"/>
                  <a:gd name="T56" fmla="*/ 679 w 1616"/>
                  <a:gd name="T57" fmla="*/ 40 h 1941"/>
                  <a:gd name="T58" fmla="*/ 668 w 1616"/>
                  <a:gd name="T59" fmla="*/ 78 h 1941"/>
                  <a:gd name="T60" fmla="*/ 605 w 1616"/>
                  <a:gd name="T61" fmla="*/ 107 h 1941"/>
                  <a:gd name="T62" fmla="*/ 588 w 1616"/>
                  <a:gd name="T63" fmla="*/ 179 h 1941"/>
                  <a:gd name="T64" fmla="*/ 532 w 1616"/>
                  <a:gd name="T65" fmla="*/ 188 h 1941"/>
                  <a:gd name="T66" fmla="*/ 462 w 1616"/>
                  <a:gd name="T67" fmla="*/ 143 h 1941"/>
                  <a:gd name="T68" fmla="*/ 431 w 1616"/>
                  <a:gd name="T69" fmla="*/ 169 h 1941"/>
                  <a:gd name="T70" fmla="*/ 409 w 1616"/>
                  <a:gd name="T71" fmla="*/ 194 h 1941"/>
                  <a:gd name="T72" fmla="*/ 391 w 1616"/>
                  <a:gd name="T73" fmla="*/ 222 h 1941"/>
                  <a:gd name="T74" fmla="*/ 374 w 1616"/>
                  <a:gd name="T75" fmla="*/ 266 h 1941"/>
                  <a:gd name="T76" fmla="*/ 312 w 1616"/>
                  <a:gd name="T77" fmla="*/ 305 h 1941"/>
                  <a:gd name="T78" fmla="*/ 105 w 1616"/>
                  <a:gd name="T79" fmla="*/ 401 h 1941"/>
                  <a:gd name="T80" fmla="*/ 18 w 1616"/>
                  <a:gd name="T81" fmla="*/ 515 h 1941"/>
                  <a:gd name="T82" fmla="*/ 17 w 1616"/>
                  <a:gd name="T83" fmla="*/ 576 h 1941"/>
                  <a:gd name="T84" fmla="*/ 57 w 1616"/>
                  <a:gd name="T85" fmla="*/ 687 h 1941"/>
                  <a:gd name="T86" fmla="*/ 73 w 1616"/>
                  <a:gd name="T87" fmla="*/ 912 h 1941"/>
                  <a:gd name="T88" fmla="*/ 278 w 1616"/>
                  <a:gd name="T89" fmla="*/ 904 h 1941"/>
                  <a:gd name="T90" fmla="*/ 532 w 1616"/>
                  <a:gd name="T91" fmla="*/ 829 h 1941"/>
                  <a:gd name="T92" fmla="*/ 751 w 1616"/>
                  <a:gd name="T93" fmla="*/ 875 h 1941"/>
                  <a:gd name="T94" fmla="*/ 809 w 1616"/>
                  <a:gd name="T95" fmla="*/ 951 h 1941"/>
                  <a:gd name="T96" fmla="*/ 877 w 1616"/>
                  <a:gd name="T97" fmla="*/ 887 h 1941"/>
                  <a:gd name="T98" fmla="*/ 890 w 1616"/>
                  <a:gd name="T99" fmla="*/ 928 h 1941"/>
                  <a:gd name="T100" fmla="*/ 924 w 1616"/>
                  <a:gd name="T101" fmla="*/ 988 h 1941"/>
                  <a:gd name="T102" fmla="*/ 1075 w 1616"/>
                  <a:gd name="T103" fmla="*/ 1119 h 1941"/>
                  <a:gd name="T104" fmla="*/ 1144 w 1616"/>
                  <a:gd name="T105" fmla="*/ 1096 h 1941"/>
                  <a:gd name="T106" fmla="*/ 1176 w 1616"/>
                  <a:gd name="T107" fmla="*/ 1114 h 1941"/>
                  <a:gd name="T108" fmla="*/ 1326 w 1616"/>
                  <a:gd name="T109" fmla="*/ 960 h 1941"/>
                  <a:gd name="T110" fmla="*/ 1353 w 1616"/>
                  <a:gd name="T111" fmla="*/ 882 h 1941"/>
                  <a:gd name="T112" fmla="*/ 1423 w 1616"/>
                  <a:gd name="T113" fmla="*/ 707 h 1941"/>
                  <a:gd name="T114" fmla="*/ 7 w 1616"/>
                  <a:gd name="T115" fmla="*/ 580 h 1941"/>
                  <a:gd name="T116" fmla="*/ 431 w 1616"/>
                  <a:gd name="T117" fmla="*/ 160 h 1941"/>
                  <a:gd name="T118" fmla="*/ 1209 w 1616"/>
                  <a:gd name="T119" fmla="*/ 1331 h 1941"/>
                  <a:gd name="T120" fmla="*/ 850 w 1616"/>
                  <a:gd name="T121" fmla="*/ 997 h 1941"/>
                  <a:gd name="T122" fmla="*/ 1095 w 1616"/>
                  <a:gd name="T123" fmla="*/ 1167 h 1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6" h="1941">
                    <a:moveTo>
                      <a:pt x="614" y="44"/>
                    </a:moveTo>
                    <a:lnTo>
                      <a:pt x="613" y="41"/>
                    </a:lnTo>
                    <a:lnTo>
                      <a:pt x="613" y="40"/>
                    </a:lnTo>
                    <a:lnTo>
                      <a:pt x="614" y="40"/>
                    </a:lnTo>
                    <a:lnTo>
                      <a:pt x="615" y="40"/>
                    </a:lnTo>
                    <a:lnTo>
                      <a:pt x="618" y="43"/>
                    </a:lnTo>
                    <a:lnTo>
                      <a:pt x="619" y="44"/>
                    </a:lnTo>
                    <a:lnTo>
                      <a:pt x="621" y="47"/>
                    </a:lnTo>
                    <a:lnTo>
                      <a:pt x="626" y="47"/>
                    </a:lnTo>
                    <a:lnTo>
                      <a:pt x="632" y="44"/>
                    </a:lnTo>
                    <a:lnTo>
                      <a:pt x="634" y="45"/>
                    </a:lnTo>
                    <a:lnTo>
                      <a:pt x="636" y="45"/>
                    </a:lnTo>
                    <a:lnTo>
                      <a:pt x="640" y="43"/>
                    </a:lnTo>
                    <a:lnTo>
                      <a:pt x="642" y="42"/>
                    </a:lnTo>
                    <a:lnTo>
                      <a:pt x="644" y="40"/>
                    </a:lnTo>
                    <a:lnTo>
                      <a:pt x="646" y="42"/>
                    </a:lnTo>
                    <a:lnTo>
                      <a:pt x="650" y="44"/>
                    </a:lnTo>
                    <a:lnTo>
                      <a:pt x="651" y="47"/>
                    </a:lnTo>
                    <a:lnTo>
                      <a:pt x="653" y="48"/>
                    </a:lnTo>
                    <a:lnTo>
                      <a:pt x="654" y="49"/>
                    </a:lnTo>
                    <a:lnTo>
                      <a:pt x="651" y="51"/>
                    </a:lnTo>
                    <a:lnTo>
                      <a:pt x="651" y="54"/>
                    </a:lnTo>
                    <a:lnTo>
                      <a:pt x="648" y="54"/>
                    </a:lnTo>
                    <a:lnTo>
                      <a:pt x="645" y="59"/>
                    </a:lnTo>
                    <a:lnTo>
                      <a:pt x="633" y="66"/>
                    </a:lnTo>
                    <a:lnTo>
                      <a:pt x="622" y="60"/>
                    </a:lnTo>
                    <a:lnTo>
                      <a:pt x="618" y="55"/>
                    </a:lnTo>
                    <a:lnTo>
                      <a:pt x="615" y="49"/>
                    </a:lnTo>
                    <a:lnTo>
                      <a:pt x="614" y="44"/>
                    </a:lnTo>
                    <a:close/>
                    <a:moveTo>
                      <a:pt x="845" y="203"/>
                    </a:moveTo>
                    <a:lnTo>
                      <a:pt x="845" y="204"/>
                    </a:lnTo>
                    <a:lnTo>
                      <a:pt x="847" y="206"/>
                    </a:lnTo>
                    <a:lnTo>
                      <a:pt x="849" y="205"/>
                    </a:lnTo>
                    <a:lnTo>
                      <a:pt x="848" y="203"/>
                    </a:lnTo>
                    <a:lnTo>
                      <a:pt x="848" y="200"/>
                    </a:lnTo>
                    <a:lnTo>
                      <a:pt x="846" y="198"/>
                    </a:lnTo>
                    <a:lnTo>
                      <a:pt x="845" y="200"/>
                    </a:lnTo>
                    <a:lnTo>
                      <a:pt x="844" y="200"/>
                    </a:lnTo>
                    <a:lnTo>
                      <a:pt x="843" y="202"/>
                    </a:lnTo>
                    <a:lnTo>
                      <a:pt x="845" y="203"/>
                    </a:lnTo>
                    <a:close/>
                    <a:moveTo>
                      <a:pt x="924" y="239"/>
                    </a:moveTo>
                    <a:lnTo>
                      <a:pt x="925" y="239"/>
                    </a:lnTo>
                    <a:lnTo>
                      <a:pt x="928" y="238"/>
                    </a:lnTo>
                    <a:lnTo>
                      <a:pt x="929" y="236"/>
                    </a:lnTo>
                    <a:lnTo>
                      <a:pt x="931" y="237"/>
                    </a:lnTo>
                    <a:lnTo>
                      <a:pt x="933" y="233"/>
                    </a:lnTo>
                    <a:lnTo>
                      <a:pt x="935" y="232"/>
                    </a:lnTo>
                    <a:lnTo>
                      <a:pt x="940" y="231"/>
                    </a:lnTo>
                    <a:lnTo>
                      <a:pt x="937" y="227"/>
                    </a:lnTo>
                    <a:lnTo>
                      <a:pt x="936" y="227"/>
                    </a:lnTo>
                    <a:lnTo>
                      <a:pt x="932" y="228"/>
                    </a:lnTo>
                    <a:lnTo>
                      <a:pt x="926" y="230"/>
                    </a:lnTo>
                    <a:lnTo>
                      <a:pt x="923" y="232"/>
                    </a:lnTo>
                    <a:lnTo>
                      <a:pt x="921" y="235"/>
                    </a:lnTo>
                    <a:lnTo>
                      <a:pt x="921" y="239"/>
                    </a:lnTo>
                    <a:lnTo>
                      <a:pt x="921" y="240"/>
                    </a:lnTo>
                    <a:lnTo>
                      <a:pt x="924" y="239"/>
                    </a:lnTo>
                    <a:close/>
                    <a:moveTo>
                      <a:pt x="1027" y="3"/>
                    </a:moveTo>
                    <a:lnTo>
                      <a:pt x="1027" y="1"/>
                    </a:lnTo>
                    <a:lnTo>
                      <a:pt x="1026" y="0"/>
                    </a:lnTo>
                    <a:lnTo>
                      <a:pt x="1024" y="2"/>
                    </a:lnTo>
                    <a:lnTo>
                      <a:pt x="1026" y="4"/>
                    </a:lnTo>
                    <a:lnTo>
                      <a:pt x="1027" y="3"/>
                    </a:lnTo>
                    <a:close/>
                    <a:moveTo>
                      <a:pt x="831" y="47"/>
                    </a:moveTo>
                    <a:lnTo>
                      <a:pt x="836" y="40"/>
                    </a:lnTo>
                    <a:lnTo>
                      <a:pt x="838" y="34"/>
                    </a:lnTo>
                    <a:lnTo>
                      <a:pt x="836" y="34"/>
                    </a:lnTo>
                    <a:lnTo>
                      <a:pt x="836" y="37"/>
                    </a:lnTo>
                    <a:lnTo>
                      <a:pt x="835" y="39"/>
                    </a:lnTo>
                    <a:lnTo>
                      <a:pt x="834" y="40"/>
                    </a:lnTo>
                    <a:lnTo>
                      <a:pt x="833" y="41"/>
                    </a:lnTo>
                    <a:lnTo>
                      <a:pt x="830" y="46"/>
                    </a:lnTo>
                    <a:lnTo>
                      <a:pt x="829" y="47"/>
                    </a:lnTo>
                    <a:lnTo>
                      <a:pt x="829" y="49"/>
                    </a:lnTo>
                    <a:lnTo>
                      <a:pt x="831" y="47"/>
                    </a:lnTo>
                    <a:close/>
                    <a:moveTo>
                      <a:pt x="687" y="39"/>
                    </a:moveTo>
                    <a:lnTo>
                      <a:pt x="690" y="45"/>
                    </a:lnTo>
                    <a:lnTo>
                      <a:pt x="691" y="44"/>
                    </a:lnTo>
                    <a:lnTo>
                      <a:pt x="692" y="39"/>
                    </a:lnTo>
                    <a:lnTo>
                      <a:pt x="691" y="37"/>
                    </a:lnTo>
                    <a:lnTo>
                      <a:pt x="691" y="33"/>
                    </a:lnTo>
                    <a:lnTo>
                      <a:pt x="690" y="32"/>
                    </a:lnTo>
                    <a:lnTo>
                      <a:pt x="689" y="34"/>
                    </a:lnTo>
                    <a:lnTo>
                      <a:pt x="687" y="35"/>
                    </a:lnTo>
                    <a:lnTo>
                      <a:pt x="688" y="37"/>
                    </a:lnTo>
                    <a:lnTo>
                      <a:pt x="687" y="39"/>
                    </a:lnTo>
                    <a:close/>
                    <a:moveTo>
                      <a:pt x="824" y="54"/>
                    </a:moveTo>
                    <a:lnTo>
                      <a:pt x="827" y="51"/>
                    </a:lnTo>
                    <a:lnTo>
                      <a:pt x="827" y="50"/>
                    </a:lnTo>
                    <a:lnTo>
                      <a:pt x="826" y="51"/>
                    </a:lnTo>
                    <a:lnTo>
                      <a:pt x="820" y="54"/>
                    </a:lnTo>
                    <a:lnTo>
                      <a:pt x="817" y="57"/>
                    </a:lnTo>
                    <a:lnTo>
                      <a:pt x="822" y="55"/>
                    </a:lnTo>
                    <a:lnTo>
                      <a:pt x="824" y="54"/>
                    </a:lnTo>
                    <a:close/>
                    <a:moveTo>
                      <a:pt x="840" y="199"/>
                    </a:moveTo>
                    <a:lnTo>
                      <a:pt x="840" y="199"/>
                    </a:lnTo>
                    <a:lnTo>
                      <a:pt x="841" y="198"/>
                    </a:lnTo>
                    <a:lnTo>
                      <a:pt x="841" y="195"/>
                    </a:lnTo>
                    <a:lnTo>
                      <a:pt x="840" y="196"/>
                    </a:lnTo>
                    <a:lnTo>
                      <a:pt x="840" y="199"/>
                    </a:lnTo>
                    <a:close/>
                    <a:moveTo>
                      <a:pt x="1025" y="20"/>
                    </a:moveTo>
                    <a:lnTo>
                      <a:pt x="1025" y="21"/>
                    </a:lnTo>
                    <a:lnTo>
                      <a:pt x="1026" y="24"/>
                    </a:lnTo>
                    <a:lnTo>
                      <a:pt x="1027" y="25"/>
                    </a:lnTo>
                    <a:lnTo>
                      <a:pt x="1030" y="23"/>
                    </a:lnTo>
                    <a:lnTo>
                      <a:pt x="1028" y="19"/>
                    </a:lnTo>
                    <a:lnTo>
                      <a:pt x="1025" y="20"/>
                    </a:lnTo>
                    <a:close/>
                    <a:moveTo>
                      <a:pt x="828" y="197"/>
                    </a:moveTo>
                    <a:lnTo>
                      <a:pt x="828" y="199"/>
                    </a:lnTo>
                    <a:lnTo>
                      <a:pt x="829" y="199"/>
                    </a:lnTo>
                    <a:lnTo>
                      <a:pt x="831" y="199"/>
                    </a:lnTo>
                    <a:lnTo>
                      <a:pt x="832" y="196"/>
                    </a:lnTo>
                    <a:lnTo>
                      <a:pt x="831" y="196"/>
                    </a:lnTo>
                    <a:lnTo>
                      <a:pt x="829" y="196"/>
                    </a:lnTo>
                    <a:lnTo>
                      <a:pt x="828" y="197"/>
                    </a:lnTo>
                    <a:close/>
                    <a:moveTo>
                      <a:pt x="841" y="147"/>
                    </a:moveTo>
                    <a:lnTo>
                      <a:pt x="838" y="146"/>
                    </a:lnTo>
                    <a:lnTo>
                      <a:pt x="837" y="145"/>
                    </a:lnTo>
                    <a:lnTo>
                      <a:pt x="836" y="143"/>
                    </a:lnTo>
                    <a:lnTo>
                      <a:pt x="838" y="138"/>
                    </a:lnTo>
                    <a:lnTo>
                      <a:pt x="839" y="137"/>
                    </a:lnTo>
                    <a:lnTo>
                      <a:pt x="840" y="137"/>
                    </a:lnTo>
                    <a:lnTo>
                      <a:pt x="842" y="134"/>
                    </a:lnTo>
                    <a:lnTo>
                      <a:pt x="841" y="133"/>
                    </a:lnTo>
                    <a:lnTo>
                      <a:pt x="841" y="132"/>
                    </a:lnTo>
                    <a:lnTo>
                      <a:pt x="840" y="131"/>
                    </a:lnTo>
                    <a:lnTo>
                      <a:pt x="838" y="135"/>
                    </a:lnTo>
                    <a:lnTo>
                      <a:pt x="837" y="135"/>
                    </a:lnTo>
                    <a:lnTo>
                      <a:pt x="835" y="133"/>
                    </a:lnTo>
                    <a:lnTo>
                      <a:pt x="835" y="131"/>
                    </a:lnTo>
                    <a:lnTo>
                      <a:pt x="835" y="129"/>
                    </a:lnTo>
                    <a:lnTo>
                      <a:pt x="833" y="129"/>
                    </a:lnTo>
                    <a:lnTo>
                      <a:pt x="831" y="130"/>
                    </a:lnTo>
                    <a:lnTo>
                      <a:pt x="829" y="133"/>
                    </a:lnTo>
                    <a:lnTo>
                      <a:pt x="825" y="136"/>
                    </a:lnTo>
                    <a:lnTo>
                      <a:pt x="825" y="141"/>
                    </a:lnTo>
                    <a:lnTo>
                      <a:pt x="825" y="145"/>
                    </a:lnTo>
                    <a:lnTo>
                      <a:pt x="824" y="147"/>
                    </a:lnTo>
                    <a:lnTo>
                      <a:pt x="822" y="148"/>
                    </a:lnTo>
                    <a:lnTo>
                      <a:pt x="823" y="149"/>
                    </a:lnTo>
                    <a:lnTo>
                      <a:pt x="826" y="149"/>
                    </a:lnTo>
                    <a:lnTo>
                      <a:pt x="833" y="150"/>
                    </a:lnTo>
                    <a:lnTo>
                      <a:pt x="837" y="150"/>
                    </a:lnTo>
                    <a:lnTo>
                      <a:pt x="842" y="151"/>
                    </a:lnTo>
                    <a:lnTo>
                      <a:pt x="843" y="149"/>
                    </a:lnTo>
                    <a:lnTo>
                      <a:pt x="844" y="147"/>
                    </a:lnTo>
                    <a:lnTo>
                      <a:pt x="843" y="147"/>
                    </a:lnTo>
                    <a:lnTo>
                      <a:pt x="841" y="147"/>
                    </a:lnTo>
                    <a:close/>
                    <a:moveTo>
                      <a:pt x="1345" y="501"/>
                    </a:moveTo>
                    <a:lnTo>
                      <a:pt x="1346" y="501"/>
                    </a:lnTo>
                    <a:lnTo>
                      <a:pt x="1347" y="499"/>
                    </a:lnTo>
                    <a:lnTo>
                      <a:pt x="1346" y="497"/>
                    </a:lnTo>
                    <a:lnTo>
                      <a:pt x="1344" y="494"/>
                    </a:lnTo>
                    <a:lnTo>
                      <a:pt x="1345" y="492"/>
                    </a:lnTo>
                    <a:lnTo>
                      <a:pt x="1344" y="491"/>
                    </a:lnTo>
                    <a:lnTo>
                      <a:pt x="1343" y="491"/>
                    </a:lnTo>
                    <a:lnTo>
                      <a:pt x="1342" y="490"/>
                    </a:lnTo>
                    <a:lnTo>
                      <a:pt x="1339" y="489"/>
                    </a:lnTo>
                    <a:lnTo>
                      <a:pt x="1338" y="492"/>
                    </a:lnTo>
                    <a:lnTo>
                      <a:pt x="1343" y="500"/>
                    </a:lnTo>
                    <a:lnTo>
                      <a:pt x="1345" y="501"/>
                    </a:lnTo>
                    <a:close/>
                    <a:moveTo>
                      <a:pt x="1408" y="578"/>
                    </a:moveTo>
                    <a:lnTo>
                      <a:pt x="1409" y="577"/>
                    </a:lnTo>
                    <a:lnTo>
                      <a:pt x="1410" y="574"/>
                    </a:lnTo>
                    <a:lnTo>
                      <a:pt x="1412" y="568"/>
                    </a:lnTo>
                    <a:lnTo>
                      <a:pt x="1419" y="551"/>
                    </a:lnTo>
                    <a:lnTo>
                      <a:pt x="1419" y="547"/>
                    </a:lnTo>
                    <a:lnTo>
                      <a:pt x="1417" y="545"/>
                    </a:lnTo>
                    <a:lnTo>
                      <a:pt x="1416" y="538"/>
                    </a:lnTo>
                    <a:lnTo>
                      <a:pt x="1416" y="538"/>
                    </a:lnTo>
                    <a:lnTo>
                      <a:pt x="1414" y="538"/>
                    </a:lnTo>
                    <a:lnTo>
                      <a:pt x="1413" y="539"/>
                    </a:lnTo>
                    <a:lnTo>
                      <a:pt x="1412" y="541"/>
                    </a:lnTo>
                    <a:lnTo>
                      <a:pt x="1413" y="542"/>
                    </a:lnTo>
                    <a:lnTo>
                      <a:pt x="1415" y="545"/>
                    </a:lnTo>
                    <a:lnTo>
                      <a:pt x="1415" y="548"/>
                    </a:lnTo>
                    <a:lnTo>
                      <a:pt x="1413" y="551"/>
                    </a:lnTo>
                    <a:lnTo>
                      <a:pt x="1408" y="556"/>
                    </a:lnTo>
                    <a:lnTo>
                      <a:pt x="1409" y="560"/>
                    </a:lnTo>
                    <a:lnTo>
                      <a:pt x="1408" y="562"/>
                    </a:lnTo>
                    <a:lnTo>
                      <a:pt x="1407" y="565"/>
                    </a:lnTo>
                    <a:lnTo>
                      <a:pt x="1406" y="569"/>
                    </a:lnTo>
                    <a:lnTo>
                      <a:pt x="1407" y="576"/>
                    </a:lnTo>
                    <a:lnTo>
                      <a:pt x="1408" y="578"/>
                    </a:lnTo>
                    <a:close/>
                    <a:moveTo>
                      <a:pt x="1421" y="639"/>
                    </a:moveTo>
                    <a:lnTo>
                      <a:pt x="1422" y="638"/>
                    </a:lnTo>
                    <a:lnTo>
                      <a:pt x="1422" y="634"/>
                    </a:lnTo>
                    <a:lnTo>
                      <a:pt x="1423" y="627"/>
                    </a:lnTo>
                    <a:lnTo>
                      <a:pt x="1422" y="627"/>
                    </a:lnTo>
                    <a:lnTo>
                      <a:pt x="1420" y="628"/>
                    </a:lnTo>
                    <a:lnTo>
                      <a:pt x="1419" y="631"/>
                    </a:lnTo>
                    <a:lnTo>
                      <a:pt x="1420" y="635"/>
                    </a:lnTo>
                    <a:lnTo>
                      <a:pt x="1421" y="639"/>
                    </a:lnTo>
                    <a:close/>
                    <a:moveTo>
                      <a:pt x="1421" y="646"/>
                    </a:moveTo>
                    <a:lnTo>
                      <a:pt x="1420" y="652"/>
                    </a:lnTo>
                    <a:lnTo>
                      <a:pt x="1422" y="653"/>
                    </a:lnTo>
                    <a:lnTo>
                      <a:pt x="1422" y="654"/>
                    </a:lnTo>
                    <a:lnTo>
                      <a:pt x="1425" y="643"/>
                    </a:lnTo>
                    <a:lnTo>
                      <a:pt x="1425" y="642"/>
                    </a:lnTo>
                    <a:lnTo>
                      <a:pt x="1422" y="642"/>
                    </a:lnTo>
                    <a:lnTo>
                      <a:pt x="1421" y="646"/>
                    </a:lnTo>
                    <a:close/>
                    <a:moveTo>
                      <a:pt x="1319" y="446"/>
                    </a:moveTo>
                    <a:lnTo>
                      <a:pt x="1321" y="446"/>
                    </a:lnTo>
                    <a:lnTo>
                      <a:pt x="1320" y="443"/>
                    </a:lnTo>
                    <a:lnTo>
                      <a:pt x="1318" y="442"/>
                    </a:lnTo>
                    <a:lnTo>
                      <a:pt x="1318" y="444"/>
                    </a:lnTo>
                    <a:lnTo>
                      <a:pt x="1318" y="446"/>
                    </a:lnTo>
                    <a:lnTo>
                      <a:pt x="1318" y="446"/>
                    </a:lnTo>
                    <a:lnTo>
                      <a:pt x="1319" y="446"/>
                    </a:lnTo>
                    <a:close/>
                    <a:moveTo>
                      <a:pt x="1299" y="441"/>
                    </a:moveTo>
                    <a:lnTo>
                      <a:pt x="1299" y="440"/>
                    </a:lnTo>
                    <a:lnTo>
                      <a:pt x="1298" y="436"/>
                    </a:lnTo>
                    <a:lnTo>
                      <a:pt x="1297" y="437"/>
                    </a:lnTo>
                    <a:lnTo>
                      <a:pt x="1297" y="440"/>
                    </a:lnTo>
                    <a:lnTo>
                      <a:pt x="1298" y="442"/>
                    </a:lnTo>
                    <a:lnTo>
                      <a:pt x="1299" y="441"/>
                    </a:lnTo>
                    <a:close/>
                    <a:moveTo>
                      <a:pt x="1165" y="296"/>
                    </a:moveTo>
                    <a:lnTo>
                      <a:pt x="1168" y="299"/>
                    </a:lnTo>
                    <a:lnTo>
                      <a:pt x="1169" y="302"/>
                    </a:lnTo>
                    <a:lnTo>
                      <a:pt x="1172" y="303"/>
                    </a:lnTo>
                    <a:lnTo>
                      <a:pt x="1172" y="302"/>
                    </a:lnTo>
                    <a:lnTo>
                      <a:pt x="1173" y="300"/>
                    </a:lnTo>
                    <a:lnTo>
                      <a:pt x="1172" y="297"/>
                    </a:lnTo>
                    <a:lnTo>
                      <a:pt x="1171" y="294"/>
                    </a:lnTo>
                    <a:lnTo>
                      <a:pt x="1170" y="294"/>
                    </a:lnTo>
                    <a:lnTo>
                      <a:pt x="1169" y="294"/>
                    </a:lnTo>
                    <a:lnTo>
                      <a:pt x="1168" y="295"/>
                    </a:lnTo>
                    <a:lnTo>
                      <a:pt x="1164" y="295"/>
                    </a:lnTo>
                    <a:lnTo>
                      <a:pt x="1165" y="296"/>
                    </a:lnTo>
                    <a:close/>
                    <a:moveTo>
                      <a:pt x="1031" y="7"/>
                    </a:moveTo>
                    <a:lnTo>
                      <a:pt x="1033" y="5"/>
                    </a:lnTo>
                    <a:lnTo>
                      <a:pt x="1031" y="3"/>
                    </a:lnTo>
                    <a:lnTo>
                      <a:pt x="1028" y="3"/>
                    </a:lnTo>
                    <a:lnTo>
                      <a:pt x="1028" y="5"/>
                    </a:lnTo>
                    <a:lnTo>
                      <a:pt x="1028" y="6"/>
                    </a:lnTo>
                    <a:lnTo>
                      <a:pt x="1031" y="7"/>
                    </a:lnTo>
                    <a:close/>
                    <a:moveTo>
                      <a:pt x="1264" y="365"/>
                    </a:moveTo>
                    <a:lnTo>
                      <a:pt x="1265" y="364"/>
                    </a:lnTo>
                    <a:lnTo>
                      <a:pt x="1265" y="361"/>
                    </a:lnTo>
                    <a:lnTo>
                      <a:pt x="1264" y="362"/>
                    </a:lnTo>
                    <a:lnTo>
                      <a:pt x="1263" y="363"/>
                    </a:lnTo>
                    <a:lnTo>
                      <a:pt x="1262" y="365"/>
                    </a:lnTo>
                    <a:lnTo>
                      <a:pt x="1263" y="365"/>
                    </a:lnTo>
                    <a:lnTo>
                      <a:pt x="1264" y="365"/>
                    </a:lnTo>
                    <a:close/>
                    <a:moveTo>
                      <a:pt x="1266" y="370"/>
                    </a:moveTo>
                    <a:lnTo>
                      <a:pt x="1267" y="370"/>
                    </a:lnTo>
                    <a:lnTo>
                      <a:pt x="1268" y="370"/>
                    </a:lnTo>
                    <a:lnTo>
                      <a:pt x="1268" y="370"/>
                    </a:lnTo>
                    <a:lnTo>
                      <a:pt x="1266" y="367"/>
                    </a:lnTo>
                    <a:lnTo>
                      <a:pt x="1266" y="365"/>
                    </a:lnTo>
                    <a:lnTo>
                      <a:pt x="1264" y="370"/>
                    </a:lnTo>
                    <a:lnTo>
                      <a:pt x="1266" y="370"/>
                    </a:lnTo>
                    <a:close/>
                    <a:moveTo>
                      <a:pt x="932" y="251"/>
                    </a:moveTo>
                    <a:lnTo>
                      <a:pt x="930" y="252"/>
                    </a:lnTo>
                    <a:lnTo>
                      <a:pt x="930" y="254"/>
                    </a:lnTo>
                    <a:lnTo>
                      <a:pt x="932" y="253"/>
                    </a:lnTo>
                    <a:lnTo>
                      <a:pt x="935" y="252"/>
                    </a:lnTo>
                    <a:lnTo>
                      <a:pt x="935" y="250"/>
                    </a:lnTo>
                    <a:lnTo>
                      <a:pt x="933" y="249"/>
                    </a:lnTo>
                    <a:lnTo>
                      <a:pt x="932" y="251"/>
                    </a:lnTo>
                    <a:close/>
                    <a:moveTo>
                      <a:pt x="1143" y="1098"/>
                    </a:moveTo>
                    <a:lnTo>
                      <a:pt x="1141" y="1096"/>
                    </a:lnTo>
                    <a:lnTo>
                      <a:pt x="1136" y="1097"/>
                    </a:lnTo>
                    <a:lnTo>
                      <a:pt x="1136" y="1098"/>
                    </a:lnTo>
                    <a:lnTo>
                      <a:pt x="1136" y="1100"/>
                    </a:lnTo>
                    <a:lnTo>
                      <a:pt x="1138" y="1101"/>
                    </a:lnTo>
                    <a:lnTo>
                      <a:pt x="1143" y="1098"/>
                    </a:lnTo>
                    <a:close/>
                    <a:moveTo>
                      <a:pt x="1242" y="1172"/>
                    </a:moveTo>
                    <a:lnTo>
                      <a:pt x="1241" y="1171"/>
                    </a:lnTo>
                    <a:lnTo>
                      <a:pt x="1237" y="1170"/>
                    </a:lnTo>
                    <a:lnTo>
                      <a:pt x="1231" y="1161"/>
                    </a:lnTo>
                    <a:lnTo>
                      <a:pt x="1229" y="1160"/>
                    </a:lnTo>
                    <a:lnTo>
                      <a:pt x="1226" y="1165"/>
                    </a:lnTo>
                    <a:lnTo>
                      <a:pt x="1223" y="1166"/>
                    </a:lnTo>
                    <a:lnTo>
                      <a:pt x="1225" y="1168"/>
                    </a:lnTo>
                    <a:lnTo>
                      <a:pt x="1227" y="1168"/>
                    </a:lnTo>
                    <a:lnTo>
                      <a:pt x="1228" y="1171"/>
                    </a:lnTo>
                    <a:lnTo>
                      <a:pt x="1227" y="1173"/>
                    </a:lnTo>
                    <a:lnTo>
                      <a:pt x="1232" y="1180"/>
                    </a:lnTo>
                    <a:lnTo>
                      <a:pt x="1233" y="1182"/>
                    </a:lnTo>
                    <a:lnTo>
                      <a:pt x="1234" y="1183"/>
                    </a:lnTo>
                    <a:lnTo>
                      <a:pt x="1235" y="1184"/>
                    </a:lnTo>
                    <a:lnTo>
                      <a:pt x="1239" y="1183"/>
                    </a:lnTo>
                    <a:lnTo>
                      <a:pt x="1242" y="1180"/>
                    </a:lnTo>
                    <a:lnTo>
                      <a:pt x="1242" y="1180"/>
                    </a:lnTo>
                    <a:lnTo>
                      <a:pt x="1243" y="1179"/>
                    </a:lnTo>
                    <a:lnTo>
                      <a:pt x="1240" y="1177"/>
                    </a:lnTo>
                    <a:lnTo>
                      <a:pt x="1241" y="1175"/>
                    </a:lnTo>
                    <a:lnTo>
                      <a:pt x="1242" y="1172"/>
                    </a:lnTo>
                    <a:close/>
                    <a:moveTo>
                      <a:pt x="1240" y="1196"/>
                    </a:moveTo>
                    <a:lnTo>
                      <a:pt x="1239" y="1195"/>
                    </a:lnTo>
                    <a:lnTo>
                      <a:pt x="1238" y="1195"/>
                    </a:lnTo>
                    <a:lnTo>
                      <a:pt x="1235" y="1196"/>
                    </a:lnTo>
                    <a:lnTo>
                      <a:pt x="1236" y="1197"/>
                    </a:lnTo>
                    <a:lnTo>
                      <a:pt x="1238" y="1199"/>
                    </a:lnTo>
                    <a:lnTo>
                      <a:pt x="1240" y="1196"/>
                    </a:lnTo>
                    <a:close/>
                    <a:moveTo>
                      <a:pt x="1130" y="1106"/>
                    </a:moveTo>
                    <a:lnTo>
                      <a:pt x="1135" y="1106"/>
                    </a:lnTo>
                    <a:lnTo>
                      <a:pt x="1138" y="1107"/>
                    </a:lnTo>
                    <a:lnTo>
                      <a:pt x="1138" y="1106"/>
                    </a:lnTo>
                    <a:lnTo>
                      <a:pt x="1137" y="1104"/>
                    </a:lnTo>
                    <a:lnTo>
                      <a:pt x="1136" y="1103"/>
                    </a:lnTo>
                    <a:lnTo>
                      <a:pt x="1134" y="1103"/>
                    </a:lnTo>
                    <a:lnTo>
                      <a:pt x="1130" y="1106"/>
                    </a:lnTo>
                    <a:close/>
                    <a:moveTo>
                      <a:pt x="1118" y="1196"/>
                    </a:moveTo>
                    <a:lnTo>
                      <a:pt x="1119" y="1192"/>
                    </a:lnTo>
                    <a:lnTo>
                      <a:pt x="1118" y="1192"/>
                    </a:lnTo>
                    <a:lnTo>
                      <a:pt x="1117" y="1194"/>
                    </a:lnTo>
                    <a:lnTo>
                      <a:pt x="1116" y="1195"/>
                    </a:lnTo>
                    <a:lnTo>
                      <a:pt x="1117" y="1199"/>
                    </a:lnTo>
                    <a:lnTo>
                      <a:pt x="1118" y="1196"/>
                    </a:lnTo>
                    <a:close/>
                    <a:moveTo>
                      <a:pt x="816" y="131"/>
                    </a:moveTo>
                    <a:lnTo>
                      <a:pt x="815" y="131"/>
                    </a:lnTo>
                    <a:lnTo>
                      <a:pt x="815" y="132"/>
                    </a:lnTo>
                    <a:lnTo>
                      <a:pt x="815" y="134"/>
                    </a:lnTo>
                    <a:lnTo>
                      <a:pt x="818" y="134"/>
                    </a:lnTo>
                    <a:lnTo>
                      <a:pt x="819" y="134"/>
                    </a:lnTo>
                    <a:lnTo>
                      <a:pt x="820" y="133"/>
                    </a:lnTo>
                    <a:lnTo>
                      <a:pt x="819" y="130"/>
                    </a:lnTo>
                    <a:lnTo>
                      <a:pt x="818" y="128"/>
                    </a:lnTo>
                    <a:lnTo>
                      <a:pt x="816" y="131"/>
                    </a:lnTo>
                    <a:close/>
                    <a:moveTo>
                      <a:pt x="1613" y="1927"/>
                    </a:moveTo>
                    <a:lnTo>
                      <a:pt x="1611" y="1938"/>
                    </a:lnTo>
                    <a:lnTo>
                      <a:pt x="1612" y="1941"/>
                    </a:lnTo>
                    <a:lnTo>
                      <a:pt x="1613" y="1939"/>
                    </a:lnTo>
                    <a:lnTo>
                      <a:pt x="1615" y="1931"/>
                    </a:lnTo>
                    <a:lnTo>
                      <a:pt x="1616" y="1925"/>
                    </a:lnTo>
                    <a:lnTo>
                      <a:pt x="1613" y="1927"/>
                    </a:lnTo>
                    <a:close/>
                    <a:moveTo>
                      <a:pt x="1243" y="1186"/>
                    </a:moveTo>
                    <a:lnTo>
                      <a:pt x="1238" y="1189"/>
                    </a:lnTo>
                    <a:lnTo>
                      <a:pt x="1233" y="1189"/>
                    </a:lnTo>
                    <a:lnTo>
                      <a:pt x="1232" y="1190"/>
                    </a:lnTo>
                    <a:lnTo>
                      <a:pt x="1232" y="1191"/>
                    </a:lnTo>
                    <a:lnTo>
                      <a:pt x="1235" y="1193"/>
                    </a:lnTo>
                    <a:lnTo>
                      <a:pt x="1239" y="1193"/>
                    </a:lnTo>
                    <a:lnTo>
                      <a:pt x="1242" y="1192"/>
                    </a:lnTo>
                    <a:lnTo>
                      <a:pt x="1244" y="1195"/>
                    </a:lnTo>
                    <a:lnTo>
                      <a:pt x="1245" y="1195"/>
                    </a:lnTo>
                    <a:lnTo>
                      <a:pt x="1248" y="1192"/>
                    </a:lnTo>
                    <a:lnTo>
                      <a:pt x="1246" y="1189"/>
                    </a:lnTo>
                    <a:lnTo>
                      <a:pt x="1243" y="1186"/>
                    </a:lnTo>
                    <a:close/>
                    <a:moveTo>
                      <a:pt x="1243" y="1270"/>
                    </a:moveTo>
                    <a:lnTo>
                      <a:pt x="1243" y="1268"/>
                    </a:lnTo>
                    <a:lnTo>
                      <a:pt x="1242" y="1267"/>
                    </a:lnTo>
                    <a:lnTo>
                      <a:pt x="1242" y="1265"/>
                    </a:lnTo>
                    <a:lnTo>
                      <a:pt x="1242" y="1262"/>
                    </a:lnTo>
                    <a:lnTo>
                      <a:pt x="1241" y="1256"/>
                    </a:lnTo>
                    <a:lnTo>
                      <a:pt x="1242" y="1248"/>
                    </a:lnTo>
                    <a:lnTo>
                      <a:pt x="1241" y="1244"/>
                    </a:lnTo>
                    <a:lnTo>
                      <a:pt x="1241" y="1240"/>
                    </a:lnTo>
                    <a:lnTo>
                      <a:pt x="1242" y="1235"/>
                    </a:lnTo>
                    <a:lnTo>
                      <a:pt x="1242" y="1229"/>
                    </a:lnTo>
                    <a:lnTo>
                      <a:pt x="1241" y="1226"/>
                    </a:lnTo>
                    <a:lnTo>
                      <a:pt x="1241" y="1224"/>
                    </a:lnTo>
                    <a:lnTo>
                      <a:pt x="1241" y="1216"/>
                    </a:lnTo>
                    <a:lnTo>
                      <a:pt x="1239" y="1212"/>
                    </a:lnTo>
                    <a:lnTo>
                      <a:pt x="1232" y="1208"/>
                    </a:lnTo>
                    <a:lnTo>
                      <a:pt x="1230" y="1208"/>
                    </a:lnTo>
                    <a:lnTo>
                      <a:pt x="1227" y="1212"/>
                    </a:lnTo>
                    <a:lnTo>
                      <a:pt x="1225" y="1212"/>
                    </a:lnTo>
                    <a:lnTo>
                      <a:pt x="1218" y="1211"/>
                    </a:lnTo>
                    <a:lnTo>
                      <a:pt x="1216" y="1213"/>
                    </a:lnTo>
                    <a:lnTo>
                      <a:pt x="1214" y="1217"/>
                    </a:lnTo>
                    <a:lnTo>
                      <a:pt x="1212" y="1218"/>
                    </a:lnTo>
                    <a:lnTo>
                      <a:pt x="1210" y="1218"/>
                    </a:lnTo>
                    <a:lnTo>
                      <a:pt x="1207" y="1216"/>
                    </a:lnTo>
                    <a:lnTo>
                      <a:pt x="1206" y="1216"/>
                    </a:lnTo>
                    <a:lnTo>
                      <a:pt x="1204" y="1218"/>
                    </a:lnTo>
                    <a:lnTo>
                      <a:pt x="1200" y="1218"/>
                    </a:lnTo>
                    <a:lnTo>
                      <a:pt x="1196" y="1218"/>
                    </a:lnTo>
                    <a:lnTo>
                      <a:pt x="1193" y="1219"/>
                    </a:lnTo>
                    <a:lnTo>
                      <a:pt x="1191" y="1221"/>
                    </a:lnTo>
                    <a:lnTo>
                      <a:pt x="1190" y="1223"/>
                    </a:lnTo>
                    <a:lnTo>
                      <a:pt x="1191" y="1226"/>
                    </a:lnTo>
                    <a:lnTo>
                      <a:pt x="1189" y="1224"/>
                    </a:lnTo>
                    <a:lnTo>
                      <a:pt x="1186" y="1222"/>
                    </a:lnTo>
                    <a:lnTo>
                      <a:pt x="1184" y="1224"/>
                    </a:lnTo>
                    <a:lnTo>
                      <a:pt x="1181" y="1225"/>
                    </a:lnTo>
                    <a:lnTo>
                      <a:pt x="1172" y="1226"/>
                    </a:lnTo>
                    <a:lnTo>
                      <a:pt x="1165" y="1224"/>
                    </a:lnTo>
                    <a:lnTo>
                      <a:pt x="1155" y="1219"/>
                    </a:lnTo>
                    <a:lnTo>
                      <a:pt x="1153" y="1218"/>
                    </a:lnTo>
                    <a:lnTo>
                      <a:pt x="1152" y="1217"/>
                    </a:lnTo>
                    <a:lnTo>
                      <a:pt x="1150" y="1215"/>
                    </a:lnTo>
                    <a:lnTo>
                      <a:pt x="1146" y="1214"/>
                    </a:lnTo>
                    <a:lnTo>
                      <a:pt x="1145" y="1212"/>
                    </a:lnTo>
                    <a:lnTo>
                      <a:pt x="1143" y="1211"/>
                    </a:lnTo>
                    <a:lnTo>
                      <a:pt x="1141" y="1212"/>
                    </a:lnTo>
                    <a:lnTo>
                      <a:pt x="1138" y="1210"/>
                    </a:lnTo>
                    <a:lnTo>
                      <a:pt x="1136" y="1208"/>
                    </a:lnTo>
                    <a:lnTo>
                      <a:pt x="1134" y="1207"/>
                    </a:lnTo>
                    <a:lnTo>
                      <a:pt x="1131" y="1209"/>
                    </a:lnTo>
                    <a:lnTo>
                      <a:pt x="1127" y="1208"/>
                    </a:lnTo>
                    <a:lnTo>
                      <a:pt x="1120" y="1205"/>
                    </a:lnTo>
                    <a:lnTo>
                      <a:pt x="1116" y="1203"/>
                    </a:lnTo>
                    <a:lnTo>
                      <a:pt x="1116" y="1208"/>
                    </a:lnTo>
                    <a:lnTo>
                      <a:pt x="1113" y="1217"/>
                    </a:lnTo>
                    <a:lnTo>
                      <a:pt x="1114" y="1222"/>
                    </a:lnTo>
                    <a:lnTo>
                      <a:pt x="1115" y="1227"/>
                    </a:lnTo>
                    <a:lnTo>
                      <a:pt x="1118" y="1234"/>
                    </a:lnTo>
                    <a:lnTo>
                      <a:pt x="1118" y="1236"/>
                    </a:lnTo>
                    <a:lnTo>
                      <a:pt x="1118" y="1238"/>
                    </a:lnTo>
                    <a:lnTo>
                      <a:pt x="1123" y="1248"/>
                    </a:lnTo>
                    <a:lnTo>
                      <a:pt x="1128" y="1257"/>
                    </a:lnTo>
                    <a:lnTo>
                      <a:pt x="1134" y="1266"/>
                    </a:lnTo>
                    <a:lnTo>
                      <a:pt x="1135" y="1270"/>
                    </a:lnTo>
                    <a:lnTo>
                      <a:pt x="1134" y="1274"/>
                    </a:lnTo>
                    <a:lnTo>
                      <a:pt x="1136" y="1274"/>
                    </a:lnTo>
                    <a:lnTo>
                      <a:pt x="1138" y="1272"/>
                    </a:lnTo>
                    <a:lnTo>
                      <a:pt x="1138" y="1274"/>
                    </a:lnTo>
                    <a:lnTo>
                      <a:pt x="1139" y="1276"/>
                    </a:lnTo>
                    <a:lnTo>
                      <a:pt x="1144" y="1282"/>
                    </a:lnTo>
                    <a:lnTo>
                      <a:pt x="1144" y="1283"/>
                    </a:lnTo>
                    <a:lnTo>
                      <a:pt x="1142" y="1288"/>
                    </a:lnTo>
                    <a:lnTo>
                      <a:pt x="1141" y="1284"/>
                    </a:lnTo>
                    <a:lnTo>
                      <a:pt x="1139" y="1281"/>
                    </a:lnTo>
                    <a:lnTo>
                      <a:pt x="1133" y="1276"/>
                    </a:lnTo>
                    <a:lnTo>
                      <a:pt x="1134" y="1286"/>
                    </a:lnTo>
                    <a:lnTo>
                      <a:pt x="1135" y="1291"/>
                    </a:lnTo>
                    <a:lnTo>
                      <a:pt x="1143" y="1309"/>
                    </a:lnTo>
                    <a:lnTo>
                      <a:pt x="1144" y="1310"/>
                    </a:lnTo>
                    <a:lnTo>
                      <a:pt x="1146" y="1311"/>
                    </a:lnTo>
                    <a:lnTo>
                      <a:pt x="1147" y="1312"/>
                    </a:lnTo>
                    <a:lnTo>
                      <a:pt x="1150" y="1316"/>
                    </a:lnTo>
                    <a:lnTo>
                      <a:pt x="1154" y="1324"/>
                    </a:lnTo>
                    <a:lnTo>
                      <a:pt x="1157" y="1326"/>
                    </a:lnTo>
                    <a:lnTo>
                      <a:pt x="1160" y="1326"/>
                    </a:lnTo>
                    <a:lnTo>
                      <a:pt x="1165" y="1327"/>
                    </a:lnTo>
                    <a:lnTo>
                      <a:pt x="1167" y="1327"/>
                    </a:lnTo>
                    <a:lnTo>
                      <a:pt x="1168" y="1328"/>
                    </a:lnTo>
                    <a:lnTo>
                      <a:pt x="1169" y="1329"/>
                    </a:lnTo>
                    <a:lnTo>
                      <a:pt x="1165" y="1329"/>
                    </a:lnTo>
                    <a:lnTo>
                      <a:pt x="1161" y="1330"/>
                    </a:lnTo>
                    <a:lnTo>
                      <a:pt x="1160" y="1332"/>
                    </a:lnTo>
                    <a:lnTo>
                      <a:pt x="1161" y="1334"/>
                    </a:lnTo>
                    <a:lnTo>
                      <a:pt x="1163" y="1339"/>
                    </a:lnTo>
                    <a:lnTo>
                      <a:pt x="1168" y="1337"/>
                    </a:lnTo>
                    <a:lnTo>
                      <a:pt x="1176" y="1337"/>
                    </a:lnTo>
                    <a:lnTo>
                      <a:pt x="1180" y="1337"/>
                    </a:lnTo>
                    <a:lnTo>
                      <a:pt x="1186" y="1341"/>
                    </a:lnTo>
                    <a:lnTo>
                      <a:pt x="1190" y="1342"/>
                    </a:lnTo>
                    <a:lnTo>
                      <a:pt x="1192" y="1342"/>
                    </a:lnTo>
                    <a:lnTo>
                      <a:pt x="1195" y="1336"/>
                    </a:lnTo>
                    <a:lnTo>
                      <a:pt x="1196" y="1330"/>
                    </a:lnTo>
                    <a:lnTo>
                      <a:pt x="1197" y="1328"/>
                    </a:lnTo>
                    <a:lnTo>
                      <a:pt x="1199" y="1326"/>
                    </a:lnTo>
                    <a:lnTo>
                      <a:pt x="1196" y="1323"/>
                    </a:lnTo>
                    <a:lnTo>
                      <a:pt x="1196" y="1321"/>
                    </a:lnTo>
                    <a:lnTo>
                      <a:pt x="1196" y="1320"/>
                    </a:lnTo>
                    <a:lnTo>
                      <a:pt x="1202" y="1325"/>
                    </a:lnTo>
                    <a:lnTo>
                      <a:pt x="1205" y="1323"/>
                    </a:lnTo>
                    <a:lnTo>
                      <a:pt x="1205" y="1318"/>
                    </a:lnTo>
                    <a:lnTo>
                      <a:pt x="1205" y="1316"/>
                    </a:lnTo>
                    <a:lnTo>
                      <a:pt x="1206" y="1314"/>
                    </a:lnTo>
                    <a:lnTo>
                      <a:pt x="1208" y="1313"/>
                    </a:lnTo>
                    <a:lnTo>
                      <a:pt x="1208" y="1311"/>
                    </a:lnTo>
                    <a:lnTo>
                      <a:pt x="1208" y="1309"/>
                    </a:lnTo>
                    <a:lnTo>
                      <a:pt x="1207" y="1305"/>
                    </a:lnTo>
                    <a:lnTo>
                      <a:pt x="1207" y="1302"/>
                    </a:lnTo>
                    <a:lnTo>
                      <a:pt x="1210" y="1307"/>
                    </a:lnTo>
                    <a:lnTo>
                      <a:pt x="1212" y="1314"/>
                    </a:lnTo>
                    <a:lnTo>
                      <a:pt x="1215" y="1312"/>
                    </a:lnTo>
                    <a:lnTo>
                      <a:pt x="1215" y="1311"/>
                    </a:lnTo>
                    <a:lnTo>
                      <a:pt x="1215" y="1307"/>
                    </a:lnTo>
                    <a:lnTo>
                      <a:pt x="1216" y="1305"/>
                    </a:lnTo>
                    <a:lnTo>
                      <a:pt x="1220" y="1306"/>
                    </a:lnTo>
                    <a:lnTo>
                      <a:pt x="1224" y="1309"/>
                    </a:lnTo>
                    <a:lnTo>
                      <a:pt x="1224" y="1310"/>
                    </a:lnTo>
                    <a:lnTo>
                      <a:pt x="1224" y="1311"/>
                    </a:lnTo>
                    <a:lnTo>
                      <a:pt x="1223" y="1312"/>
                    </a:lnTo>
                    <a:lnTo>
                      <a:pt x="1220" y="1311"/>
                    </a:lnTo>
                    <a:lnTo>
                      <a:pt x="1219" y="1313"/>
                    </a:lnTo>
                    <a:lnTo>
                      <a:pt x="1221" y="1318"/>
                    </a:lnTo>
                    <a:lnTo>
                      <a:pt x="1224" y="1323"/>
                    </a:lnTo>
                    <a:lnTo>
                      <a:pt x="1226" y="1322"/>
                    </a:lnTo>
                    <a:lnTo>
                      <a:pt x="1229" y="1321"/>
                    </a:lnTo>
                    <a:lnTo>
                      <a:pt x="1231" y="1320"/>
                    </a:lnTo>
                    <a:lnTo>
                      <a:pt x="1230" y="1310"/>
                    </a:lnTo>
                    <a:lnTo>
                      <a:pt x="1228" y="1304"/>
                    </a:lnTo>
                    <a:lnTo>
                      <a:pt x="1228" y="1296"/>
                    </a:lnTo>
                    <a:lnTo>
                      <a:pt x="1229" y="1292"/>
                    </a:lnTo>
                    <a:lnTo>
                      <a:pt x="1230" y="1289"/>
                    </a:lnTo>
                    <a:lnTo>
                      <a:pt x="1232" y="1285"/>
                    </a:lnTo>
                    <a:lnTo>
                      <a:pt x="1231" y="1281"/>
                    </a:lnTo>
                    <a:lnTo>
                      <a:pt x="1232" y="1277"/>
                    </a:lnTo>
                    <a:lnTo>
                      <a:pt x="1234" y="1273"/>
                    </a:lnTo>
                    <a:lnTo>
                      <a:pt x="1236" y="1270"/>
                    </a:lnTo>
                    <a:lnTo>
                      <a:pt x="1237" y="1269"/>
                    </a:lnTo>
                    <a:lnTo>
                      <a:pt x="1236" y="1268"/>
                    </a:lnTo>
                    <a:lnTo>
                      <a:pt x="1237" y="1266"/>
                    </a:lnTo>
                    <a:lnTo>
                      <a:pt x="1239" y="1264"/>
                    </a:lnTo>
                    <a:lnTo>
                      <a:pt x="1240" y="1266"/>
                    </a:lnTo>
                    <a:lnTo>
                      <a:pt x="1238" y="1267"/>
                    </a:lnTo>
                    <a:lnTo>
                      <a:pt x="1238" y="1268"/>
                    </a:lnTo>
                    <a:lnTo>
                      <a:pt x="1240" y="1270"/>
                    </a:lnTo>
                    <a:lnTo>
                      <a:pt x="1241" y="1271"/>
                    </a:lnTo>
                    <a:lnTo>
                      <a:pt x="1241" y="1273"/>
                    </a:lnTo>
                    <a:lnTo>
                      <a:pt x="1241" y="1275"/>
                    </a:lnTo>
                    <a:lnTo>
                      <a:pt x="1241" y="1277"/>
                    </a:lnTo>
                    <a:lnTo>
                      <a:pt x="1243" y="1277"/>
                    </a:lnTo>
                    <a:lnTo>
                      <a:pt x="1243" y="1275"/>
                    </a:lnTo>
                    <a:lnTo>
                      <a:pt x="1243" y="1272"/>
                    </a:lnTo>
                    <a:lnTo>
                      <a:pt x="1243" y="1270"/>
                    </a:lnTo>
                    <a:close/>
                    <a:moveTo>
                      <a:pt x="1427" y="675"/>
                    </a:moveTo>
                    <a:lnTo>
                      <a:pt x="1423" y="667"/>
                    </a:lnTo>
                    <a:lnTo>
                      <a:pt x="1422" y="661"/>
                    </a:lnTo>
                    <a:lnTo>
                      <a:pt x="1420" y="656"/>
                    </a:lnTo>
                    <a:lnTo>
                      <a:pt x="1414" y="642"/>
                    </a:lnTo>
                    <a:lnTo>
                      <a:pt x="1411" y="633"/>
                    </a:lnTo>
                    <a:lnTo>
                      <a:pt x="1412" y="625"/>
                    </a:lnTo>
                    <a:lnTo>
                      <a:pt x="1410" y="599"/>
                    </a:lnTo>
                    <a:lnTo>
                      <a:pt x="1412" y="585"/>
                    </a:lnTo>
                    <a:lnTo>
                      <a:pt x="1411" y="584"/>
                    </a:lnTo>
                    <a:lnTo>
                      <a:pt x="1408" y="582"/>
                    </a:lnTo>
                    <a:lnTo>
                      <a:pt x="1406" y="580"/>
                    </a:lnTo>
                    <a:lnTo>
                      <a:pt x="1404" y="575"/>
                    </a:lnTo>
                    <a:lnTo>
                      <a:pt x="1404" y="565"/>
                    </a:lnTo>
                    <a:lnTo>
                      <a:pt x="1399" y="559"/>
                    </a:lnTo>
                    <a:lnTo>
                      <a:pt x="1394" y="556"/>
                    </a:lnTo>
                    <a:lnTo>
                      <a:pt x="1391" y="551"/>
                    </a:lnTo>
                    <a:lnTo>
                      <a:pt x="1389" y="547"/>
                    </a:lnTo>
                    <a:lnTo>
                      <a:pt x="1389" y="544"/>
                    </a:lnTo>
                    <a:lnTo>
                      <a:pt x="1388" y="540"/>
                    </a:lnTo>
                    <a:lnTo>
                      <a:pt x="1384" y="538"/>
                    </a:lnTo>
                    <a:lnTo>
                      <a:pt x="1381" y="536"/>
                    </a:lnTo>
                    <a:lnTo>
                      <a:pt x="1376" y="533"/>
                    </a:lnTo>
                    <a:lnTo>
                      <a:pt x="1373" y="529"/>
                    </a:lnTo>
                    <a:lnTo>
                      <a:pt x="1368" y="517"/>
                    </a:lnTo>
                    <a:lnTo>
                      <a:pt x="1366" y="514"/>
                    </a:lnTo>
                    <a:lnTo>
                      <a:pt x="1361" y="511"/>
                    </a:lnTo>
                    <a:lnTo>
                      <a:pt x="1357" y="511"/>
                    </a:lnTo>
                    <a:lnTo>
                      <a:pt x="1354" y="510"/>
                    </a:lnTo>
                    <a:lnTo>
                      <a:pt x="1345" y="503"/>
                    </a:lnTo>
                    <a:lnTo>
                      <a:pt x="1342" y="501"/>
                    </a:lnTo>
                    <a:lnTo>
                      <a:pt x="1340" y="498"/>
                    </a:lnTo>
                    <a:lnTo>
                      <a:pt x="1336" y="495"/>
                    </a:lnTo>
                    <a:lnTo>
                      <a:pt x="1334" y="492"/>
                    </a:lnTo>
                    <a:lnTo>
                      <a:pt x="1331" y="489"/>
                    </a:lnTo>
                    <a:lnTo>
                      <a:pt x="1329" y="478"/>
                    </a:lnTo>
                    <a:lnTo>
                      <a:pt x="1329" y="468"/>
                    </a:lnTo>
                    <a:lnTo>
                      <a:pt x="1328" y="456"/>
                    </a:lnTo>
                    <a:lnTo>
                      <a:pt x="1325" y="450"/>
                    </a:lnTo>
                    <a:lnTo>
                      <a:pt x="1323" y="448"/>
                    </a:lnTo>
                    <a:lnTo>
                      <a:pt x="1321" y="448"/>
                    </a:lnTo>
                    <a:lnTo>
                      <a:pt x="1321" y="452"/>
                    </a:lnTo>
                    <a:lnTo>
                      <a:pt x="1322" y="455"/>
                    </a:lnTo>
                    <a:lnTo>
                      <a:pt x="1320" y="455"/>
                    </a:lnTo>
                    <a:lnTo>
                      <a:pt x="1316" y="452"/>
                    </a:lnTo>
                    <a:lnTo>
                      <a:pt x="1310" y="448"/>
                    </a:lnTo>
                    <a:lnTo>
                      <a:pt x="1306" y="444"/>
                    </a:lnTo>
                    <a:lnTo>
                      <a:pt x="1304" y="440"/>
                    </a:lnTo>
                    <a:lnTo>
                      <a:pt x="1302" y="440"/>
                    </a:lnTo>
                    <a:lnTo>
                      <a:pt x="1301" y="441"/>
                    </a:lnTo>
                    <a:lnTo>
                      <a:pt x="1299" y="446"/>
                    </a:lnTo>
                    <a:lnTo>
                      <a:pt x="1302" y="454"/>
                    </a:lnTo>
                    <a:lnTo>
                      <a:pt x="1300" y="455"/>
                    </a:lnTo>
                    <a:lnTo>
                      <a:pt x="1299" y="453"/>
                    </a:lnTo>
                    <a:lnTo>
                      <a:pt x="1295" y="449"/>
                    </a:lnTo>
                    <a:lnTo>
                      <a:pt x="1293" y="450"/>
                    </a:lnTo>
                    <a:lnTo>
                      <a:pt x="1291" y="451"/>
                    </a:lnTo>
                    <a:lnTo>
                      <a:pt x="1289" y="446"/>
                    </a:lnTo>
                    <a:lnTo>
                      <a:pt x="1287" y="444"/>
                    </a:lnTo>
                    <a:lnTo>
                      <a:pt x="1285" y="435"/>
                    </a:lnTo>
                    <a:lnTo>
                      <a:pt x="1282" y="425"/>
                    </a:lnTo>
                    <a:lnTo>
                      <a:pt x="1282" y="418"/>
                    </a:lnTo>
                    <a:lnTo>
                      <a:pt x="1278" y="414"/>
                    </a:lnTo>
                    <a:lnTo>
                      <a:pt x="1276" y="408"/>
                    </a:lnTo>
                    <a:lnTo>
                      <a:pt x="1275" y="406"/>
                    </a:lnTo>
                    <a:lnTo>
                      <a:pt x="1273" y="401"/>
                    </a:lnTo>
                    <a:lnTo>
                      <a:pt x="1268" y="395"/>
                    </a:lnTo>
                    <a:lnTo>
                      <a:pt x="1263" y="391"/>
                    </a:lnTo>
                    <a:lnTo>
                      <a:pt x="1259" y="387"/>
                    </a:lnTo>
                    <a:lnTo>
                      <a:pt x="1255" y="381"/>
                    </a:lnTo>
                    <a:lnTo>
                      <a:pt x="1257" y="377"/>
                    </a:lnTo>
                    <a:lnTo>
                      <a:pt x="1259" y="378"/>
                    </a:lnTo>
                    <a:lnTo>
                      <a:pt x="1262" y="377"/>
                    </a:lnTo>
                    <a:lnTo>
                      <a:pt x="1260" y="373"/>
                    </a:lnTo>
                    <a:lnTo>
                      <a:pt x="1258" y="370"/>
                    </a:lnTo>
                    <a:lnTo>
                      <a:pt x="1252" y="365"/>
                    </a:lnTo>
                    <a:lnTo>
                      <a:pt x="1250" y="363"/>
                    </a:lnTo>
                    <a:lnTo>
                      <a:pt x="1244" y="362"/>
                    </a:lnTo>
                    <a:lnTo>
                      <a:pt x="1238" y="358"/>
                    </a:lnTo>
                    <a:lnTo>
                      <a:pt x="1234" y="355"/>
                    </a:lnTo>
                    <a:lnTo>
                      <a:pt x="1231" y="355"/>
                    </a:lnTo>
                    <a:lnTo>
                      <a:pt x="1228" y="354"/>
                    </a:lnTo>
                    <a:lnTo>
                      <a:pt x="1226" y="352"/>
                    </a:lnTo>
                    <a:lnTo>
                      <a:pt x="1222" y="351"/>
                    </a:lnTo>
                    <a:lnTo>
                      <a:pt x="1217" y="345"/>
                    </a:lnTo>
                    <a:lnTo>
                      <a:pt x="1214" y="340"/>
                    </a:lnTo>
                    <a:lnTo>
                      <a:pt x="1213" y="338"/>
                    </a:lnTo>
                    <a:lnTo>
                      <a:pt x="1211" y="336"/>
                    </a:lnTo>
                    <a:lnTo>
                      <a:pt x="1208" y="337"/>
                    </a:lnTo>
                    <a:lnTo>
                      <a:pt x="1206" y="338"/>
                    </a:lnTo>
                    <a:lnTo>
                      <a:pt x="1201" y="337"/>
                    </a:lnTo>
                    <a:lnTo>
                      <a:pt x="1199" y="335"/>
                    </a:lnTo>
                    <a:lnTo>
                      <a:pt x="1196" y="332"/>
                    </a:lnTo>
                    <a:lnTo>
                      <a:pt x="1190" y="331"/>
                    </a:lnTo>
                    <a:lnTo>
                      <a:pt x="1185" y="329"/>
                    </a:lnTo>
                    <a:lnTo>
                      <a:pt x="1182" y="327"/>
                    </a:lnTo>
                    <a:lnTo>
                      <a:pt x="1178" y="325"/>
                    </a:lnTo>
                    <a:lnTo>
                      <a:pt x="1174" y="321"/>
                    </a:lnTo>
                    <a:lnTo>
                      <a:pt x="1171" y="316"/>
                    </a:lnTo>
                    <a:lnTo>
                      <a:pt x="1172" y="310"/>
                    </a:lnTo>
                    <a:lnTo>
                      <a:pt x="1173" y="306"/>
                    </a:lnTo>
                    <a:lnTo>
                      <a:pt x="1169" y="304"/>
                    </a:lnTo>
                    <a:lnTo>
                      <a:pt x="1162" y="295"/>
                    </a:lnTo>
                    <a:lnTo>
                      <a:pt x="1162" y="292"/>
                    </a:lnTo>
                    <a:lnTo>
                      <a:pt x="1164" y="285"/>
                    </a:lnTo>
                    <a:lnTo>
                      <a:pt x="1165" y="272"/>
                    </a:lnTo>
                    <a:lnTo>
                      <a:pt x="1163" y="263"/>
                    </a:lnTo>
                    <a:lnTo>
                      <a:pt x="1158" y="251"/>
                    </a:lnTo>
                    <a:lnTo>
                      <a:pt x="1158" y="246"/>
                    </a:lnTo>
                    <a:lnTo>
                      <a:pt x="1155" y="246"/>
                    </a:lnTo>
                    <a:lnTo>
                      <a:pt x="1152" y="245"/>
                    </a:lnTo>
                    <a:lnTo>
                      <a:pt x="1148" y="239"/>
                    </a:lnTo>
                    <a:lnTo>
                      <a:pt x="1145" y="235"/>
                    </a:lnTo>
                    <a:lnTo>
                      <a:pt x="1143" y="232"/>
                    </a:lnTo>
                    <a:lnTo>
                      <a:pt x="1141" y="227"/>
                    </a:lnTo>
                    <a:lnTo>
                      <a:pt x="1141" y="224"/>
                    </a:lnTo>
                    <a:lnTo>
                      <a:pt x="1142" y="221"/>
                    </a:lnTo>
                    <a:lnTo>
                      <a:pt x="1142" y="215"/>
                    </a:lnTo>
                    <a:lnTo>
                      <a:pt x="1139" y="208"/>
                    </a:lnTo>
                    <a:lnTo>
                      <a:pt x="1138" y="202"/>
                    </a:lnTo>
                    <a:lnTo>
                      <a:pt x="1135" y="194"/>
                    </a:lnTo>
                    <a:lnTo>
                      <a:pt x="1136" y="188"/>
                    </a:lnTo>
                    <a:lnTo>
                      <a:pt x="1136" y="184"/>
                    </a:lnTo>
                    <a:lnTo>
                      <a:pt x="1135" y="180"/>
                    </a:lnTo>
                    <a:lnTo>
                      <a:pt x="1136" y="177"/>
                    </a:lnTo>
                    <a:lnTo>
                      <a:pt x="1136" y="174"/>
                    </a:lnTo>
                    <a:lnTo>
                      <a:pt x="1132" y="171"/>
                    </a:lnTo>
                    <a:lnTo>
                      <a:pt x="1128" y="169"/>
                    </a:lnTo>
                    <a:lnTo>
                      <a:pt x="1123" y="165"/>
                    </a:lnTo>
                    <a:lnTo>
                      <a:pt x="1114" y="158"/>
                    </a:lnTo>
                    <a:lnTo>
                      <a:pt x="1111" y="153"/>
                    </a:lnTo>
                    <a:lnTo>
                      <a:pt x="1107" y="149"/>
                    </a:lnTo>
                    <a:lnTo>
                      <a:pt x="1102" y="150"/>
                    </a:lnTo>
                    <a:lnTo>
                      <a:pt x="1098" y="151"/>
                    </a:lnTo>
                    <a:lnTo>
                      <a:pt x="1095" y="155"/>
                    </a:lnTo>
                    <a:lnTo>
                      <a:pt x="1090" y="157"/>
                    </a:lnTo>
                    <a:lnTo>
                      <a:pt x="1085" y="155"/>
                    </a:lnTo>
                    <a:lnTo>
                      <a:pt x="1082" y="153"/>
                    </a:lnTo>
                    <a:lnTo>
                      <a:pt x="1081" y="146"/>
                    </a:lnTo>
                    <a:lnTo>
                      <a:pt x="1078" y="139"/>
                    </a:lnTo>
                    <a:lnTo>
                      <a:pt x="1076" y="135"/>
                    </a:lnTo>
                    <a:lnTo>
                      <a:pt x="1075" y="131"/>
                    </a:lnTo>
                    <a:lnTo>
                      <a:pt x="1076" y="120"/>
                    </a:lnTo>
                    <a:lnTo>
                      <a:pt x="1074" y="115"/>
                    </a:lnTo>
                    <a:lnTo>
                      <a:pt x="1074" y="108"/>
                    </a:lnTo>
                    <a:lnTo>
                      <a:pt x="1072" y="99"/>
                    </a:lnTo>
                    <a:lnTo>
                      <a:pt x="1070" y="95"/>
                    </a:lnTo>
                    <a:lnTo>
                      <a:pt x="1070" y="92"/>
                    </a:lnTo>
                    <a:lnTo>
                      <a:pt x="1066" y="87"/>
                    </a:lnTo>
                    <a:lnTo>
                      <a:pt x="1065" y="83"/>
                    </a:lnTo>
                    <a:lnTo>
                      <a:pt x="1062" y="82"/>
                    </a:lnTo>
                    <a:lnTo>
                      <a:pt x="1060" y="80"/>
                    </a:lnTo>
                    <a:lnTo>
                      <a:pt x="1059" y="77"/>
                    </a:lnTo>
                    <a:lnTo>
                      <a:pt x="1059" y="75"/>
                    </a:lnTo>
                    <a:lnTo>
                      <a:pt x="1061" y="72"/>
                    </a:lnTo>
                    <a:lnTo>
                      <a:pt x="1062" y="67"/>
                    </a:lnTo>
                    <a:lnTo>
                      <a:pt x="1058" y="66"/>
                    </a:lnTo>
                    <a:lnTo>
                      <a:pt x="1055" y="66"/>
                    </a:lnTo>
                    <a:lnTo>
                      <a:pt x="1053" y="65"/>
                    </a:lnTo>
                    <a:lnTo>
                      <a:pt x="1051" y="62"/>
                    </a:lnTo>
                    <a:lnTo>
                      <a:pt x="1051" y="56"/>
                    </a:lnTo>
                    <a:lnTo>
                      <a:pt x="1051" y="49"/>
                    </a:lnTo>
                    <a:lnTo>
                      <a:pt x="1050" y="44"/>
                    </a:lnTo>
                    <a:lnTo>
                      <a:pt x="1049" y="41"/>
                    </a:lnTo>
                    <a:lnTo>
                      <a:pt x="1048" y="37"/>
                    </a:lnTo>
                    <a:lnTo>
                      <a:pt x="1046" y="34"/>
                    </a:lnTo>
                    <a:lnTo>
                      <a:pt x="1040" y="29"/>
                    </a:lnTo>
                    <a:lnTo>
                      <a:pt x="1041" y="27"/>
                    </a:lnTo>
                    <a:lnTo>
                      <a:pt x="1042" y="24"/>
                    </a:lnTo>
                    <a:lnTo>
                      <a:pt x="1040" y="23"/>
                    </a:lnTo>
                    <a:lnTo>
                      <a:pt x="1037" y="23"/>
                    </a:lnTo>
                    <a:lnTo>
                      <a:pt x="1035" y="26"/>
                    </a:lnTo>
                    <a:lnTo>
                      <a:pt x="1032" y="29"/>
                    </a:lnTo>
                    <a:lnTo>
                      <a:pt x="1027" y="31"/>
                    </a:lnTo>
                    <a:lnTo>
                      <a:pt x="1026" y="43"/>
                    </a:lnTo>
                    <a:lnTo>
                      <a:pt x="1022" y="56"/>
                    </a:lnTo>
                    <a:lnTo>
                      <a:pt x="1019" y="65"/>
                    </a:lnTo>
                    <a:lnTo>
                      <a:pt x="1020" y="68"/>
                    </a:lnTo>
                    <a:lnTo>
                      <a:pt x="1019" y="71"/>
                    </a:lnTo>
                    <a:lnTo>
                      <a:pt x="1018" y="69"/>
                    </a:lnTo>
                    <a:lnTo>
                      <a:pt x="1016" y="68"/>
                    </a:lnTo>
                    <a:lnTo>
                      <a:pt x="1014" y="72"/>
                    </a:lnTo>
                    <a:lnTo>
                      <a:pt x="1010" y="81"/>
                    </a:lnTo>
                    <a:lnTo>
                      <a:pt x="1009" y="86"/>
                    </a:lnTo>
                    <a:lnTo>
                      <a:pt x="1012" y="88"/>
                    </a:lnTo>
                    <a:lnTo>
                      <a:pt x="1013" y="89"/>
                    </a:lnTo>
                    <a:lnTo>
                      <a:pt x="1016" y="89"/>
                    </a:lnTo>
                    <a:lnTo>
                      <a:pt x="1016" y="91"/>
                    </a:lnTo>
                    <a:lnTo>
                      <a:pt x="1017" y="93"/>
                    </a:lnTo>
                    <a:lnTo>
                      <a:pt x="1018" y="95"/>
                    </a:lnTo>
                    <a:lnTo>
                      <a:pt x="1018" y="97"/>
                    </a:lnTo>
                    <a:lnTo>
                      <a:pt x="1016" y="97"/>
                    </a:lnTo>
                    <a:lnTo>
                      <a:pt x="1013" y="97"/>
                    </a:lnTo>
                    <a:lnTo>
                      <a:pt x="1011" y="99"/>
                    </a:lnTo>
                    <a:lnTo>
                      <a:pt x="1007" y="102"/>
                    </a:lnTo>
                    <a:lnTo>
                      <a:pt x="1008" y="114"/>
                    </a:lnTo>
                    <a:lnTo>
                      <a:pt x="1006" y="120"/>
                    </a:lnTo>
                    <a:lnTo>
                      <a:pt x="1004" y="124"/>
                    </a:lnTo>
                    <a:lnTo>
                      <a:pt x="1002" y="133"/>
                    </a:lnTo>
                    <a:lnTo>
                      <a:pt x="1002" y="138"/>
                    </a:lnTo>
                    <a:lnTo>
                      <a:pt x="1004" y="141"/>
                    </a:lnTo>
                    <a:lnTo>
                      <a:pt x="1006" y="146"/>
                    </a:lnTo>
                    <a:lnTo>
                      <a:pt x="1005" y="152"/>
                    </a:lnTo>
                    <a:lnTo>
                      <a:pt x="1004" y="157"/>
                    </a:lnTo>
                    <a:lnTo>
                      <a:pt x="1007" y="171"/>
                    </a:lnTo>
                    <a:lnTo>
                      <a:pt x="1008" y="178"/>
                    </a:lnTo>
                    <a:lnTo>
                      <a:pt x="1006" y="183"/>
                    </a:lnTo>
                    <a:lnTo>
                      <a:pt x="1001" y="198"/>
                    </a:lnTo>
                    <a:lnTo>
                      <a:pt x="999" y="209"/>
                    </a:lnTo>
                    <a:lnTo>
                      <a:pt x="1000" y="215"/>
                    </a:lnTo>
                    <a:lnTo>
                      <a:pt x="998" y="221"/>
                    </a:lnTo>
                    <a:lnTo>
                      <a:pt x="996" y="229"/>
                    </a:lnTo>
                    <a:lnTo>
                      <a:pt x="993" y="236"/>
                    </a:lnTo>
                    <a:lnTo>
                      <a:pt x="984" y="249"/>
                    </a:lnTo>
                    <a:lnTo>
                      <a:pt x="983" y="256"/>
                    </a:lnTo>
                    <a:lnTo>
                      <a:pt x="980" y="264"/>
                    </a:lnTo>
                    <a:lnTo>
                      <a:pt x="973" y="269"/>
                    </a:lnTo>
                    <a:lnTo>
                      <a:pt x="968" y="272"/>
                    </a:lnTo>
                    <a:lnTo>
                      <a:pt x="958" y="275"/>
                    </a:lnTo>
                    <a:lnTo>
                      <a:pt x="952" y="275"/>
                    </a:lnTo>
                    <a:lnTo>
                      <a:pt x="949" y="273"/>
                    </a:lnTo>
                    <a:lnTo>
                      <a:pt x="947" y="271"/>
                    </a:lnTo>
                    <a:lnTo>
                      <a:pt x="940" y="269"/>
                    </a:lnTo>
                    <a:lnTo>
                      <a:pt x="931" y="263"/>
                    </a:lnTo>
                    <a:lnTo>
                      <a:pt x="924" y="261"/>
                    </a:lnTo>
                    <a:lnTo>
                      <a:pt x="921" y="255"/>
                    </a:lnTo>
                    <a:lnTo>
                      <a:pt x="921" y="253"/>
                    </a:lnTo>
                    <a:lnTo>
                      <a:pt x="919" y="249"/>
                    </a:lnTo>
                    <a:lnTo>
                      <a:pt x="916" y="245"/>
                    </a:lnTo>
                    <a:lnTo>
                      <a:pt x="909" y="244"/>
                    </a:lnTo>
                    <a:lnTo>
                      <a:pt x="902" y="241"/>
                    </a:lnTo>
                    <a:lnTo>
                      <a:pt x="898" y="241"/>
                    </a:lnTo>
                    <a:lnTo>
                      <a:pt x="889" y="239"/>
                    </a:lnTo>
                    <a:lnTo>
                      <a:pt x="883" y="235"/>
                    </a:lnTo>
                    <a:lnTo>
                      <a:pt x="877" y="230"/>
                    </a:lnTo>
                    <a:lnTo>
                      <a:pt x="870" y="221"/>
                    </a:lnTo>
                    <a:lnTo>
                      <a:pt x="864" y="219"/>
                    </a:lnTo>
                    <a:lnTo>
                      <a:pt x="856" y="215"/>
                    </a:lnTo>
                    <a:lnTo>
                      <a:pt x="851" y="212"/>
                    </a:lnTo>
                    <a:lnTo>
                      <a:pt x="848" y="210"/>
                    </a:lnTo>
                    <a:lnTo>
                      <a:pt x="845" y="208"/>
                    </a:lnTo>
                    <a:lnTo>
                      <a:pt x="843" y="209"/>
                    </a:lnTo>
                    <a:lnTo>
                      <a:pt x="838" y="209"/>
                    </a:lnTo>
                    <a:lnTo>
                      <a:pt x="835" y="207"/>
                    </a:lnTo>
                    <a:lnTo>
                      <a:pt x="834" y="205"/>
                    </a:lnTo>
                    <a:lnTo>
                      <a:pt x="835" y="204"/>
                    </a:lnTo>
                    <a:lnTo>
                      <a:pt x="835" y="201"/>
                    </a:lnTo>
                    <a:lnTo>
                      <a:pt x="834" y="201"/>
                    </a:lnTo>
                    <a:lnTo>
                      <a:pt x="833" y="201"/>
                    </a:lnTo>
                    <a:lnTo>
                      <a:pt x="832" y="201"/>
                    </a:lnTo>
                    <a:lnTo>
                      <a:pt x="831" y="202"/>
                    </a:lnTo>
                    <a:lnTo>
                      <a:pt x="826" y="200"/>
                    </a:lnTo>
                    <a:lnTo>
                      <a:pt x="820" y="197"/>
                    </a:lnTo>
                    <a:lnTo>
                      <a:pt x="819" y="194"/>
                    </a:lnTo>
                    <a:lnTo>
                      <a:pt x="817" y="191"/>
                    </a:lnTo>
                    <a:lnTo>
                      <a:pt x="809" y="186"/>
                    </a:lnTo>
                    <a:lnTo>
                      <a:pt x="804" y="182"/>
                    </a:lnTo>
                    <a:lnTo>
                      <a:pt x="794" y="176"/>
                    </a:lnTo>
                    <a:lnTo>
                      <a:pt x="791" y="174"/>
                    </a:lnTo>
                    <a:lnTo>
                      <a:pt x="790" y="171"/>
                    </a:lnTo>
                    <a:lnTo>
                      <a:pt x="789" y="168"/>
                    </a:lnTo>
                    <a:lnTo>
                      <a:pt x="792" y="164"/>
                    </a:lnTo>
                    <a:lnTo>
                      <a:pt x="794" y="161"/>
                    </a:lnTo>
                    <a:lnTo>
                      <a:pt x="801" y="151"/>
                    </a:lnTo>
                    <a:lnTo>
                      <a:pt x="803" y="149"/>
                    </a:lnTo>
                    <a:lnTo>
                      <a:pt x="806" y="146"/>
                    </a:lnTo>
                    <a:lnTo>
                      <a:pt x="809" y="138"/>
                    </a:lnTo>
                    <a:lnTo>
                      <a:pt x="810" y="134"/>
                    </a:lnTo>
                    <a:lnTo>
                      <a:pt x="808" y="127"/>
                    </a:lnTo>
                    <a:lnTo>
                      <a:pt x="808" y="115"/>
                    </a:lnTo>
                    <a:lnTo>
                      <a:pt x="816" y="111"/>
                    </a:lnTo>
                    <a:lnTo>
                      <a:pt x="818" y="110"/>
                    </a:lnTo>
                    <a:lnTo>
                      <a:pt x="821" y="109"/>
                    </a:lnTo>
                    <a:lnTo>
                      <a:pt x="823" y="111"/>
                    </a:lnTo>
                    <a:lnTo>
                      <a:pt x="825" y="113"/>
                    </a:lnTo>
                    <a:lnTo>
                      <a:pt x="826" y="113"/>
                    </a:lnTo>
                    <a:lnTo>
                      <a:pt x="831" y="105"/>
                    </a:lnTo>
                    <a:lnTo>
                      <a:pt x="830" y="101"/>
                    </a:lnTo>
                    <a:lnTo>
                      <a:pt x="828" y="99"/>
                    </a:lnTo>
                    <a:lnTo>
                      <a:pt x="829" y="97"/>
                    </a:lnTo>
                    <a:lnTo>
                      <a:pt x="843" y="81"/>
                    </a:lnTo>
                    <a:lnTo>
                      <a:pt x="842" y="78"/>
                    </a:lnTo>
                    <a:lnTo>
                      <a:pt x="840" y="77"/>
                    </a:lnTo>
                    <a:lnTo>
                      <a:pt x="835" y="77"/>
                    </a:lnTo>
                    <a:lnTo>
                      <a:pt x="832" y="74"/>
                    </a:lnTo>
                    <a:lnTo>
                      <a:pt x="829" y="67"/>
                    </a:lnTo>
                    <a:lnTo>
                      <a:pt x="826" y="67"/>
                    </a:lnTo>
                    <a:lnTo>
                      <a:pt x="820" y="74"/>
                    </a:lnTo>
                    <a:lnTo>
                      <a:pt x="819" y="75"/>
                    </a:lnTo>
                    <a:lnTo>
                      <a:pt x="820" y="76"/>
                    </a:lnTo>
                    <a:lnTo>
                      <a:pt x="822" y="80"/>
                    </a:lnTo>
                    <a:lnTo>
                      <a:pt x="819" y="84"/>
                    </a:lnTo>
                    <a:lnTo>
                      <a:pt x="817" y="84"/>
                    </a:lnTo>
                    <a:lnTo>
                      <a:pt x="813" y="84"/>
                    </a:lnTo>
                    <a:lnTo>
                      <a:pt x="811" y="81"/>
                    </a:lnTo>
                    <a:lnTo>
                      <a:pt x="811" y="76"/>
                    </a:lnTo>
                    <a:lnTo>
                      <a:pt x="808" y="74"/>
                    </a:lnTo>
                    <a:lnTo>
                      <a:pt x="805" y="75"/>
                    </a:lnTo>
                    <a:lnTo>
                      <a:pt x="803" y="77"/>
                    </a:lnTo>
                    <a:lnTo>
                      <a:pt x="801" y="77"/>
                    </a:lnTo>
                    <a:lnTo>
                      <a:pt x="800" y="76"/>
                    </a:lnTo>
                    <a:lnTo>
                      <a:pt x="800" y="74"/>
                    </a:lnTo>
                    <a:lnTo>
                      <a:pt x="803" y="71"/>
                    </a:lnTo>
                    <a:lnTo>
                      <a:pt x="806" y="69"/>
                    </a:lnTo>
                    <a:lnTo>
                      <a:pt x="807" y="68"/>
                    </a:lnTo>
                    <a:lnTo>
                      <a:pt x="804" y="67"/>
                    </a:lnTo>
                    <a:lnTo>
                      <a:pt x="805" y="65"/>
                    </a:lnTo>
                    <a:lnTo>
                      <a:pt x="807" y="63"/>
                    </a:lnTo>
                    <a:lnTo>
                      <a:pt x="806" y="62"/>
                    </a:lnTo>
                    <a:lnTo>
                      <a:pt x="803" y="66"/>
                    </a:lnTo>
                    <a:lnTo>
                      <a:pt x="799" y="67"/>
                    </a:lnTo>
                    <a:lnTo>
                      <a:pt x="794" y="71"/>
                    </a:lnTo>
                    <a:lnTo>
                      <a:pt x="788" y="73"/>
                    </a:lnTo>
                    <a:lnTo>
                      <a:pt x="783" y="77"/>
                    </a:lnTo>
                    <a:lnTo>
                      <a:pt x="776" y="76"/>
                    </a:lnTo>
                    <a:lnTo>
                      <a:pt x="770" y="72"/>
                    </a:lnTo>
                    <a:lnTo>
                      <a:pt x="769" y="71"/>
                    </a:lnTo>
                    <a:lnTo>
                      <a:pt x="766" y="68"/>
                    </a:lnTo>
                    <a:lnTo>
                      <a:pt x="759" y="71"/>
                    </a:lnTo>
                    <a:lnTo>
                      <a:pt x="755" y="71"/>
                    </a:lnTo>
                    <a:lnTo>
                      <a:pt x="752" y="70"/>
                    </a:lnTo>
                    <a:lnTo>
                      <a:pt x="748" y="69"/>
                    </a:lnTo>
                    <a:lnTo>
                      <a:pt x="745" y="67"/>
                    </a:lnTo>
                    <a:lnTo>
                      <a:pt x="737" y="63"/>
                    </a:lnTo>
                    <a:lnTo>
                      <a:pt x="728" y="62"/>
                    </a:lnTo>
                    <a:lnTo>
                      <a:pt x="724" y="62"/>
                    </a:lnTo>
                    <a:lnTo>
                      <a:pt x="721" y="60"/>
                    </a:lnTo>
                    <a:lnTo>
                      <a:pt x="717" y="59"/>
                    </a:lnTo>
                    <a:lnTo>
                      <a:pt x="712" y="58"/>
                    </a:lnTo>
                    <a:lnTo>
                      <a:pt x="709" y="55"/>
                    </a:lnTo>
                    <a:lnTo>
                      <a:pt x="706" y="49"/>
                    </a:lnTo>
                    <a:lnTo>
                      <a:pt x="704" y="48"/>
                    </a:lnTo>
                    <a:lnTo>
                      <a:pt x="700" y="47"/>
                    </a:lnTo>
                    <a:lnTo>
                      <a:pt x="696" y="50"/>
                    </a:lnTo>
                    <a:lnTo>
                      <a:pt x="694" y="51"/>
                    </a:lnTo>
                    <a:lnTo>
                      <a:pt x="689" y="46"/>
                    </a:lnTo>
                    <a:lnTo>
                      <a:pt x="682" y="41"/>
                    </a:lnTo>
                    <a:lnTo>
                      <a:pt x="679" y="40"/>
                    </a:lnTo>
                    <a:lnTo>
                      <a:pt x="678" y="42"/>
                    </a:lnTo>
                    <a:lnTo>
                      <a:pt x="677" y="44"/>
                    </a:lnTo>
                    <a:lnTo>
                      <a:pt x="675" y="44"/>
                    </a:lnTo>
                    <a:lnTo>
                      <a:pt x="674" y="43"/>
                    </a:lnTo>
                    <a:lnTo>
                      <a:pt x="671" y="40"/>
                    </a:lnTo>
                    <a:lnTo>
                      <a:pt x="669" y="40"/>
                    </a:lnTo>
                    <a:lnTo>
                      <a:pt x="663" y="43"/>
                    </a:lnTo>
                    <a:lnTo>
                      <a:pt x="664" y="44"/>
                    </a:lnTo>
                    <a:lnTo>
                      <a:pt x="668" y="46"/>
                    </a:lnTo>
                    <a:lnTo>
                      <a:pt x="672" y="50"/>
                    </a:lnTo>
                    <a:lnTo>
                      <a:pt x="675" y="51"/>
                    </a:lnTo>
                    <a:lnTo>
                      <a:pt x="680" y="50"/>
                    </a:lnTo>
                    <a:lnTo>
                      <a:pt x="687" y="51"/>
                    </a:lnTo>
                    <a:lnTo>
                      <a:pt x="694" y="56"/>
                    </a:lnTo>
                    <a:lnTo>
                      <a:pt x="693" y="59"/>
                    </a:lnTo>
                    <a:lnTo>
                      <a:pt x="692" y="63"/>
                    </a:lnTo>
                    <a:lnTo>
                      <a:pt x="692" y="67"/>
                    </a:lnTo>
                    <a:lnTo>
                      <a:pt x="692" y="70"/>
                    </a:lnTo>
                    <a:lnTo>
                      <a:pt x="695" y="73"/>
                    </a:lnTo>
                    <a:lnTo>
                      <a:pt x="694" y="73"/>
                    </a:lnTo>
                    <a:lnTo>
                      <a:pt x="690" y="73"/>
                    </a:lnTo>
                    <a:lnTo>
                      <a:pt x="688" y="74"/>
                    </a:lnTo>
                    <a:lnTo>
                      <a:pt x="685" y="75"/>
                    </a:lnTo>
                    <a:lnTo>
                      <a:pt x="684" y="79"/>
                    </a:lnTo>
                    <a:lnTo>
                      <a:pt x="683" y="77"/>
                    </a:lnTo>
                    <a:lnTo>
                      <a:pt x="679" y="75"/>
                    </a:lnTo>
                    <a:lnTo>
                      <a:pt x="676" y="77"/>
                    </a:lnTo>
                    <a:lnTo>
                      <a:pt x="672" y="79"/>
                    </a:lnTo>
                    <a:lnTo>
                      <a:pt x="668" y="78"/>
                    </a:lnTo>
                    <a:lnTo>
                      <a:pt x="666" y="77"/>
                    </a:lnTo>
                    <a:lnTo>
                      <a:pt x="660" y="79"/>
                    </a:lnTo>
                    <a:lnTo>
                      <a:pt x="650" y="79"/>
                    </a:lnTo>
                    <a:lnTo>
                      <a:pt x="647" y="76"/>
                    </a:lnTo>
                    <a:lnTo>
                      <a:pt x="646" y="72"/>
                    </a:lnTo>
                    <a:lnTo>
                      <a:pt x="645" y="71"/>
                    </a:lnTo>
                    <a:lnTo>
                      <a:pt x="644" y="73"/>
                    </a:lnTo>
                    <a:lnTo>
                      <a:pt x="643" y="75"/>
                    </a:lnTo>
                    <a:lnTo>
                      <a:pt x="636" y="76"/>
                    </a:lnTo>
                    <a:lnTo>
                      <a:pt x="636" y="76"/>
                    </a:lnTo>
                    <a:lnTo>
                      <a:pt x="636" y="78"/>
                    </a:lnTo>
                    <a:lnTo>
                      <a:pt x="636" y="81"/>
                    </a:lnTo>
                    <a:lnTo>
                      <a:pt x="633" y="81"/>
                    </a:lnTo>
                    <a:lnTo>
                      <a:pt x="630" y="82"/>
                    </a:lnTo>
                    <a:lnTo>
                      <a:pt x="631" y="85"/>
                    </a:lnTo>
                    <a:lnTo>
                      <a:pt x="631" y="87"/>
                    </a:lnTo>
                    <a:lnTo>
                      <a:pt x="630" y="89"/>
                    </a:lnTo>
                    <a:lnTo>
                      <a:pt x="627" y="86"/>
                    </a:lnTo>
                    <a:lnTo>
                      <a:pt x="626" y="84"/>
                    </a:lnTo>
                    <a:lnTo>
                      <a:pt x="623" y="83"/>
                    </a:lnTo>
                    <a:lnTo>
                      <a:pt x="622" y="84"/>
                    </a:lnTo>
                    <a:lnTo>
                      <a:pt x="621" y="86"/>
                    </a:lnTo>
                    <a:lnTo>
                      <a:pt x="621" y="92"/>
                    </a:lnTo>
                    <a:lnTo>
                      <a:pt x="620" y="92"/>
                    </a:lnTo>
                    <a:lnTo>
                      <a:pt x="616" y="92"/>
                    </a:lnTo>
                    <a:lnTo>
                      <a:pt x="614" y="93"/>
                    </a:lnTo>
                    <a:lnTo>
                      <a:pt x="611" y="100"/>
                    </a:lnTo>
                    <a:lnTo>
                      <a:pt x="606" y="103"/>
                    </a:lnTo>
                    <a:lnTo>
                      <a:pt x="605" y="107"/>
                    </a:lnTo>
                    <a:lnTo>
                      <a:pt x="604" y="110"/>
                    </a:lnTo>
                    <a:lnTo>
                      <a:pt x="609" y="115"/>
                    </a:lnTo>
                    <a:lnTo>
                      <a:pt x="607" y="118"/>
                    </a:lnTo>
                    <a:lnTo>
                      <a:pt x="605" y="121"/>
                    </a:lnTo>
                    <a:lnTo>
                      <a:pt x="602" y="122"/>
                    </a:lnTo>
                    <a:lnTo>
                      <a:pt x="598" y="122"/>
                    </a:lnTo>
                    <a:lnTo>
                      <a:pt x="594" y="125"/>
                    </a:lnTo>
                    <a:lnTo>
                      <a:pt x="593" y="128"/>
                    </a:lnTo>
                    <a:lnTo>
                      <a:pt x="592" y="130"/>
                    </a:lnTo>
                    <a:lnTo>
                      <a:pt x="591" y="134"/>
                    </a:lnTo>
                    <a:lnTo>
                      <a:pt x="590" y="137"/>
                    </a:lnTo>
                    <a:lnTo>
                      <a:pt x="590" y="140"/>
                    </a:lnTo>
                    <a:lnTo>
                      <a:pt x="586" y="142"/>
                    </a:lnTo>
                    <a:lnTo>
                      <a:pt x="581" y="148"/>
                    </a:lnTo>
                    <a:lnTo>
                      <a:pt x="578" y="154"/>
                    </a:lnTo>
                    <a:lnTo>
                      <a:pt x="582" y="158"/>
                    </a:lnTo>
                    <a:lnTo>
                      <a:pt x="586" y="160"/>
                    </a:lnTo>
                    <a:lnTo>
                      <a:pt x="589" y="160"/>
                    </a:lnTo>
                    <a:lnTo>
                      <a:pt x="589" y="161"/>
                    </a:lnTo>
                    <a:lnTo>
                      <a:pt x="586" y="164"/>
                    </a:lnTo>
                    <a:lnTo>
                      <a:pt x="588" y="166"/>
                    </a:lnTo>
                    <a:lnTo>
                      <a:pt x="591" y="169"/>
                    </a:lnTo>
                    <a:lnTo>
                      <a:pt x="593" y="169"/>
                    </a:lnTo>
                    <a:lnTo>
                      <a:pt x="594" y="170"/>
                    </a:lnTo>
                    <a:lnTo>
                      <a:pt x="591" y="171"/>
                    </a:lnTo>
                    <a:lnTo>
                      <a:pt x="587" y="171"/>
                    </a:lnTo>
                    <a:lnTo>
                      <a:pt x="586" y="174"/>
                    </a:lnTo>
                    <a:lnTo>
                      <a:pt x="587" y="177"/>
                    </a:lnTo>
                    <a:lnTo>
                      <a:pt x="588" y="179"/>
                    </a:lnTo>
                    <a:lnTo>
                      <a:pt x="587" y="181"/>
                    </a:lnTo>
                    <a:lnTo>
                      <a:pt x="585" y="180"/>
                    </a:lnTo>
                    <a:lnTo>
                      <a:pt x="585" y="178"/>
                    </a:lnTo>
                    <a:lnTo>
                      <a:pt x="581" y="174"/>
                    </a:lnTo>
                    <a:lnTo>
                      <a:pt x="578" y="173"/>
                    </a:lnTo>
                    <a:lnTo>
                      <a:pt x="574" y="172"/>
                    </a:lnTo>
                    <a:lnTo>
                      <a:pt x="573" y="173"/>
                    </a:lnTo>
                    <a:lnTo>
                      <a:pt x="573" y="179"/>
                    </a:lnTo>
                    <a:lnTo>
                      <a:pt x="572" y="182"/>
                    </a:lnTo>
                    <a:lnTo>
                      <a:pt x="571" y="180"/>
                    </a:lnTo>
                    <a:lnTo>
                      <a:pt x="570" y="176"/>
                    </a:lnTo>
                    <a:lnTo>
                      <a:pt x="567" y="172"/>
                    </a:lnTo>
                    <a:lnTo>
                      <a:pt x="552" y="168"/>
                    </a:lnTo>
                    <a:lnTo>
                      <a:pt x="550" y="168"/>
                    </a:lnTo>
                    <a:lnTo>
                      <a:pt x="546" y="169"/>
                    </a:lnTo>
                    <a:lnTo>
                      <a:pt x="544" y="170"/>
                    </a:lnTo>
                    <a:lnTo>
                      <a:pt x="544" y="172"/>
                    </a:lnTo>
                    <a:lnTo>
                      <a:pt x="542" y="173"/>
                    </a:lnTo>
                    <a:lnTo>
                      <a:pt x="540" y="174"/>
                    </a:lnTo>
                    <a:lnTo>
                      <a:pt x="537" y="176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8" y="184"/>
                    </a:lnTo>
                    <a:lnTo>
                      <a:pt x="539" y="185"/>
                    </a:lnTo>
                    <a:lnTo>
                      <a:pt x="539" y="187"/>
                    </a:lnTo>
                    <a:lnTo>
                      <a:pt x="537" y="185"/>
                    </a:lnTo>
                    <a:lnTo>
                      <a:pt x="535" y="184"/>
                    </a:lnTo>
                    <a:lnTo>
                      <a:pt x="534" y="188"/>
                    </a:lnTo>
                    <a:lnTo>
                      <a:pt x="532" y="188"/>
                    </a:lnTo>
                    <a:lnTo>
                      <a:pt x="532" y="179"/>
                    </a:lnTo>
                    <a:lnTo>
                      <a:pt x="534" y="174"/>
                    </a:lnTo>
                    <a:lnTo>
                      <a:pt x="535" y="170"/>
                    </a:lnTo>
                    <a:lnTo>
                      <a:pt x="537" y="167"/>
                    </a:lnTo>
                    <a:lnTo>
                      <a:pt x="536" y="166"/>
                    </a:lnTo>
                    <a:lnTo>
                      <a:pt x="526" y="158"/>
                    </a:lnTo>
                    <a:lnTo>
                      <a:pt x="521" y="151"/>
                    </a:lnTo>
                    <a:lnTo>
                      <a:pt x="518" y="147"/>
                    </a:lnTo>
                    <a:lnTo>
                      <a:pt x="513" y="144"/>
                    </a:lnTo>
                    <a:lnTo>
                      <a:pt x="511" y="141"/>
                    </a:lnTo>
                    <a:lnTo>
                      <a:pt x="505" y="138"/>
                    </a:lnTo>
                    <a:lnTo>
                      <a:pt x="498" y="136"/>
                    </a:lnTo>
                    <a:lnTo>
                      <a:pt x="495" y="132"/>
                    </a:lnTo>
                    <a:lnTo>
                      <a:pt x="491" y="131"/>
                    </a:lnTo>
                    <a:lnTo>
                      <a:pt x="487" y="133"/>
                    </a:lnTo>
                    <a:lnTo>
                      <a:pt x="486" y="136"/>
                    </a:lnTo>
                    <a:lnTo>
                      <a:pt x="487" y="139"/>
                    </a:lnTo>
                    <a:lnTo>
                      <a:pt x="483" y="144"/>
                    </a:lnTo>
                    <a:lnTo>
                      <a:pt x="479" y="146"/>
                    </a:lnTo>
                    <a:lnTo>
                      <a:pt x="476" y="143"/>
                    </a:lnTo>
                    <a:lnTo>
                      <a:pt x="474" y="141"/>
                    </a:lnTo>
                    <a:lnTo>
                      <a:pt x="471" y="143"/>
                    </a:lnTo>
                    <a:lnTo>
                      <a:pt x="470" y="145"/>
                    </a:lnTo>
                    <a:lnTo>
                      <a:pt x="468" y="146"/>
                    </a:lnTo>
                    <a:lnTo>
                      <a:pt x="467" y="144"/>
                    </a:lnTo>
                    <a:lnTo>
                      <a:pt x="466" y="140"/>
                    </a:lnTo>
                    <a:lnTo>
                      <a:pt x="464" y="139"/>
                    </a:lnTo>
                    <a:lnTo>
                      <a:pt x="461" y="139"/>
                    </a:lnTo>
                    <a:lnTo>
                      <a:pt x="462" y="143"/>
                    </a:lnTo>
                    <a:lnTo>
                      <a:pt x="463" y="144"/>
                    </a:lnTo>
                    <a:lnTo>
                      <a:pt x="463" y="147"/>
                    </a:lnTo>
                    <a:lnTo>
                      <a:pt x="461" y="148"/>
                    </a:lnTo>
                    <a:lnTo>
                      <a:pt x="461" y="150"/>
                    </a:lnTo>
                    <a:lnTo>
                      <a:pt x="460" y="154"/>
                    </a:lnTo>
                    <a:lnTo>
                      <a:pt x="460" y="158"/>
                    </a:lnTo>
                    <a:lnTo>
                      <a:pt x="458" y="159"/>
                    </a:lnTo>
                    <a:lnTo>
                      <a:pt x="456" y="163"/>
                    </a:lnTo>
                    <a:lnTo>
                      <a:pt x="454" y="162"/>
                    </a:lnTo>
                    <a:lnTo>
                      <a:pt x="454" y="160"/>
                    </a:lnTo>
                    <a:lnTo>
                      <a:pt x="453" y="157"/>
                    </a:lnTo>
                    <a:lnTo>
                      <a:pt x="450" y="156"/>
                    </a:lnTo>
                    <a:lnTo>
                      <a:pt x="449" y="158"/>
                    </a:lnTo>
                    <a:lnTo>
                      <a:pt x="449" y="159"/>
                    </a:lnTo>
                    <a:lnTo>
                      <a:pt x="448" y="159"/>
                    </a:lnTo>
                    <a:lnTo>
                      <a:pt x="448" y="158"/>
                    </a:lnTo>
                    <a:lnTo>
                      <a:pt x="448" y="154"/>
                    </a:lnTo>
                    <a:lnTo>
                      <a:pt x="449" y="151"/>
                    </a:lnTo>
                    <a:lnTo>
                      <a:pt x="446" y="150"/>
                    </a:lnTo>
                    <a:lnTo>
                      <a:pt x="445" y="150"/>
                    </a:lnTo>
                    <a:lnTo>
                      <a:pt x="445" y="153"/>
                    </a:lnTo>
                    <a:lnTo>
                      <a:pt x="445" y="158"/>
                    </a:lnTo>
                    <a:lnTo>
                      <a:pt x="442" y="158"/>
                    </a:lnTo>
                    <a:lnTo>
                      <a:pt x="440" y="160"/>
                    </a:lnTo>
                    <a:lnTo>
                      <a:pt x="436" y="160"/>
                    </a:lnTo>
                    <a:lnTo>
                      <a:pt x="434" y="161"/>
                    </a:lnTo>
                    <a:lnTo>
                      <a:pt x="434" y="164"/>
                    </a:lnTo>
                    <a:lnTo>
                      <a:pt x="431" y="166"/>
                    </a:lnTo>
                    <a:lnTo>
                      <a:pt x="431" y="169"/>
                    </a:lnTo>
                    <a:lnTo>
                      <a:pt x="433" y="172"/>
                    </a:lnTo>
                    <a:lnTo>
                      <a:pt x="433" y="174"/>
                    </a:lnTo>
                    <a:lnTo>
                      <a:pt x="438" y="177"/>
                    </a:lnTo>
                    <a:lnTo>
                      <a:pt x="438" y="179"/>
                    </a:lnTo>
                    <a:lnTo>
                      <a:pt x="437" y="181"/>
                    </a:lnTo>
                    <a:lnTo>
                      <a:pt x="435" y="180"/>
                    </a:lnTo>
                    <a:lnTo>
                      <a:pt x="431" y="178"/>
                    </a:lnTo>
                    <a:lnTo>
                      <a:pt x="427" y="177"/>
                    </a:lnTo>
                    <a:lnTo>
                      <a:pt x="426" y="176"/>
                    </a:lnTo>
                    <a:lnTo>
                      <a:pt x="425" y="177"/>
                    </a:lnTo>
                    <a:lnTo>
                      <a:pt x="425" y="179"/>
                    </a:lnTo>
                    <a:lnTo>
                      <a:pt x="424" y="180"/>
                    </a:lnTo>
                    <a:lnTo>
                      <a:pt x="421" y="180"/>
                    </a:lnTo>
                    <a:lnTo>
                      <a:pt x="419" y="182"/>
                    </a:lnTo>
                    <a:lnTo>
                      <a:pt x="421" y="185"/>
                    </a:lnTo>
                    <a:lnTo>
                      <a:pt x="420" y="186"/>
                    </a:lnTo>
                    <a:lnTo>
                      <a:pt x="421" y="187"/>
                    </a:lnTo>
                    <a:lnTo>
                      <a:pt x="425" y="188"/>
                    </a:lnTo>
                    <a:lnTo>
                      <a:pt x="427" y="187"/>
                    </a:lnTo>
                    <a:lnTo>
                      <a:pt x="427" y="190"/>
                    </a:lnTo>
                    <a:lnTo>
                      <a:pt x="427" y="192"/>
                    </a:lnTo>
                    <a:lnTo>
                      <a:pt x="425" y="193"/>
                    </a:lnTo>
                    <a:lnTo>
                      <a:pt x="423" y="191"/>
                    </a:lnTo>
                    <a:lnTo>
                      <a:pt x="416" y="187"/>
                    </a:lnTo>
                    <a:lnTo>
                      <a:pt x="414" y="186"/>
                    </a:lnTo>
                    <a:lnTo>
                      <a:pt x="413" y="188"/>
                    </a:lnTo>
                    <a:lnTo>
                      <a:pt x="414" y="189"/>
                    </a:lnTo>
                    <a:lnTo>
                      <a:pt x="412" y="191"/>
                    </a:lnTo>
                    <a:lnTo>
                      <a:pt x="409" y="194"/>
                    </a:lnTo>
                    <a:lnTo>
                      <a:pt x="407" y="193"/>
                    </a:lnTo>
                    <a:lnTo>
                      <a:pt x="405" y="194"/>
                    </a:lnTo>
                    <a:lnTo>
                      <a:pt x="403" y="199"/>
                    </a:lnTo>
                    <a:lnTo>
                      <a:pt x="403" y="204"/>
                    </a:lnTo>
                    <a:lnTo>
                      <a:pt x="405" y="207"/>
                    </a:lnTo>
                    <a:lnTo>
                      <a:pt x="407" y="211"/>
                    </a:lnTo>
                    <a:lnTo>
                      <a:pt x="411" y="206"/>
                    </a:lnTo>
                    <a:lnTo>
                      <a:pt x="412" y="205"/>
                    </a:lnTo>
                    <a:lnTo>
                      <a:pt x="412" y="208"/>
                    </a:lnTo>
                    <a:lnTo>
                      <a:pt x="411" y="210"/>
                    </a:lnTo>
                    <a:lnTo>
                      <a:pt x="410" y="213"/>
                    </a:lnTo>
                    <a:lnTo>
                      <a:pt x="410" y="217"/>
                    </a:lnTo>
                    <a:lnTo>
                      <a:pt x="407" y="217"/>
                    </a:lnTo>
                    <a:lnTo>
                      <a:pt x="405" y="216"/>
                    </a:lnTo>
                    <a:lnTo>
                      <a:pt x="404" y="217"/>
                    </a:lnTo>
                    <a:lnTo>
                      <a:pt x="403" y="220"/>
                    </a:lnTo>
                    <a:lnTo>
                      <a:pt x="403" y="223"/>
                    </a:lnTo>
                    <a:lnTo>
                      <a:pt x="405" y="225"/>
                    </a:lnTo>
                    <a:lnTo>
                      <a:pt x="409" y="224"/>
                    </a:lnTo>
                    <a:lnTo>
                      <a:pt x="413" y="225"/>
                    </a:lnTo>
                    <a:lnTo>
                      <a:pt x="416" y="226"/>
                    </a:lnTo>
                    <a:lnTo>
                      <a:pt x="416" y="227"/>
                    </a:lnTo>
                    <a:lnTo>
                      <a:pt x="414" y="226"/>
                    </a:lnTo>
                    <a:lnTo>
                      <a:pt x="408" y="227"/>
                    </a:lnTo>
                    <a:lnTo>
                      <a:pt x="405" y="226"/>
                    </a:lnTo>
                    <a:lnTo>
                      <a:pt x="400" y="227"/>
                    </a:lnTo>
                    <a:lnTo>
                      <a:pt x="396" y="225"/>
                    </a:lnTo>
                    <a:lnTo>
                      <a:pt x="394" y="223"/>
                    </a:lnTo>
                    <a:lnTo>
                      <a:pt x="391" y="222"/>
                    </a:lnTo>
                    <a:lnTo>
                      <a:pt x="388" y="223"/>
                    </a:lnTo>
                    <a:lnTo>
                      <a:pt x="386" y="226"/>
                    </a:lnTo>
                    <a:lnTo>
                      <a:pt x="384" y="226"/>
                    </a:lnTo>
                    <a:lnTo>
                      <a:pt x="380" y="220"/>
                    </a:lnTo>
                    <a:lnTo>
                      <a:pt x="377" y="219"/>
                    </a:lnTo>
                    <a:lnTo>
                      <a:pt x="375" y="221"/>
                    </a:lnTo>
                    <a:lnTo>
                      <a:pt x="377" y="225"/>
                    </a:lnTo>
                    <a:lnTo>
                      <a:pt x="376" y="228"/>
                    </a:lnTo>
                    <a:lnTo>
                      <a:pt x="375" y="230"/>
                    </a:lnTo>
                    <a:lnTo>
                      <a:pt x="373" y="230"/>
                    </a:lnTo>
                    <a:lnTo>
                      <a:pt x="371" y="230"/>
                    </a:lnTo>
                    <a:lnTo>
                      <a:pt x="372" y="232"/>
                    </a:lnTo>
                    <a:lnTo>
                      <a:pt x="375" y="237"/>
                    </a:lnTo>
                    <a:lnTo>
                      <a:pt x="378" y="239"/>
                    </a:lnTo>
                    <a:lnTo>
                      <a:pt x="380" y="242"/>
                    </a:lnTo>
                    <a:lnTo>
                      <a:pt x="381" y="244"/>
                    </a:lnTo>
                    <a:lnTo>
                      <a:pt x="384" y="244"/>
                    </a:lnTo>
                    <a:lnTo>
                      <a:pt x="385" y="246"/>
                    </a:lnTo>
                    <a:lnTo>
                      <a:pt x="383" y="249"/>
                    </a:lnTo>
                    <a:lnTo>
                      <a:pt x="383" y="253"/>
                    </a:lnTo>
                    <a:lnTo>
                      <a:pt x="382" y="254"/>
                    </a:lnTo>
                    <a:lnTo>
                      <a:pt x="381" y="253"/>
                    </a:lnTo>
                    <a:lnTo>
                      <a:pt x="377" y="250"/>
                    </a:lnTo>
                    <a:lnTo>
                      <a:pt x="376" y="249"/>
                    </a:lnTo>
                    <a:lnTo>
                      <a:pt x="375" y="250"/>
                    </a:lnTo>
                    <a:lnTo>
                      <a:pt x="375" y="252"/>
                    </a:lnTo>
                    <a:lnTo>
                      <a:pt x="376" y="257"/>
                    </a:lnTo>
                    <a:lnTo>
                      <a:pt x="374" y="264"/>
                    </a:lnTo>
                    <a:lnTo>
                      <a:pt x="374" y="266"/>
                    </a:lnTo>
                    <a:lnTo>
                      <a:pt x="374" y="268"/>
                    </a:lnTo>
                    <a:lnTo>
                      <a:pt x="373" y="267"/>
                    </a:lnTo>
                    <a:lnTo>
                      <a:pt x="371" y="264"/>
                    </a:lnTo>
                    <a:lnTo>
                      <a:pt x="368" y="260"/>
                    </a:lnTo>
                    <a:lnTo>
                      <a:pt x="364" y="250"/>
                    </a:lnTo>
                    <a:lnTo>
                      <a:pt x="359" y="244"/>
                    </a:lnTo>
                    <a:lnTo>
                      <a:pt x="357" y="239"/>
                    </a:lnTo>
                    <a:lnTo>
                      <a:pt x="353" y="228"/>
                    </a:lnTo>
                    <a:lnTo>
                      <a:pt x="351" y="228"/>
                    </a:lnTo>
                    <a:lnTo>
                      <a:pt x="349" y="233"/>
                    </a:lnTo>
                    <a:lnTo>
                      <a:pt x="346" y="238"/>
                    </a:lnTo>
                    <a:lnTo>
                      <a:pt x="344" y="241"/>
                    </a:lnTo>
                    <a:lnTo>
                      <a:pt x="340" y="244"/>
                    </a:lnTo>
                    <a:lnTo>
                      <a:pt x="337" y="247"/>
                    </a:lnTo>
                    <a:lnTo>
                      <a:pt x="334" y="248"/>
                    </a:lnTo>
                    <a:lnTo>
                      <a:pt x="331" y="251"/>
                    </a:lnTo>
                    <a:lnTo>
                      <a:pt x="328" y="254"/>
                    </a:lnTo>
                    <a:lnTo>
                      <a:pt x="325" y="260"/>
                    </a:lnTo>
                    <a:lnTo>
                      <a:pt x="324" y="265"/>
                    </a:lnTo>
                    <a:lnTo>
                      <a:pt x="324" y="269"/>
                    </a:lnTo>
                    <a:lnTo>
                      <a:pt x="326" y="275"/>
                    </a:lnTo>
                    <a:lnTo>
                      <a:pt x="327" y="284"/>
                    </a:lnTo>
                    <a:lnTo>
                      <a:pt x="330" y="285"/>
                    </a:lnTo>
                    <a:lnTo>
                      <a:pt x="332" y="287"/>
                    </a:lnTo>
                    <a:lnTo>
                      <a:pt x="331" y="290"/>
                    </a:lnTo>
                    <a:lnTo>
                      <a:pt x="328" y="291"/>
                    </a:lnTo>
                    <a:lnTo>
                      <a:pt x="319" y="300"/>
                    </a:lnTo>
                    <a:lnTo>
                      <a:pt x="313" y="303"/>
                    </a:lnTo>
                    <a:lnTo>
                      <a:pt x="312" y="305"/>
                    </a:lnTo>
                    <a:lnTo>
                      <a:pt x="309" y="310"/>
                    </a:lnTo>
                    <a:lnTo>
                      <a:pt x="306" y="316"/>
                    </a:lnTo>
                    <a:lnTo>
                      <a:pt x="305" y="319"/>
                    </a:lnTo>
                    <a:lnTo>
                      <a:pt x="301" y="326"/>
                    </a:lnTo>
                    <a:lnTo>
                      <a:pt x="296" y="334"/>
                    </a:lnTo>
                    <a:lnTo>
                      <a:pt x="290" y="340"/>
                    </a:lnTo>
                    <a:lnTo>
                      <a:pt x="284" y="345"/>
                    </a:lnTo>
                    <a:lnTo>
                      <a:pt x="280" y="347"/>
                    </a:lnTo>
                    <a:lnTo>
                      <a:pt x="264" y="353"/>
                    </a:lnTo>
                    <a:lnTo>
                      <a:pt x="256" y="356"/>
                    </a:lnTo>
                    <a:lnTo>
                      <a:pt x="241" y="358"/>
                    </a:lnTo>
                    <a:lnTo>
                      <a:pt x="234" y="361"/>
                    </a:lnTo>
                    <a:lnTo>
                      <a:pt x="226" y="360"/>
                    </a:lnTo>
                    <a:lnTo>
                      <a:pt x="218" y="359"/>
                    </a:lnTo>
                    <a:lnTo>
                      <a:pt x="205" y="369"/>
                    </a:lnTo>
                    <a:lnTo>
                      <a:pt x="195" y="371"/>
                    </a:lnTo>
                    <a:lnTo>
                      <a:pt x="186" y="373"/>
                    </a:lnTo>
                    <a:lnTo>
                      <a:pt x="182" y="375"/>
                    </a:lnTo>
                    <a:lnTo>
                      <a:pt x="173" y="381"/>
                    </a:lnTo>
                    <a:lnTo>
                      <a:pt x="168" y="383"/>
                    </a:lnTo>
                    <a:lnTo>
                      <a:pt x="158" y="386"/>
                    </a:lnTo>
                    <a:lnTo>
                      <a:pt x="154" y="386"/>
                    </a:lnTo>
                    <a:lnTo>
                      <a:pt x="149" y="383"/>
                    </a:lnTo>
                    <a:lnTo>
                      <a:pt x="144" y="384"/>
                    </a:lnTo>
                    <a:lnTo>
                      <a:pt x="138" y="383"/>
                    </a:lnTo>
                    <a:lnTo>
                      <a:pt x="133" y="384"/>
                    </a:lnTo>
                    <a:lnTo>
                      <a:pt x="130" y="386"/>
                    </a:lnTo>
                    <a:lnTo>
                      <a:pt x="109" y="398"/>
                    </a:lnTo>
                    <a:lnTo>
                      <a:pt x="105" y="401"/>
                    </a:lnTo>
                    <a:lnTo>
                      <a:pt x="101" y="406"/>
                    </a:lnTo>
                    <a:lnTo>
                      <a:pt x="94" y="410"/>
                    </a:lnTo>
                    <a:lnTo>
                      <a:pt x="90" y="415"/>
                    </a:lnTo>
                    <a:lnTo>
                      <a:pt x="79" y="420"/>
                    </a:lnTo>
                    <a:lnTo>
                      <a:pt x="69" y="424"/>
                    </a:lnTo>
                    <a:lnTo>
                      <a:pt x="63" y="427"/>
                    </a:lnTo>
                    <a:lnTo>
                      <a:pt x="60" y="432"/>
                    </a:lnTo>
                    <a:lnTo>
                      <a:pt x="53" y="444"/>
                    </a:lnTo>
                    <a:lnTo>
                      <a:pt x="52" y="447"/>
                    </a:lnTo>
                    <a:lnTo>
                      <a:pt x="49" y="450"/>
                    </a:lnTo>
                    <a:lnTo>
                      <a:pt x="46" y="451"/>
                    </a:lnTo>
                    <a:lnTo>
                      <a:pt x="43" y="452"/>
                    </a:lnTo>
                    <a:lnTo>
                      <a:pt x="44" y="446"/>
                    </a:lnTo>
                    <a:lnTo>
                      <a:pt x="42" y="441"/>
                    </a:lnTo>
                    <a:lnTo>
                      <a:pt x="43" y="431"/>
                    </a:lnTo>
                    <a:lnTo>
                      <a:pt x="43" y="428"/>
                    </a:lnTo>
                    <a:lnTo>
                      <a:pt x="39" y="430"/>
                    </a:lnTo>
                    <a:lnTo>
                      <a:pt x="37" y="432"/>
                    </a:lnTo>
                    <a:lnTo>
                      <a:pt x="31" y="447"/>
                    </a:lnTo>
                    <a:lnTo>
                      <a:pt x="27" y="458"/>
                    </a:lnTo>
                    <a:lnTo>
                      <a:pt x="30" y="465"/>
                    </a:lnTo>
                    <a:lnTo>
                      <a:pt x="31" y="469"/>
                    </a:lnTo>
                    <a:lnTo>
                      <a:pt x="31" y="473"/>
                    </a:lnTo>
                    <a:lnTo>
                      <a:pt x="30" y="479"/>
                    </a:lnTo>
                    <a:lnTo>
                      <a:pt x="30" y="482"/>
                    </a:lnTo>
                    <a:lnTo>
                      <a:pt x="30" y="488"/>
                    </a:lnTo>
                    <a:lnTo>
                      <a:pt x="23" y="500"/>
                    </a:lnTo>
                    <a:lnTo>
                      <a:pt x="21" y="505"/>
                    </a:lnTo>
                    <a:lnTo>
                      <a:pt x="18" y="515"/>
                    </a:lnTo>
                    <a:lnTo>
                      <a:pt x="18" y="520"/>
                    </a:lnTo>
                    <a:lnTo>
                      <a:pt x="18" y="526"/>
                    </a:lnTo>
                    <a:lnTo>
                      <a:pt x="21" y="533"/>
                    </a:lnTo>
                    <a:lnTo>
                      <a:pt x="23" y="536"/>
                    </a:lnTo>
                    <a:lnTo>
                      <a:pt x="27" y="547"/>
                    </a:lnTo>
                    <a:lnTo>
                      <a:pt x="31" y="555"/>
                    </a:lnTo>
                    <a:lnTo>
                      <a:pt x="38" y="569"/>
                    </a:lnTo>
                    <a:lnTo>
                      <a:pt x="46" y="581"/>
                    </a:lnTo>
                    <a:lnTo>
                      <a:pt x="47" y="586"/>
                    </a:lnTo>
                    <a:lnTo>
                      <a:pt x="46" y="592"/>
                    </a:lnTo>
                    <a:lnTo>
                      <a:pt x="46" y="598"/>
                    </a:lnTo>
                    <a:lnTo>
                      <a:pt x="45" y="600"/>
                    </a:lnTo>
                    <a:lnTo>
                      <a:pt x="42" y="602"/>
                    </a:lnTo>
                    <a:lnTo>
                      <a:pt x="38" y="599"/>
                    </a:lnTo>
                    <a:lnTo>
                      <a:pt x="36" y="597"/>
                    </a:lnTo>
                    <a:lnTo>
                      <a:pt x="34" y="588"/>
                    </a:lnTo>
                    <a:lnTo>
                      <a:pt x="33" y="587"/>
                    </a:lnTo>
                    <a:lnTo>
                      <a:pt x="32" y="591"/>
                    </a:lnTo>
                    <a:lnTo>
                      <a:pt x="30" y="593"/>
                    </a:lnTo>
                    <a:lnTo>
                      <a:pt x="29" y="592"/>
                    </a:lnTo>
                    <a:lnTo>
                      <a:pt x="28" y="590"/>
                    </a:lnTo>
                    <a:lnTo>
                      <a:pt x="27" y="589"/>
                    </a:lnTo>
                    <a:lnTo>
                      <a:pt x="28" y="587"/>
                    </a:lnTo>
                    <a:lnTo>
                      <a:pt x="28" y="580"/>
                    </a:lnTo>
                    <a:lnTo>
                      <a:pt x="25" y="576"/>
                    </a:lnTo>
                    <a:lnTo>
                      <a:pt x="22" y="572"/>
                    </a:lnTo>
                    <a:lnTo>
                      <a:pt x="19" y="571"/>
                    </a:lnTo>
                    <a:lnTo>
                      <a:pt x="17" y="573"/>
                    </a:lnTo>
                    <a:lnTo>
                      <a:pt x="17" y="576"/>
                    </a:lnTo>
                    <a:lnTo>
                      <a:pt x="21" y="583"/>
                    </a:lnTo>
                    <a:lnTo>
                      <a:pt x="24" y="591"/>
                    </a:lnTo>
                    <a:lnTo>
                      <a:pt x="28" y="595"/>
                    </a:lnTo>
                    <a:lnTo>
                      <a:pt x="31" y="597"/>
                    </a:lnTo>
                    <a:lnTo>
                      <a:pt x="33" y="600"/>
                    </a:lnTo>
                    <a:lnTo>
                      <a:pt x="33" y="606"/>
                    </a:lnTo>
                    <a:lnTo>
                      <a:pt x="31" y="609"/>
                    </a:lnTo>
                    <a:lnTo>
                      <a:pt x="29" y="610"/>
                    </a:lnTo>
                    <a:lnTo>
                      <a:pt x="24" y="609"/>
                    </a:lnTo>
                    <a:lnTo>
                      <a:pt x="23" y="604"/>
                    </a:lnTo>
                    <a:lnTo>
                      <a:pt x="18" y="595"/>
                    </a:lnTo>
                    <a:lnTo>
                      <a:pt x="17" y="591"/>
                    </a:lnTo>
                    <a:lnTo>
                      <a:pt x="16" y="590"/>
                    </a:lnTo>
                    <a:lnTo>
                      <a:pt x="15" y="592"/>
                    </a:lnTo>
                    <a:lnTo>
                      <a:pt x="16" y="595"/>
                    </a:lnTo>
                    <a:lnTo>
                      <a:pt x="15" y="596"/>
                    </a:lnTo>
                    <a:lnTo>
                      <a:pt x="14" y="596"/>
                    </a:lnTo>
                    <a:lnTo>
                      <a:pt x="12" y="594"/>
                    </a:lnTo>
                    <a:lnTo>
                      <a:pt x="11" y="594"/>
                    </a:lnTo>
                    <a:lnTo>
                      <a:pt x="10" y="594"/>
                    </a:lnTo>
                    <a:lnTo>
                      <a:pt x="12" y="596"/>
                    </a:lnTo>
                    <a:lnTo>
                      <a:pt x="15" y="603"/>
                    </a:lnTo>
                    <a:lnTo>
                      <a:pt x="28" y="620"/>
                    </a:lnTo>
                    <a:lnTo>
                      <a:pt x="40" y="639"/>
                    </a:lnTo>
                    <a:lnTo>
                      <a:pt x="42" y="647"/>
                    </a:lnTo>
                    <a:lnTo>
                      <a:pt x="43" y="664"/>
                    </a:lnTo>
                    <a:lnTo>
                      <a:pt x="44" y="668"/>
                    </a:lnTo>
                    <a:lnTo>
                      <a:pt x="51" y="677"/>
                    </a:lnTo>
                    <a:lnTo>
                      <a:pt x="57" y="687"/>
                    </a:lnTo>
                    <a:lnTo>
                      <a:pt x="59" y="692"/>
                    </a:lnTo>
                    <a:lnTo>
                      <a:pt x="59" y="696"/>
                    </a:lnTo>
                    <a:lnTo>
                      <a:pt x="61" y="700"/>
                    </a:lnTo>
                    <a:lnTo>
                      <a:pt x="69" y="711"/>
                    </a:lnTo>
                    <a:lnTo>
                      <a:pt x="72" y="722"/>
                    </a:lnTo>
                    <a:lnTo>
                      <a:pt x="73" y="726"/>
                    </a:lnTo>
                    <a:lnTo>
                      <a:pt x="72" y="734"/>
                    </a:lnTo>
                    <a:lnTo>
                      <a:pt x="73" y="747"/>
                    </a:lnTo>
                    <a:lnTo>
                      <a:pt x="73" y="754"/>
                    </a:lnTo>
                    <a:lnTo>
                      <a:pt x="76" y="768"/>
                    </a:lnTo>
                    <a:lnTo>
                      <a:pt x="80" y="778"/>
                    </a:lnTo>
                    <a:lnTo>
                      <a:pt x="84" y="784"/>
                    </a:lnTo>
                    <a:lnTo>
                      <a:pt x="90" y="798"/>
                    </a:lnTo>
                    <a:lnTo>
                      <a:pt x="98" y="814"/>
                    </a:lnTo>
                    <a:lnTo>
                      <a:pt x="99" y="822"/>
                    </a:lnTo>
                    <a:lnTo>
                      <a:pt x="99" y="843"/>
                    </a:lnTo>
                    <a:lnTo>
                      <a:pt x="98" y="850"/>
                    </a:lnTo>
                    <a:lnTo>
                      <a:pt x="97" y="851"/>
                    </a:lnTo>
                    <a:lnTo>
                      <a:pt x="95" y="854"/>
                    </a:lnTo>
                    <a:lnTo>
                      <a:pt x="97" y="868"/>
                    </a:lnTo>
                    <a:lnTo>
                      <a:pt x="98" y="876"/>
                    </a:lnTo>
                    <a:lnTo>
                      <a:pt x="95" y="883"/>
                    </a:lnTo>
                    <a:lnTo>
                      <a:pt x="92" y="890"/>
                    </a:lnTo>
                    <a:lnTo>
                      <a:pt x="86" y="895"/>
                    </a:lnTo>
                    <a:lnTo>
                      <a:pt x="80" y="895"/>
                    </a:lnTo>
                    <a:lnTo>
                      <a:pt x="77" y="892"/>
                    </a:lnTo>
                    <a:lnTo>
                      <a:pt x="73" y="889"/>
                    </a:lnTo>
                    <a:lnTo>
                      <a:pt x="73" y="901"/>
                    </a:lnTo>
                    <a:lnTo>
                      <a:pt x="73" y="912"/>
                    </a:lnTo>
                    <a:lnTo>
                      <a:pt x="74" y="916"/>
                    </a:lnTo>
                    <a:lnTo>
                      <a:pt x="74" y="920"/>
                    </a:lnTo>
                    <a:lnTo>
                      <a:pt x="78" y="924"/>
                    </a:lnTo>
                    <a:lnTo>
                      <a:pt x="80" y="923"/>
                    </a:lnTo>
                    <a:lnTo>
                      <a:pt x="83" y="923"/>
                    </a:lnTo>
                    <a:lnTo>
                      <a:pt x="93" y="928"/>
                    </a:lnTo>
                    <a:lnTo>
                      <a:pt x="99" y="932"/>
                    </a:lnTo>
                    <a:lnTo>
                      <a:pt x="108" y="943"/>
                    </a:lnTo>
                    <a:lnTo>
                      <a:pt x="116" y="946"/>
                    </a:lnTo>
                    <a:lnTo>
                      <a:pt x="127" y="952"/>
                    </a:lnTo>
                    <a:lnTo>
                      <a:pt x="139" y="953"/>
                    </a:lnTo>
                    <a:lnTo>
                      <a:pt x="149" y="954"/>
                    </a:lnTo>
                    <a:lnTo>
                      <a:pt x="164" y="956"/>
                    </a:lnTo>
                    <a:lnTo>
                      <a:pt x="167" y="955"/>
                    </a:lnTo>
                    <a:lnTo>
                      <a:pt x="174" y="954"/>
                    </a:lnTo>
                    <a:lnTo>
                      <a:pt x="179" y="953"/>
                    </a:lnTo>
                    <a:lnTo>
                      <a:pt x="184" y="952"/>
                    </a:lnTo>
                    <a:lnTo>
                      <a:pt x="197" y="941"/>
                    </a:lnTo>
                    <a:lnTo>
                      <a:pt x="210" y="930"/>
                    </a:lnTo>
                    <a:lnTo>
                      <a:pt x="217" y="929"/>
                    </a:lnTo>
                    <a:lnTo>
                      <a:pt x="223" y="929"/>
                    </a:lnTo>
                    <a:lnTo>
                      <a:pt x="230" y="925"/>
                    </a:lnTo>
                    <a:lnTo>
                      <a:pt x="236" y="914"/>
                    </a:lnTo>
                    <a:lnTo>
                      <a:pt x="239" y="911"/>
                    </a:lnTo>
                    <a:lnTo>
                      <a:pt x="244" y="909"/>
                    </a:lnTo>
                    <a:lnTo>
                      <a:pt x="256" y="907"/>
                    </a:lnTo>
                    <a:lnTo>
                      <a:pt x="264" y="908"/>
                    </a:lnTo>
                    <a:lnTo>
                      <a:pt x="268" y="906"/>
                    </a:lnTo>
                    <a:lnTo>
                      <a:pt x="278" y="904"/>
                    </a:lnTo>
                    <a:lnTo>
                      <a:pt x="298" y="902"/>
                    </a:lnTo>
                    <a:lnTo>
                      <a:pt x="310" y="904"/>
                    </a:lnTo>
                    <a:lnTo>
                      <a:pt x="317" y="904"/>
                    </a:lnTo>
                    <a:lnTo>
                      <a:pt x="321" y="904"/>
                    </a:lnTo>
                    <a:lnTo>
                      <a:pt x="324" y="909"/>
                    </a:lnTo>
                    <a:lnTo>
                      <a:pt x="346" y="905"/>
                    </a:lnTo>
                    <a:lnTo>
                      <a:pt x="353" y="905"/>
                    </a:lnTo>
                    <a:lnTo>
                      <a:pt x="357" y="906"/>
                    </a:lnTo>
                    <a:lnTo>
                      <a:pt x="362" y="909"/>
                    </a:lnTo>
                    <a:lnTo>
                      <a:pt x="367" y="906"/>
                    </a:lnTo>
                    <a:lnTo>
                      <a:pt x="372" y="906"/>
                    </a:lnTo>
                    <a:lnTo>
                      <a:pt x="377" y="903"/>
                    </a:lnTo>
                    <a:lnTo>
                      <a:pt x="385" y="893"/>
                    </a:lnTo>
                    <a:lnTo>
                      <a:pt x="388" y="886"/>
                    </a:lnTo>
                    <a:lnTo>
                      <a:pt x="394" y="873"/>
                    </a:lnTo>
                    <a:lnTo>
                      <a:pt x="398" y="868"/>
                    </a:lnTo>
                    <a:lnTo>
                      <a:pt x="402" y="866"/>
                    </a:lnTo>
                    <a:lnTo>
                      <a:pt x="408" y="865"/>
                    </a:lnTo>
                    <a:lnTo>
                      <a:pt x="416" y="863"/>
                    </a:lnTo>
                    <a:lnTo>
                      <a:pt x="434" y="852"/>
                    </a:lnTo>
                    <a:lnTo>
                      <a:pt x="441" y="849"/>
                    </a:lnTo>
                    <a:lnTo>
                      <a:pt x="444" y="847"/>
                    </a:lnTo>
                    <a:lnTo>
                      <a:pt x="457" y="839"/>
                    </a:lnTo>
                    <a:lnTo>
                      <a:pt x="464" y="837"/>
                    </a:lnTo>
                    <a:lnTo>
                      <a:pt x="487" y="839"/>
                    </a:lnTo>
                    <a:lnTo>
                      <a:pt x="497" y="839"/>
                    </a:lnTo>
                    <a:lnTo>
                      <a:pt x="506" y="837"/>
                    </a:lnTo>
                    <a:lnTo>
                      <a:pt x="518" y="833"/>
                    </a:lnTo>
                    <a:lnTo>
                      <a:pt x="532" y="829"/>
                    </a:lnTo>
                    <a:lnTo>
                      <a:pt x="549" y="822"/>
                    </a:lnTo>
                    <a:lnTo>
                      <a:pt x="563" y="814"/>
                    </a:lnTo>
                    <a:lnTo>
                      <a:pt x="571" y="812"/>
                    </a:lnTo>
                    <a:lnTo>
                      <a:pt x="585" y="811"/>
                    </a:lnTo>
                    <a:lnTo>
                      <a:pt x="604" y="809"/>
                    </a:lnTo>
                    <a:lnTo>
                      <a:pt x="627" y="810"/>
                    </a:lnTo>
                    <a:lnTo>
                      <a:pt x="633" y="809"/>
                    </a:lnTo>
                    <a:lnTo>
                      <a:pt x="636" y="807"/>
                    </a:lnTo>
                    <a:lnTo>
                      <a:pt x="640" y="806"/>
                    </a:lnTo>
                    <a:lnTo>
                      <a:pt x="645" y="807"/>
                    </a:lnTo>
                    <a:lnTo>
                      <a:pt x="649" y="808"/>
                    </a:lnTo>
                    <a:lnTo>
                      <a:pt x="660" y="814"/>
                    </a:lnTo>
                    <a:lnTo>
                      <a:pt x="677" y="827"/>
                    </a:lnTo>
                    <a:lnTo>
                      <a:pt x="681" y="827"/>
                    </a:lnTo>
                    <a:lnTo>
                      <a:pt x="693" y="824"/>
                    </a:lnTo>
                    <a:lnTo>
                      <a:pt x="696" y="825"/>
                    </a:lnTo>
                    <a:lnTo>
                      <a:pt x="712" y="834"/>
                    </a:lnTo>
                    <a:lnTo>
                      <a:pt x="719" y="834"/>
                    </a:lnTo>
                    <a:lnTo>
                      <a:pt x="724" y="834"/>
                    </a:lnTo>
                    <a:lnTo>
                      <a:pt x="728" y="835"/>
                    </a:lnTo>
                    <a:lnTo>
                      <a:pt x="733" y="838"/>
                    </a:lnTo>
                    <a:lnTo>
                      <a:pt x="738" y="843"/>
                    </a:lnTo>
                    <a:lnTo>
                      <a:pt x="748" y="849"/>
                    </a:lnTo>
                    <a:lnTo>
                      <a:pt x="749" y="854"/>
                    </a:lnTo>
                    <a:lnTo>
                      <a:pt x="748" y="857"/>
                    </a:lnTo>
                    <a:lnTo>
                      <a:pt x="746" y="857"/>
                    </a:lnTo>
                    <a:lnTo>
                      <a:pt x="744" y="857"/>
                    </a:lnTo>
                    <a:lnTo>
                      <a:pt x="746" y="867"/>
                    </a:lnTo>
                    <a:lnTo>
                      <a:pt x="751" y="875"/>
                    </a:lnTo>
                    <a:lnTo>
                      <a:pt x="761" y="876"/>
                    </a:lnTo>
                    <a:lnTo>
                      <a:pt x="765" y="879"/>
                    </a:lnTo>
                    <a:lnTo>
                      <a:pt x="768" y="882"/>
                    </a:lnTo>
                    <a:lnTo>
                      <a:pt x="770" y="886"/>
                    </a:lnTo>
                    <a:lnTo>
                      <a:pt x="771" y="894"/>
                    </a:lnTo>
                    <a:lnTo>
                      <a:pt x="777" y="900"/>
                    </a:lnTo>
                    <a:lnTo>
                      <a:pt x="782" y="906"/>
                    </a:lnTo>
                    <a:lnTo>
                      <a:pt x="783" y="908"/>
                    </a:lnTo>
                    <a:lnTo>
                      <a:pt x="785" y="916"/>
                    </a:lnTo>
                    <a:lnTo>
                      <a:pt x="786" y="918"/>
                    </a:lnTo>
                    <a:lnTo>
                      <a:pt x="788" y="926"/>
                    </a:lnTo>
                    <a:lnTo>
                      <a:pt x="791" y="934"/>
                    </a:lnTo>
                    <a:lnTo>
                      <a:pt x="790" y="935"/>
                    </a:lnTo>
                    <a:lnTo>
                      <a:pt x="788" y="935"/>
                    </a:lnTo>
                    <a:lnTo>
                      <a:pt x="785" y="933"/>
                    </a:lnTo>
                    <a:lnTo>
                      <a:pt x="783" y="930"/>
                    </a:lnTo>
                    <a:lnTo>
                      <a:pt x="781" y="931"/>
                    </a:lnTo>
                    <a:lnTo>
                      <a:pt x="780" y="932"/>
                    </a:lnTo>
                    <a:lnTo>
                      <a:pt x="779" y="935"/>
                    </a:lnTo>
                    <a:lnTo>
                      <a:pt x="782" y="934"/>
                    </a:lnTo>
                    <a:lnTo>
                      <a:pt x="783" y="934"/>
                    </a:lnTo>
                    <a:lnTo>
                      <a:pt x="787" y="937"/>
                    </a:lnTo>
                    <a:lnTo>
                      <a:pt x="790" y="940"/>
                    </a:lnTo>
                    <a:lnTo>
                      <a:pt x="792" y="942"/>
                    </a:lnTo>
                    <a:lnTo>
                      <a:pt x="798" y="950"/>
                    </a:lnTo>
                    <a:lnTo>
                      <a:pt x="800" y="948"/>
                    </a:lnTo>
                    <a:lnTo>
                      <a:pt x="803" y="946"/>
                    </a:lnTo>
                    <a:lnTo>
                      <a:pt x="807" y="951"/>
                    </a:lnTo>
                    <a:lnTo>
                      <a:pt x="809" y="951"/>
                    </a:lnTo>
                    <a:lnTo>
                      <a:pt x="810" y="950"/>
                    </a:lnTo>
                    <a:lnTo>
                      <a:pt x="808" y="942"/>
                    </a:lnTo>
                    <a:lnTo>
                      <a:pt x="807" y="940"/>
                    </a:lnTo>
                    <a:lnTo>
                      <a:pt x="806" y="938"/>
                    </a:lnTo>
                    <a:lnTo>
                      <a:pt x="808" y="936"/>
                    </a:lnTo>
                    <a:lnTo>
                      <a:pt x="809" y="933"/>
                    </a:lnTo>
                    <a:lnTo>
                      <a:pt x="814" y="928"/>
                    </a:lnTo>
                    <a:lnTo>
                      <a:pt x="825" y="911"/>
                    </a:lnTo>
                    <a:lnTo>
                      <a:pt x="829" y="909"/>
                    </a:lnTo>
                    <a:lnTo>
                      <a:pt x="833" y="905"/>
                    </a:lnTo>
                    <a:lnTo>
                      <a:pt x="838" y="903"/>
                    </a:lnTo>
                    <a:lnTo>
                      <a:pt x="843" y="899"/>
                    </a:lnTo>
                    <a:lnTo>
                      <a:pt x="847" y="898"/>
                    </a:lnTo>
                    <a:lnTo>
                      <a:pt x="850" y="897"/>
                    </a:lnTo>
                    <a:lnTo>
                      <a:pt x="854" y="894"/>
                    </a:lnTo>
                    <a:lnTo>
                      <a:pt x="858" y="886"/>
                    </a:lnTo>
                    <a:lnTo>
                      <a:pt x="861" y="876"/>
                    </a:lnTo>
                    <a:lnTo>
                      <a:pt x="864" y="872"/>
                    </a:lnTo>
                    <a:lnTo>
                      <a:pt x="869" y="867"/>
                    </a:lnTo>
                    <a:lnTo>
                      <a:pt x="873" y="861"/>
                    </a:lnTo>
                    <a:lnTo>
                      <a:pt x="873" y="855"/>
                    </a:lnTo>
                    <a:lnTo>
                      <a:pt x="873" y="850"/>
                    </a:lnTo>
                    <a:lnTo>
                      <a:pt x="876" y="854"/>
                    </a:lnTo>
                    <a:lnTo>
                      <a:pt x="877" y="858"/>
                    </a:lnTo>
                    <a:lnTo>
                      <a:pt x="880" y="872"/>
                    </a:lnTo>
                    <a:lnTo>
                      <a:pt x="878" y="875"/>
                    </a:lnTo>
                    <a:lnTo>
                      <a:pt x="875" y="876"/>
                    </a:lnTo>
                    <a:lnTo>
                      <a:pt x="876" y="881"/>
                    </a:lnTo>
                    <a:lnTo>
                      <a:pt x="877" y="887"/>
                    </a:lnTo>
                    <a:lnTo>
                      <a:pt x="878" y="892"/>
                    </a:lnTo>
                    <a:lnTo>
                      <a:pt x="873" y="897"/>
                    </a:lnTo>
                    <a:lnTo>
                      <a:pt x="868" y="904"/>
                    </a:lnTo>
                    <a:lnTo>
                      <a:pt x="863" y="917"/>
                    </a:lnTo>
                    <a:lnTo>
                      <a:pt x="862" y="920"/>
                    </a:lnTo>
                    <a:lnTo>
                      <a:pt x="861" y="926"/>
                    </a:lnTo>
                    <a:lnTo>
                      <a:pt x="862" y="930"/>
                    </a:lnTo>
                    <a:lnTo>
                      <a:pt x="863" y="935"/>
                    </a:lnTo>
                    <a:lnTo>
                      <a:pt x="861" y="942"/>
                    </a:lnTo>
                    <a:lnTo>
                      <a:pt x="859" y="948"/>
                    </a:lnTo>
                    <a:lnTo>
                      <a:pt x="856" y="949"/>
                    </a:lnTo>
                    <a:lnTo>
                      <a:pt x="854" y="948"/>
                    </a:lnTo>
                    <a:lnTo>
                      <a:pt x="850" y="949"/>
                    </a:lnTo>
                    <a:lnTo>
                      <a:pt x="846" y="949"/>
                    </a:lnTo>
                    <a:lnTo>
                      <a:pt x="841" y="962"/>
                    </a:lnTo>
                    <a:lnTo>
                      <a:pt x="844" y="963"/>
                    </a:lnTo>
                    <a:lnTo>
                      <a:pt x="846" y="962"/>
                    </a:lnTo>
                    <a:lnTo>
                      <a:pt x="850" y="962"/>
                    </a:lnTo>
                    <a:lnTo>
                      <a:pt x="855" y="960"/>
                    </a:lnTo>
                    <a:lnTo>
                      <a:pt x="861" y="958"/>
                    </a:lnTo>
                    <a:lnTo>
                      <a:pt x="865" y="958"/>
                    </a:lnTo>
                    <a:lnTo>
                      <a:pt x="870" y="958"/>
                    </a:lnTo>
                    <a:lnTo>
                      <a:pt x="876" y="941"/>
                    </a:lnTo>
                    <a:lnTo>
                      <a:pt x="878" y="929"/>
                    </a:lnTo>
                    <a:lnTo>
                      <a:pt x="881" y="924"/>
                    </a:lnTo>
                    <a:lnTo>
                      <a:pt x="882" y="920"/>
                    </a:lnTo>
                    <a:lnTo>
                      <a:pt x="884" y="917"/>
                    </a:lnTo>
                    <a:lnTo>
                      <a:pt x="887" y="923"/>
                    </a:lnTo>
                    <a:lnTo>
                      <a:pt x="890" y="928"/>
                    </a:lnTo>
                    <a:lnTo>
                      <a:pt x="896" y="937"/>
                    </a:lnTo>
                    <a:lnTo>
                      <a:pt x="898" y="942"/>
                    </a:lnTo>
                    <a:lnTo>
                      <a:pt x="898" y="953"/>
                    </a:lnTo>
                    <a:lnTo>
                      <a:pt x="894" y="966"/>
                    </a:lnTo>
                    <a:lnTo>
                      <a:pt x="892" y="970"/>
                    </a:lnTo>
                    <a:lnTo>
                      <a:pt x="889" y="973"/>
                    </a:lnTo>
                    <a:lnTo>
                      <a:pt x="887" y="978"/>
                    </a:lnTo>
                    <a:lnTo>
                      <a:pt x="894" y="980"/>
                    </a:lnTo>
                    <a:lnTo>
                      <a:pt x="899" y="980"/>
                    </a:lnTo>
                    <a:lnTo>
                      <a:pt x="906" y="976"/>
                    </a:lnTo>
                    <a:lnTo>
                      <a:pt x="907" y="975"/>
                    </a:lnTo>
                    <a:lnTo>
                      <a:pt x="911" y="975"/>
                    </a:lnTo>
                    <a:lnTo>
                      <a:pt x="913" y="973"/>
                    </a:lnTo>
                    <a:lnTo>
                      <a:pt x="916" y="971"/>
                    </a:lnTo>
                    <a:lnTo>
                      <a:pt x="919" y="969"/>
                    </a:lnTo>
                    <a:lnTo>
                      <a:pt x="922" y="967"/>
                    </a:lnTo>
                    <a:lnTo>
                      <a:pt x="925" y="968"/>
                    </a:lnTo>
                    <a:lnTo>
                      <a:pt x="926" y="969"/>
                    </a:lnTo>
                    <a:lnTo>
                      <a:pt x="927" y="970"/>
                    </a:lnTo>
                    <a:lnTo>
                      <a:pt x="926" y="973"/>
                    </a:lnTo>
                    <a:lnTo>
                      <a:pt x="926" y="978"/>
                    </a:lnTo>
                    <a:lnTo>
                      <a:pt x="924" y="978"/>
                    </a:lnTo>
                    <a:lnTo>
                      <a:pt x="922" y="975"/>
                    </a:lnTo>
                    <a:lnTo>
                      <a:pt x="919" y="975"/>
                    </a:lnTo>
                    <a:lnTo>
                      <a:pt x="918" y="978"/>
                    </a:lnTo>
                    <a:lnTo>
                      <a:pt x="914" y="977"/>
                    </a:lnTo>
                    <a:lnTo>
                      <a:pt x="915" y="979"/>
                    </a:lnTo>
                    <a:lnTo>
                      <a:pt x="917" y="982"/>
                    </a:lnTo>
                    <a:lnTo>
                      <a:pt x="924" y="988"/>
                    </a:lnTo>
                    <a:lnTo>
                      <a:pt x="932" y="995"/>
                    </a:lnTo>
                    <a:lnTo>
                      <a:pt x="935" y="999"/>
                    </a:lnTo>
                    <a:lnTo>
                      <a:pt x="941" y="1011"/>
                    </a:lnTo>
                    <a:lnTo>
                      <a:pt x="946" y="1024"/>
                    </a:lnTo>
                    <a:lnTo>
                      <a:pt x="945" y="1027"/>
                    </a:lnTo>
                    <a:lnTo>
                      <a:pt x="943" y="1034"/>
                    </a:lnTo>
                    <a:lnTo>
                      <a:pt x="941" y="1041"/>
                    </a:lnTo>
                    <a:lnTo>
                      <a:pt x="942" y="1045"/>
                    </a:lnTo>
                    <a:lnTo>
                      <a:pt x="943" y="1049"/>
                    </a:lnTo>
                    <a:lnTo>
                      <a:pt x="946" y="1054"/>
                    </a:lnTo>
                    <a:lnTo>
                      <a:pt x="958" y="1067"/>
                    </a:lnTo>
                    <a:lnTo>
                      <a:pt x="964" y="1078"/>
                    </a:lnTo>
                    <a:lnTo>
                      <a:pt x="973" y="1084"/>
                    </a:lnTo>
                    <a:lnTo>
                      <a:pt x="986" y="1086"/>
                    </a:lnTo>
                    <a:lnTo>
                      <a:pt x="993" y="1090"/>
                    </a:lnTo>
                    <a:lnTo>
                      <a:pt x="1001" y="1099"/>
                    </a:lnTo>
                    <a:lnTo>
                      <a:pt x="1003" y="1099"/>
                    </a:lnTo>
                    <a:lnTo>
                      <a:pt x="1006" y="1100"/>
                    </a:lnTo>
                    <a:lnTo>
                      <a:pt x="1011" y="1095"/>
                    </a:lnTo>
                    <a:lnTo>
                      <a:pt x="1018" y="1095"/>
                    </a:lnTo>
                    <a:lnTo>
                      <a:pt x="1027" y="1100"/>
                    </a:lnTo>
                    <a:lnTo>
                      <a:pt x="1033" y="1099"/>
                    </a:lnTo>
                    <a:lnTo>
                      <a:pt x="1037" y="1100"/>
                    </a:lnTo>
                    <a:lnTo>
                      <a:pt x="1042" y="1103"/>
                    </a:lnTo>
                    <a:lnTo>
                      <a:pt x="1050" y="1108"/>
                    </a:lnTo>
                    <a:lnTo>
                      <a:pt x="1059" y="1111"/>
                    </a:lnTo>
                    <a:lnTo>
                      <a:pt x="1064" y="1116"/>
                    </a:lnTo>
                    <a:lnTo>
                      <a:pt x="1068" y="1116"/>
                    </a:lnTo>
                    <a:lnTo>
                      <a:pt x="1075" y="1119"/>
                    </a:lnTo>
                    <a:lnTo>
                      <a:pt x="1080" y="1117"/>
                    </a:lnTo>
                    <a:lnTo>
                      <a:pt x="1084" y="1114"/>
                    </a:lnTo>
                    <a:lnTo>
                      <a:pt x="1094" y="1103"/>
                    </a:lnTo>
                    <a:lnTo>
                      <a:pt x="1102" y="1098"/>
                    </a:lnTo>
                    <a:lnTo>
                      <a:pt x="1107" y="1096"/>
                    </a:lnTo>
                    <a:lnTo>
                      <a:pt x="1110" y="1095"/>
                    </a:lnTo>
                    <a:lnTo>
                      <a:pt x="1114" y="1092"/>
                    </a:lnTo>
                    <a:lnTo>
                      <a:pt x="1112" y="1089"/>
                    </a:lnTo>
                    <a:lnTo>
                      <a:pt x="1109" y="1090"/>
                    </a:lnTo>
                    <a:lnTo>
                      <a:pt x="1105" y="1089"/>
                    </a:lnTo>
                    <a:lnTo>
                      <a:pt x="1107" y="1087"/>
                    </a:lnTo>
                    <a:lnTo>
                      <a:pt x="1110" y="1086"/>
                    </a:lnTo>
                    <a:lnTo>
                      <a:pt x="1122" y="1078"/>
                    </a:lnTo>
                    <a:lnTo>
                      <a:pt x="1125" y="1080"/>
                    </a:lnTo>
                    <a:lnTo>
                      <a:pt x="1128" y="1083"/>
                    </a:lnTo>
                    <a:lnTo>
                      <a:pt x="1130" y="1087"/>
                    </a:lnTo>
                    <a:lnTo>
                      <a:pt x="1128" y="1092"/>
                    </a:lnTo>
                    <a:lnTo>
                      <a:pt x="1127" y="1094"/>
                    </a:lnTo>
                    <a:lnTo>
                      <a:pt x="1123" y="1098"/>
                    </a:lnTo>
                    <a:lnTo>
                      <a:pt x="1118" y="1098"/>
                    </a:lnTo>
                    <a:lnTo>
                      <a:pt x="1116" y="1098"/>
                    </a:lnTo>
                    <a:lnTo>
                      <a:pt x="1121" y="1102"/>
                    </a:lnTo>
                    <a:lnTo>
                      <a:pt x="1125" y="1105"/>
                    </a:lnTo>
                    <a:lnTo>
                      <a:pt x="1133" y="1100"/>
                    </a:lnTo>
                    <a:lnTo>
                      <a:pt x="1135" y="1095"/>
                    </a:lnTo>
                    <a:lnTo>
                      <a:pt x="1136" y="1093"/>
                    </a:lnTo>
                    <a:lnTo>
                      <a:pt x="1139" y="1093"/>
                    </a:lnTo>
                    <a:lnTo>
                      <a:pt x="1143" y="1093"/>
                    </a:lnTo>
                    <a:lnTo>
                      <a:pt x="1144" y="1096"/>
                    </a:lnTo>
                    <a:lnTo>
                      <a:pt x="1145" y="1100"/>
                    </a:lnTo>
                    <a:lnTo>
                      <a:pt x="1142" y="1101"/>
                    </a:lnTo>
                    <a:lnTo>
                      <a:pt x="1141" y="1104"/>
                    </a:lnTo>
                    <a:lnTo>
                      <a:pt x="1140" y="1106"/>
                    </a:lnTo>
                    <a:lnTo>
                      <a:pt x="1145" y="1110"/>
                    </a:lnTo>
                    <a:lnTo>
                      <a:pt x="1147" y="1112"/>
                    </a:lnTo>
                    <a:lnTo>
                      <a:pt x="1150" y="1112"/>
                    </a:lnTo>
                    <a:lnTo>
                      <a:pt x="1154" y="1112"/>
                    </a:lnTo>
                    <a:lnTo>
                      <a:pt x="1156" y="1117"/>
                    </a:lnTo>
                    <a:lnTo>
                      <a:pt x="1159" y="1123"/>
                    </a:lnTo>
                    <a:lnTo>
                      <a:pt x="1162" y="1121"/>
                    </a:lnTo>
                    <a:lnTo>
                      <a:pt x="1163" y="1120"/>
                    </a:lnTo>
                    <a:lnTo>
                      <a:pt x="1167" y="1121"/>
                    </a:lnTo>
                    <a:lnTo>
                      <a:pt x="1170" y="1126"/>
                    </a:lnTo>
                    <a:lnTo>
                      <a:pt x="1173" y="1131"/>
                    </a:lnTo>
                    <a:lnTo>
                      <a:pt x="1173" y="1133"/>
                    </a:lnTo>
                    <a:lnTo>
                      <a:pt x="1175" y="1134"/>
                    </a:lnTo>
                    <a:lnTo>
                      <a:pt x="1177" y="1132"/>
                    </a:lnTo>
                    <a:lnTo>
                      <a:pt x="1178" y="1130"/>
                    </a:lnTo>
                    <a:lnTo>
                      <a:pt x="1178" y="1126"/>
                    </a:lnTo>
                    <a:lnTo>
                      <a:pt x="1177" y="1120"/>
                    </a:lnTo>
                    <a:lnTo>
                      <a:pt x="1176" y="1119"/>
                    </a:lnTo>
                    <a:lnTo>
                      <a:pt x="1173" y="1122"/>
                    </a:lnTo>
                    <a:lnTo>
                      <a:pt x="1171" y="1120"/>
                    </a:lnTo>
                    <a:lnTo>
                      <a:pt x="1169" y="1117"/>
                    </a:lnTo>
                    <a:lnTo>
                      <a:pt x="1169" y="1115"/>
                    </a:lnTo>
                    <a:lnTo>
                      <a:pt x="1171" y="1114"/>
                    </a:lnTo>
                    <a:lnTo>
                      <a:pt x="1174" y="1114"/>
                    </a:lnTo>
                    <a:lnTo>
                      <a:pt x="1176" y="1114"/>
                    </a:lnTo>
                    <a:lnTo>
                      <a:pt x="1191" y="1112"/>
                    </a:lnTo>
                    <a:lnTo>
                      <a:pt x="1210" y="1092"/>
                    </a:lnTo>
                    <a:lnTo>
                      <a:pt x="1218" y="1085"/>
                    </a:lnTo>
                    <a:lnTo>
                      <a:pt x="1227" y="1080"/>
                    </a:lnTo>
                    <a:lnTo>
                      <a:pt x="1236" y="1076"/>
                    </a:lnTo>
                    <a:lnTo>
                      <a:pt x="1240" y="1075"/>
                    </a:lnTo>
                    <a:lnTo>
                      <a:pt x="1264" y="1073"/>
                    </a:lnTo>
                    <a:lnTo>
                      <a:pt x="1277" y="1074"/>
                    </a:lnTo>
                    <a:lnTo>
                      <a:pt x="1283" y="1072"/>
                    </a:lnTo>
                    <a:lnTo>
                      <a:pt x="1286" y="1071"/>
                    </a:lnTo>
                    <a:lnTo>
                      <a:pt x="1291" y="1066"/>
                    </a:lnTo>
                    <a:lnTo>
                      <a:pt x="1295" y="1063"/>
                    </a:lnTo>
                    <a:lnTo>
                      <a:pt x="1299" y="1062"/>
                    </a:lnTo>
                    <a:lnTo>
                      <a:pt x="1300" y="1058"/>
                    </a:lnTo>
                    <a:lnTo>
                      <a:pt x="1300" y="1054"/>
                    </a:lnTo>
                    <a:lnTo>
                      <a:pt x="1301" y="1050"/>
                    </a:lnTo>
                    <a:lnTo>
                      <a:pt x="1300" y="1042"/>
                    </a:lnTo>
                    <a:lnTo>
                      <a:pt x="1300" y="1032"/>
                    </a:lnTo>
                    <a:lnTo>
                      <a:pt x="1301" y="1026"/>
                    </a:lnTo>
                    <a:lnTo>
                      <a:pt x="1304" y="1019"/>
                    </a:lnTo>
                    <a:lnTo>
                      <a:pt x="1305" y="1011"/>
                    </a:lnTo>
                    <a:lnTo>
                      <a:pt x="1306" y="1000"/>
                    </a:lnTo>
                    <a:lnTo>
                      <a:pt x="1307" y="994"/>
                    </a:lnTo>
                    <a:lnTo>
                      <a:pt x="1308" y="988"/>
                    </a:lnTo>
                    <a:lnTo>
                      <a:pt x="1312" y="981"/>
                    </a:lnTo>
                    <a:lnTo>
                      <a:pt x="1314" y="977"/>
                    </a:lnTo>
                    <a:lnTo>
                      <a:pt x="1321" y="961"/>
                    </a:lnTo>
                    <a:lnTo>
                      <a:pt x="1324" y="960"/>
                    </a:lnTo>
                    <a:lnTo>
                      <a:pt x="1326" y="960"/>
                    </a:lnTo>
                    <a:lnTo>
                      <a:pt x="1326" y="959"/>
                    </a:lnTo>
                    <a:lnTo>
                      <a:pt x="1327" y="958"/>
                    </a:lnTo>
                    <a:lnTo>
                      <a:pt x="1326" y="957"/>
                    </a:lnTo>
                    <a:lnTo>
                      <a:pt x="1325" y="955"/>
                    </a:lnTo>
                    <a:lnTo>
                      <a:pt x="1326" y="954"/>
                    </a:lnTo>
                    <a:lnTo>
                      <a:pt x="1328" y="952"/>
                    </a:lnTo>
                    <a:lnTo>
                      <a:pt x="1329" y="953"/>
                    </a:lnTo>
                    <a:lnTo>
                      <a:pt x="1330" y="953"/>
                    </a:lnTo>
                    <a:lnTo>
                      <a:pt x="1330" y="952"/>
                    </a:lnTo>
                    <a:lnTo>
                      <a:pt x="1329" y="948"/>
                    </a:lnTo>
                    <a:lnTo>
                      <a:pt x="1330" y="941"/>
                    </a:lnTo>
                    <a:lnTo>
                      <a:pt x="1332" y="931"/>
                    </a:lnTo>
                    <a:lnTo>
                      <a:pt x="1334" y="926"/>
                    </a:lnTo>
                    <a:lnTo>
                      <a:pt x="1335" y="922"/>
                    </a:lnTo>
                    <a:lnTo>
                      <a:pt x="1340" y="917"/>
                    </a:lnTo>
                    <a:lnTo>
                      <a:pt x="1345" y="911"/>
                    </a:lnTo>
                    <a:lnTo>
                      <a:pt x="1343" y="910"/>
                    </a:lnTo>
                    <a:lnTo>
                      <a:pt x="1341" y="910"/>
                    </a:lnTo>
                    <a:lnTo>
                      <a:pt x="1342" y="909"/>
                    </a:lnTo>
                    <a:lnTo>
                      <a:pt x="1343" y="908"/>
                    </a:lnTo>
                    <a:lnTo>
                      <a:pt x="1345" y="909"/>
                    </a:lnTo>
                    <a:lnTo>
                      <a:pt x="1346" y="907"/>
                    </a:lnTo>
                    <a:lnTo>
                      <a:pt x="1347" y="903"/>
                    </a:lnTo>
                    <a:lnTo>
                      <a:pt x="1348" y="897"/>
                    </a:lnTo>
                    <a:lnTo>
                      <a:pt x="1347" y="892"/>
                    </a:lnTo>
                    <a:lnTo>
                      <a:pt x="1349" y="891"/>
                    </a:lnTo>
                    <a:lnTo>
                      <a:pt x="1352" y="890"/>
                    </a:lnTo>
                    <a:lnTo>
                      <a:pt x="1353" y="884"/>
                    </a:lnTo>
                    <a:lnTo>
                      <a:pt x="1353" y="882"/>
                    </a:lnTo>
                    <a:lnTo>
                      <a:pt x="1355" y="880"/>
                    </a:lnTo>
                    <a:lnTo>
                      <a:pt x="1358" y="876"/>
                    </a:lnTo>
                    <a:lnTo>
                      <a:pt x="1360" y="872"/>
                    </a:lnTo>
                    <a:lnTo>
                      <a:pt x="1365" y="864"/>
                    </a:lnTo>
                    <a:lnTo>
                      <a:pt x="1370" y="860"/>
                    </a:lnTo>
                    <a:lnTo>
                      <a:pt x="1377" y="858"/>
                    </a:lnTo>
                    <a:lnTo>
                      <a:pt x="1378" y="856"/>
                    </a:lnTo>
                    <a:lnTo>
                      <a:pt x="1376" y="855"/>
                    </a:lnTo>
                    <a:lnTo>
                      <a:pt x="1376" y="854"/>
                    </a:lnTo>
                    <a:lnTo>
                      <a:pt x="1379" y="854"/>
                    </a:lnTo>
                    <a:lnTo>
                      <a:pt x="1380" y="852"/>
                    </a:lnTo>
                    <a:lnTo>
                      <a:pt x="1383" y="849"/>
                    </a:lnTo>
                    <a:lnTo>
                      <a:pt x="1388" y="845"/>
                    </a:lnTo>
                    <a:lnTo>
                      <a:pt x="1390" y="840"/>
                    </a:lnTo>
                    <a:lnTo>
                      <a:pt x="1391" y="836"/>
                    </a:lnTo>
                    <a:lnTo>
                      <a:pt x="1391" y="828"/>
                    </a:lnTo>
                    <a:lnTo>
                      <a:pt x="1399" y="818"/>
                    </a:lnTo>
                    <a:lnTo>
                      <a:pt x="1405" y="803"/>
                    </a:lnTo>
                    <a:lnTo>
                      <a:pt x="1406" y="794"/>
                    </a:lnTo>
                    <a:lnTo>
                      <a:pt x="1407" y="789"/>
                    </a:lnTo>
                    <a:lnTo>
                      <a:pt x="1408" y="782"/>
                    </a:lnTo>
                    <a:lnTo>
                      <a:pt x="1407" y="774"/>
                    </a:lnTo>
                    <a:lnTo>
                      <a:pt x="1408" y="768"/>
                    </a:lnTo>
                    <a:lnTo>
                      <a:pt x="1413" y="752"/>
                    </a:lnTo>
                    <a:lnTo>
                      <a:pt x="1414" y="745"/>
                    </a:lnTo>
                    <a:lnTo>
                      <a:pt x="1416" y="741"/>
                    </a:lnTo>
                    <a:lnTo>
                      <a:pt x="1419" y="725"/>
                    </a:lnTo>
                    <a:lnTo>
                      <a:pt x="1419" y="717"/>
                    </a:lnTo>
                    <a:lnTo>
                      <a:pt x="1423" y="707"/>
                    </a:lnTo>
                    <a:lnTo>
                      <a:pt x="1428" y="699"/>
                    </a:lnTo>
                    <a:lnTo>
                      <a:pt x="1428" y="692"/>
                    </a:lnTo>
                    <a:lnTo>
                      <a:pt x="1427" y="686"/>
                    </a:lnTo>
                    <a:lnTo>
                      <a:pt x="1427" y="675"/>
                    </a:lnTo>
                    <a:close/>
                    <a:moveTo>
                      <a:pt x="604" y="63"/>
                    </a:moveTo>
                    <a:lnTo>
                      <a:pt x="611" y="61"/>
                    </a:lnTo>
                    <a:lnTo>
                      <a:pt x="617" y="63"/>
                    </a:lnTo>
                    <a:lnTo>
                      <a:pt x="621" y="62"/>
                    </a:lnTo>
                    <a:lnTo>
                      <a:pt x="621" y="61"/>
                    </a:lnTo>
                    <a:lnTo>
                      <a:pt x="620" y="59"/>
                    </a:lnTo>
                    <a:lnTo>
                      <a:pt x="619" y="58"/>
                    </a:lnTo>
                    <a:lnTo>
                      <a:pt x="616" y="57"/>
                    </a:lnTo>
                    <a:lnTo>
                      <a:pt x="615" y="54"/>
                    </a:lnTo>
                    <a:lnTo>
                      <a:pt x="613" y="51"/>
                    </a:lnTo>
                    <a:lnTo>
                      <a:pt x="613" y="48"/>
                    </a:lnTo>
                    <a:lnTo>
                      <a:pt x="612" y="45"/>
                    </a:lnTo>
                    <a:lnTo>
                      <a:pt x="610" y="45"/>
                    </a:lnTo>
                    <a:lnTo>
                      <a:pt x="609" y="46"/>
                    </a:lnTo>
                    <a:lnTo>
                      <a:pt x="605" y="50"/>
                    </a:lnTo>
                    <a:lnTo>
                      <a:pt x="606" y="52"/>
                    </a:lnTo>
                    <a:lnTo>
                      <a:pt x="607" y="57"/>
                    </a:lnTo>
                    <a:lnTo>
                      <a:pt x="605" y="58"/>
                    </a:lnTo>
                    <a:lnTo>
                      <a:pt x="602" y="57"/>
                    </a:lnTo>
                    <a:lnTo>
                      <a:pt x="601" y="61"/>
                    </a:lnTo>
                    <a:lnTo>
                      <a:pt x="602" y="63"/>
                    </a:lnTo>
                    <a:lnTo>
                      <a:pt x="604" y="63"/>
                    </a:lnTo>
                    <a:close/>
                    <a:moveTo>
                      <a:pt x="8" y="585"/>
                    </a:moveTo>
                    <a:lnTo>
                      <a:pt x="8" y="582"/>
                    </a:lnTo>
                    <a:lnTo>
                      <a:pt x="7" y="580"/>
                    </a:lnTo>
                    <a:lnTo>
                      <a:pt x="3" y="568"/>
                    </a:lnTo>
                    <a:lnTo>
                      <a:pt x="1" y="569"/>
                    </a:lnTo>
                    <a:lnTo>
                      <a:pt x="0" y="570"/>
                    </a:lnTo>
                    <a:lnTo>
                      <a:pt x="2" y="578"/>
                    </a:lnTo>
                    <a:lnTo>
                      <a:pt x="9" y="590"/>
                    </a:lnTo>
                    <a:lnTo>
                      <a:pt x="10" y="589"/>
                    </a:lnTo>
                    <a:lnTo>
                      <a:pt x="9" y="586"/>
                    </a:lnTo>
                    <a:lnTo>
                      <a:pt x="8" y="585"/>
                    </a:lnTo>
                    <a:close/>
                    <a:moveTo>
                      <a:pt x="87" y="391"/>
                    </a:moveTo>
                    <a:lnTo>
                      <a:pt x="89" y="389"/>
                    </a:lnTo>
                    <a:lnTo>
                      <a:pt x="90" y="386"/>
                    </a:lnTo>
                    <a:lnTo>
                      <a:pt x="89" y="384"/>
                    </a:lnTo>
                    <a:lnTo>
                      <a:pt x="86" y="387"/>
                    </a:lnTo>
                    <a:lnTo>
                      <a:pt x="84" y="389"/>
                    </a:lnTo>
                    <a:lnTo>
                      <a:pt x="85" y="391"/>
                    </a:lnTo>
                    <a:lnTo>
                      <a:pt x="87" y="391"/>
                    </a:lnTo>
                    <a:close/>
                    <a:moveTo>
                      <a:pt x="408" y="192"/>
                    </a:moveTo>
                    <a:lnTo>
                      <a:pt x="409" y="192"/>
                    </a:lnTo>
                    <a:lnTo>
                      <a:pt x="410" y="191"/>
                    </a:lnTo>
                    <a:lnTo>
                      <a:pt x="410" y="189"/>
                    </a:lnTo>
                    <a:lnTo>
                      <a:pt x="409" y="188"/>
                    </a:lnTo>
                    <a:lnTo>
                      <a:pt x="409" y="186"/>
                    </a:lnTo>
                    <a:lnTo>
                      <a:pt x="407" y="186"/>
                    </a:lnTo>
                    <a:lnTo>
                      <a:pt x="407" y="187"/>
                    </a:lnTo>
                    <a:lnTo>
                      <a:pt x="406" y="189"/>
                    </a:lnTo>
                    <a:lnTo>
                      <a:pt x="408" y="190"/>
                    </a:lnTo>
                    <a:lnTo>
                      <a:pt x="408" y="192"/>
                    </a:lnTo>
                    <a:close/>
                    <a:moveTo>
                      <a:pt x="431" y="161"/>
                    </a:moveTo>
                    <a:lnTo>
                      <a:pt x="431" y="160"/>
                    </a:lnTo>
                    <a:lnTo>
                      <a:pt x="431" y="157"/>
                    </a:lnTo>
                    <a:lnTo>
                      <a:pt x="430" y="157"/>
                    </a:lnTo>
                    <a:lnTo>
                      <a:pt x="428" y="158"/>
                    </a:lnTo>
                    <a:lnTo>
                      <a:pt x="428" y="162"/>
                    </a:lnTo>
                    <a:lnTo>
                      <a:pt x="429" y="163"/>
                    </a:lnTo>
                    <a:lnTo>
                      <a:pt x="431" y="161"/>
                    </a:lnTo>
                    <a:close/>
                    <a:moveTo>
                      <a:pt x="1208" y="1316"/>
                    </a:moveTo>
                    <a:lnTo>
                      <a:pt x="1208" y="1318"/>
                    </a:lnTo>
                    <a:lnTo>
                      <a:pt x="1207" y="1319"/>
                    </a:lnTo>
                    <a:lnTo>
                      <a:pt x="1207" y="1320"/>
                    </a:lnTo>
                    <a:lnTo>
                      <a:pt x="1208" y="1321"/>
                    </a:lnTo>
                    <a:lnTo>
                      <a:pt x="1208" y="1323"/>
                    </a:lnTo>
                    <a:lnTo>
                      <a:pt x="1209" y="1324"/>
                    </a:lnTo>
                    <a:lnTo>
                      <a:pt x="1211" y="1324"/>
                    </a:lnTo>
                    <a:lnTo>
                      <a:pt x="1210" y="1318"/>
                    </a:lnTo>
                    <a:lnTo>
                      <a:pt x="1208" y="1316"/>
                    </a:lnTo>
                    <a:close/>
                    <a:moveTo>
                      <a:pt x="1207" y="1326"/>
                    </a:moveTo>
                    <a:lnTo>
                      <a:pt x="1206" y="1326"/>
                    </a:lnTo>
                    <a:lnTo>
                      <a:pt x="1204" y="1328"/>
                    </a:lnTo>
                    <a:lnTo>
                      <a:pt x="1204" y="1330"/>
                    </a:lnTo>
                    <a:lnTo>
                      <a:pt x="1203" y="1331"/>
                    </a:lnTo>
                    <a:lnTo>
                      <a:pt x="1203" y="1332"/>
                    </a:lnTo>
                    <a:lnTo>
                      <a:pt x="1202" y="1333"/>
                    </a:lnTo>
                    <a:lnTo>
                      <a:pt x="1200" y="1332"/>
                    </a:lnTo>
                    <a:lnTo>
                      <a:pt x="1200" y="1333"/>
                    </a:lnTo>
                    <a:lnTo>
                      <a:pt x="1201" y="1336"/>
                    </a:lnTo>
                    <a:lnTo>
                      <a:pt x="1204" y="1336"/>
                    </a:lnTo>
                    <a:lnTo>
                      <a:pt x="1207" y="1336"/>
                    </a:lnTo>
                    <a:lnTo>
                      <a:pt x="1209" y="1331"/>
                    </a:lnTo>
                    <a:lnTo>
                      <a:pt x="1208" y="1329"/>
                    </a:lnTo>
                    <a:lnTo>
                      <a:pt x="1207" y="1326"/>
                    </a:lnTo>
                    <a:close/>
                    <a:moveTo>
                      <a:pt x="1236" y="1294"/>
                    </a:moveTo>
                    <a:lnTo>
                      <a:pt x="1234" y="1293"/>
                    </a:lnTo>
                    <a:lnTo>
                      <a:pt x="1232" y="1295"/>
                    </a:lnTo>
                    <a:lnTo>
                      <a:pt x="1232" y="1296"/>
                    </a:lnTo>
                    <a:lnTo>
                      <a:pt x="1232" y="1299"/>
                    </a:lnTo>
                    <a:lnTo>
                      <a:pt x="1233" y="1299"/>
                    </a:lnTo>
                    <a:lnTo>
                      <a:pt x="1235" y="1299"/>
                    </a:lnTo>
                    <a:lnTo>
                      <a:pt x="1235" y="1297"/>
                    </a:lnTo>
                    <a:lnTo>
                      <a:pt x="1237" y="1296"/>
                    </a:lnTo>
                    <a:lnTo>
                      <a:pt x="1236" y="1294"/>
                    </a:lnTo>
                    <a:close/>
                    <a:moveTo>
                      <a:pt x="878" y="983"/>
                    </a:moveTo>
                    <a:lnTo>
                      <a:pt x="875" y="985"/>
                    </a:lnTo>
                    <a:lnTo>
                      <a:pt x="866" y="984"/>
                    </a:lnTo>
                    <a:lnTo>
                      <a:pt x="866" y="983"/>
                    </a:lnTo>
                    <a:lnTo>
                      <a:pt x="868" y="980"/>
                    </a:lnTo>
                    <a:lnTo>
                      <a:pt x="866" y="979"/>
                    </a:lnTo>
                    <a:lnTo>
                      <a:pt x="864" y="978"/>
                    </a:lnTo>
                    <a:lnTo>
                      <a:pt x="857" y="977"/>
                    </a:lnTo>
                    <a:lnTo>
                      <a:pt x="849" y="980"/>
                    </a:lnTo>
                    <a:lnTo>
                      <a:pt x="833" y="984"/>
                    </a:lnTo>
                    <a:lnTo>
                      <a:pt x="831" y="987"/>
                    </a:lnTo>
                    <a:lnTo>
                      <a:pt x="829" y="990"/>
                    </a:lnTo>
                    <a:lnTo>
                      <a:pt x="831" y="992"/>
                    </a:lnTo>
                    <a:lnTo>
                      <a:pt x="837" y="996"/>
                    </a:lnTo>
                    <a:lnTo>
                      <a:pt x="842" y="997"/>
                    </a:lnTo>
                    <a:lnTo>
                      <a:pt x="846" y="996"/>
                    </a:lnTo>
                    <a:lnTo>
                      <a:pt x="850" y="997"/>
                    </a:lnTo>
                    <a:lnTo>
                      <a:pt x="853" y="994"/>
                    </a:lnTo>
                    <a:lnTo>
                      <a:pt x="859" y="996"/>
                    </a:lnTo>
                    <a:lnTo>
                      <a:pt x="861" y="998"/>
                    </a:lnTo>
                    <a:lnTo>
                      <a:pt x="866" y="996"/>
                    </a:lnTo>
                    <a:lnTo>
                      <a:pt x="867" y="992"/>
                    </a:lnTo>
                    <a:lnTo>
                      <a:pt x="869" y="990"/>
                    </a:lnTo>
                    <a:lnTo>
                      <a:pt x="875" y="989"/>
                    </a:lnTo>
                    <a:lnTo>
                      <a:pt x="881" y="991"/>
                    </a:lnTo>
                    <a:lnTo>
                      <a:pt x="883" y="991"/>
                    </a:lnTo>
                    <a:lnTo>
                      <a:pt x="885" y="989"/>
                    </a:lnTo>
                    <a:lnTo>
                      <a:pt x="882" y="984"/>
                    </a:lnTo>
                    <a:lnTo>
                      <a:pt x="878" y="983"/>
                    </a:lnTo>
                    <a:close/>
                    <a:moveTo>
                      <a:pt x="1095" y="1163"/>
                    </a:moveTo>
                    <a:lnTo>
                      <a:pt x="1094" y="1156"/>
                    </a:lnTo>
                    <a:lnTo>
                      <a:pt x="1091" y="1153"/>
                    </a:lnTo>
                    <a:lnTo>
                      <a:pt x="1089" y="1153"/>
                    </a:lnTo>
                    <a:lnTo>
                      <a:pt x="1089" y="1157"/>
                    </a:lnTo>
                    <a:lnTo>
                      <a:pt x="1087" y="1159"/>
                    </a:lnTo>
                    <a:lnTo>
                      <a:pt x="1086" y="1160"/>
                    </a:lnTo>
                    <a:lnTo>
                      <a:pt x="1086" y="1164"/>
                    </a:lnTo>
                    <a:lnTo>
                      <a:pt x="1085" y="1168"/>
                    </a:lnTo>
                    <a:lnTo>
                      <a:pt x="1087" y="1172"/>
                    </a:lnTo>
                    <a:lnTo>
                      <a:pt x="1087" y="1175"/>
                    </a:lnTo>
                    <a:lnTo>
                      <a:pt x="1087" y="1178"/>
                    </a:lnTo>
                    <a:lnTo>
                      <a:pt x="1088" y="1178"/>
                    </a:lnTo>
                    <a:lnTo>
                      <a:pt x="1092" y="1176"/>
                    </a:lnTo>
                    <a:lnTo>
                      <a:pt x="1095" y="1173"/>
                    </a:lnTo>
                    <a:lnTo>
                      <a:pt x="1096" y="1170"/>
                    </a:lnTo>
                    <a:lnTo>
                      <a:pt x="1095" y="1167"/>
                    </a:lnTo>
                    <a:lnTo>
                      <a:pt x="1095" y="1163"/>
                    </a:lnTo>
                    <a:close/>
                    <a:moveTo>
                      <a:pt x="375" y="84"/>
                    </a:moveTo>
                    <a:lnTo>
                      <a:pt x="375" y="84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5" y="8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17">
                <a:extLst>
                  <a:ext uri="{FF2B5EF4-FFF2-40B4-BE49-F238E27FC236}">
                    <a16:creationId xmlns:a16="http://schemas.microsoft.com/office/drawing/2014/main" id="{401EF02D-2C2A-23E2-40E9-D7D29699C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2780"/>
                <a:ext cx="1" cy="2"/>
              </a:xfrm>
              <a:custGeom>
                <a:avLst/>
                <a:gdLst>
                  <a:gd name="T0" fmla="*/ 6 w 6"/>
                  <a:gd name="T1" fmla="*/ 6 h 7"/>
                  <a:gd name="T2" fmla="*/ 6 w 6"/>
                  <a:gd name="T3" fmla="*/ 7 h 7"/>
                  <a:gd name="T4" fmla="*/ 5 w 6"/>
                  <a:gd name="T5" fmla="*/ 7 h 7"/>
                  <a:gd name="T6" fmla="*/ 2 w 6"/>
                  <a:gd name="T7" fmla="*/ 4 h 7"/>
                  <a:gd name="T8" fmla="*/ 0 w 6"/>
                  <a:gd name="T9" fmla="*/ 3 h 7"/>
                  <a:gd name="T10" fmla="*/ 1 w 6"/>
                  <a:gd name="T11" fmla="*/ 1 h 7"/>
                  <a:gd name="T12" fmla="*/ 1 w 6"/>
                  <a:gd name="T13" fmla="*/ 0 h 7"/>
                  <a:gd name="T14" fmla="*/ 3 w 6"/>
                  <a:gd name="T15" fmla="*/ 2 h 7"/>
                  <a:gd name="T16" fmla="*/ 6 w 6"/>
                  <a:gd name="T17" fmla="*/ 5 h 7"/>
                  <a:gd name="T18" fmla="*/ 6 w 6"/>
                  <a:gd name="T1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6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18">
                <a:extLst>
                  <a:ext uri="{FF2B5EF4-FFF2-40B4-BE49-F238E27FC236}">
                    <a16:creationId xmlns:a16="http://schemas.microsoft.com/office/drawing/2014/main" id="{FE7E1180-9B95-E765-7054-1CC5C1F569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0" y="2130"/>
                <a:ext cx="11" cy="8"/>
              </a:xfrm>
              <a:custGeom>
                <a:avLst/>
                <a:gdLst>
                  <a:gd name="T0" fmla="*/ 16 w 38"/>
                  <a:gd name="T1" fmla="*/ 3 h 27"/>
                  <a:gd name="T2" fmla="*/ 18 w 38"/>
                  <a:gd name="T3" fmla="*/ 3 h 27"/>
                  <a:gd name="T4" fmla="*/ 18 w 38"/>
                  <a:gd name="T5" fmla="*/ 3 h 27"/>
                  <a:gd name="T6" fmla="*/ 20 w 38"/>
                  <a:gd name="T7" fmla="*/ 3 h 27"/>
                  <a:gd name="T8" fmla="*/ 23 w 38"/>
                  <a:gd name="T9" fmla="*/ 6 h 27"/>
                  <a:gd name="T10" fmla="*/ 23 w 38"/>
                  <a:gd name="T11" fmla="*/ 7 h 27"/>
                  <a:gd name="T12" fmla="*/ 25 w 38"/>
                  <a:gd name="T13" fmla="*/ 8 h 27"/>
                  <a:gd name="T14" fmla="*/ 26 w 38"/>
                  <a:gd name="T15" fmla="*/ 10 h 27"/>
                  <a:gd name="T16" fmla="*/ 24 w 38"/>
                  <a:gd name="T17" fmla="*/ 15 h 27"/>
                  <a:gd name="T18" fmla="*/ 22 w 38"/>
                  <a:gd name="T19" fmla="*/ 15 h 27"/>
                  <a:gd name="T20" fmla="*/ 21 w 38"/>
                  <a:gd name="T21" fmla="*/ 14 h 27"/>
                  <a:gd name="T22" fmla="*/ 19 w 38"/>
                  <a:gd name="T23" fmla="*/ 15 h 27"/>
                  <a:gd name="T24" fmla="*/ 18 w 38"/>
                  <a:gd name="T25" fmla="*/ 15 h 27"/>
                  <a:gd name="T26" fmla="*/ 18 w 38"/>
                  <a:gd name="T27" fmla="*/ 17 h 27"/>
                  <a:gd name="T28" fmla="*/ 18 w 38"/>
                  <a:gd name="T29" fmla="*/ 22 h 27"/>
                  <a:gd name="T30" fmla="*/ 10 w 38"/>
                  <a:gd name="T31" fmla="*/ 22 h 27"/>
                  <a:gd name="T32" fmla="*/ 8 w 38"/>
                  <a:gd name="T33" fmla="*/ 21 h 27"/>
                  <a:gd name="T34" fmla="*/ 5 w 38"/>
                  <a:gd name="T35" fmla="*/ 12 h 27"/>
                  <a:gd name="T36" fmla="*/ 6 w 38"/>
                  <a:gd name="T37" fmla="*/ 9 h 27"/>
                  <a:gd name="T38" fmla="*/ 8 w 38"/>
                  <a:gd name="T39" fmla="*/ 8 h 27"/>
                  <a:gd name="T40" fmla="*/ 9 w 38"/>
                  <a:gd name="T41" fmla="*/ 8 h 27"/>
                  <a:gd name="T42" fmla="*/ 9 w 38"/>
                  <a:gd name="T43" fmla="*/ 13 h 27"/>
                  <a:gd name="T44" fmla="*/ 11 w 38"/>
                  <a:gd name="T45" fmla="*/ 13 h 27"/>
                  <a:gd name="T46" fmla="*/ 12 w 38"/>
                  <a:gd name="T47" fmla="*/ 9 h 27"/>
                  <a:gd name="T48" fmla="*/ 12 w 38"/>
                  <a:gd name="T49" fmla="*/ 7 h 27"/>
                  <a:gd name="T50" fmla="*/ 12 w 38"/>
                  <a:gd name="T51" fmla="*/ 6 h 27"/>
                  <a:gd name="T52" fmla="*/ 10 w 38"/>
                  <a:gd name="T53" fmla="*/ 5 h 27"/>
                  <a:gd name="T54" fmla="*/ 9 w 38"/>
                  <a:gd name="T55" fmla="*/ 3 h 27"/>
                  <a:gd name="T56" fmla="*/ 11 w 38"/>
                  <a:gd name="T57" fmla="*/ 1 h 27"/>
                  <a:gd name="T58" fmla="*/ 13 w 38"/>
                  <a:gd name="T59" fmla="*/ 0 h 27"/>
                  <a:gd name="T60" fmla="*/ 15 w 38"/>
                  <a:gd name="T61" fmla="*/ 3 h 27"/>
                  <a:gd name="T62" fmla="*/ 16 w 38"/>
                  <a:gd name="T63" fmla="*/ 3 h 27"/>
                  <a:gd name="T64" fmla="*/ 5 w 38"/>
                  <a:gd name="T65" fmla="*/ 15 h 27"/>
                  <a:gd name="T66" fmla="*/ 5 w 38"/>
                  <a:gd name="T67" fmla="*/ 17 h 27"/>
                  <a:gd name="T68" fmla="*/ 4 w 38"/>
                  <a:gd name="T69" fmla="*/ 16 h 27"/>
                  <a:gd name="T70" fmla="*/ 3 w 38"/>
                  <a:gd name="T71" fmla="*/ 17 h 27"/>
                  <a:gd name="T72" fmla="*/ 2 w 38"/>
                  <a:gd name="T73" fmla="*/ 19 h 27"/>
                  <a:gd name="T74" fmla="*/ 1 w 38"/>
                  <a:gd name="T75" fmla="*/ 18 h 27"/>
                  <a:gd name="T76" fmla="*/ 0 w 38"/>
                  <a:gd name="T77" fmla="*/ 15 h 27"/>
                  <a:gd name="T78" fmla="*/ 1 w 38"/>
                  <a:gd name="T79" fmla="*/ 11 h 27"/>
                  <a:gd name="T80" fmla="*/ 4 w 38"/>
                  <a:gd name="T81" fmla="*/ 11 h 27"/>
                  <a:gd name="T82" fmla="*/ 5 w 38"/>
                  <a:gd name="T83" fmla="*/ 15 h 27"/>
                  <a:gd name="T84" fmla="*/ 38 w 38"/>
                  <a:gd name="T85" fmla="*/ 25 h 27"/>
                  <a:gd name="T86" fmla="*/ 38 w 38"/>
                  <a:gd name="T87" fmla="*/ 27 h 27"/>
                  <a:gd name="T88" fmla="*/ 35 w 38"/>
                  <a:gd name="T89" fmla="*/ 27 h 27"/>
                  <a:gd name="T90" fmla="*/ 34 w 38"/>
                  <a:gd name="T91" fmla="*/ 26 h 27"/>
                  <a:gd name="T92" fmla="*/ 31 w 38"/>
                  <a:gd name="T93" fmla="*/ 26 h 27"/>
                  <a:gd name="T94" fmla="*/ 31 w 38"/>
                  <a:gd name="T95" fmla="*/ 25 h 27"/>
                  <a:gd name="T96" fmla="*/ 32 w 38"/>
                  <a:gd name="T97" fmla="*/ 24 h 27"/>
                  <a:gd name="T98" fmla="*/ 34 w 38"/>
                  <a:gd name="T99" fmla="*/ 23 h 27"/>
                  <a:gd name="T100" fmla="*/ 37 w 38"/>
                  <a:gd name="T101" fmla="*/ 23 h 27"/>
                  <a:gd name="T102" fmla="*/ 38 w 38"/>
                  <a:gd name="T10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27">
                    <a:moveTo>
                      <a:pt x="16" y="3"/>
                    </a:moveTo>
                    <a:lnTo>
                      <a:pt x="18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8" y="22"/>
                    </a:lnTo>
                    <a:lnTo>
                      <a:pt x="10" y="22"/>
                    </a:lnTo>
                    <a:lnTo>
                      <a:pt x="8" y="21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3"/>
                    </a:lnTo>
                    <a:lnTo>
                      <a:pt x="16" y="3"/>
                    </a:lnTo>
                    <a:close/>
                    <a:moveTo>
                      <a:pt x="5" y="15"/>
                    </a:moveTo>
                    <a:lnTo>
                      <a:pt x="5" y="17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11"/>
                    </a:lnTo>
                    <a:lnTo>
                      <a:pt x="5" y="15"/>
                    </a:lnTo>
                    <a:close/>
                    <a:moveTo>
                      <a:pt x="38" y="25"/>
                    </a:moveTo>
                    <a:lnTo>
                      <a:pt x="38" y="2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2" y="24"/>
                    </a:lnTo>
                    <a:lnTo>
                      <a:pt x="34" y="23"/>
                    </a:lnTo>
                    <a:lnTo>
                      <a:pt x="37" y="23"/>
                    </a:lnTo>
                    <a:lnTo>
                      <a:pt x="38" y="2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19">
                <a:extLst>
                  <a:ext uri="{FF2B5EF4-FFF2-40B4-BE49-F238E27FC236}">
                    <a16:creationId xmlns:a16="http://schemas.microsoft.com/office/drawing/2014/main" id="{E106CFE9-FE43-F4FA-AB8C-E426BFB39F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0" y="2438"/>
                <a:ext cx="57" cy="46"/>
              </a:xfrm>
              <a:custGeom>
                <a:avLst/>
                <a:gdLst>
                  <a:gd name="T0" fmla="*/ 152 w 196"/>
                  <a:gd name="T1" fmla="*/ 28 h 160"/>
                  <a:gd name="T2" fmla="*/ 168 w 196"/>
                  <a:gd name="T3" fmla="*/ 55 h 160"/>
                  <a:gd name="T4" fmla="*/ 187 w 196"/>
                  <a:gd name="T5" fmla="*/ 63 h 160"/>
                  <a:gd name="T6" fmla="*/ 188 w 196"/>
                  <a:gd name="T7" fmla="*/ 73 h 160"/>
                  <a:gd name="T8" fmla="*/ 165 w 196"/>
                  <a:gd name="T9" fmla="*/ 84 h 160"/>
                  <a:gd name="T10" fmla="*/ 161 w 196"/>
                  <a:gd name="T11" fmla="*/ 117 h 160"/>
                  <a:gd name="T12" fmla="*/ 152 w 196"/>
                  <a:gd name="T13" fmla="*/ 133 h 160"/>
                  <a:gd name="T14" fmla="*/ 146 w 196"/>
                  <a:gd name="T15" fmla="*/ 135 h 160"/>
                  <a:gd name="T16" fmla="*/ 135 w 196"/>
                  <a:gd name="T17" fmla="*/ 160 h 160"/>
                  <a:gd name="T18" fmla="*/ 122 w 196"/>
                  <a:gd name="T19" fmla="*/ 149 h 160"/>
                  <a:gd name="T20" fmla="*/ 113 w 196"/>
                  <a:gd name="T21" fmla="*/ 138 h 160"/>
                  <a:gd name="T22" fmla="*/ 123 w 196"/>
                  <a:gd name="T23" fmla="*/ 133 h 160"/>
                  <a:gd name="T24" fmla="*/ 117 w 196"/>
                  <a:gd name="T25" fmla="*/ 124 h 160"/>
                  <a:gd name="T26" fmla="*/ 124 w 196"/>
                  <a:gd name="T27" fmla="*/ 115 h 160"/>
                  <a:gd name="T28" fmla="*/ 105 w 196"/>
                  <a:gd name="T29" fmla="*/ 104 h 160"/>
                  <a:gd name="T30" fmla="*/ 80 w 196"/>
                  <a:gd name="T31" fmla="*/ 122 h 160"/>
                  <a:gd name="T32" fmla="*/ 60 w 196"/>
                  <a:gd name="T33" fmla="*/ 137 h 160"/>
                  <a:gd name="T34" fmla="*/ 57 w 196"/>
                  <a:gd name="T35" fmla="*/ 124 h 160"/>
                  <a:gd name="T36" fmla="*/ 61 w 196"/>
                  <a:gd name="T37" fmla="*/ 120 h 160"/>
                  <a:gd name="T38" fmla="*/ 56 w 196"/>
                  <a:gd name="T39" fmla="*/ 113 h 160"/>
                  <a:gd name="T40" fmla="*/ 50 w 196"/>
                  <a:gd name="T41" fmla="*/ 106 h 160"/>
                  <a:gd name="T42" fmla="*/ 36 w 196"/>
                  <a:gd name="T43" fmla="*/ 93 h 160"/>
                  <a:gd name="T44" fmla="*/ 30 w 196"/>
                  <a:gd name="T45" fmla="*/ 87 h 160"/>
                  <a:gd name="T46" fmla="*/ 42 w 196"/>
                  <a:gd name="T47" fmla="*/ 80 h 160"/>
                  <a:gd name="T48" fmla="*/ 21 w 196"/>
                  <a:gd name="T49" fmla="*/ 58 h 160"/>
                  <a:gd name="T50" fmla="*/ 28 w 196"/>
                  <a:gd name="T51" fmla="*/ 49 h 160"/>
                  <a:gd name="T52" fmla="*/ 17 w 196"/>
                  <a:gd name="T53" fmla="*/ 41 h 160"/>
                  <a:gd name="T54" fmla="*/ 15 w 196"/>
                  <a:gd name="T55" fmla="*/ 36 h 160"/>
                  <a:gd name="T56" fmla="*/ 8 w 196"/>
                  <a:gd name="T57" fmla="*/ 28 h 160"/>
                  <a:gd name="T58" fmla="*/ 32 w 196"/>
                  <a:gd name="T59" fmla="*/ 28 h 160"/>
                  <a:gd name="T60" fmla="*/ 46 w 196"/>
                  <a:gd name="T61" fmla="*/ 33 h 160"/>
                  <a:gd name="T62" fmla="*/ 59 w 196"/>
                  <a:gd name="T63" fmla="*/ 39 h 160"/>
                  <a:gd name="T64" fmla="*/ 65 w 196"/>
                  <a:gd name="T65" fmla="*/ 26 h 160"/>
                  <a:gd name="T66" fmla="*/ 50 w 196"/>
                  <a:gd name="T67" fmla="*/ 13 h 160"/>
                  <a:gd name="T68" fmla="*/ 52 w 196"/>
                  <a:gd name="T69" fmla="*/ 7 h 160"/>
                  <a:gd name="T70" fmla="*/ 62 w 196"/>
                  <a:gd name="T71" fmla="*/ 1 h 160"/>
                  <a:gd name="T72" fmla="*/ 69 w 196"/>
                  <a:gd name="T73" fmla="*/ 4 h 160"/>
                  <a:gd name="T74" fmla="*/ 80 w 196"/>
                  <a:gd name="T75" fmla="*/ 16 h 160"/>
                  <a:gd name="T76" fmla="*/ 96 w 196"/>
                  <a:gd name="T77" fmla="*/ 31 h 160"/>
                  <a:gd name="T78" fmla="*/ 115 w 196"/>
                  <a:gd name="T79" fmla="*/ 20 h 160"/>
                  <a:gd name="T80" fmla="*/ 131 w 196"/>
                  <a:gd name="T81" fmla="*/ 5 h 160"/>
                  <a:gd name="T82" fmla="*/ 26 w 196"/>
                  <a:gd name="T83" fmla="*/ 57 h 160"/>
                  <a:gd name="T84" fmla="*/ 9 w 196"/>
                  <a:gd name="T85" fmla="*/ 41 h 160"/>
                  <a:gd name="T86" fmla="*/ 8 w 196"/>
                  <a:gd name="T87" fmla="*/ 38 h 160"/>
                  <a:gd name="T88" fmla="*/ 40 w 196"/>
                  <a:gd name="T89" fmla="*/ 137 h 160"/>
                  <a:gd name="T90" fmla="*/ 17 w 196"/>
                  <a:gd name="T91" fmla="*/ 124 h 160"/>
                  <a:gd name="T92" fmla="*/ 8 w 196"/>
                  <a:gd name="T93" fmla="*/ 114 h 160"/>
                  <a:gd name="T94" fmla="*/ 3 w 196"/>
                  <a:gd name="T95" fmla="*/ 100 h 160"/>
                  <a:gd name="T96" fmla="*/ 13 w 196"/>
                  <a:gd name="T97" fmla="*/ 107 h 160"/>
                  <a:gd name="T98" fmla="*/ 24 w 196"/>
                  <a:gd name="T99" fmla="*/ 111 h 160"/>
                  <a:gd name="T100" fmla="*/ 36 w 196"/>
                  <a:gd name="T101" fmla="*/ 111 h 160"/>
                  <a:gd name="T102" fmla="*/ 42 w 196"/>
                  <a:gd name="T103" fmla="*/ 12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6" h="160">
                    <a:moveTo>
                      <a:pt x="133" y="2"/>
                    </a:moveTo>
                    <a:lnTo>
                      <a:pt x="136" y="5"/>
                    </a:lnTo>
                    <a:lnTo>
                      <a:pt x="142" y="12"/>
                    </a:lnTo>
                    <a:lnTo>
                      <a:pt x="150" y="24"/>
                    </a:lnTo>
                    <a:lnTo>
                      <a:pt x="152" y="28"/>
                    </a:lnTo>
                    <a:lnTo>
                      <a:pt x="153" y="32"/>
                    </a:lnTo>
                    <a:lnTo>
                      <a:pt x="154" y="36"/>
                    </a:lnTo>
                    <a:lnTo>
                      <a:pt x="156" y="41"/>
                    </a:lnTo>
                    <a:lnTo>
                      <a:pt x="164" y="51"/>
                    </a:lnTo>
                    <a:lnTo>
                      <a:pt x="168" y="55"/>
                    </a:lnTo>
                    <a:lnTo>
                      <a:pt x="173" y="60"/>
                    </a:lnTo>
                    <a:lnTo>
                      <a:pt x="175" y="61"/>
                    </a:lnTo>
                    <a:lnTo>
                      <a:pt x="178" y="61"/>
                    </a:lnTo>
                    <a:lnTo>
                      <a:pt x="183" y="61"/>
                    </a:lnTo>
                    <a:lnTo>
                      <a:pt x="187" y="63"/>
                    </a:lnTo>
                    <a:lnTo>
                      <a:pt x="190" y="65"/>
                    </a:lnTo>
                    <a:lnTo>
                      <a:pt x="192" y="67"/>
                    </a:lnTo>
                    <a:lnTo>
                      <a:pt x="194" y="69"/>
                    </a:lnTo>
                    <a:lnTo>
                      <a:pt x="196" y="75"/>
                    </a:lnTo>
                    <a:lnTo>
                      <a:pt x="188" y="73"/>
                    </a:lnTo>
                    <a:lnTo>
                      <a:pt x="180" y="73"/>
                    </a:lnTo>
                    <a:lnTo>
                      <a:pt x="176" y="75"/>
                    </a:lnTo>
                    <a:lnTo>
                      <a:pt x="172" y="76"/>
                    </a:lnTo>
                    <a:lnTo>
                      <a:pt x="168" y="79"/>
                    </a:lnTo>
                    <a:lnTo>
                      <a:pt x="165" y="84"/>
                    </a:lnTo>
                    <a:lnTo>
                      <a:pt x="163" y="95"/>
                    </a:lnTo>
                    <a:lnTo>
                      <a:pt x="160" y="106"/>
                    </a:lnTo>
                    <a:lnTo>
                      <a:pt x="160" y="110"/>
                    </a:lnTo>
                    <a:lnTo>
                      <a:pt x="161" y="115"/>
                    </a:lnTo>
                    <a:lnTo>
                      <a:pt x="161" y="117"/>
                    </a:lnTo>
                    <a:lnTo>
                      <a:pt x="159" y="118"/>
                    </a:lnTo>
                    <a:lnTo>
                      <a:pt x="158" y="120"/>
                    </a:lnTo>
                    <a:lnTo>
                      <a:pt x="155" y="130"/>
                    </a:lnTo>
                    <a:lnTo>
                      <a:pt x="154" y="132"/>
                    </a:lnTo>
                    <a:lnTo>
                      <a:pt x="152" y="133"/>
                    </a:lnTo>
                    <a:lnTo>
                      <a:pt x="152" y="132"/>
                    </a:lnTo>
                    <a:lnTo>
                      <a:pt x="152" y="129"/>
                    </a:lnTo>
                    <a:lnTo>
                      <a:pt x="149" y="127"/>
                    </a:lnTo>
                    <a:lnTo>
                      <a:pt x="147" y="129"/>
                    </a:lnTo>
                    <a:lnTo>
                      <a:pt x="146" y="135"/>
                    </a:lnTo>
                    <a:lnTo>
                      <a:pt x="143" y="140"/>
                    </a:lnTo>
                    <a:lnTo>
                      <a:pt x="143" y="141"/>
                    </a:lnTo>
                    <a:lnTo>
                      <a:pt x="144" y="158"/>
                    </a:lnTo>
                    <a:lnTo>
                      <a:pt x="143" y="158"/>
                    </a:lnTo>
                    <a:lnTo>
                      <a:pt x="135" y="160"/>
                    </a:lnTo>
                    <a:lnTo>
                      <a:pt x="134" y="159"/>
                    </a:lnTo>
                    <a:lnTo>
                      <a:pt x="128" y="152"/>
                    </a:lnTo>
                    <a:lnTo>
                      <a:pt x="126" y="151"/>
                    </a:lnTo>
                    <a:lnTo>
                      <a:pt x="124" y="150"/>
                    </a:lnTo>
                    <a:lnTo>
                      <a:pt x="122" y="149"/>
                    </a:lnTo>
                    <a:lnTo>
                      <a:pt x="121" y="147"/>
                    </a:lnTo>
                    <a:lnTo>
                      <a:pt x="120" y="145"/>
                    </a:lnTo>
                    <a:lnTo>
                      <a:pt x="114" y="141"/>
                    </a:lnTo>
                    <a:lnTo>
                      <a:pt x="113" y="140"/>
                    </a:lnTo>
                    <a:lnTo>
                      <a:pt x="113" y="138"/>
                    </a:lnTo>
                    <a:lnTo>
                      <a:pt x="114" y="137"/>
                    </a:lnTo>
                    <a:lnTo>
                      <a:pt x="115" y="136"/>
                    </a:lnTo>
                    <a:lnTo>
                      <a:pt x="118" y="135"/>
                    </a:lnTo>
                    <a:lnTo>
                      <a:pt x="122" y="134"/>
                    </a:lnTo>
                    <a:lnTo>
                      <a:pt x="123" y="133"/>
                    </a:lnTo>
                    <a:lnTo>
                      <a:pt x="123" y="132"/>
                    </a:lnTo>
                    <a:lnTo>
                      <a:pt x="123" y="130"/>
                    </a:lnTo>
                    <a:lnTo>
                      <a:pt x="123" y="129"/>
                    </a:lnTo>
                    <a:lnTo>
                      <a:pt x="117" y="125"/>
                    </a:lnTo>
                    <a:lnTo>
                      <a:pt x="117" y="124"/>
                    </a:lnTo>
                    <a:lnTo>
                      <a:pt x="117" y="122"/>
                    </a:lnTo>
                    <a:lnTo>
                      <a:pt x="117" y="120"/>
                    </a:lnTo>
                    <a:lnTo>
                      <a:pt x="118" y="119"/>
                    </a:lnTo>
                    <a:lnTo>
                      <a:pt x="122" y="117"/>
                    </a:lnTo>
                    <a:lnTo>
                      <a:pt x="124" y="115"/>
                    </a:lnTo>
                    <a:lnTo>
                      <a:pt x="123" y="113"/>
                    </a:lnTo>
                    <a:lnTo>
                      <a:pt x="118" y="108"/>
                    </a:lnTo>
                    <a:lnTo>
                      <a:pt x="113" y="102"/>
                    </a:lnTo>
                    <a:lnTo>
                      <a:pt x="109" y="102"/>
                    </a:lnTo>
                    <a:lnTo>
                      <a:pt x="105" y="104"/>
                    </a:lnTo>
                    <a:lnTo>
                      <a:pt x="98" y="108"/>
                    </a:lnTo>
                    <a:lnTo>
                      <a:pt x="95" y="110"/>
                    </a:lnTo>
                    <a:lnTo>
                      <a:pt x="90" y="114"/>
                    </a:lnTo>
                    <a:lnTo>
                      <a:pt x="85" y="118"/>
                    </a:lnTo>
                    <a:lnTo>
                      <a:pt x="80" y="122"/>
                    </a:lnTo>
                    <a:lnTo>
                      <a:pt x="78" y="125"/>
                    </a:lnTo>
                    <a:lnTo>
                      <a:pt x="73" y="126"/>
                    </a:lnTo>
                    <a:lnTo>
                      <a:pt x="70" y="129"/>
                    </a:lnTo>
                    <a:lnTo>
                      <a:pt x="62" y="137"/>
                    </a:lnTo>
                    <a:lnTo>
                      <a:pt x="60" y="137"/>
                    </a:lnTo>
                    <a:lnTo>
                      <a:pt x="60" y="133"/>
                    </a:lnTo>
                    <a:lnTo>
                      <a:pt x="60" y="130"/>
                    </a:lnTo>
                    <a:lnTo>
                      <a:pt x="60" y="128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8" y="124"/>
                    </a:lnTo>
                    <a:lnTo>
                      <a:pt x="60" y="124"/>
                    </a:lnTo>
                    <a:lnTo>
                      <a:pt x="62" y="124"/>
                    </a:lnTo>
                    <a:lnTo>
                      <a:pt x="63" y="123"/>
                    </a:lnTo>
                    <a:lnTo>
                      <a:pt x="61" y="120"/>
                    </a:lnTo>
                    <a:lnTo>
                      <a:pt x="58" y="117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4"/>
                    </a:lnTo>
                    <a:lnTo>
                      <a:pt x="56" y="113"/>
                    </a:lnTo>
                    <a:lnTo>
                      <a:pt x="60" y="112"/>
                    </a:lnTo>
                    <a:lnTo>
                      <a:pt x="60" y="110"/>
                    </a:lnTo>
                    <a:lnTo>
                      <a:pt x="60" y="108"/>
                    </a:lnTo>
                    <a:lnTo>
                      <a:pt x="54" y="105"/>
                    </a:lnTo>
                    <a:lnTo>
                      <a:pt x="50" y="106"/>
                    </a:lnTo>
                    <a:lnTo>
                      <a:pt x="46" y="103"/>
                    </a:lnTo>
                    <a:lnTo>
                      <a:pt x="44" y="100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1" y="90"/>
                    </a:lnTo>
                    <a:lnTo>
                      <a:pt x="28" y="89"/>
                    </a:lnTo>
                    <a:lnTo>
                      <a:pt x="28" y="88"/>
                    </a:lnTo>
                    <a:lnTo>
                      <a:pt x="29" y="88"/>
                    </a:lnTo>
                    <a:lnTo>
                      <a:pt x="30" y="87"/>
                    </a:lnTo>
                    <a:lnTo>
                      <a:pt x="38" y="87"/>
                    </a:lnTo>
                    <a:lnTo>
                      <a:pt x="39" y="87"/>
                    </a:lnTo>
                    <a:lnTo>
                      <a:pt x="39" y="85"/>
                    </a:lnTo>
                    <a:lnTo>
                      <a:pt x="41" y="83"/>
                    </a:lnTo>
                    <a:lnTo>
                      <a:pt x="42" y="80"/>
                    </a:lnTo>
                    <a:lnTo>
                      <a:pt x="42" y="77"/>
                    </a:lnTo>
                    <a:lnTo>
                      <a:pt x="34" y="73"/>
                    </a:lnTo>
                    <a:lnTo>
                      <a:pt x="28" y="69"/>
                    </a:lnTo>
                    <a:lnTo>
                      <a:pt x="24" y="63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8" y="51"/>
                    </a:lnTo>
                    <a:lnTo>
                      <a:pt x="29" y="50"/>
                    </a:lnTo>
                    <a:lnTo>
                      <a:pt x="28" y="49"/>
                    </a:lnTo>
                    <a:lnTo>
                      <a:pt x="26" y="47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17" y="41"/>
                    </a:lnTo>
                    <a:lnTo>
                      <a:pt x="12" y="39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3" y="34"/>
                    </a:lnTo>
                    <a:lnTo>
                      <a:pt x="11" y="33"/>
                    </a:lnTo>
                    <a:lnTo>
                      <a:pt x="9" y="30"/>
                    </a:lnTo>
                    <a:lnTo>
                      <a:pt x="8" y="28"/>
                    </a:lnTo>
                    <a:lnTo>
                      <a:pt x="15" y="22"/>
                    </a:lnTo>
                    <a:lnTo>
                      <a:pt x="18" y="21"/>
                    </a:lnTo>
                    <a:lnTo>
                      <a:pt x="23" y="22"/>
                    </a:lnTo>
                    <a:lnTo>
                      <a:pt x="33" y="26"/>
                    </a:lnTo>
                    <a:lnTo>
                      <a:pt x="32" y="28"/>
                    </a:lnTo>
                    <a:lnTo>
                      <a:pt x="33" y="30"/>
                    </a:lnTo>
                    <a:lnTo>
                      <a:pt x="36" y="31"/>
                    </a:lnTo>
                    <a:lnTo>
                      <a:pt x="40" y="33"/>
                    </a:lnTo>
                    <a:lnTo>
                      <a:pt x="44" y="34"/>
                    </a:lnTo>
                    <a:lnTo>
                      <a:pt x="46" y="33"/>
                    </a:lnTo>
                    <a:lnTo>
                      <a:pt x="49" y="33"/>
                    </a:lnTo>
                    <a:lnTo>
                      <a:pt x="53" y="35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59" y="39"/>
                    </a:lnTo>
                    <a:lnTo>
                      <a:pt x="62" y="38"/>
                    </a:lnTo>
                    <a:lnTo>
                      <a:pt x="65" y="34"/>
                    </a:lnTo>
                    <a:lnTo>
                      <a:pt x="66" y="30"/>
                    </a:lnTo>
                    <a:lnTo>
                      <a:pt x="67" y="28"/>
                    </a:lnTo>
                    <a:lnTo>
                      <a:pt x="65" y="26"/>
                    </a:lnTo>
                    <a:lnTo>
                      <a:pt x="61" y="23"/>
                    </a:lnTo>
                    <a:lnTo>
                      <a:pt x="56" y="20"/>
                    </a:lnTo>
                    <a:lnTo>
                      <a:pt x="54" y="18"/>
                    </a:lnTo>
                    <a:lnTo>
                      <a:pt x="52" y="14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9" y="9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7" y="2"/>
                    </a:lnTo>
                    <a:lnTo>
                      <a:pt x="58" y="0"/>
                    </a:lnTo>
                    <a:lnTo>
                      <a:pt x="62" y="1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7" y="3"/>
                    </a:lnTo>
                    <a:lnTo>
                      <a:pt x="69" y="4"/>
                    </a:lnTo>
                    <a:lnTo>
                      <a:pt x="72" y="7"/>
                    </a:lnTo>
                    <a:lnTo>
                      <a:pt x="76" y="11"/>
                    </a:lnTo>
                    <a:lnTo>
                      <a:pt x="78" y="13"/>
                    </a:lnTo>
                    <a:lnTo>
                      <a:pt x="78" y="14"/>
                    </a:lnTo>
                    <a:lnTo>
                      <a:pt x="80" y="16"/>
                    </a:lnTo>
                    <a:lnTo>
                      <a:pt x="83" y="18"/>
                    </a:lnTo>
                    <a:lnTo>
                      <a:pt x="85" y="21"/>
                    </a:lnTo>
                    <a:lnTo>
                      <a:pt x="87" y="27"/>
                    </a:lnTo>
                    <a:lnTo>
                      <a:pt x="89" y="29"/>
                    </a:lnTo>
                    <a:lnTo>
                      <a:pt x="96" y="31"/>
                    </a:lnTo>
                    <a:lnTo>
                      <a:pt x="99" y="32"/>
                    </a:lnTo>
                    <a:lnTo>
                      <a:pt x="106" y="33"/>
                    </a:lnTo>
                    <a:lnTo>
                      <a:pt x="108" y="32"/>
                    </a:lnTo>
                    <a:lnTo>
                      <a:pt x="112" y="26"/>
                    </a:lnTo>
                    <a:lnTo>
                      <a:pt x="115" y="20"/>
                    </a:lnTo>
                    <a:lnTo>
                      <a:pt x="118" y="19"/>
                    </a:lnTo>
                    <a:lnTo>
                      <a:pt x="124" y="16"/>
                    </a:lnTo>
                    <a:lnTo>
                      <a:pt x="127" y="14"/>
                    </a:lnTo>
                    <a:lnTo>
                      <a:pt x="128" y="11"/>
                    </a:lnTo>
                    <a:lnTo>
                      <a:pt x="131" y="5"/>
                    </a:lnTo>
                    <a:lnTo>
                      <a:pt x="133" y="2"/>
                    </a:lnTo>
                    <a:close/>
                    <a:moveTo>
                      <a:pt x="27" y="60"/>
                    </a:moveTo>
                    <a:lnTo>
                      <a:pt x="28" y="58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5" y="58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7" y="60"/>
                    </a:lnTo>
                    <a:close/>
                    <a:moveTo>
                      <a:pt x="9" y="41"/>
                    </a:moveTo>
                    <a:lnTo>
                      <a:pt x="8" y="41"/>
                    </a:lnTo>
                    <a:lnTo>
                      <a:pt x="7" y="41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9" y="41"/>
                    </a:lnTo>
                    <a:close/>
                    <a:moveTo>
                      <a:pt x="47" y="139"/>
                    </a:moveTo>
                    <a:lnTo>
                      <a:pt x="40" y="137"/>
                    </a:lnTo>
                    <a:lnTo>
                      <a:pt x="28" y="134"/>
                    </a:lnTo>
                    <a:lnTo>
                      <a:pt x="25" y="133"/>
                    </a:lnTo>
                    <a:lnTo>
                      <a:pt x="21" y="129"/>
                    </a:lnTo>
                    <a:lnTo>
                      <a:pt x="20" y="127"/>
                    </a:lnTo>
                    <a:lnTo>
                      <a:pt x="17" y="124"/>
                    </a:lnTo>
                    <a:lnTo>
                      <a:pt x="15" y="123"/>
                    </a:lnTo>
                    <a:lnTo>
                      <a:pt x="13" y="122"/>
                    </a:lnTo>
                    <a:lnTo>
                      <a:pt x="12" y="119"/>
                    </a:lnTo>
                    <a:lnTo>
                      <a:pt x="10" y="117"/>
                    </a:lnTo>
                    <a:lnTo>
                      <a:pt x="8" y="114"/>
                    </a:lnTo>
                    <a:lnTo>
                      <a:pt x="2" y="105"/>
                    </a:lnTo>
                    <a:lnTo>
                      <a:pt x="1" y="104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100"/>
                    </a:lnTo>
                    <a:lnTo>
                      <a:pt x="9" y="98"/>
                    </a:lnTo>
                    <a:lnTo>
                      <a:pt x="10" y="99"/>
                    </a:lnTo>
                    <a:lnTo>
                      <a:pt x="12" y="102"/>
                    </a:lnTo>
                    <a:lnTo>
                      <a:pt x="13" y="103"/>
                    </a:lnTo>
                    <a:lnTo>
                      <a:pt x="13" y="107"/>
                    </a:lnTo>
                    <a:lnTo>
                      <a:pt x="14" y="107"/>
                    </a:lnTo>
                    <a:lnTo>
                      <a:pt x="17" y="106"/>
                    </a:lnTo>
                    <a:lnTo>
                      <a:pt x="18" y="107"/>
                    </a:lnTo>
                    <a:lnTo>
                      <a:pt x="20" y="109"/>
                    </a:lnTo>
                    <a:lnTo>
                      <a:pt x="24" y="111"/>
                    </a:lnTo>
                    <a:lnTo>
                      <a:pt x="29" y="108"/>
                    </a:lnTo>
                    <a:lnTo>
                      <a:pt x="32" y="108"/>
                    </a:lnTo>
                    <a:lnTo>
                      <a:pt x="34" y="108"/>
                    </a:lnTo>
                    <a:lnTo>
                      <a:pt x="35" y="108"/>
                    </a:lnTo>
                    <a:lnTo>
                      <a:pt x="36" y="111"/>
                    </a:lnTo>
                    <a:lnTo>
                      <a:pt x="35" y="114"/>
                    </a:lnTo>
                    <a:lnTo>
                      <a:pt x="35" y="116"/>
                    </a:lnTo>
                    <a:lnTo>
                      <a:pt x="36" y="117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1" y="125"/>
                    </a:lnTo>
                    <a:lnTo>
                      <a:pt x="45" y="132"/>
                    </a:lnTo>
                    <a:lnTo>
                      <a:pt x="46" y="135"/>
                    </a:lnTo>
                    <a:lnTo>
                      <a:pt x="47" y="13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0">
                <a:extLst>
                  <a:ext uri="{FF2B5EF4-FFF2-40B4-BE49-F238E27FC236}">
                    <a16:creationId xmlns:a16="http://schemas.microsoft.com/office/drawing/2014/main" id="{8DFF630D-B087-B7B4-1BEA-50B14BE1F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" y="2390"/>
                <a:ext cx="40" cy="38"/>
              </a:xfrm>
              <a:custGeom>
                <a:avLst/>
                <a:gdLst>
                  <a:gd name="T0" fmla="*/ 52 w 135"/>
                  <a:gd name="T1" fmla="*/ 6 h 132"/>
                  <a:gd name="T2" fmla="*/ 61 w 135"/>
                  <a:gd name="T3" fmla="*/ 7 h 132"/>
                  <a:gd name="T4" fmla="*/ 67 w 135"/>
                  <a:gd name="T5" fmla="*/ 5 h 132"/>
                  <a:gd name="T6" fmla="*/ 75 w 135"/>
                  <a:gd name="T7" fmla="*/ 10 h 132"/>
                  <a:gd name="T8" fmla="*/ 84 w 135"/>
                  <a:gd name="T9" fmla="*/ 8 h 132"/>
                  <a:gd name="T10" fmla="*/ 92 w 135"/>
                  <a:gd name="T11" fmla="*/ 8 h 132"/>
                  <a:gd name="T12" fmla="*/ 103 w 135"/>
                  <a:gd name="T13" fmla="*/ 10 h 132"/>
                  <a:gd name="T14" fmla="*/ 107 w 135"/>
                  <a:gd name="T15" fmla="*/ 16 h 132"/>
                  <a:gd name="T16" fmla="*/ 113 w 135"/>
                  <a:gd name="T17" fmla="*/ 20 h 132"/>
                  <a:gd name="T18" fmla="*/ 119 w 135"/>
                  <a:gd name="T19" fmla="*/ 18 h 132"/>
                  <a:gd name="T20" fmla="*/ 127 w 135"/>
                  <a:gd name="T21" fmla="*/ 19 h 132"/>
                  <a:gd name="T22" fmla="*/ 125 w 135"/>
                  <a:gd name="T23" fmla="*/ 28 h 132"/>
                  <a:gd name="T24" fmla="*/ 119 w 135"/>
                  <a:gd name="T25" fmla="*/ 39 h 132"/>
                  <a:gd name="T26" fmla="*/ 119 w 135"/>
                  <a:gd name="T27" fmla="*/ 46 h 132"/>
                  <a:gd name="T28" fmla="*/ 127 w 135"/>
                  <a:gd name="T29" fmla="*/ 52 h 132"/>
                  <a:gd name="T30" fmla="*/ 135 w 135"/>
                  <a:gd name="T31" fmla="*/ 60 h 132"/>
                  <a:gd name="T32" fmla="*/ 130 w 135"/>
                  <a:gd name="T33" fmla="*/ 64 h 132"/>
                  <a:gd name="T34" fmla="*/ 124 w 135"/>
                  <a:gd name="T35" fmla="*/ 63 h 132"/>
                  <a:gd name="T36" fmla="*/ 127 w 135"/>
                  <a:gd name="T37" fmla="*/ 70 h 132"/>
                  <a:gd name="T38" fmla="*/ 132 w 135"/>
                  <a:gd name="T39" fmla="*/ 82 h 132"/>
                  <a:gd name="T40" fmla="*/ 127 w 135"/>
                  <a:gd name="T41" fmla="*/ 82 h 132"/>
                  <a:gd name="T42" fmla="*/ 122 w 135"/>
                  <a:gd name="T43" fmla="*/ 85 h 132"/>
                  <a:gd name="T44" fmla="*/ 118 w 135"/>
                  <a:gd name="T45" fmla="*/ 86 h 132"/>
                  <a:gd name="T46" fmla="*/ 113 w 135"/>
                  <a:gd name="T47" fmla="*/ 85 h 132"/>
                  <a:gd name="T48" fmla="*/ 116 w 135"/>
                  <a:gd name="T49" fmla="*/ 94 h 132"/>
                  <a:gd name="T50" fmla="*/ 112 w 135"/>
                  <a:gd name="T51" fmla="*/ 94 h 132"/>
                  <a:gd name="T52" fmla="*/ 106 w 135"/>
                  <a:gd name="T53" fmla="*/ 97 h 132"/>
                  <a:gd name="T54" fmla="*/ 102 w 135"/>
                  <a:gd name="T55" fmla="*/ 103 h 132"/>
                  <a:gd name="T56" fmla="*/ 97 w 135"/>
                  <a:gd name="T57" fmla="*/ 110 h 132"/>
                  <a:gd name="T58" fmla="*/ 96 w 135"/>
                  <a:gd name="T59" fmla="*/ 118 h 132"/>
                  <a:gd name="T60" fmla="*/ 99 w 135"/>
                  <a:gd name="T61" fmla="*/ 128 h 132"/>
                  <a:gd name="T62" fmla="*/ 96 w 135"/>
                  <a:gd name="T63" fmla="*/ 131 h 132"/>
                  <a:gd name="T64" fmla="*/ 90 w 135"/>
                  <a:gd name="T65" fmla="*/ 130 h 132"/>
                  <a:gd name="T66" fmla="*/ 77 w 135"/>
                  <a:gd name="T67" fmla="*/ 120 h 132"/>
                  <a:gd name="T68" fmla="*/ 71 w 135"/>
                  <a:gd name="T69" fmla="*/ 115 h 132"/>
                  <a:gd name="T70" fmla="*/ 67 w 135"/>
                  <a:gd name="T71" fmla="*/ 113 h 132"/>
                  <a:gd name="T72" fmla="*/ 66 w 135"/>
                  <a:gd name="T73" fmla="*/ 109 h 132"/>
                  <a:gd name="T74" fmla="*/ 54 w 135"/>
                  <a:gd name="T75" fmla="*/ 94 h 132"/>
                  <a:gd name="T76" fmla="*/ 48 w 135"/>
                  <a:gd name="T77" fmla="*/ 86 h 132"/>
                  <a:gd name="T78" fmla="*/ 34 w 135"/>
                  <a:gd name="T79" fmla="*/ 71 h 132"/>
                  <a:gd name="T80" fmla="*/ 23 w 135"/>
                  <a:gd name="T81" fmla="*/ 60 h 132"/>
                  <a:gd name="T82" fmla="*/ 15 w 135"/>
                  <a:gd name="T83" fmla="*/ 45 h 132"/>
                  <a:gd name="T84" fmla="*/ 11 w 135"/>
                  <a:gd name="T85" fmla="*/ 36 h 132"/>
                  <a:gd name="T86" fmla="*/ 0 w 135"/>
                  <a:gd name="T87" fmla="*/ 21 h 132"/>
                  <a:gd name="T88" fmla="*/ 3 w 135"/>
                  <a:gd name="T89" fmla="*/ 3 h 132"/>
                  <a:gd name="T90" fmla="*/ 10 w 135"/>
                  <a:gd name="T91" fmla="*/ 4 h 132"/>
                  <a:gd name="T92" fmla="*/ 20 w 135"/>
                  <a:gd name="T93" fmla="*/ 13 h 132"/>
                  <a:gd name="T94" fmla="*/ 28 w 135"/>
                  <a:gd name="T95" fmla="*/ 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2">
                    <a:moveTo>
                      <a:pt x="42" y="0"/>
                    </a:moveTo>
                    <a:lnTo>
                      <a:pt x="49" y="5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7"/>
                    </a:lnTo>
                    <a:lnTo>
                      <a:pt x="67" y="5"/>
                    </a:lnTo>
                    <a:lnTo>
                      <a:pt x="69" y="6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8" y="8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87" y="7"/>
                    </a:lnTo>
                    <a:lnTo>
                      <a:pt x="90" y="7"/>
                    </a:lnTo>
                    <a:lnTo>
                      <a:pt x="92" y="8"/>
                    </a:lnTo>
                    <a:lnTo>
                      <a:pt x="95" y="8"/>
                    </a:lnTo>
                    <a:lnTo>
                      <a:pt x="97" y="9"/>
                    </a:lnTo>
                    <a:lnTo>
                      <a:pt x="103" y="10"/>
                    </a:lnTo>
                    <a:lnTo>
                      <a:pt x="106" y="12"/>
                    </a:lnTo>
                    <a:lnTo>
                      <a:pt x="107" y="15"/>
                    </a:lnTo>
                    <a:lnTo>
                      <a:pt x="107" y="16"/>
                    </a:lnTo>
                    <a:lnTo>
                      <a:pt x="107" y="18"/>
                    </a:lnTo>
                    <a:lnTo>
                      <a:pt x="109" y="19"/>
                    </a:lnTo>
                    <a:lnTo>
                      <a:pt x="113" y="20"/>
                    </a:lnTo>
                    <a:lnTo>
                      <a:pt x="115" y="20"/>
                    </a:lnTo>
                    <a:lnTo>
                      <a:pt x="116" y="20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27" y="20"/>
                    </a:lnTo>
                    <a:lnTo>
                      <a:pt x="126" y="24"/>
                    </a:lnTo>
                    <a:lnTo>
                      <a:pt x="125" y="28"/>
                    </a:lnTo>
                    <a:lnTo>
                      <a:pt x="123" y="33"/>
                    </a:lnTo>
                    <a:lnTo>
                      <a:pt x="120" y="37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5"/>
                    </a:lnTo>
                    <a:lnTo>
                      <a:pt x="119" y="46"/>
                    </a:lnTo>
                    <a:lnTo>
                      <a:pt x="120" y="48"/>
                    </a:lnTo>
                    <a:lnTo>
                      <a:pt x="123" y="49"/>
                    </a:lnTo>
                    <a:lnTo>
                      <a:pt x="127" y="52"/>
                    </a:lnTo>
                    <a:lnTo>
                      <a:pt x="130" y="55"/>
                    </a:lnTo>
                    <a:lnTo>
                      <a:pt x="134" y="59"/>
                    </a:lnTo>
                    <a:lnTo>
                      <a:pt x="135" y="60"/>
                    </a:lnTo>
                    <a:lnTo>
                      <a:pt x="135" y="62"/>
                    </a:lnTo>
                    <a:lnTo>
                      <a:pt x="134" y="63"/>
                    </a:lnTo>
                    <a:lnTo>
                      <a:pt x="130" y="64"/>
                    </a:lnTo>
                    <a:lnTo>
                      <a:pt x="127" y="63"/>
                    </a:lnTo>
                    <a:lnTo>
                      <a:pt x="125" y="63"/>
                    </a:lnTo>
                    <a:lnTo>
                      <a:pt x="124" y="63"/>
                    </a:lnTo>
                    <a:lnTo>
                      <a:pt x="123" y="64"/>
                    </a:lnTo>
                    <a:lnTo>
                      <a:pt x="124" y="65"/>
                    </a:lnTo>
                    <a:lnTo>
                      <a:pt x="127" y="70"/>
                    </a:lnTo>
                    <a:lnTo>
                      <a:pt x="132" y="77"/>
                    </a:lnTo>
                    <a:lnTo>
                      <a:pt x="132" y="80"/>
                    </a:lnTo>
                    <a:lnTo>
                      <a:pt x="132" y="82"/>
                    </a:lnTo>
                    <a:lnTo>
                      <a:pt x="131" y="84"/>
                    </a:lnTo>
                    <a:lnTo>
                      <a:pt x="129" y="83"/>
                    </a:lnTo>
                    <a:lnTo>
                      <a:pt x="127" y="82"/>
                    </a:lnTo>
                    <a:lnTo>
                      <a:pt x="125" y="82"/>
                    </a:lnTo>
                    <a:lnTo>
                      <a:pt x="124" y="83"/>
                    </a:lnTo>
                    <a:lnTo>
                      <a:pt x="122" y="85"/>
                    </a:lnTo>
                    <a:lnTo>
                      <a:pt x="120" y="85"/>
                    </a:lnTo>
                    <a:lnTo>
                      <a:pt x="119" y="85"/>
                    </a:lnTo>
                    <a:lnTo>
                      <a:pt x="118" y="86"/>
                    </a:lnTo>
                    <a:lnTo>
                      <a:pt x="116" y="85"/>
                    </a:lnTo>
                    <a:lnTo>
                      <a:pt x="114" y="85"/>
                    </a:lnTo>
                    <a:lnTo>
                      <a:pt x="113" y="85"/>
                    </a:lnTo>
                    <a:lnTo>
                      <a:pt x="113" y="87"/>
                    </a:lnTo>
                    <a:lnTo>
                      <a:pt x="114" y="89"/>
                    </a:lnTo>
                    <a:lnTo>
                      <a:pt x="116" y="94"/>
                    </a:lnTo>
                    <a:lnTo>
                      <a:pt x="116" y="97"/>
                    </a:lnTo>
                    <a:lnTo>
                      <a:pt x="114" y="97"/>
                    </a:lnTo>
                    <a:lnTo>
                      <a:pt x="112" y="94"/>
                    </a:lnTo>
                    <a:lnTo>
                      <a:pt x="111" y="94"/>
                    </a:lnTo>
                    <a:lnTo>
                      <a:pt x="110" y="94"/>
                    </a:lnTo>
                    <a:lnTo>
                      <a:pt x="106" y="97"/>
                    </a:lnTo>
                    <a:lnTo>
                      <a:pt x="103" y="100"/>
                    </a:lnTo>
                    <a:lnTo>
                      <a:pt x="103" y="101"/>
                    </a:lnTo>
                    <a:lnTo>
                      <a:pt x="102" y="103"/>
                    </a:lnTo>
                    <a:lnTo>
                      <a:pt x="101" y="105"/>
                    </a:lnTo>
                    <a:lnTo>
                      <a:pt x="102" y="109"/>
                    </a:lnTo>
                    <a:lnTo>
                      <a:pt x="97" y="110"/>
                    </a:lnTo>
                    <a:lnTo>
                      <a:pt x="96" y="111"/>
                    </a:lnTo>
                    <a:lnTo>
                      <a:pt x="95" y="112"/>
                    </a:lnTo>
                    <a:lnTo>
                      <a:pt x="96" y="118"/>
                    </a:lnTo>
                    <a:lnTo>
                      <a:pt x="96" y="121"/>
                    </a:lnTo>
                    <a:lnTo>
                      <a:pt x="99" y="126"/>
                    </a:lnTo>
                    <a:lnTo>
                      <a:pt x="99" y="128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5" y="132"/>
                    </a:lnTo>
                    <a:lnTo>
                      <a:pt x="92" y="130"/>
                    </a:lnTo>
                    <a:lnTo>
                      <a:pt x="90" y="130"/>
                    </a:lnTo>
                    <a:lnTo>
                      <a:pt x="84" y="125"/>
                    </a:lnTo>
                    <a:lnTo>
                      <a:pt x="81" y="123"/>
                    </a:lnTo>
                    <a:lnTo>
                      <a:pt x="77" y="120"/>
                    </a:lnTo>
                    <a:lnTo>
                      <a:pt x="74" y="118"/>
                    </a:lnTo>
                    <a:lnTo>
                      <a:pt x="73" y="115"/>
                    </a:lnTo>
                    <a:lnTo>
                      <a:pt x="71" y="115"/>
                    </a:lnTo>
                    <a:lnTo>
                      <a:pt x="68" y="116"/>
                    </a:lnTo>
                    <a:lnTo>
                      <a:pt x="65" y="114"/>
                    </a:lnTo>
                    <a:lnTo>
                      <a:pt x="67" y="113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6" y="109"/>
                    </a:lnTo>
                    <a:lnTo>
                      <a:pt x="59" y="101"/>
                    </a:lnTo>
                    <a:lnTo>
                      <a:pt x="55" y="96"/>
                    </a:lnTo>
                    <a:lnTo>
                      <a:pt x="54" y="94"/>
                    </a:lnTo>
                    <a:lnTo>
                      <a:pt x="54" y="89"/>
                    </a:lnTo>
                    <a:lnTo>
                      <a:pt x="53" y="88"/>
                    </a:lnTo>
                    <a:lnTo>
                      <a:pt x="48" y="86"/>
                    </a:lnTo>
                    <a:lnTo>
                      <a:pt x="41" y="80"/>
                    </a:lnTo>
                    <a:lnTo>
                      <a:pt x="35" y="73"/>
                    </a:lnTo>
                    <a:lnTo>
                      <a:pt x="34" y="71"/>
                    </a:lnTo>
                    <a:lnTo>
                      <a:pt x="30" y="67"/>
                    </a:lnTo>
                    <a:lnTo>
                      <a:pt x="26" y="62"/>
                    </a:lnTo>
                    <a:lnTo>
                      <a:pt x="23" y="60"/>
                    </a:lnTo>
                    <a:lnTo>
                      <a:pt x="20" y="56"/>
                    </a:lnTo>
                    <a:lnTo>
                      <a:pt x="17" y="52"/>
                    </a:lnTo>
                    <a:lnTo>
                      <a:pt x="15" y="45"/>
                    </a:lnTo>
                    <a:lnTo>
                      <a:pt x="14" y="39"/>
                    </a:lnTo>
                    <a:lnTo>
                      <a:pt x="13" y="37"/>
                    </a:lnTo>
                    <a:lnTo>
                      <a:pt x="11" y="36"/>
                    </a:lnTo>
                    <a:lnTo>
                      <a:pt x="5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5" y="10"/>
                    </a:lnTo>
                    <a:lnTo>
                      <a:pt x="18" y="12"/>
                    </a:lnTo>
                    <a:lnTo>
                      <a:pt x="20" y="13"/>
                    </a:lnTo>
                    <a:lnTo>
                      <a:pt x="22" y="11"/>
                    </a:lnTo>
                    <a:lnTo>
                      <a:pt x="25" y="5"/>
                    </a:lnTo>
                    <a:lnTo>
                      <a:pt x="28" y="3"/>
                    </a:lnTo>
                    <a:lnTo>
                      <a:pt x="37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1">
                <a:extLst>
                  <a:ext uri="{FF2B5EF4-FFF2-40B4-BE49-F238E27FC236}">
                    <a16:creationId xmlns:a16="http://schemas.microsoft.com/office/drawing/2014/main" id="{45732706-1955-9F9F-448C-2324FDE8B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2773"/>
                <a:ext cx="2" cy="2"/>
              </a:xfrm>
              <a:custGeom>
                <a:avLst/>
                <a:gdLst>
                  <a:gd name="T0" fmla="*/ 5 w 7"/>
                  <a:gd name="T1" fmla="*/ 9 h 9"/>
                  <a:gd name="T2" fmla="*/ 4 w 7"/>
                  <a:gd name="T3" fmla="*/ 9 h 9"/>
                  <a:gd name="T4" fmla="*/ 1 w 7"/>
                  <a:gd name="T5" fmla="*/ 8 h 9"/>
                  <a:gd name="T6" fmla="*/ 0 w 7"/>
                  <a:gd name="T7" fmla="*/ 6 h 9"/>
                  <a:gd name="T8" fmla="*/ 0 w 7"/>
                  <a:gd name="T9" fmla="*/ 1 h 9"/>
                  <a:gd name="T10" fmla="*/ 2 w 7"/>
                  <a:gd name="T11" fmla="*/ 0 h 9"/>
                  <a:gd name="T12" fmla="*/ 5 w 7"/>
                  <a:gd name="T13" fmla="*/ 4 h 9"/>
                  <a:gd name="T14" fmla="*/ 7 w 7"/>
                  <a:gd name="T15" fmla="*/ 6 h 9"/>
                  <a:gd name="T16" fmla="*/ 5 w 7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4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2">
                <a:extLst>
                  <a:ext uri="{FF2B5EF4-FFF2-40B4-BE49-F238E27FC236}">
                    <a16:creationId xmlns:a16="http://schemas.microsoft.com/office/drawing/2014/main" id="{8ACE6466-EF1E-79B2-A624-40C03EC76D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4" y="2628"/>
                <a:ext cx="47" cy="65"/>
              </a:xfrm>
              <a:custGeom>
                <a:avLst/>
                <a:gdLst>
                  <a:gd name="T0" fmla="*/ 161 w 162"/>
                  <a:gd name="T1" fmla="*/ 202 h 220"/>
                  <a:gd name="T2" fmla="*/ 147 w 162"/>
                  <a:gd name="T3" fmla="*/ 199 h 220"/>
                  <a:gd name="T4" fmla="*/ 151 w 162"/>
                  <a:gd name="T5" fmla="*/ 218 h 220"/>
                  <a:gd name="T6" fmla="*/ 140 w 162"/>
                  <a:gd name="T7" fmla="*/ 187 h 220"/>
                  <a:gd name="T8" fmla="*/ 133 w 162"/>
                  <a:gd name="T9" fmla="*/ 164 h 220"/>
                  <a:gd name="T10" fmla="*/ 116 w 162"/>
                  <a:gd name="T11" fmla="*/ 147 h 220"/>
                  <a:gd name="T12" fmla="*/ 92 w 162"/>
                  <a:gd name="T13" fmla="*/ 127 h 220"/>
                  <a:gd name="T14" fmla="*/ 89 w 162"/>
                  <a:gd name="T15" fmla="*/ 121 h 220"/>
                  <a:gd name="T16" fmla="*/ 90 w 162"/>
                  <a:gd name="T17" fmla="*/ 132 h 220"/>
                  <a:gd name="T18" fmla="*/ 85 w 162"/>
                  <a:gd name="T19" fmla="*/ 147 h 220"/>
                  <a:gd name="T20" fmla="*/ 90 w 162"/>
                  <a:gd name="T21" fmla="*/ 165 h 220"/>
                  <a:gd name="T22" fmla="*/ 74 w 162"/>
                  <a:gd name="T23" fmla="*/ 181 h 220"/>
                  <a:gd name="T24" fmla="*/ 68 w 162"/>
                  <a:gd name="T25" fmla="*/ 174 h 220"/>
                  <a:gd name="T26" fmla="*/ 65 w 162"/>
                  <a:gd name="T27" fmla="*/ 169 h 220"/>
                  <a:gd name="T28" fmla="*/ 54 w 162"/>
                  <a:gd name="T29" fmla="*/ 180 h 220"/>
                  <a:gd name="T30" fmla="*/ 47 w 162"/>
                  <a:gd name="T31" fmla="*/ 186 h 220"/>
                  <a:gd name="T32" fmla="*/ 36 w 162"/>
                  <a:gd name="T33" fmla="*/ 168 h 220"/>
                  <a:gd name="T34" fmla="*/ 30 w 162"/>
                  <a:gd name="T35" fmla="*/ 140 h 220"/>
                  <a:gd name="T36" fmla="*/ 25 w 162"/>
                  <a:gd name="T37" fmla="*/ 121 h 220"/>
                  <a:gd name="T38" fmla="*/ 24 w 162"/>
                  <a:gd name="T39" fmla="*/ 99 h 220"/>
                  <a:gd name="T40" fmla="*/ 13 w 162"/>
                  <a:gd name="T41" fmla="*/ 84 h 220"/>
                  <a:gd name="T42" fmla="*/ 0 w 162"/>
                  <a:gd name="T43" fmla="*/ 74 h 220"/>
                  <a:gd name="T44" fmla="*/ 15 w 162"/>
                  <a:gd name="T45" fmla="*/ 54 h 220"/>
                  <a:gd name="T46" fmla="*/ 33 w 162"/>
                  <a:gd name="T47" fmla="*/ 51 h 220"/>
                  <a:gd name="T48" fmla="*/ 17 w 162"/>
                  <a:gd name="T49" fmla="*/ 40 h 220"/>
                  <a:gd name="T50" fmla="*/ 3 w 162"/>
                  <a:gd name="T51" fmla="*/ 24 h 220"/>
                  <a:gd name="T52" fmla="*/ 15 w 162"/>
                  <a:gd name="T53" fmla="*/ 7 h 220"/>
                  <a:gd name="T54" fmla="*/ 17 w 162"/>
                  <a:gd name="T55" fmla="*/ 2 h 220"/>
                  <a:gd name="T56" fmla="*/ 31 w 162"/>
                  <a:gd name="T57" fmla="*/ 12 h 220"/>
                  <a:gd name="T58" fmla="*/ 34 w 162"/>
                  <a:gd name="T59" fmla="*/ 6 h 220"/>
                  <a:gd name="T60" fmla="*/ 47 w 162"/>
                  <a:gd name="T61" fmla="*/ 22 h 220"/>
                  <a:gd name="T62" fmla="*/ 58 w 162"/>
                  <a:gd name="T63" fmla="*/ 14 h 220"/>
                  <a:gd name="T64" fmla="*/ 63 w 162"/>
                  <a:gd name="T65" fmla="*/ 49 h 220"/>
                  <a:gd name="T66" fmla="*/ 89 w 162"/>
                  <a:gd name="T67" fmla="*/ 55 h 220"/>
                  <a:gd name="T68" fmla="*/ 131 w 162"/>
                  <a:gd name="T69" fmla="*/ 55 h 220"/>
                  <a:gd name="T70" fmla="*/ 155 w 162"/>
                  <a:gd name="T71" fmla="*/ 67 h 220"/>
                  <a:gd name="T72" fmla="*/ 144 w 162"/>
                  <a:gd name="T73" fmla="*/ 80 h 220"/>
                  <a:gd name="T74" fmla="*/ 136 w 162"/>
                  <a:gd name="T75" fmla="*/ 89 h 220"/>
                  <a:gd name="T76" fmla="*/ 125 w 162"/>
                  <a:gd name="T77" fmla="*/ 95 h 220"/>
                  <a:gd name="T78" fmla="*/ 111 w 162"/>
                  <a:gd name="T79" fmla="*/ 108 h 220"/>
                  <a:gd name="T80" fmla="*/ 117 w 162"/>
                  <a:gd name="T81" fmla="*/ 135 h 220"/>
                  <a:gd name="T82" fmla="*/ 124 w 162"/>
                  <a:gd name="T83" fmla="*/ 138 h 220"/>
                  <a:gd name="T84" fmla="*/ 132 w 162"/>
                  <a:gd name="T85" fmla="*/ 124 h 220"/>
                  <a:gd name="T86" fmla="*/ 144 w 162"/>
                  <a:gd name="T87" fmla="*/ 110 h 220"/>
                  <a:gd name="T88" fmla="*/ 152 w 162"/>
                  <a:gd name="T89" fmla="*/ 135 h 220"/>
                  <a:gd name="T90" fmla="*/ 158 w 162"/>
                  <a:gd name="T91" fmla="*/ 160 h 220"/>
                  <a:gd name="T92" fmla="*/ 88 w 162"/>
                  <a:gd name="T93" fmla="*/ 137 h 220"/>
                  <a:gd name="T94" fmla="*/ 93 w 162"/>
                  <a:gd name="T95" fmla="*/ 158 h 220"/>
                  <a:gd name="T96" fmla="*/ 93 w 162"/>
                  <a:gd name="T97" fmla="*/ 144 h 220"/>
                  <a:gd name="T98" fmla="*/ 97 w 162"/>
                  <a:gd name="T99" fmla="*/ 172 h 220"/>
                  <a:gd name="T100" fmla="*/ 122 w 162"/>
                  <a:gd name="T101" fmla="*/ 153 h 220"/>
                  <a:gd name="T102" fmla="*/ 110 w 162"/>
                  <a:gd name="T103" fmla="*/ 161 h 220"/>
                  <a:gd name="T104" fmla="*/ 134 w 162"/>
                  <a:gd name="T105" fmla="*/ 178 h 220"/>
                  <a:gd name="T106" fmla="*/ 135 w 162"/>
                  <a:gd name="T107" fmla="*/ 19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2" h="220">
                    <a:moveTo>
                      <a:pt x="160" y="176"/>
                    </a:moveTo>
                    <a:lnTo>
                      <a:pt x="160" y="177"/>
                    </a:lnTo>
                    <a:lnTo>
                      <a:pt x="160" y="190"/>
                    </a:lnTo>
                    <a:lnTo>
                      <a:pt x="160" y="195"/>
                    </a:lnTo>
                    <a:lnTo>
                      <a:pt x="162" y="199"/>
                    </a:lnTo>
                    <a:lnTo>
                      <a:pt x="162" y="201"/>
                    </a:lnTo>
                    <a:lnTo>
                      <a:pt x="161" y="202"/>
                    </a:lnTo>
                    <a:lnTo>
                      <a:pt x="160" y="203"/>
                    </a:lnTo>
                    <a:lnTo>
                      <a:pt x="159" y="201"/>
                    </a:lnTo>
                    <a:lnTo>
                      <a:pt x="156" y="199"/>
                    </a:lnTo>
                    <a:lnTo>
                      <a:pt x="153" y="197"/>
                    </a:lnTo>
                    <a:lnTo>
                      <a:pt x="151" y="196"/>
                    </a:lnTo>
                    <a:lnTo>
                      <a:pt x="149" y="197"/>
                    </a:lnTo>
                    <a:lnTo>
                      <a:pt x="147" y="199"/>
                    </a:lnTo>
                    <a:lnTo>
                      <a:pt x="146" y="202"/>
                    </a:lnTo>
                    <a:lnTo>
                      <a:pt x="146" y="205"/>
                    </a:lnTo>
                    <a:lnTo>
                      <a:pt x="147" y="208"/>
                    </a:lnTo>
                    <a:lnTo>
                      <a:pt x="149" y="210"/>
                    </a:lnTo>
                    <a:lnTo>
                      <a:pt x="149" y="212"/>
                    </a:lnTo>
                    <a:lnTo>
                      <a:pt x="150" y="215"/>
                    </a:lnTo>
                    <a:lnTo>
                      <a:pt x="151" y="218"/>
                    </a:lnTo>
                    <a:lnTo>
                      <a:pt x="151" y="220"/>
                    </a:lnTo>
                    <a:lnTo>
                      <a:pt x="150" y="220"/>
                    </a:lnTo>
                    <a:lnTo>
                      <a:pt x="148" y="217"/>
                    </a:lnTo>
                    <a:lnTo>
                      <a:pt x="146" y="213"/>
                    </a:lnTo>
                    <a:lnTo>
                      <a:pt x="142" y="206"/>
                    </a:lnTo>
                    <a:lnTo>
                      <a:pt x="140" y="193"/>
                    </a:lnTo>
                    <a:lnTo>
                      <a:pt x="140" y="187"/>
                    </a:lnTo>
                    <a:lnTo>
                      <a:pt x="137" y="180"/>
                    </a:lnTo>
                    <a:lnTo>
                      <a:pt x="134" y="169"/>
                    </a:lnTo>
                    <a:lnTo>
                      <a:pt x="133" y="166"/>
                    </a:lnTo>
                    <a:lnTo>
                      <a:pt x="135" y="163"/>
                    </a:lnTo>
                    <a:lnTo>
                      <a:pt x="135" y="162"/>
                    </a:lnTo>
                    <a:lnTo>
                      <a:pt x="134" y="162"/>
                    </a:lnTo>
                    <a:lnTo>
                      <a:pt x="133" y="164"/>
                    </a:lnTo>
                    <a:lnTo>
                      <a:pt x="130" y="160"/>
                    </a:lnTo>
                    <a:lnTo>
                      <a:pt x="129" y="156"/>
                    </a:lnTo>
                    <a:lnTo>
                      <a:pt x="123" y="148"/>
                    </a:lnTo>
                    <a:lnTo>
                      <a:pt x="121" y="145"/>
                    </a:lnTo>
                    <a:lnTo>
                      <a:pt x="121" y="142"/>
                    </a:lnTo>
                    <a:lnTo>
                      <a:pt x="119" y="145"/>
                    </a:lnTo>
                    <a:lnTo>
                      <a:pt x="116" y="147"/>
                    </a:lnTo>
                    <a:lnTo>
                      <a:pt x="112" y="151"/>
                    </a:lnTo>
                    <a:lnTo>
                      <a:pt x="110" y="152"/>
                    </a:lnTo>
                    <a:lnTo>
                      <a:pt x="103" y="153"/>
                    </a:lnTo>
                    <a:lnTo>
                      <a:pt x="98" y="148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92" y="127"/>
                    </a:lnTo>
                    <a:lnTo>
                      <a:pt x="91" y="121"/>
                    </a:lnTo>
                    <a:lnTo>
                      <a:pt x="91" y="117"/>
                    </a:lnTo>
                    <a:lnTo>
                      <a:pt x="91" y="115"/>
                    </a:lnTo>
                    <a:lnTo>
                      <a:pt x="90" y="115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84" y="121"/>
                    </a:lnTo>
                    <a:lnTo>
                      <a:pt x="79" y="120"/>
                    </a:lnTo>
                    <a:lnTo>
                      <a:pt x="83" y="123"/>
                    </a:lnTo>
                    <a:lnTo>
                      <a:pt x="88" y="124"/>
                    </a:lnTo>
                    <a:lnTo>
                      <a:pt x="90" y="127"/>
                    </a:lnTo>
                    <a:lnTo>
                      <a:pt x="90" y="130"/>
                    </a:lnTo>
                    <a:lnTo>
                      <a:pt x="90" y="132"/>
                    </a:lnTo>
                    <a:lnTo>
                      <a:pt x="88" y="134"/>
                    </a:lnTo>
                    <a:lnTo>
                      <a:pt x="86" y="135"/>
                    </a:lnTo>
                    <a:lnTo>
                      <a:pt x="86" y="138"/>
                    </a:lnTo>
                    <a:lnTo>
                      <a:pt x="89" y="141"/>
                    </a:lnTo>
                    <a:lnTo>
                      <a:pt x="86" y="142"/>
                    </a:lnTo>
                    <a:lnTo>
                      <a:pt x="85" y="144"/>
                    </a:lnTo>
                    <a:lnTo>
                      <a:pt x="85" y="147"/>
                    </a:lnTo>
                    <a:lnTo>
                      <a:pt x="86" y="149"/>
                    </a:lnTo>
                    <a:lnTo>
                      <a:pt x="87" y="151"/>
                    </a:lnTo>
                    <a:lnTo>
                      <a:pt x="87" y="153"/>
                    </a:lnTo>
                    <a:lnTo>
                      <a:pt x="88" y="155"/>
                    </a:lnTo>
                    <a:lnTo>
                      <a:pt x="90" y="159"/>
                    </a:lnTo>
                    <a:lnTo>
                      <a:pt x="91" y="161"/>
                    </a:lnTo>
                    <a:lnTo>
                      <a:pt x="90" y="165"/>
                    </a:lnTo>
                    <a:lnTo>
                      <a:pt x="89" y="167"/>
                    </a:lnTo>
                    <a:lnTo>
                      <a:pt x="87" y="168"/>
                    </a:lnTo>
                    <a:lnTo>
                      <a:pt x="82" y="173"/>
                    </a:lnTo>
                    <a:lnTo>
                      <a:pt x="80" y="179"/>
                    </a:lnTo>
                    <a:lnTo>
                      <a:pt x="78" y="182"/>
                    </a:lnTo>
                    <a:lnTo>
                      <a:pt x="75" y="182"/>
                    </a:lnTo>
                    <a:lnTo>
                      <a:pt x="74" y="181"/>
                    </a:lnTo>
                    <a:lnTo>
                      <a:pt x="72" y="179"/>
                    </a:lnTo>
                    <a:lnTo>
                      <a:pt x="72" y="177"/>
                    </a:lnTo>
                    <a:lnTo>
                      <a:pt x="73" y="174"/>
                    </a:lnTo>
                    <a:lnTo>
                      <a:pt x="77" y="169"/>
                    </a:lnTo>
                    <a:lnTo>
                      <a:pt x="75" y="170"/>
                    </a:lnTo>
                    <a:lnTo>
                      <a:pt x="72" y="171"/>
                    </a:lnTo>
                    <a:lnTo>
                      <a:pt x="68" y="174"/>
                    </a:lnTo>
                    <a:lnTo>
                      <a:pt x="67" y="171"/>
                    </a:lnTo>
                    <a:lnTo>
                      <a:pt x="66" y="167"/>
                    </a:lnTo>
                    <a:lnTo>
                      <a:pt x="66" y="164"/>
                    </a:lnTo>
                    <a:lnTo>
                      <a:pt x="69" y="158"/>
                    </a:lnTo>
                    <a:lnTo>
                      <a:pt x="65" y="161"/>
                    </a:lnTo>
                    <a:lnTo>
                      <a:pt x="64" y="164"/>
                    </a:lnTo>
                    <a:lnTo>
                      <a:pt x="65" y="169"/>
                    </a:lnTo>
                    <a:lnTo>
                      <a:pt x="64" y="172"/>
                    </a:lnTo>
                    <a:lnTo>
                      <a:pt x="63" y="176"/>
                    </a:lnTo>
                    <a:lnTo>
                      <a:pt x="61" y="178"/>
                    </a:lnTo>
                    <a:lnTo>
                      <a:pt x="58" y="180"/>
                    </a:lnTo>
                    <a:lnTo>
                      <a:pt x="56" y="182"/>
                    </a:lnTo>
                    <a:lnTo>
                      <a:pt x="54" y="184"/>
                    </a:lnTo>
                    <a:lnTo>
                      <a:pt x="54" y="180"/>
                    </a:lnTo>
                    <a:lnTo>
                      <a:pt x="54" y="176"/>
                    </a:lnTo>
                    <a:lnTo>
                      <a:pt x="51" y="165"/>
                    </a:lnTo>
                    <a:lnTo>
                      <a:pt x="51" y="167"/>
                    </a:lnTo>
                    <a:lnTo>
                      <a:pt x="52" y="174"/>
                    </a:lnTo>
                    <a:lnTo>
                      <a:pt x="52" y="178"/>
                    </a:lnTo>
                    <a:lnTo>
                      <a:pt x="50" y="182"/>
                    </a:lnTo>
                    <a:lnTo>
                      <a:pt x="47" y="186"/>
                    </a:lnTo>
                    <a:lnTo>
                      <a:pt x="44" y="186"/>
                    </a:lnTo>
                    <a:lnTo>
                      <a:pt x="43" y="186"/>
                    </a:lnTo>
                    <a:lnTo>
                      <a:pt x="40" y="183"/>
                    </a:lnTo>
                    <a:lnTo>
                      <a:pt x="38" y="180"/>
                    </a:lnTo>
                    <a:lnTo>
                      <a:pt x="37" y="175"/>
                    </a:lnTo>
                    <a:lnTo>
                      <a:pt x="36" y="172"/>
                    </a:lnTo>
                    <a:lnTo>
                      <a:pt x="36" y="168"/>
                    </a:lnTo>
                    <a:lnTo>
                      <a:pt x="36" y="165"/>
                    </a:lnTo>
                    <a:lnTo>
                      <a:pt x="33" y="156"/>
                    </a:lnTo>
                    <a:lnTo>
                      <a:pt x="32" y="151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1" y="143"/>
                    </a:lnTo>
                    <a:lnTo>
                      <a:pt x="30" y="140"/>
                    </a:lnTo>
                    <a:lnTo>
                      <a:pt x="29" y="136"/>
                    </a:lnTo>
                    <a:lnTo>
                      <a:pt x="32" y="130"/>
                    </a:lnTo>
                    <a:lnTo>
                      <a:pt x="31" y="129"/>
                    </a:lnTo>
                    <a:lnTo>
                      <a:pt x="28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5" y="121"/>
                    </a:lnTo>
                    <a:lnTo>
                      <a:pt x="24" y="119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20" y="115"/>
                    </a:lnTo>
                    <a:lnTo>
                      <a:pt x="19" y="112"/>
                    </a:lnTo>
                    <a:lnTo>
                      <a:pt x="21" y="106"/>
                    </a:lnTo>
                    <a:lnTo>
                      <a:pt x="24" y="99"/>
                    </a:lnTo>
                    <a:lnTo>
                      <a:pt x="24" y="97"/>
                    </a:lnTo>
                    <a:lnTo>
                      <a:pt x="25" y="92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2" y="87"/>
                    </a:lnTo>
                    <a:lnTo>
                      <a:pt x="17" y="86"/>
                    </a:lnTo>
                    <a:lnTo>
                      <a:pt x="13" y="84"/>
                    </a:lnTo>
                    <a:lnTo>
                      <a:pt x="11" y="82"/>
                    </a:lnTo>
                    <a:lnTo>
                      <a:pt x="9" y="81"/>
                    </a:lnTo>
                    <a:lnTo>
                      <a:pt x="7" y="82"/>
                    </a:lnTo>
                    <a:lnTo>
                      <a:pt x="4" y="81"/>
                    </a:lnTo>
                    <a:lnTo>
                      <a:pt x="2" y="78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5" y="64"/>
                    </a:lnTo>
                    <a:lnTo>
                      <a:pt x="6" y="64"/>
                    </a:lnTo>
                    <a:lnTo>
                      <a:pt x="9" y="66"/>
                    </a:lnTo>
                    <a:lnTo>
                      <a:pt x="10" y="66"/>
                    </a:lnTo>
                    <a:lnTo>
                      <a:pt x="12" y="62"/>
                    </a:lnTo>
                    <a:lnTo>
                      <a:pt x="15" y="54"/>
                    </a:lnTo>
                    <a:lnTo>
                      <a:pt x="19" y="54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28" y="54"/>
                    </a:lnTo>
                    <a:lnTo>
                      <a:pt x="31" y="54"/>
                    </a:lnTo>
                    <a:lnTo>
                      <a:pt x="32" y="52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3"/>
                    </a:lnTo>
                    <a:lnTo>
                      <a:pt x="26" y="42"/>
                    </a:lnTo>
                    <a:lnTo>
                      <a:pt x="20" y="42"/>
                    </a:lnTo>
                    <a:lnTo>
                      <a:pt x="17" y="40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8" y="31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5" y="19"/>
                    </a:lnTo>
                    <a:lnTo>
                      <a:pt x="8" y="15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21" y="6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3" y="9"/>
                    </a:lnTo>
                    <a:lnTo>
                      <a:pt x="32" y="8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8" y="15"/>
                    </a:lnTo>
                    <a:lnTo>
                      <a:pt x="41" y="18"/>
                    </a:lnTo>
                    <a:lnTo>
                      <a:pt x="45" y="21"/>
                    </a:lnTo>
                    <a:lnTo>
                      <a:pt x="47" y="22"/>
                    </a:lnTo>
                    <a:lnTo>
                      <a:pt x="51" y="23"/>
                    </a:lnTo>
                    <a:lnTo>
                      <a:pt x="54" y="22"/>
                    </a:lnTo>
                    <a:lnTo>
                      <a:pt x="55" y="20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9" y="16"/>
                    </a:lnTo>
                    <a:lnTo>
                      <a:pt x="63" y="25"/>
                    </a:lnTo>
                    <a:lnTo>
                      <a:pt x="62" y="29"/>
                    </a:lnTo>
                    <a:lnTo>
                      <a:pt x="63" y="39"/>
                    </a:lnTo>
                    <a:lnTo>
                      <a:pt x="62" y="47"/>
                    </a:lnTo>
                    <a:lnTo>
                      <a:pt x="62" y="48"/>
                    </a:lnTo>
                    <a:lnTo>
                      <a:pt x="63" y="49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70" y="51"/>
                    </a:lnTo>
                    <a:lnTo>
                      <a:pt x="74" y="53"/>
                    </a:lnTo>
                    <a:lnTo>
                      <a:pt x="78" y="54"/>
                    </a:lnTo>
                    <a:lnTo>
                      <a:pt x="85" y="55"/>
                    </a:lnTo>
                    <a:lnTo>
                      <a:pt x="89" y="55"/>
                    </a:lnTo>
                    <a:lnTo>
                      <a:pt x="91" y="55"/>
                    </a:lnTo>
                    <a:lnTo>
                      <a:pt x="95" y="55"/>
                    </a:lnTo>
                    <a:lnTo>
                      <a:pt x="106" y="54"/>
                    </a:lnTo>
                    <a:lnTo>
                      <a:pt x="115" y="54"/>
                    </a:lnTo>
                    <a:lnTo>
                      <a:pt x="118" y="55"/>
                    </a:lnTo>
                    <a:lnTo>
                      <a:pt x="121" y="56"/>
                    </a:lnTo>
                    <a:lnTo>
                      <a:pt x="131" y="55"/>
                    </a:lnTo>
                    <a:lnTo>
                      <a:pt x="141" y="55"/>
                    </a:lnTo>
                    <a:lnTo>
                      <a:pt x="147" y="57"/>
                    </a:lnTo>
                    <a:lnTo>
                      <a:pt x="153" y="60"/>
                    </a:lnTo>
                    <a:lnTo>
                      <a:pt x="156" y="63"/>
                    </a:lnTo>
                    <a:lnTo>
                      <a:pt x="157" y="65"/>
                    </a:lnTo>
                    <a:lnTo>
                      <a:pt x="156" y="66"/>
                    </a:lnTo>
                    <a:lnTo>
                      <a:pt x="155" y="67"/>
                    </a:lnTo>
                    <a:lnTo>
                      <a:pt x="153" y="67"/>
                    </a:lnTo>
                    <a:lnTo>
                      <a:pt x="148" y="65"/>
                    </a:lnTo>
                    <a:lnTo>
                      <a:pt x="148" y="66"/>
                    </a:lnTo>
                    <a:lnTo>
                      <a:pt x="148" y="69"/>
                    </a:lnTo>
                    <a:lnTo>
                      <a:pt x="148" y="70"/>
                    </a:lnTo>
                    <a:lnTo>
                      <a:pt x="147" y="73"/>
                    </a:lnTo>
                    <a:lnTo>
                      <a:pt x="144" y="80"/>
                    </a:lnTo>
                    <a:lnTo>
                      <a:pt x="143" y="84"/>
                    </a:lnTo>
                    <a:lnTo>
                      <a:pt x="143" y="85"/>
                    </a:lnTo>
                    <a:lnTo>
                      <a:pt x="142" y="85"/>
                    </a:lnTo>
                    <a:lnTo>
                      <a:pt x="140" y="85"/>
                    </a:lnTo>
                    <a:lnTo>
                      <a:pt x="138" y="86"/>
                    </a:lnTo>
                    <a:lnTo>
                      <a:pt x="137" y="87"/>
                    </a:lnTo>
                    <a:lnTo>
                      <a:pt x="136" y="89"/>
                    </a:lnTo>
                    <a:lnTo>
                      <a:pt x="135" y="92"/>
                    </a:lnTo>
                    <a:lnTo>
                      <a:pt x="134" y="93"/>
                    </a:lnTo>
                    <a:lnTo>
                      <a:pt x="132" y="91"/>
                    </a:lnTo>
                    <a:lnTo>
                      <a:pt x="130" y="92"/>
                    </a:lnTo>
                    <a:lnTo>
                      <a:pt x="128" y="92"/>
                    </a:lnTo>
                    <a:lnTo>
                      <a:pt x="126" y="94"/>
                    </a:lnTo>
                    <a:lnTo>
                      <a:pt x="125" y="95"/>
                    </a:lnTo>
                    <a:lnTo>
                      <a:pt x="123" y="96"/>
                    </a:lnTo>
                    <a:lnTo>
                      <a:pt x="118" y="96"/>
                    </a:lnTo>
                    <a:lnTo>
                      <a:pt x="117" y="96"/>
                    </a:lnTo>
                    <a:lnTo>
                      <a:pt x="117" y="97"/>
                    </a:lnTo>
                    <a:lnTo>
                      <a:pt x="116" y="99"/>
                    </a:lnTo>
                    <a:lnTo>
                      <a:pt x="113" y="102"/>
                    </a:lnTo>
                    <a:lnTo>
                      <a:pt x="111" y="108"/>
                    </a:lnTo>
                    <a:lnTo>
                      <a:pt x="110" y="112"/>
                    </a:lnTo>
                    <a:lnTo>
                      <a:pt x="110" y="115"/>
                    </a:lnTo>
                    <a:lnTo>
                      <a:pt x="113" y="123"/>
                    </a:lnTo>
                    <a:lnTo>
                      <a:pt x="116" y="133"/>
                    </a:lnTo>
                    <a:lnTo>
                      <a:pt x="116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7" y="132"/>
                    </a:lnTo>
                    <a:lnTo>
                      <a:pt x="118" y="130"/>
                    </a:lnTo>
                    <a:lnTo>
                      <a:pt x="119" y="129"/>
                    </a:lnTo>
                    <a:lnTo>
                      <a:pt x="120" y="130"/>
                    </a:lnTo>
                    <a:lnTo>
                      <a:pt x="121" y="132"/>
                    </a:lnTo>
                    <a:lnTo>
                      <a:pt x="122" y="136"/>
                    </a:lnTo>
                    <a:lnTo>
                      <a:pt x="124" y="138"/>
                    </a:lnTo>
                    <a:lnTo>
                      <a:pt x="126" y="138"/>
                    </a:lnTo>
                    <a:lnTo>
                      <a:pt x="129" y="137"/>
                    </a:lnTo>
                    <a:lnTo>
                      <a:pt x="131" y="135"/>
                    </a:lnTo>
                    <a:lnTo>
                      <a:pt x="132" y="133"/>
                    </a:lnTo>
                    <a:lnTo>
                      <a:pt x="131" y="129"/>
                    </a:lnTo>
                    <a:lnTo>
                      <a:pt x="131" y="127"/>
                    </a:lnTo>
                    <a:lnTo>
                      <a:pt x="132" y="124"/>
                    </a:lnTo>
                    <a:lnTo>
                      <a:pt x="137" y="120"/>
                    </a:lnTo>
                    <a:lnTo>
                      <a:pt x="137" y="118"/>
                    </a:lnTo>
                    <a:lnTo>
                      <a:pt x="137" y="115"/>
                    </a:lnTo>
                    <a:lnTo>
                      <a:pt x="137" y="111"/>
                    </a:lnTo>
                    <a:lnTo>
                      <a:pt x="139" y="111"/>
                    </a:lnTo>
                    <a:lnTo>
                      <a:pt x="141" y="112"/>
                    </a:lnTo>
                    <a:lnTo>
                      <a:pt x="144" y="110"/>
                    </a:lnTo>
                    <a:lnTo>
                      <a:pt x="145" y="110"/>
                    </a:lnTo>
                    <a:lnTo>
                      <a:pt x="146" y="112"/>
                    </a:lnTo>
                    <a:lnTo>
                      <a:pt x="148" y="111"/>
                    </a:lnTo>
                    <a:lnTo>
                      <a:pt x="150" y="119"/>
                    </a:lnTo>
                    <a:lnTo>
                      <a:pt x="151" y="125"/>
                    </a:lnTo>
                    <a:lnTo>
                      <a:pt x="151" y="128"/>
                    </a:lnTo>
                    <a:lnTo>
                      <a:pt x="152" y="135"/>
                    </a:lnTo>
                    <a:lnTo>
                      <a:pt x="152" y="140"/>
                    </a:lnTo>
                    <a:lnTo>
                      <a:pt x="153" y="141"/>
                    </a:lnTo>
                    <a:lnTo>
                      <a:pt x="155" y="144"/>
                    </a:lnTo>
                    <a:lnTo>
                      <a:pt x="156" y="147"/>
                    </a:lnTo>
                    <a:lnTo>
                      <a:pt x="157" y="149"/>
                    </a:lnTo>
                    <a:lnTo>
                      <a:pt x="158" y="155"/>
                    </a:lnTo>
                    <a:lnTo>
                      <a:pt x="158" y="160"/>
                    </a:lnTo>
                    <a:lnTo>
                      <a:pt x="159" y="173"/>
                    </a:lnTo>
                    <a:lnTo>
                      <a:pt x="160" y="176"/>
                    </a:lnTo>
                    <a:close/>
                    <a:moveTo>
                      <a:pt x="92" y="139"/>
                    </a:moveTo>
                    <a:lnTo>
                      <a:pt x="93" y="140"/>
                    </a:lnTo>
                    <a:lnTo>
                      <a:pt x="91" y="139"/>
                    </a:lnTo>
                    <a:lnTo>
                      <a:pt x="89" y="138"/>
                    </a:lnTo>
                    <a:lnTo>
                      <a:pt x="88" y="137"/>
                    </a:lnTo>
                    <a:lnTo>
                      <a:pt x="90" y="136"/>
                    </a:lnTo>
                    <a:lnTo>
                      <a:pt x="92" y="139"/>
                    </a:lnTo>
                    <a:close/>
                    <a:moveTo>
                      <a:pt x="97" y="172"/>
                    </a:moveTo>
                    <a:lnTo>
                      <a:pt x="91" y="173"/>
                    </a:lnTo>
                    <a:lnTo>
                      <a:pt x="88" y="173"/>
                    </a:lnTo>
                    <a:lnTo>
                      <a:pt x="93" y="163"/>
                    </a:lnTo>
                    <a:lnTo>
                      <a:pt x="93" y="158"/>
                    </a:lnTo>
                    <a:lnTo>
                      <a:pt x="92" y="155"/>
                    </a:lnTo>
                    <a:lnTo>
                      <a:pt x="89" y="152"/>
                    </a:lnTo>
                    <a:lnTo>
                      <a:pt x="89" y="150"/>
                    </a:lnTo>
                    <a:lnTo>
                      <a:pt x="88" y="147"/>
                    </a:lnTo>
                    <a:lnTo>
                      <a:pt x="87" y="144"/>
                    </a:lnTo>
                    <a:lnTo>
                      <a:pt x="90" y="143"/>
                    </a:lnTo>
                    <a:lnTo>
                      <a:pt x="93" y="144"/>
                    </a:lnTo>
                    <a:lnTo>
                      <a:pt x="93" y="145"/>
                    </a:lnTo>
                    <a:lnTo>
                      <a:pt x="94" y="148"/>
                    </a:lnTo>
                    <a:lnTo>
                      <a:pt x="95" y="151"/>
                    </a:lnTo>
                    <a:lnTo>
                      <a:pt x="100" y="157"/>
                    </a:lnTo>
                    <a:lnTo>
                      <a:pt x="100" y="160"/>
                    </a:lnTo>
                    <a:lnTo>
                      <a:pt x="99" y="169"/>
                    </a:lnTo>
                    <a:lnTo>
                      <a:pt x="97" y="172"/>
                    </a:lnTo>
                    <a:close/>
                    <a:moveTo>
                      <a:pt x="124" y="161"/>
                    </a:moveTo>
                    <a:lnTo>
                      <a:pt x="122" y="162"/>
                    </a:lnTo>
                    <a:lnTo>
                      <a:pt x="121" y="161"/>
                    </a:lnTo>
                    <a:lnTo>
                      <a:pt x="119" y="157"/>
                    </a:lnTo>
                    <a:lnTo>
                      <a:pt x="120" y="153"/>
                    </a:lnTo>
                    <a:lnTo>
                      <a:pt x="121" y="152"/>
                    </a:lnTo>
                    <a:lnTo>
                      <a:pt x="122" y="153"/>
                    </a:lnTo>
                    <a:lnTo>
                      <a:pt x="123" y="157"/>
                    </a:lnTo>
                    <a:lnTo>
                      <a:pt x="124" y="159"/>
                    </a:lnTo>
                    <a:lnTo>
                      <a:pt x="124" y="161"/>
                    </a:lnTo>
                    <a:close/>
                    <a:moveTo>
                      <a:pt x="110" y="168"/>
                    </a:moveTo>
                    <a:lnTo>
                      <a:pt x="106" y="171"/>
                    </a:lnTo>
                    <a:lnTo>
                      <a:pt x="107" y="156"/>
                    </a:lnTo>
                    <a:lnTo>
                      <a:pt x="110" y="161"/>
                    </a:lnTo>
                    <a:lnTo>
                      <a:pt x="111" y="164"/>
                    </a:lnTo>
                    <a:lnTo>
                      <a:pt x="110" y="168"/>
                    </a:lnTo>
                    <a:close/>
                    <a:moveTo>
                      <a:pt x="135" y="181"/>
                    </a:moveTo>
                    <a:lnTo>
                      <a:pt x="134" y="184"/>
                    </a:lnTo>
                    <a:lnTo>
                      <a:pt x="133" y="182"/>
                    </a:lnTo>
                    <a:lnTo>
                      <a:pt x="134" y="179"/>
                    </a:lnTo>
                    <a:lnTo>
                      <a:pt x="134" y="178"/>
                    </a:lnTo>
                    <a:lnTo>
                      <a:pt x="135" y="178"/>
                    </a:lnTo>
                    <a:lnTo>
                      <a:pt x="136" y="179"/>
                    </a:lnTo>
                    <a:lnTo>
                      <a:pt x="135" y="181"/>
                    </a:lnTo>
                    <a:close/>
                    <a:moveTo>
                      <a:pt x="138" y="194"/>
                    </a:moveTo>
                    <a:lnTo>
                      <a:pt x="136" y="194"/>
                    </a:lnTo>
                    <a:lnTo>
                      <a:pt x="135" y="193"/>
                    </a:lnTo>
                    <a:lnTo>
                      <a:pt x="135" y="191"/>
                    </a:lnTo>
                    <a:lnTo>
                      <a:pt x="135" y="186"/>
                    </a:lnTo>
                    <a:lnTo>
                      <a:pt x="136" y="185"/>
                    </a:lnTo>
                    <a:lnTo>
                      <a:pt x="137" y="186"/>
                    </a:lnTo>
                    <a:lnTo>
                      <a:pt x="138" y="187"/>
                    </a:lnTo>
                    <a:lnTo>
                      <a:pt x="138" y="190"/>
                    </a:lnTo>
                    <a:lnTo>
                      <a:pt x="138" y="19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3">
                <a:extLst>
                  <a:ext uri="{FF2B5EF4-FFF2-40B4-BE49-F238E27FC236}">
                    <a16:creationId xmlns:a16="http://schemas.microsoft.com/office/drawing/2014/main" id="{8B4F10D3-5D69-E170-B94F-68D17BAA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2294"/>
                <a:ext cx="39" cy="32"/>
              </a:xfrm>
              <a:custGeom>
                <a:avLst/>
                <a:gdLst>
                  <a:gd name="T0" fmla="*/ 81 w 134"/>
                  <a:gd name="T1" fmla="*/ 5 h 109"/>
                  <a:gd name="T2" fmla="*/ 88 w 134"/>
                  <a:gd name="T3" fmla="*/ 1 h 109"/>
                  <a:gd name="T4" fmla="*/ 90 w 134"/>
                  <a:gd name="T5" fmla="*/ 8 h 109"/>
                  <a:gd name="T6" fmla="*/ 102 w 134"/>
                  <a:gd name="T7" fmla="*/ 12 h 109"/>
                  <a:gd name="T8" fmla="*/ 106 w 134"/>
                  <a:gd name="T9" fmla="*/ 14 h 109"/>
                  <a:gd name="T10" fmla="*/ 115 w 134"/>
                  <a:gd name="T11" fmla="*/ 19 h 109"/>
                  <a:gd name="T12" fmla="*/ 113 w 134"/>
                  <a:gd name="T13" fmla="*/ 28 h 109"/>
                  <a:gd name="T14" fmla="*/ 112 w 134"/>
                  <a:gd name="T15" fmla="*/ 31 h 109"/>
                  <a:gd name="T16" fmla="*/ 110 w 134"/>
                  <a:gd name="T17" fmla="*/ 38 h 109"/>
                  <a:gd name="T18" fmla="*/ 116 w 134"/>
                  <a:gd name="T19" fmla="*/ 38 h 109"/>
                  <a:gd name="T20" fmla="*/ 122 w 134"/>
                  <a:gd name="T21" fmla="*/ 42 h 109"/>
                  <a:gd name="T22" fmla="*/ 130 w 134"/>
                  <a:gd name="T23" fmla="*/ 50 h 109"/>
                  <a:gd name="T24" fmla="*/ 129 w 134"/>
                  <a:gd name="T25" fmla="*/ 55 h 109"/>
                  <a:gd name="T26" fmla="*/ 134 w 134"/>
                  <a:gd name="T27" fmla="*/ 61 h 109"/>
                  <a:gd name="T28" fmla="*/ 126 w 134"/>
                  <a:gd name="T29" fmla="*/ 75 h 109"/>
                  <a:gd name="T30" fmla="*/ 125 w 134"/>
                  <a:gd name="T31" fmla="*/ 74 h 109"/>
                  <a:gd name="T32" fmla="*/ 117 w 134"/>
                  <a:gd name="T33" fmla="*/ 78 h 109"/>
                  <a:gd name="T34" fmla="*/ 113 w 134"/>
                  <a:gd name="T35" fmla="*/ 87 h 109"/>
                  <a:gd name="T36" fmla="*/ 112 w 134"/>
                  <a:gd name="T37" fmla="*/ 91 h 109"/>
                  <a:gd name="T38" fmla="*/ 115 w 134"/>
                  <a:gd name="T39" fmla="*/ 97 h 109"/>
                  <a:gd name="T40" fmla="*/ 116 w 134"/>
                  <a:gd name="T41" fmla="*/ 105 h 109"/>
                  <a:gd name="T42" fmla="*/ 112 w 134"/>
                  <a:gd name="T43" fmla="*/ 107 h 109"/>
                  <a:gd name="T44" fmla="*/ 104 w 134"/>
                  <a:gd name="T45" fmla="*/ 109 h 109"/>
                  <a:gd name="T46" fmla="*/ 97 w 134"/>
                  <a:gd name="T47" fmla="*/ 101 h 109"/>
                  <a:gd name="T48" fmla="*/ 91 w 134"/>
                  <a:gd name="T49" fmla="*/ 97 h 109"/>
                  <a:gd name="T50" fmla="*/ 84 w 134"/>
                  <a:gd name="T51" fmla="*/ 94 h 109"/>
                  <a:gd name="T52" fmla="*/ 81 w 134"/>
                  <a:gd name="T53" fmla="*/ 87 h 109"/>
                  <a:gd name="T54" fmla="*/ 80 w 134"/>
                  <a:gd name="T55" fmla="*/ 74 h 109"/>
                  <a:gd name="T56" fmla="*/ 75 w 134"/>
                  <a:gd name="T57" fmla="*/ 80 h 109"/>
                  <a:gd name="T58" fmla="*/ 64 w 134"/>
                  <a:gd name="T59" fmla="*/ 85 h 109"/>
                  <a:gd name="T60" fmla="*/ 56 w 134"/>
                  <a:gd name="T61" fmla="*/ 83 h 109"/>
                  <a:gd name="T62" fmla="*/ 58 w 134"/>
                  <a:gd name="T63" fmla="*/ 79 h 109"/>
                  <a:gd name="T64" fmla="*/ 56 w 134"/>
                  <a:gd name="T65" fmla="*/ 75 h 109"/>
                  <a:gd name="T66" fmla="*/ 58 w 134"/>
                  <a:gd name="T67" fmla="*/ 69 h 109"/>
                  <a:gd name="T68" fmla="*/ 47 w 134"/>
                  <a:gd name="T69" fmla="*/ 64 h 109"/>
                  <a:gd name="T70" fmla="*/ 42 w 134"/>
                  <a:gd name="T71" fmla="*/ 65 h 109"/>
                  <a:gd name="T72" fmla="*/ 38 w 134"/>
                  <a:gd name="T73" fmla="*/ 57 h 109"/>
                  <a:gd name="T74" fmla="*/ 28 w 134"/>
                  <a:gd name="T75" fmla="*/ 55 h 109"/>
                  <a:gd name="T76" fmla="*/ 25 w 134"/>
                  <a:gd name="T77" fmla="*/ 46 h 109"/>
                  <a:gd name="T78" fmla="*/ 20 w 134"/>
                  <a:gd name="T79" fmla="*/ 40 h 109"/>
                  <a:gd name="T80" fmla="*/ 12 w 134"/>
                  <a:gd name="T81" fmla="*/ 43 h 109"/>
                  <a:gd name="T82" fmla="*/ 5 w 134"/>
                  <a:gd name="T83" fmla="*/ 38 h 109"/>
                  <a:gd name="T84" fmla="*/ 2 w 134"/>
                  <a:gd name="T85" fmla="*/ 30 h 109"/>
                  <a:gd name="T86" fmla="*/ 0 w 134"/>
                  <a:gd name="T87" fmla="*/ 22 h 109"/>
                  <a:gd name="T88" fmla="*/ 29 w 134"/>
                  <a:gd name="T89" fmla="*/ 6 h 109"/>
                  <a:gd name="T90" fmla="*/ 32 w 134"/>
                  <a:gd name="T91" fmla="*/ 14 h 109"/>
                  <a:gd name="T92" fmla="*/ 37 w 134"/>
                  <a:gd name="T93" fmla="*/ 11 h 109"/>
                  <a:gd name="T94" fmla="*/ 44 w 134"/>
                  <a:gd name="T95" fmla="*/ 14 h 109"/>
                  <a:gd name="T96" fmla="*/ 53 w 134"/>
                  <a:gd name="T97" fmla="*/ 14 h 109"/>
                  <a:gd name="T98" fmla="*/ 59 w 134"/>
                  <a:gd name="T99" fmla="*/ 6 h 109"/>
                  <a:gd name="T100" fmla="*/ 66 w 134"/>
                  <a:gd name="T101" fmla="*/ 7 h 109"/>
                  <a:gd name="T102" fmla="*/ 69 w 134"/>
                  <a:gd name="T103" fmla="*/ 1 h 109"/>
                  <a:gd name="T104" fmla="*/ 74 w 134"/>
                  <a:gd name="T105" fmla="*/ 4 h 109"/>
                  <a:gd name="T106" fmla="*/ 80 w 134"/>
                  <a:gd name="T107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4" h="109">
                    <a:moveTo>
                      <a:pt x="80" y="3"/>
                    </a:moveTo>
                    <a:lnTo>
                      <a:pt x="80" y="4"/>
                    </a:lnTo>
                    <a:lnTo>
                      <a:pt x="81" y="5"/>
                    </a:lnTo>
                    <a:lnTo>
                      <a:pt x="85" y="5"/>
                    </a:lnTo>
                    <a:lnTo>
                      <a:pt x="86" y="2"/>
                    </a:lnTo>
                    <a:lnTo>
                      <a:pt x="88" y="1"/>
                    </a:lnTo>
                    <a:lnTo>
                      <a:pt x="89" y="2"/>
                    </a:lnTo>
                    <a:lnTo>
                      <a:pt x="89" y="5"/>
                    </a:lnTo>
                    <a:lnTo>
                      <a:pt x="90" y="8"/>
                    </a:lnTo>
                    <a:lnTo>
                      <a:pt x="94" y="12"/>
                    </a:lnTo>
                    <a:lnTo>
                      <a:pt x="97" y="13"/>
                    </a:lnTo>
                    <a:lnTo>
                      <a:pt x="102" y="12"/>
                    </a:lnTo>
                    <a:lnTo>
                      <a:pt x="103" y="11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3" y="18"/>
                    </a:lnTo>
                    <a:lnTo>
                      <a:pt x="115" y="19"/>
                    </a:lnTo>
                    <a:lnTo>
                      <a:pt x="116" y="20"/>
                    </a:lnTo>
                    <a:lnTo>
                      <a:pt x="115" y="23"/>
                    </a:lnTo>
                    <a:lnTo>
                      <a:pt x="113" y="28"/>
                    </a:lnTo>
                    <a:lnTo>
                      <a:pt x="113" y="30"/>
                    </a:lnTo>
                    <a:lnTo>
                      <a:pt x="113" y="30"/>
                    </a:lnTo>
                    <a:lnTo>
                      <a:pt x="112" y="31"/>
                    </a:lnTo>
                    <a:lnTo>
                      <a:pt x="109" y="35"/>
                    </a:lnTo>
                    <a:lnTo>
                      <a:pt x="109" y="36"/>
                    </a:lnTo>
                    <a:lnTo>
                      <a:pt x="110" y="38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16" y="38"/>
                    </a:lnTo>
                    <a:lnTo>
                      <a:pt x="118" y="41"/>
                    </a:lnTo>
                    <a:lnTo>
                      <a:pt x="121" y="41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7" y="47"/>
                    </a:lnTo>
                    <a:lnTo>
                      <a:pt x="130" y="50"/>
                    </a:lnTo>
                    <a:lnTo>
                      <a:pt x="128" y="53"/>
                    </a:lnTo>
                    <a:lnTo>
                      <a:pt x="128" y="54"/>
                    </a:lnTo>
                    <a:lnTo>
                      <a:pt x="129" y="55"/>
                    </a:lnTo>
                    <a:lnTo>
                      <a:pt x="132" y="56"/>
                    </a:lnTo>
                    <a:lnTo>
                      <a:pt x="134" y="58"/>
                    </a:lnTo>
                    <a:lnTo>
                      <a:pt x="134" y="61"/>
                    </a:lnTo>
                    <a:lnTo>
                      <a:pt x="134" y="65"/>
                    </a:lnTo>
                    <a:lnTo>
                      <a:pt x="128" y="70"/>
                    </a:lnTo>
                    <a:lnTo>
                      <a:pt x="126" y="75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5" y="74"/>
                    </a:lnTo>
                    <a:lnTo>
                      <a:pt x="124" y="74"/>
                    </a:lnTo>
                    <a:lnTo>
                      <a:pt x="121" y="73"/>
                    </a:lnTo>
                    <a:lnTo>
                      <a:pt x="117" y="78"/>
                    </a:lnTo>
                    <a:lnTo>
                      <a:pt x="115" y="82"/>
                    </a:lnTo>
                    <a:lnTo>
                      <a:pt x="114" y="84"/>
                    </a:lnTo>
                    <a:lnTo>
                      <a:pt x="113" y="87"/>
                    </a:lnTo>
                    <a:lnTo>
                      <a:pt x="112" y="89"/>
                    </a:lnTo>
                    <a:lnTo>
                      <a:pt x="113" y="90"/>
                    </a:lnTo>
                    <a:lnTo>
                      <a:pt x="112" y="91"/>
                    </a:lnTo>
                    <a:lnTo>
                      <a:pt x="112" y="93"/>
                    </a:lnTo>
                    <a:lnTo>
                      <a:pt x="114" y="95"/>
                    </a:lnTo>
                    <a:lnTo>
                      <a:pt x="115" y="97"/>
                    </a:lnTo>
                    <a:lnTo>
                      <a:pt x="117" y="102"/>
                    </a:lnTo>
                    <a:lnTo>
                      <a:pt x="117" y="103"/>
                    </a:lnTo>
                    <a:lnTo>
                      <a:pt x="116" y="105"/>
                    </a:lnTo>
                    <a:lnTo>
                      <a:pt x="115" y="107"/>
                    </a:lnTo>
                    <a:lnTo>
                      <a:pt x="114" y="107"/>
                    </a:lnTo>
                    <a:lnTo>
                      <a:pt x="112" y="107"/>
                    </a:lnTo>
                    <a:lnTo>
                      <a:pt x="108" y="108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2" y="107"/>
                    </a:lnTo>
                    <a:lnTo>
                      <a:pt x="99" y="103"/>
                    </a:lnTo>
                    <a:lnTo>
                      <a:pt x="97" y="101"/>
                    </a:lnTo>
                    <a:lnTo>
                      <a:pt x="96" y="100"/>
                    </a:lnTo>
                    <a:lnTo>
                      <a:pt x="94" y="99"/>
                    </a:lnTo>
                    <a:lnTo>
                      <a:pt x="91" y="97"/>
                    </a:lnTo>
                    <a:lnTo>
                      <a:pt x="89" y="96"/>
                    </a:lnTo>
                    <a:lnTo>
                      <a:pt x="87" y="94"/>
                    </a:lnTo>
                    <a:lnTo>
                      <a:pt x="84" y="94"/>
                    </a:lnTo>
                    <a:lnTo>
                      <a:pt x="82" y="94"/>
                    </a:lnTo>
                    <a:lnTo>
                      <a:pt x="81" y="91"/>
                    </a:lnTo>
                    <a:lnTo>
                      <a:pt x="81" y="87"/>
                    </a:lnTo>
                    <a:lnTo>
                      <a:pt x="79" y="85"/>
                    </a:lnTo>
                    <a:lnTo>
                      <a:pt x="82" y="75"/>
                    </a:lnTo>
                    <a:lnTo>
                      <a:pt x="80" y="74"/>
                    </a:lnTo>
                    <a:lnTo>
                      <a:pt x="79" y="75"/>
                    </a:lnTo>
                    <a:lnTo>
                      <a:pt x="76" y="77"/>
                    </a:lnTo>
                    <a:lnTo>
                      <a:pt x="75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4" y="85"/>
                    </a:lnTo>
                    <a:lnTo>
                      <a:pt x="58" y="85"/>
                    </a:lnTo>
                    <a:lnTo>
                      <a:pt x="57" y="84"/>
                    </a:lnTo>
                    <a:lnTo>
                      <a:pt x="56" y="83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79"/>
                    </a:lnTo>
                    <a:lnTo>
                      <a:pt x="58" y="77"/>
                    </a:lnTo>
                    <a:lnTo>
                      <a:pt x="57" y="75"/>
                    </a:lnTo>
                    <a:lnTo>
                      <a:pt x="56" y="75"/>
                    </a:lnTo>
                    <a:lnTo>
                      <a:pt x="57" y="73"/>
                    </a:lnTo>
                    <a:lnTo>
                      <a:pt x="57" y="70"/>
                    </a:lnTo>
                    <a:lnTo>
                      <a:pt x="58" y="69"/>
                    </a:lnTo>
                    <a:lnTo>
                      <a:pt x="53" y="65"/>
                    </a:lnTo>
                    <a:lnTo>
                      <a:pt x="50" y="64"/>
                    </a:lnTo>
                    <a:lnTo>
                      <a:pt x="47" y="64"/>
                    </a:lnTo>
                    <a:lnTo>
                      <a:pt x="44" y="63"/>
                    </a:lnTo>
                    <a:lnTo>
                      <a:pt x="43" y="64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40" y="65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3" y="55"/>
                    </a:lnTo>
                    <a:lnTo>
                      <a:pt x="28" y="55"/>
                    </a:lnTo>
                    <a:lnTo>
                      <a:pt x="26" y="53"/>
                    </a:lnTo>
                    <a:lnTo>
                      <a:pt x="25" y="50"/>
                    </a:lnTo>
                    <a:lnTo>
                      <a:pt x="25" y="46"/>
                    </a:lnTo>
                    <a:lnTo>
                      <a:pt x="23" y="42"/>
                    </a:lnTo>
                    <a:lnTo>
                      <a:pt x="22" y="41"/>
                    </a:lnTo>
                    <a:lnTo>
                      <a:pt x="20" y="40"/>
                    </a:lnTo>
                    <a:lnTo>
                      <a:pt x="17" y="40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8" y="41"/>
                    </a:lnTo>
                    <a:lnTo>
                      <a:pt x="5" y="38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5" y="13"/>
                    </a:lnTo>
                    <a:lnTo>
                      <a:pt x="24" y="8"/>
                    </a:lnTo>
                    <a:lnTo>
                      <a:pt x="29" y="6"/>
                    </a:lnTo>
                    <a:lnTo>
                      <a:pt x="30" y="11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40" y="12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0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2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8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0" y="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4">
                <a:extLst>
                  <a:ext uri="{FF2B5EF4-FFF2-40B4-BE49-F238E27FC236}">
                    <a16:creationId xmlns:a16="http://schemas.microsoft.com/office/drawing/2014/main" id="{F4B4E663-7D09-489D-D7DE-8073A0B53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3" y="2754"/>
                <a:ext cx="81" cy="59"/>
              </a:xfrm>
              <a:custGeom>
                <a:avLst/>
                <a:gdLst>
                  <a:gd name="T0" fmla="*/ 201 w 278"/>
                  <a:gd name="T1" fmla="*/ 15 h 202"/>
                  <a:gd name="T2" fmla="*/ 208 w 278"/>
                  <a:gd name="T3" fmla="*/ 30 h 202"/>
                  <a:gd name="T4" fmla="*/ 213 w 278"/>
                  <a:gd name="T5" fmla="*/ 44 h 202"/>
                  <a:gd name="T6" fmla="*/ 222 w 278"/>
                  <a:gd name="T7" fmla="*/ 51 h 202"/>
                  <a:gd name="T8" fmla="*/ 228 w 278"/>
                  <a:gd name="T9" fmla="*/ 55 h 202"/>
                  <a:gd name="T10" fmla="*/ 235 w 278"/>
                  <a:gd name="T11" fmla="*/ 63 h 202"/>
                  <a:gd name="T12" fmla="*/ 228 w 278"/>
                  <a:gd name="T13" fmla="*/ 68 h 202"/>
                  <a:gd name="T14" fmla="*/ 240 w 278"/>
                  <a:gd name="T15" fmla="*/ 80 h 202"/>
                  <a:gd name="T16" fmla="*/ 257 w 278"/>
                  <a:gd name="T17" fmla="*/ 88 h 202"/>
                  <a:gd name="T18" fmla="*/ 267 w 278"/>
                  <a:gd name="T19" fmla="*/ 85 h 202"/>
                  <a:gd name="T20" fmla="*/ 272 w 278"/>
                  <a:gd name="T21" fmla="*/ 94 h 202"/>
                  <a:gd name="T22" fmla="*/ 267 w 278"/>
                  <a:gd name="T23" fmla="*/ 97 h 202"/>
                  <a:gd name="T24" fmla="*/ 271 w 278"/>
                  <a:gd name="T25" fmla="*/ 105 h 202"/>
                  <a:gd name="T26" fmla="*/ 274 w 278"/>
                  <a:gd name="T27" fmla="*/ 121 h 202"/>
                  <a:gd name="T28" fmla="*/ 250 w 278"/>
                  <a:gd name="T29" fmla="*/ 132 h 202"/>
                  <a:gd name="T30" fmla="*/ 243 w 278"/>
                  <a:gd name="T31" fmla="*/ 131 h 202"/>
                  <a:gd name="T32" fmla="*/ 239 w 278"/>
                  <a:gd name="T33" fmla="*/ 136 h 202"/>
                  <a:gd name="T34" fmla="*/ 234 w 278"/>
                  <a:gd name="T35" fmla="*/ 138 h 202"/>
                  <a:gd name="T36" fmla="*/ 232 w 278"/>
                  <a:gd name="T37" fmla="*/ 143 h 202"/>
                  <a:gd name="T38" fmla="*/ 228 w 278"/>
                  <a:gd name="T39" fmla="*/ 145 h 202"/>
                  <a:gd name="T40" fmla="*/ 213 w 278"/>
                  <a:gd name="T41" fmla="*/ 147 h 202"/>
                  <a:gd name="T42" fmla="*/ 200 w 278"/>
                  <a:gd name="T43" fmla="*/ 143 h 202"/>
                  <a:gd name="T44" fmla="*/ 182 w 278"/>
                  <a:gd name="T45" fmla="*/ 143 h 202"/>
                  <a:gd name="T46" fmla="*/ 177 w 278"/>
                  <a:gd name="T47" fmla="*/ 146 h 202"/>
                  <a:gd name="T48" fmla="*/ 171 w 278"/>
                  <a:gd name="T49" fmla="*/ 148 h 202"/>
                  <a:gd name="T50" fmla="*/ 160 w 278"/>
                  <a:gd name="T51" fmla="*/ 146 h 202"/>
                  <a:gd name="T52" fmla="*/ 139 w 278"/>
                  <a:gd name="T53" fmla="*/ 145 h 202"/>
                  <a:gd name="T54" fmla="*/ 106 w 278"/>
                  <a:gd name="T55" fmla="*/ 146 h 202"/>
                  <a:gd name="T56" fmla="*/ 95 w 278"/>
                  <a:gd name="T57" fmla="*/ 147 h 202"/>
                  <a:gd name="T58" fmla="*/ 95 w 278"/>
                  <a:gd name="T59" fmla="*/ 165 h 202"/>
                  <a:gd name="T60" fmla="*/ 95 w 278"/>
                  <a:gd name="T61" fmla="*/ 170 h 202"/>
                  <a:gd name="T62" fmla="*/ 97 w 278"/>
                  <a:gd name="T63" fmla="*/ 178 h 202"/>
                  <a:gd name="T64" fmla="*/ 97 w 278"/>
                  <a:gd name="T65" fmla="*/ 193 h 202"/>
                  <a:gd name="T66" fmla="*/ 97 w 278"/>
                  <a:gd name="T67" fmla="*/ 202 h 202"/>
                  <a:gd name="T68" fmla="*/ 91 w 278"/>
                  <a:gd name="T69" fmla="*/ 195 h 202"/>
                  <a:gd name="T70" fmla="*/ 83 w 278"/>
                  <a:gd name="T71" fmla="*/ 187 h 202"/>
                  <a:gd name="T72" fmla="*/ 69 w 278"/>
                  <a:gd name="T73" fmla="*/ 184 h 202"/>
                  <a:gd name="T74" fmla="*/ 48 w 278"/>
                  <a:gd name="T75" fmla="*/ 189 h 202"/>
                  <a:gd name="T76" fmla="*/ 37 w 278"/>
                  <a:gd name="T77" fmla="*/ 193 h 202"/>
                  <a:gd name="T78" fmla="*/ 25 w 278"/>
                  <a:gd name="T79" fmla="*/ 187 h 202"/>
                  <a:gd name="T80" fmla="*/ 17 w 278"/>
                  <a:gd name="T81" fmla="*/ 177 h 202"/>
                  <a:gd name="T82" fmla="*/ 5 w 278"/>
                  <a:gd name="T83" fmla="*/ 170 h 202"/>
                  <a:gd name="T84" fmla="*/ 2 w 278"/>
                  <a:gd name="T85" fmla="*/ 161 h 202"/>
                  <a:gd name="T86" fmla="*/ 2 w 278"/>
                  <a:gd name="T87" fmla="*/ 144 h 202"/>
                  <a:gd name="T88" fmla="*/ 10 w 278"/>
                  <a:gd name="T89" fmla="*/ 132 h 202"/>
                  <a:gd name="T90" fmla="*/ 9 w 278"/>
                  <a:gd name="T91" fmla="*/ 122 h 202"/>
                  <a:gd name="T92" fmla="*/ 13 w 278"/>
                  <a:gd name="T93" fmla="*/ 112 h 202"/>
                  <a:gd name="T94" fmla="*/ 29 w 278"/>
                  <a:gd name="T95" fmla="*/ 108 h 202"/>
                  <a:gd name="T96" fmla="*/ 37 w 278"/>
                  <a:gd name="T97" fmla="*/ 100 h 202"/>
                  <a:gd name="T98" fmla="*/ 38 w 278"/>
                  <a:gd name="T99" fmla="*/ 88 h 202"/>
                  <a:gd name="T100" fmla="*/ 45 w 278"/>
                  <a:gd name="T101" fmla="*/ 75 h 202"/>
                  <a:gd name="T102" fmla="*/ 47 w 278"/>
                  <a:gd name="T103" fmla="*/ 65 h 202"/>
                  <a:gd name="T104" fmla="*/ 59 w 278"/>
                  <a:gd name="T105" fmla="*/ 61 h 202"/>
                  <a:gd name="T106" fmla="*/ 75 w 278"/>
                  <a:gd name="T107" fmla="*/ 66 h 202"/>
                  <a:gd name="T108" fmla="*/ 80 w 278"/>
                  <a:gd name="T109" fmla="*/ 51 h 202"/>
                  <a:gd name="T110" fmla="*/ 91 w 278"/>
                  <a:gd name="T111" fmla="*/ 51 h 202"/>
                  <a:gd name="T112" fmla="*/ 93 w 278"/>
                  <a:gd name="T113" fmla="*/ 40 h 202"/>
                  <a:gd name="T114" fmla="*/ 108 w 278"/>
                  <a:gd name="T115" fmla="*/ 29 h 202"/>
                  <a:gd name="T116" fmla="*/ 128 w 278"/>
                  <a:gd name="T117" fmla="*/ 21 h 202"/>
                  <a:gd name="T118" fmla="*/ 142 w 278"/>
                  <a:gd name="T119" fmla="*/ 16 h 202"/>
                  <a:gd name="T120" fmla="*/ 162 w 278"/>
                  <a:gd name="T121" fmla="*/ 5 h 202"/>
                  <a:gd name="T122" fmla="*/ 178 w 278"/>
                  <a:gd name="T123" fmla="*/ 1 h 202"/>
                  <a:gd name="T124" fmla="*/ 194 w 278"/>
                  <a:gd name="T125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8" h="202">
                    <a:moveTo>
                      <a:pt x="202" y="6"/>
                    </a:moveTo>
                    <a:lnTo>
                      <a:pt x="201" y="8"/>
                    </a:lnTo>
                    <a:lnTo>
                      <a:pt x="201" y="11"/>
                    </a:lnTo>
                    <a:lnTo>
                      <a:pt x="201" y="15"/>
                    </a:lnTo>
                    <a:lnTo>
                      <a:pt x="200" y="21"/>
                    </a:lnTo>
                    <a:lnTo>
                      <a:pt x="203" y="24"/>
                    </a:lnTo>
                    <a:lnTo>
                      <a:pt x="207" y="28"/>
                    </a:lnTo>
                    <a:lnTo>
                      <a:pt x="208" y="30"/>
                    </a:lnTo>
                    <a:lnTo>
                      <a:pt x="207" y="34"/>
                    </a:lnTo>
                    <a:lnTo>
                      <a:pt x="207" y="36"/>
                    </a:lnTo>
                    <a:lnTo>
                      <a:pt x="209" y="40"/>
                    </a:lnTo>
                    <a:lnTo>
                      <a:pt x="213" y="44"/>
                    </a:lnTo>
                    <a:lnTo>
                      <a:pt x="216" y="49"/>
                    </a:lnTo>
                    <a:lnTo>
                      <a:pt x="218" y="50"/>
                    </a:lnTo>
                    <a:lnTo>
                      <a:pt x="220" y="50"/>
                    </a:lnTo>
                    <a:lnTo>
                      <a:pt x="222" y="51"/>
                    </a:lnTo>
                    <a:lnTo>
                      <a:pt x="224" y="52"/>
                    </a:lnTo>
                    <a:lnTo>
                      <a:pt x="226" y="53"/>
                    </a:lnTo>
                    <a:lnTo>
                      <a:pt x="227" y="54"/>
                    </a:lnTo>
                    <a:lnTo>
                      <a:pt x="228" y="55"/>
                    </a:lnTo>
                    <a:lnTo>
                      <a:pt x="230" y="58"/>
                    </a:lnTo>
                    <a:lnTo>
                      <a:pt x="234" y="60"/>
                    </a:lnTo>
                    <a:lnTo>
                      <a:pt x="236" y="62"/>
                    </a:lnTo>
                    <a:lnTo>
                      <a:pt x="235" y="63"/>
                    </a:lnTo>
                    <a:lnTo>
                      <a:pt x="232" y="62"/>
                    </a:lnTo>
                    <a:lnTo>
                      <a:pt x="229" y="61"/>
                    </a:lnTo>
                    <a:lnTo>
                      <a:pt x="228" y="63"/>
                    </a:lnTo>
                    <a:lnTo>
                      <a:pt x="228" y="68"/>
                    </a:lnTo>
                    <a:lnTo>
                      <a:pt x="229" y="73"/>
                    </a:lnTo>
                    <a:lnTo>
                      <a:pt x="230" y="74"/>
                    </a:lnTo>
                    <a:lnTo>
                      <a:pt x="233" y="74"/>
                    </a:lnTo>
                    <a:lnTo>
                      <a:pt x="240" y="80"/>
                    </a:lnTo>
                    <a:lnTo>
                      <a:pt x="247" y="86"/>
                    </a:lnTo>
                    <a:lnTo>
                      <a:pt x="249" y="88"/>
                    </a:lnTo>
                    <a:lnTo>
                      <a:pt x="253" y="88"/>
                    </a:lnTo>
                    <a:lnTo>
                      <a:pt x="257" y="88"/>
                    </a:lnTo>
                    <a:lnTo>
                      <a:pt x="259" y="88"/>
                    </a:lnTo>
                    <a:lnTo>
                      <a:pt x="263" y="85"/>
                    </a:lnTo>
                    <a:lnTo>
                      <a:pt x="265" y="85"/>
                    </a:lnTo>
                    <a:lnTo>
                      <a:pt x="267" y="85"/>
                    </a:lnTo>
                    <a:lnTo>
                      <a:pt x="268" y="85"/>
                    </a:lnTo>
                    <a:lnTo>
                      <a:pt x="270" y="88"/>
                    </a:lnTo>
                    <a:lnTo>
                      <a:pt x="272" y="91"/>
                    </a:lnTo>
                    <a:lnTo>
                      <a:pt x="272" y="94"/>
                    </a:lnTo>
                    <a:lnTo>
                      <a:pt x="272" y="95"/>
                    </a:lnTo>
                    <a:lnTo>
                      <a:pt x="272" y="96"/>
                    </a:lnTo>
                    <a:lnTo>
                      <a:pt x="268" y="96"/>
                    </a:lnTo>
                    <a:lnTo>
                      <a:pt x="267" y="97"/>
                    </a:lnTo>
                    <a:lnTo>
                      <a:pt x="266" y="97"/>
                    </a:lnTo>
                    <a:lnTo>
                      <a:pt x="267" y="99"/>
                    </a:lnTo>
                    <a:lnTo>
                      <a:pt x="268" y="100"/>
                    </a:lnTo>
                    <a:lnTo>
                      <a:pt x="271" y="105"/>
                    </a:lnTo>
                    <a:lnTo>
                      <a:pt x="276" y="112"/>
                    </a:lnTo>
                    <a:lnTo>
                      <a:pt x="278" y="114"/>
                    </a:lnTo>
                    <a:lnTo>
                      <a:pt x="277" y="116"/>
                    </a:lnTo>
                    <a:lnTo>
                      <a:pt x="274" y="121"/>
                    </a:lnTo>
                    <a:lnTo>
                      <a:pt x="272" y="123"/>
                    </a:lnTo>
                    <a:lnTo>
                      <a:pt x="264" y="131"/>
                    </a:lnTo>
                    <a:lnTo>
                      <a:pt x="259" y="130"/>
                    </a:lnTo>
                    <a:lnTo>
                      <a:pt x="250" y="132"/>
                    </a:lnTo>
                    <a:lnTo>
                      <a:pt x="249" y="130"/>
                    </a:lnTo>
                    <a:lnTo>
                      <a:pt x="247" y="130"/>
                    </a:lnTo>
                    <a:lnTo>
                      <a:pt x="244" y="130"/>
                    </a:lnTo>
                    <a:lnTo>
                      <a:pt x="243" y="131"/>
                    </a:lnTo>
                    <a:lnTo>
                      <a:pt x="243" y="131"/>
                    </a:lnTo>
                    <a:lnTo>
                      <a:pt x="242" y="132"/>
                    </a:lnTo>
                    <a:lnTo>
                      <a:pt x="240" y="135"/>
                    </a:lnTo>
                    <a:lnTo>
                      <a:pt x="239" y="136"/>
                    </a:lnTo>
                    <a:lnTo>
                      <a:pt x="238" y="137"/>
                    </a:lnTo>
                    <a:lnTo>
                      <a:pt x="236" y="136"/>
                    </a:lnTo>
                    <a:lnTo>
                      <a:pt x="234" y="137"/>
                    </a:lnTo>
                    <a:lnTo>
                      <a:pt x="234" y="138"/>
                    </a:lnTo>
                    <a:lnTo>
                      <a:pt x="234" y="140"/>
                    </a:lnTo>
                    <a:lnTo>
                      <a:pt x="233" y="140"/>
                    </a:lnTo>
                    <a:lnTo>
                      <a:pt x="232" y="142"/>
                    </a:lnTo>
                    <a:lnTo>
                      <a:pt x="232" y="143"/>
                    </a:lnTo>
                    <a:lnTo>
                      <a:pt x="231" y="144"/>
                    </a:lnTo>
                    <a:lnTo>
                      <a:pt x="230" y="143"/>
                    </a:lnTo>
                    <a:lnTo>
                      <a:pt x="229" y="143"/>
                    </a:lnTo>
                    <a:lnTo>
                      <a:pt x="228" y="145"/>
                    </a:lnTo>
                    <a:lnTo>
                      <a:pt x="227" y="146"/>
                    </a:lnTo>
                    <a:lnTo>
                      <a:pt x="226" y="146"/>
                    </a:lnTo>
                    <a:lnTo>
                      <a:pt x="217" y="146"/>
                    </a:lnTo>
                    <a:lnTo>
                      <a:pt x="213" y="147"/>
                    </a:lnTo>
                    <a:lnTo>
                      <a:pt x="211" y="147"/>
                    </a:lnTo>
                    <a:lnTo>
                      <a:pt x="211" y="147"/>
                    </a:lnTo>
                    <a:lnTo>
                      <a:pt x="211" y="146"/>
                    </a:lnTo>
                    <a:lnTo>
                      <a:pt x="200" y="143"/>
                    </a:lnTo>
                    <a:lnTo>
                      <a:pt x="192" y="142"/>
                    </a:lnTo>
                    <a:lnTo>
                      <a:pt x="184" y="140"/>
                    </a:lnTo>
                    <a:lnTo>
                      <a:pt x="183" y="142"/>
                    </a:lnTo>
                    <a:lnTo>
                      <a:pt x="182" y="143"/>
                    </a:lnTo>
                    <a:lnTo>
                      <a:pt x="180" y="143"/>
                    </a:lnTo>
                    <a:lnTo>
                      <a:pt x="179" y="142"/>
                    </a:lnTo>
                    <a:lnTo>
                      <a:pt x="178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3" y="147"/>
                    </a:lnTo>
                    <a:lnTo>
                      <a:pt x="172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7" y="146"/>
                    </a:lnTo>
                    <a:lnTo>
                      <a:pt x="163" y="146"/>
                    </a:lnTo>
                    <a:lnTo>
                      <a:pt x="160" y="146"/>
                    </a:lnTo>
                    <a:lnTo>
                      <a:pt x="158" y="145"/>
                    </a:lnTo>
                    <a:lnTo>
                      <a:pt x="151" y="146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38" y="146"/>
                    </a:lnTo>
                    <a:lnTo>
                      <a:pt x="128" y="146"/>
                    </a:lnTo>
                    <a:lnTo>
                      <a:pt x="116" y="146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8" y="146"/>
                    </a:lnTo>
                    <a:lnTo>
                      <a:pt x="95" y="146"/>
                    </a:lnTo>
                    <a:lnTo>
                      <a:pt x="95" y="147"/>
                    </a:lnTo>
                    <a:lnTo>
                      <a:pt x="92" y="155"/>
                    </a:lnTo>
                    <a:lnTo>
                      <a:pt x="92" y="160"/>
                    </a:lnTo>
                    <a:lnTo>
                      <a:pt x="93" y="163"/>
                    </a:lnTo>
                    <a:lnTo>
                      <a:pt x="95" y="165"/>
                    </a:lnTo>
                    <a:lnTo>
                      <a:pt x="96" y="166"/>
                    </a:lnTo>
                    <a:lnTo>
                      <a:pt x="96" y="167"/>
                    </a:lnTo>
                    <a:lnTo>
                      <a:pt x="95" y="168"/>
                    </a:lnTo>
                    <a:lnTo>
                      <a:pt x="95" y="170"/>
                    </a:lnTo>
                    <a:lnTo>
                      <a:pt x="97" y="171"/>
                    </a:lnTo>
                    <a:lnTo>
                      <a:pt x="97" y="173"/>
                    </a:lnTo>
                    <a:lnTo>
                      <a:pt x="96" y="174"/>
                    </a:lnTo>
                    <a:lnTo>
                      <a:pt x="97" y="178"/>
                    </a:lnTo>
                    <a:lnTo>
                      <a:pt x="98" y="184"/>
                    </a:lnTo>
                    <a:lnTo>
                      <a:pt x="98" y="188"/>
                    </a:lnTo>
                    <a:lnTo>
                      <a:pt x="97" y="190"/>
                    </a:lnTo>
                    <a:lnTo>
                      <a:pt x="97" y="193"/>
                    </a:lnTo>
                    <a:lnTo>
                      <a:pt x="99" y="198"/>
                    </a:lnTo>
                    <a:lnTo>
                      <a:pt x="100" y="200"/>
                    </a:lnTo>
                    <a:lnTo>
                      <a:pt x="99" y="200"/>
                    </a:lnTo>
                    <a:lnTo>
                      <a:pt x="97" y="202"/>
                    </a:lnTo>
                    <a:lnTo>
                      <a:pt x="95" y="202"/>
                    </a:lnTo>
                    <a:lnTo>
                      <a:pt x="93" y="199"/>
                    </a:lnTo>
                    <a:lnTo>
                      <a:pt x="92" y="198"/>
                    </a:lnTo>
                    <a:lnTo>
                      <a:pt x="91" y="195"/>
                    </a:lnTo>
                    <a:lnTo>
                      <a:pt x="89" y="192"/>
                    </a:lnTo>
                    <a:lnTo>
                      <a:pt x="87" y="191"/>
                    </a:lnTo>
                    <a:lnTo>
                      <a:pt x="86" y="190"/>
                    </a:lnTo>
                    <a:lnTo>
                      <a:pt x="83" y="187"/>
                    </a:lnTo>
                    <a:lnTo>
                      <a:pt x="81" y="185"/>
                    </a:lnTo>
                    <a:lnTo>
                      <a:pt x="79" y="185"/>
                    </a:lnTo>
                    <a:lnTo>
                      <a:pt x="75" y="185"/>
                    </a:lnTo>
                    <a:lnTo>
                      <a:pt x="69" y="184"/>
                    </a:lnTo>
                    <a:lnTo>
                      <a:pt x="61" y="184"/>
                    </a:lnTo>
                    <a:lnTo>
                      <a:pt x="58" y="185"/>
                    </a:lnTo>
                    <a:lnTo>
                      <a:pt x="55" y="186"/>
                    </a:lnTo>
                    <a:lnTo>
                      <a:pt x="48" y="189"/>
                    </a:lnTo>
                    <a:lnTo>
                      <a:pt x="44" y="190"/>
                    </a:lnTo>
                    <a:lnTo>
                      <a:pt x="42" y="194"/>
                    </a:lnTo>
                    <a:lnTo>
                      <a:pt x="40" y="194"/>
                    </a:lnTo>
                    <a:lnTo>
                      <a:pt x="37" y="193"/>
                    </a:lnTo>
                    <a:lnTo>
                      <a:pt x="35" y="191"/>
                    </a:lnTo>
                    <a:lnTo>
                      <a:pt x="32" y="191"/>
                    </a:lnTo>
                    <a:lnTo>
                      <a:pt x="29" y="190"/>
                    </a:lnTo>
                    <a:lnTo>
                      <a:pt x="25" y="187"/>
                    </a:lnTo>
                    <a:lnTo>
                      <a:pt x="23" y="186"/>
                    </a:lnTo>
                    <a:lnTo>
                      <a:pt x="20" y="184"/>
                    </a:lnTo>
                    <a:lnTo>
                      <a:pt x="19" y="180"/>
                    </a:lnTo>
                    <a:lnTo>
                      <a:pt x="17" y="177"/>
                    </a:lnTo>
                    <a:lnTo>
                      <a:pt x="15" y="173"/>
                    </a:lnTo>
                    <a:lnTo>
                      <a:pt x="13" y="171"/>
                    </a:lnTo>
                    <a:lnTo>
                      <a:pt x="10" y="170"/>
                    </a:lnTo>
                    <a:lnTo>
                      <a:pt x="5" y="170"/>
                    </a:lnTo>
                    <a:lnTo>
                      <a:pt x="3" y="169"/>
                    </a:lnTo>
                    <a:lnTo>
                      <a:pt x="0" y="166"/>
                    </a:lnTo>
                    <a:lnTo>
                      <a:pt x="1" y="164"/>
                    </a:lnTo>
                    <a:lnTo>
                      <a:pt x="2" y="161"/>
                    </a:lnTo>
                    <a:lnTo>
                      <a:pt x="2" y="158"/>
                    </a:lnTo>
                    <a:lnTo>
                      <a:pt x="3" y="154"/>
                    </a:lnTo>
                    <a:lnTo>
                      <a:pt x="2" y="148"/>
                    </a:lnTo>
                    <a:lnTo>
                      <a:pt x="2" y="144"/>
                    </a:lnTo>
                    <a:lnTo>
                      <a:pt x="4" y="143"/>
                    </a:lnTo>
                    <a:lnTo>
                      <a:pt x="7" y="141"/>
                    </a:lnTo>
                    <a:lnTo>
                      <a:pt x="8" y="138"/>
                    </a:lnTo>
                    <a:lnTo>
                      <a:pt x="10" y="132"/>
                    </a:lnTo>
                    <a:lnTo>
                      <a:pt x="11" y="127"/>
                    </a:lnTo>
                    <a:lnTo>
                      <a:pt x="10" y="125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11" y="114"/>
                    </a:lnTo>
                    <a:lnTo>
                      <a:pt x="13" y="112"/>
                    </a:lnTo>
                    <a:lnTo>
                      <a:pt x="15" y="111"/>
                    </a:lnTo>
                    <a:lnTo>
                      <a:pt x="20" y="110"/>
                    </a:lnTo>
                    <a:lnTo>
                      <a:pt x="26" y="109"/>
                    </a:lnTo>
                    <a:lnTo>
                      <a:pt x="29" y="108"/>
                    </a:lnTo>
                    <a:lnTo>
                      <a:pt x="32" y="106"/>
                    </a:lnTo>
                    <a:lnTo>
                      <a:pt x="33" y="105"/>
                    </a:lnTo>
                    <a:lnTo>
                      <a:pt x="35" y="102"/>
                    </a:lnTo>
                    <a:lnTo>
                      <a:pt x="37" y="100"/>
                    </a:lnTo>
                    <a:lnTo>
                      <a:pt x="39" y="98"/>
                    </a:lnTo>
                    <a:lnTo>
                      <a:pt x="39" y="93"/>
                    </a:lnTo>
                    <a:lnTo>
                      <a:pt x="39" y="89"/>
                    </a:lnTo>
                    <a:lnTo>
                      <a:pt x="38" y="88"/>
                    </a:lnTo>
                    <a:lnTo>
                      <a:pt x="37" y="86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5" y="75"/>
                    </a:lnTo>
                    <a:lnTo>
                      <a:pt x="43" y="73"/>
                    </a:lnTo>
                    <a:lnTo>
                      <a:pt x="42" y="70"/>
                    </a:lnTo>
                    <a:lnTo>
                      <a:pt x="45" y="67"/>
                    </a:lnTo>
                    <a:lnTo>
                      <a:pt x="47" y="65"/>
                    </a:lnTo>
                    <a:lnTo>
                      <a:pt x="49" y="64"/>
                    </a:lnTo>
                    <a:lnTo>
                      <a:pt x="52" y="61"/>
                    </a:lnTo>
                    <a:lnTo>
                      <a:pt x="56" y="60"/>
                    </a:lnTo>
                    <a:lnTo>
                      <a:pt x="59" y="61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2" y="68"/>
                    </a:lnTo>
                    <a:lnTo>
                      <a:pt x="75" y="66"/>
                    </a:lnTo>
                    <a:lnTo>
                      <a:pt x="78" y="64"/>
                    </a:lnTo>
                    <a:lnTo>
                      <a:pt x="80" y="60"/>
                    </a:lnTo>
                    <a:lnTo>
                      <a:pt x="79" y="54"/>
                    </a:lnTo>
                    <a:lnTo>
                      <a:pt x="80" y="51"/>
                    </a:lnTo>
                    <a:lnTo>
                      <a:pt x="82" y="50"/>
                    </a:lnTo>
                    <a:lnTo>
                      <a:pt x="88" y="52"/>
                    </a:lnTo>
                    <a:lnTo>
                      <a:pt x="89" y="52"/>
                    </a:lnTo>
                    <a:lnTo>
                      <a:pt x="91" y="51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2" y="46"/>
                    </a:lnTo>
                    <a:lnTo>
                      <a:pt x="93" y="40"/>
                    </a:lnTo>
                    <a:lnTo>
                      <a:pt x="97" y="36"/>
                    </a:lnTo>
                    <a:lnTo>
                      <a:pt x="103" y="31"/>
                    </a:lnTo>
                    <a:lnTo>
                      <a:pt x="106" y="29"/>
                    </a:lnTo>
                    <a:lnTo>
                      <a:pt x="108" y="29"/>
                    </a:lnTo>
                    <a:lnTo>
                      <a:pt x="120" y="33"/>
                    </a:lnTo>
                    <a:lnTo>
                      <a:pt x="122" y="32"/>
                    </a:lnTo>
                    <a:lnTo>
                      <a:pt x="125" y="22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0"/>
                    </a:lnTo>
                    <a:lnTo>
                      <a:pt x="136" y="20"/>
                    </a:lnTo>
                    <a:lnTo>
                      <a:pt x="142" y="16"/>
                    </a:lnTo>
                    <a:lnTo>
                      <a:pt x="152" y="11"/>
                    </a:lnTo>
                    <a:lnTo>
                      <a:pt x="157" y="9"/>
                    </a:lnTo>
                    <a:lnTo>
                      <a:pt x="158" y="8"/>
                    </a:lnTo>
                    <a:lnTo>
                      <a:pt x="162" y="5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5" y="0"/>
                    </a:lnTo>
                    <a:lnTo>
                      <a:pt x="178" y="1"/>
                    </a:lnTo>
                    <a:lnTo>
                      <a:pt x="179" y="2"/>
                    </a:lnTo>
                    <a:lnTo>
                      <a:pt x="180" y="2"/>
                    </a:lnTo>
                    <a:lnTo>
                      <a:pt x="186" y="1"/>
                    </a:lnTo>
                    <a:lnTo>
                      <a:pt x="194" y="3"/>
                    </a:lnTo>
                    <a:lnTo>
                      <a:pt x="202" y="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5">
                <a:extLst>
                  <a:ext uri="{FF2B5EF4-FFF2-40B4-BE49-F238E27FC236}">
                    <a16:creationId xmlns:a16="http://schemas.microsoft.com/office/drawing/2014/main" id="{6267B62A-5086-E432-9976-6DDC6D0A8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405"/>
                <a:ext cx="64" cy="41"/>
              </a:xfrm>
              <a:custGeom>
                <a:avLst/>
                <a:gdLst>
                  <a:gd name="T0" fmla="*/ 215 w 219"/>
                  <a:gd name="T1" fmla="*/ 41 h 142"/>
                  <a:gd name="T2" fmla="*/ 200 w 219"/>
                  <a:gd name="T3" fmla="*/ 47 h 142"/>
                  <a:gd name="T4" fmla="*/ 195 w 219"/>
                  <a:gd name="T5" fmla="*/ 59 h 142"/>
                  <a:gd name="T6" fmla="*/ 190 w 219"/>
                  <a:gd name="T7" fmla="*/ 74 h 142"/>
                  <a:gd name="T8" fmla="*/ 188 w 219"/>
                  <a:gd name="T9" fmla="*/ 91 h 142"/>
                  <a:gd name="T10" fmla="*/ 199 w 219"/>
                  <a:gd name="T11" fmla="*/ 109 h 142"/>
                  <a:gd name="T12" fmla="*/ 192 w 219"/>
                  <a:gd name="T13" fmla="*/ 109 h 142"/>
                  <a:gd name="T14" fmla="*/ 184 w 219"/>
                  <a:gd name="T15" fmla="*/ 110 h 142"/>
                  <a:gd name="T16" fmla="*/ 176 w 219"/>
                  <a:gd name="T17" fmla="*/ 106 h 142"/>
                  <a:gd name="T18" fmla="*/ 170 w 219"/>
                  <a:gd name="T19" fmla="*/ 103 h 142"/>
                  <a:gd name="T20" fmla="*/ 159 w 219"/>
                  <a:gd name="T21" fmla="*/ 107 h 142"/>
                  <a:gd name="T22" fmla="*/ 150 w 219"/>
                  <a:gd name="T23" fmla="*/ 109 h 142"/>
                  <a:gd name="T24" fmla="*/ 147 w 219"/>
                  <a:gd name="T25" fmla="*/ 114 h 142"/>
                  <a:gd name="T26" fmla="*/ 140 w 219"/>
                  <a:gd name="T27" fmla="*/ 118 h 142"/>
                  <a:gd name="T28" fmla="*/ 135 w 219"/>
                  <a:gd name="T29" fmla="*/ 119 h 142"/>
                  <a:gd name="T30" fmla="*/ 131 w 219"/>
                  <a:gd name="T31" fmla="*/ 122 h 142"/>
                  <a:gd name="T32" fmla="*/ 133 w 219"/>
                  <a:gd name="T33" fmla="*/ 130 h 142"/>
                  <a:gd name="T34" fmla="*/ 131 w 219"/>
                  <a:gd name="T35" fmla="*/ 137 h 142"/>
                  <a:gd name="T36" fmla="*/ 119 w 219"/>
                  <a:gd name="T37" fmla="*/ 139 h 142"/>
                  <a:gd name="T38" fmla="*/ 107 w 219"/>
                  <a:gd name="T39" fmla="*/ 142 h 142"/>
                  <a:gd name="T40" fmla="*/ 93 w 219"/>
                  <a:gd name="T41" fmla="*/ 137 h 142"/>
                  <a:gd name="T42" fmla="*/ 85 w 219"/>
                  <a:gd name="T43" fmla="*/ 137 h 142"/>
                  <a:gd name="T44" fmla="*/ 78 w 219"/>
                  <a:gd name="T45" fmla="*/ 132 h 142"/>
                  <a:gd name="T46" fmla="*/ 72 w 219"/>
                  <a:gd name="T47" fmla="*/ 129 h 142"/>
                  <a:gd name="T48" fmla="*/ 60 w 219"/>
                  <a:gd name="T49" fmla="*/ 129 h 142"/>
                  <a:gd name="T50" fmla="*/ 57 w 219"/>
                  <a:gd name="T51" fmla="*/ 133 h 142"/>
                  <a:gd name="T52" fmla="*/ 45 w 219"/>
                  <a:gd name="T53" fmla="*/ 136 h 142"/>
                  <a:gd name="T54" fmla="*/ 36 w 219"/>
                  <a:gd name="T55" fmla="*/ 136 h 142"/>
                  <a:gd name="T56" fmla="*/ 24 w 219"/>
                  <a:gd name="T57" fmla="*/ 139 h 142"/>
                  <a:gd name="T58" fmla="*/ 21 w 219"/>
                  <a:gd name="T59" fmla="*/ 126 h 142"/>
                  <a:gd name="T60" fmla="*/ 23 w 219"/>
                  <a:gd name="T61" fmla="*/ 119 h 142"/>
                  <a:gd name="T62" fmla="*/ 17 w 219"/>
                  <a:gd name="T63" fmla="*/ 107 h 142"/>
                  <a:gd name="T64" fmla="*/ 8 w 219"/>
                  <a:gd name="T65" fmla="*/ 102 h 142"/>
                  <a:gd name="T66" fmla="*/ 3 w 219"/>
                  <a:gd name="T67" fmla="*/ 92 h 142"/>
                  <a:gd name="T68" fmla="*/ 7 w 219"/>
                  <a:gd name="T69" fmla="*/ 84 h 142"/>
                  <a:gd name="T70" fmla="*/ 3 w 219"/>
                  <a:gd name="T71" fmla="*/ 77 h 142"/>
                  <a:gd name="T72" fmla="*/ 3 w 219"/>
                  <a:gd name="T73" fmla="*/ 70 h 142"/>
                  <a:gd name="T74" fmla="*/ 8 w 219"/>
                  <a:gd name="T75" fmla="*/ 66 h 142"/>
                  <a:gd name="T76" fmla="*/ 18 w 219"/>
                  <a:gd name="T77" fmla="*/ 59 h 142"/>
                  <a:gd name="T78" fmla="*/ 22 w 219"/>
                  <a:gd name="T79" fmla="*/ 53 h 142"/>
                  <a:gd name="T80" fmla="*/ 17 w 219"/>
                  <a:gd name="T81" fmla="*/ 45 h 142"/>
                  <a:gd name="T82" fmla="*/ 7 w 219"/>
                  <a:gd name="T83" fmla="*/ 38 h 142"/>
                  <a:gd name="T84" fmla="*/ 3 w 219"/>
                  <a:gd name="T85" fmla="*/ 28 h 142"/>
                  <a:gd name="T86" fmla="*/ 1 w 219"/>
                  <a:gd name="T87" fmla="*/ 22 h 142"/>
                  <a:gd name="T88" fmla="*/ 3 w 219"/>
                  <a:gd name="T89" fmla="*/ 11 h 142"/>
                  <a:gd name="T90" fmla="*/ 9 w 219"/>
                  <a:gd name="T91" fmla="*/ 4 h 142"/>
                  <a:gd name="T92" fmla="*/ 13 w 219"/>
                  <a:gd name="T93" fmla="*/ 0 h 142"/>
                  <a:gd name="T94" fmla="*/ 24 w 219"/>
                  <a:gd name="T95" fmla="*/ 8 h 142"/>
                  <a:gd name="T96" fmla="*/ 20 w 219"/>
                  <a:gd name="T97" fmla="*/ 12 h 142"/>
                  <a:gd name="T98" fmla="*/ 18 w 219"/>
                  <a:gd name="T99" fmla="*/ 18 h 142"/>
                  <a:gd name="T100" fmla="*/ 42 w 219"/>
                  <a:gd name="T101" fmla="*/ 19 h 142"/>
                  <a:gd name="T102" fmla="*/ 73 w 219"/>
                  <a:gd name="T103" fmla="*/ 21 h 142"/>
                  <a:gd name="T104" fmla="*/ 111 w 219"/>
                  <a:gd name="T105" fmla="*/ 27 h 142"/>
                  <a:gd name="T106" fmla="*/ 126 w 219"/>
                  <a:gd name="T107" fmla="*/ 18 h 142"/>
                  <a:gd name="T108" fmla="*/ 158 w 219"/>
                  <a:gd name="T109" fmla="*/ 4 h 142"/>
                  <a:gd name="T110" fmla="*/ 178 w 219"/>
                  <a:gd name="T111" fmla="*/ 11 h 142"/>
                  <a:gd name="T112" fmla="*/ 188 w 219"/>
                  <a:gd name="T113" fmla="*/ 13 h 142"/>
                  <a:gd name="T114" fmla="*/ 197 w 219"/>
                  <a:gd name="T115" fmla="*/ 15 h 142"/>
                  <a:gd name="T116" fmla="*/ 212 w 219"/>
                  <a:gd name="T117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9" h="142">
                    <a:moveTo>
                      <a:pt x="219" y="24"/>
                    </a:moveTo>
                    <a:lnTo>
                      <a:pt x="218" y="36"/>
                    </a:lnTo>
                    <a:lnTo>
                      <a:pt x="215" y="41"/>
                    </a:lnTo>
                    <a:lnTo>
                      <a:pt x="210" y="39"/>
                    </a:lnTo>
                    <a:lnTo>
                      <a:pt x="203" y="41"/>
                    </a:lnTo>
                    <a:lnTo>
                      <a:pt x="200" y="47"/>
                    </a:lnTo>
                    <a:lnTo>
                      <a:pt x="198" y="49"/>
                    </a:lnTo>
                    <a:lnTo>
                      <a:pt x="196" y="51"/>
                    </a:lnTo>
                    <a:lnTo>
                      <a:pt x="195" y="59"/>
                    </a:lnTo>
                    <a:lnTo>
                      <a:pt x="195" y="72"/>
                    </a:lnTo>
                    <a:lnTo>
                      <a:pt x="192" y="73"/>
                    </a:lnTo>
                    <a:lnTo>
                      <a:pt x="190" y="74"/>
                    </a:lnTo>
                    <a:lnTo>
                      <a:pt x="180" y="85"/>
                    </a:lnTo>
                    <a:lnTo>
                      <a:pt x="186" y="88"/>
                    </a:lnTo>
                    <a:lnTo>
                      <a:pt x="188" y="91"/>
                    </a:lnTo>
                    <a:lnTo>
                      <a:pt x="192" y="97"/>
                    </a:lnTo>
                    <a:lnTo>
                      <a:pt x="198" y="105"/>
                    </a:lnTo>
                    <a:lnTo>
                      <a:pt x="199" y="109"/>
                    </a:lnTo>
                    <a:lnTo>
                      <a:pt x="194" y="108"/>
                    </a:lnTo>
                    <a:lnTo>
                      <a:pt x="193" y="108"/>
                    </a:lnTo>
                    <a:lnTo>
                      <a:pt x="192" y="109"/>
                    </a:lnTo>
                    <a:lnTo>
                      <a:pt x="189" y="109"/>
                    </a:lnTo>
                    <a:lnTo>
                      <a:pt x="187" y="109"/>
                    </a:lnTo>
                    <a:lnTo>
                      <a:pt x="184" y="110"/>
                    </a:lnTo>
                    <a:lnTo>
                      <a:pt x="182" y="111"/>
                    </a:lnTo>
                    <a:lnTo>
                      <a:pt x="180" y="110"/>
                    </a:lnTo>
                    <a:lnTo>
                      <a:pt x="176" y="106"/>
                    </a:lnTo>
                    <a:lnTo>
                      <a:pt x="174" y="103"/>
                    </a:lnTo>
                    <a:lnTo>
                      <a:pt x="172" y="103"/>
                    </a:lnTo>
                    <a:lnTo>
                      <a:pt x="170" y="103"/>
                    </a:lnTo>
                    <a:lnTo>
                      <a:pt x="164" y="104"/>
                    </a:lnTo>
                    <a:lnTo>
                      <a:pt x="162" y="106"/>
                    </a:lnTo>
                    <a:lnTo>
                      <a:pt x="159" y="107"/>
                    </a:lnTo>
                    <a:lnTo>
                      <a:pt x="156" y="108"/>
                    </a:lnTo>
                    <a:lnTo>
                      <a:pt x="152" y="109"/>
                    </a:lnTo>
                    <a:lnTo>
                      <a:pt x="150" y="109"/>
                    </a:lnTo>
                    <a:lnTo>
                      <a:pt x="149" y="110"/>
                    </a:lnTo>
                    <a:lnTo>
                      <a:pt x="148" y="112"/>
                    </a:lnTo>
                    <a:lnTo>
                      <a:pt x="147" y="114"/>
                    </a:lnTo>
                    <a:lnTo>
                      <a:pt x="146" y="115"/>
                    </a:lnTo>
                    <a:lnTo>
                      <a:pt x="141" y="116"/>
                    </a:lnTo>
                    <a:lnTo>
                      <a:pt x="140" y="118"/>
                    </a:lnTo>
                    <a:lnTo>
                      <a:pt x="139" y="119"/>
                    </a:lnTo>
                    <a:lnTo>
                      <a:pt x="140" y="120"/>
                    </a:lnTo>
                    <a:lnTo>
                      <a:pt x="135" y="119"/>
                    </a:lnTo>
                    <a:lnTo>
                      <a:pt x="132" y="120"/>
                    </a:lnTo>
                    <a:lnTo>
                      <a:pt x="131" y="121"/>
                    </a:lnTo>
                    <a:lnTo>
                      <a:pt x="131" y="122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3" y="130"/>
                    </a:lnTo>
                    <a:lnTo>
                      <a:pt x="134" y="134"/>
                    </a:lnTo>
                    <a:lnTo>
                      <a:pt x="133" y="136"/>
                    </a:lnTo>
                    <a:lnTo>
                      <a:pt x="131" y="137"/>
                    </a:lnTo>
                    <a:lnTo>
                      <a:pt x="126" y="139"/>
                    </a:lnTo>
                    <a:lnTo>
                      <a:pt x="121" y="138"/>
                    </a:lnTo>
                    <a:lnTo>
                      <a:pt x="119" y="139"/>
                    </a:lnTo>
                    <a:lnTo>
                      <a:pt x="115" y="139"/>
                    </a:lnTo>
                    <a:lnTo>
                      <a:pt x="112" y="140"/>
                    </a:lnTo>
                    <a:lnTo>
                      <a:pt x="107" y="142"/>
                    </a:lnTo>
                    <a:lnTo>
                      <a:pt x="102" y="142"/>
                    </a:lnTo>
                    <a:lnTo>
                      <a:pt x="98" y="139"/>
                    </a:lnTo>
                    <a:lnTo>
                      <a:pt x="93" y="137"/>
                    </a:lnTo>
                    <a:lnTo>
                      <a:pt x="88" y="135"/>
                    </a:lnTo>
                    <a:lnTo>
                      <a:pt x="86" y="136"/>
                    </a:lnTo>
                    <a:lnTo>
                      <a:pt x="85" y="137"/>
                    </a:lnTo>
                    <a:lnTo>
                      <a:pt x="81" y="134"/>
                    </a:lnTo>
                    <a:lnTo>
                      <a:pt x="79" y="133"/>
                    </a:lnTo>
                    <a:lnTo>
                      <a:pt x="78" y="132"/>
                    </a:lnTo>
                    <a:lnTo>
                      <a:pt x="76" y="128"/>
                    </a:lnTo>
                    <a:lnTo>
                      <a:pt x="75" y="128"/>
                    </a:lnTo>
                    <a:lnTo>
                      <a:pt x="72" y="129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0" y="129"/>
                    </a:lnTo>
                    <a:lnTo>
                      <a:pt x="59" y="132"/>
                    </a:lnTo>
                    <a:lnTo>
                      <a:pt x="59" y="132"/>
                    </a:lnTo>
                    <a:lnTo>
                      <a:pt x="57" y="133"/>
                    </a:lnTo>
                    <a:lnTo>
                      <a:pt x="54" y="133"/>
                    </a:lnTo>
                    <a:lnTo>
                      <a:pt x="50" y="135"/>
                    </a:lnTo>
                    <a:lnTo>
                      <a:pt x="45" y="136"/>
                    </a:lnTo>
                    <a:lnTo>
                      <a:pt x="42" y="136"/>
                    </a:lnTo>
                    <a:lnTo>
                      <a:pt x="38" y="135"/>
                    </a:lnTo>
                    <a:lnTo>
                      <a:pt x="36" y="136"/>
                    </a:lnTo>
                    <a:lnTo>
                      <a:pt x="31" y="136"/>
                    </a:lnTo>
                    <a:lnTo>
                      <a:pt x="29" y="139"/>
                    </a:lnTo>
                    <a:lnTo>
                      <a:pt x="24" y="139"/>
                    </a:lnTo>
                    <a:lnTo>
                      <a:pt x="20" y="138"/>
                    </a:lnTo>
                    <a:lnTo>
                      <a:pt x="21" y="137"/>
                    </a:lnTo>
                    <a:lnTo>
                      <a:pt x="21" y="126"/>
                    </a:lnTo>
                    <a:lnTo>
                      <a:pt x="23" y="120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1" y="118"/>
                    </a:lnTo>
                    <a:lnTo>
                      <a:pt x="20" y="115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2" y="104"/>
                    </a:lnTo>
                    <a:lnTo>
                      <a:pt x="8" y="102"/>
                    </a:lnTo>
                    <a:lnTo>
                      <a:pt x="5" y="99"/>
                    </a:lnTo>
                    <a:lnTo>
                      <a:pt x="0" y="92"/>
                    </a:lnTo>
                    <a:lnTo>
                      <a:pt x="3" y="92"/>
                    </a:lnTo>
                    <a:lnTo>
                      <a:pt x="4" y="90"/>
                    </a:lnTo>
                    <a:lnTo>
                      <a:pt x="6" y="86"/>
                    </a:lnTo>
                    <a:lnTo>
                      <a:pt x="7" y="84"/>
                    </a:lnTo>
                    <a:lnTo>
                      <a:pt x="6" y="83"/>
                    </a:lnTo>
                    <a:lnTo>
                      <a:pt x="5" y="81"/>
                    </a:lnTo>
                    <a:lnTo>
                      <a:pt x="3" y="77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3" y="70"/>
                    </a:lnTo>
                    <a:lnTo>
                      <a:pt x="4" y="67"/>
                    </a:lnTo>
                    <a:lnTo>
                      <a:pt x="6" y="66"/>
                    </a:lnTo>
                    <a:lnTo>
                      <a:pt x="8" y="66"/>
                    </a:lnTo>
                    <a:lnTo>
                      <a:pt x="13" y="65"/>
                    </a:lnTo>
                    <a:lnTo>
                      <a:pt x="16" y="60"/>
                    </a:lnTo>
                    <a:lnTo>
                      <a:pt x="18" y="59"/>
                    </a:lnTo>
                    <a:lnTo>
                      <a:pt x="20" y="56"/>
                    </a:lnTo>
                    <a:lnTo>
                      <a:pt x="21" y="55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18" y="48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2" y="41"/>
                    </a:lnTo>
                    <a:lnTo>
                      <a:pt x="7" y="38"/>
                    </a:lnTo>
                    <a:lnTo>
                      <a:pt x="5" y="35"/>
                    </a:lnTo>
                    <a:lnTo>
                      <a:pt x="5" y="31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3" y="11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31" y="18"/>
                    </a:lnTo>
                    <a:lnTo>
                      <a:pt x="42" y="19"/>
                    </a:lnTo>
                    <a:lnTo>
                      <a:pt x="56" y="22"/>
                    </a:lnTo>
                    <a:lnTo>
                      <a:pt x="66" y="23"/>
                    </a:lnTo>
                    <a:lnTo>
                      <a:pt x="73" y="21"/>
                    </a:lnTo>
                    <a:lnTo>
                      <a:pt x="86" y="24"/>
                    </a:lnTo>
                    <a:lnTo>
                      <a:pt x="99" y="27"/>
                    </a:lnTo>
                    <a:lnTo>
                      <a:pt x="111" y="27"/>
                    </a:lnTo>
                    <a:lnTo>
                      <a:pt x="117" y="25"/>
                    </a:lnTo>
                    <a:lnTo>
                      <a:pt x="122" y="23"/>
                    </a:lnTo>
                    <a:lnTo>
                      <a:pt x="126" y="18"/>
                    </a:lnTo>
                    <a:lnTo>
                      <a:pt x="136" y="11"/>
                    </a:lnTo>
                    <a:lnTo>
                      <a:pt x="145" y="7"/>
                    </a:lnTo>
                    <a:lnTo>
                      <a:pt x="158" y="4"/>
                    </a:lnTo>
                    <a:lnTo>
                      <a:pt x="166" y="3"/>
                    </a:lnTo>
                    <a:lnTo>
                      <a:pt x="168" y="4"/>
                    </a:lnTo>
                    <a:lnTo>
                      <a:pt x="178" y="11"/>
                    </a:lnTo>
                    <a:lnTo>
                      <a:pt x="183" y="11"/>
                    </a:lnTo>
                    <a:lnTo>
                      <a:pt x="187" y="12"/>
                    </a:lnTo>
                    <a:lnTo>
                      <a:pt x="188" y="13"/>
                    </a:lnTo>
                    <a:lnTo>
                      <a:pt x="189" y="14"/>
                    </a:lnTo>
                    <a:lnTo>
                      <a:pt x="194" y="12"/>
                    </a:lnTo>
                    <a:lnTo>
                      <a:pt x="197" y="15"/>
                    </a:lnTo>
                    <a:lnTo>
                      <a:pt x="200" y="20"/>
                    </a:lnTo>
                    <a:lnTo>
                      <a:pt x="206" y="23"/>
                    </a:lnTo>
                    <a:lnTo>
                      <a:pt x="212" y="24"/>
                    </a:lnTo>
                    <a:lnTo>
                      <a:pt x="213" y="24"/>
                    </a:lnTo>
                    <a:lnTo>
                      <a:pt x="219" y="2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6">
                <a:extLst>
                  <a:ext uri="{FF2B5EF4-FFF2-40B4-BE49-F238E27FC236}">
                    <a16:creationId xmlns:a16="http://schemas.microsoft.com/office/drawing/2014/main" id="{BEF5AAB0-380F-A42B-9BD5-6522C81A4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" y="2632"/>
                <a:ext cx="2" cy="5"/>
              </a:xfrm>
              <a:custGeom>
                <a:avLst/>
                <a:gdLst>
                  <a:gd name="T0" fmla="*/ 6 w 6"/>
                  <a:gd name="T1" fmla="*/ 14 h 17"/>
                  <a:gd name="T2" fmla="*/ 4 w 6"/>
                  <a:gd name="T3" fmla="*/ 17 h 17"/>
                  <a:gd name="T4" fmla="*/ 3 w 6"/>
                  <a:gd name="T5" fmla="*/ 16 h 17"/>
                  <a:gd name="T6" fmla="*/ 1 w 6"/>
                  <a:gd name="T7" fmla="*/ 11 h 17"/>
                  <a:gd name="T8" fmla="*/ 1 w 6"/>
                  <a:gd name="T9" fmla="*/ 7 h 17"/>
                  <a:gd name="T10" fmla="*/ 0 w 6"/>
                  <a:gd name="T11" fmla="*/ 2 h 17"/>
                  <a:gd name="T12" fmla="*/ 1 w 6"/>
                  <a:gd name="T13" fmla="*/ 0 h 17"/>
                  <a:gd name="T14" fmla="*/ 4 w 6"/>
                  <a:gd name="T15" fmla="*/ 0 h 17"/>
                  <a:gd name="T16" fmla="*/ 5 w 6"/>
                  <a:gd name="T17" fmla="*/ 0 h 17"/>
                  <a:gd name="T18" fmla="*/ 4 w 6"/>
                  <a:gd name="T19" fmla="*/ 2 h 17"/>
                  <a:gd name="T20" fmla="*/ 6 w 6"/>
                  <a:gd name="T21" fmla="*/ 4 h 17"/>
                  <a:gd name="T22" fmla="*/ 6 w 6"/>
                  <a:gd name="T23" fmla="*/ 9 h 17"/>
                  <a:gd name="T24" fmla="*/ 6 w 6"/>
                  <a:gd name="T25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7">
                    <a:moveTo>
                      <a:pt x="6" y="14"/>
                    </a:moveTo>
                    <a:lnTo>
                      <a:pt x="4" y="17"/>
                    </a:lnTo>
                    <a:lnTo>
                      <a:pt x="3" y="16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6" y="9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">
                <a:extLst>
                  <a:ext uri="{FF2B5EF4-FFF2-40B4-BE49-F238E27FC236}">
                    <a16:creationId xmlns:a16="http://schemas.microsoft.com/office/drawing/2014/main" id="{9B0CD466-F968-4FCC-DA79-BD2B3BB4F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" y="2933"/>
                <a:ext cx="18" cy="22"/>
              </a:xfrm>
              <a:custGeom>
                <a:avLst/>
                <a:gdLst>
                  <a:gd name="T0" fmla="*/ 53 w 63"/>
                  <a:gd name="T1" fmla="*/ 4 h 75"/>
                  <a:gd name="T2" fmla="*/ 50 w 63"/>
                  <a:gd name="T3" fmla="*/ 12 h 75"/>
                  <a:gd name="T4" fmla="*/ 51 w 63"/>
                  <a:gd name="T5" fmla="*/ 13 h 75"/>
                  <a:gd name="T6" fmla="*/ 50 w 63"/>
                  <a:gd name="T7" fmla="*/ 16 h 75"/>
                  <a:gd name="T8" fmla="*/ 50 w 63"/>
                  <a:gd name="T9" fmla="*/ 20 h 75"/>
                  <a:gd name="T10" fmla="*/ 53 w 63"/>
                  <a:gd name="T11" fmla="*/ 21 h 75"/>
                  <a:gd name="T12" fmla="*/ 60 w 63"/>
                  <a:gd name="T13" fmla="*/ 23 h 75"/>
                  <a:gd name="T14" fmla="*/ 63 w 63"/>
                  <a:gd name="T15" fmla="*/ 25 h 75"/>
                  <a:gd name="T16" fmla="*/ 63 w 63"/>
                  <a:gd name="T17" fmla="*/ 28 h 75"/>
                  <a:gd name="T18" fmla="*/ 62 w 63"/>
                  <a:gd name="T19" fmla="*/ 34 h 75"/>
                  <a:gd name="T20" fmla="*/ 57 w 63"/>
                  <a:gd name="T21" fmla="*/ 36 h 75"/>
                  <a:gd name="T22" fmla="*/ 57 w 63"/>
                  <a:gd name="T23" fmla="*/ 38 h 75"/>
                  <a:gd name="T24" fmla="*/ 53 w 63"/>
                  <a:gd name="T25" fmla="*/ 41 h 75"/>
                  <a:gd name="T26" fmla="*/ 49 w 63"/>
                  <a:gd name="T27" fmla="*/ 47 h 75"/>
                  <a:gd name="T28" fmla="*/ 47 w 63"/>
                  <a:gd name="T29" fmla="*/ 51 h 75"/>
                  <a:gd name="T30" fmla="*/ 41 w 63"/>
                  <a:gd name="T31" fmla="*/ 59 h 75"/>
                  <a:gd name="T32" fmla="*/ 33 w 63"/>
                  <a:gd name="T33" fmla="*/ 70 h 75"/>
                  <a:gd name="T34" fmla="*/ 25 w 63"/>
                  <a:gd name="T35" fmla="*/ 75 h 75"/>
                  <a:gd name="T36" fmla="*/ 13 w 63"/>
                  <a:gd name="T37" fmla="*/ 69 h 75"/>
                  <a:gd name="T38" fmla="*/ 7 w 63"/>
                  <a:gd name="T39" fmla="*/ 56 h 75"/>
                  <a:gd name="T40" fmla="*/ 7 w 63"/>
                  <a:gd name="T41" fmla="*/ 48 h 75"/>
                  <a:gd name="T42" fmla="*/ 7 w 63"/>
                  <a:gd name="T43" fmla="*/ 37 h 75"/>
                  <a:gd name="T44" fmla="*/ 7 w 63"/>
                  <a:gd name="T45" fmla="*/ 29 h 75"/>
                  <a:gd name="T46" fmla="*/ 5 w 63"/>
                  <a:gd name="T47" fmla="*/ 23 h 75"/>
                  <a:gd name="T48" fmla="*/ 0 w 63"/>
                  <a:gd name="T49" fmla="*/ 17 h 75"/>
                  <a:gd name="T50" fmla="*/ 0 w 63"/>
                  <a:gd name="T51" fmla="*/ 14 h 75"/>
                  <a:gd name="T52" fmla="*/ 2 w 63"/>
                  <a:gd name="T53" fmla="*/ 10 h 75"/>
                  <a:gd name="T54" fmla="*/ 6 w 63"/>
                  <a:gd name="T55" fmla="*/ 11 h 75"/>
                  <a:gd name="T56" fmla="*/ 12 w 63"/>
                  <a:gd name="T57" fmla="*/ 17 h 75"/>
                  <a:gd name="T58" fmla="*/ 16 w 63"/>
                  <a:gd name="T59" fmla="*/ 17 h 75"/>
                  <a:gd name="T60" fmla="*/ 24 w 63"/>
                  <a:gd name="T61" fmla="*/ 17 h 75"/>
                  <a:gd name="T62" fmla="*/ 30 w 63"/>
                  <a:gd name="T63" fmla="*/ 14 h 75"/>
                  <a:gd name="T64" fmla="*/ 32 w 63"/>
                  <a:gd name="T65" fmla="*/ 8 h 75"/>
                  <a:gd name="T66" fmla="*/ 34 w 63"/>
                  <a:gd name="T67" fmla="*/ 1 h 75"/>
                  <a:gd name="T68" fmla="*/ 39 w 63"/>
                  <a:gd name="T69" fmla="*/ 4 h 75"/>
                  <a:gd name="T70" fmla="*/ 41 w 63"/>
                  <a:gd name="T71" fmla="*/ 2 h 75"/>
                  <a:gd name="T72" fmla="*/ 44 w 63"/>
                  <a:gd name="T73" fmla="*/ 1 h 75"/>
                  <a:gd name="T74" fmla="*/ 52 w 63"/>
                  <a:gd name="T75" fmla="*/ 2 h 75"/>
                  <a:gd name="T76" fmla="*/ 54 w 63"/>
                  <a:gd name="T77" fmla="*/ 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75">
                    <a:moveTo>
                      <a:pt x="54" y="3"/>
                    </a:moveTo>
                    <a:lnTo>
                      <a:pt x="53" y="4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1" y="13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3" y="21"/>
                    </a:lnTo>
                    <a:lnTo>
                      <a:pt x="56" y="22"/>
                    </a:lnTo>
                    <a:lnTo>
                      <a:pt x="60" y="23"/>
                    </a:lnTo>
                    <a:lnTo>
                      <a:pt x="62" y="24"/>
                    </a:lnTo>
                    <a:lnTo>
                      <a:pt x="63" y="25"/>
                    </a:lnTo>
                    <a:lnTo>
                      <a:pt x="62" y="27"/>
                    </a:lnTo>
                    <a:lnTo>
                      <a:pt x="63" y="28"/>
                    </a:lnTo>
                    <a:lnTo>
                      <a:pt x="63" y="31"/>
                    </a:lnTo>
                    <a:lnTo>
                      <a:pt x="62" y="34"/>
                    </a:lnTo>
                    <a:lnTo>
                      <a:pt x="59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3" y="41"/>
                    </a:lnTo>
                    <a:lnTo>
                      <a:pt x="50" y="45"/>
                    </a:lnTo>
                    <a:lnTo>
                      <a:pt x="49" y="47"/>
                    </a:lnTo>
                    <a:lnTo>
                      <a:pt x="48" y="50"/>
                    </a:lnTo>
                    <a:lnTo>
                      <a:pt x="47" y="51"/>
                    </a:lnTo>
                    <a:lnTo>
                      <a:pt x="44" y="54"/>
                    </a:lnTo>
                    <a:lnTo>
                      <a:pt x="41" y="59"/>
                    </a:lnTo>
                    <a:lnTo>
                      <a:pt x="40" y="62"/>
                    </a:lnTo>
                    <a:lnTo>
                      <a:pt x="33" y="70"/>
                    </a:lnTo>
                    <a:lnTo>
                      <a:pt x="27" y="74"/>
                    </a:lnTo>
                    <a:lnTo>
                      <a:pt x="25" y="75"/>
                    </a:lnTo>
                    <a:lnTo>
                      <a:pt x="14" y="75"/>
                    </a:lnTo>
                    <a:lnTo>
                      <a:pt x="13" y="69"/>
                    </a:lnTo>
                    <a:lnTo>
                      <a:pt x="11" y="62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7" y="48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7" y="29"/>
                    </a:lnTo>
                    <a:lnTo>
                      <a:pt x="7" y="26"/>
                    </a:lnTo>
                    <a:lnTo>
                      <a:pt x="5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6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7" y="16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8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8">
                <a:extLst>
                  <a:ext uri="{FF2B5EF4-FFF2-40B4-BE49-F238E27FC236}">
                    <a16:creationId xmlns:a16="http://schemas.microsoft.com/office/drawing/2014/main" id="{5BB00077-CD6F-9A9C-04A6-50F7CDD37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" y="2783"/>
                <a:ext cx="32" cy="63"/>
              </a:xfrm>
              <a:custGeom>
                <a:avLst/>
                <a:gdLst>
                  <a:gd name="T0" fmla="*/ 96 w 108"/>
                  <a:gd name="T1" fmla="*/ 31 h 217"/>
                  <a:gd name="T2" fmla="*/ 101 w 108"/>
                  <a:gd name="T3" fmla="*/ 43 h 217"/>
                  <a:gd name="T4" fmla="*/ 104 w 108"/>
                  <a:gd name="T5" fmla="*/ 50 h 217"/>
                  <a:gd name="T6" fmla="*/ 108 w 108"/>
                  <a:gd name="T7" fmla="*/ 61 h 217"/>
                  <a:gd name="T8" fmla="*/ 106 w 108"/>
                  <a:gd name="T9" fmla="*/ 69 h 217"/>
                  <a:gd name="T10" fmla="*/ 101 w 108"/>
                  <a:gd name="T11" fmla="*/ 70 h 217"/>
                  <a:gd name="T12" fmla="*/ 99 w 108"/>
                  <a:gd name="T13" fmla="*/ 75 h 217"/>
                  <a:gd name="T14" fmla="*/ 98 w 108"/>
                  <a:gd name="T15" fmla="*/ 88 h 217"/>
                  <a:gd name="T16" fmla="*/ 91 w 108"/>
                  <a:gd name="T17" fmla="*/ 91 h 217"/>
                  <a:gd name="T18" fmla="*/ 86 w 108"/>
                  <a:gd name="T19" fmla="*/ 100 h 217"/>
                  <a:gd name="T20" fmla="*/ 84 w 108"/>
                  <a:gd name="T21" fmla="*/ 108 h 217"/>
                  <a:gd name="T22" fmla="*/ 75 w 108"/>
                  <a:gd name="T23" fmla="*/ 117 h 217"/>
                  <a:gd name="T24" fmla="*/ 69 w 108"/>
                  <a:gd name="T25" fmla="*/ 133 h 217"/>
                  <a:gd name="T26" fmla="*/ 68 w 108"/>
                  <a:gd name="T27" fmla="*/ 145 h 217"/>
                  <a:gd name="T28" fmla="*/ 68 w 108"/>
                  <a:gd name="T29" fmla="*/ 161 h 217"/>
                  <a:gd name="T30" fmla="*/ 70 w 108"/>
                  <a:gd name="T31" fmla="*/ 171 h 217"/>
                  <a:gd name="T32" fmla="*/ 70 w 108"/>
                  <a:gd name="T33" fmla="*/ 175 h 217"/>
                  <a:gd name="T34" fmla="*/ 70 w 108"/>
                  <a:gd name="T35" fmla="*/ 188 h 217"/>
                  <a:gd name="T36" fmla="*/ 69 w 108"/>
                  <a:gd name="T37" fmla="*/ 195 h 217"/>
                  <a:gd name="T38" fmla="*/ 70 w 108"/>
                  <a:gd name="T39" fmla="*/ 202 h 217"/>
                  <a:gd name="T40" fmla="*/ 68 w 108"/>
                  <a:gd name="T41" fmla="*/ 212 h 217"/>
                  <a:gd name="T42" fmla="*/ 30 w 108"/>
                  <a:gd name="T43" fmla="*/ 217 h 217"/>
                  <a:gd name="T44" fmla="*/ 34 w 108"/>
                  <a:gd name="T45" fmla="*/ 210 h 217"/>
                  <a:gd name="T46" fmla="*/ 29 w 108"/>
                  <a:gd name="T47" fmla="*/ 201 h 217"/>
                  <a:gd name="T48" fmla="*/ 29 w 108"/>
                  <a:gd name="T49" fmla="*/ 194 h 217"/>
                  <a:gd name="T50" fmla="*/ 30 w 108"/>
                  <a:gd name="T51" fmla="*/ 177 h 217"/>
                  <a:gd name="T52" fmla="*/ 30 w 108"/>
                  <a:gd name="T53" fmla="*/ 145 h 217"/>
                  <a:gd name="T54" fmla="*/ 29 w 108"/>
                  <a:gd name="T55" fmla="*/ 118 h 217"/>
                  <a:gd name="T56" fmla="*/ 22 w 108"/>
                  <a:gd name="T57" fmla="*/ 107 h 217"/>
                  <a:gd name="T58" fmla="*/ 20 w 108"/>
                  <a:gd name="T59" fmla="*/ 93 h 217"/>
                  <a:gd name="T60" fmla="*/ 14 w 108"/>
                  <a:gd name="T61" fmla="*/ 81 h 217"/>
                  <a:gd name="T62" fmla="*/ 1 w 108"/>
                  <a:gd name="T63" fmla="*/ 72 h 217"/>
                  <a:gd name="T64" fmla="*/ 2 w 108"/>
                  <a:gd name="T65" fmla="*/ 58 h 217"/>
                  <a:gd name="T66" fmla="*/ 6 w 108"/>
                  <a:gd name="T67" fmla="*/ 49 h 217"/>
                  <a:gd name="T68" fmla="*/ 9 w 108"/>
                  <a:gd name="T69" fmla="*/ 46 h 217"/>
                  <a:gd name="T70" fmla="*/ 11 w 108"/>
                  <a:gd name="T71" fmla="*/ 45 h 217"/>
                  <a:gd name="T72" fmla="*/ 13 w 108"/>
                  <a:gd name="T73" fmla="*/ 41 h 217"/>
                  <a:gd name="T74" fmla="*/ 17 w 108"/>
                  <a:gd name="T75" fmla="*/ 40 h 217"/>
                  <a:gd name="T76" fmla="*/ 21 w 108"/>
                  <a:gd name="T77" fmla="*/ 35 h 217"/>
                  <a:gd name="T78" fmla="*/ 23 w 108"/>
                  <a:gd name="T79" fmla="*/ 33 h 217"/>
                  <a:gd name="T80" fmla="*/ 29 w 108"/>
                  <a:gd name="T81" fmla="*/ 35 h 217"/>
                  <a:gd name="T82" fmla="*/ 51 w 108"/>
                  <a:gd name="T83" fmla="*/ 26 h 217"/>
                  <a:gd name="T84" fmla="*/ 57 w 108"/>
                  <a:gd name="T85" fmla="*/ 17 h 217"/>
                  <a:gd name="T86" fmla="*/ 56 w 108"/>
                  <a:gd name="T87" fmla="*/ 5 h 217"/>
                  <a:gd name="T88" fmla="*/ 66 w 108"/>
                  <a:gd name="T89" fmla="*/ 3 h 217"/>
                  <a:gd name="T90" fmla="*/ 72 w 108"/>
                  <a:gd name="T91" fmla="*/ 0 h 217"/>
                  <a:gd name="T92" fmla="*/ 84 w 108"/>
                  <a:gd name="T93" fmla="*/ 9 h 217"/>
                  <a:gd name="T94" fmla="*/ 91 w 108"/>
                  <a:gd name="T95" fmla="*/ 17 h 217"/>
                  <a:gd name="T96" fmla="*/ 99 w 108"/>
                  <a:gd name="T97" fmla="*/ 2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" h="217">
                    <a:moveTo>
                      <a:pt x="99" y="24"/>
                    </a:moveTo>
                    <a:lnTo>
                      <a:pt x="98" y="26"/>
                    </a:lnTo>
                    <a:lnTo>
                      <a:pt x="96" y="31"/>
                    </a:lnTo>
                    <a:lnTo>
                      <a:pt x="96" y="35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3" y="45"/>
                    </a:lnTo>
                    <a:lnTo>
                      <a:pt x="104" y="46"/>
                    </a:lnTo>
                    <a:lnTo>
                      <a:pt x="104" y="50"/>
                    </a:lnTo>
                    <a:lnTo>
                      <a:pt x="105" y="54"/>
                    </a:lnTo>
                    <a:lnTo>
                      <a:pt x="105" y="57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6" y="69"/>
                    </a:lnTo>
                    <a:lnTo>
                      <a:pt x="106" y="69"/>
                    </a:lnTo>
                    <a:lnTo>
                      <a:pt x="105" y="70"/>
                    </a:lnTo>
                    <a:lnTo>
                      <a:pt x="102" y="69"/>
                    </a:lnTo>
                    <a:lnTo>
                      <a:pt x="101" y="70"/>
                    </a:lnTo>
                    <a:lnTo>
                      <a:pt x="100" y="72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101" y="79"/>
                    </a:lnTo>
                    <a:lnTo>
                      <a:pt x="100" y="84"/>
                    </a:lnTo>
                    <a:lnTo>
                      <a:pt x="98" y="88"/>
                    </a:lnTo>
                    <a:lnTo>
                      <a:pt x="95" y="89"/>
                    </a:lnTo>
                    <a:lnTo>
                      <a:pt x="93" y="90"/>
                    </a:lnTo>
                    <a:lnTo>
                      <a:pt x="91" y="91"/>
                    </a:lnTo>
                    <a:lnTo>
                      <a:pt x="90" y="92"/>
                    </a:lnTo>
                    <a:lnTo>
                      <a:pt x="90" y="96"/>
                    </a:lnTo>
                    <a:lnTo>
                      <a:pt x="86" y="100"/>
                    </a:lnTo>
                    <a:lnTo>
                      <a:pt x="84" y="102"/>
                    </a:lnTo>
                    <a:lnTo>
                      <a:pt x="83" y="104"/>
                    </a:lnTo>
                    <a:lnTo>
                      <a:pt x="84" y="108"/>
                    </a:lnTo>
                    <a:lnTo>
                      <a:pt x="82" y="113"/>
                    </a:lnTo>
                    <a:lnTo>
                      <a:pt x="80" y="117"/>
                    </a:lnTo>
                    <a:lnTo>
                      <a:pt x="75" y="117"/>
                    </a:lnTo>
                    <a:lnTo>
                      <a:pt x="71" y="118"/>
                    </a:lnTo>
                    <a:lnTo>
                      <a:pt x="69" y="127"/>
                    </a:lnTo>
                    <a:lnTo>
                      <a:pt x="69" y="133"/>
                    </a:lnTo>
                    <a:lnTo>
                      <a:pt x="69" y="139"/>
                    </a:lnTo>
                    <a:lnTo>
                      <a:pt x="68" y="142"/>
                    </a:lnTo>
                    <a:lnTo>
                      <a:pt x="68" y="145"/>
                    </a:lnTo>
                    <a:lnTo>
                      <a:pt x="68" y="153"/>
                    </a:lnTo>
                    <a:lnTo>
                      <a:pt x="67" y="159"/>
                    </a:lnTo>
                    <a:lnTo>
                      <a:pt x="68" y="161"/>
                    </a:lnTo>
                    <a:lnTo>
                      <a:pt x="69" y="165"/>
                    </a:lnTo>
                    <a:lnTo>
                      <a:pt x="69" y="168"/>
                    </a:lnTo>
                    <a:lnTo>
                      <a:pt x="70" y="171"/>
                    </a:lnTo>
                    <a:lnTo>
                      <a:pt x="71" y="173"/>
                    </a:lnTo>
                    <a:lnTo>
                      <a:pt x="71" y="174"/>
                    </a:lnTo>
                    <a:lnTo>
                      <a:pt x="70" y="175"/>
                    </a:lnTo>
                    <a:lnTo>
                      <a:pt x="70" y="176"/>
                    </a:lnTo>
                    <a:lnTo>
                      <a:pt x="70" y="185"/>
                    </a:lnTo>
                    <a:lnTo>
                      <a:pt x="70" y="188"/>
                    </a:lnTo>
                    <a:lnTo>
                      <a:pt x="70" y="189"/>
                    </a:lnTo>
                    <a:lnTo>
                      <a:pt x="69" y="191"/>
                    </a:lnTo>
                    <a:lnTo>
                      <a:pt x="69" y="195"/>
                    </a:lnTo>
                    <a:lnTo>
                      <a:pt x="70" y="198"/>
                    </a:lnTo>
                    <a:lnTo>
                      <a:pt x="71" y="200"/>
                    </a:lnTo>
                    <a:lnTo>
                      <a:pt x="70" y="202"/>
                    </a:lnTo>
                    <a:lnTo>
                      <a:pt x="69" y="204"/>
                    </a:lnTo>
                    <a:lnTo>
                      <a:pt x="68" y="210"/>
                    </a:lnTo>
                    <a:lnTo>
                      <a:pt x="68" y="212"/>
                    </a:lnTo>
                    <a:lnTo>
                      <a:pt x="53" y="214"/>
                    </a:lnTo>
                    <a:lnTo>
                      <a:pt x="37" y="216"/>
                    </a:lnTo>
                    <a:lnTo>
                      <a:pt x="30" y="217"/>
                    </a:lnTo>
                    <a:lnTo>
                      <a:pt x="30" y="216"/>
                    </a:lnTo>
                    <a:lnTo>
                      <a:pt x="36" y="215"/>
                    </a:lnTo>
                    <a:lnTo>
                      <a:pt x="34" y="210"/>
                    </a:lnTo>
                    <a:lnTo>
                      <a:pt x="31" y="205"/>
                    </a:lnTo>
                    <a:lnTo>
                      <a:pt x="29" y="204"/>
                    </a:lnTo>
                    <a:lnTo>
                      <a:pt x="29" y="201"/>
                    </a:lnTo>
                    <a:lnTo>
                      <a:pt x="29" y="199"/>
                    </a:lnTo>
                    <a:lnTo>
                      <a:pt x="29" y="198"/>
                    </a:lnTo>
                    <a:lnTo>
                      <a:pt x="29" y="194"/>
                    </a:lnTo>
                    <a:lnTo>
                      <a:pt x="27" y="190"/>
                    </a:lnTo>
                    <a:lnTo>
                      <a:pt x="30" y="190"/>
                    </a:lnTo>
                    <a:lnTo>
                      <a:pt x="30" y="177"/>
                    </a:lnTo>
                    <a:lnTo>
                      <a:pt x="30" y="164"/>
                    </a:lnTo>
                    <a:lnTo>
                      <a:pt x="30" y="154"/>
                    </a:lnTo>
                    <a:lnTo>
                      <a:pt x="30" y="145"/>
                    </a:lnTo>
                    <a:lnTo>
                      <a:pt x="30" y="135"/>
                    </a:lnTo>
                    <a:lnTo>
                      <a:pt x="29" y="128"/>
                    </a:lnTo>
                    <a:lnTo>
                      <a:pt x="29" y="118"/>
                    </a:lnTo>
                    <a:lnTo>
                      <a:pt x="28" y="115"/>
                    </a:lnTo>
                    <a:lnTo>
                      <a:pt x="23" y="110"/>
                    </a:lnTo>
                    <a:lnTo>
                      <a:pt x="22" y="107"/>
                    </a:lnTo>
                    <a:lnTo>
                      <a:pt x="22" y="103"/>
                    </a:lnTo>
                    <a:lnTo>
                      <a:pt x="20" y="100"/>
                    </a:lnTo>
                    <a:lnTo>
                      <a:pt x="20" y="93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14" y="81"/>
                    </a:lnTo>
                    <a:lnTo>
                      <a:pt x="7" y="76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0" y="71"/>
                    </a:lnTo>
                    <a:lnTo>
                      <a:pt x="1" y="59"/>
                    </a:lnTo>
                    <a:lnTo>
                      <a:pt x="2" y="58"/>
                    </a:lnTo>
                    <a:lnTo>
                      <a:pt x="4" y="53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8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3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9" y="35"/>
                    </a:lnTo>
                    <a:lnTo>
                      <a:pt x="38" y="33"/>
                    </a:lnTo>
                    <a:lnTo>
                      <a:pt x="43" y="34"/>
                    </a:lnTo>
                    <a:lnTo>
                      <a:pt x="51" y="26"/>
                    </a:lnTo>
                    <a:lnTo>
                      <a:pt x="53" y="24"/>
                    </a:lnTo>
                    <a:lnTo>
                      <a:pt x="56" y="19"/>
                    </a:lnTo>
                    <a:lnTo>
                      <a:pt x="57" y="17"/>
                    </a:lnTo>
                    <a:lnTo>
                      <a:pt x="58" y="13"/>
                    </a:lnTo>
                    <a:lnTo>
                      <a:pt x="56" y="7"/>
                    </a:lnTo>
                    <a:lnTo>
                      <a:pt x="56" y="5"/>
                    </a:lnTo>
                    <a:lnTo>
                      <a:pt x="60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7" y="2"/>
                    </a:lnTo>
                    <a:lnTo>
                      <a:pt x="69" y="1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84" y="9"/>
                    </a:lnTo>
                    <a:lnTo>
                      <a:pt x="88" y="14"/>
                    </a:lnTo>
                    <a:lnTo>
                      <a:pt x="89" y="16"/>
                    </a:lnTo>
                    <a:lnTo>
                      <a:pt x="91" y="17"/>
                    </a:lnTo>
                    <a:lnTo>
                      <a:pt x="94" y="19"/>
                    </a:lnTo>
                    <a:lnTo>
                      <a:pt x="97" y="21"/>
                    </a:lnTo>
                    <a:lnTo>
                      <a:pt x="99" y="2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9">
                <a:extLst>
                  <a:ext uri="{FF2B5EF4-FFF2-40B4-BE49-F238E27FC236}">
                    <a16:creationId xmlns:a16="http://schemas.microsoft.com/office/drawing/2014/main" id="{6363247B-25E3-B6E2-E6E3-8902AC294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272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30">
                <a:extLst>
                  <a:ext uri="{FF2B5EF4-FFF2-40B4-BE49-F238E27FC236}">
                    <a16:creationId xmlns:a16="http://schemas.microsoft.com/office/drawing/2014/main" id="{97778870-59A2-3ED7-A111-171E5E66A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1" y="2858"/>
                <a:ext cx="13" cy="11"/>
              </a:xfrm>
              <a:custGeom>
                <a:avLst/>
                <a:gdLst>
                  <a:gd name="T0" fmla="*/ 33 w 44"/>
                  <a:gd name="T1" fmla="*/ 5 h 35"/>
                  <a:gd name="T2" fmla="*/ 31 w 44"/>
                  <a:gd name="T3" fmla="*/ 6 h 35"/>
                  <a:gd name="T4" fmla="*/ 28 w 44"/>
                  <a:gd name="T5" fmla="*/ 8 h 35"/>
                  <a:gd name="T6" fmla="*/ 25 w 44"/>
                  <a:gd name="T7" fmla="*/ 10 h 35"/>
                  <a:gd name="T8" fmla="*/ 24 w 44"/>
                  <a:gd name="T9" fmla="*/ 11 h 35"/>
                  <a:gd name="T10" fmla="*/ 24 w 44"/>
                  <a:gd name="T11" fmla="*/ 13 h 35"/>
                  <a:gd name="T12" fmla="*/ 25 w 44"/>
                  <a:gd name="T13" fmla="*/ 17 h 35"/>
                  <a:gd name="T14" fmla="*/ 25 w 44"/>
                  <a:gd name="T15" fmla="*/ 20 h 35"/>
                  <a:gd name="T16" fmla="*/ 26 w 44"/>
                  <a:gd name="T17" fmla="*/ 21 h 35"/>
                  <a:gd name="T18" fmla="*/ 27 w 44"/>
                  <a:gd name="T19" fmla="*/ 22 h 35"/>
                  <a:gd name="T20" fmla="*/ 27 w 44"/>
                  <a:gd name="T21" fmla="*/ 24 h 35"/>
                  <a:gd name="T22" fmla="*/ 25 w 44"/>
                  <a:gd name="T23" fmla="*/ 26 h 35"/>
                  <a:gd name="T24" fmla="*/ 26 w 44"/>
                  <a:gd name="T25" fmla="*/ 27 h 35"/>
                  <a:gd name="T26" fmla="*/ 25 w 44"/>
                  <a:gd name="T27" fmla="*/ 30 h 35"/>
                  <a:gd name="T28" fmla="*/ 23 w 44"/>
                  <a:gd name="T29" fmla="*/ 33 h 35"/>
                  <a:gd name="T30" fmla="*/ 20 w 44"/>
                  <a:gd name="T31" fmla="*/ 35 h 35"/>
                  <a:gd name="T32" fmla="*/ 19 w 44"/>
                  <a:gd name="T33" fmla="*/ 35 h 35"/>
                  <a:gd name="T34" fmla="*/ 17 w 44"/>
                  <a:gd name="T35" fmla="*/ 34 h 35"/>
                  <a:gd name="T36" fmla="*/ 15 w 44"/>
                  <a:gd name="T37" fmla="*/ 32 h 35"/>
                  <a:gd name="T38" fmla="*/ 13 w 44"/>
                  <a:gd name="T39" fmla="*/ 29 h 35"/>
                  <a:gd name="T40" fmla="*/ 12 w 44"/>
                  <a:gd name="T41" fmla="*/ 27 h 35"/>
                  <a:gd name="T42" fmla="*/ 9 w 44"/>
                  <a:gd name="T43" fmla="*/ 27 h 35"/>
                  <a:gd name="T44" fmla="*/ 8 w 44"/>
                  <a:gd name="T45" fmla="*/ 25 h 35"/>
                  <a:gd name="T46" fmla="*/ 8 w 44"/>
                  <a:gd name="T47" fmla="*/ 24 h 35"/>
                  <a:gd name="T48" fmla="*/ 7 w 44"/>
                  <a:gd name="T49" fmla="*/ 22 h 35"/>
                  <a:gd name="T50" fmla="*/ 5 w 44"/>
                  <a:gd name="T51" fmla="*/ 19 h 35"/>
                  <a:gd name="T52" fmla="*/ 3 w 44"/>
                  <a:gd name="T53" fmla="*/ 18 h 35"/>
                  <a:gd name="T54" fmla="*/ 1 w 44"/>
                  <a:gd name="T55" fmla="*/ 16 h 35"/>
                  <a:gd name="T56" fmla="*/ 0 w 44"/>
                  <a:gd name="T57" fmla="*/ 15 h 35"/>
                  <a:gd name="T58" fmla="*/ 4 w 44"/>
                  <a:gd name="T59" fmla="*/ 15 h 35"/>
                  <a:gd name="T60" fmla="*/ 8 w 44"/>
                  <a:gd name="T61" fmla="*/ 15 h 35"/>
                  <a:gd name="T62" fmla="*/ 12 w 44"/>
                  <a:gd name="T63" fmla="*/ 13 h 35"/>
                  <a:gd name="T64" fmla="*/ 17 w 44"/>
                  <a:gd name="T65" fmla="*/ 11 h 35"/>
                  <a:gd name="T66" fmla="*/ 20 w 44"/>
                  <a:gd name="T67" fmla="*/ 8 h 35"/>
                  <a:gd name="T68" fmla="*/ 23 w 44"/>
                  <a:gd name="T69" fmla="*/ 5 h 35"/>
                  <a:gd name="T70" fmla="*/ 27 w 44"/>
                  <a:gd name="T71" fmla="*/ 3 h 35"/>
                  <a:gd name="T72" fmla="*/ 32 w 44"/>
                  <a:gd name="T73" fmla="*/ 0 h 35"/>
                  <a:gd name="T74" fmla="*/ 34 w 44"/>
                  <a:gd name="T75" fmla="*/ 0 h 35"/>
                  <a:gd name="T76" fmla="*/ 34 w 44"/>
                  <a:gd name="T77" fmla="*/ 2 h 35"/>
                  <a:gd name="T78" fmla="*/ 33 w 44"/>
                  <a:gd name="T79" fmla="*/ 5 h 35"/>
                  <a:gd name="T80" fmla="*/ 33 w 44"/>
                  <a:gd name="T81" fmla="*/ 5 h 35"/>
                  <a:gd name="T82" fmla="*/ 37 w 44"/>
                  <a:gd name="T83" fmla="*/ 5 h 35"/>
                  <a:gd name="T84" fmla="*/ 38 w 44"/>
                  <a:gd name="T85" fmla="*/ 6 h 35"/>
                  <a:gd name="T86" fmla="*/ 41 w 44"/>
                  <a:gd name="T87" fmla="*/ 10 h 35"/>
                  <a:gd name="T88" fmla="*/ 42 w 44"/>
                  <a:gd name="T89" fmla="*/ 14 h 35"/>
                  <a:gd name="T90" fmla="*/ 42 w 44"/>
                  <a:gd name="T91" fmla="*/ 20 h 35"/>
                  <a:gd name="T92" fmla="*/ 44 w 44"/>
                  <a:gd name="T93" fmla="*/ 23 h 35"/>
                  <a:gd name="T94" fmla="*/ 44 w 44"/>
                  <a:gd name="T95" fmla="*/ 23 h 35"/>
                  <a:gd name="T96" fmla="*/ 43 w 44"/>
                  <a:gd name="T97" fmla="*/ 24 h 35"/>
                  <a:gd name="T98" fmla="*/ 41 w 44"/>
                  <a:gd name="T99" fmla="*/ 24 h 35"/>
                  <a:gd name="T100" fmla="*/ 38 w 44"/>
                  <a:gd name="T101" fmla="*/ 23 h 35"/>
                  <a:gd name="T102" fmla="*/ 36 w 44"/>
                  <a:gd name="T103" fmla="*/ 22 h 35"/>
                  <a:gd name="T104" fmla="*/ 34 w 44"/>
                  <a:gd name="T105" fmla="*/ 16 h 35"/>
                  <a:gd name="T106" fmla="*/ 33 w 44"/>
                  <a:gd name="T107" fmla="*/ 12 h 35"/>
                  <a:gd name="T108" fmla="*/ 34 w 44"/>
                  <a:gd name="T109" fmla="*/ 7 h 35"/>
                  <a:gd name="T110" fmla="*/ 33 w 44"/>
                  <a:gd name="T111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35">
                    <a:moveTo>
                      <a:pt x="33" y="5"/>
                    </a:moveTo>
                    <a:lnTo>
                      <a:pt x="31" y="6"/>
                    </a:lnTo>
                    <a:lnTo>
                      <a:pt x="28" y="8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5" y="17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5" y="26"/>
                    </a:lnTo>
                    <a:lnTo>
                      <a:pt x="26" y="27"/>
                    </a:lnTo>
                    <a:lnTo>
                      <a:pt x="25" y="30"/>
                    </a:lnTo>
                    <a:lnTo>
                      <a:pt x="23" y="33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3" y="29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8" y="15"/>
                    </a:lnTo>
                    <a:lnTo>
                      <a:pt x="12" y="13"/>
                    </a:lnTo>
                    <a:lnTo>
                      <a:pt x="17" y="11"/>
                    </a:lnTo>
                    <a:lnTo>
                      <a:pt x="20" y="8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3" y="5"/>
                    </a:lnTo>
                    <a:close/>
                    <a:moveTo>
                      <a:pt x="33" y="5"/>
                    </a:moveTo>
                    <a:lnTo>
                      <a:pt x="37" y="5"/>
                    </a:lnTo>
                    <a:lnTo>
                      <a:pt x="38" y="6"/>
                    </a:lnTo>
                    <a:lnTo>
                      <a:pt x="41" y="10"/>
                    </a:lnTo>
                    <a:lnTo>
                      <a:pt x="42" y="14"/>
                    </a:lnTo>
                    <a:lnTo>
                      <a:pt x="42" y="20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38" y="23"/>
                    </a:lnTo>
                    <a:lnTo>
                      <a:pt x="36" y="22"/>
                    </a:lnTo>
                    <a:lnTo>
                      <a:pt x="34" y="16"/>
                    </a:lnTo>
                    <a:lnTo>
                      <a:pt x="33" y="12"/>
                    </a:lnTo>
                    <a:lnTo>
                      <a:pt x="34" y="7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31">
                <a:extLst>
                  <a:ext uri="{FF2B5EF4-FFF2-40B4-BE49-F238E27FC236}">
                    <a16:creationId xmlns:a16="http://schemas.microsoft.com/office/drawing/2014/main" id="{7E753D5D-7CAD-4A52-39D5-37C7896DA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3010"/>
                <a:ext cx="125" cy="140"/>
              </a:xfrm>
              <a:custGeom>
                <a:avLst/>
                <a:gdLst>
                  <a:gd name="T0" fmla="*/ 370 w 426"/>
                  <a:gd name="T1" fmla="*/ 345 h 480"/>
                  <a:gd name="T2" fmla="*/ 277 w 426"/>
                  <a:gd name="T3" fmla="*/ 358 h 480"/>
                  <a:gd name="T4" fmla="*/ 258 w 426"/>
                  <a:gd name="T5" fmla="*/ 411 h 480"/>
                  <a:gd name="T6" fmla="*/ 242 w 426"/>
                  <a:gd name="T7" fmla="*/ 452 h 480"/>
                  <a:gd name="T8" fmla="*/ 206 w 426"/>
                  <a:gd name="T9" fmla="*/ 447 h 480"/>
                  <a:gd name="T10" fmla="*/ 189 w 426"/>
                  <a:gd name="T11" fmla="*/ 469 h 480"/>
                  <a:gd name="T12" fmla="*/ 177 w 426"/>
                  <a:gd name="T13" fmla="*/ 455 h 480"/>
                  <a:gd name="T14" fmla="*/ 145 w 426"/>
                  <a:gd name="T15" fmla="*/ 450 h 480"/>
                  <a:gd name="T16" fmla="*/ 120 w 426"/>
                  <a:gd name="T17" fmla="*/ 439 h 480"/>
                  <a:gd name="T18" fmla="*/ 103 w 426"/>
                  <a:gd name="T19" fmla="*/ 454 h 480"/>
                  <a:gd name="T20" fmla="*/ 87 w 426"/>
                  <a:gd name="T21" fmla="*/ 475 h 480"/>
                  <a:gd name="T22" fmla="*/ 62 w 426"/>
                  <a:gd name="T23" fmla="*/ 477 h 480"/>
                  <a:gd name="T24" fmla="*/ 59 w 426"/>
                  <a:gd name="T25" fmla="*/ 454 h 480"/>
                  <a:gd name="T26" fmla="*/ 51 w 426"/>
                  <a:gd name="T27" fmla="*/ 420 h 480"/>
                  <a:gd name="T28" fmla="*/ 38 w 426"/>
                  <a:gd name="T29" fmla="*/ 398 h 480"/>
                  <a:gd name="T30" fmla="*/ 31 w 426"/>
                  <a:gd name="T31" fmla="*/ 385 h 480"/>
                  <a:gd name="T32" fmla="*/ 32 w 426"/>
                  <a:gd name="T33" fmla="*/ 374 h 480"/>
                  <a:gd name="T34" fmla="*/ 37 w 426"/>
                  <a:gd name="T35" fmla="*/ 355 h 480"/>
                  <a:gd name="T36" fmla="*/ 34 w 426"/>
                  <a:gd name="T37" fmla="*/ 343 h 480"/>
                  <a:gd name="T38" fmla="*/ 22 w 426"/>
                  <a:gd name="T39" fmla="*/ 322 h 480"/>
                  <a:gd name="T40" fmla="*/ 18 w 426"/>
                  <a:gd name="T41" fmla="*/ 301 h 480"/>
                  <a:gd name="T42" fmla="*/ 5 w 426"/>
                  <a:gd name="T43" fmla="*/ 279 h 480"/>
                  <a:gd name="T44" fmla="*/ 1 w 426"/>
                  <a:gd name="T45" fmla="*/ 268 h 480"/>
                  <a:gd name="T46" fmla="*/ 18 w 426"/>
                  <a:gd name="T47" fmla="*/ 250 h 480"/>
                  <a:gd name="T48" fmla="*/ 28 w 426"/>
                  <a:gd name="T49" fmla="*/ 237 h 480"/>
                  <a:gd name="T50" fmla="*/ 15 w 426"/>
                  <a:gd name="T51" fmla="*/ 230 h 480"/>
                  <a:gd name="T52" fmla="*/ 16 w 426"/>
                  <a:gd name="T53" fmla="*/ 196 h 480"/>
                  <a:gd name="T54" fmla="*/ 14 w 426"/>
                  <a:gd name="T55" fmla="*/ 174 h 480"/>
                  <a:gd name="T56" fmla="*/ 24 w 426"/>
                  <a:gd name="T57" fmla="*/ 161 h 480"/>
                  <a:gd name="T58" fmla="*/ 20 w 426"/>
                  <a:gd name="T59" fmla="*/ 141 h 480"/>
                  <a:gd name="T60" fmla="*/ 25 w 426"/>
                  <a:gd name="T61" fmla="*/ 110 h 480"/>
                  <a:gd name="T62" fmla="*/ 29 w 426"/>
                  <a:gd name="T63" fmla="*/ 90 h 480"/>
                  <a:gd name="T64" fmla="*/ 2 w 426"/>
                  <a:gd name="T65" fmla="*/ 44 h 480"/>
                  <a:gd name="T66" fmla="*/ 32 w 426"/>
                  <a:gd name="T67" fmla="*/ 50 h 480"/>
                  <a:gd name="T68" fmla="*/ 52 w 426"/>
                  <a:gd name="T69" fmla="*/ 38 h 480"/>
                  <a:gd name="T70" fmla="*/ 72 w 426"/>
                  <a:gd name="T71" fmla="*/ 28 h 480"/>
                  <a:gd name="T72" fmla="*/ 108 w 426"/>
                  <a:gd name="T73" fmla="*/ 6 h 480"/>
                  <a:gd name="T74" fmla="*/ 143 w 426"/>
                  <a:gd name="T75" fmla="*/ 3 h 480"/>
                  <a:gd name="T76" fmla="*/ 152 w 426"/>
                  <a:gd name="T77" fmla="*/ 11 h 480"/>
                  <a:gd name="T78" fmla="*/ 149 w 426"/>
                  <a:gd name="T79" fmla="*/ 35 h 480"/>
                  <a:gd name="T80" fmla="*/ 151 w 426"/>
                  <a:gd name="T81" fmla="*/ 56 h 480"/>
                  <a:gd name="T82" fmla="*/ 156 w 426"/>
                  <a:gd name="T83" fmla="*/ 72 h 480"/>
                  <a:gd name="T84" fmla="*/ 163 w 426"/>
                  <a:gd name="T85" fmla="*/ 78 h 480"/>
                  <a:gd name="T86" fmla="*/ 180 w 426"/>
                  <a:gd name="T87" fmla="*/ 90 h 480"/>
                  <a:gd name="T88" fmla="*/ 209 w 426"/>
                  <a:gd name="T89" fmla="*/ 98 h 480"/>
                  <a:gd name="T90" fmla="*/ 229 w 426"/>
                  <a:gd name="T91" fmla="*/ 104 h 480"/>
                  <a:gd name="T92" fmla="*/ 244 w 426"/>
                  <a:gd name="T93" fmla="*/ 116 h 480"/>
                  <a:gd name="T94" fmla="*/ 270 w 426"/>
                  <a:gd name="T95" fmla="*/ 131 h 480"/>
                  <a:gd name="T96" fmla="*/ 301 w 426"/>
                  <a:gd name="T97" fmla="*/ 134 h 480"/>
                  <a:gd name="T98" fmla="*/ 324 w 426"/>
                  <a:gd name="T99" fmla="*/ 153 h 480"/>
                  <a:gd name="T100" fmla="*/ 326 w 426"/>
                  <a:gd name="T101" fmla="*/ 173 h 480"/>
                  <a:gd name="T102" fmla="*/ 330 w 426"/>
                  <a:gd name="T103" fmla="*/ 206 h 480"/>
                  <a:gd name="T104" fmla="*/ 375 w 426"/>
                  <a:gd name="T105" fmla="*/ 236 h 480"/>
                  <a:gd name="T106" fmla="*/ 396 w 426"/>
                  <a:gd name="T107" fmla="*/ 239 h 480"/>
                  <a:gd name="T108" fmla="*/ 396 w 426"/>
                  <a:gd name="T109" fmla="*/ 271 h 480"/>
                  <a:gd name="T110" fmla="*/ 420 w 426"/>
                  <a:gd name="T111" fmla="*/ 296 h 480"/>
                  <a:gd name="T112" fmla="*/ 421 w 426"/>
                  <a:gd name="T113" fmla="*/ 315 h 480"/>
                  <a:gd name="T114" fmla="*/ 415 w 426"/>
                  <a:gd name="T115" fmla="*/ 337 h 480"/>
                  <a:gd name="T116" fmla="*/ 412 w 426"/>
                  <a:gd name="T117" fmla="*/ 372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480">
                    <a:moveTo>
                      <a:pt x="403" y="377"/>
                    </a:moveTo>
                    <a:lnTo>
                      <a:pt x="404" y="371"/>
                    </a:lnTo>
                    <a:lnTo>
                      <a:pt x="403" y="366"/>
                    </a:lnTo>
                    <a:lnTo>
                      <a:pt x="402" y="364"/>
                    </a:lnTo>
                    <a:lnTo>
                      <a:pt x="392" y="358"/>
                    </a:lnTo>
                    <a:lnTo>
                      <a:pt x="382" y="352"/>
                    </a:lnTo>
                    <a:lnTo>
                      <a:pt x="370" y="345"/>
                    </a:lnTo>
                    <a:lnTo>
                      <a:pt x="354" y="345"/>
                    </a:lnTo>
                    <a:lnTo>
                      <a:pt x="338" y="345"/>
                    </a:lnTo>
                    <a:lnTo>
                      <a:pt x="322" y="349"/>
                    </a:lnTo>
                    <a:lnTo>
                      <a:pt x="307" y="352"/>
                    </a:lnTo>
                    <a:lnTo>
                      <a:pt x="300" y="353"/>
                    </a:lnTo>
                    <a:lnTo>
                      <a:pt x="285" y="357"/>
                    </a:lnTo>
                    <a:lnTo>
                      <a:pt x="277" y="358"/>
                    </a:lnTo>
                    <a:lnTo>
                      <a:pt x="274" y="364"/>
                    </a:lnTo>
                    <a:lnTo>
                      <a:pt x="271" y="373"/>
                    </a:lnTo>
                    <a:lnTo>
                      <a:pt x="268" y="379"/>
                    </a:lnTo>
                    <a:lnTo>
                      <a:pt x="264" y="384"/>
                    </a:lnTo>
                    <a:lnTo>
                      <a:pt x="258" y="392"/>
                    </a:lnTo>
                    <a:lnTo>
                      <a:pt x="258" y="402"/>
                    </a:lnTo>
                    <a:lnTo>
                      <a:pt x="258" y="411"/>
                    </a:lnTo>
                    <a:lnTo>
                      <a:pt x="255" y="424"/>
                    </a:lnTo>
                    <a:lnTo>
                      <a:pt x="251" y="435"/>
                    </a:lnTo>
                    <a:lnTo>
                      <a:pt x="248" y="446"/>
                    </a:lnTo>
                    <a:lnTo>
                      <a:pt x="246" y="453"/>
                    </a:lnTo>
                    <a:lnTo>
                      <a:pt x="245" y="455"/>
                    </a:lnTo>
                    <a:lnTo>
                      <a:pt x="245" y="454"/>
                    </a:lnTo>
                    <a:lnTo>
                      <a:pt x="242" y="452"/>
                    </a:lnTo>
                    <a:lnTo>
                      <a:pt x="240" y="448"/>
                    </a:lnTo>
                    <a:lnTo>
                      <a:pt x="239" y="446"/>
                    </a:lnTo>
                    <a:lnTo>
                      <a:pt x="239" y="446"/>
                    </a:lnTo>
                    <a:lnTo>
                      <a:pt x="224" y="446"/>
                    </a:lnTo>
                    <a:lnTo>
                      <a:pt x="209" y="446"/>
                    </a:lnTo>
                    <a:lnTo>
                      <a:pt x="208" y="447"/>
                    </a:lnTo>
                    <a:lnTo>
                      <a:pt x="206" y="447"/>
                    </a:lnTo>
                    <a:lnTo>
                      <a:pt x="204" y="446"/>
                    </a:lnTo>
                    <a:lnTo>
                      <a:pt x="203" y="446"/>
                    </a:lnTo>
                    <a:lnTo>
                      <a:pt x="201" y="447"/>
                    </a:lnTo>
                    <a:lnTo>
                      <a:pt x="199" y="449"/>
                    </a:lnTo>
                    <a:lnTo>
                      <a:pt x="193" y="460"/>
                    </a:lnTo>
                    <a:lnTo>
                      <a:pt x="191" y="464"/>
                    </a:lnTo>
                    <a:lnTo>
                      <a:pt x="189" y="469"/>
                    </a:lnTo>
                    <a:lnTo>
                      <a:pt x="187" y="476"/>
                    </a:lnTo>
                    <a:lnTo>
                      <a:pt x="187" y="477"/>
                    </a:lnTo>
                    <a:lnTo>
                      <a:pt x="185" y="475"/>
                    </a:lnTo>
                    <a:lnTo>
                      <a:pt x="182" y="468"/>
                    </a:lnTo>
                    <a:lnTo>
                      <a:pt x="181" y="464"/>
                    </a:lnTo>
                    <a:lnTo>
                      <a:pt x="180" y="460"/>
                    </a:lnTo>
                    <a:lnTo>
                      <a:pt x="177" y="455"/>
                    </a:lnTo>
                    <a:lnTo>
                      <a:pt x="173" y="453"/>
                    </a:lnTo>
                    <a:lnTo>
                      <a:pt x="171" y="452"/>
                    </a:lnTo>
                    <a:lnTo>
                      <a:pt x="168" y="451"/>
                    </a:lnTo>
                    <a:lnTo>
                      <a:pt x="163" y="450"/>
                    </a:lnTo>
                    <a:lnTo>
                      <a:pt x="161" y="450"/>
                    </a:lnTo>
                    <a:lnTo>
                      <a:pt x="146" y="450"/>
                    </a:lnTo>
                    <a:lnTo>
                      <a:pt x="145" y="450"/>
                    </a:lnTo>
                    <a:lnTo>
                      <a:pt x="139" y="450"/>
                    </a:lnTo>
                    <a:lnTo>
                      <a:pt x="136" y="450"/>
                    </a:lnTo>
                    <a:lnTo>
                      <a:pt x="133" y="447"/>
                    </a:lnTo>
                    <a:lnTo>
                      <a:pt x="126" y="441"/>
                    </a:lnTo>
                    <a:lnTo>
                      <a:pt x="124" y="440"/>
                    </a:lnTo>
                    <a:lnTo>
                      <a:pt x="122" y="439"/>
                    </a:lnTo>
                    <a:lnTo>
                      <a:pt x="120" y="439"/>
                    </a:lnTo>
                    <a:lnTo>
                      <a:pt x="119" y="440"/>
                    </a:lnTo>
                    <a:lnTo>
                      <a:pt x="118" y="444"/>
                    </a:lnTo>
                    <a:lnTo>
                      <a:pt x="117" y="448"/>
                    </a:lnTo>
                    <a:lnTo>
                      <a:pt x="115" y="450"/>
                    </a:lnTo>
                    <a:lnTo>
                      <a:pt x="110" y="452"/>
                    </a:lnTo>
                    <a:lnTo>
                      <a:pt x="105" y="454"/>
                    </a:lnTo>
                    <a:lnTo>
                      <a:pt x="103" y="454"/>
                    </a:lnTo>
                    <a:lnTo>
                      <a:pt x="102" y="456"/>
                    </a:lnTo>
                    <a:lnTo>
                      <a:pt x="101" y="459"/>
                    </a:lnTo>
                    <a:lnTo>
                      <a:pt x="100" y="461"/>
                    </a:lnTo>
                    <a:lnTo>
                      <a:pt x="93" y="465"/>
                    </a:lnTo>
                    <a:lnTo>
                      <a:pt x="92" y="467"/>
                    </a:lnTo>
                    <a:lnTo>
                      <a:pt x="91" y="471"/>
                    </a:lnTo>
                    <a:lnTo>
                      <a:pt x="87" y="475"/>
                    </a:lnTo>
                    <a:lnTo>
                      <a:pt x="86" y="477"/>
                    </a:lnTo>
                    <a:lnTo>
                      <a:pt x="80" y="478"/>
                    </a:lnTo>
                    <a:lnTo>
                      <a:pt x="72" y="480"/>
                    </a:lnTo>
                    <a:lnTo>
                      <a:pt x="68" y="480"/>
                    </a:lnTo>
                    <a:lnTo>
                      <a:pt x="65" y="479"/>
                    </a:lnTo>
                    <a:lnTo>
                      <a:pt x="64" y="478"/>
                    </a:lnTo>
                    <a:lnTo>
                      <a:pt x="62" y="477"/>
                    </a:lnTo>
                    <a:lnTo>
                      <a:pt x="62" y="476"/>
                    </a:lnTo>
                    <a:lnTo>
                      <a:pt x="62" y="473"/>
                    </a:lnTo>
                    <a:lnTo>
                      <a:pt x="62" y="470"/>
                    </a:lnTo>
                    <a:lnTo>
                      <a:pt x="62" y="465"/>
                    </a:lnTo>
                    <a:lnTo>
                      <a:pt x="59" y="459"/>
                    </a:lnTo>
                    <a:lnTo>
                      <a:pt x="60" y="457"/>
                    </a:lnTo>
                    <a:lnTo>
                      <a:pt x="59" y="454"/>
                    </a:lnTo>
                    <a:lnTo>
                      <a:pt x="58" y="448"/>
                    </a:lnTo>
                    <a:lnTo>
                      <a:pt x="55" y="445"/>
                    </a:lnTo>
                    <a:lnTo>
                      <a:pt x="54" y="441"/>
                    </a:lnTo>
                    <a:lnTo>
                      <a:pt x="54" y="437"/>
                    </a:lnTo>
                    <a:lnTo>
                      <a:pt x="51" y="432"/>
                    </a:lnTo>
                    <a:lnTo>
                      <a:pt x="51" y="425"/>
                    </a:lnTo>
                    <a:lnTo>
                      <a:pt x="51" y="420"/>
                    </a:lnTo>
                    <a:lnTo>
                      <a:pt x="47" y="413"/>
                    </a:lnTo>
                    <a:lnTo>
                      <a:pt x="42" y="407"/>
                    </a:lnTo>
                    <a:lnTo>
                      <a:pt x="39" y="406"/>
                    </a:lnTo>
                    <a:lnTo>
                      <a:pt x="38" y="405"/>
                    </a:lnTo>
                    <a:lnTo>
                      <a:pt x="38" y="403"/>
                    </a:lnTo>
                    <a:lnTo>
                      <a:pt x="38" y="400"/>
                    </a:lnTo>
                    <a:lnTo>
                      <a:pt x="38" y="398"/>
                    </a:lnTo>
                    <a:lnTo>
                      <a:pt x="41" y="395"/>
                    </a:lnTo>
                    <a:lnTo>
                      <a:pt x="41" y="395"/>
                    </a:lnTo>
                    <a:lnTo>
                      <a:pt x="40" y="394"/>
                    </a:lnTo>
                    <a:lnTo>
                      <a:pt x="33" y="390"/>
                    </a:lnTo>
                    <a:lnTo>
                      <a:pt x="32" y="388"/>
                    </a:lnTo>
                    <a:lnTo>
                      <a:pt x="31" y="387"/>
                    </a:lnTo>
                    <a:lnTo>
                      <a:pt x="31" y="385"/>
                    </a:lnTo>
                    <a:lnTo>
                      <a:pt x="33" y="384"/>
                    </a:lnTo>
                    <a:lnTo>
                      <a:pt x="34" y="383"/>
                    </a:lnTo>
                    <a:lnTo>
                      <a:pt x="32" y="380"/>
                    </a:lnTo>
                    <a:lnTo>
                      <a:pt x="32" y="377"/>
                    </a:lnTo>
                    <a:lnTo>
                      <a:pt x="31" y="376"/>
                    </a:lnTo>
                    <a:lnTo>
                      <a:pt x="31" y="375"/>
                    </a:lnTo>
                    <a:lnTo>
                      <a:pt x="32" y="374"/>
                    </a:lnTo>
                    <a:lnTo>
                      <a:pt x="37" y="373"/>
                    </a:lnTo>
                    <a:lnTo>
                      <a:pt x="38" y="370"/>
                    </a:lnTo>
                    <a:lnTo>
                      <a:pt x="38" y="368"/>
                    </a:lnTo>
                    <a:lnTo>
                      <a:pt x="37" y="366"/>
                    </a:lnTo>
                    <a:lnTo>
                      <a:pt x="33" y="362"/>
                    </a:lnTo>
                    <a:lnTo>
                      <a:pt x="33" y="361"/>
                    </a:lnTo>
                    <a:lnTo>
                      <a:pt x="37" y="355"/>
                    </a:lnTo>
                    <a:lnTo>
                      <a:pt x="41" y="351"/>
                    </a:lnTo>
                    <a:lnTo>
                      <a:pt x="41" y="350"/>
                    </a:lnTo>
                    <a:lnTo>
                      <a:pt x="41" y="349"/>
                    </a:lnTo>
                    <a:lnTo>
                      <a:pt x="40" y="348"/>
                    </a:lnTo>
                    <a:lnTo>
                      <a:pt x="38" y="347"/>
                    </a:lnTo>
                    <a:lnTo>
                      <a:pt x="36" y="345"/>
                    </a:lnTo>
                    <a:lnTo>
                      <a:pt x="34" y="343"/>
                    </a:lnTo>
                    <a:lnTo>
                      <a:pt x="31" y="340"/>
                    </a:lnTo>
                    <a:lnTo>
                      <a:pt x="28" y="338"/>
                    </a:lnTo>
                    <a:lnTo>
                      <a:pt x="25" y="335"/>
                    </a:lnTo>
                    <a:lnTo>
                      <a:pt x="24" y="333"/>
                    </a:lnTo>
                    <a:lnTo>
                      <a:pt x="24" y="331"/>
                    </a:lnTo>
                    <a:lnTo>
                      <a:pt x="23" y="327"/>
                    </a:lnTo>
                    <a:lnTo>
                      <a:pt x="22" y="322"/>
                    </a:lnTo>
                    <a:lnTo>
                      <a:pt x="21" y="318"/>
                    </a:lnTo>
                    <a:lnTo>
                      <a:pt x="20" y="313"/>
                    </a:lnTo>
                    <a:lnTo>
                      <a:pt x="20" y="311"/>
                    </a:lnTo>
                    <a:lnTo>
                      <a:pt x="19" y="308"/>
                    </a:lnTo>
                    <a:lnTo>
                      <a:pt x="18" y="305"/>
                    </a:lnTo>
                    <a:lnTo>
                      <a:pt x="17" y="303"/>
                    </a:lnTo>
                    <a:lnTo>
                      <a:pt x="18" y="301"/>
                    </a:lnTo>
                    <a:lnTo>
                      <a:pt x="19" y="300"/>
                    </a:lnTo>
                    <a:lnTo>
                      <a:pt x="19" y="299"/>
                    </a:lnTo>
                    <a:lnTo>
                      <a:pt x="13" y="296"/>
                    </a:lnTo>
                    <a:lnTo>
                      <a:pt x="12" y="295"/>
                    </a:lnTo>
                    <a:lnTo>
                      <a:pt x="10" y="289"/>
                    </a:lnTo>
                    <a:lnTo>
                      <a:pt x="5" y="284"/>
                    </a:lnTo>
                    <a:lnTo>
                      <a:pt x="5" y="279"/>
                    </a:lnTo>
                    <a:lnTo>
                      <a:pt x="5" y="279"/>
                    </a:lnTo>
                    <a:lnTo>
                      <a:pt x="5" y="278"/>
                    </a:lnTo>
                    <a:lnTo>
                      <a:pt x="4" y="275"/>
                    </a:lnTo>
                    <a:lnTo>
                      <a:pt x="3" y="273"/>
                    </a:lnTo>
                    <a:lnTo>
                      <a:pt x="1" y="272"/>
                    </a:lnTo>
                    <a:lnTo>
                      <a:pt x="0" y="270"/>
                    </a:lnTo>
                    <a:lnTo>
                      <a:pt x="1" y="268"/>
                    </a:lnTo>
                    <a:lnTo>
                      <a:pt x="5" y="265"/>
                    </a:lnTo>
                    <a:lnTo>
                      <a:pt x="7" y="264"/>
                    </a:lnTo>
                    <a:lnTo>
                      <a:pt x="8" y="262"/>
                    </a:lnTo>
                    <a:lnTo>
                      <a:pt x="9" y="261"/>
                    </a:lnTo>
                    <a:lnTo>
                      <a:pt x="13" y="256"/>
                    </a:lnTo>
                    <a:lnTo>
                      <a:pt x="16" y="252"/>
                    </a:lnTo>
                    <a:lnTo>
                      <a:pt x="18" y="250"/>
                    </a:lnTo>
                    <a:lnTo>
                      <a:pt x="21" y="249"/>
                    </a:lnTo>
                    <a:lnTo>
                      <a:pt x="22" y="248"/>
                    </a:lnTo>
                    <a:lnTo>
                      <a:pt x="21" y="244"/>
                    </a:lnTo>
                    <a:lnTo>
                      <a:pt x="21" y="242"/>
                    </a:lnTo>
                    <a:lnTo>
                      <a:pt x="22" y="240"/>
                    </a:lnTo>
                    <a:lnTo>
                      <a:pt x="25" y="239"/>
                    </a:lnTo>
                    <a:lnTo>
                      <a:pt x="28" y="237"/>
                    </a:lnTo>
                    <a:lnTo>
                      <a:pt x="28" y="237"/>
                    </a:lnTo>
                    <a:lnTo>
                      <a:pt x="28" y="236"/>
                    </a:lnTo>
                    <a:lnTo>
                      <a:pt x="26" y="234"/>
                    </a:lnTo>
                    <a:lnTo>
                      <a:pt x="21" y="232"/>
                    </a:lnTo>
                    <a:lnTo>
                      <a:pt x="18" y="233"/>
                    </a:lnTo>
                    <a:lnTo>
                      <a:pt x="16" y="231"/>
                    </a:lnTo>
                    <a:lnTo>
                      <a:pt x="15" y="230"/>
                    </a:lnTo>
                    <a:lnTo>
                      <a:pt x="9" y="215"/>
                    </a:lnTo>
                    <a:lnTo>
                      <a:pt x="8" y="212"/>
                    </a:lnTo>
                    <a:lnTo>
                      <a:pt x="8" y="210"/>
                    </a:lnTo>
                    <a:lnTo>
                      <a:pt x="12" y="203"/>
                    </a:lnTo>
                    <a:lnTo>
                      <a:pt x="14" y="200"/>
                    </a:lnTo>
                    <a:lnTo>
                      <a:pt x="17" y="197"/>
                    </a:lnTo>
                    <a:lnTo>
                      <a:pt x="16" y="196"/>
                    </a:lnTo>
                    <a:lnTo>
                      <a:pt x="11" y="190"/>
                    </a:lnTo>
                    <a:lnTo>
                      <a:pt x="9" y="187"/>
                    </a:lnTo>
                    <a:lnTo>
                      <a:pt x="9" y="184"/>
                    </a:lnTo>
                    <a:lnTo>
                      <a:pt x="10" y="181"/>
                    </a:lnTo>
                    <a:lnTo>
                      <a:pt x="13" y="179"/>
                    </a:lnTo>
                    <a:lnTo>
                      <a:pt x="14" y="177"/>
                    </a:lnTo>
                    <a:lnTo>
                      <a:pt x="14" y="174"/>
                    </a:lnTo>
                    <a:lnTo>
                      <a:pt x="16" y="173"/>
                    </a:lnTo>
                    <a:lnTo>
                      <a:pt x="17" y="171"/>
                    </a:lnTo>
                    <a:lnTo>
                      <a:pt x="18" y="169"/>
                    </a:lnTo>
                    <a:lnTo>
                      <a:pt x="21" y="167"/>
                    </a:lnTo>
                    <a:lnTo>
                      <a:pt x="22" y="166"/>
                    </a:lnTo>
                    <a:lnTo>
                      <a:pt x="22" y="162"/>
                    </a:lnTo>
                    <a:lnTo>
                      <a:pt x="24" y="161"/>
                    </a:lnTo>
                    <a:lnTo>
                      <a:pt x="27" y="160"/>
                    </a:lnTo>
                    <a:lnTo>
                      <a:pt x="27" y="158"/>
                    </a:lnTo>
                    <a:lnTo>
                      <a:pt x="26" y="156"/>
                    </a:lnTo>
                    <a:lnTo>
                      <a:pt x="25" y="153"/>
                    </a:lnTo>
                    <a:lnTo>
                      <a:pt x="23" y="151"/>
                    </a:lnTo>
                    <a:lnTo>
                      <a:pt x="22" y="144"/>
                    </a:lnTo>
                    <a:lnTo>
                      <a:pt x="20" y="141"/>
                    </a:lnTo>
                    <a:lnTo>
                      <a:pt x="21" y="140"/>
                    </a:lnTo>
                    <a:lnTo>
                      <a:pt x="22" y="138"/>
                    </a:lnTo>
                    <a:lnTo>
                      <a:pt x="23" y="134"/>
                    </a:lnTo>
                    <a:lnTo>
                      <a:pt x="24" y="130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5" y="110"/>
                    </a:lnTo>
                    <a:lnTo>
                      <a:pt x="27" y="108"/>
                    </a:lnTo>
                    <a:lnTo>
                      <a:pt x="29" y="107"/>
                    </a:lnTo>
                    <a:lnTo>
                      <a:pt x="31" y="105"/>
                    </a:lnTo>
                    <a:lnTo>
                      <a:pt x="31" y="102"/>
                    </a:lnTo>
                    <a:lnTo>
                      <a:pt x="32" y="101"/>
                    </a:lnTo>
                    <a:lnTo>
                      <a:pt x="34" y="99"/>
                    </a:lnTo>
                    <a:lnTo>
                      <a:pt x="29" y="90"/>
                    </a:lnTo>
                    <a:lnTo>
                      <a:pt x="25" y="83"/>
                    </a:lnTo>
                    <a:lnTo>
                      <a:pt x="21" y="76"/>
                    </a:lnTo>
                    <a:lnTo>
                      <a:pt x="16" y="69"/>
                    </a:lnTo>
                    <a:lnTo>
                      <a:pt x="14" y="63"/>
                    </a:lnTo>
                    <a:lnTo>
                      <a:pt x="10" y="57"/>
                    </a:lnTo>
                    <a:lnTo>
                      <a:pt x="7" y="51"/>
                    </a:lnTo>
                    <a:lnTo>
                      <a:pt x="2" y="44"/>
                    </a:lnTo>
                    <a:lnTo>
                      <a:pt x="6" y="43"/>
                    </a:lnTo>
                    <a:lnTo>
                      <a:pt x="15" y="44"/>
                    </a:lnTo>
                    <a:lnTo>
                      <a:pt x="23" y="45"/>
                    </a:lnTo>
                    <a:lnTo>
                      <a:pt x="28" y="46"/>
                    </a:lnTo>
                    <a:lnTo>
                      <a:pt x="30" y="47"/>
                    </a:lnTo>
                    <a:lnTo>
                      <a:pt x="31" y="49"/>
                    </a:lnTo>
                    <a:lnTo>
                      <a:pt x="32" y="50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40" y="47"/>
                    </a:lnTo>
                    <a:lnTo>
                      <a:pt x="44" y="46"/>
                    </a:lnTo>
                    <a:lnTo>
                      <a:pt x="47" y="44"/>
                    </a:lnTo>
                    <a:lnTo>
                      <a:pt x="48" y="43"/>
                    </a:lnTo>
                    <a:lnTo>
                      <a:pt x="52" y="38"/>
                    </a:lnTo>
                    <a:lnTo>
                      <a:pt x="55" y="35"/>
                    </a:lnTo>
                    <a:lnTo>
                      <a:pt x="58" y="34"/>
                    </a:lnTo>
                    <a:lnTo>
                      <a:pt x="63" y="33"/>
                    </a:lnTo>
                    <a:lnTo>
                      <a:pt x="65" y="34"/>
                    </a:lnTo>
                    <a:lnTo>
                      <a:pt x="67" y="34"/>
                    </a:lnTo>
                    <a:lnTo>
                      <a:pt x="69" y="31"/>
                    </a:lnTo>
                    <a:lnTo>
                      <a:pt x="72" y="28"/>
                    </a:lnTo>
                    <a:lnTo>
                      <a:pt x="78" y="24"/>
                    </a:lnTo>
                    <a:lnTo>
                      <a:pt x="81" y="22"/>
                    </a:lnTo>
                    <a:lnTo>
                      <a:pt x="83" y="21"/>
                    </a:lnTo>
                    <a:lnTo>
                      <a:pt x="86" y="21"/>
                    </a:lnTo>
                    <a:lnTo>
                      <a:pt x="89" y="19"/>
                    </a:lnTo>
                    <a:lnTo>
                      <a:pt x="102" y="9"/>
                    </a:lnTo>
                    <a:lnTo>
                      <a:pt x="108" y="6"/>
                    </a:lnTo>
                    <a:lnTo>
                      <a:pt x="111" y="6"/>
                    </a:lnTo>
                    <a:lnTo>
                      <a:pt x="114" y="5"/>
                    </a:lnTo>
                    <a:lnTo>
                      <a:pt x="119" y="4"/>
                    </a:lnTo>
                    <a:lnTo>
                      <a:pt x="130" y="2"/>
                    </a:lnTo>
                    <a:lnTo>
                      <a:pt x="138" y="2"/>
                    </a:lnTo>
                    <a:lnTo>
                      <a:pt x="141" y="3"/>
                    </a:lnTo>
                    <a:lnTo>
                      <a:pt x="143" y="3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1" y="2"/>
                    </a:lnTo>
                    <a:lnTo>
                      <a:pt x="152" y="5"/>
                    </a:lnTo>
                    <a:lnTo>
                      <a:pt x="151" y="8"/>
                    </a:lnTo>
                    <a:lnTo>
                      <a:pt x="152" y="11"/>
                    </a:lnTo>
                    <a:lnTo>
                      <a:pt x="152" y="15"/>
                    </a:lnTo>
                    <a:lnTo>
                      <a:pt x="152" y="19"/>
                    </a:lnTo>
                    <a:lnTo>
                      <a:pt x="149" y="24"/>
                    </a:lnTo>
                    <a:lnTo>
                      <a:pt x="148" y="26"/>
                    </a:lnTo>
                    <a:lnTo>
                      <a:pt x="147" y="28"/>
                    </a:lnTo>
                    <a:lnTo>
                      <a:pt x="147" y="31"/>
                    </a:lnTo>
                    <a:lnTo>
                      <a:pt x="149" y="35"/>
                    </a:lnTo>
                    <a:lnTo>
                      <a:pt x="151" y="41"/>
                    </a:lnTo>
                    <a:lnTo>
                      <a:pt x="152" y="46"/>
                    </a:lnTo>
                    <a:lnTo>
                      <a:pt x="150" y="49"/>
                    </a:lnTo>
                    <a:lnTo>
                      <a:pt x="149" y="52"/>
                    </a:lnTo>
                    <a:lnTo>
                      <a:pt x="149" y="54"/>
                    </a:lnTo>
                    <a:lnTo>
                      <a:pt x="150" y="56"/>
                    </a:lnTo>
                    <a:lnTo>
                      <a:pt x="151" y="56"/>
                    </a:lnTo>
                    <a:lnTo>
                      <a:pt x="151" y="58"/>
                    </a:lnTo>
                    <a:lnTo>
                      <a:pt x="152" y="61"/>
                    </a:lnTo>
                    <a:lnTo>
                      <a:pt x="153" y="63"/>
                    </a:lnTo>
                    <a:lnTo>
                      <a:pt x="156" y="66"/>
                    </a:lnTo>
                    <a:lnTo>
                      <a:pt x="157" y="68"/>
                    </a:lnTo>
                    <a:lnTo>
                      <a:pt x="156" y="70"/>
                    </a:lnTo>
                    <a:lnTo>
                      <a:pt x="156" y="72"/>
                    </a:lnTo>
                    <a:lnTo>
                      <a:pt x="157" y="72"/>
                    </a:lnTo>
                    <a:lnTo>
                      <a:pt x="158" y="72"/>
                    </a:lnTo>
                    <a:lnTo>
                      <a:pt x="159" y="71"/>
                    </a:lnTo>
                    <a:lnTo>
                      <a:pt x="160" y="72"/>
                    </a:lnTo>
                    <a:lnTo>
                      <a:pt x="162" y="75"/>
                    </a:lnTo>
                    <a:lnTo>
                      <a:pt x="162" y="75"/>
                    </a:lnTo>
                    <a:lnTo>
                      <a:pt x="163" y="78"/>
                    </a:lnTo>
                    <a:lnTo>
                      <a:pt x="163" y="80"/>
                    </a:lnTo>
                    <a:lnTo>
                      <a:pt x="166" y="81"/>
                    </a:lnTo>
                    <a:lnTo>
                      <a:pt x="169" y="82"/>
                    </a:lnTo>
                    <a:lnTo>
                      <a:pt x="171" y="83"/>
                    </a:lnTo>
                    <a:lnTo>
                      <a:pt x="174" y="86"/>
                    </a:lnTo>
                    <a:lnTo>
                      <a:pt x="177" y="88"/>
                    </a:lnTo>
                    <a:lnTo>
                      <a:pt x="180" y="90"/>
                    </a:lnTo>
                    <a:lnTo>
                      <a:pt x="181" y="92"/>
                    </a:lnTo>
                    <a:lnTo>
                      <a:pt x="183" y="96"/>
                    </a:lnTo>
                    <a:lnTo>
                      <a:pt x="189" y="98"/>
                    </a:lnTo>
                    <a:lnTo>
                      <a:pt x="196" y="99"/>
                    </a:lnTo>
                    <a:lnTo>
                      <a:pt x="200" y="100"/>
                    </a:lnTo>
                    <a:lnTo>
                      <a:pt x="205" y="98"/>
                    </a:lnTo>
                    <a:lnTo>
                      <a:pt x="209" y="98"/>
                    </a:lnTo>
                    <a:lnTo>
                      <a:pt x="213" y="99"/>
                    </a:lnTo>
                    <a:lnTo>
                      <a:pt x="214" y="100"/>
                    </a:lnTo>
                    <a:lnTo>
                      <a:pt x="217" y="102"/>
                    </a:lnTo>
                    <a:lnTo>
                      <a:pt x="221" y="105"/>
                    </a:lnTo>
                    <a:lnTo>
                      <a:pt x="224" y="106"/>
                    </a:lnTo>
                    <a:lnTo>
                      <a:pt x="227" y="105"/>
                    </a:lnTo>
                    <a:lnTo>
                      <a:pt x="229" y="104"/>
                    </a:lnTo>
                    <a:lnTo>
                      <a:pt x="231" y="105"/>
                    </a:lnTo>
                    <a:lnTo>
                      <a:pt x="232" y="108"/>
                    </a:lnTo>
                    <a:lnTo>
                      <a:pt x="233" y="110"/>
                    </a:lnTo>
                    <a:lnTo>
                      <a:pt x="235" y="111"/>
                    </a:lnTo>
                    <a:lnTo>
                      <a:pt x="239" y="115"/>
                    </a:lnTo>
                    <a:lnTo>
                      <a:pt x="241" y="116"/>
                    </a:lnTo>
                    <a:lnTo>
                      <a:pt x="244" y="116"/>
                    </a:lnTo>
                    <a:lnTo>
                      <a:pt x="250" y="119"/>
                    </a:lnTo>
                    <a:lnTo>
                      <a:pt x="256" y="121"/>
                    </a:lnTo>
                    <a:lnTo>
                      <a:pt x="259" y="122"/>
                    </a:lnTo>
                    <a:lnTo>
                      <a:pt x="262" y="121"/>
                    </a:lnTo>
                    <a:lnTo>
                      <a:pt x="264" y="122"/>
                    </a:lnTo>
                    <a:lnTo>
                      <a:pt x="265" y="125"/>
                    </a:lnTo>
                    <a:lnTo>
                      <a:pt x="270" y="131"/>
                    </a:lnTo>
                    <a:lnTo>
                      <a:pt x="273" y="133"/>
                    </a:lnTo>
                    <a:lnTo>
                      <a:pt x="276" y="135"/>
                    </a:lnTo>
                    <a:lnTo>
                      <a:pt x="283" y="135"/>
                    </a:lnTo>
                    <a:lnTo>
                      <a:pt x="285" y="136"/>
                    </a:lnTo>
                    <a:lnTo>
                      <a:pt x="289" y="135"/>
                    </a:lnTo>
                    <a:lnTo>
                      <a:pt x="299" y="134"/>
                    </a:lnTo>
                    <a:lnTo>
                      <a:pt x="301" y="134"/>
                    </a:lnTo>
                    <a:lnTo>
                      <a:pt x="306" y="137"/>
                    </a:lnTo>
                    <a:lnTo>
                      <a:pt x="313" y="140"/>
                    </a:lnTo>
                    <a:lnTo>
                      <a:pt x="317" y="143"/>
                    </a:lnTo>
                    <a:lnTo>
                      <a:pt x="321" y="145"/>
                    </a:lnTo>
                    <a:lnTo>
                      <a:pt x="322" y="147"/>
                    </a:lnTo>
                    <a:lnTo>
                      <a:pt x="324" y="150"/>
                    </a:lnTo>
                    <a:lnTo>
                      <a:pt x="324" y="153"/>
                    </a:lnTo>
                    <a:lnTo>
                      <a:pt x="323" y="156"/>
                    </a:lnTo>
                    <a:lnTo>
                      <a:pt x="322" y="157"/>
                    </a:lnTo>
                    <a:lnTo>
                      <a:pt x="322" y="159"/>
                    </a:lnTo>
                    <a:lnTo>
                      <a:pt x="322" y="162"/>
                    </a:lnTo>
                    <a:lnTo>
                      <a:pt x="324" y="164"/>
                    </a:lnTo>
                    <a:lnTo>
                      <a:pt x="325" y="167"/>
                    </a:lnTo>
                    <a:lnTo>
                      <a:pt x="326" y="173"/>
                    </a:lnTo>
                    <a:lnTo>
                      <a:pt x="328" y="175"/>
                    </a:lnTo>
                    <a:lnTo>
                      <a:pt x="329" y="192"/>
                    </a:lnTo>
                    <a:lnTo>
                      <a:pt x="324" y="192"/>
                    </a:lnTo>
                    <a:lnTo>
                      <a:pt x="318" y="192"/>
                    </a:lnTo>
                    <a:lnTo>
                      <a:pt x="320" y="194"/>
                    </a:lnTo>
                    <a:lnTo>
                      <a:pt x="325" y="200"/>
                    </a:lnTo>
                    <a:lnTo>
                      <a:pt x="330" y="206"/>
                    </a:lnTo>
                    <a:lnTo>
                      <a:pt x="331" y="215"/>
                    </a:lnTo>
                    <a:lnTo>
                      <a:pt x="331" y="221"/>
                    </a:lnTo>
                    <a:lnTo>
                      <a:pt x="332" y="229"/>
                    </a:lnTo>
                    <a:lnTo>
                      <a:pt x="332" y="234"/>
                    </a:lnTo>
                    <a:lnTo>
                      <a:pt x="344" y="235"/>
                    </a:lnTo>
                    <a:lnTo>
                      <a:pt x="358" y="235"/>
                    </a:lnTo>
                    <a:lnTo>
                      <a:pt x="375" y="236"/>
                    </a:lnTo>
                    <a:lnTo>
                      <a:pt x="390" y="236"/>
                    </a:lnTo>
                    <a:lnTo>
                      <a:pt x="391" y="236"/>
                    </a:lnTo>
                    <a:lnTo>
                      <a:pt x="394" y="236"/>
                    </a:lnTo>
                    <a:lnTo>
                      <a:pt x="395" y="235"/>
                    </a:lnTo>
                    <a:lnTo>
                      <a:pt x="396" y="235"/>
                    </a:lnTo>
                    <a:lnTo>
                      <a:pt x="397" y="237"/>
                    </a:lnTo>
                    <a:lnTo>
                      <a:pt x="396" y="239"/>
                    </a:lnTo>
                    <a:lnTo>
                      <a:pt x="396" y="242"/>
                    </a:lnTo>
                    <a:lnTo>
                      <a:pt x="392" y="248"/>
                    </a:lnTo>
                    <a:lnTo>
                      <a:pt x="392" y="250"/>
                    </a:lnTo>
                    <a:lnTo>
                      <a:pt x="392" y="258"/>
                    </a:lnTo>
                    <a:lnTo>
                      <a:pt x="394" y="264"/>
                    </a:lnTo>
                    <a:lnTo>
                      <a:pt x="395" y="269"/>
                    </a:lnTo>
                    <a:lnTo>
                      <a:pt x="396" y="271"/>
                    </a:lnTo>
                    <a:lnTo>
                      <a:pt x="401" y="274"/>
                    </a:lnTo>
                    <a:lnTo>
                      <a:pt x="409" y="280"/>
                    </a:lnTo>
                    <a:lnTo>
                      <a:pt x="412" y="280"/>
                    </a:lnTo>
                    <a:lnTo>
                      <a:pt x="414" y="280"/>
                    </a:lnTo>
                    <a:lnTo>
                      <a:pt x="416" y="282"/>
                    </a:lnTo>
                    <a:lnTo>
                      <a:pt x="416" y="285"/>
                    </a:lnTo>
                    <a:lnTo>
                      <a:pt x="420" y="296"/>
                    </a:lnTo>
                    <a:lnTo>
                      <a:pt x="423" y="302"/>
                    </a:lnTo>
                    <a:lnTo>
                      <a:pt x="424" y="304"/>
                    </a:lnTo>
                    <a:lnTo>
                      <a:pt x="426" y="305"/>
                    </a:lnTo>
                    <a:lnTo>
                      <a:pt x="426" y="306"/>
                    </a:lnTo>
                    <a:lnTo>
                      <a:pt x="424" y="307"/>
                    </a:lnTo>
                    <a:lnTo>
                      <a:pt x="423" y="308"/>
                    </a:lnTo>
                    <a:lnTo>
                      <a:pt x="421" y="315"/>
                    </a:lnTo>
                    <a:lnTo>
                      <a:pt x="418" y="324"/>
                    </a:lnTo>
                    <a:lnTo>
                      <a:pt x="416" y="331"/>
                    </a:lnTo>
                    <a:lnTo>
                      <a:pt x="418" y="331"/>
                    </a:lnTo>
                    <a:lnTo>
                      <a:pt x="418" y="333"/>
                    </a:lnTo>
                    <a:lnTo>
                      <a:pt x="418" y="336"/>
                    </a:lnTo>
                    <a:lnTo>
                      <a:pt x="416" y="336"/>
                    </a:lnTo>
                    <a:lnTo>
                      <a:pt x="415" y="337"/>
                    </a:lnTo>
                    <a:lnTo>
                      <a:pt x="413" y="343"/>
                    </a:lnTo>
                    <a:lnTo>
                      <a:pt x="409" y="350"/>
                    </a:lnTo>
                    <a:lnTo>
                      <a:pt x="406" y="357"/>
                    </a:lnTo>
                    <a:lnTo>
                      <a:pt x="404" y="362"/>
                    </a:lnTo>
                    <a:lnTo>
                      <a:pt x="407" y="365"/>
                    </a:lnTo>
                    <a:lnTo>
                      <a:pt x="413" y="370"/>
                    </a:lnTo>
                    <a:lnTo>
                      <a:pt x="412" y="372"/>
                    </a:lnTo>
                    <a:lnTo>
                      <a:pt x="410" y="373"/>
                    </a:lnTo>
                    <a:lnTo>
                      <a:pt x="408" y="373"/>
                    </a:lnTo>
                    <a:lnTo>
                      <a:pt x="406" y="375"/>
                    </a:lnTo>
                    <a:lnTo>
                      <a:pt x="405" y="377"/>
                    </a:lnTo>
                    <a:lnTo>
                      <a:pt x="403" y="37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32">
                <a:extLst>
                  <a:ext uri="{FF2B5EF4-FFF2-40B4-BE49-F238E27FC236}">
                    <a16:creationId xmlns:a16="http://schemas.microsoft.com/office/drawing/2014/main" id="{BC705852-E574-C2D2-164A-27DDCD909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2560"/>
                <a:ext cx="2" cy="1"/>
              </a:xfrm>
              <a:custGeom>
                <a:avLst/>
                <a:gdLst>
                  <a:gd name="T0" fmla="*/ 4 w 7"/>
                  <a:gd name="T1" fmla="*/ 4 h 5"/>
                  <a:gd name="T2" fmla="*/ 1 w 7"/>
                  <a:gd name="T3" fmla="*/ 5 h 5"/>
                  <a:gd name="T4" fmla="*/ 0 w 7"/>
                  <a:gd name="T5" fmla="*/ 5 h 5"/>
                  <a:gd name="T6" fmla="*/ 0 w 7"/>
                  <a:gd name="T7" fmla="*/ 4 h 5"/>
                  <a:gd name="T8" fmla="*/ 3 w 7"/>
                  <a:gd name="T9" fmla="*/ 3 h 5"/>
                  <a:gd name="T10" fmla="*/ 6 w 7"/>
                  <a:gd name="T11" fmla="*/ 0 h 5"/>
                  <a:gd name="T12" fmla="*/ 7 w 7"/>
                  <a:gd name="T13" fmla="*/ 0 h 5"/>
                  <a:gd name="T14" fmla="*/ 4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33">
                <a:extLst>
                  <a:ext uri="{FF2B5EF4-FFF2-40B4-BE49-F238E27FC236}">
                    <a16:creationId xmlns:a16="http://schemas.microsoft.com/office/drawing/2014/main" id="{42FDE7C9-578B-F2C6-2A1B-0367AB21B7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7" y="2727"/>
                <a:ext cx="56" cy="59"/>
              </a:xfrm>
              <a:custGeom>
                <a:avLst/>
                <a:gdLst>
                  <a:gd name="T0" fmla="*/ 5 w 190"/>
                  <a:gd name="T1" fmla="*/ 199 h 203"/>
                  <a:gd name="T2" fmla="*/ 4 w 190"/>
                  <a:gd name="T3" fmla="*/ 203 h 203"/>
                  <a:gd name="T4" fmla="*/ 3 w 190"/>
                  <a:gd name="T5" fmla="*/ 201 h 203"/>
                  <a:gd name="T6" fmla="*/ 3 w 190"/>
                  <a:gd name="T7" fmla="*/ 198 h 203"/>
                  <a:gd name="T8" fmla="*/ 2 w 190"/>
                  <a:gd name="T9" fmla="*/ 197 h 203"/>
                  <a:gd name="T10" fmla="*/ 0 w 190"/>
                  <a:gd name="T11" fmla="*/ 196 h 203"/>
                  <a:gd name="T12" fmla="*/ 0 w 190"/>
                  <a:gd name="T13" fmla="*/ 195 h 203"/>
                  <a:gd name="T14" fmla="*/ 0 w 190"/>
                  <a:gd name="T15" fmla="*/ 193 h 203"/>
                  <a:gd name="T16" fmla="*/ 5 w 190"/>
                  <a:gd name="T17" fmla="*/ 196 h 203"/>
                  <a:gd name="T18" fmla="*/ 5 w 190"/>
                  <a:gd name="T19" fmla="*/ 199 h 203"/>
                  <a:gd name="T20" fmla="*/ 190 w 190"/>
                  <a:gd name="T21" fmla="*/ 6 h 203"/>
                  <a:gd name="T22" fmla="*/ 189 w 190"/>
                  <a:gd name="T23" fmla="*/ 7 h 203"/>
                  <a:gd name="T24" fmla="*/ 189 w 190"/>
                  <a:gd name="T25" fmla="*/ 7 h 203"/>
                  <a:gd name="T26" fmla="*/ 188 w 190"/>
                  <a:gd name="T27" fmla="*/ 6 h 203"/>
                  <a:gd name="T28" fmla="*/ 188 w 190"/>
                  <a:gd name="T29" fmla="*/ 5 h 203"/>
                  <a:gd name="T30" fmla="*/ 189 w 190"/>
                  <a:gd name="T31" fmla="*/ 5 h 203"/>
                  <a:gd name="T32" fmla="*/ 189 w 190"/>
                  <a:gd name="T33" fmla="*/ 5 h 203"/>
                  <a:gd name="T34" fmla="*/ 189 w 190"/>
                  <a:gd name="T35" fmla="*/ 6 h 203"/>
                  <a:gd name="T36" fmla="*/ 190 w 190"/>
                  <a:gd name="T37" fmla="*/ 6 h 203"/>
                  <a:gd name="T38" fmla="*/ 180 w 190"/>
                  <a:gd name="T39" fmla="*/ 1 h 203"/>
                  <a:gd name="T40" fmla="*/ 180 w 190"/>
                  <a:gd name="T41" fmla="*/ 2 h 203"/>
                  <a:gd name="T42" fmla="*/ 179 w 190"/>
                  <a:gd name="T43" fmla="*/ 1 h 203"/>
                  <a:gd name="T44" fmla="*/ 179 w 190"/>
                  <a:gd name="T45" fmla="*/ 1 h 203"/>
                  <a:gd name="T46" fmla="*/ 180 w 190"/>
                  <a:gd name="T47" fmla="*/ 0 h 203"/>
                  <a:gd name="T48" fmla="*/ 180 w 190"/>
                  <a:gd name="T49" fmla="*/ 0 h 203"/>
                  <a:gd name="T50" fmla="*/ 180 w 190"/>
                  <a:gd name="T51" fmla="*/ 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0" h="203">
                    <a:moveTo>
                      <a:pt x="5" y="199"/>
                    </a:moveTo>
                    <a:lnTo>
                      <a:pt x="4" y="203"/>
                    </a:lnTo>
                    <a:lnTo>
                      <a:pt x="3" y="201"/>
                    </a:lnTo>
                    <a:lnTo>
                      <a:pt x="3" y="198"/>
                    </a:lnTo>
                    <a:lnTo>
                      <a:pt x="2" y="197"/>
                    </a:lnTo>
                    <a:lnTo>
                      <a:pt x="0" y="196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5" y="196"/>
                    </a:lnTo>
                    <a:lnTo>
                      <a:pt x="5" y="199"/>
                    </a:lnTo>
                    <a:close/>
                    <a:moveTo>
                      <a:pt x="190" y="6"/>
                    </a:moveTo>
                    <a:lnTo>
                      <a:pt x="189" y="7"/>
                    </a:lnTo>
                    <a:lnTo>
                      <a:pt x="189" y="7"/>
                    </a:lnTo>
                    <a:lnTo>
                      <a:pt x="188" y="6"/>
                    </a:lnTo>
                    <a:lnTo>
                      <a:pt x="188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89" y="6"/>
                    </a:lnTo>
                    <a:lnTo>
                      <a:pt x="190" y="6"/>
                    </a:lnTo>
                    <a:close/>
                    <a:moveTo>
                      <a:pt x="180" y="1"/>
                    </a:moveTo>
                    <a:lnTo>
                      <a:pt x="180" y="2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34">
                <a:extLst>
                  <a:ext uri="{FF2B5EF4-FFF2-40B4-BE49-F238E27FC236}">
                    <a16:creationId xmlns:a16="http://schemas.microsoft.com/office/drawing/2014/main" id="{4B09932C-68A3-DCB3-29C6-96CB9C118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9" y="2856"/>
                <a:ext cx="403" cy="420"/>
              </a:xfrm>
              <a:custGeom>
                <a:avLst/>
                <a:gdLst>
                  <a:gd name="T0" fmla="*/ 663 w 1375"/>
                  <a:gd name="T1" fmla="*/ 95 h 1435"/>
                  <a:gd name="T2" fmla="*/ 713 w 1375"/>
                  <a:gd name="T3" fmla="*/ 104 h 1435"/>
                  <a:gd name="T4" fmla="*/ 768 w 1375"/>
                  <a:gd name="T5" fmla="*/ 63 h 1435"/>
                  <a:gd name="T6" fmla="*/ 826 w 1375"/>
                  <a:gd name="T7" fmla="*/ 120 h 1435"/>
                  <a:gd name="T8" fmla="*/ 774 w 1375"/>
                  <a:gd name="T9" fmla="*/ 230 h 1435"/>
                  <a:gd name="T10" fmla="*/ 833 w 1375"/>
                  <a:gd name="T11" fmla="*/ 250 h 1435"/>
                  <a:gd name="T12" fmla="*/ 898 w 1375"/>
                  <a:gd name="T13" fmla="*/ 226 h 1435"/>
                  <a:gd name="T14" fmla="*/ 954 w 1375"/>
                  <a:gd name="T15" fmla="*/ 211 h 1435"/>
                  <a:gd name="T16" fmla="*/ 1032 w 1375"/>
                  <a:gd name="T17" fmla="*/ 248 h 1435"/>
                  <a:gd name="T18" fmla="*/ 1049 w 1375"/>
                  <a:gd name="T19" fmla="*/ 273 h 1435"/>
                  <a:gd name="T20" fmla="*/ 1207 w 1375"/>
                  <a:gd name="T21" fmla="*/ 290 h 1435"/>
                  <a:gd name="T22" fmla="*/ 1373 w 1375"/>
                  <a:gd name="T23" fmla="*/ 428 h 1435"/>
                  <a:gd name="T24" fmla="*/ 1292 w 1375"/>
                  <a:gd name="T25" fmla="*/ 572 h 1435"/>
                  <a:gd name="T26" fmla="*/ 1227 w 1375"/>
                  <a:gd name="T27" fmla="*/ 653 h 1435"/>
                  <a:gd name="T28" fmla="*/ 1205 w 1375"/>
                  <a:gd name="T29" fmla="*/ 831 h 1435"/>
                  <a:gd name="T30" fmla="*/ 1123 w 1375"/>
                  <a:gd name="T31" fmla="*/ 1002 h 1435"/>
                  <a:gd name="T32" fmla="*/ 1040 w 1375"/>
                  <a:gd name="T33" fmla="*/ 1008 h 1435"/>
                  <a:gd name="T34" fmla="*/ 905 w 1375"/>
                  <a:gd name="T35" fmla="*/ 1100 h 1435"/>
                  <a:gd name="T36" fmla="*/ 892 w 1375"/>
                  <a:gd name="T37" fmla="*/ 1164 h 1435"/>
                  <a:gd name="T38" fmla="*/ 772 w 1375"/>
                  <a:gd name="T39" fmla="*/ 1355 h 1435"/>
                  <a:gd name="T40" fmla="*/ 797 w 1375"/>
                  <a:gd name="T41" fmla="*/ 1282 h 1435"/>
                  <a:gd name="T42" fmla="*/ 745 w 1375"/>
                  <a:gd name="T43" fmla="*/ 1415 h 1435"/>
                  <a:gd name="T44" fmla="*/ 694 w 1375"/>
                  <a:gd name="T45" fmla="*/ 1356 h 1435"/>
                  <a:gd name="T46" fmla="*/ 628 w 1375"/>
                  <a:gd name="T47" fmla="*/ 1310 h 1435"/>
                  <a:gd name="T48" fmla="*/ 631 w 1375"/>
                  <a:gd name="T49" fmla="*/ 1222 h 1435"/>
                  <a:gd name="T50" fmla="*/ 679 w 1375"/>
                  <a:gd name="T51" fmla="*/ 1182 h 1435"/>
                  <a:gd name="T52" fmla="*/ 698 w 1375"/>
                  <a:gd name="T53" fmla="*/ 1105 h 1435"/>
                  <a:gd name="T54" fmla="*/ 664 w 1375"/>
                  <a:gd name="T55" fmla="*/ 1045 h 1435"/>
                  <a:gd name="T56" fmla="*/ 635 w 1375"/>
                  <a:gd name="T57" fmla="*/ 981 h 1435"/>
                  <a:gd name="T58" fmla="*/ 562 w 1375"/>
                  <a:gd name="T59" fmla="*/ 972 h 1435"/>
                  <a:gd name="T60" fmla="*/ 561 w 1375"/>
                  <a:gd name="T61" fmla="*/ 914 h 1435"/>
                  <a:gd name="T62" fmla="*/ 579 w 1375"/>
                  <a:gd name="T63" fmla="*/ 829 h 1435"/>
                  <a:gd name="T64" fmla="*/ 484 w 1375"/>
                  <a:gd name="T65" fmla="*/ 739 h 1435"/>
                  <a:gd name="T66" fmla="*/ 418 w 1375"/>
                  <a:gd name="T67" fmla="*/ 649 h 1435"/>
                  <a:gd name="T68" fmla="*/ 324 w 1375"/>
                  <a:gd name="T69" fmla="*/ 607 h 1435"/>
                  <a:gd name="T70" fmla="*/ 305 w 1375"/>
                  <a:gd name="T71" fmla="*/ 543 h 1435"/>
                  <a:gd name="T72" fmla="*/ 205 w 1375"/>
                  <a:gd name="T73" fmla="*/ 562 h 1435"/>
                  <a:gd name="T74" fmla="*/ 118 w 1375"/>
                  <a:gd name="T75" fmla="*/ 540 h 1435"/>
                  <a:gd name="T76" fmla="*/ 57 w 1375"/>
                  <a:gd name="T77" fmla="*/ 516 h 1435"/>
                  <a:gd name="T78" fmla="*/ 10 w 1375"/>
                  <a:gd name="T79" fmla="*/ 457 h 1435"/>
                  <a:gd name="T80" fmla="*/ 31 w 1375"/>
                  <a:gd name="T81" fmla="*/ 409 h 1435"/>
                  <a:gd name="T82" fmla="*/ 97 w 1375"/>
                  <a:gd name="T83" fmla="*/ 337 h 1435"/>
                  <a:gd name="T84" fmla="*/ 161 w 1375"/>
                  <a:gd name="T85" fmla="*/ 227 h 1435"/>
                  <a:gd name="T86" fmla="*/ 141 w 1375"/>
                  <a:gd name="T87" fmla="*/ 163 h 1435"/>
                  <a:gd name="T88" fmla="*/ 167 w 1375"/>
                  <a:gd name="T89" fmla="*/ 148 h 1435"/>
                  <a:gd name="T90" fmla="*/ 203 w 1375"/>
                  <a:gd name="T91" fmla="*/ 122 h 1435"/>
                  <a:gd name="T92" fmla="*/ 269 w 1375"/>
                  <a:gd name="T93" fmla="*/ 157 h 1435"/>
                  <a:gd name="T94" fmla="*/ 344 w 1375"/>
                  <a:gd name="T95" fmla="*/ 130 h 1435"/>
                  <a:gd name="T96" fmla="*/ 331 w 1375"/>
                  <a:gd name="T97" fmla="*/ 47 h 1435"/>
                  <a:gd name="T98" fmla="*/ 396 w 1375"/>
                  <a:gd name="T99" fmla="*/ 43 h 1435"/>
                  <a:gd name="T100" fmla="*/ 471 w 1375"/>
                  <a:gd name="T101" fmla="*/ 2 h 1435"/>
                  <a:gd name="T102" fmla="*/ 505 w 1375"/>
                  <a:gd name="T103" fmla="*/ 43 h 1435"/>
                  <a:gd name="T104" fmla="*/ 506 w 1375"/>
                  <a:gd name="T105" fmla="*/ 124 h 1435"/>
                  <a:gd name="T106" fmla="*/ 559 w 1375"/>
                  <a:gd name="T107" fmla="*/ 131 h 1435"/>
                  <a:gd name="T108" fmla="*/ 828 w 1375"/>
                  <a:gd name="T109" fmla="*/ 118 h 1435"/>
                  <a:gd name="T110" fmla="*/ 830 w 1375"/>
                  <a:gd name="T111" fmla="*/ 163 h 1435"/>
                  <a:gd name="T112" fmla="*/ 806 w 1375"/>
                  <a:gd name="T113" fmla="*/ 193 h 1435"/>
                  <a:gd name="T114" fmla="*/ 890 w 1375"/>
                  <a:gd name="T115" fmla="*/ 218 h 1435"/>
                  <a:gd name="T116" fmla="*/ 824 w 1375"/>
                  <a:gd name="T117" fmla="*/ 246 h 1435"/>
                  <a:gd name="T118" fmla="*/ 788 w 1375"/>
                  <a:gd name="T119" fmla="*/ 206 h 1435"/>
                  <a:gd name="T120" fmla="*/ 1235 w 1375"/>
                  <a:gd name="T121" fmla="*/ 642 h 1435"/>
                  <a:gd name="T122" fmla="*/ 1003 w 1375"/>
                  <a:gd name="T123" fmla="*/ 1043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5" h="1435">
                    <a:moveTo>
                      <a:pt x="615" y="116"/>
                    </a:moveTo>
                    <a:lnTo>
                      <a:pt x="616" y="116"/>
                    </a:lnTo>
                    <a:lnTo>
                      <a:pt x="618" y="116"/>
                    </a:lnTo>
                    <a:lnTo>
                      <a:pt x="624" y="118"/>
                    </a:lnTo>
                    <a:lnTo>
                      <a:pt x="631" y="119"/>
                    </a:lnTo>
                    <a:lnTo>
                      <a:pt x="633" y="119"/>
                    </a:lnTo>
                    <a:lnTo>
                      <a:pt x="634" y="118"/>
                    </a:lnTo>
                    <a:lnTo>
                      <a:pt x="634" y="115"/>
                    </a:lnTo>
                    <a:lnTo>
                      <a:pt x="635" y="112"/>
                    </a:lnTo>
                    <a:lnTo>
                      <a:pt x="633" y="110"/>
                    </a:lnTo>
                    <a:lnTo>
                      <a:pt x="631" y="108"/>
                    </a:lnTo>
                    <a:lnTo>
                      <a:pt x="629" y="106"/>
                    </a:lnTo>
                    <a:lnTo>
                      <a:pt x="627" y="105"/>
                    </a:lnTo>
                    <a:lnTo>
                      <a:pt x="627" y="103"/>
                    </a:lnTo>
                    <a:lnTo>
                      <a:pt x="629" y="102"/>
                    </a:lnTo>
                    <a:lnTo>
                      <a:pt x="630" y="101"/>
                    </a:lnTo>
                    <a:lnTo>
                      <a:pt x="631" y="100"/>
                    </a:lnTo>
                    <a:lnTo>
                      <a:pt x="632" y="96"/>
                    </a:lnTo>
                    <a:lnTo>
                      <a:pt x="633" y="96"/>
                    </a:lnTo>
                    <a:lnTo>
                      <a:pt x="633" y="96"/>
                    </a:lnTo>
                    <a:lnTo>
                      <a:pt x="634" y="96"/>
                    </a:lnTo>
                    <a:lnTo>
                      <a:pt x="635" y="97"/>
                    </a:lnTo>
                    <a:lnTo>
                      <a:pt x="641" y="100"/>
                    </a:lnTo>
                    <a:lnTo>
                      <a:pt x="644" y="99"/>
                    </a:lnTo>
                    <a:lnTo>
                      <a:pt x="653" y="98"/>
                    </a:lnTo>
                    <a:lnTo>
                      <a:pt x="655" y="97"/>
                    </a:lnTo>
                    <a:lnTo>
                      <a:pt x="657" y="96"/>
                    </a:lnTo>
                    <a:lnTo>
                      <a:pt x="660" y="95"/>
                    </a:lnTo>
                    <a:lnTo>
                      <a:pt x="662" y="95"/>
                    </a:lnTo>
                    <a:lnTo>
                      <a:pt x="663" y="95"/>
                    </a:lnTo>
                    <a:lnTo>
                      <a:pt x="664" y="95"/>
                    </a:lnTo>
                    <a:lnTo>
                      <a:pt x="667" y="93"/>
                    </a:lnTo>
                    <a:lnTo>
                      <a:pt x="668" y="93"/>
                    </a:lnTo>
                    <a:lnTo>
                      <a:pt x="668" y="95"/>
                    </a:lnTo>
                    <a:lnTo>
                      <a:pt x="669" y="96"/>
                    </a:lnTo>
                    <a:lnTo>
                      <a:pt x="671" y="98"/>
                    </a:lnTo>
                    <a:lnTo>
                      <a:pt x="672" y="98"/>
                    </a:lnTo>
                    <a:lnTo>
                      <a:pt x="675" y="98"/>
                    </a:lnTo>
                    <a:lnTo>
                      <a:pt x="676" y="98"/>
                    </a:lnTo>
                    <a:lnTo>
                      <a:pt x="677" y="100"/>
                    </a:lnTo>
                    <a:lnTo>
                      <a:pt x="677" y="101"/>
                    </a:lnTo>
                    <a:lnTo>
                      <a:pt x="679" y="102"/>
                    </a:lnTo>
                    <a:lnTo>
                      <a:pt x="680" y="102"/>
                    </a:lnTo>
                    <a:lnTo>
                      <a:pt x="681" y="103"/>
                    </a:lnTo>
                    <a:lnTo>
                      <a:pt x="683" y="104"/>
                    </a:lnTo>
                    <a:lnTo>
                      <a:pt x="684" y="105"/>
                    </a:lnTo>
                    <a:lnTo>
                      <a:pt x="687" y="107"/>
                    </a:lnTo>
                    <a:lnTo>
                      <a:pt x="692" y="108"/>
                    </a:lnTo>
                    <a:lnTo>
                      <a:pt x="694" y="108"/>
                    </a:lnTo>
                    <a:lnTo>
                      <a:pt x="696" y="109"/>
                    </a:lnTo>
                    <a:lnTo>
                      <a:pt x="697" y="110"/>
                    </a:lnTo>
                    <a:lnTo>
                      <a:pt x="699" y="109"/>
                    </a:lnTo>
                    <a:lnTo>
                      <a:pt x="704" y="106"/>
                    </a:lnTo>
                    <a:lnTo>
                      <a:pt x="706" y="104"/>
                    </a:lnTo>
                    <a:lnTo>
                      <a:pt x="708" y="103"/>
                    </a:lnTo>
                    <a:lnTo>
                      <a:pt x="709" y="102"/>
                    </a:lnTo>
                    <a:lnTo>
                      <a:pt x="710" y="101"/>
                    </a:lnTo>
                    <a:lnTo>
                      <a:pt x="711" y="102"/>
                    </a:lnTo>
                    <a:lnTo>
                      <a:pt x="711" y="103"/>
                    </a:lnTo>
                    <a:lnTo>
                      <a:pt x="713" y="104"/>
                    </a:lnTo>
                    <a:lnTo>
                      <a:pt x="717" y="105"/>
                    </a:lnTo>
                    <a:lnTo>
                      <a:pt x="719" y="105"/>
                    </a:lnTo>
                    <a:lnTo>
                      <a:pt x="722" y="104"/>
                    </a:lnTo>
                    <a:lnTo>
                      <a:pt x="724" y="102"/>
                    </a:lnTo>
                    <a:lnTo>
                      <a:pt x="725" y="102"/>
                    </a:lnTo>
                    <a:lnTo>
                      <a:pt x="727" y="103"/>
                    </a:lnTo>
                    <a:lnTo>
                      <a:pt x="728" y="106"/>
                    </a:lnTo>
                    <a:lnTo>
                      <a:pt x="729" y="107"/>
                    </a:lnTo>
                    <a:lnTo>
                      <a:pt x="731" y="106"/>
                    </a:lnTo>
                    <a:lnTo>
                      <a:pt x="734" y="107"/>
                    </a:lnTo>
                    <a:lnTo>
                      <a:pt x="737" y="107"/>
                    </a:lnTo>
                    <a:lnTo>
                      <a:pt x="738" y="107"/>
                    </a:lnTo>
                    <a:lnTo>
                      <a:pt x="740" y="106"/>
                    </a:lnTo>
                    <a:lnTo>
                      <a:pt x="741" y="104"/>
                    </a:lnTo>
                    <a:lnTo>
                      <a:pt x="744" y="103"/>
                    </a:lnTo>
                    <a:lnTo>
                      <a:pt x="747" y="101"/>
                    </a:lnTo>
                    <a:lnTo>
                      <a:pt x="749" y="99"/>
                    </a:lnTo>
                    <a:lnTo>
                      <a:pt x="752" y="95"/>
                    </a:lnTo>
                    <a:lnTo>
                      <a:pt x="752" y="94"/>
                    </a:lnTo>
                    <a:lnTo>
                      <a:pt x="753" y="91"/>
                    </a:lnTo>
                    <a:lnTo>
                      <a:pt x="756" y="84"/>
                    </a:lnTo>
                    <a:lnTo>
                      <a:pt x="757" y="82"/>
                    </a:lnTo>
                    <a:lnTo>
                      <a:pt x="758" y="80"/>
                    </a:lnTo>
                    <a:lnTo>
                      <a:pt x="759" y="77"/>
                    </a:lnTo>
                    <a:lnTo>
                      <a:pt x="759" y="75"/>
                    </a:lnTo>
                    <a:lnTo>
                      <a:pt x="760" y="73"/>
                    </a:lnTo>
                    <a:lnTo>
                      <a:pt x="762" y="71"/>
                    </a:lnTo>
                    <a:lnTo>
                      <a:pt x="764" y="69"/>
                    </a:lnTo>
                    <a:lnTo>
                      <a:pt x="766" y="66"/>
                    </a:lnTo>
                    <a:lnTo>
                      <a:pt x="768" y="63"/>
                    </a:lnTo>
                    <a:lnTo>
                      <a:pt x="772" y="56"/>
                    </a:lnTo>
                    <a:lnTo>
                      <a:pt x="772" y="54"/>
                    </a:lnTo>
                    <a:lnTo>
                      <a:pt x="774" y="53"/>
                    </a:lnTo>
                    <a:lnTo>
                      <a:pt x="774" y="52"/>
                    </a:lnTo>
                    <a:lnTo>
                      <a:pt x="776" y="50"/>
                    </a:lnTo>
                    <a:lnTo>
                      <a:pt x="778" y="49"/>
                    </a:lnTo>
                    <a:lnTo>
                      <a:pt x="779" y="46"/>
                    </a:lnTo>
                    <a:lnTo>
                      <a:pt x="780" y="44"/>
                    </a:lnTo>
                    <a:lnTo>
                      <a:pt x="783" y="43"/>
                    </a:lnTo>
                    <a:lnTo>
                      <a:pt x="784" y="42"/>
                    </a:lnTo>
                    <a:lnTo>
                      <a:pt x="787" y="36"/>
                    </a:lnTo>
                    <a:lnTo>
                      <a:pt x="788" y="33"/>
                    </a:lnTo>
                    <a:lnTo>
                      <a:pt x="791" y="33"/>
                    </a:lnTo>
                    <a:lnTo>
                      <a:pt x="796" y="36"/>
                    </a:lnTo>
                    <a:lnTo>
                      <a:pt x="799" y="41"/>
                    </a:lnTo>
                    <a:lnTo>
                      <a:pt x="804" y="55"/>
                    </a:lnTo>
                    <a:lnTo>
                      <a:pt x="805" y="69"/>
                    </a:lnTo>
                    <a:lnTo>
                      <a:pt x="807" y="76"/>
                    </a:lnTo>
                    <a:lnTo>
                      <a:pt x="813" y="91"/>
                    </a:lnTo>
                    <a:lnTo>
                      <a:pt x="813" y="94"/>
                    </a:lnTo>
                    <a:lnTo>
                      <a:pt x="814" y="97"/>
                    </a:lnTo>
                    <a:lnTo>
                      <a:pt x="816" y="101"/>
                    </a:lnTo>
                    <a:lnTo>
                      <a:pt x="818" y="106"/>
                    </a:lnTo>
                    <a:lnTo>
                      <a:pt x="818" y="108"/>
                    </a:lnTo>
                    <a:lnTo>
                      <a:pt x="817" y="109"/>
                    </a:lnTo>
                    <a:lnTo>
                      <a:pt x="819" y="109"/>
                    </a:lnTo>
                    <a:lnTo>
                      <a:pt x="821" y="110"/>
                    </a:lnTo>
                    <a:lnTo>
                      <a:pt x="822" y="114"/>
                    </a:lnTo>
                    <a:lnTo>
                      <a:pt x="823" y="116"/>
                    </a:lnTo>
                    <a:lnTo>
                      <a:pt x="826" y="120"/>
                    </a:lnTo>
                    <a:lnTo>
                      <a:pt x="831" y="121"/>
                    </a:lnTo>
                    <a:lnTo>
                      <a:pt x="836" y="121"/>
                    </a:lnTo>
                    <a:lnTo>
                      <a:pt x="840" y="123"/>
                    </a:lnTo>
                    <a:lnTo>
                      <a:pt x="844" y="126"/>
                    </a:lnTo>
                    <a:lnTo>
                      <a:pt x="846" y="134"/>
                    </a:lnTo>
                    <a:lnTo>
                      <a:pt x="845" y="139"/>
                    </a:lnTo>
                    <a:lnTo>
                      <a:pt x="846" y="143"/>
                    </a:lnTo>
                    <a:lnTo>
                      <a:pt x="844" y="144"/>
                    </a:lnTo>
                    <a:lnTo>
                      <a:pt x="841" y="147"/>
                    </a:lnTo>
                    <a:lnTo>
                      <a:pt x="840" y="148"/>
                    </a:lnTo>
                    <a:lnTo>
                      <a:pt x="832" y="154"/>
                    </a:lnTo>
                    <a:lnTo>
                      <a:pt x="830" y="157"/>
                    </a:lnTo>
                    <a:lnTo>
                      <a:pt x="826" y="161"/>
                    </a:lnTo>
                    <a:lnTo>
                      <a:pt x="822" y="169"/>
                    </a:lnTo>
                    <a:lnTo>
                      <a:pt x="816" y="176"/>
                    </a:lnTo>
                    <a:lnTo>
                      <a:pt x="814" y="177"/>
                    </a:lnTo>
                    <a:lnTo>
                      <a:pt x="810" y="178"/>
                    </a:lnTo>
                    <a:lnTo>
                      <a:pt x="808" y="179"/>
                    </a:lnTo>
                    <a:lnTo>
                      <a:pt x="804" y="185"/>
                    </a:lnTo>
                    <a:lnTo>
                      <a:pt x="797" y="186"/>
                    </a:lnTo>
                    <a:lnTo>
                      <a:pt x="797" y="190"/>
                    </a:lnTo>
                    <a:lnTo>
                      <a:pt x="793" y="197"/>
                    </a:lnTo>
                    <a:lnTo>
                      <a:pt x="790" y="201"/>
                    </a:lnTo>
                    <a:lnTo>
                      <a:pt x="788" y="203"/>
                    </a:lnTo>
                    <a:lnTo>
                      <a:pt x="782" y="210"/>
                    </a:lnTo>
                    <a:lnTo>
                      <a:pt x="782" y="213"/>
                    </a:lnTo>
                    <a:lnTo>
                      <a:pt x="782" y="219"/>
                    </a:lnTo>
                    <a:lnTo>
                      <a:pt x="778" y="222"/>
                    </a:lnTo>
                    <a:lnTo>
                      <a:pt x="775" y="225"/>
                    </a:lnTo>
                    <a:lnTo>
                      <a:pt x="774" y="230"/>
                    </a:lnTo>
                    <a:lnTo>
                      <a:pt x="773" y="231"/>
                    </a:lnTo>
                    <a:lnTo>
                      <a:pt x="771" y="232"/>
                    </a:lnTo>
                    <a:lnTo>
                      <a:pt x="764" y="231"/>
                    </a:lnTo>
                    <a:lnTo>
                      <a:pt x="753" y="236"/>
                    </a:lnTo>
                    <a:lnTo>
                      <a:pt x="749" y="238"/>
                    </a:lnTo>
                    <a:lnTo>
                      <a:pt x="761" y="238"/>
                    </a:lnTo>
                    <a:lnTo>
                      <a:pt x="765" y="241"/>
                    </a:lnTo>
                    <a:lnTo>
                      <a:pt x="774" y="239"/>
                    </a:lnTo>
                    <a:lnTo>
                      <a:pt x="784" y="232"/>
                    </a:lnTo>
                    <a:lnTo>
                      <a:pt x="788" y="231"/>
                    </a:lnTo>
                    <a:lnTo>
                      <a:pt x="797" y="226"/>
                    </a:lnTo>
                    <a:lnTo>
                      <a:pt x="800" y="223"/>
                    </a:lnTo>
                    <a:lnTo>
                      <a:pt x="806" y="219"/>
                    </a:lnTo>
                    <a:lnTo>
                      <a:pt x="807" y="218"/>
                    </a:lnTo>
                    <a:lnTo>
                      <a:pt x="811" y="216"/>
                    </a:lnTo>
                    <a:lnTo>
                      <a:pt x="813" y="218"/>
                    </a:lnTo>
                    <a:lnTo>
                      <a:pt x="813" y="220"/>
                    </a:lnTo>
                    <a:lnTo>
                      <a:pt x="810" y="222"/>
                    </a:lnTo>
                    <a:lnTo>
                      <a:pt x="811" y="224"/>
                    </a:lnTo>
                    <a:lnTo>
                      <a:pt x="812" y="226"/>
                    </a:lnTo>
                    <a:lnTo>
                      <a:pt x="813" y="229"/>
                    </a:lnTo>
                    <a:lnTo>
                      <a:pt x="813" y="231"/>
                    </a:lnTo>
                    <a:lnTo>
                      <a:pt x="815" y="235"/>
                    </a:lnTo>
                    <a:lnTo>
                      <a:pt x="818" y="241"/>
                    </a:lnTo>
                    <a:lnTo>
                      <a:pt x="818" y="243"/>
                    </a:lnTo>
                    <a:lnTo>
                      <a:pt x="818" y="245"/>
                    </a:lnTo>
                    <a:lnTo>
                      <a:pt x="820" y="247"/>
                    </a:lnTo>
                    <a:lnTo>
                      <a:pt x="822" y="248"/>
                    </a:lnTo>
                    <a:lnTo>
                      <a:pt x="828" y="254"/>
                    </a:lnTo>
                    <a:lnTo>
                      <a:pt x="833" y="250"/>
                    </a:lnTo>
                    <a:lnTo>
                      <a:pt x="836" y="250"/>
                    </a:lnTo>
                    <a:lnTo>
                      <a:pt x="838" y="248"/>
                    </a:lnTo>
                    <a:lnTo>
                      <a:pt x="842" y="247"/>
                    </a:lnTo>
                    <a:lnTo>
                      <a:pt x="846" y="249"/>
                    </a:lnTo>
                    <a:lnTo>
                      <a:pt x="852" y="251"/>
                    </a:lnTo>
                    <a:lnTo>
                      <a:pt x="857" y="249"/>
                    </a:lnTo>
                    <a:lnTo>
                      <a:pt x="866" y="244"/>
                    </a:lnTo>
                    <a:lnTo>
                      <a:pt x="863" y="252"/>
                    </a:lnTo>
                    <a:lnTo>
                      <a:pt x="861" y="260"/>
                    </a:lnTo>
                    <a:lnTo>
                      <a:pt x="859" y="263"/>
                    </a:lnTo>
                    <a:lnTo>
                      <a:pt x="858" y="271"/>
                    </a:lnTo>
                    <a:lnTo>
                      <a:pt x="856" y="274"/>
                    </a:lnTo>
                    <a:lnTo>
                      <a:pt x="855" y="276"/>
                    </a:lnTo>
                    <a:lnTo>
                      <a:pt x="857" y="275"/>
                    </a:lnTo>
                    <a:lnTo>
                      <a:pt x="859" y="274"/>
                    </a:lnTo>
                    <a:lnTo>
                      <a:pt x="861" y="271"/>
                    </a:lnTo>
                    <a:lnTo>
                      <a:pt x="863" y="265"/>
                    </a:lnTo>
                    <a:lnTo>
                      <a:pt x="870" y="250"/>
                    </a:lnTo>
                    <a:lnTo>
                      <a:pt x="872" y="249"/>
                    </a:lnTo>
                    <a:lnTo>
                      <a:pt x="878" y="247"/>
                    </a:lnTo>
                    <a:lnTo>
                      <a:pt x="887" y="235"/>
                    </a:lnTo>
                    <a:lnTo>
                      <a:pt x="891" y="235"/>
                    </a:lnTo>
                    <a:lnTo>
                      <a:pt x="894" y="238"/>
                    </a:lnTo>
                    <a:lnTo>
                      <a:pt x="896" y="240"/>
                    </a:lnTo>
                    <a:lnTo>
                      <a:pt x="897" y="236"/>
                    </a:lnTo>
                    <a:lnTo>
                      <a:pt x="900" y="235"/>
                    </a:lnTo>
                    <a:lnTo>
                      <a:pt x="897" y="234"/>
                    </a:lnTo>
                    <a:lnTo>
                      <a:pt x="896" y="232"/>
                    </a:lnTo>
                    <a:lnTo>
                      <a:pt x="896" y="230"/>
                    </a:lnTo>
                    <a:lnTo>
                      <a:pt x="898" y="226"/>
                    </a:lnTo>
                    <a:lnTo>
                      <a:pt x="897" y="223"/>
                    </a:lnTo>
                    <a:lnTo>
                      <a:pt x="902" y="220"/>
                    </a:lnTo>
                    <a:lnTo>
                      <a:pt x="901" y="217"/>
                    </a:lnTo>
                    <a:lnTo>
                      <a:pt x="903" y="215"/>
                    </a:lnTo>
                    <a:lnTo>
                      <a:pt x="905" y="212"/>
                    </a:lnTo>
                    <a:lnTo>
                      <a:pt x="908" y="211"/>
                    </a:lnTo>
                    <a:lnTo>
                      <a:pt x="908" y="209"/>
                    </a:lnTo>
                    <a:lnTo>
                      <a:pt x="910" y="208"/>
                    </a:lnTo>
                    <a:lnTo>
                      <a:pt x="911" y="208"/>
                    </a:lnTo>
                    <a:lnTo>
                      <a:pt x="914" y="210"/>
                    </a:lnTo>
                    <a:lnTo>
                      <a:pt x="916" y="208"/>
                    </a:lnTo>
                    <a:lnTo>
                      <a:pt x="919" y="207"/>
                    </a:lnTo>
                    <a:lnTo>
                      <a:pt x="920" y="207"/>
                    </a:lnTo>
                    <a:lnTo>
                      <a:pt x="922" y="208"/>
                    </a:lnTo>
                    <a:lnTo>
                      <a:pt x="923" y="209"/>
                    </a:lnTo>
                    <a:lnTo>
                      <a:pt x="925" y="209"/>
                    </a:lnTo>
                    <a:lnTo>
                      <a:pt x="928" y="207"/>
                    </a:lnTo>
                    <a:lnTo>
                      <a:pt x="931" y="210"/>
                    </a:lnTo>
                    <a:lnTo>
                      <a:pt x="933" y="210"/>
                    </a:lnTo>
                    <a:lnTo>
                      <a:pt x="932" y="209"/>
                    </a:lnTo>
                    <a:lnTo>
                      <a:pt x="931" y="207"/>
                    </a:lnTo>
                    <a:lnTo>
                      <a:pt x="932" y="206"/>
                    </a:lnTo>
                    <a:lnTo>
                      <a:pt x="933" y="205"/>
                    </a:lnTo>
                    <a:lnTo>
                      <a:pt x="938" y="206"/>
                    </a:lnTo>
                    <a:lnTo>
                      <a:pt x="940" y="207"/>
                    </a:lnTo>
                    <a:lnTo>
                      <a:pt x="943" y="209"/>
                    </a:lnTo>
                    <a:lnTo>
                      <a:pt x="947" y="210"/>
                    </a:lnTo>
                    <a:lnTo>
                      <a:pt x="949" y="209"/>
                    </a:lnTo>
                    <a:lnTo>
                      <a:pt x="951" y="211"/>
                    </a:lnTo>
                    <a:lnTo>
                      <a:pt x="954" y="211"/>
                    </a:lnTo>
                    <a:lnTo>
                      <a:pt x="956" y="213"/>
                    </a:lnTo>
                    <a:lnTo>
                      <a:pt x="960" y="215"/>
                    </a:lnTo>
                    <a:lnTo>
                      <a:pt x="961" y="217"/>
                    </a:lnTo>
                    <a:lnTo>
                      <a:pt x="964" y="218"/>
                    </a:lnTo>
                    <a:lnTo>
                      <a:pt x="968" y="219"/>
                    </a:lnTo>
                    <a:lnTo>
                      <a:pt x="971" y="220"/>
                    </a:lnTo>
                    <a:lnTo>
                      <a:pt x="975" y="219"/>
                    </a:lnTo>
                    <a:lnTo>
                      <a:pt x="975" y="222"/>
                    </a:lnTo>
                    <a:lnTo>
                      <a:pt x="978" y="222"/>
                    </a:lnTo>
                    <a:lnTo>
                      <a:pt x="981" y="222"/>
                    </a:lnTo>
                    <a:lnTo>
                      <a:pt x="984" y="225"/>
                    </a:lnTo>
                    <a:lnTo>
                      <a:pt x="990" y="227"/>
                    </a:lnTo>
                    <a:lnTo>
                      <a:pt x="995" y="230"/>
                    </a:lnTo>
                    <a:lnTo>
                      <a:pt x="998" y="230"/>
                    </a:lnTo>
                    <a:lnTo>
                      <a:pt x="1002" y="231"/>
                    </a:lnTo>
                    <a:lnTo>
                      <a:pt x="1005" y="238"/>
                    </a:lnTo>
                    <a:lnTo>
                      <a:pt x="1006" y="243"/>
                    </a:lnTo>
                    <a:lnTo>
                      <a:pt x="1008" y="243"/>
                    </a:lnTo>
                    <a:lnTo>
                      <a:pt x="1009" y="240"/>
                    </a:lnTo>
                    <a:lnTo>
                      <a:pt x="1011" y="236"/>
                    </a:lnTo>
                    <a:lnTo>
                      <a:pt x="1015" y="235"/>
                    </a:lnTo>
                    <a:lnTo>
                      <a:pt x="1017" y="236"/>
                    </a:lnTo>
                    <a:lnTo>
                      <a:pt x="1020" y="239"/>
                    </a:lnTo>
                    <a:lnTo>
                      <a:pt x="1024" y="242"/>
                    </a:lnTo>
                    <a:lnTo>
                      <a:pt x="1025" y="244"/>
                    </a:lnTo>
                    <a:lnTo>
                      <a:pt x="1027" y="244"/>
                    </a:lnTo>
                    <a:lnTo>
                      <a:pt x="1025" y="246"/>
                    </a:lnTo>
                    <a:lnTo>
                      <a:pt x="1027" y="246"/>
                    </a:lnTo>
                    <a:lnTo>
                      <a:pt x="1030" y="244"/>
                    </a:lnTo>
                    <a:lnTo>
                      <a:pt x="1032" y="248"/>
                    </a:lnTo>
                    <a:lnTo>
                      <a:pt x="1034" y="251"/>
                    </a:lnTo>
                    <a:lnTo>
                      <a:pt x="1034" y="255"/>
                    </a:lnTo>
                    <a:lnTo>
                      <a:pt x="1032" y="257"/>
                    </a:lnTo>
                    <a:lnTo>
                      <a:pt x="1031" y="258"/>
                    </a:lnTo>
                    <a:lnTo>
                      <a:pt x="1030" y="261"/>
                    </a:lnTo>
                    <a:lnTo>
                      <a:pt x="1028" y="262"/>
                    </a:lnTo>
                    <a:lnTo>
                      <a:pt x="1026" y="262"/>
                    </a:lnTo>
                    <a:lnTo>
                      <a:pt x="1028" y="264"/>
                    </a:lnTo>
                    <a:lnTo>
                      <a:pt x="1029" y="266"/>
                    </a:lnTo>
                    <a:lnTo>
                      <a:pt x="1032" y="261"/>
                    </a:lnTo>
                    <a:lnTo>
                      <a:pt x="1034" y="260"/>
                    </a:lnTo>
                    <a:lnTo>
                      <a:pt x="1037" y="259"/>
                    </a:lnTo>
                    <a:lnTo>
                      <a:pt x="1039" y="263"/>
                    </a:lnTo>
                    <a:lnTo>
                      <a:pt x="1039" y="266"/>
                    </a:lnTo>
                    <a:lnTo>
                      <a:pt x="1034" y="267"/>
                    </a:lnTo>
                    <a:lnTo>
                      <a:pt x="1034" y="270"/>
                    </a:lnTo>
                    <a:lnTo>
                      <a:pt x="1033" y="271"/>
                    </a:lnTo>
                    <a:lnTo>
                      <a:pt x="1032" y="273"/>
                    </a:lnTo>
                    <a:lnTo>
                      <a:pt x="1031" y="277"/>
                    </a:lnTo>
                    <a:lnTo>
                      <a:pt x="1030" y="280"/>
                    </a:lnTo>
                    <a:lnTo>
                      <a:pt x="1027" y="293"/>
                    </a:lnTo>
                    <a:lnTo>
                      <a:pt x="1027" y="295"/>
                    </a:lnTo>
                    <a:lnTo>
                      <a:pt x="1031" y="293"/>
                    </a:lnTo>
                    <a:lnTo>
                      <a:pt x="1037" y="286"/>
                    </a:lnTo>
                    <a:lnTo>
                      <a:pt x="1039" y="279"/>
                    </a:lnTo>
                    <a:lnTo>
                      <a:pt x="1042" y="272"/>
                    </a:lnTo>
                    <a:lnTo>
                      <a:pt x="1045" y="270"/>
                    </a:lnTo>
                    <a:lnTo>
                      <a:pt x="1046" y="270"/>
                    </a:lnTo>
                    <a:lnTo>
                      <a:pt x="1049" y="270"/>
                    </a:lnTo>
                    <a:lnTo>
                      <a:pt x="1049" y="273"/>
                    </a:lnTo>
                    <a:lnTo>
                      <a:pt x="1049" y="274"/>
                    </a:lnTo>
                    <a:lnTo>
                      <a:pt x="1046" y="278"/>
                    </a:lnTo>
                    <a:lnTo>
                      <a:pt x="1045" y="280"/>
                    </a:lnTo>
                    <a:lnTo>
                      <a:pt x="1046" y="281"/>
                    </a:lnTo>
                    <a:lnTo>
                      <a:pt x="1052" y="276"/>
                    </a:lnTo>
                    <a:lnTo>
                      <a:pt x="1055" y="274"/>
                    </a:lnTo>
                    <a:lnTo>
                      <a:pt x="1057" y="274"/>
                    </a:lnTo>
                    <a:lnTo>
                      <a:pt x="1062" y="271"/>
                    </a:lnTo>
                    <a:lnTo>
                      <a:pt x="1072" y="271"/>
                    </a:lnTo>
                    <a:lnTo>
                      <a:pt x="1073" y="268"/>
                    </a:lnTo>
                    <a:lnTo>
                      <a:pt x="1074" y="266"/>
                    </a:lnTo>
                    <a:lnTo>
                      <a:pt x="1080" y="267"/>
                    </a:lnTo>
                    <a:lnTo>
                      <a:pt x="1090" y="269"/>
                    </a:lnTo>
                    <a:lnTo>
                      <a:pt x="1094" y="272"/>
                    </a:lnTo>
                    <a:lnTo>
                      <a:pt x="1099" y="274"/>
                    </a:lnTo>
                    <a:lnTo>
                      <a:pt x="1102" y="276"/>
                    </a:lnTo>
                    <a:lnTo>
                      <a:pt x="1114" y="281"/>
                    </a:lnTo>
                    <a:lnTo>
                      <a:pt x="1123" y="281"/>
                    </a:lnTo>
                    <a:lnTo>
                      <a:pt x="1127" y="279"/>
                    </a:lnTo>
                    <a:lnTo>
                      <a:pt x="1133" y="281"/>
                    </a:lnTo>
                    <a:lnTo>
                      <a:pt x="1136" y="284"/>
                    </a:lnTo>
                    <a:lnTo>
                      <a:pt x="1141" y="285"/>
                    </a:lnTo>
                    <a:lnTo>
                      <a:pt x="1147" y="286"/>
                    </a:lnTo>
                    <a:lnTo>
                      <a:pt x="1151" y="284"/>
                    </a:lnTo>
                    <a:lnTo>
                      <a:pt x="1162" y="283"/>
                    </a:lnTo>
                    <a:lnTo>
                      <a:pt x="1176" y="281"/>
                    </a:lnTo>
                    <a:lnTo>
                      <a:pt x="1185" y="281"/>
                    </a:lnTo>
                    <a:lnTo>
                      <a:pt x="1194" y="283"/>
                    </a:lnTo>
                    <a:lnTo>
                      <a:pt x="1201" y="288"/>
                    </a:lnTo>
                    <a:lnTo>
                      <a:pt x="1207" y="290"/>
                    </a:lnTo>
                    <a:lnTo>
                      <a:pt x="1210" y="292"/>
                    </a:lnTo>
                    <a:lnTo>
                      <a:pt x="1216" y="295"/>
                    </a:lnTo>
                    <a:lnTo>
                      <a:pt x="1228" y="302"/>
                    </a:lnTo>
                    <a:lnTo>
                      <a:pt x="1232" y="306"/>
                    </a:lnTo>
                    <a:lnTo>
                      <a:pt x="1239" y="311"/>
                    </a:lnTo>
                    <a:lnTo>
                      <a:pt x="1247" y="313"/>
                    </a:lnTo>
                    <a:lnTo>
                      <a:pt x="1251" y="319"/>
                    </a:lnTo>
                    <a:lnTo>
                      <a:pt x="1254" y="321"/>
                    </a:lnTo>
                    <a:lnTo>
                      <a:pt x="1262" y="330"/>
                    </a:lnTo>
                    <a:lnTo>
                      <a:pt x="1270" y="337"/>
                    </a:lnTo>
                    <a:lnTo>
                      <a:pt x="1276" y="344"/>
                    </a:lnTo>
                    <a:lnTo>
                      <a:pt x="1288" y="348"/>
                    </a:lnTo>
                    <a:lnTo>
                      <a:pt x="1292" y="355"/>
                    </a:lnTo>
                    <a:lnTo>
                      <a:pt x="1300" y="356"/>
                    </a:lnTo>
                    <a:lnTo>
                      <a:pt x="1303" y="357"/>
                    </a:lnTo>
                    <a:lnTo>
                      <a:pt x="1307" y="360"/>
                    </a:lnTo>
                    <a:lnTo>
                      <a:pt x="1313" y="361"/>
                    </a:lnTo>
                    <a:lnTo>
                      <a:pt x="1320" y="361"/>
                    </a:lnTo>
                    <a:lnTo>
                      <a:pt x="1328" y="361"/>
                    </a:lnTo>
                    <a:lnTo>
                      <a:pt x="1334" y="360"/>
                    </a:lnTo>
                    <a:lnTo>
                      <a:pt x="1349" y="362"/>
                    </a:lnTo>
                    <a:lnTo>
                      <a:pt x="1352" y="364"/>
                    </a:lnTo>
                    <a:lnTo>
                      <a:pt x="1355" y="367"/>
                    </a:lnTo>
                    <a:lnTo>
                      <a:pt x="1360" y="378"/>
                    </a:lnTo>
                    <a:lnTo>
                      <a:pt x="1363" y="390"/>
                    </a:lnTo>
                    <a:lnTo>
                      <a:pt x="1365" y="399"/>
                    </a:lnTo>
                    <a:lnTo>
                      <a:pt x="1369" y="407"/>
                    </a:lnTo>
                    <a:lnTo>
                      <a:pt x="1371" y="420"/>
                    </a:lnTo>
                    <a:lnTo>
                      <a:pt x="1373" y="425"/>
                    </a:lnTo>
                    <a:lnTo>
                      <a:pt x="1373" y="428"/>
                    </a:lnTo>
                    <a:lnTo>
                      <a:pt x="1374" y="429"/>
                    </a:lnTo>
                    <a:lnTo>
                      <a:pt x="1375" y="438"/>
                    </a:lnTo>
                    <a:lnTo>
                      <a:pt x="1375" y="442"/>
                    </a:lnTo>
                    <a:lnTo>
                      <a:pt x="1373" y="447"/>
                    </a:lnTo>
                    <a:lnTo>
                      <a:pt x="1373" y="449"/>
                    </a:lnTo>
                    <a:lnTo>
                      <a:pt x="1374" y="450"/>
                    </a:lnTo>
                    <a:lnTo>
                      <a:pt x="1373" y="452"/>
                    </a:lnTo>
                    <a:lnTo>
                      <a:pt x="1373" y="454"/>
                    </a:lnTo>
                    <a:lnTo>
                      <a:pt x="1374" y="459"/>
                    </a:lnTo>
                    <a:lnTo>
                      <a:pt x="1374" y="462"/>
                    </a:lnTo>
                    <a:lnTo>
                      <a:pt x="1372" y="466"/>
                    </a:lnTo>
                    <a:lnTo>
                      <a:pt x="1370" y="477"/>
                    </a:lnTo>
                    <a:lnTo>
                      <a:pt x="1363" y="496"/>
                    </a:lnTo>
                    <a:lnTo>
                      <a:pt x="1357" y="506"/>
                    </a:lnTo>
                    <a:lnTo>
                      <a:pt x="1348" y="517"/>
                    </a:lnTo>
                    <a:lnTo>
                      <a:pt x="1342" y="523"/>
                    </a:lnTo>
                    <a:lnTo>
                      <a:pt x="1339" y="524"/>
                    </a:lnTo>
                    <a:lnTo>
                      <a:pt x="1337" y="523"/>
                    </a:lnTo>
                    <a:lnTo>
                      <a:pt x="1339" y="526"/>
                    </a:lnTo>
                    <a:lnTo>
                      <a:pt x="1337" y="528"/>
                    </a:lnTo>
                    <a:lnTo>
                      <a:pt x="1331" y="536"/>
                    </a:lnTo>
                    <a:lnTo>
                      <a:pt x="1326" y="542"/>
                    </a:lnTo>
                    <a:lnTo>
                      <a:pt x="1319" y="551"/>
                    </a:lnTo>
                    <a:lnTo>
                      <a:pt x="1319" y="551"/>
                    </a:lnTo>
                    <a:lnTo>
                      <a:pt x="1311" y="555"/>
                    </a:lnTo>
                    <a:lnTo>
                      <a:pt x="1306" y="557"/>
                    </a:lnTo>
                    <a:lnTo>
                      <a:pt x="1300" y="563"/>
                    </a:lnTo>
                    <a:lnTo>
                      <a:pt x="1295" y="571"/>
                    </a:lnTo>
                    <a:lnTo>
                      <a:pt x="1294" y="572"/>
                    </a:lnTo>
                    <a:lnTo>
                      <a:pt x="1292" y="572"/>
                    </a:lnTo>
                    <a:lnTo>
                      <a:pt x="1292" y="576"/>
                    </a:lnTo>
                    <a:lnTo>
                      <a:pt x="1287" y="582"/>
                    </a:lnTo>
                    <a:lnTo>
                      <a:pt x="1286" y="583"/>
                    </a:lnTo>
                    <a:lnTo>
                      <a:pt x="1286" y="582"/>
                    </a:lnTo>
                    <a:lnTo>
                      <a:pt x="1287" y="580"/>
                    </a:lnTo>
                    <a:lnTo>
                      <a:pt x="1287" y="579"/>
                    </a:lnTo>
                    <a:lnTo>
                      <a:pt x="1287" y="577"/>
                    </a:lnTo>
                    <a:lnTo>
                      <a:pt x="1286" y="578"/>
                    </a:lnTo>
                    <a:lnTo>
                      <a:pt x="1283" y="583"/>
                    </a:lnTo>
                    <a:lnTo>
                      <a:pt x="1284" y="587"/>
                    </a:lnTo>
                    <a:lnTo>
                      <a:pt x="1282" y="592"/>
                    </a:lnTo>
                    <a:lnTo>
                      <a:pt x="1274" y="608"/>
                    </a:lnTo>
                    <a:lnTo>
                      <a:pt x="1265" y="622"/>
                    </a:lnTo>
                    <a:lnTo>
                      <a:pt x="1263" y="626"/>
                    </a:lnTo>
                    <a:lnTo>
                      <a:pt x="1255" y="635"/>
                    </a:lnTo>
                    <a:lnTo>
                      <a:pt x="1249" y="639"/>
                    </a:lnTo>
                    <a:lnTo>
                      <a:pt x="1248" y="639"/>
                    </a:lnTo>
                    <a:lnTo>
                      <a:pt x="1246" y="639"/>
                    </a:lnTo>
                    <a:lnTo>
                      <a:pt x="1245" y="632"/>
                    </a:lnTo>
                    <a:lnTo>
                      <a:pt x="1240" y="628"/>
                    </a:lnTo>
                    <a:lnTo>
                      <a:pt x="1239" y="627"/>
                    </a:lnTo>
                    <a:lnTo>
                      <a:pt x="1237" y="631"/>
                    </a:lnTo>
                    <a:lnTo>
                      <a:pt x="1236" y="633"/>
                    </a:lnTo>
                    <a:lnTo>
                      <a:pt x="1233" y="633"/>
                    </a:lnTo>
                    <a:lnTo>
                      <a:pt x="1236" y="635"/>
                    </a:lnTo>
                    <a:lnTo>
                      <a:pt x="1236" y="637"/>
                    </a:lnTo>
                    <a:lnTo>
                      <a:pt x="1234" y="642"/>
                    </a:lnTo>
                    <a:lnTo>
                      <a:pt x="1234" y="646"/>
                    </a:lnTo>
                    <a:lnTo>
                      <a:pt x="1230" y="650"/>
                    </a:lnTo>
                    <a:lnTo>
                      <a:pt x="1227" y="653"/>
                    </a:lnTo>
                    <a:lnTo>
                      <a:pt x="1226" y="658"/>
                    </a:lnTo>
                    <a:lnTo>
                      <a:pt x="1225" y="661"/>
                    </a:lnTo>
                    <a:lnTo>
                      <a:pt x="1227" y="660"/>
                    </a:lnTo>
                    <a:lnTo>
                      <a:pt x="1228" y="661"/>
                    </a:lnTo>
                    <a:lnTo>
                      <a:pt x="1229" y="662"/>
                    </a:lnTo>
                    <a:lnTo>
                      <a:pt x="1228" y="664"/>
                    </a:lnTo>
                    <a:lnTo>
                      <a:pt x="1227" y="668"/>
                    </a:lnTo>
                    <a:lnTo>
                      <a:pt x="1227" y="676"/>
                    </a:lnTo>
                    <a:lnTo>
                      <a:pt x="1226" y="678"/>
                    </a:lnTo>
                    <a:lnTo>
                      <a:pt x="1228" y="680"/>
                    </a:lnTo>
                    <a:lnTo>
                      <a:pt x="1229" y="676"/>
                    </a:lnTo>
                    <a:lnTo>
                      <a:pt x="1230" y="677"/>
                    </a:lnTo>
                    <a:lnTo>
                      <a:pt x="1226" y="700"/>
                    </a:lnTo>
                    <a:lnTo>
                      <a:pt x="1228" y="710"/>
                    </a:lnTo>
                    <a:lnTo>
                      <a:pt x="1228" y="721"/>
                    </a:lnTo>
                    <a:lnTo>
                      <a:pt x="1230" y="733"/>
                    </a:lnTo>
                    <a:lnTo>
                      <a:pt x="1232" y="743"/>
                    </a:lnTo>
                    <a:lnTo>
                      <a:pt x="1232" y="744"/>
                    </a:lnTo>
                    <a:lnTo>
                      <a:pt x="1229" y="755"/>
                    </a:lnTo>
                    <a:lnTo>
                      <a:pt x="1226" y="767"/>
                    </a:lnTo>
                    <a:lnTo>
                      <a:pt x="1224" y="776"/>
                    </a:lnTo>
                    <a:lnTo>
                      <a:pt x="1222" y="786"/>
                    </a:lnTo>
                    <a:lnTo>
                      <a:pt x="1221" y="791"/>
                    </a:lnTo>
                    <a:lnTo>
                      <a:pt x="1221" y="796"/>
                    </a:lnTo>
                    <a:lnTo>
                      <a:pt x="1222" y="808"/>
                    </a:lnTo>
                    <a:lnTo>
                      <a:pt x="1223" y="811"/>
                    </a:lnTo>
                    <a:lnTo>
                      <a:pt x="1218" y="816"/>
                    </a:lnTo>
                    <a:lnTo>
                      <a:pt x="1214" y="818"/>
                    </a:lnTo>
                    <a:lnTo>
                      <a:pt x="1211" y="821"/>
                    </a:lnTo>
                    <a:lnTo>
                      <a:pt x="1205" y="831"/>
                    </a:lnTo>
                    <a:lnTo>
                      <a:pt x="1202" y="845"/>
                    </a:lnTo>
                    <a:lnTo>
                      <a:pt x="1202" y="852"/>
                    </a:lnTo>
                    <a:lnTo>
                      <a:pt x="1204" y="868"/>
                    </a:lnTo>
                    <a:lnTo>
                      <a:pt x="1202" y="875"/>
                    </a:lnTo>
                    <a:lnTo>
                      <a:pt x="1201" y="879"/>
                    </a:lnTo>
                    <a:lnTo>
                      <a:pt x="1198" y="882"/>
                    </a:lnTo>
                    <a:lnTo>
                      <a:pt x="1193" y="886"/>
                    </a:lnTo>
                    <a:lnTo>
                      <a:pt x="1188" y="894"/>
                    </a:lnTo>
                    <a:lnTo>
                      <a:pt x="1186" y="903"/>
                    </a:lnTo>
                    <a:lnTo>
                      <a:pt x="1183" y="906"/>
                    </a:lnTo>
                    <a:lnTo>
                      <a:pt x="1182" y="911"/>
                    </a:lnTo>
                    <a:lnTo>
                      <a:pt x="1179" y="916"/>
                    </a:lnTo>
                    <a:lnTo>
                      <a:pt x="1172" y="924"/>
                    </a:lnTo>
                    <a:lnTo>
                      <a:pt x="1168" y="927"/>
                    </a:lnTo>
                    <a:lnTo>
                      <a:pt x="1165" y="929"/>
                    </a:lnTo>
                    <a:lnTo>
                      <a:pt x="1164" y="934"/>
                    </a:lnTo>
                    <a:lnTo>
                      <a:pt x="1160" y="941"/>
                    </a:lnTo>
                    <a:lnTo>
                      <a:pt x="1156" y="951"/>
                    </a:lnTo>
                    <a:lnTo>
                      <a:pt x="1157" y="955"/>
                    </a:lnTo>
                    <a:lnTo>
                      <a:pt x="1157" y="955"/>
                    </a:lnTo>
                    <a:lnTo>
                      <a:pt x="1158" y="967"/>
                    </a:lnTo>
                    <a:lnTo>
                      <a:pt x="1158" y="970"/>
                    </a:lnTo>
                    <a:lnTo>
                      <a:pt x="1154" y="973"/>
                    </a:lnTo>
                    <a:lnTo>
                      <a:pt x="1138" y="979"/>
                    </a:lnTo>
                    <a:lnTo>
                      <a:pt x="1133" y="982"/>
                    </a:lnTo>
                    <a:lnTo>
                      <a:pt x="1124" y="992"/>
                    </a:lnTo>
                    <a:lnTo>
                      <a:pt x="1123" y="994"/>
                    </a:lnTo>
                    <a:lnTo>
                      <a:pt x="1123" y="998"/>
                    </a:lnTo>
                    <a:lnTo>
                      <a:pt x="1125" y="1000"/>
                    </a:lnTo>
                    <a:lnTo>
                      <a:pt x="1123" y="1002"/>
                    </a:lnTo>
                    <a:lnTo>
                      <a:pt x="1121" y="1006"/>
                    </a:lnTo>
                    <a:lnTo>
                      <a:pt x="1119" y="1005"/>
                    </a:lnTo>
                    <a:lnTo>
                      <a:pt x="1103" y="1005"/>
                    </a:lnTo>
                    <a:lnTo>
                      <a:pt x="1094" y="1007"/>
                    </a:lnTo>
                    <a:lnTo>
                      <a:pt x="1089" y="1006"/>
                    </a:lnTo>
                    <a:lnTo>
                      <a:pt x="1087" y="1005"/>
                    </a:lnTo>
                    <a:lnTo>
                      <a:pt x="1085" y="1004"/>
                    </a:lnTo>
                    <a:lnTo>
                      <a:pt x="1084" y="1002"/>
                    </a:lnTo>
                    <a:lnTo>
                      <a:pt x="1086" y="999"/>
                    </a:lnTo>
                    <a:lnTo>
                      <a:pt x="1085" y="997"/>
                    </a:lnTo>
                    <a:lnTo>
                      <a:pt x="1082" y="997"/>
                    </a:lnTo>
                    <a:lnTo>
                      <a:pt x="1080" y="998"/>
                    </a:lnTo>
                    <a:lnTo>
                      <a:pt x="1079" y="1000"/>
                    </a:lnTo>
                    <a:lnTo>
                      <a:pt x="1080" y="1001"/>
                    </a:lnTo>
                    <a:lnTo>
                      <a:pt x="1081" y="1003"/>
                    </a:lnTo>
                    <a:lnTo>
                      <a:pt x="1081" y="1005"/>
                    </a:lnTo>
                    <a:lnTo>
                      <a:pt x="1080" y="1007"/>
                    </a:lnTo>
                    <a:lnTo>
                      <a:pt x="1075" y="1008"/>
                    </a:lnTo>
                    <a:lnTo>
                      <a:pt x="1069" y="1009"/>
                    </a:lnTo>
                    <a:lnTo>
                      <a:pt x="1062" y="1010"/>
                    </a:lnTo>
                    <a:lnTo>
                      <a:pt x="1056" y="1011"/>
                    </a:lnTo>
                    <a:lnTo>
                      <a:pt x="1054" y="1010"/>
                    </a:lnTo>
                    <a:lnTo>
                      <a:pt x="1056" y="1009"/>
                    </a:lnTo>
                    <a:lnTo>
                      <a:pt x="1060" y="1009"/>
                    </a:lnTo>
                    <a:lnTo>
                      <a:pt x="1064" y="1008"/>
                    </a:lnTo>
                    <a:lnTo>
                      <a:pt x="1063" y="1006"/>
                    </a:lnTo>
                    <a:lnTo>
                      <a:pt x="1057" y="1004"/>
                    </a:lnTo>
                    <a:lnTo>
                      <a:pt x="1051" y="1006"/>
                    </a:lnTo>
                    <a:lnTo>
                      <a:pt x="1048" y="1008"/>
                    </a:lnTo>
                    <a:lnTo>
                      <a:pt x="1040" y="1008"/>
                    </a:lnTo>
                    <a:lnTo>
                      <a:pt x="1030" y="1010"/>
                    </a:lnTo>
                    <a:lnTo>
                      <a:pt x="1029" y="1012"/>
                    </a:lnTo>
                    <a:lnTo>
                      <a:pt x="1029" y="1015"/>
                    </a:lnTo>
                    <a:lnTo>
                      <a:pt x="1031" y="1016"/>
                    </a:lnTo>
                    <a:lnTo>
                      <a:pt x="1033" y="1018"/>
                    </a:lnTo>
                    <a:lnTo>
                      <a:pt x="1031" y="1020"/>
                    </a:lnTo>
                    <a:lnTo>
                      <a:pt x="1029" y="1020"/>
                    </a:lnTo>
                    <a:lnTo>
                      <a:pt x="1019" y="1022"/>
                    </a:lnTo>
                    <a:lnTo>
                      <a:pt x="1010" y="1029"/>
                    </a:lnTo>
                    <a:lnTo>
                      <a:pt x="1006" y="1030"/>
                    </a:lnTo>
                    <a:lnTo>
                      <a:pt x="1003" y="1034"/>
                    </a:lnTo>
                    <a:lnTo>
                      <a:pt x="1002" y="1036"/>
                    </a:lnTo>
                    <a:lnTo>
                      <a:pt x="1001" y="1038"/>
                    </a:lnTo>
                    <a:lnTo>
                      <a:pt x="999" y="1038"/>
                    </a:lnTo>
                    <a:lnTo>
                      <a:pt x="994" y="1037"/>
                    </a:lnTo>
                    <a:lnTo>
                      <a:pt x="988" y="1037"/>
                    </a:lnTo>
                    <a:lnTo>
                      <a:pt x="984" y="1038"/>
                    </a:lnTo>
                    <a:lnTo>
                      <a:pt x="960" y="1050"/>
                    </a:lnTo>
                    <a:lnTo>
                      <a:pt x="952" y="1055"/>
                    </a:lnTo>
                    <a:lnTo>
                      <a:pt x="943" y="1065"/>
                    </a:lnTo>
                    <a:lnTo>
                      <a:pt x="927" y="1076"/>
                    </a:lnTo>
                    <a:lnTo>
                      <a:pt x="918" y="1082"/>
                    </a:lnTo>
                    <a:lnTo>
                      <a:pt x="917" y="1084"/>
                    </a:lnTo>
                    <a:lnTo>
                      <a:pt x="915" y="1084"/>
                    </a:lnTo>
                    <a:lnTo>
                      <a:pt x="913" y="1085"/>
                    </a:lnTo>
                    <a:lnTo>
                      <a:pt x="914" y="1086"/>
                    </a:lnTo>
                    <a:lnTo>
                      <a:pt x="916" y="1087"/>
                    </a:lnTo>
                    <a:lnTo>
                      <a:pt x="915" y="1090"/>
                    </a:lnTo>
                    <a:lnTo>
                      <a:pt x="912" y="1093"/>
                    </a:lnTo>
                    <a:lnTo>
                      <a:pt x="905" y="1100"/>
                    </a:lnTo>
                    <a:lnTo>
                      <a:pt x="904" y="1100"/>
                    </a:lnTo>
                    <a:lnTo>
                      <a:pt x="906" y="1096"/>
                    </a:lnTo>
                    <a:lnTo>
                      <a:pt x="903" y="1096"/>
                    </a:lnTo>
                    <a:lnTo>
                      <a:pt x="898" y="1094"/>
                    </a:lnTo>
                    <a:lnTo>
                      <a:pt x="896" y="1096"/>
                    </a:lnTo>
                    <a:lnTo>
                      <a:pt x="897" y="1100"/>
                    </a:lnTo>
                    <a:lnTo>
                      <a:pt x="896" y="1101"/>
                    </a:lnTo>
                    <a:lnTo>
                      <a:pt x="893" y="1101"/>
                    </a:lnTo>
                    <a:lnTo>
                      <a:pt x="890" y="1101"/>
                    </a:lnTo>
                    <a:lnTo>
                      <a:pt x="887" y="1098"/>
                    </a:lnTo>
                    <a:lnTo>
                      <a:pt x="888" y="1103"/>
                    </a:lnTo>
                    <a:lnTo>
                      <a:pt x="895" y="1104"/>
                    </a:lnTo>
                    <a:lnTo>
                      <a:pt x="897" y="1105"/>
                    </a:lnTo>
                    <a:lnTo>
                      <a:pt x="898" y="1107"/>
                    </a:lnTo>
                    <a:lnTo>
                      <a:pt x="893" y="1115"/>
                    </a:lnTo>
                    <a:lnTo>
                      <a:pt x="889" y="1117"/>
                    </a:lnTo>
                    <a:lnTo>
                      <a:pt x="889" y="1118"/>
                    </a:lnTo>
                    <a:lnTo>
                      <a:pt x="891" y="1118"/>
                    </a:lnTo>
                    <a:lnTo>
                      <a:pt x="892" y="1120"/>
                    </a:lnTo>
                    <a:lnTo>
                      <a:pt x="891" y="1130"/>
                    </a:lnTo>
                    <a:lnTo>
                      <a:pt x="889" y="1131"/>
                    </a:lnTo>
                    <a:lnTo>
                      <a:pt x="887" y="1131"/>
                    </a:lnTo>
                    <a:lnTo>
                      <a:pt x="886" y="1133"/>
                    </a:lnTo>
                    <a:lnTo>
                      <a:pt x="888" y="1136"/>
                    </a:lnTo>
                    <a:lnTo>
                      <a:pt x="890" y="1138"/>
                    </a:lnTo>
                    <a:lnTo>
                      <a:pt x="889" y="1143"/>
                    </a:lnTo>
                    <a:lnTo>
                      <a:pt x="889" y="1146"/>
                    </a:lnTo>
                    <a:lnTo>
                      <a:pt x="889" y="1150"/>
                    </a:lnTo>
                    <a:lnTo>
                      <a:pt x="891" y="1157"/>
                    </a:lnTo>
                    <a:lnTo>
                      <a:pt x="892" y="1164"/>
                    </a:lnTo>
                    <a:lnTo>
                      <a:pt x="892" y="1166"/>
                    </a:lnTo>
                    <a:lnTo>
                      <a:pt x="893" y="1169"/>
                    </a:lnTo>
                    <a:lnTo>
                      <a:pt x="892" y="1172"/>
                    </a:lnTo>
                    <a:lnTo>
                      <a:pt x="892" y="1176"/>
                    </a:lnTo>
                    <a:lnTo>
                      <a:pt x="890" y="1184"/>
                    </a:lnTo>
                    <a:lnTo>
                      <a:pt x="891" y="1194"/>
                    </a:lnTo>
                    <a:lnTo>
                      <a:pt x="891" y="1204"/>
                    </a:lnTo>
                    <a:lnTo>
                      <a:pt x="890" y="1209"/>
                    </a:lnTo>
                    <a:lnTo>
                      <a:pt x="888" y="1213"/>
                    </a:lnTo>
                    <a:lnTo>
                      <a:pt x="884" y="1218"/>
                    </a:lnTo>
                    <a:lnTo>
                      <a:pt x="884" y="1224"/>
                    </a:lnTo>
                    <a:lnTo>
                      <a:pt x="877" y="1229"/>
                    </a:lnTo>
                    <a:lnTo>
                      <a:pt x="868" y="1236"/>
                    </a:lnTo>
                    <a:lnTo>
                      <a:pt x="860" y="1244"/>
                    </a:lnTo>
                    <a:lnTo>
                      <a:pt x="851" y="1255"/>
                    </a:lnTo>
                    <a:lnTo>
                      <a:pt x="841" y="1273"/>
                    </a:lnTo>
                    <a:lnTo>
                      <a:pt x="832" y="1298"/>
                    </a:lnTo>
                    <a:lnTo>
                      <a:pt x="821" y="1317"/>
                    </a:lnTo>
                    <a:lnTo>
                      <a:pt x="816" y="1324"/>
                    </a:lnTo>
                    <a:lnTo>
                      <a:pt x="810" y="1332"/>
                    </a:lnTo>
                    <a:lnTo>
                      <a:pt x="802" y="1341"/>
                    </a:lnTo>
                    <a:lnTo>
                      <a:pt x="791" y="1350"/>
                    </a:lnTo>
                    <a:lnTo>
                      <a:pt x="779" y="1358"/>
                    </a:lnTo>
                    <a:lnTo>
                      <a:pt x="775" y="1362"/>
                    </a:lnTo>
                    <a:lnTo>
                      <a:pt x="771" y="1367"/>
                    </a:lnTo>
                    <a:lnTo>
                      <a:pt x="770" y="1365"/>
                    </a:lnTo>
                    <a:lnTo>
                      <a:pt x="771" y="1361"/>
                    </a:lnTo>
                    <a:lnTo>
                      <a:pt x="770" y="1359"/>
                    </a:lnTo>
                    <a:lnTo>
                      <a:pt x="770" y="1355"/>
                    </a:lnTo>
                    <a:lnTo>
                      <a:pt x="772" y="1355"/>
                    </a:lnTo>
                    <a:lnTo>
                      <a:pt x="776" y="1357"/>
                    </a:lnTo>
                    <a:lnTo>
                      <a:pt x="778" y="1355"/>
                    </a:lnTo>
                    <a:lnTo>
                      <a:pt x="779" y="1354"/>
                    </a:lnTo>
                    <a:lnTo>
                      <a:pt x="783" y="1353"/>
                    </a:lnTo>
                    <a:lnTo>
                      <a:pt x="792" y="1344"/>
                    </a:lnTo>
                    <a:lnTo>
                      <a:pt x="798" y="1341"/>
                    </a:lnTo>
                    <a:lnTo>
                      <a:pt x="801" y="1335"/>
                    </a:lnTo>
                    <a:lnTo>
                      <a:pt x="802" y="1332"/>
                    </a:lnTo>
                    <a:lnTo>
                      <a:pt x="802" y="1326"/>
                    </a:lnTo>
                    <a:lnTo>
                      <a:pt x="803" y="1325"/>
                    </a:lnTo>
                    <a:lnTo>
                      <a:pt x="808" y="1325"/>
                    </a:lnTo>
                    <a:lnTo>
                      <a:pt x="809" y="1323"/>
                    </a:lnTo>
                    <a:lnTo>
                      <a:pt x="808" y="1321"/>
                    </a:lnTo>
                    <a:lnTo>
                      <a:pt x="809" y="1317"/>
                    </a:lnTo>
                    <a:lnTo>
                      <a:pt x="815" y="1314"/>
                    </a:lnTo>
                    <a:lnTo>
                      <a:pt x="818" y="1309"/>
                    </a:lnTo>
                    <a:lnTo>
                      <a:pt x="817" y="1298"/>
                    </a:lnTo>
                    <a:lnTo>
                      <a:pt x="818" y="1297"/>
                    </a:lnTo>
                    <a:lnTo>
                      <a:pt x="821" y="1299"/>
                    </a:lnTo>
                    <a:lnTo>
                      <a:pt x="822" y="1298"/>
                    </a:lnTo>
                    <a:lnTo>
                      <a:pt x="823" y="1294"/>
                    </a:lnTo>
                    <a:lnTo>
                      <a:pt x="823" y="1291"/>
                    </a:lnTo>
                    <a:lnTo>
                      <a:pt x="820" y="1290"/>
                    </a:lnTo>
                    <a:lnTo>
                      <a:pt x="810" y="1296"/>
                    </a:lnTo>
                    <a:lnTo>
                      <a:pt x="806" y="1296"/>
                    </a:lnTo>
                    <a:lnTo>
                      <a:pt x="806" y="1291"/>
                    </a:lnTo>
                    <a:lnTo>
                      <a:pt x="801" y="1289"/>
                    </a:lnTo>
                    <a:lnTo>
                      <a:pt x="799" y="1286"/>
                    </a:lnTo>
                    <a:lnTo>
                      <a:pt x="798" y="1283"/>
                    </a:lnTo>
                    <a:lnTo>
                      <a:pt x="797" y="1282"/>
                    </a:lnTo>
                    <a:lnTo>
                      <a:pt x="797" y="1286"/>
                    </a:lnTo>
                    <a:lnTo>
                      <a:pt x="797" y="1291"/>
                    </a:lnTo>
                    <a:lnTo>
                      <a:pt x="802" y="1295"/>
                    </a:lnTo>
                    <a:lnTo>
                      <a:pt x="801" y="1297"/>
                    </a:lnTo>
                    <a:lnTo>
                      <a:pt x="799" y="1300"/>
                    </a:lnTo>
                    <a:lnTo>
                      <a:pt x="797" y="1305"/>
                    </a:lnTo>
                    <a:lnTo>
                      <a:pt x="797" y="1311"/>
                    </a:lnTo>
                    <a:lnTo>
                      <a:pt x="796" y="1309"/>
                    </a:lnTo>
                    <a:lnTo>
                      <a:pt x="795" y="1308"/>
                    </a:lnTo>
                    <a:lnTo>
                      <a:pt x="794" y="1315"/>
                    </a:lnTo>
                    <a:lnTo>
                      <a:pt x="791" y="1318"/>
                    </a:lnTo>
                    <a:lnTo>
                      <a:pt x="790" y="1320"/>
                    </a:lnTo>
                    <a:lnTo>
                      <a:pt x="791" y="1323"/>
                    </a:lnTo>
                    <a:lnTo>
                      <a:pt x="789" y="1326"/>
                    </a:lnTo>
                    <a:lnTo>
                      <a:pt x="782" y="1331"/>
                    </a:lnTo>
                    <a:lnTo>
                      <a:pt x="775" y="1335"/>
                    </a:lnTo>
                    <a:lnTo>
                      <a:pt x="773" y="1337"/>
                    </a:lnTo>
                    <a:lnTo>
                      <a:pt x="772" y="1341"/>
                    </a:lnTo>
                    <a:lnTo>
                      <a:pt x="771" y="1346"/>
                    </a:lnTo>
                    <a:lnTo>
                      <a:pt x="768" y="1350"/>
                    </a:lnTo>
                    <a:lnTo>
                      <a:pt x="765" y="1358"/>
                    </a:lnTo>
                    <a:lnTo>
                      <a:pt x="765" y="1361"/>
                    </a:lnTo>
                    <a:lnTo>
                      <a:pt x="766" y="1366"/>
                    </a:lnTo>
                    <a:lnTo>
                      <a:pt x="768" y="1369"/>
                    </a:lnTo>
                    <a:lnTo>
                      <a:pt x="765" y="1371"/>
                    </a:lnTo>
                    <a:lnTo>
                      <a:pt x="762" y="1376"/>
                    </a:lnTo>
                    <a:lnTo>
                      <a:pt x="760" y="1380"/>
                    </a:lnTo>
                    <a:lnTo>
                      <a:pt x="754" y="1398"/>
                    </a:lnTo>
                    <a:lnTo>
                      <a:pt x="749" y="1409"/>
                    </a:lnTo>
                    <a:lnTo>
                      <a:pt x="745" y="1415"/>
                    </a:lnTo>
                    <a:lnTo>
                      <a:pt x="740" y="1420"/>
                    </a:lnTo>
                    <a:lnTo>
                      <a:pt x="724" y="1435"/>
                    </a:lnTo>
                    <a:lnTo>
                      <a:pt x="723" y="1434"/>
                    </a:lnTo>
                    <a:lnTo>
                      <a:pt x="721" y="1433"/>
                    </a:lnTo>
                    <a:lnTo>
                      <a:pt x="719" y="1432"/>
                    </a:lnTo>
                    <a:lnTo>
                      <a:pt x="718" y="1431"/>
                    </a:lnTo>
                    <a:lnTo>
                      <a:pt x="718" y="1430"/>
                    </a:lnTo>
                    <a:lnTo>
                      <a:pt x="718" y="1425"/>
                    </a:lnTo>
                    <a:lnTo>
                      <a:pt x="718" y="1411"/>
                    </a:lnTo>
                    <a:lnTo>
                      <a:pt x="719" y="1408"/>
                    </a:lnTo>
                    <a:lnTo>
                      <a:pt x="720" y="1406"/>
                    </a:lnTo>
                    <a:lnTo>
                      <a:pt x="723" y="1404"/>
                    </a:lnTo>
                    <a:lnTo>
                      <a:pt x="726" y="1401"/>
                    </a:lnTo>
                    <a:lnTo>
                      <a:pt x="730" y="1396"/>
                    </a:lnTo>
                    <a:lnTo>
                      <a:pt x="733" y="1393"/>
                    </a:lnTo>
                    <a:lnTo>
                      <a:pt x="732" y="1390"/>
                    </a:lnTo>
                    <a:lnTo>
                      <a:pt x="729" y="1388"/>
                    </a:lnTo>
                    <a:lnTo>
                      <a:pt x="724" y="1386"/>
                    </a:lnTo>
                    <a:lnTo>
                      <a:pt x="720" y="1383"/>
                    </a:lnTo>
                    <a:lnTo>
                      <a:pt x="716" y="1379"/>
                    </a:lnTo>
                    <a:lnTo>
                      <a:pt x="714" y="1375"/>
                    </a:lnTo>
                    <a:lnTo>
                      <a:pt x="712" y="1370"/>
                    </a:lnTo>
                    <a:lnTo>
                      <a:pt x="711" y="1366"/>
                    </a:lnTo>
                    <a:lnTo>
                      <a:pt x="710" y="1365"/>
                    </a:lnTo>
                    <a:lnTo>
                      <a:pt x="709" y="1364"/>
                    </a:lnTo>
                    <a:lnTo>
                      <a:pt x="706" y="1362"/>
                    </a:lnTo>
                    <a:lnTo>
                      <a:pt x="705" y="1360"/>
                    </a:lnTo>
                    <a:lnTo>
                      <a:pt x="703" y="1359"/>
                    </a:lnTo>
                    <a:lnTo>
                      <a:pt x="698" y="1358"/>
                    </a:lnTo>
                    <a:lnTo>
                      <a:pt x="694" y="1356"/>
                    </a:lnTo>
                    <a:lnTo>
                      <a:pt x="689" y="1352"/>
                    </a:lnTo>
                    <a:lnTo>
                      <a:pt x="685" y="1347"/>
                    </a:lnTo>
                    <a:lnTo>
                      <a:pt x="683" y="1343"/>
                    </a:lnTo>
                    <a:lnTo>
                      <a:pt x="681" y="1341"/>
                    </a:lnTo>
                    <a:lnTo>
                      <a:pt x="671" y="1337"/>
                    </a:lnTo>
                    <a:lnTo>
                      <a:pt x="666" y="1333"/>
                    </a:lnTo>
                    <a:lnTo>
                      <a:pt x="664" y="1334"/>
                    </a:lnTo>
                    <a:lnTo>
                      <a:pt x="661" y="1333"/>
                    </a:lnTo>
                    <a:lnTo>
                      <a:pt x="658" y="1330"/>
                    </a:lnTo>
                    <a:lnTo>
                      <a:pt x="657" y="1329"/>
                    </a:lnTo>
                    <a:lnTo>
                      <a:pt x="656" y="1327"/>
                    </a:lnTo>
                    <a:lnTo>
                      <a:pt x="655" y="1325"/>
                    </a:lnTo>
                    <a:lnTo>
                      <a:pt x="654" y="1323"/>
                    </a:lnTo>
                    <a:lnTo>
                      <a:pt x="651" y="1320"/>
                    </a:lnTo>
                    <a:lnTo>
                      <a:pt x="647" y="1316"/>
                    </a:lnTo>
                    <a:lnTo>
                      <a:pt x="646" y="1315"/>
                    </a:lnTo>
                    <a:lnTo>
                      <a:pt x="645" y="1316"/>
                    </a:lnTo>
                    <a:lnTo>
                      <a:pt x="644" y="1317"/>
                    </a:lnTo>
                    <a:lnTo>
                      <a:pt x="644" y="1318"/>
                    </a:lnTo>
                    <a:lnTo>
                      <a:pt x="642" y="1319"/>
                    </a:lnTo>
                    <a:lnTo>
                      <a:pt x="640" y="1321"/>
                    </a:lnTo>
                    <a:lnTo>
                      <a:pt x="639" y="1323"/>
                    </a:lnTo>
                    <a:lnTo>
                      <a:pt x="636" y="1324"/>
                    </a:lnTo>
                    <a:lnTo>
                      <a:pt x="634" y="1325"/>
                    </a:lnTo>
                    <a:lnTo>
                      <a:pt x="632" y="1325"/>
                    </a:lnTo>
                    <a:lnTo>
                      <a:pt x="631" y="1324"/>
                    </a:lnTo>
                    <a:lnTo>
                      <a:pt x="631" y="1321"/>
                    </a:lnTo>
                    <a:lnTo>
                      <a:pt x="632" y="1315"/>
                    </a:lnTo>
                    <a:lnTo>
                      <a:pt x="630" y="1312"/>
                    </a:lnTo>
                    <a:lnTo>
                      <a:pt x="628" y="1310"/>
                    </a:lnTo>
                    <a:lnTo>
                      <a:pt x="626" y="1306"/>
                    </a:lnTo>
                    <a:lnTo>
                      <a:pt x="618" y="1299"/>
                    </a:lnTo>
                    <a:lnTo>
                      <a:pt x="607" y="1288"/>
                    </a:lnTo>
                    <a:lnTo>
                      <a:pt x="603" y="1285"/>
                    </a:lnTo>
                    <a:lnTo>
                      <a:pt x="599" y="1285"/>
                    </a:lnTo>
                    <a:lnTo>
                      <a:pt x="596" y="1285"/>
                    </a:lnTo>
                    <a:lnTo>
                      <a:pt x="593" y="1287"/>
                    </a:lnTo>
                    <a:lnTo>
                      <a:pt x="590" y="1291"/>
                    </a:lnTo>
                    <a:lnTo>
                      <a:pt x="589" y="1292"/>
                    </a:lnTo>
                    <a:lnTo>
                      <a:pt x="583" y="1292"/>
                    </a:lnTo>
                    <a:lnTo>
                      <a:pt x="577" y="1291"/>
                    </a:lnTo>
                    <a:lnTo>
                      <a:pt x="575" y="1288"/>
                    </a:lnTo>
                    <a:lnTo>
                      <a:pt x="577" y="1286"/>
                    </a:lnTo>
                    <a:lnTo>
                      <a:pt x="583" y="1282"/>
                    </a:lnTo>
                    <a:lnTo>
                      <a:pt x="586" y="1278"/>
                    </a:lnTo>
                    <a:lnTo>
                      <a:pt x="586" y="1275"/>
                    </a:lnTo>
                    <a:lnTo>
                      <a:pt x="589" y="1272"/>
                    </a:lnTo>
                    <a:lnTo>
                      <a:pt x="594" y="1269"/>
                    </a:lnTo>
                    <a:lnTo>
                      <a:pt x="599" y="1264"/>
                    </a:lnTo>
                    <a:lnTo>
                      <a:pt x="605" y="1257"/>
                    </a:lnTo>
                    <a:lnTo>
                      <a:pt x="608" y="1252"/>
                    </a:lnTo>
                    <a:lnTo>
                      <a:pt x="610" y="1249"/>
                    </a:lnTo>
                    <a:lnTo>
                      <a:pt x="612" y="1246"/>
                    </a:lnTo>
                    <a:lnTo>
                      <a:pt x="615" y="1244"/>
                    </a:lnTo>
                    <a:lnTo>
                      <a:pt x="618" y="1241"/>
                    </a:lnTo>
                    <a:lnTo>
                      <a:pt x="621" y="1235"/>
                    </a:lnTo>
                    <a:lnTo>
                      <a:pt x="624" y="1230"/>
                    </a:lnTo>
                    <a:lnTo>
                      <a:pt x="628" y="1227"/>
                    </a:lnTo>
                    <a:lnTo>
                      <a:pt x="631" y="1224"/>
                    </a:lnTo>
                    <a:lnTo>
                      <a:pt x="631" y="1222"/>
                    </a:lnTo>
                    <a:lnTo>
                      <a:pt x="632" y="1220"/>
                    </a:lnTo>
                    <a:lnTo>
                      <a:pt x="634" y="1220"/>
                    </a:lnTo>
                    <a:lnTo>
                      <a:pt x="635" y="1219"/>
                    </a:lnTo>
                    <a:lnTo>
                      <a:pt x="635" y="1217"/>
                    </a:lnTo>
                    <a:lnTo>
                      <a:pt x="636" y="1216"/>
                    </a:lnTo>
                    <a:lnTo>
                      <a:pt x="637" y="1215"/>
                    </a:lnTo>
                    <a:lnTo>
                      <a:pt x="639" y="1215"/>
                    </a:lnTo>
                    <a:lnTo>
                      <a:pt x="641" y="1216"/>
                    </a:lnTo>
                    <a:lnTo>
                      <a:pt x="643" y="1216"/>
                    </a:lnTo>
                    <a:lnTo>
                      <a:pt x="643" y="1215"/>
                    </a:lnTo>
                    <a:lnTo>
                      <a:pt x="643" y="1213"/>
                    </a:lnTo>
                    <a:lnTo>
                      <a:pt x="641" y="1211"/>
                    </a:lnTo>
                    <a:lnTo>
                      <a:pt x="641" y="1209"/>
                    </a:lnTo>
                    <a:lnTo>
                      <a:pt x="646" y="1206"/>
                    </a:lnTo>
                    <a:lnTo>
                      <a:pt x="650" y="1204"/>
                    </a:lnTo>
                    <a:lnTo>
                      <a:pt x="653" y="1202"/>
                    </a:lnTo>
                    <a:lnTo>
                      <a:pt x="655" y="1199"/>
                    </a:lnTo>
                    <a:lnTo>
                      <a:pt x="658" y="1197"/>
                    </a:lnTo>
                    <a:lnTo>
                      <a:pt x="663" y="1196"/>
                    </a:lnTo>
                    <a:lnTo>
                      <a:pt x="665" y="1194"/>
                    </a:lnTo>
                    <a:lnTo>
                      <a:pt x="664" y="1193"/>
                    </a:lnTo>
                    <a:lnTo>
                      <a:pt x="665" y="1192"/>
                    </a:lnTo>
                    <a:lnTo>
                      <a:pt x="668" y="1191"/>
                    </a:lnTo>
                    <a:lnTo>
                      <a:pt x="670" y="1189"/>
                    </a:lnTo>
                    <a:lnTo>
                      <a:pt x="670" y="1187"/>
                    </a:lnTo>
                    <a:lnTo>
                      <a:pt x="671" y="1185"/>
                    </a:lnTo>
                    <a:lnTo>
                      <a:pt x="673" y="1183"/>
                    </a:lnTo>
                    <a:lnTo>
                      <a:pt x="675" y="1182"/>
                    </a:lnTo>
                    <a:lnTo>
                      <a:pt x="677" y="1183"/>
                    </a:lnTo>
                    <a:lnTo>
                      <a:pt x="679" y="1182"/>
                    </a:lnTo>
                    <a:lnTo>
                      <a:pt x="680" y="1180"/>
                    </a:lnTo>
                    <a:lnTo>
                      <a:pt x="683" y="1179"/>
                    </a:lnTo>
                    <a:lnTo>
                      <a:pt x="685" y="1180"/>
                    </a:lnTo>
                    <a:lnTo>
                      <a:pt x="686" y="1179"/>
                    </a:lnTo>
                    <a:lnTo>
                      <a:pt x="691" y="1178"/>
                    </a:lnTo>
                    <a:lnTo>
                      <a:pt x="693" y="1177"/>
                    </a:lnTo>
                    <a:lnTo>
                      <a:pt x="695" y="1173"/>
                    </a:lnTo>
                    <a:lnTo>
                      <a:pt x="697" y="1172"/>
                    </a:lnTo>
                    <a:lnTo>
                      <a:pt x="698" y="1172"/>
                    </a:lnTo>
                    <a:lnTo>
                      <a:pt x="701" y="1171"/>
                    </a:lnTo>
                    <a:lnTo>
                      <a:pt x="704" y="1168"/>
                    </a:lnTo>
                    <a:lnTo>
                      <a:pt x="705" y="1168"/>
                    </a:lnTo>
                    <a:lnTo>
                      <a:pt x="708" y="1166"/>
                    </a:lnTo>
                    <a:lnTo>
                      <a:pt x="710" y="1161"/>
                    </a:lnTo>
                    <a:lnTo>
                      <a:pt x="712" y="1157"/>
                    </a:lnTo>
                    <a:lnTo>
                      <a:pt x="712" y="1154"/>
                    </a:lnTo>
                    <a:lnTo>
                      <a:pt x="711" y="1152"/>
                    </a:lnTo>
                    <a:lnTo>
                      <a:pt x="711" y="1149"/>
                    </a:lnTo>
                    <a:lnTo>
                      <a:pt x="712" y="1140"/>
                    </a:lnTo>
                    <a:lnTo>
                      <a:pt x="712" y="1136"/>
                    </a:lnTo>
                    <a:lnTo>
                      <a:pt x="714" y="1134"/>
                    </a:lnTo>
                    <a:lnTo>
                      <a:pt x="714" y="1131"/>
                    </a:lnTo>
                    <a:lnTo>
                      <a:pt x="711" y="1126"/>
                    </a:lnTo>
                    <a:lnTo>
                      <a:pt x="708" y="1121"/>
                    </a:lnTo>
                    <a:lnTo>
                      <a:pt x="707" y="1113"/>
                    </a:lnTo>
                    <a:lnTo>
                      <a:pt x="706" y="1110"/>
                    </a:lnTo>
                    <a:lnTo>
                      <a:pt x="704" y="1109"/>
                    </a:lnTo>
                    <a:lnTo>
                      <a:pt x="702" y="1106"/>
                    </a:lnTo>
                    <a:lnTo>
                      <a:pt x="699" y="1106"/>
                    </a:lnTo>
                    <a:lnTo>
                      <a:pt x="698" y="1105"/>
                    </a:lnTo>
                    <a:lnTo>
                      <a:pt x="697" y="1104"/>
                    </a:lnTo>
                    <a:lnTo>
                      <a:pt x="695" y="1104"/>
                    </a:lnTo>
                    <a:lnTo>
                      <a:pt x="693" y="1106"/>
                    </a:lnTo>
                    <a:lnTo>
                      <a:pt x="690" y="1106"/>
                    </a:lnTo>
                    <a:lnTo>
                      <a:pt x="689" y="1107"/>
                    </a:lnTo>
                    <a:lnTo>
                      <a:pt x="686" y="1108"/>
                    </a:lnTo>
                    <a:lnTo>
                      <a:pt x="684" y="1107"/>
                    </a:lnTo>
                    <a:lnTo>
                      <a:pt x="683" y="1106"/>
                    </a:lnTo>
                    <a:lnTo>
                      <a:pt x="680" y="1106"/>
                    </a:lnTo>
                    <a:lnTo>
                      <a:pt x="681" y="1101"/>
                    </a:lnTo>
                    <a:lnTo>
                      <a:pt x="685" y="1092"/>
                    </a:lnTo>
                    <a:lnTo>
                      <a:pt x="687" y="1089"/>
                    </a:lnTo>
                    <a:lnTo>
                      <a:pt x="686" y="1086"/>
                    </a:lnTo>
                    <a:lnTo>
                      <a:pt x="688" y="1079"/>
                    </a:lnTo>
                    <a:lnTo>
                      <a:pt x="691" y="1066"/>
                    </a:lnTo>
                    <a:lnTo>
                      <a:pt x="692" y="1057"/>
                    </a:lnTo>
                    <a:lnTo>
                      <a:pt x="691" y="1053"/>
                    </a:lnTo>
                    <a:lnTo>
                      <a:pt x="691" y="1050"/>
                    </a:lnTo>
                    <a:lnTo>
                      <a:pt x="693" y="1048"/>
                    </a:lnTo>
                    <a:lnTo>
                      <a:pt x="694" y="1047"/>
                    </a:lnTo>
                    <a:lnTo>
                      <a:pt x="689" y="1044"/>
                    </a:lnTo>
                    <a:lnTo>
                      <a:pt x="687" y="1042"/>
                    </a:lnTo>
                    <a:lnTo>
                      <a:pt x="683" y="1040"/>
                    </a:lnTo>
                    <a:lnTo>
                      <a:pt x="680" y="1038"/>
                    </a:lnTo>
                    <a:lnTo>
                      <a:pt x="678" y="1039"/>
                    </a:lnTo>
                    <a:lnTo>
                      <a:pt x="677" y="1040"/>
                    </a:lnTo>
                    <a:lnTo>
                      <a:pt x="673" y="1041"/>
                    </a:lnTo>
                    <a:lnTo>
                      <a:pt x="670" y="1044"/>
                    </a:lnTo>
                    <a:lnTo>
                      <a:pt x="668" y="1045"/>
                    </a:lnTo>
                    <a:lnTo>
                      <a:pt x="664" y="1045"/>
                    </a:lnTo>
                    <a:lnTo>
                      <a:pt x="660" y="1046"/>
                    </a:lnTo>
                    <a:lnTo>
                      <a:pt x="657" y="1046"/>
                    </a:lnTo>
                    <a:lnTo>
                      <a:pt x="654" y="1045"/>
                    </a:lnTo>
                    <a:lnTo>
                      <a:pt x="652" y="1044"/>
                    </a:lnTo>
                    <a:lnTo>
                      <a:pt x="651" y="1040"/>
                    </a:lnTo>
                    <a:lnTo>
                      <a:pt x="651" y="1038"/>
                    </a:lnTo>
                    <a:lnTo>
                      <a:pt x="651" y="1034"/>
                    </a:lnTo>
                    <a:lnTo>
                      <a:pt x="649" y="1031"/>
                    </a:lnTo>
                    <a:lnTo>
                      <a:pt x="648" y="1030"/>
                    </a:lnTo>
                    <a:lnTo>
                      <a:pt x="648" y="1027"/>
                    </a:lnTo>
                    <a:lnTo>
                      <a:pt x="648" y="1025"/>
                    </a:lnTo>
                    <a:lnTo>
                      <a:pt x="649" y="1023"/>
                    </a:lnTo>
                    <a:lnTo>
                      <a:pt x="648" y="1021"/>
                    </a:lnTo>
                    <a:lnTo>
                      <a:pt x="647" y="1020"/>
                    </a:lnTo>
                    <a:lnTo>
                      <a:pt x="648" y="1017"/>
                    </a:lnTo>
                    <a:lnTo>
                      <a:pt x="647" y="1013"/>
                    </a:lnTo>
                    <a:lnTo>
                      <a:pt x="646" y="1011"/>
                    </a:lnTo>
                    <a:lnTo>
                      <a:pt x="645" y="1008"/>
                    </a:lnTo>
                    <a:lnTo>
                      <a:pt x="645" y="1006"/>
                    </a:lnTo>
                    <a:lnTo>
                      <a:pt x="644" y="1003"/>
                    </a:lnTo>
                    <a:lnTo>
                      <a:pt x="644" y="1000"/>
                    </a:lnTo>
                    <a:lnTo>
                      <a:pt x="645" y="998"/>
                    </a:lnTo>
                    <a:lnTo>
                      <a:pt x="645" y="995"/>
                    </a:lnTo>
                    <a:lnTo>
                      <a:pt x="644" y="993"/>
                    </a:lnTo>
                    <a:lnTo>
                      <a:pt x="642" y="992"/>
                    </a:lnTo>
                    <a:lnTo>
                      <a:pt x="641" y="989"/>
                    </a:lnTo>
                    <a:lnTo>
                      <a:pt x="641" y="985"/>
                    </a:lnTo>
                    <a:lnTo>
                      <a:pt x="639" y="983"/>
                    </a:lnTo>
                    <a:lnTo>
                      <a:pt x="637" y="981"/>
                    </a:lnTo>
                    <a:lnTo>
                      <a:pt x="635" y="981"/>
                    </a:lnTo>
                    <a:lnTo>
                      <a:pt x="632" y="980"/>
                    </a:lnTo>
                    <a:lnTo>
                      <a:pt x="630" y="981"/>
                    </a:lnTo>
                    <a:lnTo>
                      <a:pt x="625" y="980"/>
                    </a:lnTo>
                    <a:lnTo>
                      <a:pt x="623" y="980"/>
                    </a:lnTo>
                    <a:lnTo>
                      <a:pt x="622" y="978"/>
                    </a:lnTo>
                    <a:lnTo>
                      <a:pt x="620" y="977"/>
                    </a:lnTo>
                    <a:lnTo>
                      <a:pt x="618" y="973"/>
                    </a:lnTo>
                    <a:lnTo>
                      <a:pt x="616" y="973"/>
                    </a:lnTo>
                    <a:lnTo>
                      <a:pt x="613" y="974"/>
                    </a:lnTo>
                    <a:lnTo>
                      <a:pt x="613" y="975"/>
                    </a:lnTo>
                    <a:lnTo>
                      <a:pt x="612" y="977"/>
                    </a:lnTo>
                    <a:lnTo>
                      <a:pt x="610" y="979"/>
                    </a:lnTo>
                    <a:lnTo>
                      <a:pt x="607" y="979"/>
                    </a:lnTo>
                    <a:lnTo>
                      <a:pt x="605" y="980"/>
                    </a:lnTo>
                    <a:lnTo>
                      <a:pt x="602" y="980"/>
                    </a:lnTo>
                    <a:lnTo>
                      <a:pt x="599" y="980"/>
                    </a:lnTo>
                    <a:lnTo>
                      <a:pt x="596" y="979"/>
                    </a:lnTo>
                    <a:lnTo>
                      <a:pt x="592" y="978"/>
                    </a:lnTo>
                    <a:lnTo>
                      <a:pt x="588" y="977"/>
                    </a:lnTo>
                    <a:lnTo>
                      <a:pt x="585" y="978"/>
                    </a:lnTo>
                    <a:lnTo>
                      <a:pt x="583" y="977"/>
                    </a:lnTo>
                    <a:lnTo>
                      <a:pt x="580" y="977"/>
                    </a:lnTo>
                    <a:lnTo>
                      <a:pt x="577" y="977"/>
                    </a:lnTo>
                    <a:lnTo>
                      <a:pt x="574" y="975"/>
                    </a:lnTo>
                    <a:lnTo>
                      <a:pt x="572" y="974"/>
                    </a:lnTo>
                    <a:lnTo>
                      <a:pt x="570" y="974"/>
                    </a:lnTo>
                    <a:lnTo>
                      <a:pt x="568" y="975"/>
                    </a:lnTo>
                    <a:lnTo>
                      <a:pt x="566" y="975"/>
                    </a:lnTo>
                    <a:lnTo>
                      <a:pt x="563" y="974"/>
                    </a:lnTo>
                    <a:lnTo>
                      <a:pt x="562" y="972"/>
                    </a:lnTo>
                    <a:lnTo>
                      <a:pt x="562" y="970"/>
                    </a:lnTo>
                    <a:lnTo>
                      <a:pt x="563" y="969"/>
                    </a:lnTo>
                    <a:lnTo>
                      <a:pt x="564" y="966"/>
                    </a:lnTo>
                    <a:lnTo>
                      <a:pt x="563" y="964"/>
                    </a:lnTo>
                    <a:lnTo>
                      <a:pt x="564" y="962"/>
                    </a:lnTo>
                    <a:lnTo>
                      <a:pt x="564" y="960"/>
                    </a:lnTo>
                    <a:lnTo>
                      <a:pt x="565" y="959"/>
                    </a:lnTo>
                    <a:lnTo>
                      <a:pt x="564" y="957"/>
                    </a:lnTo>
                    <a:lnTo>
                      <a:pt x="564" y="955"/>
                    </a:lnTo>
                    <a:lnTo>
                      <a:pt x="564" y="953"/>
                    </a:lnTo>
                    <a:lnTo>
                      <a:pt x="564" y="951"/>
                    </a:lnTo>
                    <a:lnTo>
                      <a:pt x="565" y="948"/>
                    </a:lnTo>
                    <a:lnTo>
                      <a:pt x="566" y="946"/>
                    </a:lnTo>
                    <a:lnTo>
                      <a:pt x="565" y="944"/>
                    </a:lnTo>
                    <a:lnTo>
                      <a:pt x="566" y="942"/>
                    </a:lnTo>
                    <a:lnTo>
                      <a:pt x="567" y="940"/>
                    </a:lnTo>
                    <a:lnTo>
                      <a:pt x="568" y="937"/>
                    </a:lnTo>
                    <a:lnTo>
                      <a:pt x="568" y="932"/>
                    </a:lnTo>
                    <a:lnTo>
                      <a:pt x="567" y="929"/>
                    </a:lnTo>
                    <a:lnTo>
                      <a:pt x="565" y="928"/>
                    </a:lnTo>
                    <a:lnTo>
                      <a:pt x="565" y="928"/>
                    </a:lnTo>
                    <a:lnTo>
                      <a:pt x="566" y="926"/>
                    </a:lnTo>
                    <a:lnTo>
                      <a:pt x="565" y="925"/>
                    </a:lnTo>
                    <a:lnTo>
                      <a:pt x="565" y="924"/>
                    </a:lnTo>
                    <a:lnTo>
                      <a:pt x="566" y="923"/>
                    </a:lnTo>
                    <a:lnTo>
                      <a:pt x="565" y="921"/>
                    </a:lnTo>
                    <a:lnTo>
                      <a:pt x="563" y="920"/>
                    </a:lnTo>
                    <a:lnTo>
                      <a:pt x="562" y="920"/>
                    </a:lnTo>
                    <a:lnTo>
                      <a:pt x="562" y="917"/>
                    </a:lnTo>
                    <a:lnTo>
                      <a:pt x="561" y="914"/>
                    </a:lnTo>
                    <a:lnTo>
                      <a:pt x="562" y="912"/>
                    </a:lnTo>
                    <a:lnTo>
                      <a:pt x="561" y="911"/>
                    </a:lnTo>
                    <a:lnTo>
                      <a:pt x="560" y="909"/>
                    </a:lnTo>
                    <a:lnTo>
                      <a:pt x="559" y="907"/>
                    </a:lnTo>
                    <a:lnTo>
                      <a:pt x="557" y="906"/>
                    </a:lnTo>
                    <a:lnTo>
                      <a:pt x="557" y="904"/>
                    </a:lnTo>
                    <a:lnTo>
                      <a:pt x="556" y="901"/>
                    </a:lnTo>
                    <a:lnTo>
                      <a:pt x="558" y="901"/>
                    </a:lnTo>
                    <a:lnTo>
                      <a:pt x="559" y="899"/>
                    </a:lnTo>
                    <a:lnTo>
                      <a:pt x="561" y="897"/>
                    </a:lnTo>
                    <a:lnTo>
                      <a:pt x="563" y="897"/>
                    </a:lnTo>
                    <a:lnTo>
                      <a:pt x="566" y="896"/>
                    </a:lnTo>
                    <a:lnTo>
                      <a:pt x="567" y="894"/>
                    </a:lnTo>
                    <a:lnTo>
                      <a:pt x="561" y="889"/>
                    </a:lnTo>
                    <a:lnTo>
                      <a:pt x="557" y="886"/>
                    </a:lnTo>
                    <a:lnTo>
                      <a:pt x="559" y="881"/>
                    </a:lnTo>
                    <a:lnTo>
                      <a:pt x="563" y="874"/>
                    </a:lnTo>
                    <a:lnTo>
                      <a:pt x="566" y="867"/>
                    </a:lnTo>
                    <a:lnTo>
                      <a:pt x="569" y="861"/>
                    </a:lnTo>
                    <a:lnTo>
                      <a:pt x="569" y="860"/>
                    </a:lnTo>
                    <a:lnTo>
                      <a:pt x="572" y="860"/>
                    </a:lnTo>
                    <a:lnTo>
                      <a:pt x="571" y="857"/>
                    </a:lnTo>
                    <a:lnTo>
                      <a:pt x="571" y="855"/>
                    </a:lnTo>
                    <a:lnTo>
                      <a:pt x="569" y="855"/>
                    </a:lnTo>
                    <a:lnTo>
                      <a:pt x="571" y="848"/>
                    </a:lnTo>
                    <a:lnTo>
                      <a:pt x="574" y="839"/>
                    </a:lnTo>
                    <a:lnTo>
                      <a:pt x="577" y="832"/>
                    </a:lnTo>
                    <a:lnTo>
                      <a:pt x="577" y="830"/>
                    </a:lnTo>
                    <a:lnTo>
                      <a:pt x="579" y="830"/>
                    </a:lnTo>
                    <a:lnTo>
                      <a:pt x="579" y="829"/>
                    </a:lnTo>
                    <a:lnTo>
                      <a:pt x="577" y="828"/>
                    </a:lnTo>
                    <a:lnTo>
                      <a:pt x="576" y="826"/>
                    </a:lnTo>
                    <a:lnTo>
                      <a:pt x="574" y="819"/>
                    </a:lnTo>
                    <a:lnTo>
                      <a:pt x="569" y="809"/>
                    </a:lnTo>
                    <a:lnTo>
                      <a:pt x="569" y="806"/>
                    </a:lnTo>
                    <a:lnTo>
                      <a:pt x="568" y="804"/>
                    </a:lnTo>
                    <a:lnTo>
                      <a:pt x="565" y="804"/>
                    </a:lnTo>
                    <a:lnTo>
                      <a:pt x="562" y="804"/>
                    </a:lnTo>
                    <a:lnTo>
                      <a:pt x="555" y="798"/>
                    </a:lnTo>
                    <a:lnTo>
                      <a:pt x="550" y="795"/>
                    </a:lnTo>
                    <a:lnTo>
                      <a:pt x="548" y="793"/>
                    </a:lnTo>
                    <a:lnTo>
                      <a:pt x="547" y="788"/>
                    </a:lnTo>
                    <a:lnTo>
                      <a:pt x="546" y="782"/>
                    </a:lnTo>
                    <a:lnTo>
                      <a:pt x="545" y="774"/>
                    </a:lnTo>
                    <a:lnTo>
                      <a:pt x="545" y="772"/>
                    </a:lnTo>
                    <a:lnTo>
                      <a:pt x="549" y="766"/>
                    </a:lnTo>
                    <a:lnTo>
                      <a:pt x="549" y="763"/>
                    </a:lnTo>
                    <a:lnTo>
                      <a:pt x="550" y="761"/>
                    </a:lnTo>
                    <a:lnTo>
                      <a:pt x="550" y="759"/>
                    </a:lnTo>
                    <a:lnTo>
                      <a:pt x="549" y="759"/>
                    </a:lnTo>
                    <a:lnTo>
                      <a:pt x="547" y="760"/>
                    </a:lnTo>
                    <a:lnTo>
                      <a:pt x="544" y="760"/>
                    </a:lnTo>
                    <a:lnTo>
                      <a:pt x="543" y="760"/>
                    </a:lnTo>
                    <a:lnTo>
                      <a:pt x="528" y="760"/>
                    </a:lnTo>
                    <a:lnTo>
                      <a:pt x="511" y="759"/>
                    </a:lnTo>
                    <a:lnTo>
                      <a:pt x="497" y="759"/>
                    </a:lnTo>
                    <a:lnTo>
                      <a:pt x="485" y="758"/>
                    </a:lnTo>
                    <a:lnTo>
                      <a:pt x="485" y="753"/>
                    </a:lnTo>
                    <a:lnTo>
                      <a:pt x="484" y="745"/>
                    </a:lnTo>
                    <a:lnTo>
                      <a:pt x="484" y="739"/>
                    </a:lnTo>
                    <a:lnTo>
                      <a:pt x="483" y="730"/>
                    </a:lnTo>
                    <a:lnTo>
                      <a:pt x="478" y="724"/>
                    </a:lnTo>
                    <a:lnTo>
                      <a:pt x="473" y="717"/>
                    </a:lnTo>
                    <a:lnTo>
                      <a:pt x="471" y="716"/>
                    </a:lnTo>
                    <a:lnTo>
                      <a:pt x="477" y="716"/>
                    </a:lnTo>
                    <a:lnTo>
                      <a:pt x="482" y="715"/>
                    </a:lnTo>
                    <a:lnTo>
                      <a:pt x="481" y="699"/>
                    </a:lnTo>
                    <a:lnTo>
                      <a:pt x="480" y="697"/>
                    </a:lnTo>
                    <a:lnTo>
                      <a:pt x="478" y="691"/>
                    </a:lnTo>
                    <a:lnTo>
                      <a:pt x="478" y="688"/>
                    </a:lnTo>
                    <a:lnTo>
                      <a:pt x="475" y="686"/>
                    </a:lnTo>
                    <a:lnTo>
                      <a:pt x="475" y="683"/>
                    </a:lnTo>
                    <a:lnTo>
                      <a:pt x="475" y="681"/>
                    </a:lnTo>
                    <a:lnTo>
                      <a:pt x="477" y="680"/>
                    </a:lnTo>
                    <a:lnTo>
                      <a:pt x="477" y="677"/>
                    </a:lnTo>
                    <a:lnTo>
                      <a:pt x="477" y="674"/>
                    </a:lnTo>
                    <a:lnTo>
                      <a:pt x="475" y="671"/>
                    </a:lnTo>
                    <a:lnTo>
                      <a:pt x="474" y="669"/>
                    </a:lnTo>
                    <a:lnTo>
                      <a:pt x="471" y="667"/>
                    </a:lnTo>
                    <a:lnTo>
                      <a:pt x="466" y="664"/>
                    </a:lnTo>
                    <a:lnTo>
                      <a:pt x="459" y="661"/>
                    </a:lnTo>
                    <a:lnTo>
                      <a:pt x="454" y="658"/>
                    </a:lnTo>
                    <a:lnTo>
                      <a:pt x="452" y="658"/>
                    </a:lnTo>
                    <a:lnTo>
                      <a:pt x="442" y="659"/>
                    </a:lnTo>
                    <a:lnTo>
                      <a:pt x="439" y="660"/>
                    </a:lnTo>
                    <a:lnTo>
                      <a:pt x="436" y="659"/>
                    </a:lnTo>
                    <a:lnTo>
                      <a:pt x="429" y="659"/>
                    </a:lnTo>
                    <a:lnTo>
                      <a:pt x="426" y="657"/>
                    </a:lnTo>
                    <a:lnTo>
                      <a:pt x="423" y="655"/>
                    </a:lnTo>
                    <a:lnTo>
                      <a:pt x="418" y="649"/>
                    </a:lnTo>
                    <a:lnTo>
                      <a:pt x="417" y="646"/>
                    </a:lnTo>
                    <a:lnTo>
                      <a:pt x="415" y="645"/>
                    </a:lnTo>
                    <a:lnTo>
                      <a:pt x="412" y="646"/>
                    </a:lnTo>
                    <a:lnTo>
                      <a:pt x="409" y="645"/>
                    </a:lnTo>
                    <a:lnTo>
                      <a:pt x="403" y="643"/>
                    </a:lnTo>
                    <a:lnTo>
                      <a:pt x="397" y="640"/>
                    </a:lnTo>
                    <a:lnTo>
                      <a:pt x="395" y="640"/>
                    </a:lnTo>
                    <a:lnTo>
                      <a:pt x="392" y="639"/>
                    </a:lnTo>
                    <a:lnTo>
                      <a:pt x="388" y="635"/>
                    </a:lnTo>
                    <a:lnTo>
                      <a:pt x="386" y="633"/>
                    </a:lnTo>
                    <a:lnTo>
                      <a:pt x="385" y="631"/>
                    </a:lnTo>
                    <a:lnTo>
                      <a:pt x="384" y="629"/>
                    </a:lnTo>
                    <a:lnTo>
                      <a:pt x="382" y="628"/>
                    </a:lnTo>
                    <a:lnTo>
                      <a:pt x="380" y="628"/>
                    </a:lnTo>
                    <a:lnTo>
                      <a:pt x="378" y="630"/>
                    </a:lnTo>
                    <a:lnTo>
                      <a:pt x="374" y="629"/>
                    </a:lnTo>
                    <a:lnTo>
                      <a:pt x="370" y="626"/>
                    </a:lnTo>
                    <a:lnTo>
                      <a:pt x="367" y="624"/>
                    </a:lnTo>
                    <a:lnTo>
                      <a:pt x="366" y="623"/>
                    </a:lnTo>
                    <a:lnTo>
                      <a:pt x="362" y="622"/>
                    </a:lnTo>
                    <a:lnTo>
                      <a:pt x="359" y="621"/>
                    </a:lnTo>
                    <a:lnTo>
                      <a:pt x="353" y="624"/>
                    </a:lnTo>
                    <a:lnTo>
                      <a:pt x="349" y="623"/>
                    </a:lnTo>
                    <a:lnTo>
                      <a:pt x="342" y="622"/>
                    </a:lnTo>
                    <a:lnTo>
                      <a:pt x="336" y="620"/>
                    </a:lnTo>
                    <a:lnTo>
                      <a:pt x="334" y="616"/>
                    </a:lnTo>
                    <a:lnTo>
                      <a:pt x="333" y="614"/>
                    </a:lnTo>
                    <a:lnTo>
                      <a:pt x="330" y="612"/>
                    </a:lnTo>
                    <a:lnTo>
                      <a:pt x="327" y="610"/>
                    </a:lnTo>
                    <a:lnTo>
                      <a:pt x="324" y="607"/>
                    </a:lnTo>
                    <a:lnTo>
                      <a:pt x="322" y="606"/>
                    </a:lnTo>
                    <a:lnTo>
                      <a:pt x="319" y="605"/>
                    </a:lnTo>
                    <a:lnTo>
                      <a:pt x="316" y="604"/>
                    </a:lnTo>
                    <a:lnTo>
                      <a:pt x="316" y="602"/>
                    </a:lnTo>
                    <a:lnTo>
                      <a:pt x="315" y="599"/>
                    </a:lnTo>
                    <a:lnTo>
                      <a:pt x="315" y="599"/>
                    </a:lnTo>
                    <a:lnTo>
                      <a:pt x="313" y="596"/>
                    </a:lnTo>
                    <a:lnTo>
                      <a:pt x="312" y="595"/>
                    </a:lnTo>
                    <a:lnTo>
                      <a:pt x="311" y="596"/>
                    </a:lnTo>
                    <a:lnTo>
                      <a:pt x="310" y="596"/>
                    </a:lnTo>
                    <a:lnTo>
                      <a:pt x="310" y="596"/>
                    </a:lnTo>
                    <a:lnTo>
                      <a:pt x="310" y="594"/>
                    </a:lnTo>
                    <a:lnTo>
                      <a:pt x="310" y="592"/>
                    </a:lnTo>
                    <a:lnTo>
                      <a:pt x="309" y="590"/>
                    </a:lnTo>
                    <a:lnTo>
                      <a:pt x="306" y="587"/>
                    </a:lnTo>
                    <a:lnTo>
                      <a:pt x="305" y="585"/>
                    </a:lnTo>
                    <a:lnTo>
                      <a:pt x="305" y="582"/>
                    </a:lnTo>
                    <a:lnTo>
                      <a:pt x="304" y="580"/>
                    </a:lnTo>
                    <a:lnTo>
                      <a:pt x="303" y="579"/>
                    </a:lnTo>
                    <a:lnTo>
                      <a:pt x="303" y="578"/>
                    </a:lnTo>
                    <a:lnTo>
                      <a:pt x="302" y="576"/>
                    </a:lnTo>
                    <a:lnTo>
                      <a:pt x="303" y="573"/>
                    </a:lnTo>
                    <a:lnTo>
                      <a:pt x="305" y="570"/>
                    </a:lnTo>
                    <a:lnTo>
                      <a:pt x="304" y="565"/>
                    </a:lnTo>
                    <a:lnTo>
                      <a:pt x="302" y="559"/>
                    </a:lnTo>
                    <a:lnTo>
                      <a:pt x="301" y="554"/>
                    </a:lnTo>
                    <a:lnTo>
                      <a:pt x="301" y="552"/>
                    </a:lnTo>
                    <a:lnTo>
                      <a:pt x="301" y="550"/>
                    </a:lnTo>
                    <a:lnTo>
                      <a:pt x="302" y="548"/>
                    </a:lnTo>
                    <a:lnTo>
                      <a:pt x="305" y="543"/>
                    </a:lnTo>
                    <a:lnTo>
                      <a:pt x="306" y="539"/>
                    </a:lnTo>
                    <a:lnTo>
                      <a:pt x="305" y="535"/>
                    </a:lnTo>
                    <a:lnTo>
                      <a:pt x="305" y="531"/>
                    </a:lnTo>
                    <a:lnTo>
                      <a:pt x="305" y="529"/>
                    </a:lnTo>
                    <a:lnTo>
                      <a:pt x="304" y="526"/>
                    </a:lnTo>
                    <a:lnTo>
                      <a:pt x="302" y="524"/>
                    </a:lnTo>
                    <a:lnTo>
                      <a:pt x="301" y="523"/>
                    </a:lnTo>
                    <a:lnTo>
                      <a:pt x="299" y="524"/>
                    </a:lnTo>
                    <a:lnTo>
                      <a:pt x="297" y="527"/>
                    </a:lnTo>
                    <a:lnTo>
                      <a:pt x="294" y="527"/>
                    </a:lnTo>
                    <a:lnTo>
                      <a:pt x="291" y="526"/>
                    </a:lnTo>
                    <a:lnTo>
                      <a:pt x="284" y="526"/>
                    </a:lnTo>
                    <a:lnTo>
                      <a:pt x="272" y="528"/>
                    </a:lnTo>
                    <a:lnTo>
                      <a:pt x="267" y="529"/>
                    </a:lnTo>
                    <a:lnTo>
                      <a:pt x="264" y="530"/>
                    </a:lnTo>
                    <a:lnTo>
                      <a:pt x="261" y="530"/>
                    </a:lnTo>
                    <a:lnTo>
                      <a:pt x="256" y="533"/>
                    </a:lnTo>
                    <a:lnTo>
                      <a:pt x="242" y="543"/>
                    </a:lnTo>
                    <a:lnTo>
                      <a:pt x="239" y="545"/>
                    </a:lnTo>
                    <a:lnTo>
                      <a:pt x="236" y="545"/>
                    </a:lnTo>
                    <a:lnTo>
                      <a:pt x="234" y="546"/>
                    </a:lnTo>
                    <a:lnTo>
                      <a:pt x="231" y="548"/>
                    </a:lnTo>
                    <a:lnTo>
                      <a:pt x="226" y="552"/>
                    </a:lnTo>
                    <a:lnTo>
                      <a:pt x="223" y="555"/>
                    </a:lnTo>
                    <a:lnTo>
                      <a:pt x="221" y="558"/>
                    </a:lnTo>
                    <a:lnTo>
                      <a:pt x="218" y="558"/>
                    </a:lnTo>
                    <a:lnTo>
                      <a:pt x="217" y="557"/>
                    </a:lnTo>
                    <a:lnTo>
                      <a:pt x="211" y="558"/>
                    </a:lnTo>
                    <a:lnTo>
                      <a:pt x="208" y="559"/>
                    </a:lnTo>
                    <a:lnTo>
                      <a:pt x="205" y="562"/>
                    </a:lnTo>
                    <a:lnTo>
                      <a:pt x="202" y="567"/>
                    </a:lnTo>
                    <a:lnTo>
                      <a:pt x="200" y="568"/>
                    </a:lnTo>
                    <a:lnTo>
                      <a:pt x="197" y="570"/>
                    </a:lnTo>
                    <a:lnTo>
                      <a:pt x="193" y="571"/>
                    </a:lnTo>
                    <a:lnTo>
                      <a:pt x="189" y="573"/>
                    </a:lnTo>
                    <a:lnTo>
                      <a:pt x="187" y="573"/>
                    </a:lnTo>
                    <a:lnTo>
                      <a:pt x="185" y="574"/>
                    </a:lnTo>
                    <a:lnTo>
                      <a:pt x="184" y="573"/>
                    </a:lnTo>
                    <a:lnTo>
                      <a:pt x="183" y="571"/>
                    </a:lnTo>
                    <a:lnTo>
                      <a:pt x="181" y="570"/>
                    </a:lnTo>
                    <a:lnTo>
                      <a:pt x="176" y="569"/>
                    </a:lnTo>
                    <a:lnTo>
                      <a:pt x="168" y="568"/>
                    </a:lnTo>
                    <a:lnTo>
                      <a:pt x="160" y="567"/>
                    </a:lnTo>
                    <a:lnTo>
                      <a:pt x="156" y="567"/>
                    </a:lnTo>
                    <a:lnTo>
                      <a:pt x="152" y="568"/>
                    </a:lnTo>
                    <a:lnTo>
                      <a:pt x="146" y="567"/>
                    </a:lnTo>
                    <a:lnTo>
                      <a:pt x="142" y="567"/>
                    </a:lnTo>
                    <a:lnTo>
                      <a:pt x="138" y="569"/>
                    </a:lnTo>
                    <a:lnTo>
                      <a:pt x="133" y="571"/>
                    </a:lnTo>
                    <a:lnTo>
                      <a:pt x="131" y="571"/>
                    </a:lnTo>
                    <a:lnTo>
                      <a:pt x="129" y="572"/>
                    </a:lnTo>
                    <a:lnTo>
                      <a:pt x="127" y="571"/>
                    </a:lnTo>
                    <a:lnTo>
                      <a:pt x="125" y="570"/>
                    </a:lnTo>
                    <a:lnTo>
                      <a:pt x="122" y="567"/>
                    </a:lnTo>
                    <a:lnTo>
                      <a:pt x="120" y="568"/>
                    </a:lnTo>
                    <a:lnTo>
                      <a:pt x="118" y="570"/>
                    </a:lnTo>
                    <a:lnTo>
                      <a:pt x="118" y="564"/>
                    </a:lnTo>
                    <a:lnTo>
                      <a:pt x="118" y="554"/>
                    </a:lnTo>
                    <a:lnTo>
                      <a:pt x="118" y="547"/>
                    </a:lnTo>
                    <a:lnTo>
                      <a:pt x="118" y="540"/>
                    </a:lnTo>
                    <a:lnTo>
                      <a:pt x="118" y="533"/>
                    </a:lnTo>
                    <a:lnTo>
                      <a:pt x="118" y="527"/>
                    </a:lnTo>
                    <a:lnTo>
                      <a:pt x="120" y="526"/>
                    </a:lnTo>
                    <a:lnTo>
                      <a:pt x="121" y="523"/>
                    </a:lnTo>
                    <a:lnTo>
                      <a:pt x="120" y="520"/>
                    </a:lnTo>
                    <a:lnTo>
                      <a:pt x="120" y="518"/>
                    </a:lnTo>
                    <a:lnTo>
                      <a:pt x="121" y="516"/>
                    </a:lnTo>
                    <a:lnTo>
                      <a:pt x="122" y="514"/>
                    </a:lnTo>
                    <a:lnTo>
                      <a:pt x="119" y="515"/>
                    </a:lnTo>
                    <a:lnTo>
                      <a:pt x="118" y="515"/>
                    </a:lnTo>
                    <a:lnTo>
                      <a:pt x="117" y="517"/>
                    </a:lnTo>
                    <a:lnTo>
                      <a:pt x="114" y="519"/>
                    </a:lnTo>
                    <a:lnTo>
                      <a:pt x="112" y="520"/>
                    </a:lnTo>
                    <a:lnTo>
                      <a:pt x="110" y="522"/>
                    </a:lnTo>
                    <a:lnTo>
                      <a:pt x="107" y="525"/>
                    </a:lnTo>
                    <a:lnTo>
                      <a:pt x="104" y="527"/>
                    </a:lnTo>
                    <a:lnTo>
                      <a:pt x="102" y="529"/>
                    </a:lnTo>
                    <a:lnTo>
                      <a:pt x="97" y="533"/>
                    </a:lnTo>
                    <a:lnTo>
                      <a:pt x="94" y="533"/>
                    </a:lnTo>
                    <a:lnTo>
                      <a:pt x="84" y="534"/>
                    </a:lnTo>
                    <a:lnTo>
                      <a:pt x="75" y="534"/>
                    </a:lnTo>
                    <a:lnTo>
                      <a:pt x="66" y="534"/>
                    </a:lnTo>
                    <a:lnTo>
                      <a:pt x="64" y="534"/>
                    </a:lnTo>
                    <a:lnTo>
                      <a:pt x="64" y="531"/>
                    </a:lnTo>
                    <a:lnTo>
                      <a:pt x="65" y="528"/>
                    </a:lnTo>
                    <a:lnTo>
                      <a:pt x="61" y="526"/>
                    </a:lnTo>
                    <a:lnTo>
                      <a:pt x="61" y="523"/>
                    </a:lnTo>
                    <a:lnTo>
                      <a:pt x="60" y="521"/>
                    </a:lnTo>
                    <a:lnTo>
                      <a:pt x="59" y="518"/>
                    </a:lnTo>
                    <a:lnTo>
                      <a:pt x="57" y="516"/>
                    </a:lnTo>
                    <a:lnTo>
                      <a:pt x="54" y="516"/>
                    </a:lnTo>
                    <a:lnTo>
                      <a:pt x="49" y="514"/>
                    </a:lnTo>
                    <a:lnTo>
                      <a:pt x="42" y="513"/>
                    </a:lnTo>
                    <a:lnTo>
                      <a:pt x="35" y="513"/>
                    </a:lnTo>
                    <a:lnTo>
                      <a:pt x="28" y="513"/>
                    </a:lnTo>
                    <a:lnTo>
                      <a:pt x="32" y="508"/>
                    </a:lnTo>
                    <a:lnTo>
                      <a:pt x="37" y="503"/>
                    </a:lnTo>
                    <a:lnTo>
                      <a:pt x="36" y="498"/>
                    </a:lnTo>
                    <a:lnTo>
                      <a:pt x="33" y="494"/>
                    </a:lnTo>
                    <a:lnTo>
                      <a:pt x="31" y="492"/>
                    </a:lnTo>
                    <a:lnTo>
                      <a:pt x="28" y="488"/>
                    </a:lnTo>
                    <a:lnTo>
                      <a:pt x="25" y="486"/>
                    </a:lnTo>
                    <a:lnTo>
                      <a:pt x="23" y="483"/>
                    </a:lnTo>
                    <a:lnTo>
                      <a:pt x="23" y="481"/>
                    </a:lnTo>
                    <a:lnTo>
                      <a:pt x="23" y="480"/>
                    </a:lnTo>
                    <a:lnTo>
                      <a:pt x="22" y="479"/>
                    </a:lnTo>
                    <a:lnTo>
                      <a:pt x="20" y="478"/>
                    </a:lnTo>
                    <a:lnTo>
                      <a:pt x="18" y="477"/>
                    </a:lnTo>
                    <a:lnTo>
                      <a:pt x="16" y="475"/>
                    </a:lnTo>
                    <a:lnTo>
                      <a:pt x="16" y="474"/>
                    </a:lnTo>
                    <a:lnTo>
                      <a:pt x="15" y="472"/>
                    </a:lnTo>
                    <a:lnTo>
                      <a:pt x="14" y="470"/>
                    </a:lnTo>
                    <a:lnTo>
                      <a:pt x="14" y="468"/>
                    </a:lnTo>
                    <a:lnTo>
                      <a:pt x="13" y="466"/>
                    </a:lnTo>
                    <a:lnTo>
                      <a:pt x="12" y="464"/>
                    </a:lnTo>
                    <a:lnTo>
                      <a:pt x="10" y="463"/>
                    </a:lnTo>
                    <a:lnTo>
                      <a:pt x="8" y="461"/>
                    </a:lnTo>
                    <a:lnTo>
                      <a:pt x="8" y="459"/>
                    </a:lnTo>
                    <a:lnTo>
                      <a:pt x="10" y="459"/>
                    </a:lnTo>
                    <a:lnTo>
                      <a:pt x="10" y="457"/>
                    </a:lnTo>
                    <a:lnTo>
                      <a:pt x="10" y="455"/>
                    </a:lnTo>
                    <a:lnTo>
                      <a:pt x="9" y="454"/>
                    </a:lnTo>
                    <a:lnTo>
                      <a:pt x="7" y="454"/>
                    </a:lnTo>
                    <a:lnTo>
                      <a:pt x="4" y="451"/>
                    </a:lnTo>
                    <a:lnTo>
                      <a:pt x="2" y="449"/>
                    </a:lnTo>
                    <a:lnTo>
                      <a:pt x="1" y="449"/>
                    </a:lnTo>
                    <a:lnTo>
                      <a:pt x="0" y="447"/>
                    </a:lnTo>
                    <a:lnTo>
                      <a:pt x="1" y="447"/>
                    </a:lnTo>
                    <a:lnTo>
                      <a:pt x="2" y="446"/>
                    </a:lnTo>
                    <a:lnTo>
                      <a:pt x="2" y="444"/>
                    </a:lnTo>
                    <a:lnTo>
                      <a:pt x="2" y="443"/>
                    </a:lnTo>
                    <a:lnTo>
                      <a:pt x="2" y="441"/>
                    </a:lnTo>
                    <a:lnTo>
                      <a:pt x="3" y="441"/>
                    </a:lnTo>
                    <a:lnTo>
                      <a:pt x="4" y="441"/>
                    </a:lnTo>
                    <a:lnTo>
                      <a:pt x="6" y="440"/>
                    </a:lnTo>
                    <a:lnTo>
                      <a:pt x="7" y="440"/>
                    </a:lnTo>
                    <a:lnTo>
                      <a:pt x="9" y="440"/>
                    </a:lnTo>
                    <a:lnTo>
                      <a:pt x="10" y="439"/>
                    </a:lnTo>
                    <a:lnTo>
                      <a:pt x="10" y="437"/>
                    </a:lnTo>
                    <a:lnTo>
                      <a:pt x="9" y="434"/>
                    </a:lnTo>
                    <a:lnTo>
                      <a:pt x="8" y="433"/>
                    </a:lnTo>
                    <a:lnTo>
                      <a:pt x="7" y="431"/>
                    </a:lnTo>
                    <a:lnTo>
                      <a:pt x="8" y="427"/>
                    </a:lnTo>
                    <a:lnTo>
                      <a:pt x="9" y="425"/>
                    </a:lnTo>
                    <a:lnTo>
                      <a:pt x="11" y="422"/>
                    </a:lnTo>
                    <a:lnTo>
                      <a:pt x="18" y="417"/>
                    </a:lnTo>
                    <a:lnTo>
                      <a:pt x="24" y="413"/>
                    </a:lnTo>
                    <a:lnTo>
                      <a:pt x="27" y="413"/>
                    </a:lnTo>
                    <a:lnTo>
                      <a:pt x="29" y="411"/>
                    </a:lnTo>
                    <a:lnTo>
                      <a:pt x="31" y="409"/>
                    </a:lnTo>
                    <a:lnTo>
                      <a:pt x="31" y="407"/>
                    </a:lnTo>
                    <a:lnTo>
                      <a:pt x="31" y="405"/>
                    </a:lnTo>
                    <a:lnTo>
                      <a:pt x="30" y="402"/>
                    </a:lnTo>
                    <a:lnTo>
                      <a:pt x="28" y="398"/>
                    </a:lnTo>
                    <a:lnTo>
                      <a:pt x="27" y="396"/>
                    </a:lnTo>
                    <a:lnTo>
                      <a:pt x="28" y="394"/>
                    </a:lnTo>
                    <a:lnTo>
                      <a:pt x="30" y="391"/>
                    </a:lnTo>
                    <a:lnTo>
                      <a:pt x="33" y="386"/>
                    </a:lnTo>
                    <a:lnTo>
                      <a:pt x="36" y="380"/>
                    </a:lnTo>
                    <a:lnTo>
                      <a:pt x="37" y="379"/>
                    </a:lnTo>
                    <a:lnTo>
                      <a:pt x="37" y="375"/>
                    </a:lnTo>
                    <a:lnTo>
                      <a:pt x="38" y="368"/>
                    </a:lnTo>
                    <a:lnTo>
                      <a:pt x="39" y="365"/>
                    </a:lnTo>
                    <a:lnTo>
                      <a:pt x="39" y="363"/>
                    </a:lnTo>
                    <a:lnTo>
                      <a:pt x="39" y="362"/>
                    </a:lnTo>
                    <a:lnTo>
                      <a:pt x="41" y="361"/>
                    </a:lnTo>
                    <a:lnTo>
                      <a:pt x="46" y="360"/>
                    </a:lnTo>
                    <a:lnTo>
                      <a:pt x="49" y="358"/>
                    </a:lnTo>
                    <a:lnTo>
                      <a:pt x="54" y="354"/>
                    </a:lnTo>
                    <a:lnTo>
                      <a:pt x="58" y="350"/>
                    </a:lnTo>
                    <a:lnTo>
                      <a:pt x="62" y="349"/>
                    </a:lnTo>
                    <a:lnTo>
                      <a:pt x="68" y="345"/>
                    </a:lnTo>
                    <a:lnTo>
                      <a:pt x="71" y="343"/>
                    </a:lnTo>
                    <a:lnTo>
                      <a:pt x="73" y="342"/>
                    </a:lnTo>
                    <a:lnTo>
                      <a:pt x="76" y="341"/>
                    </a:lnTo>
                    <a:lnTo>
                      <a:pt x="82" y="340"/>
                    </a:lnTo>
                    <a:lnTo>
                      <a:pt x="87" y="339"/>
                    </a:lnTo>
                    <a:lnTo>
                      <a:pt x="90" y="338"/>
                    </a:lnTo>
                    <a:lnTo>
                      <a:pt x="95" y="338"/>
                    </a:lnTo>
                    <a:lnTo>
                      <a:pt x="97" y="337"/>
                    </a:lnTo>
                    <a:lnTo>
                      <a:pt x="101" y="336"/>
                    </a:lnTo>
                    <a:lnTo>
                      <a:pt x="107" y="335"/>
                    </a:lnTo>
                    <a:lnTo>
                      <a:pt x="109" y="333"/>
                    </a:lnTo>
                    <a:lnTo>
                      <a:pt x="110" y="331"/>
                    </a:lnTo>
                    <a:lnTo>
                      <a:pt x="113" y="329"/>
                    </a:lnTo>
                    <a:lnTo>
                      <a:pt x="115" y="329"/>
                    </a:lnTo>
                    <a:lnTo>
                      <a:pt x="118" y="329"/>
                    </a:lnTo>
                    <a:lnTo>
                      <a:pt x="122" y="329"/>
                    </a:lnTo>
                    <a:lnTo>
                      <a:pt x="127" y="328"/>
                    </a:lnTo>
                    <a:lnTo>
                      <a:pt x="129" y="330"/>
                    </a:lnTo>
                    <a:lnTo>
                      <a:pt x="130" y="332"/>
                    </a:lnTo>
                    <a:lnTo>
                      <a:pt x="132" y="333"/>
                    </a:lnTo>
                    <a:lnTo>
                      <a:pt x="134" y="333"/>
                    </a:lnTo>
                    <a:lnTo>
                      <a:pt x="136" y="333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2" y="333"/>
                    </a:lnTo>
                    <a:lnTo>
                      <a:pt x="142" y="331"/>
                    </a:lnTo>
                    <a:lnTo>
                      <a:pt x="143" y="330"/>
                    </a:lnTo>
                    <a:lnTo>
                      <a:pt x="144" y="323"/>
                    </a:lnTo>
                    <a:lnTo>
                      <a:pt x="146" y="311"/>
                    </a:lnTo>
                    <a:lnTo>
                      <a:pt x="148" y="300"/>
                    </a:lnTo>
                    <a:lnTo>
                      <a:pt x="150" y="289"/>
                    </a:lnTo>
                    <a:lnTo>
                      <a:pt x="152" y="276"/>
                    </a:lnTo>
                    <a:lnTo>
                      <a:pt x="155" y="264"/>
                    </a:lnTo>
                    <a:lnTo>
                      <a:pt x="156" y="254"/>
                    </a:lnTo>
                    <a:lnTo>
                      <a:pt x="158" y="245"/>
                    </a:lnTo>
                    <a:lnTo>
                      <a:pt x="159" y="240"/>
                    </a:lnTo>
                    <a:lnTo>
                      <a:pt x="161" y="233"/>
                    </a:lnTo>
                    <a:lnTo>
                      <a:pt x="161" y="227"/>
                    </a:lnTo>
                    <a:lnTo>
                      <a:pt x="162" y="225"/>
                    </a:lnTo>
                    <a:lnTo>
                      <a:pt x="161" y="224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60" y="219"/>
                    </a:lnTo>
                    <a:lnTo>
                      <a:pt x="160" y="218"/>
                    </a:lnTo>
                    <a:lnTo>
                      <a:pt x="159" y="217"/>
                    </a:lnTo>
                    <a:lnTo>
                      <a:pt x="158" y="216"/>
                    </a:lnTo>
                    <a:lnTo>
                      <a:pt x="157" y="215"/>
                    </a:lnTo>
                    <a:lnTo>
                      <a:pt x="156" y="214"/>
                    </a:lnTo>
                    <a:lnTo>
                      <a:pt x="156" y="213"/>
                    </a:lnTo>
                    <a:lnTo>
                      <a:pt x="155" y="211"/>
                    </a:lnTo>
                    <a:lnTo>
                      <a:pt x="154" y="210"/>
                    </a:lnTo>
                    <a:lnTo>
                      <a:pt x="154" y="209"/>
                    </a:lnTo>
                    <a:lnTo>
                      <a:pt x="155" y="207"/>
                    </a:lnTo>
                    <a:lnTo>
                      <a:pt x="155" y="206"/>
                    </a:lnTo>
                    <a:lnTo>
                      <a:pt x="155" y="204"/>
                    </a:lnTo>
                    <a:lnTo>
                      <a:pt x="154" y="203"/>
                    </a:lnTo>
                    <a:lnTo>
                      <a:pt x="154" y="201"/>
                    </a:lnTo>
                    <a:lnTo>
                      <a:pt x="152" y="200"/>
                    </a:lnTo>
                    <a:lnTo>
                      <a:pt x="150" y="199"/>
                    </a:lnTo>
                    <a:lnTo>
                      <a:pt x="147" y="197"/>
                    </a:lnTo>
                    <a:lnTo>
                      <a:pt x="143" y="195"/>
                    </a:lnTo>
                    <a:lnTo>
                      <a:pt x="139" y="190"/>
                    </a:lnTo>
                    <a:lnTo>
                      <a:pt x="138" y="188"/>
                    </a:lnTo>
                    <a:lnTo>
                      <a:pt x="138" y="183"/>
                    </a:lnTo>
                    <a:lnTo>
                      <a:pt x="138" y="177"/>
                    </a:lnTo>
                    <a:lnTo>
                      <a:pt x="139" y="168"/>
                    </a:lnTo>
                    <a:lnTo>
                      <a:pt x="139" y="163"/>
                    </a:lnTo>
                    <a:lnTo>
                      <a:pt x="141" y="163"/>
                    </a:lnTo>
                    <a:lnTo>
                      <a:pt x="143" y="163"/>
                    </a:lnTo>
                    <a:lnTo>
                      <a:pt x="146" y="163"/>
                    </a:lnTo>
                    <a:lnTo>
                      <a:pt x="148" y="162"/>
                    </a:lnTo>
                    <a:lnTo>
                      <a:pt x="149" y="162"/>
                    </a:lnTo>
                    <a:lnTo>
                      <a:pt x="151" y="161"/>
                    </a:lnTo>
                    <a:lnTo>
                      <a:pt x="152" y="160"/>
                    </a:lnTo>
                    <a:lnTo>
                      <a:pt x="153" y="160"/>
                    </a:lnTo>
                    <a:lnTo>
                      <a:pt x="155" y="160"/>
                    </a:lnTo>
                    <a:lnTo>
                      <a:pt x="156" y="159"/>
                    </a:lnTo>
                    <a:lnTo>
                      <a:pt x="157" y="158"/>
                    </a:lnTo>
                    <a:lnTo>
                      <a:pt x="159" y="158"/>
                    </a:lnTo>
                    <a:lnTo>
                      <a:pt x="161" y="159"/>
                    </a:lnTo>
                    <a:lnTo>
                      <a:pt x="162" y="160"/>
                    </a:lnTo>
                    <a:lnTo>
                      <a:pt x="163" y="161"/>
                    </a:lnTo>
                    <a:lnTo>
                      <a:pt x="164" y="161"/>
                    </a:lnTo>
                    <a:lnTo>
                      <a:pt x="165" y="161"/>
                    </a:lnTo>
                    <a:lnTo>
                      <a:pt x="166" y="162"/>
                    </a:lnTo>
                    <a:lnTo>
                      <a:pt x="167" y="162"/>
                    </a:lnTo>
                    <a:lnTo>
                      <a:pt x="168" y="161"/>
                    </a:lnTo>
                    <a:lnTo>
                      <a:pt x="170" y="161"/>
                    </a:lnTo>
                    <a:lnTo>
                      <a:pt x="170" y="161"/>
                    </a:lnTo>
                    <a:lnTo>
                      <a:pt x="170" y="160"/>
                    </a:lnTo>
                    <a:lnTo>
                      <a:pt x="170" y="160"/>
                    </a:lnTo>
                    <a:lnTo>
                      <a:pt x="170" y="159"/>
                    </a:lnTo>
                    <a:lnTo>
                      <a:pt x="170" y="157"/>
                    </a:lnTo>
                    <a:lnTo>
                      <a:pt x="170" y="155"/>
                    </a:lnTo>
                    <a:lnTo>
                      <a:pt x="170" y="153"/>
                    </a:lnTo>
                    <a:lnTo>
                      <a:pt x="169" y="152"/>
                    </a:lnTo>
                    <a:lnTo>
                      <a:pt x="168" y="150"/>
                    </a:lnTo>
                    <a:lnTo>
                      <a:pt x="167" y="148"/>
                    </a:lnTo>
                    <a:lnTo>
                      <a:pt x="165" y="147"/>
                    </a:lnTo>
                    <a:lnTo>
                      <a:pt x="163" y="146"/>
                    </a:lnTo>
                    <a:lnTo>
                      <a:pt x="162" y="147"/>
                    </a:lnTo>
                    <a:lnTo>
                      <a:pt x="160" y="147"/>
                    </a:lnTo>
                    <a:lnTo>
                      <a:pt x="159" y="147"/>
                    </a:lnTo>
                    <a:lnTo>
                      <a:pt x="158" y="147"/>
                    </a:lnTo>
                    <a:lnTo>
                      <a:pt x="156" y="146"/>
                    </a:lnTo>
                    <a:lnTo>
                      <a:pt x="154" y="146"/>
                    </a:lnTo>
                    <a:lnTo>
                      <a:pt x="151" y="147"/>
                    </a:lnTo>
                    <a:lnTo>
                      <a:pt x="150" y="146"/>
                    </a:lnTo>
                    <a:lnTo>
                      <a:pt x="148" y="146"/>
                    </a:lnTo>
                    <a:lnTo>
                      <a:pt x="146" y="147"/>
                    </a:lnTo>
                    <a:lnTo>
                      <a:pt x="146" y="138"/>
                    </a:lnTo>
                    <a:lnTo>
                      <a:pt x="146" y="130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3"/>
                    </a:lnTo>
                    <a:lnTo>
                      <a:pt x="153" y="123"/>
                    </a:lnTo>
                    <a:lnTo>
                      <a:pt x="155" y="122"/>
                    </a:lnTo>
                    <a:lnTo>
                      <a:pt x="157" y="122"/>
                    </a:lnTo>
                    <a:lnTo>
                      <a:pt x="159" y="122"/>
                    </a:lnTo>
                    <a:lnTo>
                      <a:pt x="162" y="123"/>
                    </a:lnTo>
                    <a:lnTo>
                      <a:pt x="165" y="123"/>
                    </a:lnTo>
                    <a:lnTo>
                      <a:pt x="171" y="123"/>
                    </a:lnTo>
                    <a:lnTo>
                      <a:pt x="179" y="123"/>
                    </a:lnTo>
                    <a:lnTo>
                      <a:pt x="187" y="123"/>
                    </a:lnTo>
                    <a:lnTo>
                      <a:pt x="195" y="123"/>
                    </a:lnTo>
                    <a:lnTo>
                      <a:pt x="203" y="123"/>
                    </a:lnTo>
                    <a:lnTo>
                      <a:pt x="205" y="124"/>
                    </a:lnTo>
                    <a:lnTo>
                      <a:pt x="203" y="122"/>
                    </a:lnTo>
                    <a:lnTo>
                      <a:pt x="202" y="119"/>
                    </a:lnTo>
                    <a:lnTo>
                      <a:pt x="203" y="117"/>
                    </a:lnTo>
                    <a:lnTo>
                      <a:pt x="203" y="115"/>
                    </a:lnTo>
                    <a:lnTo>
                      <a:pt x="204" y="114"/>
                    </a:lnTo>
                    <a:lnTo>
                      <a:pt x="206" y="115"/>
                    </a:lnTo>
                    <a:lnTo>
                      <a:pt x="208" y="119"/>
                    </a:lnTo>
                    <a:lnTo>
                      <a:pt x="210" y="121"/>
                    </a:lnTo>
                    <a:lnTo>
                      <a:pt x="211" y="122"/>
                    </a:lnTo>
                    <a:lnTo>
                      <a:pt x="213" y="122"/>
                    </a:lnTo>
                    <a:lnTo>
                      <a:pt x="215" y="122"/>
                    </a:lnTo>
                    <a:lnTo>
                      <a:pt x="217" y="121"/>
                    </a:lnTo>
                    <a:lnTo>
                      <a:pt x="221" y="116"/>
                    </a:lnTo>
                    <a:lnTo>
                      <a:pt x="225" y="112"/>
                    </a:lnTo>
                    <a:lnTo>
                      <a:pt x="226" y="111"/>
                    </a:lnTo>
                    <a:lnTo>
                      <a:pt x="228" y="110"/>
                    </a:lnTo>
                    <a:lnTo>
                      <a:pt x="230" y="109"/>
                    </a:lnTo>
                    <a:lnTo>
                      <a:pt x="232" y="110"/>
                    </a:lnTo>
                    <a:lnTo>
                      <a:pt x="234" y="111"/>
                    </a:lnTo>
                    <a:lnTo>
                      <a:pt x="235" y="113"/>
                    </a:lnTo>
                    <a:lnTo>
                      <a:pt x="239" y="119"/>
                    </a:lnTo>
                    <a:lnTo>
                      <a:pt x="242" y="124"/>
                    </a:lnTo>
                    <a:lnTo>
                      <a:pt x="243" y="127"/>
                    </a:lnTo>
                    <a:lnTo>
                      <a:pt x="243" y="135"/>
                    </a:lnTo>
                    <a:lnTo>
                      <a:pt x="243" y="141"/>
                    </a:lnTo>
                    <a:lnTo>
                      <a:pt x="243" y="142"/>
                    </a:lnTo>
                    <a:lnTo>
                      <a:pt x="244" y="142"/>
                    </a:lnTo>
                    <a:lnTo>
                      <a:pt x="250" y="141"/>
                    </a:lnTo>
                    <a:lnTo>
                      <a:pt x="259" y="149"/>
                    </a:lnTo>
                    <a:lnTo>
                      <a:pt x="266" y="155"/>
                    </a:lnTo>
                    <a:lnTo>
                      <a:pt x="269" y="157"/>
                    </a:lnTo>
                    <a:lnTo>
                      <a:pt x="270" y="157"/>
                    </a:lnTo>
                    <a:lnTo>
                      <a:pt x="274" y="157"/>
                    </a:lnTo>
                    <a:lnTo>
                      <a:pt x="279" y="156"/>
                    </a:lnTo>
                    <a:lnTo>
                      <a:pt x="281" y="155"/>
                    </a:lnTo>
                    <a:lnTo>
                      <a:pt x="284" y="153"/>
                    </a:lnTo>
                    <a:lnTo>
                      <a:pt x="288" y="151"/>
                    </a:lnTo>
                    <a:lnTo>
                      <a:pt x="291" y="149"/>
                    </a:lnTo>
                    <a:lnTo>
                      <a:pt x="292" y="149"/>
                    </a:lnTo>
                    <a:lnTo>
                      <a:pt x="294" y="150"/>
                    </a:lnTo>
                    <a:lnTo>
                      <a:pt x="296" y="151"/>
                    </a:lnTo>
                    <a:lnTo>
                      <a:pt x="298" y="154"/>
                    </a:lnTo>
                    <a:lnTo>
                      <a:pt x="296" y="157"/>
                    </a:lnTo>
                    <a:lnTo>
                      <a:pt x="297" y="159"/>
                    </a:lnTo>
                    <a:lnTo>
                      <a:pt x="300" y="159"/>
                    </a:lnTo>
                    <a:lnTo>
                      <a:pt x="302" y="156"/>
                    </a:lnTo>
                    <a:lnTo>
                      <a:pt x="304" y="153"/>
                    </a:lnTo>
                    <a:lnTo>
                      <a:pt x="307" y="151"/>
                    </a:lnTo>
                    <a:lnTo>
                      <a:pt x="310" y="148"/>
                    </a:lnTo>
                    <a:lnTo>
                      <a:pt x="313" y="145"/>
                    </a:lnTo>
                    <a:lnTo>
                      <a:pt x="315" y="143"/>
                    </a:lnTo>
                    <a:lnTo>
                      <a:pt x="319" y="141"/>
                    </a:lnTo>
                    <a:lnTo>
                      <a:pt x="323" y="140"/>
                    </a:lnTo>
                    <a:lnTo>
                      <a:pt x="326" y="140"/>
                    </a:lnTo>
                    <a:lnTo>
                      <a:pt x="328" y="138"/>
                    </a:lnTo>
                    <a:lnTo>
                      <a:pt x="331" y="136"/>
                    </a:lnTo>
                    <a:lnTo>
                      <a:pt x="333" y="134"/>
                    </a:lnTo>
                    <a:lnTo>
                      <a:pt x="334" y="133"/>
                    </a:lnTo>
                    <a:lnTo>
                      <a:pt x="337" y="133"/>
                    </a:lnTo>
                    <a:lnTo>
                      <a:pt x="341" y="133"/>
                    </a:lnTo>
                    <a:lnTo>
                      <a:pt x="344" y="130"/>
                    </a:lnTo>
                    <a:lnTo>
                      <a:pt x="347" y="127"/>
                    </a:lnTo>
                    <a:lnTo>
                      <a:pt x="349" y="122"/>
                    </a:lnTo>
                    <a:lnTo>
                      <a:pt x="350" y="117"/>
                    </a:lnTo>
                    <a:lnTo>
                      <a:pt x="351" y="116"/>
                    </a:lnTo>
                    <a:lnTo>
                      <a:pt x="352" y="115"/>
                    </a:lnTo>
                    <a:lnTo>
                      <a:pt x="353" y="115"/>
                    </a:lnTo>
                    <a:lnTo>
                      <a:pt x="357" y="115"/>
                    </a:lnTo>
                    <a:lnTo>
                      <a:pt x="362" y="112"/>
                    </a:lnTo>
                    <a:lnTo>
                      <a:pt x="366" y="110"/>
                    </a:lnTo>
                    <a:lnTo>
                      <a:pt x="370" y="109"/>
                    </a:lnTo>
                    <a:lnTo>
                      <a:pt x="371" y="108"/>
                    </a:lnTo>
                    <a:lnTo>
                      <a:pt x="373" y="106"/>
                    </a:lnTo>
                    <a:lnTo>
                      <a:pt x="373" y="102"/>
                    </a:lnTo>
                    <a:lnTo>
                      <a:pt x="373" y="99"/>
                    </a:lnTo>
                    <a:lnTo>
                      <a:pt x="366" y="99"/>
                    </a:lnTo>
                    <a:lnTo>
                      <a:pt x="361" y="99"/>
                    </a:lnTo>
                    <a:lnTo>
                      <a:pt x="354" y="98"/>
                    </a:lnTo>
                    <a:lnTo>
                      <a:pt x="350" y="97"/>
                    </a:lnTo>
                    <a:lnTo>
                      <a:pt x="350" y="96"/>
                    </a:lnTo>
                    <a:lnTo>
                      <a:pt x="350" y="95"/>
                    </a:lnTo>
                    <a:lnTo>
                      <a:pt x="350" y="94"/>
                    </a:lnTo>
                    <a:lnTo>
                      <a:pt x="351" y="90"/>
                    </a:lnTo>
                    <a:lnTo>
                      <a:pt x="350" y="86"/>
                    </a:lnTo>
                    <a:lnTo>
                      <a:pt x="346" y="79"/>
                    </a:lnTo>
                    <a:lnTo>
                      <a:pt x="344" y="72"/>
                    </a:lnTo>
                    <a:lnTo>
                      <a:pt x="343" y="67"/>
                    </a:lnTo>
                    <a:lnTo>
                      <a:pt x="343" y="62"/>
                    </a:lnTo>
                    <a:lnTo>
                      <a:pt x="344" y="58"/>
                    </a:lnTo>
                    <a:lnTo>
                      <a:pt x="342" y="56"/>
                    </a:lnTo>
                    <a:lnTo>
                      <a:pt x="331" y="47"/>
                    </a:lnTo>
                    <a:lnTo>
                      <a:pt x="328" y="44"/>
                    </a:lnTo>
                    <a:lnTo>
                      <a:pt x="327" y="41"/>
                    </a:lnTo>
                    <a:lnTo>
                      <a:pt x="323" y="36"/>
                    </a:lnTo>
                    <a:lnTo>
                      <a:pt x="324" y="34"/>
                    </a:lnTo>
                    <a:lnTo>
                      <a:pt x="326" y="34"/>
                    </a:lnTo>
                    <a:lnTo>
                      <a:pt x="328" y="36"/>
                    </a:lnTo>
                    <a:lnTo>
                      <a:pt x="330" y="38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42" y="39"/>
                    </a:lnTo>
                    <a:lnTo>
                      <a:pt x="345" y="40"/>
                    </a:lnTo>
                    <a:lnTo>
                      <a:pt x="346" y="40"/>
                    </a:lnTo>
                    <a:lnTo>
                      <a:pt x="347" y="42"/>
                    </a:lnTo>
                    <a:lnTo>
                      <a:pt x="349" y="45"/>
                    </a:lnTo>
                    <a:lnTo>
                      <a:pt x="351" y="46"/>
                    </a:lnTo>
                    <a:lnTo>
                      <a:pt x="354" y="46"/>
                    </a:lnTo>
                    <a:lnTo>
                      <a:pt x="360" y="46"/>
                    </a:lnTo>
                    <a:lnTo>
                      <a:pt x="363" y="46"/>
                    </a:lnTo>
                    <a:lnTo>
                      <a:pt x="365" y="47"/>
                    </a:lnTo>
                    <a:lnTo>
                      <a:pt x="368" y="48"/>
                    </a:lnTo>
                    <a:lnTo>
                      <a:pt x="373" y="46"/>
                    </a:lnTo>
                    <a:lnTo>
                      <a:pt x="374" y="46"/>
                    </a:lnTo>
                    <a:lnTo>
                      <a:pt x="376" y="47"/>
                    </a:lnTo>
                    <a:lnTo>
                      <a:pt x="382" y="52"/>
                    </a:lnTo>
                    <a:lnTo>
                      <a:pt x="385" y="55"/>
                    </a:lnTo>
                    <a:lnTo>
                      <a:pt x="387" y="58"/>
                    </a:lnTo>
                    <a:lnTo>
                      <a:pt x="391" y="58"/>
                    </a:lnTo>
                    <a:lnTo>
                      <a:pt x="395" y="55"/>
                    </a:lnTo>
                    <a:lnTo>
                      <a:pt x="395" y="46"/>
                    </a:lnTo>
                    <a:lnTo>
                      <a:pt x="396" y="43"/>
                    </a:lnTo>
                    <a:lnTo>
                      <a:pt x="398" y="43"/>
                    </a:lnTo>
                    <a:lnTo>
                      <a:pt x="400" y="42"/>
                    </a:lnTo>
                    <a:lnTo>
                      <a:pt x="402" y="41"/>
                    </a:lnTo>
                    <a:lnTo>
                      <a:pt x="405" y="39"/>
                    </a:lnTo>
                    <a:lnTo>
                      <a:pt x="407" y="38"/>
                    </a:lnTo>
                    <a:lnTo>
                      <a:pt x="416" y="41"/>
                    </a:lnTo>
                    <a:lnTo>
                      <a:pt x="419" y="40"/>
                    </a:lnTo>
                    <a:lnTo>
                      <a:pt x="428" y="37"/>
                    </a:lnTo>
                    <a:lnTo>
                      <a:pt x="437" y="34"/>
                    </a:lnTo>
                    <a:lnTo>
                      <a:pt x="440" y="30"/>
                    </a:lnTo>
                    <a:lnTo>
                      <a:pt x="444" y="29"/>
                    </a:lnTo>
                    <a:lnTo>
                      <a:pt x="447" y="26"/>
                    </a:lnTo>
                    <a:lnTo>
                      <a:pt x="449" y="26"/>
                    </a:lnTo>
                    <a:lnTo>
                      <a:pt x="453" y="26"/>
                    </a:lnTo>
                    <a:lnTo>
                      <a:pt x="455" y="26"/>
                    </a:lnTo>
                    <a:lnTo>
                      <a:pt x="456" y="25"/>
                    </a:lnTo>
                    <a:lnTo>
                      <a:pt x="458" y="24"/>
                    </a:lnTo>
                    <a:lnTo>
                      <a:pt x="460" y="20"/>
                    </a:lnTo>
                    <a:lnTo>
                      <a:pt x="462" y="18"/>
                    </a:lnTo>
                    <a:lnTo>
                      <a:pt x="466" y="17"/>
                    </a:lnTo>
                    <a:lnTo>
                      <a:pt x="468" y="15"/>
                    </a:lnTo>
                    <a:lnTo>
                      <a:pt x="470" y="13"/>
                    </a:lnTo>
                    <a:lnTo>
                      <a:pt x="470" y="11"/>
                    </a:lnTo>
                    <a:lnTo>
                      <a:pt x="470" y="9"/>
                    </a:lnTo>
                    <a:lnTo>
                      <a:pt x="469" y="6"/>
                    </a:lnTo>
                    <a:lnTo>
                      <a:pt x="468" y="3"/>
                    </a:lnTo>
                    <a:lnTo>
                      <a:pt x="467" y="2"/>
                    </a:lnTo>
                    <a:lnTo>
                      <a:pt x="466" y="2"/>
                    </a:lnTo>
                    <a:lnTo>
                      <a:pt x="469" y="1"/>
                    </a:lnTo>
                    <a:lnTo>
                      <a:pt x="471" y="2"/>
                    </a:lnTo>
                    <a:lnTo>
                      <a:pt x="476" y="2"/>
                    </a:lnTo>
                    <a:lnTo>
                      <a:pt x="477" y="2"/>
                    </a:lnTo>
                    <a:lnTo>
                      <a:pt x="480" y="2"/>
                    </a:lnTo>
                    <a:lnTo>
                      <a:pt x="483" y="0"/>
                    </a:lnTo>
                    <a:lnTo>
                      <a:pt x="485" y="1"/>
                    </a:lnTo>
                    <a:lnTo>
                      <a:pt x="487" y="1"/>
                    </a:lnTo>
                    <a:lnTo>
                      <a:pt x="488" y="2"/>
                    </a:lnTo>
                    <a:lnTo>
                      <a:pt x="489" y="4"/>
                    </a:lnTo>
                    <a:lnTo>
                      <a:pt x="492" y="6"/>
                    </a:lnTo>
                    <a:lnTo>
                      <a:pt x="492" y="9"/>
                    </a:lnTo>
                    <a:lnTo>
                      <a:pt x="491" y="12"/>
                    </a:lnTo>
                    <a:lnTo>
                      <a:pt x="491" y="16"/>
                    </a:lnTo>
                    <a:lnTo>
                      <a:pt x="491" y="18"/>
                    </a:lnTo>
                    <a:lnTo>
                      <a:pt x="489" y="21"/>
                    </a:lnTo>
                    <a:lnTo>
                      <a:pt x="487" y="23"/>
                    </a:lnTo>
                    <a:lnTo>
                      <a:pt x="487" y="24"/>
                    </a:lnTo>
                    <a:lnTo>
                      <a:pt x="486" y="25"/>
                    </a:lnTo>
                    <a:lnTo>
                      <a:pt x="488" y="26"/>
                    </a:lnTo>
                    <a:lnTo>
                      <a:pt x="490" y="26"/>
                    </a:lnTo>
                    <a:lnTo>
                      <a:pt x="493" y="26"/>
                    </a:lnTo>
                    <a:lnTo>
                      <a:pt x="495" y="27"/>
                    </a:lnTo>
                    <a:lnTo>
                      <a:pt x="497" y="27"/>
                    </a:lnTo>
                    <a:lnTo>
                      <a:pt x="501" y="29"/>
                    </a:lnTo>
                    <a:lnTo>
                      <a:pt x="502" y="31"/>
                    </a:lnTo>
                    <a:lnTo>
                      <a:pt x="502" y="32"/>
                    </a:lnTo>
                    <a:lnTo>
                      <a:pt x="501" y="34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2" y="38"/>
                    </a:lnTo>
                    <a:lnTo>
                      <a:pt x="505" y="43"/>
                    </a:lnTo>
                    <a:lnTo>
                      <a:pt x="506" y="45"/>
                    </a:lnTo>
                    <a:lnTo>
                      <a:pt x="507" y="45"/>
                    </a:lnTo>
                    <a:lnTo>
                      <a:pt x="507" y="46"/>
                    </a:lnTo>
                    <a:lnTo>
                      <a:pt x="507" y="48"/>
                    </a:lnTo>
                    <a:lnTo>
                      <a:pt x="506" y="50"/>
                    </a:lnTo>
                    <a:lnTo>
                      <a:pt x="503" y="53"/>
                    </a:lnTo>
                    <a:lnTo>
                      <a:pt x="503" y="54"/>
                    </a:lnTo>
                    <a:lnTo>
                      <a:pt x="501" y="56"/>
                    </a:lnTo>
                    <a:lnTo>
                      <a:pt x="497" y="58"/>
                    </a:lnTo>
                    <a:lnTo>
                      <a:pt x="497" y="63"/>
                    </a:lnTo>
                    <a:lnTo>
                      <a:pt x="498" y="65"/>
                    </a:lnTo>
                    <a:lnTo>
                      <a:pt x="498" y="67"/>
                    </a:lnTo>
                    <a:lnTo>
                      <a:pt x="496" y="69"/>
                    </a:lnTo>
                    <a:lnTo>
                      <a:pt x="494" y="76"/>
                    </a:lnTo>
                    <a:lnTo>
                      <a:pt x="493" y="79"/>
                    </a:lnTo>
                    <a:lnTo>
                      <a:pt x="492" y="87"/>
                    </a:lnTo>
                    <a:lnTo>
                      <a:pt x="492" y="90"/>
                    </a:lnTo>
                    <a:lnTo>
                      <a:pt x="493" y="93"/>
                    </a:lnTo>
                    <a:lnTo>
                      <a:pt x="496" y="101"/>
                    </a:lnTo>
                    <a:lnTo>
                      <a:pt x="497" y="102"/>
                    </a:lnTo>
                    <a:lnTo>
                      <a:pt x="500" y="104"/>
                    </a:lnTo>
                    <a:lnTo>
                      <a:pt x="501" y="110"/>
                    </a:lnTo>
                    <a:lnTo>
                      <a:pt x="500" y="115"/>
                    </a:lnTo>
                    <a:lnTo>
                      <a:pt x="500" y="117"/>
                    </a:lnTo>
                    <a:lnTo>
                      <a:pt x="501" y="118"/>
                    </a:lnTo>
                    <a:lnTo>
                      <a:pt x="502" y="119"/>
                    </a:lnTo>
                    <a:lnTo>
                      <a:pt x="503" y="119"/>
                    </a:lnTo>
                    <a:lnTo>
                      <a:pt x="503" y="121"/>
                    </a:lnTo>
                    <a:lnTo>
                      <a:pt x="503" y="123"/>
                    </a:lnTo>
                    <a:lnTo>
                      <a:pt x="506" y="124"/>
                    </a:lnTo>
                    <a:lnTo>
                      <a:pt x="508" y="124"/>
                    </a:lnTo>
                    <a:lnTo>
                      <a:pt x="510" y="127"/>
                    </a:lnTo>
                    <a:lnTo>
                      <a:pt x="513" y="130"/>
                    </a:lnTo>
                    <a:lnTo>
                      <a:pt x="515" y="131"/>
                    </a:lnTo>
                    <a:lnTo>
                      <a:pt x="516" y="132"/>
                    </a:lnTo>
                    <a:lnTo>
                      <a:pt x="519" y="136"/>
                    </a:lnTo>
                    <a:lnTo>
                      <a:pt x="523" y="137"/>
                    </a:lnTo>
                    <a:lnTo>
                      <a:pt x="528" y="138"/>
                    </a:lnTo>
                    <a:lnTo>
                      <a:pt x="530" y="140"/>
                    </a:lnTo>
                    <a:lnTo>
                      <a:pt x="532" y="142"/>
                    </a:lnTo>
                    <a:lnTo>
                      <a:pt x="533" y="142"/>
                    </a:lnTo>
                    <a:lnTo>
                      <a:pt x="534" y="141"/>
                    </a:lnTo>
                    <a:lnTo>
                      <a:pt x="536" y="140"/>
                    </a:lnTo>
                    <a:lnTo>
                      <a:pt x="538" y="139"/>
                    </a:lnTo>
                    <a:lnTo>
                      <a:pt x="541" y="139"/>
                    </a:lnTo>
                    <a:lnTo>
                      <a:pt x="544" y="139"/>
                    </a:lnTo>
                    <a:lnTo>
                      <a:pt x="544" y="138"/>
                    </a:lnTo>
                    <a:lnTo>
                      <a:pt x="545" y="136"/>
                    </a:lnTo>
                    <a:lnTo>
                      <a:pt x="544" y="133"/>
                    </a:lnTo>
                    <a:lnTo>
                      <a:pt x="545" y="132"/>
                    </a:lnTo>
                    <a:lnTo>
                      <a:pt x="548" y="132"/>
                    </a:lnTo>
                    <a:lnTo>
                      <a:pt x="548" y="130"/>
                    </a:lnTo>
                    <a:lnTo>
                      <a:pt x="549" y="129"/>
                    </a:lnTo>
                    <a:lnTo>
                      <a:pt x="550" y="128"/>
                    </a:lnTo>
                    <a:lnTo>
                      <a:pt x="551" y="128"/>
                    </a:lnTo>
                    <a:lnTo>
                      <a:pt x="552" y="129"/>
                    </a:lnTo>
                    <a:lnTo>
                      <a:pt x="554" y="129"/>
                    </a:lnTo>
                    <a:lnTo>
                      <a:pt x="556" y="130"/>
                    </a:lnTo>
                    <a:lnTo>
                      <a:pt x="557" y="131"/>
                    </a:lnTo>
                    <a:lnTo>
                      <a:pt x="559" y="131"/>
                    </a:lnTo>
                    <a:lnTo>
                      <a:pt x="561" y="130"/>
                    </a:lnTo>
                    <a:lnTo>
                      <a:pt x="561" y="130"/>
                    </a:lnTo>
                    <a:lnTo>
                      <a:pt x="562" y="129"/>
                    </a:lnTo>
                    <a:lnTo>
                      <a:pt x="562" y="126"/>
                    </a:lnTo>
                    <a:lnTo>
                      <a:pt x="564" y="126"/>
                    </a:lnTo>
                    <a:lnTo>
                      <a:pt x="566" y="125"/>
                    </a:lnTo>
                    <a:lnTo>
                      <a:pt x="569" y="124"/>
                    </a:lnTo>
                    <a:lnTo>
                      <a:pt x="573" y="124"/>
                    </a:lnTo>
                    <a:lnTo>
                      <a:pt x="576" y="124"/>
                    </a:lnTo>
                    <a:lnTo>
                      <a:pt x="578" y="123"/>
                    </a:lnTo>
                    <a:lnTo>
                      <a:pt x="579" y="122"/>
                    </a:lnTo>
                    <a:lnTo>
                      <a:pt x="582" y="117"/>
                    </a:lnTo>
                    <a:lnTo>
                      <a:pt x="584" y="116"/>
                    </a:lnTo>
                    <a:lnTo>
                      <a:pt x="586" y="115"/>
                    </a:lnTo>
                    <a:lnTo>
                      <a:pt x="587" y="115"/>
                    </a:lnTo>
                    <a:lnTo>
                      <a:pt x="590" y="114"/>
                    </a:lnTo>
                    <a:lnTo>
                      <a:pt x="593" y="113"/>
                    </a:lnTo>
                    <a:lnTo>
                      <a:pt x="594" y="114"/>
                    </a:lnTo>
                    <a:lnTo>
                      <a:pt x="596" y="116"/>
                    </a:lnTo>
                    <a:lnTo>
                      <a:pt x="597" y="117"/>
                    </a:lnTo>
                    <a:lnTo>
                      <a:pt x="598" y="117"/>
                    </a:lnTo>
                    <a:lnTo>
                      <a:pt x="603" y="118"/>
                    </a:lnTo>
                    <a:lnTo>
                      <a:pt x="605" y="118"/>
                    </a:lnTo>
                    <a:lnTo>
                      <a:pt x="608" y="117"/>
                    </a:lnTo>
                    <a:lnTo>
                      <a:pt x="610" y="116"/>
                    </a:lnTo>
                    <a:lnTo>
                      <a:pt x="612" y="117"/>
                    </a:lnTo>
                    <a:lnTo>
                      <a:pt x="614" y="116"/>
                    </a:lnTo>
                    <a:lnTo>
                      <a:pt x="615" y="116"/>
                    </a:lnTo>
                    <a:close/>
                    <a:moveTo>
                      <a:pt x="832" y="116"/>
                    </a:moveTo>
                    <a:lnTo>
                      <a:pt x="828" y="118"/>
                    </a:lnTo>
                    <a:lnTo>
                      <a:pt x="826" y="117"/>
                    </a:lnTo>
                    <a:lnTo>
                      <a:pt x="824" y="113"/>
                    </a:lnTo>
                    <a:lnTo>
                      <a:pt x="825" y="109"/>
                    </a:lnTo>
                    <a:lnTo>
                      <a:pt x="827" y="108"/>
                    </a:lnTo>
                    <a:lnTo>
                      <a:pt x="829" y="108"/>
                    </a:lnTo>
                    <a:lnTo>
                      <a:pt x="830" y="109"/>
                    </a:lnTo>
                    <a:lnTo>
                      <a:pt x="832" y="115"/>
                    </a:lnTo>
                    <a:lnTo>
                      <a:pt x="832" y="116"/>
                    </a:lnTo>
                    <a:close/>
                    <a:moveTo>
                      <a:pt x="837" y="170"/>
                    </a:moveTo>
                    <a:lnTo>
                      <a:pt x="833" y="171"/>
                    </a:lnTo>
                    <a:lnTo>
                      <a:pt x="832" y="170"/>
                    </a:lnTo>
                    <a:lnTo>
                      <a:pt x="832" y="166"/>
                    </a:lnTo>
                    <a:lnTo>
                      <a:pt x="833" y="163"/>
                    </a:lnTo>
                    <a:lnTo>
                      <a:pt x="838" y="162"/>
                    </a:lnTo>
                    <a:lnTo>
                      <a:pt x="839" y="162"/>
                    </a:lnTo>
                    <a:lnTo>
                      <a:pt x="840" y="161"/>
                    </a:lnTo>
                    <a:lnTo>
                      <a:pt x="841" y="163"/>
                    </a:lnTo>
                    <a:lnTo>
                      <a:pt x="841" y="165"/>
                    </a:lnTo>
                    <a:lnTo>
                      <a:pt x="837" y="170"/>
                    </a:lnTo>
                    <a:close/>
                    <a:moveTo>
                      <a:pt x="827" y="179"/>
                    </a:moveTo>
                    <a:lnTo>
                      <a:pt x="827" y="184"/>
                    </a:lnTo>
                    <a:lnTo>
                      <a:pt x="820" y="182"/>
                    </a:lnTo>
                    <a:lnTo>
                      <a:pt x="821" y="176"/>
                    </a:lnTo>
                    <a:lnTo>
                      <a:pt x="824" y="175"/>
                    </a:lnTo>
                    <a:lnTo>
                      <a:pt x="826" y="172"/>
                    </a:lnTo>
                    <a:lnTo>
                      <a:pt x="827" y="169"/>
                    </a:lnTo>
                    <a:lnTo>
                      <a:pt x="827" y="164"/>
                    </a:lnTo>
                    <a:lnTo>
                      <a:pt x="828" y="163"/>
                    </a:lnTo>
                    <a:lnTo>
                      <a:pt x="829" y="163"/>
                    </a:lnTo>
                    <a:lnTo>
                      <a:pt x="830" y="163"/>
                    </a:lnTo>
                    <a:lnTo>
                      <a:pt x="830" y="170"/>
                    </a:lnTo>
                    <a:lnTo>
                      <a:pt x="830" y="175"/>
                    </a:lnTo>
                    <a:lnTo>
                      <a:pt x="827" y="179"/>
                    </a:lnTo>
                    <a:close/>
                    <a:moveTo>
                      <a:pt x="851" y="174"/>
                    </a:moveTo>
                    <a:lnTo>
                      <a:pt x="853" y="176"/>
                    </a:lnTo>
                    <a:lnTo>
                      <a:pt x="848" y="183"/>
                    </a:lnTo>
                    <a:lnTo>
                      <a:pt x="845" y="184"/>
                    </a:lnTo>
                    <a:lnTo>
                      <a:pt x="842" y="185"/>
                    </a:lnTo>
                    <a:lnTo>
                      <a:pt x="838" y="182"/>
                    </a:lnTo>
                    <a:lnTo>
                      <a:pt x="832" y="183"/>
                    </a:lnTo>
                    <a:lnTo>
                      <a:pt x="830" y="182"/>
                    </a:lnTo>
                    <a:lnTo>
                      <a:pt x="830" y="179"/>
                    </a:lnTo>
                    <a:lnTo>
                      <a:pt x="833" y="175"/>
                    </a:lnTo>
                    <a:lnTo>
                      <a:pt x="838" y="176"/>
                    </a:lnTo>
                    <a:lnTo>
                      <a:pt x="846" y="173"/>
                    </a:lnTo>
                    <a:lnTo>
                      <a:pt x="851" y="174"/>
                    </a:lnTo>
                    <a:close/>
                    <a:moveTo>
                      <a:pt x="862" y="187"/>
                    </a:moveTo>
                    <a:lnTo>
                      <a:pt x="852" y="189"/>
                    </a:lnTo>
                    <a:lnTo>
                      <a:pt x="848" y="187"/>
                    </a:lnTo>
                    <a:lnTo>
                      <a:pt x="849" y="185"/>
                    </a:lnTo>
                    <a:lnTo>
                      <a:pt x="852" y="183"/>
                    </a:lnTo>
                    <a:lnTo>
                      <a:pt x="856" y="181"/>
                    </a:lnTo>
                    <a:lnTo>
                      <a:pt x="860" y="181"/>
                    </a:lnTo>
                    <a:lnTo>
                      <a:pt x="863" y="182"/>
                    </a:lnTo>
                    <a:lnTo>
                      <a:pt x="864" y="183"/>
                    </a:lnTo>
                    <a:lnTo>
                      <a:pt x="864" y="185"/>
                    </a:lnTo>
                    <a:lnTo>
                      <a:pt x="862" y="187"/>
                    </a:lnTo>
                    <a:close/>
                    <a:moveTo>
                      <a:pt x="819" y="188"/>
                    </a:moveTo>
                    <a:lnTo>
                      <a:pt x="810" y="195"/>
                    </a:lnTo>
                    <a:lnTo>
                      <a:pt x="806" y="193"/>
                    </a:lnTo>
                    <a:lnTo>
                      <a:pt x="806" y="191"/>
                    </a:lnTo>
                    <a:lnTo>
                      <a:pt x="806" y="190"/>
                    </a:lnTo>
                    <a:lnTo>
                      <a:pt x="806" y="190"/>
                    </a:lnTo>
                    <a:lnTo>
                      <a:pt x="807" y="187"/>
                    </a:lnTo>
                    <a:lnTo>
                      <a:pt x="813" y="185"/>
                    </a:lnTo>
                    <a:lnTo>
                      <a:pt x="815" y="185"/>
                    </a:lnTo>
                    <a:lnTo>
                      <a:pt x="819" y="186"/>
                    </a:lnTo>
                    <a:lnTo>
                      <a:pt x="819" y="187"/>
                    </a:lnTo>
                    <a:lnTo>
                      <a:pt x="819" y="188"/>
                    </a:lnTo>
                    <a:close/>
                    <a:moveTo>
                      <a:pt x="855" y="192"/>
                    </a:moveTo>
                    <a:lnTo>
                      <a:pt x="858" y="192"/>
                    </a:lnTo>
                    <a:lnTo>
                      <a:pt x="863" y="191"/>
                    </a:lnTo>
                    <a:lnTo>
                      <a:pt x="866" y="189"/>
                    </a:lnTo>
                    <a:lnTo>
                      <a:pt x="870" y="189"/>
                    </a:lnTo>
                    <a:lnTo>
                      <a:pt x="873" y="189"/>
                    </a:lnTo>
                    <a:lnTo>
                      <a:pt x="885" y="191"/>
                    </a:lnTo>
                    <a:lnTo>
                      <a:pt x="892" y="192"/>
                    </a:lnTo>
                    <a:lnTo>
                      <a:pt x="894" y="192"/>
                    </a:lnTo>
                    <a:lnTo>
                      <a:pt x="897" y="193"/>
                    </a:lnTo>
                    <a:lnTo>
                      <a:pt x="899" y="194"/>
                    </a:lnTo>
                    <a:lnTo>
                      <a:pt x="899" y="196"/>
                    </a:lnTo>
                    <a:lnTo>
                      <a:pt x="897" y="199"/>
                    </a:lnTo>
                    <a:lnTo>
                      <a:pt x="896" y="202"/>
                    </a:lnTo>
                    <a:lnTo>
                      <a:pt x="895" y="207"/>
                    </a:lnTo>
                    <a:lnTo>
                      <a:pt x="894" y="208"/>
                    </a:lnTo>
                    <a:lnTo>
                      <a:pt x="892" y="207"/>
                    </a:lnTo>
                    <a:lnTo>
                      <a:pt x="893" y="211"/>
                    </a:lnTo>
                    <a:lnTo>
                      <a:pt x="893" y="213"/>
                    </a:lnTo>
                    <a:lnTo>
                      <a:pt x="892" y="215"/>
                    </a:lnTo>
                    <a:lnTo>
                      <a:pt x="890" y="218"/>
                    </a:lnTo>
                    <a:lnTo>
                      <a:pt x="888" y="222"/>
                    </a:lnTo>
                    <a:lnTo>
                      <a:pt x="887" y="223"/>
                    </a:lnTo>
                    <a:lnTo>
                      <a:pt x="885" y="224"/>
                    </a:lnTo>
                    <a:lnTo>
                      <a:pt x="883" y="226"/>
                    </a:lnTo>
                    <a:lnTo>
                      <a:pt x="883" y="228"/>
                    </a:lnTo>
                    <a:lnTo>
                      <a:pt x="884" y="230"/>
                    </a:lnTo>
                    <a:lnTo>
                      <a:pt x="883" y="232"/>
                    </a:lnTo>
                    <a:lnTo>
                      <a:pt x="880" y="235"/>
                    </a:lnTo>
                    <a:lnTo>
                      <a:pt x="878" y="236"/>
                    </a:lnTo>
                    <a:lnTo>
                      <a:pt x="876" y="236"/>
                    </a:lnTo>
                    <a:lnTo>
                      <a:pt x="874" y="236"/>
                    </a:lnTo>
                    <a:lnTo>
                      <a:pt x="871" y="233"/>
                    </a:lnTo>
                    <a:lnTo>
                      <a:pt x="871" y="235"/>
                    </a:lnTo>
                    <a:lnTo>
                      <a:pt x="870" y="238"/>
                    </a:lnTo>
                    <a:lnTo>
                      <a:pt x="869" y="239"/>
                    </a:lnTo>
                    <a:lnTo>
                      <a:pt x="865" y="239"/>
                    </a:lnTo>
                    <a:lnTo>
                      <a:pt x="863" y="238"/>
                    </a:lnTo>
                    <a:lnTo>
                      <a:pt x="859" y="236"/>
                    </a:lnTo>
                    <a:lnTo>
                      <a:pt x="859" y="240"/>
                    </a:lnTo>
                    <a:lnTo>
                      <a:pt x="857" y="243"/>
                    </a:lnTo>
                    <a:lnTo>
                      <a:pt x="854" y="244"/>
                    </a:lnTo>
                    <a:lnTo>
                      <a:pt x="851" y="245"/>
                    </a:lnTo>
                    <a:lnTo>
                      <a:pt x="849" y="246"/>
                    </a:lnTo>
                    <a:lnTo>
                      <a:pt x="845" y="245"/>
                    </a:lnTo>
                    <a:lnTo>
                      <a:pt x="842" y="243"/>
                    </a:lnTo>
                    <a:lnTo>
                      <a:pt x="840" y="243"/>
                    </a:lnTo>
                    <a:lnTo>
                      <a:pt x="838" y="244"/>
                    </a:lnTo>
                    <a:lnTo>
                      <a:pt x="830" y="245"/>
                    </a:lnTo>
                    <a:lnTo>
                      <a:pt x="827" y="246"/>
                    </a:lnTo>
                    <a:lnTo>
                      <a:pt x="824" y="246"/>
                    </a:lnTo>
                    <a:lnTo>
                      <a:pt x="821" y="243"/>
                    </a:lnTo>
                    <a:lnTo>
                      <a:pt x="820" y="241"/>
                    </a:lnTo>
                    <a:lnTo>
                      <a:pt x="818" y="236"/>
                    </a:lnTo>
                    <a:lnTo>
                      <a:pt x="817" y="231"/>
                    </a:lnTo>
                    <a:lnTo>
                      <a:pt x="815" y="227"/>
                    </a:lnTo>
                    <a:lnTo>
                      <a:pt x="817" y="223"/>
                    </a:lnTo>
                    <a:lnTo>
                      <a:pt x="819" y="223"/>
                    </a:lnTo>
                    <a:lnTo>
                      <a:pt x="821" y="224"/>
                    </a:lnTo>
                    <a:lnTo>
                      <a:pt x="822" y="223"/>
                    </a:lnTo>
                    <a:lnTo>
                      <a:pt x="822" y="222"/>
                    </a:lnTo>
                    <a:lnTo>
                      <a:pt x="821" y="221"/>
                    </a:lnTo>
                    <a:lnTo>
                      <a:pt x="817" y="221"/>
                    </a:lnTo>
                    <a:lnTo>
                      <a:pt x="815" y="219"/>
                    </a:lnTo>
                    <a:lnTo>
                      <a:pt x="814" y="215"/>
                    </a:lnTo>
                    <a:lnTo>
                      <a:pt x="815" y="208"/>
                    </a:lnTo>
                    <a:lnTo>
                      <a:pt x="815" y="206"/>
                    </a:lnTo>
                    <a:lnTo>
                      <a:pt x="817" y="204"/>
                    </a:lnTo>
                    <a:lnTo>
                      <a:pt x="817" y="202"/>
                    </a:lnTo>
                    <a:lnTo>
                      <a:pt x="817" y="200"/>
                    </a:lnTo>
                    <a:lnTo>
                      <a:pt x="818" y="196"/>
                    </a:lnTo>
                    <a:lnTo>
                      <a:pt x="819" y="193"/>
                    </a:lnTo>
                    <a:lnTo>
                      <a:pt x="826" y="189"/>
                    </a:lnTo>
                    <a:lnTo>
                      <a:pt x="833" y="188"/>
                    </a:lnTo>
                    <a:lnTo>
                      <a:pt x="855" y="192"/>
                    </a:lnTo>
                    <a:close/>
                    <a:moveTo>
                      <a:pt x="778" y="233"/>
                    </a:moveTo>
                    <a:lnTo>
                      <a:pt x="774" y="234"/>
                    </a:lnTo>
                    <a:lnTo>
                      <a:pt x="779" y="225"/>
                    </a:lnTo>
                    <a:lnTo>
                      <a:pt x="783" y="221"/>
                    </a:lnTo>
                    <a:lnTo>
                      <a:pt x="783" y="213"/>
                    </a:lnTo>
                    <a:lnTo>
                      <a:pt x="788" y="206"/>
                    </a:lnTo>
                    <a:lnTo>
                      <a:pt x="792" y="203"/>
                    </a:lnTo>
                    <a:lnTo>
                      <a:pt x="798" y="202"/>
                    </a:lnTo>
                    <a:lnTo>
                      <a:pt x="801" y="207"/>
                    </a:lnTo>
                    <a:lnTo>
                      <a:pt x="797" y="219"/>
                    </a:lnTo>
                    <a:lnTo>
                      <a:pt x="796" y="219"/>
                    </a:lnTo>
                    <a:lnTo>
                      <a:pt x="791" y="226"/>
                    </a:lnTo>
                    <a:lnTo>
                      <a:pt x="785" y="230"/>
                    </a:lnTo>
                    <a:lnTo>
                      <a:pt x="778" y="233"/>
                    </a:lnTo>
                    <a:close/>
                    <a:moveTo>
                      <a:pt x="1022" y="229"/>
                    </a:moveTo>
                    <a:lnTo>
                      <a:pt x="1019" y="231"/>
                    </a:lnTo>
                    <a:lnTo>
                      <a:pt x="1019" y="232"/>
                    </a:lnTo>
                    <a:lnTo>
                      <a:pt x="1017" y="231"/>
                    </a:lnTo>
                    <a:lnTo>
                      <a:pt x="1017" y="230"/>
                    </a:lnTo>
                    <a:lnTo>
                      <a:pt x="1018" y="230"/>
                    </a:lnTo>
                    <a:lnTo>
                      <a:pt x="1018" y="228"/>
                    </a:lnTo>
                    <a:lnTo>
                      <a:pt x="1021" y="228"/>
                    </a:lnTo>
                    <a:lnTo>
                      <a:pt x="1022" y="229"/>
                    </a:lnTo>
                    <a:close/>
                    <a:moveTo>
                      <a:pt x="1035" y="286"/>
                    </a:moveTo>
                    <a:lnTo>
                      <a:pt x="1032" y="289"/>
                    </a:lnTo>
                    <a:lnTo>
                      <a:pt x="1033" y="285"/>
                    </a:lnTo>
                    <a:lnTo>
                      <a:pt x="1032" y="283"/>
                    </a:lnTo>
                    <a:lnTo>
                      <a:pt x="1033" y="281"/>
                    </a:lnTo>
                    <a:lnTo>
                      <a:pt x="1035" y="279"/>
                    </a:lnTo>
                    <a:lnTo>
                      <a:pt x="1036" y="278"/>
                    </a:lnTo>
                    <a:lnTo>
                      <a:pt x="1036" y="281"/>
                    </a:lnTo>
                    <a:lnTo>
                      <a:pt x="1036" y="282"/>
                    </a:lnTo>
                    <a:lnTo>
                      <a:pt x="1035" y="286"/>
                    </a:lnTo>
                    <a:close/>
                    <a:moveTo>
                      <a:pt x="1237" y="644"/>
                    </a:moveTo>
                    <a:lnTo>
                      <a:pt x="1236" y="645"/>
                    </a:lnTo>
                    <a:lnTo>
                      <a:pt x="1235" y="642"/>
                    </a:lnTo>
                    <a:lnTo>
                      <a:pt x="1239" y="640"/>
                    </a:lnTo>
                    <a:lnTo>
                      <a:pt x="1240" y="636"/>
                    </a:lnTo>
                    <a:lnTo>
                      <a:pt x="1242" y="638"/>
                    </a:lnTo>
                    <a:lnTo>
                      <a:pt x="1242" y="640"/>
                    </a:lnTo>
                    <a:lnTo>
                      <a:pt x="1242" y="640"/>
                    </a:lnTo>
                    <a:lnTo>
                      <a:pt x="1237" y="644"/>
                    </a:lnTo>
                    <a:close/>
                    <a:moveTo>
                      <a:pt x="1231" y="657"/>
                    </a:moveTo>
                    <a:lnTo>
                      <a:pt x="1230" y="660"/>
                    </a:lnTo>
                    <a:lnTo>
                      <a:pt x="1229" y="659"/>
                    </a:lnTo>
                    <a:lnTo>
                      <a:pt x="1228" y="658"/>
                    </a:lnTo>
                    <a:lnTo>
                      <a:pt x="1227" y="656"/>
                    </a:lnTo>
                    <a:lnTo>
                      <a:pt x="1228" y="655"/>
                    </a:lnTo>
                    <a:lnTo>
                      <a:pt x="1229" y="655"/>
                    </a:lnTo>
                    <a:lnTo>
                      <a:pt x="1231" y="655"/>
                    </a:lnTo>
                    <a:lnTo>
                      <a:pt x="1231" y="657"/>
                    </a:lnTo>
                    <a:close/>
                    <a:moveTo>
                      <a:pt x="1048" y="1013"/>
                    </a:moveTo>
                    <a:lnTo>
                      <a:pt x="1049" y="1014"/>
                    </a:lnTo>
                    <a:lnTo>
                      <a:pt x="1047" y="1014"/>
                    </a:lnTo>
                    <a:lnTo>
                      <a:pt x="1045" y="1015"/>
                    </a:lnTo>
                    <a:lnTo>
                      <a:pt x="1041" y="1016"/>
                    </a:lnTo>
                    <a:lnTo>
                      <a:pt x="1040" y="1014"/>
                    </a:lnTo>
                    <a:lnTo>
                      <a:pt x="1043" y="1012"/>
                    </a:lnTo>
                    <a:lnTo>
                      <a:pt x="1044" y="1011"/>
                    </a:lnTo>
                    <a:lnTo>
                      <a:pt x="1045" y="1011"/>
                    </a:lnTo>
                    <a:lnTo>
                      <a:pt x="1046" y="1012"/>
                    </a:lnTo>
                    <a:lnTo>
                      <a:pt x="1048" y="1013"/>
                    </a:lnTo>
                    <a:close/>
                    <a:moveTo>
                      <a:pt x="1008" y="1042"/>
                    </a:moveTo>
                    <a:lnTo>
                      <a:pt x="1008" y="1044"/>
                    </a:lnTo>
                    <a:lnTo>
                      <a:pt x="1007" y="1043"/>
                    </a:lnTo>
                    <a:lnTo>
                      <a:pt x="1003" y="1043"/>
                    </a:lnTo>
                    <a:lnTo>
                      <a:pt x="1002" y="1042"/>
                    </a:lnTo>
                    <a:lnTo>
                      <a:pt x="1007" y="1035"/>
                    </a:lnTo>
                    <a:lnTo>
                      <a:pt x="1008" y="1036"/>
                    </a:lnTo>
                    <a:lnTo>
                      <a:pt x="1009" y="1037"/>
                    </a:lnTo>
                    <a:lnTo>
                      <a:pt x="1009" y="1039"/>
                    </a:lnTo>
                    <a:lnTo>
                      <a:pt x="1009" y="1040"/>
                    </a:lnTo>
                    <a:lnTo>
                      <a:pt x="1008" y="1042"/>
                    </a:lnTo>
                    <a:close/>
                    <a:moveTo>
                      <a:pt x="892" y="1138"/>
                    </a:moveTo>
                    <a:lnTo>
                      <a:pt x="891" y="1139"/>
                    </a:lnTo>
                    <a:lnTo>
                      <a:pt x="889" y="1134"/>
                    </a:lnTo>
                    <a:lnTo>
                      <a:pt x="893" y="1129"/>
                    </a:lnTo>
                    <a:lnTo>
                      <a:pt x="895" y="1131"/>
                    </a:lnTo>
                    <a:lnTo>
                      <a:pt x="894" y="1135"/>
                    </a:lnTo>
                    <a:lnTo>
                      <a:pt x="892" y="1138"/>
                    </a:lnTo>
                    <a:close/>
                    <a:moveTo>
                      <a:pt x="895" y="1192"/>
                    </a:moveTo>
                    <a:lnTo>
                      <a:pt x="893" y="1194"/>
                    </a:lnTo>
                    <a:lnTo>
                      <a:pt x="893" y="1184"/>
                    </a:lnTo>
                    <a:lnTo>
                      <a:pt x="895" y="1181"/>
                    </a:lnTo>
                    <a:lnTo>
                      <a:pt x="896" y="1179"/>
                    </a:lnTo>
                    <a:lnTo>
                      <a:pt x="898" y="1177"/>
                    </a:lnTo>
                    <a:lnTo>
                      <a:pt x="899" y="1179"/>
                    </a:lnTo>
                    <a:lnTo>
                      <a:pt x="898" y="1184"/>
                    </a:lnTo>
                    <a:lnTo>
                      <a:pt x="895" y="1189"/>
                    </a:lnTo>
                    <a:lnTo>
                      <a:pt x="895" y="119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35">
                <a:extLst>
                  <a:ext uri="{FF2B5EF4-FFF2-40B4-BE49-F238E27FC236}">
                    <a16:creationId xmlns:a16="http://schemas.microsoft.com/office/drawing/2014/main" id="{7EF821B6-6278-1C60-44C2-3D34154968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38" y="2624"/>
                <a:ext cx="64" cy="67"/>
              </a:xfrm>
              <a:custGeom>
                <a:avLst/>
                <a:gdLst>
                  <a:gd name="T0" fmla="*/ 60 w 219"/>
                  <a:gd name="T1" fmla="*/ 33 h 229"/>
                  <a:gd name="T2" fmla="*/ 63 w 219"/>
                  <a:gd name="T3" fmla="*/ 17 h 229"/>
                  <a:gd name="T4" fmla="*/ 37 w 219"/>
                  <a:gd name="T5" fmla="*/ 1 h 229"/>
                  <a:gd name="T6" fmla="*/ 54 w 219"/>
                  <a:gd name="T7" fmla="*/ 4 h 229"/>
                  <a:gd name="T8" fmla="*/ 61 w 219"/>
                  <a:gd name="T9" fmla="*/ 11 h 229"/>
                  <a:gd name="T10" fmla="*/ 63 w 219"/>
                  <a:gd name="T11" fmla="*/ 38 h 229"/>
                  <a:gd name="T12" fmla="*/ 25 w 219"/>
                  <a:gd name="T13" fmla="*/ 8 h 229"/>
                  <a:gd name="T14" fmla="*/ 27 w 219"/>
                  <a:gd name="T15" fmla="*/ 11 h 229"/>
                  <a:gd name="T16" fmla="*/ 0 w 219"/>
                  <a:gd name="T17" fmla="*/ 9 h 229"/>
                  <a:gd name="T18" fmla="*/ 13 w 219"/>
                  <a:gd name="T19" fmla="*/ 9 h 229"/>
                  <a:gd name="T20" fmla="*/ 88 w 219"/>
                  <a:gd name="T21" fmla="*/ 61 h 229"/>
                  <a:gd name="T22" fmla="*/ 100 w 219"/>
                  <a:gd name="T23" fmla="*/ 79 h 229"/>
                  <a:gd name="T24" fmla="*/ 94 w 219"/>
                  <a:gd name="T25" fmla="*/ 83 h 229"/>
                  <a:gd name="T26" fmla="*/ 99 w 219"/>
                  <a:gd name="T27" fmla="*/ 70 h 229"/>
                  <a:gd name="T28" fmla="*/ 81 w 219"/>
                  <a:gd name="T29" fmla="*/ 58 h 229"/>
                  <a:gd name="T30" fmla="*/ 82 w 219"/>
                  <a:gd name="T31" fmla="*/ 56 h 229"/>
                  <a:gd name="T32" fmla="*/ 40 w 219"/>
                  <a:gd name="T33" fmla="*/ 98 h 229"/>
                  <a:gd name="T34" fmla="*/ 30 w 219"/>
                  <a:gd name="T35" fmla="*/ 98 h 229"/>
                  <a:gd name="T36" fmla="*/ 20 w 219"/>
                  <a:gd name="T37" fmla="*/ 89 h 229"/>
                  <a:gd name="T38" fmla="*/ 25 w 219"/>
                  <a:gd name="T39" fmla="*/ 87 h 229"/>
                  <a:gd name="T40" fmla="*/ 29 w 219"/>
                  <a:gd name="T41" fmla="*/ 67 h 229"/>
                  <a:gd name="T42" fmla="*/ 40 w 219"/>
                  <a:gd name="T43" fmla="*/ 83 h 229"/>
                  <a:gd name="T44" fmla="*/ 50 w 219"/>
                  <a:gd name="T45" fmla="*/ 74 h 229"/>
                  <a:gd name="T46" fmla="*/ 60 w 219"/>
                  <a:gd name="T47" fmla="*/ 73 h 229"/>
                  <a:gd name="T48" fmla="*/ 124 w 219"/>
                  <a:gd name="T49" fmla="*/ 108 h 229"/>
                  <a:gd name="T50" fmla="*/ 123 w 219"/>
                  <a:gd name="T51" fmla="*/ 101 h 229"/>
                  <a:gd name="T52" fmla="*/ 115 w 219"/>
                  <a:gd name="T53" fmla="*/ 87 h 229"/>
                  <a:gd name="T54" fmla="*/ 129 w 219"/>
                  <a:gd name="T55" fmla="*/ 106 h 229"/>
                  <a:gd name="T56" fmla="*/ 48 w 219"/>
                  <a:gd name="T57" fmla="*/ 105 h 229"/>
                  <a:gd name="T58" fmla="*/ 52 w 219"/>
                  <a:gd name="T59" fmla="*/ 117 h 229"/>
                  <a:gd name="T60" fmla="*/ 42 w 219"/>
                  <a:gd name="T61" fmla="*/ 118 h 229"/>
                  <a:gd name="T62" fmla="*/ 39 w 219"/>
                  <a:gd name="T63" fmla="*/ 104 h 229"/>
                  <a:gd name="T64" fmla="*/ 160 w 219"/>
                  <a:gd name="T65" fmla="*/ 111 h 229"/>
                  <a:gd name="T66" fmla="*/ 159 w 219"/>
                  <a:gd name="T67" fmla="*/ 108 h 229"/>
                  <a:gd name="T68" fmla="*/ 107 w 219"/>
                  <a:gd name="T69" fmla="*/ 129 h 229"/>
                  <a:gd name="T70" fmla="*/ 114 w 219"/>
                  <a:gd name="T71" fmla="*/ 133 h 229"/>
                  <a:gd name="T72" fmla="*/ 135 w 219"/>
                  <a:gd name="T73" fmla="*/ 147 h 229"/>
                  <a:gd name="T74" fmla="*/ 135 w 219"/>
                  <a:gd name="T75" fmla="*/ 139 h 229"/>
                  <a:gd name="T76" fmla="*/ 133 w 219"/>
                  <a:gd name="T77" fmla="*/ 131 h 229"/>
                  <a:gd name="T78" fmla="*/ 146 w 219"/>
                  <a:gd name="T79" fmla="*/ 151 h 229"/>
                  <a:gd name="T80" fmla="*/ 167 w 219"/>
                  <a:gd name="T81" fmla="*/ 162 h 229"/>
                  <a:gd name="T82" fmla="*/ 167 w 219"/>
                  <a:gd name="T83" fmla="*/ 158 h 229"/>
                  <a:gd name="T84" fmla="*/ 166 w 219"/>
                  <a:gd name="T85" fmla="*/ 180 h 229"/>
                  <a:gd name="T86" fmla="*/ 177 w 219"/>
                  <a:gd name="T87" fmla="*/ 171 h 229"/>
                  <a:gd name="T88" fmla="*/ 177 w 219"/>
                  <a:gd name="T89" fmla="*/ 162 h 229"/>
                  <a:gd name="T90" fmla="*/ 172 w 219"/>
                  <a:gd name="T91" fmla="*/ 178 h 229"/>
                  <a:gd name="T92" fmla="*/ 216 w 219"/>
                  <a:gd name="T93" fmla="*/ 175 h 229"/>
                  <a:gd name="T94" fmla="*/ 211 w 219"/>
                  <a:gd name="T95" fmla="*/ 175 h 229"/>
                  <a:gd name="T96" fmla="*/ 213 w 219"/>
                  <a:gd name="T97" fmla="*/ 208 h 229"/>
                  <a:gd name="T98" fmla="*/ 209 w 219"/>
                  <a:gd name="T99" fmla="*/ 219 h 229"/>
                  <a:gd name="T100" fmla="*/ 186 w 219"/>
                  <a:gd name="T101" fmla="*/ 227 h 229"/>
                  <a:gd name="T102" fmla="*/ 190 w 219"/>
                  <a:gd name="T103" fmla="*/ 222 h 229"/>
                  <a:gd name="T104" fmla="*/ 205 w 219"/>
                  <a:gd name="T105" fmla="*/ 21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9" h="229">
                    <a:moveTo>
                      <a:pt x="62" y="40"/>
                    </a:moveTo>
                    <a:lnTo>
                      <a:pt x="61" y="40"/>
                    </a:lnTo>
                    <a:lnTo>
                      <a:pt x="58" y="36"/>
                    </a:lnTo>
                    <a:lnTo>
                      <a:pt x="56" y="35"/>
                    </a:lnTo>
                    <a:lnTo>
                      <a:pt x="60" y="33"/>
                    </a:lnTo>
                    <a:lnTo>
                      <a:pt x="61" y="30"/>
                    </a:lnTo>
                    <a:lnTo>
                      <a:pt x="61" y="25"/>
                    </a:lnTo>
                    <a:lnTo>
                      <a:pt x="62" y="22"/>
                    </a:lnTo>
                    <a:lnTo>
                      <a:pt x="62" y="20"/>
                    </a:lnTo>
                    <a:lnTo>
                      <a:pt x="63" y="17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2" y="3"/>
                    </a:lnTo>
                    <a:lnTo>
                      <a:pt x="42" y="1"/>
                    </a:lnTo>
                    <a:lnTo>
                      <a:pt x="37" y="1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51" y="1"/>
                    </a:lnTo>
                    <a:lnTo>
                      <a:pt x="54" y="4"/>
                    </a:lnTo>
                    <a:lnTo>
                      <a:pt x="57" y="7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4" y="13"/>
                    </a:lnTo>
                    <a:lnTo>
                      <a:pt x="68" y="16"/>
                    </a:lnTo>
                    <a:lnTo>
                      <a:pt x="69" y="23"/>
                    </a:lnTo>
                    <a:lnTo>
                      <a:pt x="64" y="27"/>
                    </a:lnTo>
                    <a:lnTo>
                      <a:pt x="63" y="38"/>
                    </a:lnTo>
                    <a:lnTo>
                      <a:pt x="62" y="40"/>
                    </a:lnTo>
                    <a:close/>
                    <a:moveTo>
                      <a:pt x="18" y="8"/>
                    </a:moveTo>
                    <a:lnTo>
                      <a:pt x="22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32" y="8"/>
                    </a:lnTo>
                    <a:lnTo>
                      <a:pt x="37" y="7"/>
                    </a:lnTo>
                    <a:lnTo>
                      <a:pt x="38" y="9"/>
                    </a:lnTo>
                    <a:lnTo>
                      <a:pt x="37" y="10"/>
                    </a:lnTo>
                    <a:lnTo>
                      <a:pt x="27" y="11"/>
                    </a:lnTo>
                    <a:lnTo>
                      <a:pt x="17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7" y="14"/>
                    </a:lnTo>
                    <a:lnTo>
                      <a:pt x="10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5"/>
                    </a:lnTo>
                    <a:lnTo>
                      <a:pt x="18" y="8"/>
                    </a:lnTo>
                    <a:close/>
                    <a:moveTo>
                      <a:pt x="82" y="56"/>
                    </a:moveTo>
                    <a:lnTo>
                      <a:pt x="88" y="61"/>
                    </a:lnTo>
                    <a:lnTo>
                      <a:pt x="93" y="62"/>
                    </a:lnTo>
                    <a:lnTo>
                      <a:pt x="98" y="68"/>
                    </a:lnTo>
                    <a:lnTo>
                      <a:pt x="101" y="70"/>
                    </a:lnTo>
                    <a:lnTo>
                      <a:pt x="101" y="71"/>
                    </a:lnTo>
                    <a:lnTo>
                      <a:pt x="100" y="79"/>
                    </a:lnTo>
                    <a:lnTo>
                      <a:pt x="99" y="84"/>
                    </a:lnTo>
                    <a:lnTo>
                      <a:pt x="99" y="88"/>
                    </a:lnTo>
                    <a:lnTo>
                      <a:pt x="98" y="87"/>
                    </a:lnTo>
                    <a:lnTo>
                      <a:pt x="97" y="84"/>
                    </a:lnTo>
                    <a:lnTo>
                      <a:pt x="94" y="83"/>
                    </a:lnTo>
                    <a:lnTo>
                      <a:pt x="94" y="82"/>
                    </a:lnTo>
                    <a:lnTo>
                      <a:pt x="98" y="82"/>
                    </a:lnTo>
                    <a:lnTo>
                      <a:pt x="98" y="77"/>
                    </a:lnTo>
                    <a:lnTo>
                      <a:pt x="100" y="74"/>
                    </a:lnTo>
                    <a:lnTo>
                      <a:pt x="99" y="70"/>
                    </a:lnTo>
                    <a:lnTo>
                      <a:pt x="95" y="66"/>
                    </a:lnTo>
                    <a:lnTo>
                      <a:pt x="92" y="63"/>
                    </a:lnTo>
                    <a:lnTo>
                      <a:pt x="87" y="62"/>
                    </a:lnTo>
                    <a:lnTo>
                      <a:pt x="83" y="58"/>
                    </a:lnTo>
                    <a:lnTo>
                      <a:pt x="81" y="58"/>
                    </a:lnTo>
                    <a:lnTo>
                      <a:pt x="78" y="58"/>
                    </a:lnTo>
                    <a:lnTo>
                      <a:pt x="79" y="56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2" y="56"/>
                    </a:lnTo>
                    <a:close/>
                    <a:moveTo>
                      <a:pt x="44" y="86"/>
                    </a:moveTo>
                    <a:lnTo>
                      <a:pt x="44" y="91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0" y="98"/>
                    </a:lnTo>
                    <a:lnTo>
                      <a:pt x="39" y="99"/>
                    </a:lnTo>
                    <a:lnTo>
                      <a:pt x="35" y="101"/>
                    </a:lnTo>
                    <a:lnTo>
                      <a:pt x="33" y="102"/>
                    </a:lnTo>
                    <a:lnTo>
                      <a:pt x="32" y="99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28" y="95"/>
                    </a:lnTo>
                    <a:lnTo>
                      <a:pt x="26" y="95"/>
                    </a:lnTo>
                    <a:lnTo>
                      <a:pt x="22" y="92"/>
                    </a:lnTo>
                    <a:lnTo>
                      <a:pt x="20" y="89"/>
                    </a:lnTo>
                    <a:lnTo>
                      <a:pt x="23" y="89"/>
                    </a:lnTo>
                    <a:lnTo>
                      <a:pt x="24" y="91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4" y="84"/>
                    </a:lnTo>
                    <a:lnTo>
                      <a:pt x="28" y="78"/>
                    </a:lnTo>
                    <a:lnTo>
                      <a:pt x="29" y="74"/>
                    </a:lnTo>
                    <a:lnTo>
                      <a:pt x="27" y="68"/>
                    </a:lnTo>
                    <a:lnTo>
                      <a:pt x="29" y="67"/>
                    </a:lnTo>
                    <a:lnTo>
                      <a:pt x="34" y="69"/>
                    </a:lnTo>
                    <a:lnTo>
                      <a:pt x="36" y="72"/>
                    </a:lnTo>
                    <a:lnTo>
                      <a:pt x="36" y="75"/>
                    </a:lnTo>
                    <a:lnTo>
                      <a:pt x="38" y="77"/>
                    </a:lnTo>
                    <a:lnTo>
                      <a:pt x="40" y="83"/>
                    </a:lnTo>
                    <a:lnTo>
                      <a:pt x="44" y="86"/>
                    </a:lnTo>
                    <a:close/>
                    <a:moveTo>
                      <a:pt x="58" y="74"/>
                    </a:moveTo>
                    <a:lnTo>
                      <a:pt x="54" y="75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51" y="73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58" y="74"/>
                    </a:lnTo>
                    <a:close/>
                    <a:moveTo>
                      <a:pt x="129" y="106"/>
                    </a:moveTo>
                    <a:lnTo>
                      <a:pt x="130" y="108"/>
                    </a:lnTo>
                    <a:lnTo>
                      <a:pt x="127" y="107"/>
                    </a:lnTo>
                    <a:lnTo>
                      <a:pt x="124" y="108"/>
                    </a:lnTo>
                    <a:lnTo>
                      <a:pt x="122" y="108"/>
                    </a:lnTo>
                    <a:lnTo>
                      <a:pt x="123" y="107"/>
                    </a:lnTo>
                    <a:lnTo>
                      <a:pt x="126" y="105"/>
                    </a:lnTo>
                    <a:lnTo>
                      <a:pt x="126" y="103"/>
                    </a:lnTo>
                    <a:lnTo>
                      <a:pt x="123" y="101"/>
                    </a:lnTo>
                    <a:lnTo>
                      <a:pt x="119" y="95"/>
                    </a:lnTo>
                    <a:lnTo>
                      <a:pt x="118" y="93"/>
                    </a:lnTo>
                    <a:lnTo>
                      <a:pt x="117" y="91"/>
                    </a:lnTo>
                    <a:lnTo>
                      <a:pt x="114" y="88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117" y="87"/>
                    </a:lnTo>
                    <a:lnTo>
                      <a:pt x="122" y="96"/>
                    </a:lnTo>
                    <a:lnTo>
                      <a:pt x="122" y="97"/>
                    </a:lnTo>
                    <a:lnTo>
                      <a:pt x="129" y="106"/>
                    </a:lnTo>
                    <a:close/>
                    <a:moveTo>
                      <a:pt x="47" y="104"/>
                    </a:moveTo>
                    <a:lnTo>
                      <a:pt x="47" y="105"/>
                    </a:lnTo>
                    <a:lnTo>
                      <a:pt x="43" y="107"/>
                    </a:lnTo>
                    <a:lnTo>
                      <a:pt x="46" y="109"/>
                    </a:lnTo>
                    <a:lnTo>
                      <a:pt x="48" y="105"/>
                    </a:lnTo>
                    <a:lnTo>
                      <a:pt x="50" y="108"/>
                    </a:lnTo>
                    <a:lnTo>
                      <a:pt x="51" y="114"/>
                    </a:lnTo>
                    <a:lnTo>
                      <a:pt x="51" y="115"/>
                    </a:lnTo>
                    <a:lnTo>
                      <a:pt x="51" y="116"/>
                    </a:lnTo>
                    <a:lnTo>
                      <a:pt x="52" y="117"/>
                    </a:lnTo>
                    <a:lnTo>
                      <a:pt x="52" y="118"/>
                    </a:lnTo>
                    <a:lnTo>
                      <a:pt x="50" y="123"/>
                    </a:lnTo>
                    <a:lnTo>
                      <a:pt x="43" y="123"/>
                    </a:lnTo>
                    <a:lnTo>
                      <a:pt x="43" y="119"/>
                    </a:lnTo>
                    <a:lnTo>
                      <a:pt x="42" y="118"/>
                    </a:lnTo>
                    <a:lnTo>
                      <a:pt x="40" y="112"/>
                    </a:lnTo>
                    <a:lnTo>
                      <a:pt x="38" y="110"/>
                    </a:lnTo>
                    <a:lnTo>
                      <a:pt x="35" y="105"/>
                    </a:lnTo>
                    <a:lnTo>
                      <a:pt x="37" y="104"/>
                    </a:lnTo>
                    <a:lnTo>
                      <a:pt x="39" y="104"/>
                    </a:lnTo>
                    <a:lnTo>
                      <a:pt x="40" y="103"/>
                    </a:lnTo>
                    <a:lnTo>
                      <a:pt x="43" y="103"/>
                    </a:lnTo>
                    <a:lnTo>
                      <a:pt x="45" y="102"/>
                    </a:lnTo>
                    <a:lnTo>
                      <a:pt x="47" y="104"/>
                    </a:lnTo>
                    <a:close/>
                    <a:moveTo>
                      <a:pt x="160" y="111"/>
                    </a:moveTo>
                    <a:lnTo>
                      <a:pt x="157" y="115"/>
                    </a:lnTo>
                    <a:lnTo>
                      <a:pt x="156" y="114"/>
                    </a:lnTo>
                    <a:lnTo>
                      <a:pt x="157" y="109"/>
                    </a:lnTo>
                    <a:lnTo>
                      <a:pt x="159" y="108"/>
                    </a:lnTo>
                    <a:lnTo>
                      <a:pt x="159" y="108"/>
                    </a:lnTo>
                    <a:lnTo>
                      <a:pt x="160" y="111"/>
                    </a:lnTo>
                    <a:close/>
                    <a:moveTo>
                      <a:pt x="117" y="134"/>
                    </a:moveTo>
                    <a:lnTo>
                      <a:pt x="115" y="134"/>
                    </a:lnTo>
                    <a:lnTo>
                      <a:pt x="113" y="133"/>
                    </a:lnTo>
                    <a:lnTo>
                      <a:pt x="107" y="129"/>
                    </a:lnTo>
                    <a:lnTo>
                      <a:pt x="104" y="128"/>
                    </a:lnTo>
                    <a:lnTo>
                      <a:pt x="105" y="126"/>
                    </a:lnTo>
                    <a:lnTo>
                      <a:pt x="107" y="127"/>
                    </a:lnTo>
                    <a:lnTo>
                      <a:pt x="112" y="131"/>
                    </a:lnTo>
                    <a:lnTo>
                      <a:pt x="114" y="133"/>
                    </a:lnTo>
                    <a:lnTo>
                      <a:pt x="117" y="134"/>
                    </a:lnTo>
                    <a:close/>
                    <a:moveTo>
                      <a:pt x="146" y="155"/>
                    </a:moveTo>
                    <a:lnTo>
                      <a:pt x="145" y="156"/>
                    </a:lnTo>
                    <a:lnTo>
                      <a:pt x="141" y="149"/>
                    </a:lnTo>
                    <a:lnTo>
                      <a:pt x="135" y="147"/>
                    </a:lnTo>
                    <a:lnTo>
                      <a:pt x="132" y="145"/>
                    </a:lnTo>
                    <a:lnTo>
                      <a:pt x="133" y="144"/>
                    </a:lnTo>
                    <a:lnTo>
                      <a:pt x="135" y="144"/>
                    </a:lnTo>
                    <a:lnTo>
                      <a:pt x="136" y="141"/>
                    </a:lnTo>
                    <a:lnTo>
                      <a:pt x="135" y="139"/>
                    </a:lnTo>
                    <a:lnTo>
                      <a:pt x="132" y="133"/>
                    </a:lnTo>
                    <a:lnTo>
                      <a:pt x="130" y="130"/>
                    </a:lnTo>
                    <a:lnTo>
                      <a:pt x="129" y="129"/>
                    </a:lnTo>
                    <a:lnTo>
                      <a:pt x="129" y="126"/>
                    </a:lnTo>
                    <a:lnTo>
                      <a:pt x="133" y="131"/>
                    </a:lnTo>
                    <a:lnTo>
                      <a:pt x="134" y="135"/>
                    </a:lnTo>
                    <a:lnTo>
                      <a:pt x="136" y="139"/>
                    </a:lnTo>
                    <a:lnTo>
                      <a:pt x="138" y="146"/>
                    </a:lnTo>
                    <a:lnTo>
                      <a:pt x="142" y="148"/>
                    </a:lnTo>
                    <a:lnTo>
                      <a:pt x="146" y="151"/>
                    </a:lnTo>
                    <a:lnTo>
                      <a:pt x="146" y="155"/>
                    </a:lnTo>
                    <a:close/>
                    <a:moveTo>
                      <a:pt x="173" y="162"/>
                    </a:moveTo>
                    <a:lnTo>
                      <a:pt x="174" y="162"/>
                    </a:lnTo>
                    <a:lnTo>
                      <a:pt x="172" y="164"/>
                    </a:lnTo>
                    <a:lnTo>
                      <a:pt x="167" y="162"/>
                    </a:lnTo>
                    <a:lnTo>
                      <a:pt x="166" y="162"/>
                    </a:lnTo>
                    <a:lnTo>
                      <a:pt x="165" y="160"/>
                    </a:lnTo>
                    <a:lnTo>
                      <a:pt x="164" y="159"/>
                    </a:lnTo>
                    <a:lnTo>
                      <a:pt x="164" y="157"/>
                    </a:lnTo>
                    <a:lnTo>
                      <a:pt x="167" y="158"/>
                    </a:lnTo>
                    <a:lnTo>
                      <a:pt x="169" y="160"/>
                    </a:lnTo>
                    <a:lnTo>
                      <a:pt x="173" y="162"/>
                    </a:lnTo>
                    <a:close/>
                    <a:moveTo>
                      <a:pt x="168" y="181"/>
                    </a:moveTo>
                    <a:lnTo>
                      <a:pt x="165" y="182"/>
                    </a:lnTo>
                    <a:lnTo>
                      <a:pt x="166" y="180"/>
                    </a:lnTo>
                    <a:lnTo>
                      <a:pt x="171" y="177"/>
                    </a:lnTo>
                    <a:lnTo>
                      <a:pt x="173" y="174"/>
                    </a:lnTo>
                    <a:lnTo>
                      <a:pt x="175" y="173"/>
                    </a:lnTo>
                    <a:lnTo>
                      <a:pt x="175" y="172"/>
                    </a:lnTo>
                    <a:lnTo>
                      <a:pt x="177" y="171"/>
                    </a:lnTo>
                    <a:lnTo>
                      <a:pt x="178" y="169"/>
                    </a:lnTo>
                    <a:lnTo>
                      <a:pt x="178" y="168"/>
                    </a:lnTo>
                    <a:lnTo>
                      <a:pt x="176" y="165"/>
                    </a:lnTo>
                    <a:lnTo>
                      <a:pt x="176" y="163"/>
                    </a:lnTo>
                    <a:lnTo>
                      <a:pt x="177" y="162"/>
                    </a:lnTo>
                    <a:lnTo>
                      <a:pt x="180" y="161"/>
                    </a:lnTo>
                    <a:lnTo>
                      <a:pt x="179" y="163"/>
                    </a:lnTo>
                    <a:lnTo>
                      <a:pt x="181" y="169"/>
                    </a:lnTo>
                    <a:lnTo>
                      <a:pt x="176" y="175"/>
                    </a:lnTo>
                    <a:lnTo>
                      <a:pt x="172" y="178"/>
                    </a:lnTo>
                    <a:lnTo>
                      <a:pt x="168" y="181"/>
                    </a:lnTo>
                    <a:close/>
                    <a:moveTo>
                      <a:pt x="209" y="173"/>
                    </a:moveTo>
                    <a:lnTo>
                      <a:pt x="211" y="173"/>
                    </a:lnTo>
                    <a:lnTo>
                      <a:pt x="212" y="173"/>
                    </a:lnTo>
                    <a:lnTo>
                      <a:pt x="216" y="175"/>
                    </a:lnTo>
                    <a:lnTo>
                      <a:pt x="219" y="176"/>
                    </a:lnTo>
                    <a:lnTo>
                      <a:pt x="219" y="177"/>
                    </a:lnTo>
                    <a:lnTo>
                      <a:pt x="218" y="178"/>
                    </a:lnTo>
                    <a:lnTo>
                      <a:pt x="214" y="176"/>
                    </a:lnTo>
                    <a:lnTo>
                      <a:pt x="211" y="175"/>
                    </a:lnTo>
                    <a:lnTo>
                      <a:pt x="206" y="175"/>
                    </a:lnTo>
                    <a:lnTo>
                      <a:pt x="205" y="175"/>
                    </a:lnTo>
                    <a:lnTo>
                      <a:pt x="206" y="172"/>
                    </a:lnTo>
                    <a:lnTo>
                      <a:pt x="209" y="173"/>
                    </a:lnTo>
                    <a:close/>
                    <a:moveTo>
                      <a:pt x="213" y="208"/>
                    </a:moveTo>
                    <a:lnTo>
                      <a:pt x="209" y="209"/>
                    </a:lnTo>
                    <a:lnTo>
                      <a:pt x="208" y="207"/>
                    </a:lnTo>
                    <a:lnTo>
                      <a:pt x="210" y="206"/>
                    </a:lnTo>
                    <a:lnTo>
                      <a:pt x="213" y="208"/>
                    </a:lnTo>
                    <a:close/>
                    <a:moveTo>
                      <a:pt x="209" y="219"/>
                    </a:moveTo>
                    <a:lnTo>
                      <a:pt x="208" y="222"/>
                    </a:lnTo>
                    <a:lnTo>
                      <a:pt x="204" y="227"/>
                    </a:lnTo>
                    <a:lnTo>
                      <a:pt x="196" y="229"/>
                    </a:lnTo>
                    <a:lnTo>
                      <a:pt x="187" y="229"/>
                    </a:lnTo>
                    <a:lnTo>
                      <a:pt x="186" y="227"/>
                    </a:lnTo>
                    <a:lnTo>
                      <a:pt x="186" y="226"/>
                    </a:lnTo>
                    <a:lnTo>
                      <a:pt x="187" y="224"/>
                    </a:lnTo>
                    <a:lnTo>
                      <a:pt x="187" y="223"/>
                    </a:lnTo>
                    <a:lnTo>
                      <a:pt x="186" y="223"/>
                    </a:lnTo>
                    <a:lnTo>
                      <a:pt x="190" y="222"/>
                    </a:lnTo>
                    <a:lnTo>
                      <a:pt x="192" y="219"/>
                    </a:lnTo>
                    <a:lnTo>
                      <a:pt x="195" y="219"/>
                    </a:lnTo>
                    <a:lnTo>
                      <a:pt x="200" y="221"/>
                    </a:lnTo>
                    <a:lnTo>
                      <a:pt x="202" y="221"/>
                    </a:lnTo>
                    <a:lnTo>
                      <a:pt x="205" y="219"/>
                    </a:lnTo>
                    <a:lnTo>
                      <a:pt x="208" y="215"/>
                    </a:lnTo>
                    <a:lnTo>
                      <a:pt x="210" y="215"/>
                    </a:lnTo>
                    <a:lnTo>
                      <a:pt x="209" y="21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36">
                <a:extLst>
                  <a:ext uri="{FF2B5EF4-FFF2-40B4-BE49-F238E27FC236}">
                    <a16:creationId xmlns:a16="http://schemas.microsoft.com/office/drawing/2014/main" id="{042EB56D-B33E-5CC3-8B88-CBA92752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" y="2608"/>
                <a:ext cx="35" cy="19"/>
              </a:xfrm>
              <a:custGeom>
                <a:avLst/>
                <a:gdLst>
                  <a:gd name="T0" fmla="*/ 102 w 118"/>
                  <a:gd name="T1" fmla="*/ 22 h 63"/>
                  <a:gd name="T2" fmla="*/ 100 w 118"/>
                  <a:gd name="T3" fmla="*/ 27 h 63"/>
                  <a:gd name="T4" fmla="*/ 103 w 118"/>
                  <a:gd name="T5" fmla="*/ 32 h 63"/>
                  <a:gd name="T6" fmla="*/ 109 w 118"/>
                  <a:gd name="T7" fmla="*/ 34 h 63"/>
                  <a:gd name="T8" fmla="*/ 114 w 118"/>
                  <a:gd name="T9" fmla="*/ 34 h 63"/>
                  <a:gd name="T10" fmla="*/ 118 w 118"/>
                  <a:gd name="T11" fmla="*/ 40 h 63"/>
                  <a:gd name="T12" fmla="*/ 115 w 118"/>
                  <a:gd name="T13" fmla="*/ 46 h 63"/>
                  <a:gd name="T14" fmla="*/ 115 w 118"/>
                  <a:gd name="T15" fmla="*/ 48 h 63"/>
                  <a:gd name="T16" fmla="*/ 117 w 118"/>
                  <a:gd name="T17" fmla="*/ 52 h 63"/>
                  <a:gd name="T18" fmla="*/ 116 w 118"/>
                  <a:gd name="T19" fmla="*/ 56 h 63"/>
                  <a:gd name="T20" fmla="*/ 113 w 118"/>
                  <a:gd name="T21" fmla="*/ 57 h 63"/>
                  <a:gd name="T22" fmla="*/ 109 w 118"/>
                  <a:gd name="T23" fmla="*/ 57 h 63"/>
                  <a:gd name="T24" fmla="*/ 103 w 118"/>
                  <a:gd name="T25" fmla="*/ 59 h 63"/>
                  <a:gd name="T26" fmla="*/ 96 w 118"/>
                  <a:gd name="T27" fmla="*/ 57 h 63"/>
                  <a:gd name="T28" fmla="*/ 90 w 118"/>
                  <a:gd name="T29" fmla="*/ 60 h 63"/>
                  <a:gd name="T30" fmla="*/ 75 w 118"/>
                  <a:gd name="T31" fmla="*/ 60 h 63"/>
                  <a:gd name="T32" fmla="*/ 66 w 118"/>
                  <a:gd name="T33" fmla="*/ 60 h 63"/>
                  <a:gd name="T34" fmla="*/ 60 w 118"/>
                  <a:gd name="T35" fmla="*/ 57 h 63"/>
                  <a:gd name="T36" fmla="*/ 53 w 118"/>
                  <a:gd name="T37" fmla="*/ 57 h 63"/>
                  <a:gd name="T38" fmla="*/ 49 w 118"/>
                  <a:gd name="T39" fmla="*/ 61 h 63"/>
                  <a:gd name="T40" fmla="*/ 36 w 118"/>
                  <a:gd name="T41" fmla="*/ 63 h 63"/>
                  <a:gd name="T42" fmla="*/ 31 w 118"/>
                  <a:gd name="T43" fmla="*/ 62 h 63"/>
                  <a:gd name="T44" fmla="*/ 31 w 118"/>
                  <a:gd name="T45" fmla="*/ 61 h 63"/>
                  <a:gd name="T46" fmla="*/ 29 w 118"/>
                  <a:gd name="T47" fmla="*/ 59 h 63"/>
                  <a:gd name="T48" fmla="*/ 23 w 118"/>
                  <a:gd name="T49" fmla="*/ 58 h 63"/>
                  <a:gd name="T50" fmla="*/ 15 w 118"/>
                  <a:gd name="T51" fmla="*/ 59 h 63"/>
                  <a:gd name="T52" fmla="*/ 7 w 118"/>
                  <a:gd name="T53" fmla="*/ 54 h 63"/>
                  <a:gd name="T54" fmla="*/ 4 w 118"/>
                  <a:gd name="T55" fmla="*/ 49 h 63"/>
                  <a:gd name="T56" fmla="*/ 1 w 118"/>
                  <a:gd name="T57" fmla="*/ 46 h 63"/>
                  <a:gd name="T58" fmla="*/ 1 w 118"/>
                  <a:gd name="T59" fmla="*/ 43 h 63"/>
                  <a:gd name="T60" fmla="*/ 6 w 118"/>
                  <a:gd name="T61" fmla="*/ 39 h 63"/>
                  <a:gd name="T62" fmla="*/ 10 w 118"/>
                  <a:gd name="T63" fmla="*/ 31 h 63"/>
                  <a:gd name="T64" fmla="*/ 15 w 118"/>
                  <a:gd name="T65" fmla="*/ 23 h 63"/>
                  <a:gd name="T66" fmla="*/ 23 w 118"/>
                  <a:gd name="T67" fmla="*/ 14 h 63"/>
                  <a:gd name="T68" fmla="*/ 28 w 118"/>
                  <a:gd name="T69" fmla="*/ 8 h 63"/>
                  <a:gd name="T70" fmla="*/ 36 w 118"/>
                  <a:gd name="T71" fmla="*/ 5 h 63"/>
                  <a:gd name="T72" fmla="*/ 41 w 118"/>
                  <a:gd name="T73" fmla="*/ 0 h 63"/>
                  <a:gd name="T74" fmla="*/ 48 w 118"/>
                  <a:gd name="T75" fmla="*/ 0 h 63"/>
                  <a:gd name="T76" fmla="*/ 57 w 118"/>
                  <a:gd name="T77" fmla="*/ 2 h 63"/>
                  <a:gd name="T78" fmla="*/ 57 w 118"/>
                  <a:gd name="T79" fmla="*/ 5 h 63"/>
                  <a:gd name="T80" fmla="*/ 56 w 118"/>
                  <a:gd name="T81" fmla="*/ 8 h 63"/>
                  <a:gd name="T82" fmla="*/ 61 w 118"/>
                  <a:gd name="T83" fmla="*/ 9 h 63"/>
                  <a:gd name="T84" fmla="*/ 70 w 118"/>
                  <a:gd name="T85" fmla="*/ 9 h 63"/>
                  <a:gd name="T86" fmla="*/ 78 w 118"/>
                  <a:gd name="T87" fmla="*/ 12 h 63"/>
                  <a:gd name="T88" fmla="*/ 82 w 118"/>
                  <a:gd name="T89" fmla="*/ 13 h 63"/>
                  <a:gd name="T90" fmla="*/ 87 w 118"/>
                  <a:gd name="T91" fmla="*/ 9 h 63"/>
                  <a:gd name="T92" fmla="*/ 90 w 118"/>
                  <a:gd name="T93" fmla="*/ 9 h 63"/>
                  <a:gd name="T94" fmla="*/ 97 w 118"/>
                  <a:gd name="T95" fmla="*/ 13 h 63"/>
                  <a:gd name="T96" fmla="*/ 102 w 118"/>
                  <a:gd name="T97" fmla="*/ 15 h 63"/>
                  <a:gd name="T98" fmla="*/ 102 w 118"/>
                  <a:gd name="T99" fmla="*/ 2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63">
                    <a:moveTo>
                      <a:pt x="102" y="21"/>
                    </a:moveTo>
                    <a:lnTo>
                      <a:pt x="102" y="22"/>
                    </a:lnTo>
                    <a:lnTo>
                      <a:pt x="101" y="25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3" y="32"/>
                    </a:lnTo>
                    <a:lnTo>
                      <a:pt x="106" y="34"/>
                    </a:lnTo>
                    <a:lnTo>
                      <a:pt x="109" y="34"/>
                    </a:lnTo>
                    <a:lnTo>
                      <a:pt x="113" y="33"/>
                    </a:lnTo>
                    <a:lnTo>
                      <a:pt x="114" y="34"/>
                    </a:lnTo>
                    <a:lnTo>
                      <a:pt x="116" y="37"/>
                    </a:lnTo>
                    <a:lnTo>
                      <a:pt x="118" y="40"/>
                    </a:lnTo>
                    <a:lnTo>
                      <a:pt x="116" y="43"/>
                    </a:lnTo>
                    <a:lnTo>
                      <a:pt x="115" y="46"/>
                    </a:lnTo>
                    <a:lnTo>
                      <a:pt x="114" y="47"/>
                    </a:lnTo>
                    <a:lnTo>
                      <a:pt x="115" y="48"/>
                    </a:lnTo>
                    <a:lnTo>
                      <a:pt x="116" y="50"/>
                    </a:lnTo>
                    <a:lnTo>
                      <a:pt x="117" y="52"/>
                    </a:lnTo>
                    <a:lnTo>
                      <a:pt x="117" y="55"/>
                    </a:lnTo>
                    <a:lnTo>
                      <a:pt x="116" y="56"/>
                    </a:lnTo>
                    <a:lnTo>
                      <a:pt x="115" y="57"/>
                    </a:lnTo>
                    <a:lnTo>
                      <a:pt x="113" y="57"/>
                    </a:lnTo>
                    <a:lnTo>
                      <a:pt x="111" y="57"/>
                    </a:lnTo>
                    <a:lnTo>
                      <a:pt x="109" y="57"/>
                    </a:lnTo>
                    <a:lnTo>
                      <a:pt x="106" y="58"/>
                    </a:lnTo>
                    <a:lnTo>
                      <a:pt x="103" y="59"/>
                    </a:lnTo>
                    <a:lnTo>
                      <a:pt x="98" y="59"/>
                    </a:lnTo>
                    <a:lnTo>
                      <a:pt x="96" y="57"/>
                    </a:lnTo>
                    <a:lnTo>
                      <a:pt x="95" y="57"/>
                    </a:lnTo>
                    <a:lnTo>
                      <a:pt x="90" y="60"/>
                    </a:lnTo>
                    <a:lnTo>
                      <a:pt x="84" y="59"/>
                    </a:lnTo>
                    <a:lnTo>
                      <a:pt x="75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59"/>
                    </a:lnTo>
                    <a:lnTo>
                      <a:pt x="60" y="57"/>
                    </a:lnTo>
                    <a:lnTo>
                      <a:pt x="57" y="56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49" y="61"/>
                    </a:lnTo>
                    <a:lnTo>
                      <a:pt x="42" y="62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30" y="60"/>
                    </a:lnTo>
                    <a:lnTo>
                      <a:pt x="29" y="59"/>
                    </a:lnTo>
                    <a:lnTo>
                      <a:pt x="26" y="59"/>
                    </a:lnTo>
                    <a:lnTo>
                      <a:pt x="23" y="58"/>
                    </a:lnTo>
                    <a:lnTo>
                      <a:pt x="21" y="57"/>
                    </a:lnTo>
                    <a:lnTo>
                      <a:pt x="15" y="59"/>
                    </a:lnTo>
                    <a:lnTo>
                      <a:pt x="11" y="57"/>
                    </a:lnTo>
                    <a:lnTo>
                      <a:pt x="7" y="54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3" y="47"/>
                    </a:lnTo>
                    <a:lnTo>
                      <a:pt x="1" y="46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8" y="33"/>
                    </a:lnTo>
                    <a:lnTo>
                      <a:pt x="10" y="31"/>
                    </a:lnTo>
                    <a:lnTo>
                      <a:pt x="13" y="28"/>
                    </a:lnTo>
                    <a:lnTo>
                      <a:pt x="15" y="23"/>
                    </a:lnTo>
                    <a:lnTo>
                      <a:pt x="19" y="19"/>
                    </a:lnTo>
                    <a:lnTo>
                      <a:pt x="23" y="14"/>
                    </a:lnTo>
                    <a:lnTo>
                      <a:pt x="26" y="10"/>
                    </a:lnTo>
                    <a:lnTo>
                      <a:pt x="28" y="8"/>
                    </a:lnTo>
                    <a:lnTo>
                      <a:pt x="32" y="6"/>
                    </a:lnTo>
                    <a:lnTo>
                      <a:pt x="36" y="5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57" y="3"/>
                    </a:lnTo>
                    <a:lnTo>
                      <a:pt x="57" y="5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67" y="9"/>
                    </a:lnTo>
                    <a:lnTo>
                      <a:pt x="70" y="9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5" y="11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2" y="11"/>
                    </a:lnTo>
                    <a:lnTo>
                      <a:pt x="97" y="13"/>
                    </a:lnTo>
                    <a:lnTo>
                      <a:pt x="101" y="14"/>
                    </a:lnTo>
                    <a:lnTo>
                      <a:pt x="102" y="15"/>
                    </a:lnTo>
                    <a:lnTo>
                      <a:pt x="102" y="20"/>
                    </a:lnTo>
                    <a:lnTo>
                      <a:pt x="102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37">
                <a:extLst>
                  <a:ext uri="{FF2B5EF4-FFF2-40B4-BE49-F238E27FC236}">
                    <a16:creationId xmlns:a16="http://schemas.microsoft.com/office/drawing/2014/main" id="{DD61AA0B-CB81-5B2C-96B8-773015EE7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3575"/>
                <a:ext cx="1" cy="2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2 w 5"/>
                  <a:gd name="T5" fmla="*/ 4 h 5"/>
                  <a:gd name="T6" fmla="*/ 2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1 w 5"/>
                  <a:gd name="T13" fmla="*/ 4 h 5"/>
                  <a:gd name="T14" fmla="*/ 0 w 5"/>
                  <a:gd name="T15" fmla="*/ 3 h 5"/>
                  <a:gd name="T16" fmla="*/ 1 w 5"/>
                  <a:gd name="T17" fmla="*/ 2 h 5"/>
                  <a:gd name="T18" fmla="*/ 1 w 5"/>
                  <a:gd name="T19" fmla="*/ 1 h 5"/>
                  <a:gd name="T20" fmla="*/ 2 w 5"/>
                  <a:gd name="T21" fmla="*/ 1 h 5"/>
                  <a:gd name="T22" fmla="*/ 3 w 5"/>
                  <a:gd name="T23" fmla="*/ 0 h 5"/>
                  <a:gd name="T24" fmla="*/ 4 w 5"/>
                  <a:gd name="T25" fmla="*/ 0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  <a:gd name="T32" fmla="*/ 5 w 5"/>
                  <a:gd name="T33" fmla="*/ 3 h 5"/>
                  <a:gd name="T34" fmla="*/ 5 w 5"/>
                  <a:gd name="T35" fmla="*/ 3 h 5"/>
                  <a:gd name="T36" fmla="*/ 5 w 5"/>
                  <a:gd name="T3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38">
                <a:extLst>
                  <a:ext uri="{FF2B5EF4-FFF2-40B4-BE49-F238E27FC236}">
                    <a16:creationId xmlns:a16="http://schemas.microsoft.com/office/drawing/2014/main" id="{F1B48A96-15DF-DF81-60AD-02CCEF2F0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3094"/>
                <a:ext cx="96" cy="101"/>
              </a:xfrm>
              <a:custGeom>
                <a:avLst/>
                <a:gdLst>
                  <a:gd name="T0" fmla="*/ 185 w 329"/>
                  <a:gd name="T1" fmla="*/ 6 h 342"/>
                  <a:gd name="T2" fmla="*/ 192 w 329"/>
                  <a:gd name="T3" fmla="*/ 16 h 342"/>
                  <a:gd name="T4" fmla="*/ 204 w 329"/>
                  <a:gd name="T5" fmla="*/ 34 h 342"/>
                  <a:gd name="T6" fmla="*/ 210 w 329"/>
                  <a:gd name="T7" fmla="*/ 47 h 342"/>
                  <a:gd name="T8" fmla="*/ 228 w 329"/>
                  <a:gd name="T9" fmla="*/ 72 h 342"/>
                  <a:gd name="T10" fmla="*/ 253 w 329"/>
                  <a:gd name="T11" fmla="*/ 85 h 342"/>
                  <a:gd name="T12" fmla="*/ 256 w 329"/>
                  <a:gd name="T13" fmla="*/ 99 h 342"/>
                  <a:gd name="T14" fmla="*/ 271 w 329"/>
                  <a:gd name="T15" fmla="*/ 101 h 342"/>
                  <a:gd name="T16" fmla="*/ 271 w 329"/>
                  <a:gd name="T17" fmla="*/ 113 h 342"/>
                  <a:gd name="T18" fmla="*/ 276 w 329"/>
                  <a:gd name="T19" fmla="*/ 128 h 342"/>
                  <a:gd name="T20" fmla="*/ 283 w 329"/>
                  <a:gd name="T21" fmla="*/ 140 h 342"/>
                  <a:gd name="T22" fmla="*/ 314 w 329"/>
                  <a:gd name="T23" fmla="*/ 147 h 342"/>
                  <a:gd name="T24" fmla="*/ 317 w 329"/>
                  <a:gd name="T25" fmla="*/ 154 h 342"/>
                  <a:gd name="T26" fmla="*/ 320 w 329"/>
                  <a:gd name="T27" fmla="*/ 158 h 342"/>
                  <a:gd name="T28" fmla="*/ 321 w 329"/>
                  <a:gd name="T29" fmla="*/ 164 h 342"/>
                  <a:gd name="T30" fmla="*/ 306 w 329"/>
                  <a:gd name="T31" fmla="*/ 176 h 342"/>
                  <a:gd name="T32" fmla="*/ 282 w 329"/>
                  <a:gd name="T33" fmla="*/ 189 h 342"/>
                  <a:gd name="T34" fmla="*/ 275 w 329"/>
                  <a:gd name="T35" fmla="*/ 198 h 342"/>
                  <a:gd name="T36" fmla="*/ 269 w 329"/>
                  <a:gd name="T37" fmla="*/ 202 h 342"/>
                  <a:gd name="T38" fmla="*/ 260 w 329"/>
                  <a:gd name="T39" fmla="*/ 208 h 342"/>
                  <a:gd name="T40" fmla="*/ 252 w 329"/>
                  <a:gd name="T41" fmla="*/ 214 h 342"/>
                  <a:gd name="T42" fmla="*/ 241 w 329"/>
                  <a:gd name="T43" fmla="*/ 241 h 342"/>
                  <a:gd name="T44" fmla="*/ 227 w 329"/>
                  <a:gd name="T45" fmla="*/ 254 h 342"/>
                  <a:gd name="T46" fmla="*/ 208 w 329"/>
                  <a:gd name="T47" fmla="*/ 260 h 342"/>
                  <a:gd name="T48" fmla="*/ 201 w 329"/>
                  <a:gd name="T49" fmla="*/ 282 h 342"/>
                  <a:gd name="T50" fmla="*/ 192 w 329"/>
                  <a:gd name="T51" fmla="*/ 298 h 342"/>
                  <a:gd name="T52" fmla="*/ 176 w 329"/>
                  <a:gd name="T53" fmla="*/ 299 h 342"/>
                  <a:gd name="T54" fmla="*/ 155 w 329"/>
                  <a:gd name="T55" fmla="*/ 299 h 342"/>
                  <a:gd name="T56" fmla="*/ 140 w 329"/>
                  <a:gd name="T57" fmla="*/ 294 h 342"/>
                  <a:gd name="T58" fmla="*/ 124 w 329"/>
                  <a:gd name="T59" fmla="*/ 283 h 342"/>
                  <a:gd name="T60" fmla="*/ 108 w 329"/>
                  <a:gd name="T61" fmla="*/ 282 h 342"/>
                  <a:gd name="T62" fmla="*/ 100 w 329"/>
                  <a:gd name="T63" fmla="*/ 293 h 342"/>
                  <a:gd name="T64" fmla="*/ 92 w 329"/>
                  <a:gd name="T65" fmla="*/ 314 h 342"/>
                  <a:gd name="T66" fmla="*/ 74 w 329"/>
                  <a:gd name="T67" fmla="*/ 331 h 342"/>
                  <a:gd name="T68" fmla="*/ 64 w 329"/>
                  <a:gd name="T69" fmla="*/ 336 h 342"/>
                  <a:gd name="T70" fmla="*/ 53 w 329"/>
                  <a:gd name="T71" fmla="*/ 342 h 342"/>
                  <a:gd name="T72" fmla="*/ 31 w 329"/>
                  <a:gd name="T73" fmla="*/ 340 h 342"/>
                  <a:gd name="T74" fmla="*/ 23 w 329"/>
                  <a:gd name="T75" fmla="*/ 331 h 342"/>
                  <a:gd name="T76" fmla="*/ 29 w 329"/>
                  <a:gd name="T77" fmla="*/ 315 h 342"/>
                  <a:gd name="T78" fmla="*/ 29 w 329"/>
                  <a:gd name="T79" fmla="*/ 305 h 342"/>
                  <a:gd name="T80" fmla="*/ 16 w 329"/>
                  <a:gd name="T81" fmla="*/ 276 h 342"/>
                  <a:gd name="T82" fmla="*/ 0 w 329"/>
                  <a:gd name="T83" fmla="*/ 261 h 342"/>
                  <a:gd name="T84" fmla="*/ 0 w 329"/>
                  <a:gd name="T85" fmla="*/ 219 h 342"/>
                  <a:gd name="T86" fmla="*/ 0 w 329"/>
                  <a:gd name="T87" fmla="*/ 176 h 342"/>
                  <a:gd name="T88" fmla="*/ 18 w 329"/>
                  <a:gd name="T89" fmla="*/ 156 h 342"/>
                  <a:gd name="T90" fmla="*/ 35 w 329"/>
                  <a:gd name="T91" fmla="*/ 148 h 342"/>
                  <a:gd name="T92" fmla="*/ 35 w 329"/>
                  <a:gd name="T93" fmla="*/ 87 h 342"/>
                  <a:gd name="T94" fmla="*/ 35 w 329"/>
                  <a:gd name="T95" fmla="*/ 27 h 342"/>
                  <a:gd name="T96" fmla="*/ 71 w 329"/>
                  <a:gd name="T97" fmla="*/ 15 h 342"/>
                  <a:gd name="T98" fmla="*/ 114 w 329"/>
                  <a:gd name="T99" fmla="*/ 7 h 342"/>
                  <a:gd name="T100" fmla="*/ 126 w 329"/>
                  <a:gd name="T101" fmla="*/ 22 h 342"/>
                  <a:gd name="T102" fmla="*/ 131 w 329"/>
                  <a:gd name="T103" fmla="*/ 23 h 342"/>
                  <a:gd name="T104" fmla="*/ 146 w 329"/>
                  <a:gd name="T105" fmla="*/ 10 h 342"/>
                  <a:gd name="T106" fmla="*/ 158 w 329"/>
                  <a:gd name="T107" fmla="*/ 9 h 342"/>
                  <a:gd name="T108" fmla="*/ 184 w 329"/>
                  <a:gd name="T10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9" h="342">
                    <a:moveTo>
                      <a:pt x="185" y="0"/>
                    </a:moveTo>
                    <a:lnTo>
                      <a:pt x="185" y="2"/>
                    </a:lnTo>
                    <a:lnTo>
                      <a:pt x="184" y="4"/>
                    </a:lnTo>
                    <a:lnTo>
                      <a:pt x="185" y="6"/>
                    </a:lnTo>
                    <a:lnTo>
                      <a:pt x="186" y="9"/>
                    </a:lnTo>
                    <a:lnTo>
                      <a:pt x="188" y="11"/>
                    </a:lnTo>
                    <a:lnTo>
                      <a:pt x="190" y="13"/>
                    </a:lnTo>
                    <a:lnTo>
                      <a:pt x="192" y="16"/>
                    </a:lnTo>
                    <a:lnTo>
                      <a:pt x="193" y="20"/>
                    </a:lnTo>
                    <a:lnTo>
                      <a:pt x="196" y="24"/>
                    </a:lnTo>
                    <a:lnTo>
                      <a:pt x="203" y="31"/>
                    </a:lnTo>
                    <a:lnTo>
                      <a:pt x="204" y="34"/>
                    </a:lnTo>
                    <a:lnTo>
                      <a:pt x="205" y="37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0" y="47"/>
                    </a:lnTo>
                    <a:lnTo>
                      <a:pt x="214" y="58"/>
                    </a:lnTo>
                    <a:lnTo>
                      <a:pt x="217" y="64"/>
                    </a:lnTo>
                    <a:lnTo>
                      <a:pt x="220" y="65"/>
                    </a:lnTo>
                    <a:lnTo>
                      <a:pt x="228" y="72"/>
                    </a:lnTo>
                    <a:lnTo>
                      <a:pt x="235" y="77"/>
                    </a:lnTo>
                    <a:lnTo>
                      <a:pt x="243" y="81"/>
                    </a:lnTo>
                    <a:lnTo>
                      <a:pt x="250" y="83"/>
                    </a:lnTo>
                    <a:lnTo>
                      <a:pt x="253" y="85"/>
                    </a:lnTo>
                    <a:lnTo>
                      <a:pt x="254" y="87"/>
                    </a:lnTo>
                    <a:lnTo>
                      <a:pt x="255" y="90"/>
                    </a:lnTo>
                    <a:lnTo>
                      <a:pt x="256" y="95"/>
                    </a:lnTo>
                    <a:lnTo>
                      <a:pt x="256" y="99"/>
                    </a:lnTo>
                    <a:lnTo>
                      <a:pt x="263" y="99"/>
                    </a:lnTo>
                    <a:lnTo>
                      <a:pt x="268" y="99"/>
                    </a:lnTo>
                    <a:lnTo>
                      <a:pt x="270" y="100"/>
                    </a:lnTo>
                    <a:lnTo>
                      <a:pt x="271" y="101"/>
                    </a:lnTo>
                    <a:lnTo>
                      <a:pt x="271" y="103"/>
                    </a:lnTo>
                    <a:lnTo>
                      <a:pt x="271" y="107"/>
                    </a:lnTo>
                    <a:lnTo>
                      <a:pt x="271" y="110"/>
                    </a:lnTo>
                    <a:lnTo>
                      <a:pt x="271" y="113"/>
                    </a:lnTo>
                    <a:lnTo>
                      <a:pt x="270" y="116"/>
                    </a:lnTo>
                    <a:lnTo>
                      <a:pt x="270" y="121"/>
                    </a:lnTo>
                    <a:lnTo>
                      <a:pt x="271" y="123"/>
                    </a:lnTo>
                    <a:lnTo>
                      <a:pt x="276" y="128"/>
                    </a:lnTo>
                    <a:lnTo>
                      <a:pt x="278" y="132"/>
                    </a:lnTo>
                    <a:lnTo>
                      <a:pt x="281" y="137"/>
                    </a:lnTo>
                    <a:lnTo>
                      <a:pt x="282" y="139"/>
                    </a:lnTo>
                    <a:lnTo>
                      <a:pt x="283" y="140"/>
                    </a:lnTo>
                    <a:lnTo>
                      <a:pt x="288" y="141"/>
                    </a:lnTo>
                    <a:lnTo>
                      <a:pt x="300" y="143"/>
                    </a:lnTo>
                    <a:lnTo>
                      <a:pt x="308" y="145"/>
                    </a:lnTo>
                    <a:lnTo>
                      <a:pt x="314" y="147"/>
                    </a:lnTo>
                    <a:lnTo>
                      <a:pt x="316" y="148"/>
                    </a:lnTo>
                    <a:lnTo>
                      <a:pt x="317" y="148"/>
                    </a:lnTo>
                    <a:lnTo>
                      <a:pt x="318" y="149"/>
                    </a:lnTo>
                    <a:lnTo>
                      <a:pt x="317" y="154"/>
                    </a:lnTo>
                    <a:lnTo>
                      <a:pt x="317" y="155"/>
                    </a:lnTo>
                    <a:lnTo>
                      <a:pt x="318" y="157"/>
                    </a:lnTo>
                    <a:lnTo>
                      <a:pt x="319" y="158"/>
                    </a:lnTo>
                    <a:lnTo>
                      <a:pt x="320" y="158"/>
                    </a:lnTo>
                    <a:lnTo>
                      <a:pt x="325" y="159"/>
                    </a:lnTo>
                    <a:lnTo>
                      <a:pt x="328" y="162"/>
                    </a:lnTo>
                    <a:lnTo>
                      <a:pt x="329" y="163"/>
                    </a:lnTo>
                    <a:lnTo>
                      <a:pt x="321" y="164"/>
                    </a:lnTo>
                    <a:lnTo>
                      <a:pt x="317" y="166"/>
                    </a:lnTo>
                    <a:lnTo>
                      <a:pt x="315" y="171"/>
                    </a:lnTo>
                    <a:lnTo>
                      <a:pt x="311" y="174"/>
                    </a:lnTo>
                    <a:lnTo>
                      <a:pt x="306" y="176"/>
                    </a:lnTo>
                    <a:lnTo>
                      <a:pt x="301" y="178"/>
                    </a:lnTo>
                    <a:lnTo>
                      <a:pt x="295" y="178"/>
                    </a:lnTo>
                    <a:lnTo>
                      <a:pt x="289" y="182"/>
                    </a:lnTo>
                    <a:lnTo>
                      <a:pt x="282" y="189"/>
                    </a:lnTo>
                    <a:lnTo>
                      <a:pt x="279" y="193"/>
                    </a:lnTo>
                    <a:lnTo>
                      <a:pt x="279" y="195"/>
                    </a:lnTo>
                    <a:lnTo>
                      <a:pt x="278" y="197"/>
                    </a:lnTo>
                    <a:lnTo>
                      <a:pt x="275" y="198"/>
                    </a:lnTo>
                    <a:lnTo>
                      <a:pt x="273" y="199"/>
                    </a:lnTo>
                    <a:lnTo>
                      <a:pt x="273" y="201"/>
                    </a:lnTo>
                    <a:lnTo>
                      <a:pt x="272" y="202"/>
                    </a:lnTo>
                    <a:lnTo>
                      <a:pt x="269" y="202"/>
                    </a:lnTo>
                    <a:lnTo>
                      <a:pt x="267" y="203"/>
                    </a:lnTo>
                    <a:lnTo>
                      <a:pt x="266" y="206"/>
                    </a:lnTo>
                    <a:lnTo>
                      <a:pt x="264" y="208"/>
                    </a:lnTo>
                    <a:lnTo>
                      <a:pt x="260" y="208"/>
                    </a:lnTo>
                    <a:lnTo>
                      <a:pt x="257" y="210"/>
                    </a:lnTo>
                    <a:lnTo>
                      <a:pt x="255" y="212"/>
                    </a:lnTo>
                    <a:lnTo>
                      <a:pt x="253" y="214"/>
                    </a:lnTo>
                    <a:lnTo>
                      <a:pt x="252" y="214"/>
                    </a:lnTo>
                    <a:lnTo>
                      <a:pt x="249" y="216"/>
                    </a:lnTo>
                    <a:lnTo>
                      <a:pt x="246" y="220"/>
                    </a:lnTo>
                    <a:lnTo>
                      <a:pt x="245" y="223"/>
                    </a:lnTo>
                    <a:lnTo>
                      <a:pt x="241" y="241"/>
                    </a:lnTo>
                    <a:lnTo>
                      <a:pt x="238" y="243"/>
                    </a:lnTo>
                    <a:lnTo>
                      <a:pt x="233" y="247"/>
                    </a:lnTo>
                    <a:lnTo>
                      <a:pt x="229" y="251"/>
                    </a:lnTo>
                    <a:lnTo>
                      <a:pt x="227" y="254"/>
                    </a:lnTo>
                    <a:lnTo>
                      <a:pt x="225" y="255"/>
                    </a:lnTo>
                    <a:lnTo>
                      <a:pt x="216" y="257"/>
                    </a:lnTo>
                    <a:lnTo>
                      <a:pt x="212" y="259"/>
                    </a:lnTo>
                    <a:lnTo>
                      <a:pt x="208" y="260"/>
                    </a:lnTo>
                    <a:lnTo>
                      <a:pt x="207" y="262"/>
                    </a:lnTo>
                    <a:lnTo>
                      <a:pt x="206" y="268"/>
                    </a:lnTo>
                    <a:lnTo>
                      <a:pt x="203" y="276"/>
                    </a:lnTo>
                    <a:lnTo>
                      <a:pt x="201" y="282"/>
                    </a:lnTo>
                    <a:lnTo>
                      <a:pt x="199" y="287"/>
                    </a:lnTo>
                    <a:lnTo>
                      <a:pt x="197" y="293"/>
                    </a:lnTo>
                    <a:lnTo>
                      <a:pt x="194" y="296"/>
                    </a:lnTo>
                    <a:lnTo>
                      <a:pt x="192" y="298"/>
                    </a:lnTo>
                    <a:lnTo>
                      <a:pt x="188" y="299"/>
                    </a:lnTo>
                    <a:lnTo>
                      <a:pt x="184" y="299"/>
                    </a:lnTo>
                    <a:lnTo>
                      <a:pt x="179" y="299"/>
                    </a:lnTo>
                    <a:lnTo>
                      <a:pt x="176" y="299"/>
                    </a:lnTo>
                    <a:lnTo>
                      <a:pt x="172" y="302"/>
                    </a:lnTo>
                    <a:lnTo>
                      <a:pt x="167" y="302"/>
                    </a:lnTo>
                    <a:lnTo>
                      <a:pt x="161" y="300"/>
                    </a:lnTo>
                    <a:lnTo>
                      <a:pt x="155" y="299"/>
                    </a:lnTo>
                    <a:lnTo>
                      <a:pt x="153" y="299"/>
                    </a:lnTo>
                    <a:lnTo>
                      <a:pt x="148" y="295"/>
                    </a:lnTo>
                    <a:lnTo>
                      <a:pt x="145" y="295"/>
                    </a:lnTo>
                    <a:lnTo>
                      <a:pt x="140" y="294"/>
                    </a:lnTo>
                    <a:lnTo>
                      <a:pt x="137" y="293"/>
                    </a:lnTo>
                    <a:lnTo>
                      <a:pt x="135" y="291"/>
                    </a:lnTo>
                    <a:lnTo>
                      <a:pt x="130" y="287"/>
                    </a:lnTo>
                    <a:lnTo>
                      <a:pt x="124" y="283"/>
                    </a:lnTo>
                    <a:lnTo>
                      <a:pt x="120" y="281"/>
                    </a:lnTo>
                    <a:lnTo>
                      <a:pt x="115" y="280"/>
                    </a:lnTo>
                    <a:lnTo>
                      <a:pt x="111" y="281"/>
                    </a:lnTo>
                    <a:lnTo>
                      <a:pt x="108" y="282"/>
                    </a:lnTo>
                    <a:lnTo>
                      <a:pt x="107" y="283"/>
                    </a:lnTo>
                    <a:lnTo>
                      <a:pt x="104" y="284"/>
                    </a:lnTo>
                    <a:lnTo>
                      <a:pt x="102" y="288"/>
                    </a:lnTo>
                    <a:lnTo>
                      <a:pt x="100" y="293"/>
                    </a:lnTo>
                    <a:lnTo>
                      <a:pt x="99" y="296"/>
                    </a:lnTo>
                    <a:lnTo>
                      <a:pt x="97" y="303"/>
                    </a:lnTo>
                    <a:lnTo>
                      <a:pt x="93" y="312"/>
                    </a:lnTo>
                    <a:lnTo>
                      <a:pt x="92" y="314"/>
                    </a:lnTo>
                    <a:lnTo>
                      <a:pt x="90" y="316"/>
                    </a:lnTo>
                    <a:lnTo>
                      <a:pt x="87" y="317"/>
                    </a:lnTo>
                    <a:lnTo>
                      <a:pt x="79" y="324"/>
                    </a:lnTo>
                    <a:lnTo>
                      <a:pt x="74" y="331"/>
                    </a:lnTo>
                    <a:lnTo>
                      <a:pt x="71" y="334"/>
                    </a:lnTo>
                    <a:lnTo>
                      <a:pt x="68" y="335"/>
                    </a:lnTo>
                    <a:lnTo>
                      <a:pt x="65" y="335"/>
                    </a:lnTo>
                    <a:lnTo>
                      <a:pt x="64" y="336"/>
                    </a:lnTo>
                    <a:lnTo>
                      <a:pt x="62" y="340"/>
                    </a:lnTo>
                    <a:lnTo>
                      <a:pt x="60" y="342"/>
                    </a:lnTo>
                    <a:lnTo>
                      <a:pt x="59" y="342"/>
                    </a:lnTo>
                    <a:lnTo>
                      <a:pt x="53" y="342"/>
                    </a:lnTo>
                    <a:lnTo>
                      <a:pt x="52" y="341"/>
                    </a:lnTo>
                    <a:lnTo>
                      <a:pt x="38" y="342"/>
                    </a:lnTo>
                    <a:lnTo>
                      <a:pt x="34" y="341"/>
                    </a:lnTo>
                    <a:lnTo>
                      <a:pt x="31" y="340"/>
                    </a:lnTo>
                    <a:lnTo>
                      <a:pt x="27" y="342"/>
                    </a:lnTo>
                    <a:lnTo>
                      <a:pt x="25" y="341"/>
                    </a:lnTo>
                    <a:lnTo>
                      <a:pt x="23" y="338"/>
                    </a:lnTo>
                    <a:lnTo>
                      <a:pt x="23" y="331"/>
                    </a:lnTo>
                    <a:lnTo>
                      <a:pt x="23" y="326"/>
                    </a:lnTo>
                    <a:lnTo>
                      <a:pt x="25" y="322"/>
                    </a:lnTo>
                    <a:lnTo>
                      <a:pt x="27" y="319"/>
                    </a:lnTo>
                    <a:lnTo>
                      <a:pt x="29" y="315"/>
                    </a:lnTo>
                    <a:lnTo>
                      <a:pt x="30" y="313"/>
                    </a:lnTo>
                    <a:lnTo>
                      <a:pt x="29" y="312"/>
                    </a:lnTo>
                    <a:lnTo>
                      <a:pt x="29" y="309"/>
                    </a:lnTo>
                    <a:lnTo>
                      <a:pt x="29" y="305"/>
                    </a:lnTo>
                    <a:lnTo>
                      <a:pt x="26" y="298"/>
                    </a:lnTo>
                    <a:lnTo>
                      <a:pt x="22" y="289"/>
                    </a:lnTo>
                    <a:lnTo>
                      <a:pt x="17" y="279"/>
                    </a:lnTo>
                    <a:lnTo>
                      <a:pt x="16" y="276"/>
                    </a:lnTo>
                    <a:lnTo>
                      <a:pt x="13" y="271"/>
                    </a:lnTo>
                    <a:lnTo>
                      <a:pt x="2" y="263"/>
                    </a:lnTo>
                    <a:lnTo>
                      <a:pt x="0" y="262"/>
                    </a:lnTo>
                    <a:lnTo>
                      <a:pt x="0" y="261"/>
                    </a:lnTo>
                    <a:lnTo>
                      <a:pt x="0" y="252"/>
                    </a:lnTo>
                    <a:lnTo>
                      <a:pt x="0" y="241"/>
                    </a:lnTo>
                    <a:lnTo>
                      <a:pt x="0" y="230"/>
                    </a:lnTo>
                    <a:lnTo>
                      <a:pt x="0" y="219"/>
                    </a:lnTo>
                    <a:lnTo>
                      <a:pt x="0" y="208"/>
                    </a:lnTo>
                    <a:lnTo>
                      <a:pt x="0" y="198"/>
                    </a:lnTo>
                    <a:lnTo>
                      <a:pt x="0" y="187"/>
                    </a:lnTo>
                    <a:lnTo>
                      <a:pt x="0" y="176"/>
                    </a:lnTo>
                    <a:lnTo>
                      <a:pt x="0" y="165"/>
                    </a:lnTo>
                    <a:lnTo>
                      <a:pt x="0" y="156"/>
                    </a:lnTo>
                    <a:lnTo>
                      <a:pt x="8" y="156"/>
                    </a:lnTo>
                    <a:lnTo>
                      <a:pt x="18" y="156"/>
                    </a:lnTo>
                    <a:lnTo>
                      <a:pt x="30" y="156"/>
                    </a:lnTo>
                    <a:lnTo>
                      <a:pt x="35" y="156"/>
                    </a:lnTo>
                    <a:lnTo>
                      <a:pt x="35" y="155"/>
                    </a:lnTo>
                    <a:lnTo>
                      <a:pt x="35" y="148"/>
                    </a:lnTo>
                    <a:lnTo>
                      <a:pt x="35" y="133"/>
                    </a:lnTo>
                    <a:lnTo>
                      <a:pt x="35" y="117"/>
                    </a:lnTo>
                    <a:lnTo>
                      <a:pt x="35" y="102"/>
                    </a:lnTo>
                    <a:lnTo>
                      <a:pt x="35" y="87"/>
                    </a:lnTo>
                    <a:lnTo>
                      <a:pt x="35" y="72"/>
                    </a:lnTo>
                    <a:lnTo>
                      <a:pt x="35" y="57"/>
                    </a:lnTo>
                    <a:lnTo>
                      <a:pt x="35" y="42"/>
                    </a:lnTo>
                    <a:lnTo>
                      <a:pt x="35" y="27"/>
                    </a:lnTo>
                    <a:lnTo>
                      <a:pt x="35" y="19"/>
                    </a:lnTo>
                    <a:lnTo>
                      <a:pt x="44" y="19"/>
                    </a:lnTo>
                    <a:lnTo>
                      <a:pt x="54" y="17"/>
                    </a:lnTo>
                    <a:lnTo>
                      <a:pt x="71" y="15"/>
                    </a:lnTo>
                    <a:lnTo>
                      <a:pt x="87" y="12"/>
                    </a:lnTo>
                    <a:lnTo>
                      <a:pt x="97" y="10"/>
                    </a:lnTo>
                    <a:lnTo>
                      <a:pt x="110" y="8"/>
                    </a:lnTo>
                    <a:lnTo>
                      <a:pt x="114" y="7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22" y="16"/>
                    </a:lnTo>
                    <a:lnTo>
                      <a:pt x="126" y="22"/>
                    </a:lnTo>
                    <a:lnTo>
                      <a:pt x="126" y="24"/>
                    </a:lnTo>
                    <a:lnTo>
                      <a:pt x="127" y="24"/>
                    </a:lnTo>
                    <a:lnTo>
                      <a:pt x="129" y="24"/>
                    </a:lnTo>
                    <a:lnTo>
                      <a:pt x="131" y="23"/>
                    </a:lnTo>
                    <a:lnTo>
                      <a:pt x="136" y="17"/>
                    </a:lnTo>
                    <a:lnTo>
                      <a:pt x="138" y="16"/>
                    </a:lnTo>
                    <a:lnTo>
                      <a:pt x="141" y="13"/>
                    </a:lnTo>
                    <a:lnTo>
                      <a:pt x="146" y="10"/>
                    </a:lnTo>
                    <a:lnTo>
                      <a:pt x="150" y="8"/>
                    </a:lnTo>
                    <a:lnTo>
                      <a:pt x="154" y="7"/>
                    </a:lnTo>
                    <a:lnTo>
                      <a:pt x="156" y="7"/>
                    </a:lnTo>
                    <a:lnTo>
                      <a:pt x="158" y="9"/>
                    </a:lnTo>
                    <a:lnTo>
                      <a:pt x="160" y="9"/>
                    </a:lnTo>
                    <a:lnTo>
                      <a:pt x="169" y="3"/>
                    </a:lnTo>
                    <a:lnTo>
                      <a:pt x="173" y="1"/>
                    </a:lnTo>
                    <a:lnTo>
                      <a:pt x="184" y="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39">
                <a:extLst>
                  <a:ext uri="{FF2B5EF4-FFF2-40B4-BE49-F238E27FC236}">
                    <a16:creationId xmlns:a16="http://schemas.microsoft.com/office/drawing/2014/main" id="{06CD3DD2-432F-B96A-7A40-C9EF41849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213"/>
                <a:ext cx="98" cy="85"/>
              </a:xfrm>
              <a:custGeom>
                <a:avLst/>
                <a:gdLst>
                  <a:gd name="T0" fmla="*/ 189 w 335"/>
                  <a:gd name="T1" fmla="*/ 3 h 289"/>
                  <a:gd name="T2" fmla="*/ 206 w 335"/>
                  <a:gd name="T3" fmla="*/ 7 h 289"/>
                  <a:gd name="T4" fmla="*/ 218 w 335"/>
                  <a:gd name="T5" fmla="*/ 19 h 289"/>
                  <a:gd name="T6" fmla="*/ 231 w 335"/>
                  <a:gd name="T7" fmla="*/ 23 h 289"/>
                  <a:gd name="T8" fmla="*/ 256 w 335"/>
                  <a:gd name="T9" fmla="*/ 22 h 289"/>
                  <a:gd name="T10" fmla="*/ 268 w 335"/>
                  <a:gd name="T11" fmla="*/ 34 h 289"/>
                  <a:gd name="T12" fmla="*/ 270 w 335"/>
                  <a:gd name="T13" fmla="*/ 48 h 289"/>
                  <a:gd name="T14" fmla="*/ 274 w 335"/>
                  <a:gd name="T15" fmla="*/ 65 h 289"/>
                  <a:gd name="T16" fmla="*/ 268 w 335"/>
                  <a:gd name="T17" fmla="*/ 84 h 289"/>
                  <a:gd name="T18" fmla="*/ 277 w 335"/>
                  <a:gd name="T19" fmla="*/ 101 h 289"/>
                  <a:gd name="T20" fmla="*/ 302 w 335"/>
                  <a:gd name="T21" fmla="*/ 128 h 289"/>
                  <a:gd name="T22" fmla="*/ 303 w 335"/>
                  <a:gd name="T23" fmla="*/ 143 h 289"/>
                  <a:gd name="T24" fmla="*/ 325 w 335"/>
                  <a:gd name="T25" fmla="*/ 156 h 289"/>
                  <a:gd name="T26" fmla="*/ 332 w 335"/>
                  <a:gd name="T27" fmla="*/ 170 h 289"/>
                  <a:gd name="T28" fmla="*/ 312 w 335"/>
                  <a:gd name="T29" fmla="*/ 184 h 289"/>
                  <a:gd name="T30" fmla="*/ 289 w 335"/>
                  <a:gd name="T31" fmla="*/ 178 h 289"/>
                  <a:gd name="T32" fmla="*/ 287 w 335"/>
                  <a:gd name="T33" fmla="*/ 194 h 289"/>
                  <a:gd name="T34" fmla="*/ 293 w 335"/>
                  <a:gd name="T35" fmla="*/ 211 h 289"/>
                  <a:gd name="T36" fmla="*/ 297 w 335"/>
                  <a:gd name="T37" fmla="*/ 232 h 289"/>
                  <a:gd name="T38" fmla="*/ 282 w 335"/>
                  <a:gd name="T39" fmla="*/ 244 h 289"/>
                  <a:gd name="T40" fmla="*/ 263 w 335"/>
                  <a:gd name="T41" fmla="*/ 258 h 289"/>
                  <a:gd name="T42" fmla="*/ 261 w 335"/>
                  <a:gd name="T43" fmla="*/ 281 h 289"/>
                  <a:gd name="T44" fmla="*/ 250 w 335"/>
                  <a:gd name="T45" fmla="*/ 281 h 289"/>
                  <a:gd name="T46" fmla="*/ 224 w 335"/>
                  <a:gd name="T47" fmla="*/ 279 h 289"/>
                  <a:gd name="T48" fmla="*/ 209 w 335"/>
                  <a:gd name="T49" fmla="*/ 269 h 289"/>
                  <a:gd name="T50" fmla="*/ 199 w 335"/>
                  <a:gd name="T51" fmla="*/ 273 h 289"/>
                  <a:gd name="T52" fmla="*/ 188 w 335"/>
                  <a:gd name="T53" fmla="*/ 272 h 289"/>
                  <a:gd name="T54" fmla="*/ 170 w 335"/>
                  <a:gd name="T55" fmla="*/ 272 h 289"/>
                  <a:gd name="T56" fmla="*/ 158 w 335"/>
                  <a:gd name="T57" fmla="*/ 276 h 289"/>
                  <a:gd name="T58" fmla="*/ 144 w 335"/>
                  <a:gd name="T59" fmla="*/ 269 h 289"/>
                  <a:gd name="T60" fmla="*/ 115 w 335"/>
                  <a:gd name="T61" fmla="*/ 258 h 289"/>
                  <a:gd name="T62" fmla="*/ 74 w 335"/>
                  <a:gd name="T63" fmla="*/ 251 h 289"/>
                  <a:gd name="T64" fmla="*/ 47 w 335"/>
                  <a:gd name="T65" fmla="*/ 254 h 289"/>
                  <a:gd name="T66" fmla="*/ 27 w 335"/>
                  <a:gd name="T67" fmla="*/ 271 h 289"/>
                  <a:gd name="T68" fmla="*/ 16 w 335"/>
                  <a:gd name="T69" fmla="*/ 274 h 289"/>
                  <a:gd name="T70" fmla="*/ 15 w 335"/>
                  <a:gd name="T71" fmla="*/ 254 h 289"/>
                  <a:gd name="T72" fmla="*/ 10 w 335"/>
                  <a:gd name="T73" fmla="*/ 238 h 289"/>
                  <a:gd name="T74" fmla="*/ 5 w 335"/>
                  <a:gd name="T75" fmla="*/ 223 h 289"/>
                  <a:gd name="T76" fmla="*/ 26 w 335"/>
                  <a:gd name="T77" fmla="*/ 200 h 289"/>
                  <a:gd name="T78" fmla="*/ 11 w 335"/>
                  <a:gd name="T79" fmla="*/ 134 h 289"/>
                  <a:gd name="T80" fmla="*/ 33 w 335"/>
                  <a:gd name="T81" fmla="*/ 134 h 289"/>
                  <a:gd name="T82" fmla="*/ 56 w 335"/>
                  <a:gd name="T83" fmla="*/ 132 h 289"/>
                  <a:gd name="T84" fmla="*/ 71 w 335"/>
                  <a:gd name="T85" fmla="*/ 118 h 289"/>
                  <a:gd name="T86" fmla="*/ 82 w 335"/>
                  <a:gd name="T87" fmla="*/ 120 h 289"/>
                  <a:gd name="T88" fmla="*/ 91 w 335"/>
                  <a:gd name="T89" fmla="*/ 118 h 289"/>
                  <a:gd name="T90" fmla="*/ 84 w 335"/>
                  <a:gd name="T91" fmla="*/ 108 h 289"/>
                  <a:gd name="T92" fmla="*/ 90 w 335"/>
                  <a:gd name="T93" fmla="*/ 88 h 289"/>
                  <a:gd name="T94" fmla="*/ 107 w 335"/>
                  <a:gd name="T95" fmla="*/ 67 h 289"/>
                  <a:gd name="T96" fmla="*/ 123 w 335"/>
                  <a:gd name="T97" fmla="*/ 57 h 289"/>
                  <a:gd name="T98" fmla="*/ 115 w 335"/>
                  <a:gd name="T99" fmla="*/ 50 h 289"/>
                  <a:gd name="T100" fmla="*/ 121 w 335"/>
                  <a:gd name="T101" fmla="*/ 29 h 289"/>
                  <a:gd name="T102" fmla="*/ 149 w 335"/>
                  <a:gd name="T103" fmla="*/ 21 h 289"/>
                  <a:gd name="T104" fmla="*/ 166 w 335"/>
                  <a:gd name="T105" fmla="*/ 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5" h="289">
                    <a:moveTo>
                      <a:pt x="175" y="0"/>
                    </a:moveTo>
                    <a:lnTo>
                      <a:pt x="179" y="5"/>
                    </a:lnTo>
                    <a:lnTo>
                      <a:pt x="181" y="5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9" y="3"/>
                    </a:lnTo>
                    <a:lnTo>
                      <a:pt x="192" y="5"/>
                    </a:lnTo>
                    <a:lnTo>
                      <a:pt x="194" y="9"/>
                    </a:lnTo>
                    <a:lnTo>
                      <a:pt x="195" y="12"/>
                    </a:lnTo>
                    <a:lnTo>
                      <a:pt x="197" y="12"/>
                    </a:lnTo>
                    <a:lnTo>
                      <a:pt x="203" y="9"/>
                    </a:lnTo>
                    <a:lnTo>
                      <a:pt x="206" y="7"/>
                    </a:lnTo>
                    <a:lnTo>
                      <a:pt x="208" y="7"/>
                    </a:lnTo>
                    <a:lnTo>
                      <a:pt x="214" y="11"/>
                    </a:lnTo>
                    <a:lnTo>
                      <a:pt x="218" y="13"/>
                    </a:lnTo>
                    <a:lnTo>
                      <a:pt x="218" y="14"/>
                    </a:lnTo>
                    <a:lnTo>
                      <a:pt x="219" y="16"/>
                    </a:lnTo>
                    <a:lnTo>
                      <a:pt x="218" y="19"/>
                    </a:lnTo>
                    <a:lnTo>
                      <a:pt x="217" y="22"/>
                    </a:lnTo>
                    <a:lnTo>
                      <a:pt x="219" y="26"/>
                    </a:lnTo>
                    <a:lnTo>
                      <a:pt x="221" y="28"/>
                    </a:lnTo>
                    <a:lnTo>
                      <a:pt x="227" y="24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3" y="22"/>
                    </a:lnTo>
                    <a:lnTo>
                      <a:pt x="235" y="19"/>
                    </a:lnTo>
                    <a:lnTo>
                      <a:pt x="237" y="18"/>
                    </a:lnTo>
                    <a:lnTo>
                      <a:pt x="241" y="19"/>
                    </a:lnTo>
                    <a:lnTo>
                      <a:pt x="248" y="18"/>
                    </a:lnTo>
                    <a:lnTo>
                      <a:pt x="256" y="22"/>
                    </a:lnTo>
                    <a:lnTo>
                      <a:pt x="256" y="23"/>
                    </a:lnTo>
                    <a:lnTo>
                      <a:pt x="260" y="27"/>
                    </a:lnTo>
                    <a:lnTo>
                      <a:pt x="262" y="30"/>
                    </a:lnTo>
                    <a:lnTo>
                      <a:pt x="263" y="30"/>
                    </a:lnTo>
                    <a:lnTo>
                      <a:pt x="265" y="32"/>
                    </a:lnTo>
                    <a:lnTo>
                      <a:pt x="268" y="34"/>
                    </a:lnTo>
                    <a:lnTo>
                      <a:pt x="270" y="33"/>
                    </a:lnTo>
                    <a:lnTo>
                      <a:pt x="271" y="34"/>
                    </a:lnTo>
                    <a:lnTo>
                      <a:pt x="271" y="36"/>
                    </a:lnTo>
                    <a:lnTo>
                      <a:pt x="271" y="38"/>
                    </a:lnTo>
                    <a:lnTo>
                      <a:pt x="271" y="46"/>
                    </a:lnTo>
                    <a:lnTo>
                      <a:pt x="270" y="48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3"/>
                    </a:lnTo>
                    <a:lnTo>
                      <a:pt x="270" y="57"/>
                    </a:lnTo>
                    <a:lnTo>
                      <a:pt x="273" y="62"/>
                    </a:lnTo>
                    <a:lnTo>
                      <a:pt x="274" y="65"/>
                    </a:lnTo>
                    <a:lnTo>
                      <a:pt x="274" y="67"/>
                    </a:lnTo>
                    <a:lnTo>
                      <a:pt x="270" y="74"/>
                    </a:lnTo>
                    <a:lnTo>
                      <a:pt x="269" y="76"/>
                    </a:lnTo>
                    <a:lnTo>
                      <a:pt x="268" y="79"/>
                    </a:lnTo>
                    <a:lnTo>
                      <a:pt x="267" y="82"/>
                    </a:lnTo>
                    <a:lnTo>
                      <a:pt x="268" y="84"/>
                    </a:lnTo>
                    <a:lnTo>
                      <a:pt x="274" y="89"/>
                    </a:lnTo>
                    <a:lnTo>
                      <a:pt x="279" y="92"/>
                    </a:lnTo>
                    <a:lnTo>
                      <a:pt x="280" y="93"/>
                    </a:lnTo>
                    <a:lnTo>
                      <a:pt x="280" y="94"/>
                    </a:lnTo>
                    <a:lnTo>
                      <a:pt x="278" y="100"/>
                    </a:lnTo>
                    <a:lnTo>
                      <a:pt x="277" y="101"/>
                    </a:lnTo>
                    <a:lnTo>
                      <a:pt x="281" y="104"/>
                    </a:lnTo>
                    <a:lnTo>
                      <a:pt x="283" y="107"/>
                    </a:lnTo>
                    <a:lnTo>
                      <a:pt x="285" y="113"/>
                    </a:lnTo>
                    <a:lnTo>
                      <a:pt x="289" y="119"/>
                    </a:lnTo>
                    <a:lnTo>
                      <a:pt x="297" y="124"/>
                    </a:lnTo>
                    <a:lnTo>
                      <a:pt x="302" y="128"/>
                    </a:lnTo>
                    <a:lnTo>
                      <a:pt x="304" y="129"/>
                    </a:lnTo>
                    <a:lnTo>
                      <a:pt x="304" y="131"/>
                    </a:lnTo>
                    <a:lnTo>
                      <a:pt x="304" y="135"/>
                    </a:lnTo>
                    <a:lnTo>
                      <a:pt x="302" y="139"/>
                    </a:lnTo>
                    <a:lnTo>
                      <a:pt x="301" y="142"/>
                    </a:lnTo>
                    <a:lnTo>
                      <a:pt x="303" y="143"/>
                    </a:lnTo>
                    <a:lnTo>
                      <a:pt x="310" y="143"/>
                    </a:lnTo>
                    <a:lnTo>
                      <a:pt x="317" y="144"/>
                    </a:lnTo>
                    <a:lnTo>
                      <a:pt x="326" y="149"/>
                    </a:lnTo>
                    <a:lnTo>
                      <a:pt x="326" y="151"/>
                    </a:lnTo>
                    <a:lnTo>
                      <a:pt x="325" y="154"/>
                    </a:lnTo>
                    <a:lnTo>
                      <a:pt x="325" y="156"/>
                    </a:lnTo>
                    <a:lnTo>
                      <a:pt x="326" y="158"/>
                    </a:lnTo>
                    <a:lnTo>
                      <a:pt x="334" y="163"/>
                    </a:lnTo>
                    <a:lnTo>
                      <a:pt x="335" y="165"/>
                    </a:lnTo>
                    <a:lnTo>
                      <a:pt x="335" y="168"/>
                    </a:lnTo>
                    <a:lnTo>
                      <a:pt x="334" y="170"/>
                    </a:lnTo>
                    <a:lnTo>
                      <a:pt x="332" y="170"/>
                    </a:lnTo>
                    <a:lnTo>
                      <a:pt x="330" y="171"/>
                    </a:lnTo>
                    <a:lnTo>
                      <a:pt x="326" y="174"/>
                    </a:lnTo>
                    <a:lnTo>
                      <a:pt x="325" y="177"/>
                    </a:lnTo>
                    <a:lnTo>
                      <a:pt x="319" y="182"/>
                    </a:lnTo>
                    <a:lnTo>
                      <a:pt x="315" y="184"/>
                    </a:lnTo>
                    <a:lnTo>
                      <a:pt x="312" y="184"/>
                    </a:lnTo>
                    <a:lnTo>
                      <a:pt x="305" y="183"/>
                    </a:lnTo>
                    <a:lnTo>
                      <a:pt x="302" y="181"/>
                    </a:lnTo>
                    <a:lnTo>
                      <a:pt x="301" y="179"/>
                    </a:lnTo>
                    <a:lnTo>
                      <a:pt x="298" y="178"/>
                    </a:lnTo>
                    <a:lnTo>
                      <a:pt x="294" y="178"/>
                    </a:lnTo>
                    <a:lnTo>
                      <a:pt x="289" y="178"/>
                    </a:lnTo>
                    <a:lnTo>
                      <a:pt x="288" y="179"/>
                    </a:lnTo>
                    <a:lnTo>
                      <a:pt x="287" y="182"/>
                    </a:lnTo>
                    <a:lnTo>
                      <a:pt x="285" y="186"/>
                    </a:lnTo>
                    <a:lnTo>
                      <a:pt x="284" y="189"/>
                    </a:lnTo>
                    <a:lnTo>
                      <a:pt x="285" y="190"/>
                    </a:lnTo>
                    <a:lnTo>
                      <a:pt x="287" y="194"/>
                    </a:lnTo>
                    <a:lnTo>
                      <a:pt x="290" y="198"/>
                    </a:lnTo>
                    <a:lnTo>
                      <a:pt x="293" y="201"/>
                    </a:lnTo>
                    <a:lnTo>
                      <a:pt x="295" y="204"/>
                    </a:lnTo>
                    <a:lnTo>
                      <a:pt x="294" y="205"/>
                    </a:lnTo>
                    <a:lnTo>
                      <a:pt x="293" y="207"/>
                    </a:lnTo>
                    <a:lnTo>
                      <a:pt x="293" y="211"/>
                    </a:lnTo>
                    <a:lnTo>
                      <a:pt x="296" y="216"/>
                    </a:lnTo>
                    <a:lnTo>
                      <a:pt x="295" y="217"/>
                    </a:lnTo>
                    <a:lnTo>
                      <a:pt x="295" y="223"/>
                    </a:lnTo>
                    <a:lnTo>
                      <a:pt x="295" y="229"/>
                    </a:lnTo>
                    <a:lnTo>
                      <a:pt x="296" y="231"/>
                    </a:lnTo>
                    <a:lnTo>
                      <a:pt x="297" y="232"/>
                    </a:lnTo>
                    <a:lnTo>
                      <a:pt x="299" y="235"/>
                    </a:lnTo>
                    <a:lnTo>
                      <a:pt x="301" y="240"/>
                    </a:lnTo>
                    <a:lnTo>
                      <a:pt x="301" y="241"/>
                    </a:lnTo>
                    <a:lnTo>
                      <a:pt x="295" y="241"/>
                    </a:lnTo>
                    <a:lnTo>
                      <a:pt x="287" y="241"/>
                    </a:lnTo>
                    <a:lnTo>
                      <a:pt x="282" y="244"/>
                    </a:lnTo>
                    <a:lnTo>
                      <a:pt x="281" y="244"/>
                    </a:lnTo>
                    <a:lnTo>
                      <a:pt x="277" y="243"/>
                    </a:lnTo>
                    <a:lnTo>
                      <a:pt x="274" y="245"/>
                    </a:lnTo>
                    <a:lnTo>
                      <a:pt x="269" y="250"/>
                    </a:lnTo>
                    <a:lnTo>
                      <a:pt x="266" y="253"/>
                    </a:lnTo>
                    <a:lnTo>
                      <a:pt x="263" y="258"/>
                    </a:lnTo>
                    <a:lnTo>
                      <a:pt x="262" y="260"/>
                    </a:lnTo>
                    <a:lnTo>
                      <a:pt x="260" y="265"/>
                    </a:lnTo>
                    <a:lnTo>
                      <a:pt x="258" y="270"/>
                    </a:lnTo>
                    <a:lnTo>
                      <a:pt x="259" y="274"/>
                    </a:lnTo>
                    <a:lnTo>
                      <a:pt x="261" y="277"/>
                    </a:lnTo>
                    <a:lnTo>
                      <a:pt x="261" y="281"/>
                    </a:lnTo>
                    <a:lnTo>
                      <a:pt x="262" y="284"/>
                    </a:lnTo>
                    <a:lnTo>
                      <a:pt x="260" y="286"/>
                    </a:lnTo>
                    <a:lnTo>
                      <a:pt x="259" y="289"/>
                    </a:lnTo>
                    <a:lnTo>
                      <a:pt x="255" y="288"/>
                    </a:lnTo>
                    <a:lnTo>
                      <a:pt x="251" y="285"/>
                    </a:lnTo>
                    <a:lnTo>
                      <a:pt x="250" y="281"/>
                    </a:lnTo>
                    <a:lnTo>
                      <a:pt x="247" y="278"/>
                    </a:lnTo>
                    <a:lnTo>
                      <a:pt x="245" y="277"/>
                    </a:lnTo>
                    <a:lnTo>
                      <a:pt x="242" y="276"/>
                    </a:lnTo>
                    <a:lnTo>
                      <a:pt x="236" y="278"/>
                    </a:lnTo>
                    <a:lnTo>
                      <a:pt x="229" y="279"/>
                    </a:lnTo>
                    <a:lnTo>
                      <a:pt x="224" y="279"/>
                    </a:lnTo>
                    <a:lnTo>
                      <a:pt x="221" y="281"/>
                    </a:lnTo>
                    <a:lnTo>
                      <a:pt x="217" y="282"/>
                    </a:lnTo>
                    <a:lnTo>
                      <a:pt x="215" y="280"/>
                    </a:lnTo>
                    <a:lnTo>
                      <a:pt x="213" y="276"/>
                    </a:lnTo>
                    <a:lnTo>
                      <a:pt x="211" y="271"/>
                    </a:lnTo>
                    <a:lnTo>
                      <a:pt x="209" y="269"/>
                    </a:lnTo>
                    <a:lnTo>
                      <a:pt x="208" y="268"/>
                    </a:lnTo>
                    <a:lnTo>
                      <a:pt x="207" y="268"/>
                    </a:lnTo>
                    <a:lnTo>
                      <a:pt x="205" y="270"/>
                    </a:lnTo>
                    <a:lnTo>
                      <a:pt x="204" y="271"/>
                    </a:lnTo>
                    <a:lnTo>
                      <a:pt x="202" y="272"/>
                    </a:lnTo>
                    <a:lnTo>
                      <a:pt x="199" y="273"/>
                    </a:lnTo>
                    <a:lnTo>
                      <a:pt x="197" y="275"/>
                    </a:lnTo>
                    <a:lnTo>
                      <a:pt x="195" y="279"/>
                    </a:lnTo>
                    <a:lnTo>
                      <a:pt x="194" y="279"/>
                    </a:lnTo>
                    <a:lnTo>
                      <a:pt x="192" y="278"/>
                    </a:lnTo>
                    <a:lnTo>
                      <a:pt x="190" y="273"/>
                    </a:lnTo>
                    <a:lnTo>
                      <a:pt x="188" y="272"/>
                    </a:lnTo>
                    <a:lnTo>
                      <a:pt x="184" y="272"/>
                    </a:lnTo>
                    <a:lnTo>
                      <a:pt x="180" y="271"/>
                    </a:lnTo>
                    <a:lnTo>
                      <a:pt x="176" y="269"/>
                    </a:lnTo>
                    <a:lnTo>
                      <a:pt x="175" y="270"/>
                    </a:lnTo>
                    <a:lnTo>
                      <a:pt x="172" y="272"/>
                    </a:lnTo>
                    <a:lnTo>
                      <a:pt x="170" y="272"/>
                    </a:lnTo>
                    <a:lnTo>
                      <a:pt x="164" y="270"/>
                    </a:lnTo>
                    <a:lnTo>
                      <a:pt x="163" y="271"/>
                    </a:lnTo>
                    <a:lnTo>
                      <a:pt x="162" y="274"/>
                    </a:lnTo>
                    <a:lnTo>
                      <a:pt x="160" y="276"/>
                    </a:lnTo>
                    <a:lnTo>
                      <a:pt x="159" y="277"/>
                    </a:lnTo>
                    <a:lnTo>
                      <a:pt x="158" y="276"/>
                    </a:lnTo>
                    <a:lnTo>
                      <a:pt x="159" y="271"/>
                    </a:lnTo>
                    <a:lnTo>
                      <a:pt x="155" y="270"/>
                    </a:lnTo>
                    <a:lnTo>
                      <a:pt x="150" y="269"/>
                    </a:lnTo>
                    <a:lnTo>
                      <a:pt x="147" y="270"/>
                    </a:lnTo>
                    <a:lnTo>
                      <a:pt x="145" y="270"/>
                    </a:lnTo>
                    <a:lnTo>
                      <a:pt x="144" y="269"/>
                    </a:lnTo>
                    <a:lnTo>
                      <a:pt x="139" y="261"/>
                    </a:lnTo>
                    <a:lnTo>
                      <a:pt x="137" y="261"/>
                    </a:lnTo>
                    <a:lnTo>
                      <a:pt x="133" y="261"/>
                    </a:lnTo>
                    <a:lnTo>
                      <a:pt x="126" y="260"/>
                    </a:lnTo>
                    <a:lnTo>
                      <a:pt x="119" y="258"/>
                    </a:lnTo>
                    <a:lnTo>
                      <a:pt x="115" y="258"/>
                    </a:lnTo>
                    <a:lnTo>
                      <a:pt x="113" y="256"/>
                    </a:lnTo>
                    <a:lnTo>
                      <a:pt x="109" y="255"/>
                    </a:lnTo>
                    <a:lnTo>
                      <a:pt x="97" y="252"/>
                    </a:lnTo>
                    <a:lnTo>
                      <a:pt x="92" y="251"/>
                    </a:lnTo>
                    <a:lnTo>
                      <a:pt x="85" y="251"/>
                    </a:lnTo>
                    <a:lnTo>
                      <a:pt x="74" y="251"/>
                    </a:lnTo>
                    <a:lnTo>
                      <a:pt x="67" y="251"/>
                    </a:lnTo>
                    <a:lnTo>
                      <a:pt x="63" y="252"/>
                    </a:lnTo>
                    <a:lnTo>
                      <a:pt x="60" y="253"/>
                    </a:lnTo>
                    <a:lnTo>
                      <a:pt x="53" y="253"/>
                    </a:lnTo>
                    <a:lnTo>
                      <a:pt x="51" y="253"/>
                    </a:lnTo>
                    <a:lnTo>
                      <a:pt x="47" y="254"/>
                    </a:lnTo>
                    <a:lnTo>
                      <a:pt x="42" y="255"/>
                    </a:lnTo>
                    <a:lnTo>
                      <a:pt x="40" y="256"/>
                    </a:lnTo>
                    <a:lnTo>
                      <a:pt x="39" y="260"/>
                    </a:lnTo>
                    <a:lnTo>
                      <a:pt x="34" y="266"/>
                    </a:lnTo>
                    <a:lnTo>
                      <a:pt x="28" y="270"/>
                    </a:lnTo>
                    <a:lnTo>
                      <a:pt x="27" y="271"/>
                    </a:lnTo>
                    <a:lnTo>
                      <a:pt x="24" y="268"/>
                    </a:lnTo>
                    <a:lnTo>
                      <a:pt x="22" y="268"/>
                    </a:lnTo>
                    <a:lnTo>
                      <a:pt x="19" y="267"/>
                    </a:lnTo>
                    <a:lnTo>
                      <a:pt x="17" y="268"/>
                    </a:lnTo>
                    <a:lnTo>
                      <a:pt x="15" y="269"/>
                    </a:lnTo>
                    <a:lnTo>
                      <a:pt x="16" y="274"/>
                    </a:lnTo>
                    <a:lnTo>
                      <a:pt x="15" y="274"/>
                    </a:lnTo>
                    <a:lnTo>
                      <a:pt x="13" y="269"/>
                    </a:lnTo>
                    <a:lnTo>
                      <a:pt x="13" y="264"/>
                    </a:lnTo>
                    <a:lnTo>
                      <a:pt x="14" y="261"/>
                    </a:lnTo>
                    <a:lnTo>
                      <a:pt x="16" y="258"/>
                    </a:lnTo>
                    <a:lnTo>
                      <a:pt x="15" y="254"/>
                    </a:lnTo>
                    <a:lnTo>
                      <a:pt x="17" y="249"/>
                    </a:lnTo>
                    <a:lnTo>
                      <a:pt x="17" y="245"/>
                    </a:lnTo>
                    <a:lnTo>
                      <a:pt x="16" y="243"/>
                    </a:lnTo>
                    <a:lnTo>
                      <a:pt x="15" y="241"/>
                    </a:lnTo>
                    <a:lnTo>
                      <a:pt x="12" y="239"/>
                    </a:lnTo>
                    <a:lnTo>
                      <a:pt x="10" y="238"/>
                    </a:lnTo>
                    <a:lnTo>
                      <a:pt x="6" y="235"/>
                    </a:lnTo>
                    <a:lnTo>
                      <a:pt x="1" y="233"/>
                    </a:lnTo>
                    <a:lnTo>
                      <a:pt x="0" y="231"/>
                    </a:lnTo>
                    <a:lnTo>
                      <a:pt x="0" y="230"/>
                    </a:lnTo>
                    <a:lnTo>
                      <a:pt x="1" y="228"/>
                    </a:lnTo>
                    <a:lnTo>
                      <a:pt x="5" y="223"/>
                    </a:lnTo>
                    <a:lnTo>
                      <a:pt x="8" y="218"/>
                    </a:lnTo>
                    <a:lnTo>
                      <a:pt x="11" y="216"/>
                    </a:lnTo>
                    <a:lnTo>
                      <a:pt x="24" y="209"/>
                    </a:lnTo>
                    <a:lnTo>
                      <a:pt x="26" y="207"/>
                    </a:lnTo>
                    <a:lnTo>
                      <a:pt x="26" y="203"/>
                    </a:lnTo>
                    <a:lnTo>
                      <a:pt x="26" y="200"/>
                    </a:lnTo>
                    <a:lnTo>
                      <a:pt x="26" y="195"/>
                    </a:lnTo>
                    <a:lnTo>
                      <a:pt x="25" y="188"/>
                    </a:lnTo>
                    <a:lnTo>
                      <a:pt x="24" y="183"/>
                    </a:lnTo>
                    <a:lnTo>
                      <a:pt x="22" y="174"/>
                    </a:lnTo>
                    <a:lnTo>
                      <a:pt x="15" y="155"/>
                    </a:lnTo>
                    <a:lnTo>
                      <a:pt x="11" y="134"/>
                    </a:lnTo>
                    <a:lnTo>
                      <a:pt x="14" y="136"/>
                    </a:lnTo>
                    <a:lnTo>
                      <a:pt x="20" y="136"/>
                    </a:lnTo>
                    <a:lnTo>
                      <a:pt x="25" y="135"/>
                    </a:lnTo>
                    <a:lnTo>
                      <a:pt x="27" y="134"/>
                    </a:lnTo>
                    <a:lnTo>
                      <a:pt x="29" y="135"/>
                    </a:lnTo>
                    <a:lnTo>
                      <a:pt x="33" y="134"/>
                    </a:lnTo>
                    <a:lnTo>
                      <a:pt x="36" y="134"/>
                    </a:lnTo>
                    <a:lnTo>
                      <a:pt x="37" y="136"/>
                    </a:lnTo>
                    <a:lnTo>
                      <a:pt x="40" y="137"/>
                    </a:lnTo>
                    <a:lnTo>
                      <a:pt x="46" y="135"/>
                    </a:lnTo>
                    <a:lnTo>
                      <a:pt x="51" y="132"/>
                    </a:lnTo>
                    <a:lnTo>
                      <a:pt x="56" y="132"/>
                    </a:lnTo>
                    <a:lnTo>
                      <a:pt x="57" y="131"/>
                    </a:lnTo>
                    <a:lnTo>
                      <a:pt x="58" y="124"/>
                    </a:lnTo>
                    <a:lnTo>
                      <a:pt x="60" y="122"/>
                    </a:lnTo>
                    <a:lnTo>
                      <a:pt x="66" y="123"/>
                    </a:lnTo>
                    <a:lnTo>
                      <a:pt x="68" y="122"/>
                    </a:lnTo>
                    <a:lnTo>
                      <a:pt x="71" y="118"/>
                    </a:lnTo>
                    <a:lnTo>
                      <a:pt x="74" y="116"/>
                    </a:lnTo>
                    <a:lnTo>
                      <a:pt x="77" y="116"/>
                    </a:lnTo>
                    <a:lnTo>
                      <a:pt x="80" y="113"/>
                    </a:lnTo>
                    <a:lnTo>
                      <a:pt x="82" y="115"/>
                    </a:lnTo>
                    <a:lnTo>
                      <a:pt x="83" y="118"/>
                    </a:lnTo>
                    <a:lnTo>
                      <a:pt x="82" y="120"/>
                    </a:lnTo>
                    <a:lnTo>
                      <a:pt x="82" y="121"/>
                    </a:lnTo>
                    <a:lnTo>
                      <a:pt x="84" y="122"/>
                    </a:lnTo>
                    <a:lnTo>
                      <a:pt x="88" y="122"/>
                    </a:lnTo>
                    <a:lnTo>
                      <a:pt x="90" y="121"/>
                    </a:lnTo>
                    <a:lnTo>
                      <a:pt x="91" y="120"/>
                    </a:lnTo>
                    <a:lnTo>
                      <a:pt x="91" y="118"/>
                    </a:lnTo>
                    <a:lnTo>
                      <a:pt x="90" y="115"/>
                    </a:lnTo>
                    <a:lnTo>
                      <a:pt x="89" y="113"/>
                    </a:lnTo>
                    <a:lnTo>
                      <a:pt x="86" y="112"/>
                    </a:lnTo>
                    <a:lnTo>
                      <a:pt x="84" y="112"/>
                    </a:lnTo>
                    <a:lnTo>
                      <a:pt x="83" y="111"/>
                    </a:lnTo>
                    <a:lnTo>
                      <a:pt x="84" y="108"/>
                    </a:lnTo>
                    <a:lnTo>
                      <a:pt x="86" y="103"/>
                    </a:lnTo>
                    <a:lnTo>
                      <a:pt x="88" y="99"/>
                    </a:lnTo>
                    <a:lnTo>
                      <a:pt x="90" y="97"/>
                    </a:lnTo>
                    <a:lnTo>
                      <a:pt x="90" y="95"/>
                    </a:lnTo>
                    <a:lnTo>
                      <a:pt x="90" y="93"/>
                    </a:lnTo>
                    <a:lnTo>
                      <a:pt x="90" y="88"/>
                    </a:lnTo>
                    <a:lnTo>
                      <a:pt x="92" y="81"/>
                    </a:lnTo>
                    <a:lnTo>
                      <a:pt x="94" y="75"/>
                    </a:lnTo>
                    <a:lnTo>
                      <a:pt x="98" y="74"/>
                    </a:lnTo>
                    <a:lnTo>
                      <a:pt x="103" y="73"/>
                    </a:lnTo>
                    <a:lnTo>
                      <a:pt x="105" y="70"/>
                    </a:lnTo>
                    <a:lnTo>
                      <a:pt x="107" y="67"/>
                    </a:lnTo>
                    <a:lnTo>
                      <a:pt x="107" y="65"/>
                    </a:lnTo>
                    <a:lnTo>
                      <a:pt x="108" y="63"/>
                    </a:lnTo>
                    <a:lnTo>
                      <a:pt x="110" y="62"/>
                    </a:lnTo>
                    <a:lnTo>
                      <a:pt x="120" y="63"/>
                    </a:lnTo>
                    <a:lnTo>
                      <a:pt x="122" y="58"/>
                    </a:lnTo>
                    <a:lnTo>
                      <a:pt x="123" y="57"/>
                    </a:lnTo>
                    <a:lnTo>
                      <a:pt x="125" y="55"/>
                    </a:lnTo>
                    <a:lnTo>
                      <a:pt x="127" y="54"/>
                    </a:lnTo>
                    <a:lnTo>
                      <a:pt x="126" y="53"/>
                    </a:lnTo>
                    <a:lnTo>
                      <a:pt x="123" y="52"/>
                    </a:lnTo>
                    <a:lnTo>
                      <a:pt x="117" y="51"/>
                    </a:lnTo>
                    <a:lnTo>
                      <a:pt x="115" y="50"/>
                    </a:lnTo>
                    <a:lnTo>
                      <a:pt x="116" y="48"/>
                    </a:lnTo>
                    <a:lnTo>
                      <a:pt x="118" y="43"/>
                    </a:lnTo>
                    <a:lnTo>
                      <a:pt x="119" y="37"/>
                    </a:lnTo>
                    <a:lnTo>
                      <a:pt x="120" y="32"/>
                    </a:lnTo>
                    <a:lnTo>
                      <a:pt x="120" y="29"/>
                    </a:lnTo>
                    <a:lnTo>
                      <a:pt x="121" y="29"/>
                    </a:lnTo>
                    <a:lnTo>
                      <a:pt x="126" y="28"/>
                    </a:lnTo>
                    <a:lnTo>
                      <a:pt x="128" y="27"/>
                    </a:lnTo>
                    <a:lnTo>
                      <a:pt x="133" y="20"/>
                    </a:lnTo>
                    <a:lnTo>
                      <a:pt x="136" y="19"/>
                    </a:lnTo>
                    <a:lnTo>
                      <a:pt x="145" y="21"/>
                    </a:lnTo>
                    <a:lnTo>
                      <a:pt x="149" y="21"/>
                    </a:lnTo>
                    <a:lnTo>
                      <a:pt x="150" y="21"/>
                    </a:lnTo>
                    <a:lnTo>
                      <a:pt x="155" y="21"/>
                    </a:lnTo>
                    <a:lnTo>
                      <a:pt x="155" y="21"/>
                    </a:lnTo>
                    <a:lnTo>
                      <a:pt x="157" y="14"/>
                    </a:lnTo>
                    <a:lnTo>
                      <a:pt x="159" y="12"/>
                    </a:lnTo>
                    <a:lnTo>
                      <a:pt x="166" y="4"/>
                    </a:lnTo>
                    <a:lnTo>
                      <a:pt x="171" y="0"/>
                    </a:lnTo>
                    <a:lnTo>
                      <a:pt x="174" y="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40">
                <a:extLst>
                  <a:ext uri="{FF2B5EF4-FFF2-40B4-BE49-F238E27FC236}">
                    <a16:creationId xmlns:a16="http://schemas.microsoft.com/office/drawing/2014/main" id="{528B4CF7-2492-A960-4E2A-71556D795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3" y="2718"/>
                <a:ext cx="14" cy="28"/>
              </a:xfrm>
              <a:custGeom>
                <a:avLst/>
                <a:gdLst>
                  <a:gd name="T0" fmla="*/ 31 w 50"/>
                  <a:gd name="T1" fmla="*/ 4 h 95"/>
                  <a:gd name="T2" fmla="*/ 34 w 50"/>
                  <a:gd name="T3" fmla="*/ 5 h 95"/>
                  <a:gd name="T4" fmla="*/ 40 w 50"/>
                  <a:gd name="T5" fmla="*/ 9 h 95"/>
                  <a:gd name="T6" fmla="*/ 36 w 50"/>
                  <a:gd name="T7" fmla="*/ 23 h 95"/>
                  <a:gd name="T8" fmla="*/ 34 w 50"/>
                  <a:gd name="T9" fmla="*/ 32 h 95"/>
                  <a:gd name="T10" fmla="*/ 34 w 50"/>
                  <a:gd name="T11" fmla="*/ 40 h 95"/>
                  <a:gd name="T12" fmla="*/ 33 w 50"/>
                  <a:gd name="T13" fmla="*/ 47 h 95"/>
                  <a:gd name="T14" fmla="*/ 32 w 50"/>
                  <a:gd name="T15" fmla="*/ 68 h 95"/>
                  <a:gd name="T16" fmla="*/ 27 w 50"/>
                  <a:gd name="T17" fmla="*/ 75 h 95"/>
                  <a:gd name="T18" fmla="*/ 19 w 50"/>
                  <a:gd name="T19" fmla="*/ 82 h 95"/>
                  <a:gd name="T20" fmla="*/ 11 w 50"/>
                  <a:gd name="T21" fmla="*/ 92 h 95"/>
                  <a:gd name="T22" fmla="*/ 10 w 50"/>
                  <a:gd name="T23" fmla="*/ 94 h 95"/>
                  <a:gd name="T24" fmla="*/ 0 w 50"/>
                  <a:gd name="T25" fmla="*/ 95 h 95"/>
                  <a:gd name="T26" fmla="*/ 0 w 50"/>
                  <a:gd name="T27" fmla="*/ 85 h 95"/>
                  <a:gd name="T28" fmla="*/ 1 w 50"/>
                  <a:gd name="T29" fmla="*/ 61 h 95"/>
                  <a:gd name="T30" fmla="*/ 2 w 50"/>
                  <a:gd name="T31" fmla="*/ 44 h 95"/>
                  <a:gd name="T32" fmla="*/ 2 w 50"/>
                  <a:gd name="T33" fmla="*/ 24 h 95"/>
                  <a:gd name="T34" fmla="*/ 3 w 50"/>
                  <a:gd name="T35" fmla="*/ 19 h 95"/>
                  <a:gd name="T36" fmla="*/ 10 w 50"/>
                  <a:gd name="T37" fmla="*/ 20 h 95"/>
                  <a:gd name="T38" fmla="*/ 13 w 50"/>
                  <a:gd name="T39" fmla="*/ 20 h 95"/>
                  <a:gd name="T40" fmla="*/ 17 w 50"/>
                  <a:gd name="T41" fmla="*/ 15 h 95"/>
                  <a:gd name="T42" fmla="*/ 25 w 50"/>
                  <a:gd name="T43" fmla="*/ 1 h 95"/>
                  <a:gd name="T44" fmla="*/ 30 w 50"/>
                  <a:gd name="T45" fmla="*/ 0 h 95"/>
                  <a:gd name="T46" fmla="*/ 45 w 50"/>
                  <a:gd name="T47" fmla="*/ 20 h 95"/>
                  <a:gd name="T48" fmla="*/ 44 w 50"/>
                  <a:gd name="T49" fmla="*/ 19 h 95"/>
                  <a:gd name="T50" fmla="*/ 47 w 50"/>
                  <a:gd name="T51" fmla="*/ 12 h 95"/>
                  <a:gd name="T52" fmla="*/ 48 w 50"/>
                  <a:gd name="T53" fmla="*/ 12 h 95"/>
                  <a:gd name="T54" fmla="*/ 48 w 50"/>
                  <a:gd name="T55" fmla="*/ 39 h 95"/>
                  <a:gd name="T56" fmla="*/ 45 w 50"/>
                  <a:gd name="T57" fmla="*/ 42 h 95"/>
                  <a:gd name="T58" fmla="*/ 48 w 50"/>
                  <a:gd name="T59" fmla="*/ 37 h 95"/>
                  <a:gd name="T60" fmla="*/ 49 w 50"/>
                  <a:gd name="T61" fmla="*/ 34 h 95"/>
                  <a:gd name="T62" fmla="*/ 50 w 50"/>
                  <a:gd name="T63" fmla="*/ 3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95">
                    <a:moveTo>
                      <a:pt x="33" y="0"/>
                    </a:moveTo>
                    <a:lnTo>
                      <a:pt x="31" y="4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0" y="13"/>
                    </a:lnTo>
                    <a:lnTo>
                      <a:pt x="36" y="23"/>
                    </a:lnTo>
                    <a:lnTo>
                      <a:pt x="35" y="27"/>
                    </a:lnTo>
                    <a:lnTo>
                      <a:pt x="34" y="32"/>
                    </a:lnTo>
                    <a:lnTo>
                      <a:pt x="36" y="35"/>
                    </a:lnTo>
                    <a:lnTo>
                      <a:pt x="34" y="40"/>
                    </a:lnTo>
                    <a:lnTo>
                      <a:pt x="33" y="43"/>
                    </a:lnTo>
                    <a:lnTo>
                      <a:pt x="33" y="47"/>
                    </a:lnTo>
                    <a:lnTo>
                      <a:pt x="34" y="55"/>
                    </a:lnTo>
                    <a:lnTo>
                      <a:pt x="32" y="68"/>
                    </a:lnTo>
                    <a:lnTo>
                      <a:pt x="29" y="73"/>
                    </a:lnTo>
                    <a:lnTo>
                      <a:pt x="27" y="75"/>
                    </a:lnTo>
                    <a:lnTo>
                      <a:pt x="23" y="80"/>
                    </a:lnTo>
                    <a:lnTo>
                      <a:pt x="19" y="82"/>
                    </a:lnTo>
                    <a:lnTo>
                      <a:pt x="12" y="90"/>
                    </a:lnTo>
                    <a:lnTo>
                      <a:pt x="11" y="92"/>
                    </a:lnTo>
                    <a:lnTo>
                      <a:pt x="12" y="94"/>
                    </a:lnTo>
                    <a:lnTo>
                      <a:pt x="10" y="94"/>
                    </a:lnTo>
                    <a:lnTo>
                      <a:pt x="4" y="94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1" y="71"/>
                    </a:lnTo>
                    <a:lnTo>
                      <a:pt x="1" y="61"/>
                    </a:lnTo>
                    <a:lnTo>
                      <a:pt x="1" y="51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22" y="7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close/>
                    <a:moveTo>
                      <a:pt x="45" y="20"/>
                    </a:moveTo>
                    <a:lnTo>
                      <a:pt x="43" y="21"/>
                    </a:lnTo>
                    <a:lnTo>
                      <a:pt x="44" y="19"/>
                    </a:lnTo>
                    <a:lnTo>
                      <a:pt x="45" y="18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5" y="20"/>
                    </a:lnTo>
                    <a:close/>
                    <a:moveTo>
                      <a:pt x="48" y="39"/>
                    </a:moveTo>
                    <a:lnTo>
                      <a:pt x="46" y="44"/>
                    </a:lnTo>
                    <a:lnTo>
                      <a:pt x="45" y="42"/>
                    </a:lnTo>
                    <a:lnTo>
                      <a:pt x="46" y="39"/>
                    </a:lnTo>
                    <a:lnTo>
                      <a:pt x="48" y="37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7"/>
                    </a:lnTo>
                    <a:lnTo>
                      <a:pt x="48" y="3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41">
                <a:extLst>
                  <a:ext uri="{FF2B5EF4-FFF2-40B4-BE49-F238E27FC236}">
                    <a16:creationId xmlns:a16="http://schemas.microsoft.com/office/drawing/2014/main" id="{AEA24078-D731-25DA-29B0-04634F7BD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1" y="1259"/>
                <a:ext cx="908" cy="1181"/>
              </a:xfrm>
              <a:custGeom>
                <a:avLst/>
                <a:gdLst>
                  <a:gd name="T0" fmla="*/ 2331 w 3099"/>
                  <a:gd name="T1" fmla="*/ 1007 h 4032"/>
                  <a:gd name="T2" fmla="*/ 1961 w 3099"/>
                  <a:gd name="T3" fmla="*/ 1202 h 4032"/>
                  <a:gd name="T4" fmla="*/ 1817 w 3099"/>
                  <a:gd name="T5" fmla="*/ 566 h 4032"/>
                  <a:gd name="T6" fmla="*/ 2495 w 3099"/>
                  <a:gd name="T7" fmla="*/ 2 h 4032"/>
                  <a:gd name="T8" fmla="*/ 1723 w 3099"/>
                  <a:gd name="T9" fmla="*/ 886 h 4032"/>
                  <a:gd name="T10" fmla="*/ 1473 w 3099"/>
                  <a:gd name="T11" fmla="*/ 1119 h 4032"/>
                  <a:gd name="T12" fmla="*/ 1333 w 3099"/>
                  <a:gd name="T13" fmla="*/ 1097 h 4032"/>
                  <a:gd name="T14" fmla="*/ 883 w 3099"/>
                  <a:gd name="T15" fmla="*/ 1293 h 4032"/>
                  <a:gd name="T16" fmla="*/ 1810 w 3099"/>
                  <a:gd name="T17" fmla="*/ 1406 h 4032"/>
                  <a:gd name="T18" fmla="*/ 1817 w 3099"/>
                  <a:gd name="T19" fmla="*/ 1608 h 4032"/>
                  <a:gd name="T20" fmla="*/ 1145 w 3099"/>
                  <a:gd name="T21" fmla="*/ 1582 h 4032"/>
                  <a:gd name="T22" fmla="*/ 1122 w 3099"/>
                  <a:gd name="T23" fmla="*/ 1503 h 4032"/>
                  <a:gd name="T24" fmla="*/ 1435 w 3099"/>
                  <a:gd name="T25" fmla="*/ 1415 h 4032"/>
                  <a:gd name="T26" fmla="*/ 1573 w 3099"/>
                  <a:gd name="T27" fmla="*/ 1489 h 4032"/>
                  <a:gd name="T28" fmla="*/ 541 w 3099"/>
                  <a:gd name="T29" fmla="*/ 1925 h 4032"/>
                  <a:gd name="T30" fmla="*/ 1543 w 3099"/>
                  <a:gd name="T31" fmla="*/ 1746 h 4032"/>
                  <a:gd name="T32" fmla="*/ 1404 w 3099"/>
                  <a:gd name="T33" fmla="*/ 1732 h 4032"/>
                  <a:gd name="T34" fmla="*/ 2225 w 3099"/>
                  <a:gd name="T35" fmla="*/ 1860 h 4032"/>
                  <a:gd name="T36" fmla="*/ 2553 w 3099"/>
                  <a:gd name="T37" fmla="*/ 2149 h 4032"/>
                  <a:gd name="T38" fmla="*/ 2794 w 3099"/>
                  <a:gd name="T39" fmla="*/ 2476 h 4032"/>
                  <a:gd name="T40" fmla="*/ 2607 w 3099"/>
                  <a:gd name="T41" fmla="*/ 2636 h 4032"/>
                  <a:gd name="T42" fmla="*/ 2478 w 3099"/>
                  <a:gd name="T43" fmla="*/ 2797 h 4032"/>
                  <a:gd name="T44" fmla="*/ 2400 w 3099"/>
                  <a:gd name="T45" fmla="*/ 2388 h 4032"/>
                  <a:gd name="T46" fmla="*/ 1871 w 3099"/>
                  <a:gd name="T47" fmla="*/ 2129 h 4032"/>
                  <a:gd name="T48" fmla="*/ 1270 w 3099"/>
                  <a:gd name="T49" fmla="*/ 1809 h 4032"/>
                  <a:gd name="T50" fmla="*/ 1377 w 3099"/>
                  <a:gd name="T51" fmla="*/ 2191 h 4032"/>
                  <a:gd name="T52" fmla="*/ 816 w 3099"/>
                  <a:gd name="T53" fmla="*/ 2013 h 4032"/>
                  <a:gd name="T54" fmla="*/ 2173 w 3099"/>
                  <a:gd name="T55" fmla="*/ 3958 h 4032"/>
                  <a:gd name="T56" fmla="*/ 2148 w 3099"/>
                  <a:gd name="T57" fmla="*/ 3883 h 4032"/>
                  <a:gd name="T58" fmla="*/ 1916 w 3099"/>
                  <a:gd name="T59" fmla="*/ 3684 h 4032"/>
                  <a:gd name="T60" fmla="*/ 1031 w 3099"/>
                  <a:gd name="T61" fmla="*/ 3670 h 4032"/>
                  <a:gd name="T62" fmla="*/ 468 w 3099"/>
                  <a:gd name="T63" fmla="*/ 3534 h 4032"/>
                  <a:gd name="T64" fmla="*/ 334 w 3099"/>
                  <a:gd name="T65" fmla="*/ 3231 h 4032"/>
                  <a:gd name="T66" fmla="*/ 297 w 3099"/>
                  <a:gd name="T67" fmla="*/ 2197 h 4032"/>
                  <a:gd name="T68" fmla="*/ 592 w 3099"/>
                  <a:gd name="T69" fmla="*/ 2226 h 4032"/>
                  <a:gd name="T70" fmla="*/ 1195 w 3099"/>
                  <a:gd name="T71" fmla="*/ 2346 h 4032"/>
                  <a:gd name="T72" fmla="*/ 1589 w 3099"/>
                  <a:gd name="T73" fmla="*/ 2421 h 4032"/>
                  <a:gd name="T74" fmla="*/ 1675 w 3099"/>
                  <a:gd name="T75" fmla="*/ 2006 h 4032"/>
                  <a:gd name="T76" fmla="*/ 1960 w 3099"/>
                  <a:gd name="T77" fmla="*/ 2245 h 4032"/>
                  <a:gd name="T78" fmla="*/ 1891 w 3099"/>
                  <a:gd name="T79" fmla="*/ 2584 h 4032"/>
                  <a:gd name="T80" fmla="*/ 1688 w 3099"/>
                  <a:gd name="T81" fmla="*/ 2834 h 4032"/>
                  <a:gd name="T82" fmla="*/ 2076 w 3099"/>
                  <a:gd name="T83" fmla="*/ 3492 h 4032"/>
                  <a:gd name="T84" fmla="*/ 2219 w 3099"/>
                  <a:gd name="T85" fmla="*/ 2952 h 4032"/>
                  <a:gd name="T86" fmla="*/ 2528 w 3099"/>
                  <a:gd name="T87" fmla="*/ 3078 h 4032"/>
                  <a:gd name="T88" fmla="*/ 2726 w 3099"/>
                  <a:gd name="T89" fmla="*/ 3108 h 4032"/>
                  <a:gd name="T90" fmla="*/ 2829 w 3099"/>
                  <a:gd name="T91" fmla="*/ 3430 h 4032"/>
                  <a:gd name="T92" fmla="*/ 2385 w 3099"/>
                  <a:gd name="T93" fmla="*/ 3819 h 4032"/>
                  <a:gd name="T94" fmla="*/ 2209 w 3099"/>
                  <a:gd name="T95" fmla="*/ 2190 h 4032"/>
                  <a:gd name="T96" fmla="*/ 1438 w 3099"/>
                  <a:gd name="T97" fmla="*/ 2260 h 4032"/>
                  <a:gd name="T98" fmla="*/ 1117 w 3099"/>
                  <a:gd name="T99" fmla="*/ 2361 h 4032"/>
                  <a:gd name="T100" fmla="*/ 2009 w 3099"/>
                  <a:gd name="T101" fmla="*/ 2717 h 4032"/>
                  <a:gd name="T102" fmla="*/ 2165 w 3099"/>
                  <a:gd name="T103" fmla="*/ 2843 h 4032"/>
                  <a:gd name="T104" fmla="*/ 2158 w 3099"/>
                  <a:gd name="T105" fmla="*/ 3222 h 4032"/>
                  <a:gd name="T106" fmla="*/ 363 w 3099"/>
                  <a:gd name="T107" fmla="*/ 3394 h 4032"/>
                  <a:gd name="T108" fmla="*/ 347 w 3099"/>
                  <a:gd name="T109" fmla="*/ 3503 h 4032"/>
                  <a:gd name="T110" fmla="*/ 3056 w 3099"/>
                  <a:gd name="T111" fmla="*/ 3697 h 4032"/>
                  <a:gd name="T112" fmla="*/ 2956 w 3099"/>
                  <a:gd name="T113" fmla="*/ 3743 h 4032"/>
                  <a:gd name="T114" fmla="*/ 524 w 3099"/>
                  <a:gd name="T115" fmla="*/ 3649 h 4032"/>
                  <a:gd name="T116" fmla="*/ 3027 w 3099"/>
                  <a:gd name="T117" fmla="*/ 3641 h 4032"/>
                  <a:gd name="T118" fmla="*/ 2686 w 3099"/>
                  <a:gd name="T119" fmla="*/ 3680 h 4032"/>
                  <a:gd name="T120" fmla="*/ 2698 w 3099"/>
                  <a:gd name="T121" fmla="*/ 3864 h 4032"/>
                  <a:gd name="T122" fmla="*/ 2736 w 3099"/>
                  <a:gd name="T123" fmla="*/ 3822 h 4032"/>
                  <a:gd name="T124" fmla="*/ 2059 w 3099"/>
                  <a:gd name="T125" fmla="*/ 3827 h 4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99" h="4032">
                    <a:moveTo>
                      <a:pt x="2508" y="29"/>
                    </a:moveTo>
                    <a:lnTo>
                      <a:pt x="2537" y="34"/>
                    </a:lnTo>
                    <a:lnTo>
                      <a:pt x="2546" y="32"/>
                    </a:lnTo>
                    <a:lnTo>
                      <a:pt x="2557" y="45"/>
                    </a:lnTo>
                    <a:lnTo>
                      <a:pt x="2563" y="46"/>
                    </a:lnTo>
                    <a:lnTo>
                      <a:pt x="2574" y="44"/>
                    </a:lnTo>
                    <a:lnTo>
                      <a:pt x="2582" y="47"/>
                    </a:lnTo>
                    <a:lnTo>
                      <a:pt x="2610" y="50"/>
                    </a:lnTo>
                    <a:lnTo>
                      <a:pt x="2616" y="54"/>
                    </a:lnTo>
                    <a:lnTo>
                      <a:pt x="2616" y="60"/>
                    </a:lnTo>
                    <a:lnTo>
                      <a:pt x="2610" y="73"/>
                    </a:lnTo>
                    <a:lnTo>
                      <a:pt x="2602" y="85"/>
                    </a:lnTo>
                    <a:lnTo>
                      <a:pt x="2548" y="124"/>
                    </a:lnTo>
                    <a:lnTo>
                      <a:pt x="2544" y="131"/>
                    </a:lnTo>
                    <a:lnTo>
                      <a:pt x="2555" y="133"/>
                    </a:lnTo>
                    <a:lnTo>
                      <a:pt x="2570" y="131"/>
                    </a:lnTo>
                    <a:lnTo>
                      <a:pt x="2582" y="127"/>
                    </a:lnTo>
                    <a:lnTo>
                      <a:pt x="2596" y="114"/>
                    </a:lnTo>
                    <a:lnTo>
                      <a:pt x="2600" y="113"/>
                    </a:lnTo>
                    <a:lnTo>
                      <a:pt x="2609" y="106"/>
                    </a:lnTo>
                    <a:lnTo>
                      <a:pt x="2627" y="88"/>
                    </a:lnTo>
                    <a:lnTo>
                      <a:pt x="2640" y="78"/>
                    </a:lnTo>
                    <a:lnTo>
                      <a:pt x="2647" y="83"/>
                    </a:lnTo>
                    <a:lnTo>
                      <a:pt x="2652" y="90"/>
                    </a:lnTo>
                    <a:lnTo>
                      <a:pt x="2655" y="90"/>
                    </a:lnTo>
                    <a:lnTo>
                      <a:pt x="2657" y="85"/>
                    </a:lnTo>
                    <a:lnTo>
                      <a:pt x="2660" y="71"/>
                    </a:lnTo>
                    <a:lnTo>
                      <a:pt x="2662" y="65"/>
                    </a:lnTo>
                    <a:lnTo>
                      <a:pt x="2666" y="61"/>
                    </a:lnTo>
                    <a:lnTo>
                      <a:pt x="2669" y="62"/>
                    </a:lnTo>
                    <a:lnTo>
                      <a:pt x="2674" y="69"/>
                    </a:lnTo>
                    <a:lnTo>
                      <a:pt x="2679" y="85"/>
                    </a:lnTo>
                    <a:lnTo>
                      <a:pt x="2683" y="96"/>
                    </a:lnTo>
                    <a:lnTo>
                      <a:pt x="2686" y="96"/>
                    </a:lnTo>
                    <a:lnTo>
                      <a:pt x="2696" y="84"/>
                    </a:lnTo>
                    <a:lnTo>
                      <a:pt x="2702" y="82"/>
                    </a:lnTo>
                    <a:lnTo>
                      <a:pt x="2714" y="87"/>
                    </a:lnTo>
                    <a:lnTo>
                      <a:pt x="2719" y="92"/>
                    </a:lnTo>
                    <a:lnTo>
                      <a:pt x="2719" y="98"/>
                    </a:lnTo>
                    <a:lnTo>
                      <a:pt x="2716" y="105"/>
                    </a:lnTo>
                    <a:lnTo>
                      <a:pt x="2714" y="110"/>
                    </a:lnTo>
                    <a:lnTo>
                      <a:pt x="2714" y="114"/>
                    </a:lnTo>
                    <a:lnTo>
                      <a:pt x="2715" y="120"/>
                    </a:lnTo>
                    <a:lnTo>
                      <a:pt x="2723" y="131"/>
                    </a:lnTo>
                    <a:lnTo>
                      <a:pt x="2733" y="155"/>
                    </a:lnTo>
                    <a:lnTo>
                      <a:pt x="2733" y="164"/>
                    </a:lnTo>
                    <a:lnTo>
                      <a:pt x="2727" y="181"/>
                    </a:lnTo>
                    <a:lnTo>
                      <a:pt x="2727" y="186"/>
                    </a:lnTo>
                    <a:lnTo>
                      <a:pt x="2754" y="167"/>
                    </a:lnTo>
                    <a:lnTo>
                      <a:pt x="2782" y="176"/>
                    </a:lnTo>
                    <a:lnTo>
                      <a:pt x="2789" y="181"/>
                    </a:lnTo>
                    <a:lnTo>
                      <a:pt x="2792" y="188"/>
                    </a:lnTo>
                    <a:lnTo>
                      <a:pt x="2796" y="199"/>
                    </a:lnTo>
                    <a:lnTo>
                      <a:pt x="2799" y="215"/>
                    </a:lnTo>
                    <a:lnTo>
                      <a:pt x="2797" y="231"/>
                    </a:lnTo>
                    <a:lnTo>
                      <a:pt x="2785" y="256"/>
                    </a:lnTo>
                    <a:lnTo>
                      <a:pt x="2772" y="275"/>
                    </a:lnTo>
                    <a:lnTo>
                      <a:pt x="2765" y="292"/>
                    </a:lnTo>
                    <a:lnTo>
                      <a:pt x="2754" y="301"/>
                    </a:lnTo>
                    <a:lnTo>
                      <a:pt x="2715" y="341"/>
                    </a:lnTo>
                    <a:lnTo>
                      <a:pt x="2697" y="354"/>
                    </a:lnTo>
                    <a:lnTo>
                      <a:pt x="2686" y="366"/>
                    </a:lnTo>
                    <a:lnTo>
                      <a:pt x="2681" y="369"/>
                    </a:lnTo>
                    <a:lnTo>
                      <a:pt x="2658" y="366"/>
                    </a:lnTo>
                    <a:lnTo>
                      <a:pt x="2652" y="373"/>
                    </a:lnTo>
                    <a:lnTo>
                      <a:pt x="2649" y="385"/>
                    </a:lnTo>
                    <a:lnTo>
                      <a:pt x="2641" y="390"/>
                    </a:lnTo>
                    <a:lnTo>
                      <a:pt x="2631" y="394"/>
                    </a:lnTo>
                    <a:lnTo>
                      <a:pt x="2609" y="397"/>
                    </a:lnTo>
                    <a:lnTo>
                      <a:pt x="2604" y="410"/>
                    </a:lnTo>
                    <a:lnTo>
                      <a:pt x="2603" y="418"/>
                    </a:lnTo>
                    <a:lnTo>
                      <a:pt x="2601" y="425"/>
                    </a:lnTo>
                    <a:lnTo>
                      <a:pt x="2599" y="428"/>
                    </a:lnTo>
                    <a:lnTo>
                      <a:pt x="2537" y="473"/>
                    </a:lnTo>
                    <a:lnTo>
                      <a:pt x="2535" y="481"/>
                    </a:lnTo>
                    <a:lnTo>
                      <a:pt x="2542" y="484"/>
                    </a:lnTo>
                    <a:lnTo>
                      <a:pt x="2550" y="481"/>
                    </a:lnTo>
                    <a:lnTo>
                      <a:pt x="2640" y="426"/>
                    </a:lnTo>
                    <a:lnTo>
                      <a:pt x="2657" y="423"/>
                    </a:lnTo>
                    <a:lnTo>
                      <a:pt x="2674" y="427"/>
                    </a:lnTo>
                    <a:lnTo>
                      <a:pt x="2672" y="439"/>
                    </a:lnTo>
                    <a:lnTo>
                      <a:pt x="2649" y="475"/>
                    </a:lnTo>
                    <a:lnTo>
                      <a:pt x="2620" y="507"/>
                    </a:lnTo>
                    <a:lnTo>
                      <a:pt x="2605" y="531"/>
                    </a:lnTo>
                    <a:lnTo>
                      <a:pt x="2569" y="571"/>
                    </a:lnTo>
                    <a:lnTo>
                      <a:pt x="2539" y="611"/>
                    </a:lnTo>
                    <a:lnTo>
                      <a:pt x="2527" y="631"/>
                    </a:lnTo>
                    <a:lnTo>
                      <a:pt x="2512" y="666"/>
                    </a:lnTo>
                    <a:lnTo>
                      <a:pt x="2506" y="674"/>
                    </a:lnTo>
                    <a:lnTo>
                      <a:pt x="2500" y="677"/>
                    </a:lnTo>
                    <a:lnTo>
                      <a:pt x="2492" y="676"/>
                    </a:lnTo>
                    <a:lnTo>
                      <a:pt x="2485" y="671"/>
                    </a:lnTo>
                    <a:lnTo>
                      <a:pt x="2476" y="658"/>
                    </a:lnTo>
                    <a:lnTo>
                      <a:pt x="2468" y="643"/>
                    </a:lnTo>
                    <a:lnTo>
                      <a:pt x="2465" y="641"/>
                    </a:lnTo>
                    <a:lnTo>
                      <a:pt x="2467" y="648"/>
                    </a:lnTo>
                    <a:lnTo>
                      <a:pt x="2483" y="696"/>
                    </a:lnTo>
                    <a:lnTo>
                      <a:pt x="2481" y="705"/>
                    </a:lnTo>
                    <a:lnTo>
                      <a:pt x="2452" y="715"/>
                    </a:lnTo>
                    <a:lnTo>
                      <a:pt x="2439" y="723"/>
                    </a:lnTo>
                    <a:lnTo>
                      <a:pt x="2432" y="725"/>
                    </a:lnTo>
                    <a:lnTo>
                      <a:pt x="2427" y="724"/>
                    </a:lnTo>
                    <a:lnTo>
                      <a:pt x="2423" y="725"/>
                    </a:lnTo>
                    <a:lnTo>
                      <a:pt x="2418" y="728"/>
                    </a:lnTo>
                    <a:lnTo>
                      <a:pt x="2418" y="731"/>
                    </a:lnTo>
                    <a:lnTo>
                      <a:pt x="2422" y="735"/>
                    </a:lnTo>
                    <a:lnTo>
                      <a:pt x="2434" y="739"/>
                    </a:lnTo>
                    <a:lnTo>
                      <a:pt x="2460" y="728"/>
                    </a:lnTo>
                    <a:lnTo>
                      <a:pt x="2464" y="729"/>
                    </a:lnTo>
                    <a:lnTo>
                      <a:pt x="2471" y="734"/>
                    </a:lnTo>
                    <a:lnTo>
                      <a:pt x="2471" y="739"/>
                    </a:lnTo>
                    <a:lnTo>
                      <a:pt x="2464" y="753"/>
                    </a:lnTo>
                    <a:lnTo>
                      <a:pt x="2443" y="771"/>
                    </a:lnTo>
                    <a:lnTo>
                      <a:pt x="2446" y="772"/>
                    </a:lnTo>
                    <a:lnTo>
                      <a:pt x="2452" y="778"/>
                    </a:lnTo>
                    <a:lnTo>
                      <a:pt x="2452" y="783"/>
                    </a:lnTo>
                    <a:lnTo>
                      <a:pt x="2445" y="796"/>
                    </a:lnTo>
                    <a:lnTo>
                      <a:pt x="2442" y="800"/>
                    </a:lnTo>
                    <a:lnTo>
                      <a:pt x="2422" y="812"/>
                    </a:lnTo>
                    <a:lnTo>
                      <a:pt x="2413" y="815"/>
                    </a:lnTo>
                    <a:lnTo>
                      <a:pt x="2405" y="814"/>
                    </a:lnTo>
                    <a:lnTo>
                      <a:pt x="2370" y="788"/>
                    </a:lnTo>
                    <a:lnTo>
                      <a:pt x="2357" y="784"/>
                    </a:lnTo>
                    <a:lnTo>
                      <a:pt x="2345" y="777"/>
                    </a:lnTo>
                    <a:lnTo>
                      <a:pt x="2336" y="778"/>
                    </a:lnTo>
                    <a:lnTo>
                      <a:pt x="2327" y="786"/>
                    </a:lnTo>
                    <a:lnTo>
                      <a:pt x="2331" y="790"/>
                    </a:lnTo>
                    <a:lnTo>
                      <a:pt x="2348" y="797"/>
                    </a:lnTo>
                    <a:lnTo>
                      <a:pt x="2363" y="799"/>
                    </a:lnTo>
                    <a:lnTo>
                      <a:pt x="2369" y="802"/>
                    </a:lnTo>
                    <a:lnTo>
                      <a:pt x="2371" y="806"/>
                    </a:lnTo>
                    <a:lnTo>
                      <a:pt x="2377" y="824"/>
                    </a:lnTo>
                    <a:lnTo>
                      <a:pt x="2378" y="833"/>
                    </a:lnTo>
                    <a:lnTo>
                      <a:pt x="2377" y="841"/>
                    </a:lnTo>
                    <a:lnTo>
                      <a:pt x="2375" y="847"/>
                    </a:lnTo>
                    <a:lnTo>
                      <a:pt x="2373" y="851"/>
                    </a:lnTo>
                    <a:lnTo>
                      <a:pt x="2369" y="852"/>
                    </a:lnTo>
                    <a:lnTo>
                      <a:pt x="2355" y="851"/>
                    </a:lnTo>
                    <a:lnTo>
                      <a:pt x="2350" y="853"/>
                    </a:lnTo>
                    <a:lnTo>
                      <a:pt x="2344" y="858"/>
                    </a:lnTo>
                    <a:lnTo>
                      <a:pt x="2336" y="860"/>
                    </a:lnTo>
                    <a:lnTo>
                      <a:pt x="2322" y="859"/>
                    </a:lnTo>
                    <a:lnTo>
                      <a:pt x="2306" y="867"/>
                    </a:lnTo>
                    <a:lnTo>
                      <a:pt x="2297" y="868"/>
                    </a:lnTo>
                    <a:lnTo>
                      <a:pt x="2288" y="865"/>
                    </a:lnTo>
                    <a:lnTo>
                      <a:pt x="2278" y="857"/>
                    </a:lnTo>
                    <a:lnTo>
                      <a:pt x="2267" y="853"/>
                    </a:lnTo>
                    <a:lnTo>
                      <a:pt x="2248" y="849"/>
                    </a:lnTo>
                    <a:lnTo>
                      <a:pt x="2250" y="854"/>
                    </a:lnTo>
                    <a:lnTo>
                      <a:pt x="2256" y="856"/>
                    </a:lnTo>
                    <a:lnTo>
                      <a:pt x="2270" y="868"/>
                    </a:lnTo>
                    <a:lnTo>
                      <a:pt x="2276" y="885"/>
                    </a:lnTo>
                    <a:lnTo>
                      <a:pt x="2282" y="887"/>
                    </a:lnTo>
                    <a:lnTo>
                      <a:pt x="2294" y="901"/>
                    </a:lnTo>
                    <a:lnTo>
                      <a:pt x="2303" y="903"/>
                    </a:lnTo>
                    <a:lnTo>
                      <a:pt x="2312" y="908"/>
                    </a:lnTo>
                    <a:lnTo>
                      <a:pt x="2325" y="902"/>
                    </a:lnTo>
                    <a:lnTo>
                      <a:pt x="2333" y="903"/>
                    </a:lnTo>
                    <a:lnTo>
                      <a:pt x="2331" y="936"/>
                    </a:lnTo>
                    <a:lnTo>
                      <a:pt x="2328" y="939"/>
                    </a:lnTo>
                    <a:lnTo>
                      <a:pt x="2307" y="939"/>
                    </a:lnTo>
                    <a:lnTo>
                      <a:pt x="2297" y="934"/>
                    </a:lnTo>
                    <a:lnTo>
                      <a:pt x="2293" y="929"/>
                    </a:lnTo>
                    <a:lnTo>
                      <a:pt x="2283" y="924"/>
                    </a:lnTo>
                    <a:lnTo>
                      <a:pt x="2274" y="927"/>
                    </a:lnTo>
                    <a:lnTo>
                      <a:pt x="2267" y="926"/>
                    </a:lnTo>
                    <a:lnTo>
                      <a:pt x="2261" y="930"/>
                    </a:lnTo>
                    <a:lnTo>
                      <a:pt x="2253" y="929"/>
                    </a:lnTo>
                    <a:lnTo>
                      <a:pt x="2231" y="935"/>
                    </a:lnTo>
                    <a:lnTo>
                      <a:pt x="2219" y="935"/>
                    </a:lnTo>
                    <a:lnTo>
                      <a:pt x="2211" y="931"/>
                    </a:lnTo>
                    <a:lnTo>
                      <a:pt x="2201" y="930"/>
                    </a:lnTo>
                    <a:lnTo>
                      <a:pt x="2189" y="932"/>
                    </a:lnTo>
                    <a:lnTo>
                      <a:pt x="2190" y="936"/>
                    </a:lnTo>
                    <a:lnTo>
                      <a:pt x="2195" y="937"/>
                    </a:lnTo>
                    <a:lnTo>
                      <a:pt x="2202" y="943"/>
                    </a:lnTo>
                    <a:lnTo>
                      <a:pt x="2209" y="952"/>
                    </a:lnTo>
                    <a:lnTo>
                      <a:pt x="2214" y="956"/>
                    </a:lnTo>
                    <a:lnTo>
                      <a:pt x="2220" y="954"/>
                    </a:lnTo>
                    <a:lnTo>
                      <a:pt x="2227" y="950"/>
                    </a:lnTo>
                    <a:lnTo>
                      <a:pt x="2251" y="942"/>
                    </a:lnTo>
                    <a:lnTo>
                      <a:pt x="2262" y="941"/>
                    </a:lnTo>
                    <a:lnTo>
                      <a:pt x="2271" y="944"/>
                    </a:lnTo>
                    <a:lnTo>
                      <a:pt x="2277" y="948"/>
                    </a:lnTo>
                    <a:lnTo>
                      <a:pt x="2282" y="953"/>
                    </a:lnTo>
                    <a:lnTo>
                      <a:pt x="2287" y="966"/>
                    </a:lnTo>
                    <a:lnTo>
                      <a:pt x="2301" y="967"/>
                    </a:lnTo>
                    <a:lnTo>
                      <a:pt x="2312" y="971"/>
                    </a:lnTo>
                    <a:lnTo>
                      <a:pt x="2328" y="990"/>
                    </a:lnTo>
                    <a:lnTo>
                      <a:pt x="2333" y="991"/>
                    </a:lnTo>
                    <a:lnTo>
                      <a:pt x="2335" y="996"/>
                    </a:lnTo>
                    <a:lnTo>
                      <a:pt x="2331" y="1007"/>
                    </a:lnTo>
                    <a:lnTo>
                      <a:pt x="2331" y="1014"/>
                    </a:lnTo>
                    <a:lnTo>
                      <a:pt x="2319" y="1028"/>
                    </a:lnTo>
                    <a:lnTo>
                      <a:pt x="2301" y="1031"/>
                    </a:lnTo>
                    <a:lnTo>
                      <a:pt x="2281" y="1030"/>
                    </a:lnTo>
                    <a:lnTo>
                      <a:pt x="2267" y="1032"/>
                    </a:lnTo>
                    <a:lnTo>
                      <a:pt x="2265" y="1033"/>
                    </a:lnTo>
                    <a:lnTo>
                      <a:pt x="2275" y="1037"/>
                    </a:lnTo>
                    <a:lnTo>
                      <a:pt x="2298" y="1052"/>
                    </a:lnTo>
                    <a:lnTo>
                      <a:pt x="2307" y="1061"/>
                    </a:lnTo>
                    <a:lnTo>
                      <a:pt x="2308" y="1066"/>
                    </a:lnTo>
                    <a:lnTo>
                      <a:pt x="2296" y="1084"/>
                    </a:lnTo>
                    <a:lnTo>
                      <a:pt x="2285" y="1120"/>
                    </a:lnTo>
                    <a:lnTo>
                      <a:pt x="2281" y="1123"/>
                    </a:lnTo>
                    <a:lnTo>
                      <a:pt x="2277" y="1124"/>
                    </a:lnTo>
                    <a:lnTo>
                      <a:pt x="2268" y="1123"/>
                    </a:lnTo>
                    <a:lnTo>
                      <a:pt x="2255" y="1132"/>
                    </a:lnTo>
                    <a:lnTo>
                      <a:pt x="2246" y="1134"/>
                    </a:lnTo>
                    <a:lnTo>
                      <a:pt x="2229" y="1130"/>
                    </a:lnTo>
                    <a:lnTo>
                      <a:pt x="2209" y="1131"/>
                    </a:lnTo>
                    <a:lnTo>
                      <a:pt x="2208" y="1136"/>
                    </a:lnTo>
                    <a:lnTo>
                      <a:pt x="2207" y="1147"/>
                    </a:lnTo>
                    <a:lnTo>
                      <a:pt x="2207" y="1164"/>
                    </a:lnTo>
                    <a:lnTo>
                      <a:pt x="2208" y="1185"/>
                    </a:lnTo>
                    <a:lnTo>
                      <a:pt x="2207" y="1201"/>
                    </a:lnTo>
                    <a:lnTo>
                      <a:pt x="2204" y="1211"/>
                    </a:lnTo>
                    <a:lnTo>
                      <a:pt x="2200" y="1218"/>
                    </a:lnTo>
                    <a:lnTo>
                      <a:pt x="2193" y="1225"/>
                    </a:lnTo>
                    <a:lnTo>
                      <a:pt x="2185" y="1230"/>
                    </a:lnTo>
                    <a:lnTo>
                      <a:pt x="2179" y="1231"/>
                    </a:lnTo>
                    <a:lnTo>
                      <a:pt x="2170" y="1231"/>
                    </a:lnTo>
                    <a:lnTo>
                      <a:pt x="2143" y="1236"/>
                    </a:lnTo>
                    <a:lnTo>
                      <a:pt x="2130" y="1236"/>
                    </a:lnTo>
                    <a:lnTo>
                      <a:pt x="2120" y="1234"/>
                    </a:lnTo>
                    <a:lnTo>
                      <a:pt x="2109" y="1227"/>
                    </a:lnTo>
                    <a:lnTo>
                      <a:pt x="2091" y="1207"/>
                    </a:lnTo>
                    <a:lnTo>
                      <a:pt x="2086" y="1203"/>
                    </a:lnTo>
                    <a:lnTo>
                      <a:pt x="2081" y="1200"/>
                    </a:lnTo>
                    <a:lnTo>
                      <a:pt x="2082" y="1204"/>
                    </a:lnTo>
                    <a:lnTo>
                      <a:pt x="2087" y="1216"/>
                    </a:lnTo>
                    <a:lnTo>
                      <a:pt x="2091" y="1223"/>
                    </a:lnTo>
                    <a:lnTo>
                      <a:pt x="2095" y="1226"/>
                    </a:lnTo>
                    <a:lnTo>
                      <a:pt x="2094" y="1229"/>
                    </a:lnTo>
                    <a:lnTo>
                      <a:pt x="2086" y="1235"/>
                    </a:lnTo>
                    <a:lnTo>
                      <a:pt x="2078" y="1237"/>
                    </a:lnTo>
                    <a:lnTo>
                      <a:pt x="2068" y="1237"/>
                    </a:lnTo>
                    <a:lnTo>
                      <a:pt x="2067" y="1239"/>
                    </a:lnTo>
                    <a:lnTo>
                      <a:pt x="2071" y="1245"/>
                    </a:lnTo>
                    <a:lnTo>
                      <a:pt x="2075" y="1250"/>
                    </a:lnTo>
                    <a:lnTo>
                      <a:pt x="2078" y="1252"/>
                    </a:lnTo>
                    <a:lnTo>
                      <a:pt x="2086" y="1250"/>
                    </a:lnTo>
                    <a:lnTo>
                      <a:pt x="2095" y="1243"/>
                    </a:lnTo>
                    <a:lnTo>
                      <a:pt x="2100" y="1241"/>
                    </a:lnTo>
                    <a:lnTo>
                      <a:pt x="2112" y="1243"/>
                    </a:lnTo>
                    <a:lnTo>
                      <a:pt x="2116" y="1245"/>
                    </a:lnTo>
                    <a:lnTo>
                      <a:pt x="2130" y="1260"/>
                    </a:lnTo>
                    <a:lnTo>
                      <a:pt x="2132" y="1261"/>
                    </a:lnTo>
                    <a:lnTo>
                      <a:pt x="2142" y="1253"/>
                    </a:lnTo>
                    <a:lnTo>
                      <a:pt x="2157" y="1253"/>
                    </a:lnTo>
                    <a:lnTo>
                      <a:pt x="2163" y="1259"/>
                    </a:lnTo>
                    <a:lnTo>
                      <a:pt x="2165" y="1270"/>
                    </a:lnTo>
                    <a:lnTo>
                      <a:pt x="2165" y="1280"/>
                    </a:lnTo>
                    <a:lnTo>
                      <a:pt x="2164" y="1287"/>
                    </a:lnTo>
                    <a:lnTo>
                      <a:pt x="2167" y="1294"/>
                    </a:lnTo>
                    <a:lnTo>
                      <a:pt x="2175" y="1300"/>
                    </a:lnTo>
                    <a:lnTo>
                      <a:pt x="2182" y="1302"/>
                    </a:lnTo>
                    <a:lnTo>
                      <a:pt x="2187" y="1298"/>
                    </a:lnTo>
                    <a:lnTo>
                      <a:pt x="2194" y="1289"/>
                    </a:lnTo>
                    <a:lnTo>
                      <a:pt x="2197" y="1287"/>
                    </a:lnTo>
                    <a:lnTo>
                      <a:pt x="2200" y="1287"/>
                    </a:lnTo>
                    <a:lnTo>
                      <a:pt x="2204" y="1294"/>
                    </a:lnTo>
                    <a:lnTo>
                      <a:pt x="2210" y="1307"/>
                    </a:lnTo>
                    <a:lnTo>
                      <a:pt x="2210" y="1322"/>
                    </a:lnTo>
                    <a:lnTo>
                      <a:pt x="2206" y="1338"/>
                    </a:lnTo>
                    <a:lnTo>
                      <a:pt x="2200" y="1349"/>
                    </a:lnTo>
                    <a:lnTo>
                      <a:pt x="2177" y="1368"/>
                    </a:lnTo>
                    <a:lnTo>
                      <a:pt x="2170" y="1375"/>
                    </a:lnTo>
                    <a:lnTo>
                      <a:pt x="2165" y="1382"/>
                    </a:lnTo>
                    <a:lnTo>
                      <a:pt x="2157" y="1388"/>
                    </a:lnTo>
                    <a:lnTo>
                      <a:pt x="2141" y="1397"/>
                    </a:lnTo>
                    <a:lnTo>
                      <a:pt x="2133" y="1399"/>
                    </a:lnTo>
                    <a:lnTo>
                      <a:pt x="2115" y="1408"/>
                    </a:lnTo>
                    <a:lnTo>
                      <a:pt x="2112" y="1409"/>
                    </a:lnTo>
                    <a:lnTo>
                      <a:pt x="2106" y="1407"/>
                    </a:lnTo>
                    <a:lnTo>
                      <a:pt x="2105" y="1403"/>
                    </a:lnTo>
                    <a:lnTo>
                      <a:pt x="2106" y="1394"/>
                    </a:lnTo>
                    <a:lnTo>
                      <a:pt x="2108" y="1387"/>
                    </a:lnTo>
                    <a:lnTo>
                      <a:pt x="2110" y="1380"/>
                    </a:lnTo>
                    <a:lnTo>
                      <a:pt x="2110" y="1374"/>
                    </a:lnTo>
                    <a:lnTo>
                      <a:pt x="2105" y="1365"/>
                    </a:lnTo>
                    <a:lnTo>
                      <a:pt x="2102" y="1360"/>
                    </a:lnTo>
                    <a:lnTo>
                      <a:pt x="2099" y="1358"/>
                    </a:lnTo>
                    <a:lnTo>
                      <a:pt x="2092" y="1360"/>
                    </a:lnTo>
                    <a:lnTo>
                      <a:pt x="2088" y="1362"/>
                    </a:lnTo>
                    <a:lnTo>
                      <a:pt x="2084" y="1363"/>
                    </a:lnTo>
                    <a:lnTo>
                      <a:pt x="2079" y="1361"/>
                    </a:lnTo>
                    <a:lnTo>
                      <a:pt x="2076" y="1357"/>
                    </a:lnTo>
                    <a:lnTo>
                      <a:pt x="2068" y="1341"/>
                    </a:lnTo>
                    <a:lnTo>
                      <a:pt x="2066" y="1339"/>
                    </a:lnTo>
                    <a:lnTo>
                      <a:pt x="2062" y="1339"/>
                    </a:lnTo>
                    <a:lnTo>
                      <a:pt x="2059" y="1337"/>
                    </a:lnTo>
                    <a:lnTo>
                      <a:pt x="2056" y="1332"/>
                    </a:lnTo>
                    <a:lnTo>
                      <a:pt x="2051" y="1326"/>
                    </a:lnTo>
                    <a:lnTo>
                      <a:pt x="2052" y="1330"/>
                    </a:lnTo>
                    <a:lnTo>
                      <a:pt x="2057" y="1340"/>
                    </a:lnTo>
                    <a:lnTo>
                      <a:pt x="2060" y="1349"/>
                    </a:lnTo>
                    <a:lnTo>
                      <a:pt x="2062" y="1358"/>
                    </a:lnTo>
                    <a:lnTo>
                      <a:pt x="2061" y="1365"/>
                    </a:lnTo>
                    <a:lnTo>
                      <a:pt x="2021" y="1369"/>
                    </a:lnTo>
                    <a:lnTo>
                      <a:pt x="2003" y="1367"/>
                    </a:lnTo>
                    <a:lnTo>
                      <a:pt x="2000" y="1361"/>
                    </a:lnTo>
                    <a:lnTo>
                      <a:pt x="1991" y="1334"/>
                    </a:lnTo>
                    <a:lnTo>
                      <a:pt x="1990" y="1382"/>
                    </a:lnTo>
                    <a:lnTo>
                      <a:pt x="1959" y="1389"/>
                    </a:lnTo>
                    <a:lnTo>
                      <a:pt x="1952" y="1388"/>
                    </a:lnTo>
                    <a:lnTo>
                      <a:pt x="1940" y="1383"/>
                    </a:lnTo>
                    <a:lnTo>
                      <a:pt x="1925" y="1370"/>
                    </a:lnTo>
                    <a:lnTo>
                      <a:pt x="1919" y="1361"/>
                    </a:lnTo>
                    <a:lnTo>
                      <a:pt x="1916" y="1353"/>
                    </a:lnTo>
                    <a:lnTo>
                      <a:pt x="1914" y="1348"/>
                    </a:lnTo>
                    <a:lnTo>
                      <a:pt x="1913" y="1347"/>
                    </a:lnTo>
                    <a:lnTo>
                      <a:pt x="1909" y="1358"/>
                    </a:lnTo>
                    <a:lnTo>
                      <a:pt x="1905" y="1379"/>
                    </a:lnTo>
                    <a:lnTo>
                      <a:pt x="1895" y="1373"/>
                    </a:lnTo>
                    <a:lnTo>
                      <a:pt x="1882" y="1368"/>
                    </a:lnTo>
                    <a:lnTo>
                      <a:pt x="1877" y="1347"/>
                    </a:lnTo>
                    <a:lnTo>
                      <a:pt x="1877" y="1377"/>
                    </a:lnTo>
                    <a:lnTo>
                      <a:pt x="1855" y="1373"/>
                    </a:lnTo>
                    <a:lnTo>
                      <a:pt x="1845" y="1374"/>
                    </a:lnTo>
                    <a:lnTo>
                      <a:pt x="1842" y="1348"/>
                    </a:lnTo>
                    <a:lnTo>
                      <a:pt x="1842" y="1319"/>
                    </a:lnTo>
                    <a:lnTo>
                      <a:pt x="1837" y="1337"/>
                    </a:lnTo>
                    <a:lnTo>
                      <a:pt x="1839" y="1353"/>
                    </a:lnTo>
                    <a:lnTo>
                      <a:pt x="1840" y="1372"/>
                    </a:lnTo>
                    <a:lnTo>
                      <a:pt x="1831" y="1367"/>
                    </a:lnTo>
                    <a:lnTo>
                      <a:pt x="1811" y="1364"/>
                    </a:lnTo>
                    <a:lnTo>
                      <a:pt x="1804" y="1361"/>
                    </a:lnTo>
                    <a:lnTo>
                      <a:pt x="1805" y="1336"/>
                    </a:lnTo>
                    <a:lnTo>
                      <a:pt x="1806" y="1311"/>
                    </a:lnTo>
                    <a:lnTo>
                      <a:pt x="1832" y="1285"/>
                    </a:lnTo>
                    <a:lnTo>
                      <a:pt x="1839" y="1272"/>
                    </a:lnTo>
                    <a:lnTo>
                      <a:pt x="1845" y="1267"/>
                    </a:lnTo>
                    <a:lnTo>
                      <a:pt x="1854" y="1264"/>
                    </a:lnTo>
                    <a:lnTo>
                      <a:pt x="1865" y="1262"/>
                    </a:lnTo>
                    <a:lnTo>
                      <a:pt x="1873" y="1264"/>
                    </a:lnTo>
                    <a:lnTo>
                      <a:pt x="1881" y="1262"/>
                    </a:lnTo>
                    <a:lnTo>
                      <a:pt x="1892" y="1258"/>
                    </a:lnTo>
                    <a:lnTo>
                      <a:pt x="1899" y="1256"/>
                    </a:lnTo>
                    <a:lnTo>
                      <a:pt x="1901" y="1255"/>
                    </a:lnTo>
                    <a:lnTo>
                      <a:pt x="1899" y="1252"/>
                    </a:lnTo>
                    <a:lnTo>
                      <a:pt x="1891" y="1235"/>
                    </a:lnTo>
                    <a:lnTo>
                      <a:pt x="1888" y="1231"/>
                    </a:lnTo>
                    <a:lnTo>
                      <a:pt x="1885" y="1230"/>
                    </a:lnTo>
                    <a:lnTo>
                      <a:pt x="1879" y="1229"/>
                    </a:lnTo>
                    <a:lnTo>
                      <a:pt x="1873" y="1221"/>
                    </a:lnTo>
                    <a:lnTo>
                      <a:pt x="1870" y="1215"/>
                    </a:lnTo>
                    <a:lnTo>
                      <a:pt x="1867" y="1205"/>
                    </a:lnTo>
                    <a:lnTo>
                      <a:pt x="1861" y="1188"/>
                    </a:lnTo>
                    <a:lnTo>
                      <a:pt x="1856" y="1168"/>
                    </a:lnTo>
                    <a:lnTo>
                      <a:pt x="1858" y="1158"/>
                    </a:lnTo>
                    <a:lnTo>
                      <a:pt x="1868" y="1149"/>
                    </a:lnTo>
                    <a:lnTo>
                      <a:pt x="1877" y="1143"/>
                    </a:lnTo>
                    <a:lnTo>
                      <a:pt x="1886" y="1140"/>
                    </a:lnTo>
                    <a:lnTo>
                      <a:pt x="1893" y="1140"/>
                    </a:lnTo>
                    <a:lnTo>
                      <a:pt x="1903" y="1144"/>
                    </a:lnTo>
                    <a:lnTo>
                      <a:pt x="1916" y="1154"/>
                    </a:lnTo>
                    <a:lnTo>
                      <a:pt x="1923" y="1164"/>
                    </a:lnTo>
                    <a:lnTo>
                      <a:pt x="1932" y="1186"/>
                    </a:lnTo>
                    <a:lnTo>
                      <a:pt x="1939" y="1203"/>
                    </a:lnTo>
                    <a:lnTo>
                      <a:pt x="1944" y="1211"/>
                    </a:lnTo>
                    <a:lnTo>
                      <a:pt x="1966" y="1224"/>
                    </a:lnTo>
                    <a:lnTo>
                      <a:pt x="1973" y="1227"/>
                    </a:lnTo>
                    <a:lnTo>
                      <a:pt x="1982" y="1226"/>
                    </a:lnTo>
                    <a:lnTo>
                      <a:pt x="2000" y="1222"/>
                    </a:lnTo>
                    <a:lnTo>
                      <a:pt x="2009" y="1218"/>
                    </a:lnTo>
                    <a:lnTo>
                      <a:pt x="2013" y="1214"/>
                    </a:lnTo>
                    <a:lnTo>
                      <a:pt x="2015" y="1207"/>
                    </a:lnTo>
                    <a:lnTo>
                      <a:pt x="2018" y="1202"/>
                    </a:lnTo>
                    <a:lnTo>
                      <a:pt x="2026" y="1190"/>
                    </a:lnTo>
                    <a:lnTo>
                      <a:pt x="2038" y="1166"/>
                    </a:lnTo>
                    <a:lnTo>
                      <a:pt x="2045" y="1147"/>
                    </a:lnTo>
                    <a:lnTo>
                      <a:pt x="2046" y="1140"/>
                    </a:lnTo>
                    <a:lnTo>
                      <a:pt x="2048" y="1132"/>
                    </a:lnTo>
                    <a:lnTo>
                      <a:pt x="2049" y="1123"/>
                    </a:lnTo>
                    <a:lnTo>
                      <a:pt x="2045" y="1128"/>
                    </a:lnTo>
                    <a:lnTo>
                      <a:pt x="2024" y="1176"/>
                    </a:lnTo>
                    <a:lnTo>
                      <a:pt x="2019" y="1184"/>
                    </a:lnTo>
                    <a:lnTo>
                      <a:pt x="2007" y="1199"/>
                    </a:lnTo>
                    <a:lnTo>
                      <a:pt x="2002" y="1201"/>
                    </a:lnTo>
                    <a:lnTo>
                      <a:pt x="1993" y="1201"/>
                    </a:lnTo>
                    <a:lnTo>
                      <a:pt x="1982" y="1194"/>
                    </a:lnTo>
                    <a:lnTo>
                      <a:pt x="1969" y="1204"/>
                    </a:lnTo>
                    <a:lnTo>
                      <a:pt x="1961" y="1202"/>
                    </a:lnTo>
                    <a:lnTo>
                      <a:pt x="1954" y="1195"/>
                    </a:lnTo>
                    <a:lnTo>
                      <a:pt x="1954" y="1161"/>
                    </a:lnTo>
                    <a:lnTo>
                      <a:pt x="1945" y="1134"/>
                    </a:lnTo>
                    <a:lnTo>
                      <a:pt x="1955" y="1120"/>
                    </a:lnTo>
                    <a:lnTo>
                      <a:pt x="1963" y="1111"/>
                    </a:lnTo>
                    <a:lnTo>
                      <a:pt x="1978" y="1088"/>
                    </a:lnTo>
                    <a:lnTo>
                      <a:pt x="1981" y="1088"/>
                    </a:lnTo>
                    <a:lnTo>
                      <a:pt x="1992" y="1092"/>
                    </a:lnTo>
                    <a:lnTo>
                      <a:pt x="1986" y="1086"/>
                    </a:lnTo>
                    <a:lnTo>
                      <a:pt x="1980" y="1079"/>
                    </a:lnTo>
                    <a:lnTo>
                      <a:pt x="1967" y="1081"/>
                    </a:lnTo>
                    <a:lnTo>
                      <a:pt x="1972" y="1031"/>
                    </a:lnTo>
                    <a:lnTo>
                      <a:pt x="1963" y="1068"/>
                    </a:lnTo>
                    <a:lnTo>
                      <a:pt x="1955" y="1088"/>
                    </a:lnTo>
                    <a:lnTo>
                      <a:pt x="1950" y="1097"/>
                    </a:lnTo>
                    <a:lnTo>
                      <a:pt x="1944" y="1103"/>
                    </a:lnTo>
                    <a:lnTo>
                      <a:pt x="1922" y="1108"/>
                    </a:lnTo>
                    <a:lnTo>
                      <a:pt x="1927" y="1090"/>
                    </a:lnTo>
                    <a:lnTo>
                      <a:pt x="1932" y="1063"/>
                    </a:lnTo>
                    <a:lnTo>
                      <a:pt x="1927" y="1073"/>
                    </a:lnTo>
                    <a:lnTo>
                      <a:pt x="1914" y="1088"/>
                    </a:lnTo>
                    <a:lnTo>
                      <a:pt x="1905" y="1096"/>
                    </a:lnTo>
                    <a:lnTo>
                      <a:pt x="1897" y="1100"/>
                    </a:lnTo>
                    <a:lnTo>
                      <a:pt x="1882" y="1099"/>
                    </a:lnTo>
                    <a:lnTo>
                      <a:pt x="1875" y="1092"/>
                    </a:lnTo>
                    <a:lnTo>
                      <a:pt x="1877" y="1073"/>
                    </a:lnTo>
                    <a:lnTo>
                      <a:pt x="1877" y="1050"/>
                    </a:lnTo>
                    <a:lnTo>
                      <a:pt x="1881" y="1039"/>
                    </a:lnTo>
                    <a:lnTo>
                      <a:pt x="1888" y="1025"/>
                    </a:lnTo>
                    <a:lnTo>
                      <a:pt x="1896" y="1006"/>
                    </a:lnTo>
                    <a:lnTo>
                      <a:pt x="1901" y="987"/>
                    </a:lnTo>
                    <a:lnTo>
                      <a:pt x="1921" y="978"/>
                    </a:lnTo>
                    <a:lnTo>
                      <a:pt x="1940" y="974"/>
                    </a:lnTo>
                    <a:lnTo>
                      <a:pt x="1956" y="963"/>
                    </a:lnTo>
                    <a:lnTo>
                      <a:pt x="1964" y="962"/>
                    </a:lnTo>
                    <a:lnTo>
                      <a:pt x="1972" y="967"/>
                    </a:lnTo>
                    <a:lnTo>
                      <a:pt x="2003" y="975"/>
                    </a:lnTo>
                    <a:lnTo>
                      <a:pt x="2015" y="981"/>
                    </a:lnTo>
                    <a:lnTo>
                      <a:pt x="2021" y="986"/>
                    </a:lnTo>
                    <a:lnTo>
                      <a:pt x="2025" y="987"/>
                    </a:lnTo>
                    <a:lnTo>
                      <a:pt x="2029" y="981"/>
                    </a:lnTo>
                    <a:lnTo>
                      <a:pt x="2035" y="974"/>
                    </a:lnTo>
                    <a:lnTo>
                      <a:pt x="2054" y="975"/>
                    </a:lnTo>
                    <a:lnTo>
                      <a:pt x="2059" y="973"/>
                    </a:lnTo>
                    <a:lnTo>
                      <a:pt x="2064" y="970"/>
                    </a:lnTo>
                    <a:lnTo>
                      <a:pt x="2070" y="964"/>
                    </a:lnTo>
                    <a:lnTo>
                      <a:pt x="2077" y="955"/>
                    </a:lnTo>
                    <a:lnTo>
                      <a:pt x="2078" y="950"/>
                    </a:lnTo>
                    <a:lnTo>
                      <a:pt x="2073" y="950"/>
                    </a:lnTo>
                    <a:lnTo>
                      <a:pt x="2069" y="953"/>
                    </a:lnTo>
                    <a:lnTo>
                      <a:pt x="2061" y="959"/>
                    </a:lnTo>
                    <a:lnTo>
                      <a:pt x="2054" y="963"/>
                    </a:lnTo>
                    <a:lnTo>
                      <a:pt x="2047" y="962"/>
                    </a:lnTo>
                    <a:lnTo>
                      <a:pt x="2032" y="957"/>
                    </a:lnTo>
                    <a:lnTo>
                      <a:pt x="2007" y="956"/>
                    </a:lnTo>
                    <a:lnTo>
                      <a:pt x="1994" y="953"/>
                    </a:lnTo>
                    <a:lnTo>
                      <a:pt x="1988" y="950"/>
                    </a:lnTo>
                    <a:lnTo>
                      <a:pt x="1985" y="946"/>
                    </a:lnTo>
                    <a:lnTo>
                      <a:pt x="1982" y="940"/>
                    </a:lnTo>
                    <a:lnTo>
                      <a:pt x="1979" y="932"/>
                    </a:lnTo>
                    <a:lnTo>
                      <a:pt x="1981" y="927"/>
                    </a:lnTo>
                    <a:lnTo>
                      <a:pt x="1986" y="924"/>
                    </a:lnTo>
                    <a:lnTo>
                      <a:pt x="1990" y="923"/>
                    </a:lnTo>
                    <a:lnTo>
                      <a:pt x="1997" y="927"/>
                    </a:lnTo>
                    <a:lnTo>
                      <a:pt x="2005" y="935"/>
                    </a:lnTo>
                    <a:lnTo>
                      <a:pt x="2014" y="936"/>
                    </a:lnTo>
                    <a:lnTo>
                      <a:pt x="2011" y="929"/>
                    </a:lnTo>
                    <a:lnTo>
                      <a:pt x="2000" y="915"/>
                    </a:lnTo>
                    <a:lnTo>
                      <a:pt x="1992" y="904"/>
                    </a:lnTo>
                    <a:lnTo>
                      <a:pt x="1986" y="889"/>
                    </a:lnTo>
                    <a:lnTo>
                      <a:pt x="1981" y="875"/>
                    </a:lnTo>
                    <a:lnTo>
                      <a:pt x="1970" y="853"/>
                    </a:lnTo>
                    <a:lnTo>
                      <a:pt x="1961" y="830"/>
                    </a:lnTo>
                    <a:lnTo>
                      <a:pt x="1955" y="820"/>
                    </a:lnTo>
                    <a:lnTo>
                      <a:pt x="1948" y="815"/>
                    </a:lnTo>
                    <a:lnTo>
                      <a:pt x="1928" y="808"/>
                    </a:lnTo>
                    <a:lnTo>
                      <a:pt x="1924" y="804"/>
                    </a:lnTo>
                    <a:lnTo>
                      <a:pt x="1914" y="784"/>
                    </a:lnTo>
                    <a:lnTo>
                      <a:pt x="1912" y="749"/>
                    </a:lnTo>
                    <a:lnTo>
                      <a:pt x="1908" y="728"/>
                    </a:lnTo>
                    <a:lnTo>
                      <a:pt x="1912" y="700"/>
                    </a:lnTo>
                    <a:lnTo>
                      <a:pt x="1918" y="687"/>
                    </a:lnTo>
                    <a:lnTo>
                      <a:pt x="1959" y="697"/>
                    </a:lnTo>
                    <a:lnTo>
                      <a:pt x="1976" y="696"/>
                    </a:lnTo>
                    <a:lnTo>
                      <a:pt x="1997" y="699"/>
                    </a:lnTo>
                    <a:lnTo>
                      <a:pt x="2009" y="706"/>
                    </a:lnTo>
                    <a:lnTo>
                      <a:pt x="2022" y="723"/>
                    </a:lnTo>
                    <a:lnTo>
                      <a:pt x="2034" y="742"/>
                    </a:lnTo>
                    <a:lnTo>
                      <a:pt x="2046" y="754"/>
                    </a:lnTo>
                    <a:lnTo>
                      <a:pt x="2056" y="771"/>
                    </a:lnTo>
                    <a:lnTo>
                      <a:pt x="2068" y="796"/>
                    </a:lnTo>
                    <a:lnTo>
                      <a:pt x="2075" y="808"/>
                    </a:lnTo>
                    <a:lnTo>
                      <a:pt x="2080" y="815"/>
                    </a:lnTo>
                    <a:lnTo>
                      <a:pt x="2088" y="822"/>
                    </a:lnTo>
                    <a:lnTo>
                      <a:pt x="2103" y="829"/>
                    </a:lnTo>
                    <a:lnTo>
                      <a:pt x="2116" y="832"/>
                    </a:lnTo>
                    <a:lnTo>
                      <a:pt x="2123" y="831"/>
                    </a:lnTo>
                    <a:lnTo>
                      <a:pt x="2130" y="825"/>
                    </a:lnTo>
                    <a:lnTo>
                      <a:pt x="2135" y="819"/>
                    </a:lnTo>
                    <a:lnTo>
                      <a:pt x="2130" y="817"/>
                    </a:lnTo>
                    <a:lnTo>
                      <a:pt x="2115" y="818"/>
                    </a:lnTo>
                    <a:lnTo>
                      <a:pt x="2104" y="814"/>
                    </a:lnTo>
                    <a:lnTo>
                      <a:pt x="2098" y="806"/>
                    </a:lnTo>
                    <a:lnTo>
                      <a:pt x="2092" y="795"/>
                    </a:lnTo>
                    <a:lnTo>
                      <a:pt x="2082" y="775"/>
                    </a:lnTo>
                    <a:lnTo>
                      <a:pt x="2074" y="762"/>
                    </a:lnTo>
                    <a:lnTo>
                      <a:pt x="2058" y="739"/>
                    </a:lnTo>
                    <a:lnTo>
                      <a:pt x="2046" y="717"/>
                    </a:lnTo>
                    <a:lnTo>
                      <a:pt x="2036" y="696"/>
                    </a:lnTo>
                    <a:lnTo>
                      <a:pt x="2035" y="687"/>
                    </a:lnTo>
                    <a:lnTo>
                      <a:pt x="2042" y="680"/>
                    </a:lnTo>
                    <a:lnTo>
                      <a:pt x="2051" y="676"/>
                    </a:lnTo>
                    <a:lnTo>
                      <a:pt x="2105" y="661"/>
                    </a:lnTo>
                    <a:lnTo>
                      <a:pt x="2138" y="643"/>
                    </a:lnTo>
                    <a:lnTo>
                      <a:pt x="2151" y="623"/>
                    </a:lnTo>
                    <a:lnTo>
                      <a:pt x="2153" y="618"/>
                    </a:lnTo>
                    <a:lnTo>
                      <a:pt x="2196" y="588"/>
                    </a:lnTo>
                    <a:lnTo>
                      <a:pt x="2227" y="577"/>
                    </a:lnTo>
                    <a:lnTo>
                      <a:pt x="2239" y="575"/>
                    </a:lnTo>
                    <a:lnTo>
                      <a:pt x="2250" y="570"/>
                    </a:lnTo>
                    <a:lnTo>
                      <a:pt x="2250" y="567"/>
                    </a:lnTo>
                    <a:lnTo>
                      <a:pt x="2241" y="563"/>
                    </a:lnTo>
                    <a:lnTo>
                      <a:pt x="2231" y="561"/>
                    </a:lnTo>
                    <a:lnTo>
                      <a:pt x="2210" y="561"/>
                    </a:lnTo>
                    <a:lnTo>
                      <a:pt x="2191" y="558"/>
                    </a:lnTo>
                    <a:lnTo>
                      <a:pt x="2185" y="551"/>
                    </a:lnTo>
                    <a:lnTo>
                      <a:pt x="2186" y="540"/>
                    </a:lnTo>
                    <a:lnTo>
                      <a:pt x="2188" y="530"/>
                    </a:lnTo>
                    <a:lnTo>
                      <a:pt x="2194" y="514"/>
                    </a:lnTo>
                    <a:lnTo>
                      <a:pt x="2200" y="502"/>
                    </a:lnTo>
                    <a:lnTo>
                      <a:pt x="2226" y="467"/>
                    </a:lnTo>
                    <a:lnTo>
                      <a:pt x="2244" y="452"/>
                    </a:lnTo>
                    <a:lnTo>
                      <a:pt x="2249" y="441"/>
                    </a:lnTo>
                    <a:lnTo>
                      <a:pt x="2211" y="465"/>
                    </a:lnTo>
                    <a:lnTo>
                      <a:pt x="2198" y="481"/>
                    </a:lnTo>
                    <a:lnTo>
                      <a:pt x="2184" y="506"/>
                    </a:lnTo>
                    <a:lnTo>
                      <a:pt x="2177" y="513"/>
                    </a:lnTo>
                    <a:lnTo>
                      <a:pt x="2172" y="511"/>
                    </a:lnTo>
                    <a:lnTo>
                      <a:pt x="2168" y="514"/>
                    </a:lnTo>
                    <a:lnTo>
                      <a:pt x="2164" y="520"/>
                    </a:lnTo>
                    <a:lnTo>
                      <a:pt x="2161" y="532"/>
                    </a:lnTo>
                    <a:lnTo>
                      <a:pt x="2158" y="549"/>
                    </a:lnTo>
                    <a:lnTo>
                      <a:pt x="2156" y="560"/>
                    </a:lnTo>
                    <a:lnTo>
                      <a:pt x="2153" y="567"/>
                    </a:lnTo>
                    <a:lnTo>
                      <a:pt x="2148" y="575"/>
                    </a:lnTo>
                    <a:lnTo>
                      <a:pt x="2135" y="592"/>
                    </a:lnTo>
                    <a:lnTo>
                      <a:pt x="2104" y="616"/>
                    </a:lnTo>
                    <a:lnTo>
                      <a:pt x="2094" y="622"/>
                    </a:lnTo>
                    <a:lnTo>
                      <a:pt x="2085" y="623"/>
                    </a:lnTo>
                    <a:lnTo>
                      <a:pt x="2057" y="636"/>
                    </a:lnTo>
                    <a:lnTo>
                      <a:pt x="2048" y="637"/>
                    </a:lnTo>
                    <a:lnTo>
                      <a:pt x="2038" y="633"/>
                    </a:lnTo>
                    <a:lnTo>
                      <a:pt x="2043" y="621"/>
                    </a:lnTo>
                    <a:lnTo>
                      <a:pt x="2058" y="600"/>
                    </a:lnTo>
                    <a:lnTo>
                      <a:pt x="2062" y="591"/>
                    </a:lnTo>
                    <a:lnTo>
                      <a:pt x="2052" y="593"/>
                    </a:lnTo>
                    <a:lnTo>
                      <a:pt x="2042" y="599"/>
                    </a:lnTo>
                    <a:lnTo>
                      <a:pt x="2020" y="603"/>
                    </a:lnTo>
                    <a:lnTo>
                      <a:pt x="2012" y="612"/>
                    </a:lnTo>
                    <a:lnTo>
                      <a:pt x="2003" y="628"/>
                    </a:lnTo>
                    <a:lnTo>
                      <a:pt x="1997" y="637"/>
                    </a:lnTo>
                    <a:lnTo>
                      <a:pt x="1992" y="641"/>
                    </a:lnTo>
                    <a:lnTo>
                      <a:pt x="1985" y="644"/>
                    </a:lnTo>
                    <a:lnTo>
                      <a:pt x="1959" y="645"/>
                    </a:lnTo>
                    <a:lnTo>
                      <a:pt x="1953" y="644"/>
                    </a:lnTo>
                    <a:lnTo>
                      <a:pt x="1939" y="632"/>
                    </a:lnTo>
                    <a:lnTo>
                      <a:pt x="1926" y="636"/>
                    </a:lnTo>
                    <a:lnTo>
                      <a:pt x="1920" y="635"/>
                    </a:lnTo>
                    <a:lnTo>
                      <a:pt x="1911" y="627"/>
                    </a:lnTo>
                    <a:lnTo>
                      <a:pt x="1908" y="622"/>
                    </a:lnTo>
                    <a:lnTo>
                      <a:pt x="1908" y="614"/>
                    </a:lnTo>
                    <a:lnTo>
                      <a:pt x="1914" y="600"/>
                    </a:lnTo>
                    <a:lnTo>
                      <a:pt x="1920" y="587"/>
                    </a:lnTo>
                    <a:lnTo>
                      <a:pt x="1942" y="557"/>
                    </a:lnTo>
                    <a:lnTo>
                      <a:pt x="1956" y="543"/>
                    </a:lnTo>
                    <a:lnTo>
                      <a:pt x="1975" y="531"/>
                    </a:lnTo>
                    <a:lnTo>
                      <a:pt x="2022" y="517"/>
                    </a:lnTo>
                    <a:lnTo>
                      <a:pt x="2024" y="507"/>
                    </a:lnTo>
                    <a:lnTo>
                      <a:pt x="1977" y="518"/>
                    </a:lnTo>
                    <a:lnTo>
                      <a:pt x="1937" y="532"/>
                    </a:lnTo>
                    <a:lnTo>
                      <a:pt x="1930" y="538"/>
                    </a:lnTo>
                    <a:lnTo>
                      <a:pt x="1921" y="551"/>
                    </a:lnTo>
                    <a:lnTo>
                      <a:pt x="1891" y="601"/>
                    </a:lnTo>
                    <a:lnTo>
                      <a:pt x="1883" y="613"/>
                    </a:lnTo>
                    <a:lnTo>
                      <a:pt x="1869" y="616"/>
                    </a:lnTo>
                    <a:lnTo>
                      <a:pt x="1859" y="612"/>
                    </a:lnTo>
                    <a:lnTo>
                      <a:pt x="1851" y="606"/>
                    </a:lnTo>
                    <a:lnTo>
                      <a:pt x="1837" y="591"/>
                    </a:lnTo>
                    <a:lnTo>
                      <a:pt x="1827" y="583"/>
                    </a:lnTo>
                    <a:lnTo>
                      <a:pt x="1822" y="578"/>
                    </a:lnTo>
                    <a:lnTo>
                      <a:pt x="1819" y="573"/>
                    </a:lnTo>
                    <a:lnTo>
                      <a:pt x="1817" y="566"/>
                    </a:lnTo>
                    <a:lnTo>
                      <a:pt x="1815" y="559"/>
                    </a:lnTo>
                    <a:lnTo>
                      <a:pt x="1818" y="553"/>
                    </a:lnTo>
                    <a:lnTo>
                      <a:pt x="1845" y="540"/>
                    </a:lnTo>
                    <a:lnTo>
                      <a:pt x="1880" y="543"/>
                    </a:lnTo>
                    <a:lnTo>
                      <a:pt x="1897" y="540"/>
                    </a:lnTo>
                    <a:lnTo>
                      <a:pt x="1912" y="532"/>
                    </a:lnTo>
                    <a:lnTo>
                      <a:pt x="1936" y="512"/>
                    </a:lnTo>
                    <a:lnTo>
                      <a:pt x="1961" y="484"/>
                    </a:lnTo>
                    <a:lnTo>
                      <a:pt x="1966" y="475"/>
                    </a:lnTo>
                    <a:lnTo>
                      <a:pt x="1957" y="473"/>
                    </a:lnTo>
                    <a:lnTo>
                      <a:pt x="1950" y="475"/>
                    </a:lnTo>
                    <a:lnTo>
                      <a:pt x="1934" y="485"/>
                    </a:lnTo>
                    <a:lnTo>
                      <a:pt x="1907" y="512"/>
                    </a:lnTo>
                    <a:lnTo>
                      <a:pt x="1884" y="522"/>
                    </a:lnTo>
                    <a:lnTo>
                      <a:pt x="1828" y="527"/>
                    </a:lnTo>
                    <a:lnTo>
                      <a:pt x="1810" y="534"/>
                    </a:lnTo>
                    <a:lnTo>
                      <a:pt x="1802" y="533"/>
                    </a:lnTo>
                    <a:lnTo>
                      <a:pt x="1796" y="526"/>
                    </a:lnTo>
                    <a:lnTo>
                      <a:pt x="1790" y="512"/>
                    </a:lnTo>
                    <a:lnTo>
                      <a:pt x="1791" y="501"/>
                    </a:lnTo>
                    <a:lnTo>
                      <a:pt x="1804" y="489"/>
                    </a:lnTo>
                    <a:lnTo>
                      <a:pt x="1815" y="486"/>
                    </a:lnTo>
                    <a:lnTo>
                      <a:pt x="1817" y="483"/>
                    </a:lnTo>
                    <a:lnTo>
                      <a:pt x="1802" y="471"/>
                    </a:lnTo>
                    <a:lnTo>
                      <a:pt x="1800" y="465"/>
                    </a:lnTo>
                    <a:lnTo>
                      <a:pt x="1809" y="451"/>
                    </a:lnTo>
                    <a:lnTo>
                      <a:pt x="1828" y="431"/>
                    </a:lnTo>
                    <a:lnTo>
                      <a:pt x="1837" y="425"/>
                    </a:lnTo>
                    <a:lnTo>
                      <a:pt x="1855" y="420"/>
                    </a:lnTo>
                    <a:lnTo>
                      <a:pt x="1872" y="423"/>
                    </a:lnTo>
                    <a:lnTo>
                      <a:pt x="1873" y="419"/>
                    </a:lnTo>
                    <a:lnTo>
                      <a:pt x="1855" y="411"/>
                    </a:lnTo>
                    <a:lnTo>
                      <a:pt x="1842" y="409"/>
                    </a:lnTo>
                    <a:lnTo>
                      <a:pt x="1825" y="415"/>
                    </a:lnTo>
                    <a:lnTo>
                      <a:pt x="1778" y="448"/>
                    </a:lnTo>
                    <a:lnTo>
                      <a:pt x="1774" y="447"/>
                    </a:lnTo>
                    <a:lnTo>
                      <a:pt x="1768" y="442"/>
                    </a:lnTo>
                    <a:lnTo>
                      <a:pt x="1769" y="433"/>
                    </a:lnTo>
                    <a:lnTo>
                      <a:pt x="1794" y="398"/>
                    </a:lnTo>
                    <a:lnTo>
                      <a:pt x="1795" y="393"/>
                    </a:lnTo>
                    <a:lnTo>
                      <a:pt x="1777" y="393"/>
                    </a:lnTo>
                    <a:lnTo>
                      <a:pt x="1772" y="392"/>
                    </a:lnTo>
                    <a:lnTo>
                      <a:pt x="1767" y="387"/>
                    </a:lnTo>
                    <a:lnTo>
                      <a:pt x="1760" y="391"/>
                    </a:lnTo>
                    <a:lnTo>
                      <a:pt x="1750" y="403"/>
                    </a:lnTo>
                    <a:lnTo>
                      <a:pt x="1744" y="408"/>
                    </a:lnTo>
                    <a:lnTo>
                      <a:pt x="1740" y="406"/>
                    </a:lnTo>
                    <a:lnTo>
                      <a:pt x="1730" y="392"/>
                    </a:lnTo>
                    <a:lnTo>
                      <a:pt x="1731" y="381"/>
                    </a:lnTo>
                    <a:lnTo>
                      <a:pt x="1739" y="366"/>
                    </a:lnTo>
                    <a:lnTo>
                      <a:pt x="1746" y="355"/>
                    </a:lnTo>
                    <a:lnTo>
                      <a:pt x="1756" y="346"/>
                    </a:lnTo>
                    <a:lnTo>
                      <a:pt x="1772" y="333"/>
                    </a:lnTo>
                    <a:lnTo>
                      <a:pt x="1783" y="329"/>
                    </a:lnTo>
                    <a:lnTo>
                      <a:pt x="1802" y="329"/>
                    </a:lnTo>
                    <a:lnTo>
                      <a:pt x="1811" y="323"/>
                    </a:lnTo>
                    <a:lnTo>
                      <a:pt x="1818" y="314"/>
                    </a:lnTo>
                    <a:lnTo>
                      <a:pt x="1828" y="298"/>
                    </a:lnTo>
                    <a:lnTo>
                      <a:pt x="1839" y="287"/>
                    </a:lnTo>
                    <a:lnTo>
                      <a:pt x="1857" y="278"/>
                    </a:lnTo>
                    <a:lnTo>
                      <a:pt x="1872" y="281"/>
                    </a:lnTo>
                    <a:lnTo>
                      <a:pt x="1880" y="289"/>
                    </a:lnTo>
                    <a:lnTo>
                      <a:pt x="1886" y="303"/>
                    </a:lnTo>
                    <a:lnTo>
                      <a:pt x="1893" y="313"/>
                    </a:lnTo>
                    <a:lnTo>
                      <a:pt x="1894" y="305"/>
                    </a:lnTo>
                    <a:lnTo>
                      <a:pt x="1900" y="294"/>
                    </a:lnTo>
                    <a:lnTo>
                      <a:pt x="1907" y="290"/>
                    </a:lnTo>
                    <a:lnTo>
                      <a:pt x="1916" y="291"/>
                    </a:lnTo>
                    <a:lnTo>
                      <a:pt x="1924" y="296"/>
                    </a:lnTo>
                    <a:lnTo>
                      <a:pt x="1934" y="309"/>
                    </a:lnTo>
                    <a:lnTo>
                      <a:pt x="1942" y="314"/>
                    </a:lnTo>
                    <a:lnTo>
                      <a:pt x="1945" y="314"/>
                    </a:lnTo>
                    <a:lnTo>
                      <a:pt x="1950" y="307"/>
                    </a:lnTo>
                    <a:lnTo>
                      <a:pt x="1963" y="307"/>
                    </a:lnTo>
                    <a:lnTo>
                      <a:pt x="1962" y="304"/>
                    </a:lnTo>
                    <a:lnTo>
                      <a:pt x="1958" y="297"/>
                    </a:lnTo>
                    <a:lnTo>
                      <a:pt x="1953" y="291"/>
                    </a:lnTo>
                    <a:lnTo>
                      <a:pt x="1909" y="255"/>
                    </a:lnTo>
                    <a:lnTo>
                      <a:pt x="1908" y="247"/>
                    </a:lnTo>
                    <a:lnTo>
                      <a:pt x="1923" y="239"/>
                    </a:lnTo>
                    <a:lnTo>
                      <a:pt x="1932" y="230"/>
                    </a:lnTo>
                    <a:lnTo>
                      <a:pt x="1936" y="228"/>
                    </a:lnTo>
                    <a:lnTo>
                      <a:pt x="1947" y="208"/>
                    </a:lnTo>
                    <a:lnTo>
                      <a:pt x="1955" y="198"/>
                    </a:lnTo>
                    <a:lnTo>
                      <a:pt x="1968" y="186"/>
                    </a:lnTo>
                    <a:lnTo>
                      <a:pt x="1973" y="189"/>
                    </a:lnTo>
                    <a:lnTo>
                      <a:pt x="1980" y="200"/>
                    </a:lnTo>
                    <a:lnTo>
                      <a:pt x="1986" y="206"/>
                    </a:lnTo>
                    <a:lnTo>
                      <a:pt x="2006" y="212"/>
                    </a:lnTo>
                    <a:lnTo>
                      <a:pt x="2014" y="219"/>
                    </a:lnTo>
                    <a:lnTo>
                      <a:pt x="2028" y="255"/>
                    </a:lnTo>
                    <a:lnTo>
                      <a:pt x="2034" y="267"/>
                    </a:lnTo>
                    <a:lnTo>
                      <a:pt x="2042" y="279"/>
                    </a:lnTo>
                    <a:lnTo>
                      <a:pt x="2047" y="283"/>
                    </a:lnTo>
                    <a:lnTo>
                      <a:pt x="2057" y="286"/>
                    </a:lnTo>
                    <a:lnTo>
                      <a:pt x="2058" y="279"/>
                    </a:lnTo>
                    <a:lnTo>
                      <a:pt x="2046" y="262"/>
                    </a:lnTo>
                    <a:lnTo>
                      <a:pt x="2043" y="252"/>
                    </a:lnTo>
                    <a:lnTo>
                      <a:pt x="2045" y="244"/>
                    </a:lnTo>
                    <a:lnTo>
                      <a:pt x="2047" y="240"/>
                    </a:lnTo>
                    <a:lnTo>
                      <a:pt x="2051" y="239"/>
                    </a:lnTo>
                    <a:lnTo>
                      <a:pt x="2060" y="247"/>
                    </a:lnTo>
                    <a:lnTo>
                      <a:pt x="2084" y="272"/>
                    </a:lnTo>
                    <a:lnTo>
                      <a:pt x="2120" y="301"/>
                    </a:lnTo>
                    <a:lnTo>
                      <a:pt x="2134" y="308"/>
                    </a:lnTo>
                    <a:lnTo>
                      <a:pt x="2143" y="319"/>
                    </a:lnTo>
                    <a:lnTo>
                      <a:pt x="2151" y="331"/>
                    </a:lnTo>
                    <a:lnTo>
                      <a:pt x="2158" y="340"/>
                    </a:lnTo>
                    <a:lnTo>
                      <a:pt x="2160" y="339"/>
                    </a:lnTo>
                    <a:lnTo>
                      <a:pt x="2153" y="320"/>
                    </a:lnTo>
                    <a:lnTo>
                      <a:pt x="2135" y="295"/>
                    </a:lnTo>
                    <a:lnTo>
                      <a:pt x="2088" y="253"/>
                    </a:lnTo>
                    <a:lnTo>
                      <a:pt x="2070" y="231"/>
                    </a:lnTo>
                    <a:lnTo>
                      <a:pt x="2061" y="216"/>
                    </a:lnTo>
                    <a:lnTo>
                      <a:pt x="2054" y="200"/>
                    </a:lnTo>
                    <a:lnTo>
                      <a:pt x="2054" y="192"/>
                    </a:lnTo>
                    <a:lnTo>
                      <a:pt x="2060" y="182"/>
                    </a:lnTo>
                    <a:lnTo>
                      <a:pt x="2069" y="174"/>
                    </a:lnTo>
                    <a:lnTo>
                      <a:pt x="2079" y="171"/>
                    </a:lnTo>
                    <a:lnTo>
                      <a:pt x="2081" y="167"/>
                    </a:lnTo>
                    <a:lnTo>
                      <a:pt x="2071" y="155"/>
                    </a:lnTo>
                    <a:lnTo>
                      <a:pt x="2065" y="145"/>
                    </a:lnTo>
                    <a:lnTo>
                      <a:pt x="2065" y="138"/>
                    </a:lnTo>
                    <a:lnTo>
                      <a:pt x="2077" y="132"/>
                    </a:lnTo>
                    <a:lnTo>
                      <a:pt x="2084" y="134"/>
                    </a:lnTo>
                    <a:lnTo>
                      <a:pt x="2098" y="147"/>
                    </a:lnTo>
                    <a:lnTo>
                      <a:pt x="2109" y="153"/>
                    </a:lnTo>
                    <a:lnTo>
                      <a:pt x="2111" y="149"/>
                    </a:lnTo>
                    <a:lnTo>
                      <a:pt x="2099" y="114"/>
                    </a:lnTo>
                    <a:lnTo>
                      <a:pt x="2098" y="106"/>
                    </a:lnTo>
                    <a:lnTo>
                      <a:pt x="2100" y="101"/>
                    </a:lnTo>
                    <a:lnTo>
                      <a:pt x="2104" y="96"/>
                    </a:lnTo>
                    <a:lnTo>
                      <a:pt x="2117" y="99"/>
                    </a:lnTo>
                    <a:lnTo>
                      <a:pt x="2137" y="116"/>
                    </a:lnTo>
                    <a:lnTo>
                      <a:pt x="2173" y="125"/>
                    </a:lnTo>
                    <a:lnTo>
                      <a:pt x="2184" y="124"/>
                    </a:lnTo>
                    <a:lnTo>
                      <a:pt x="2182" y="120"/>
                    </a:lnTo>
                    <a:lnTo>
                      <a:pt x="2167" y="109"/>
                    </a:lnTo>
                    <a:lnTo>
                      <a:pt x="2152" y="94"/>
                    </a:lnTo>
                    <a:lnTo>
                      <a:pt x="2145" y="86"/>
                    </a:lnTo>
                    <a:lnTo>
                      <a:pt x="2141" y="74"/>
                    </a:lnTo>
                    <a:lnTo>
                      <a:pt x="2135" y="64"/>
                    </a:lnTo>
                    <a:lnTo>
                      <a:pt x="2134" y="59"/>
                    </a:lnTo>
                    <a:lnTo>
                      <a:pt x="2144" y="51"/>
                    </a:lnTo>
                    <a:lnTo>
                      <a:pt x="2168" y="53"/>
                    </a:lnTo>
                    <a:lnTo>
                      <a:pt x="2191" y="65"/>
                    </a:lnTo>
                    <a:lnTo>
                      <a:pt x="2211" y="60"/>
                    </a:lnTo>
                    <a:lnTo>
                      <a:pt x="2223" y="63"/>
                    </a:lnTo>
                    <a:lnTo>
                      <a:pt x="2228" y="67"/>
                    </a:lnTo>
                    <a:lnTo>
                      <a:pt x="2237" y="80"/>
                    </a:lnTo>
                    <a:lnTo>
                      <a:pt x="2265" y="126"/>
                    </a:lnTo>
                    <a:lnTo>
                      <a:pt x="2268" y="133"/>
                    </a:lnTo>
                    <a:lnTo>
                      <a:pt x="2271" y="144"/>
                    </a:lnTo>
                    <a:lnTo>
                      <a:pt x="2275" y="159"/>
                    </a:lnTo>
                    <a:lnTo>
                      <a:pt x="2280" y="163"/>
                    </a:lnTo>
                    <a:lnTo>
                      <a:pt x="2289" y="153"/>
                    </a:lnTo>
                    <a:lnTo>
                      <a:pt x="2295" y="143"/>
                    </a:lnTo>
                    <a:lnTo>
                      <a:pt x="2292" y="134"/>
                    </a:lnTo>
                    <a:lnTo>
                      <a:pt x="2277" y="111"/>
                    </a:lnTo>
                    <a:lnTo>
                      <a:pt x="2273" y="102"/>
                    </a:lnTo>
                    <a:lnTo>
                      <a:pt x="2266" y="86"/>
                    </a:lnTo>
                    <a:lnTo>
                      <a:pt x="2248" y="56"/>
                    </a:lnTo>
                    <a:lnTo>
                      <a:pt x="2243" y="43"/>
                    </a:lnTo>
                    <a:lnTo>
                      <a:pt x="2240" y="31"/>
                    </a:lnTo>
                    <a:lnTo>
                      <a:pt x="2289" y="20"/>
                    </a:lnTo>
                    <a:lnTo>
                      <a:pt x="2336" y="30"/>
                    </a:lnTo>
                    <a:lnTo>
                      <a:pt x="2343" y="37"/>
                    </a:lnTo>
                    <a:lnTo>
                      <a:pt x="2348" y="46"/>
                    </a:lnTo>
                    <a:lnTo>
                      <a:pt x="2353" y="61"/>
                    </a:lnTo>
                    <a:lnTo>
                      <a:pt x="2361" y="76"/>
                    </a:lnTo>
                    <a:lnTo>
                      <a:pt x="2376" y="98"/>
                    </a:lnTo>
                    <a:lnTo>
                      <a:pt x="2397" y="112"/>
                    </a:lnTo>
                    <a:lnTo>
                      <a:pt x="2393" y="103"/>
                    </a:lnTo>
                    <a:lnTo>
                      <a:pt x="2377" y="78"/>
                    </a:lnTo>
                    <a:lnTo>
                      <a:pt x="2370" y="61"/>
                    </a:lnTo>
                    <a:lnTo>
                      <a:pt x="2370" y="49"/>
                    </a:lnTo>
                    <a:lnTo>
                      <a:pt x="2371" y="40"/>
                    </a:lnTo>
                    <a:lnTo>
                      <a:pt x="2374" y="34"/>
                    </a:lnTo>
                    <a:lnTo>
                      <a:pt x="2392" y="10"/>
                    </a:lnTo>
                    <a:lnTo>
                      <a:pt x="2418" y="3"/>
                    </a:lnTo>
                    <a:lnTo>
                      <a:pt x="2421" y="4"/>
                    </a:lnTo>
                    <a:lnTo>
                      <a:pt x="2441" y="41"/>
                    </a:lnTo>
                    <a:lnTo>
                      <a:pt x="2451" y="55"/>
                    </a:lnTo>
                    <a:lnTo>
                      <a:pt x="2457" y="61"/>
                    </a:lnTo>
                    <a:lnTo>
                      <a:pt x="2458" y="59"/>
                    </a:lnTo>
                    <a:lnTo>
                      <a:pt x="2448" y="42"/>
                    </a:lnTo>
                    <a:lnTo>
                      <a:pt x="2441" y="33"/>
                    </a:lnTo>
                    <a:lnTo>
                      <a:pt x="2440" y="27"/>
                    </a:lnTo>
                    <a:lnTo>
                      <a:pt x="2452" y="9"/>
                    </a:lnTo>
                    <a:lnTo>
                      <a:pt x="2460" y="5"/>
                    </a:lnTo>
                    <a:lnTo>
                      <a:pt x="2491" y="0"/>
                    </a:lnTo>
                    <a:lnTo>
                      <a:pt x="2495" y="2"/>
                    </a:lnTo>
                    <a:lnTo>
                      <a:pt x="2498" y="7"/>
                    </a:lnTo>
                    <a:lnTo>
                      <a:pt x="2506" y="26"/>
                    </a:lnTo>
                    <a:lnTo>
                      <a:pt x="2508" y="29"/>
                    </a:lnTo>
                    <a:close/>
                    <a:moveTo>
                      <a:pt x="1723" y="510"/>
                    </a:moveTo>
                    <a:lnTo>
                      <a:pt x="1727" y="529"/>
                    </a:lnTo>
                    <a:lnTo>
                      <a:pt x="1744" y="574"/>
                    </a:lnTo>
                    <a:lnTo>
                      <a:pt x="1752" y="589"/>
                    </a:lnTo>
                    <a:lnTo>
                      <a:pt x="1765" y="609"/>
                    </a:lnTo>
                    <a:lnTo>
                      <a:pt x="1767" y="616"/>
                    </a:lnTo>
                    <a:lnTo>
                      <a:pt x="1767" y="619"/>
                    </a:lnTo>
                    <a:lnTo>
                      <a:pt x="1766" y="629"/>
                    </a:lnTo>
                    <a:lnTo>
                      <a:pt x="1770" y="633"/>
                    </a:lnTo>
                    <a:lnTo>
                      <a:pt x="1781" y="639"/>
                    </a:lnTo>
                    <a:lnTo>
                      <a:pt x="1794" y="650"/>
                    </a:lnTo>
                    <a:lnTo>
                      <a:pt x="1796" y="649"/>
                    </a:lnTo>
                    <a:lnTo>
                      <a:pt x="1800" y="643"/>
                    </a:lnTo>
                    <a:lnTo>
                      <a:pt x="1806" y="641"/>
                    </a:lnTo>
                    <a:lnTo>
                      <a:pt x="1812" y="643"/>
                    </a:lnTo>
                    <a:lnTo>
                      <a:pt x="1816" y="647"/>
                    </a:lnTo>
                    <a:lnTo>
                      <a:pt x="1818" y="654"/>
                    </a:lnTo>
                    <a:lnTo>
                      <a:pt x="1819" y="658"/>
                    </a:lnTo>
                    <a:lnTo>
                      <a:pt x="1819" y="662"/>
                    </a:lnTo>
                    <a:lnTo>
                      <a:pt x="1817" y="669"/>
                    </a:lnTo>
                    <a:lnTo>
                      <a:pt x="1817" y="672"/>
                    </a:lnTo>
                    <a:lnTo>
                      <a:pt x="1819" y="675"/>
                    </a:lnTo>
                    <a:lnTo>
                      <a:pt x="1819" y="679"/>
                    </a:lnTo>
                    <a:lnTo>
                      <a:pt x="1816" y="694"/>
                    </a:lnTo>
                    <a:lnTo>
                      <a:pt x="1817" y="699"/>
                    </a:lnTo>
                    <a:lnTo>
                      <a:pt x="1823" y="712"/>
                    </a:lnTo>
                    <a:lnTo>
                      <a:pt x="1829" y="719"/>
                    </a:lnTo>
                    <a:lnTo>
                      <a:pt x="1840" y="726"/>
                    </a:lnTo>
                    <a:lnTo>
                      <a:pt x="1848" y="726"/>
                    </a:lnTo>
                    <a:lnTo>
                      <a:pt x="1852" y="730"/>
                    </a:lnTo>
                    <a:lnTo>
                      <a:pt x="1852" y="728"/>
                    </a:lnTo>
                    <a:lnTo>
                      <a:pt x="1850" y="719"/>
                    </a:lnTo>
                    <a:lnTo>
                      <a:pt x="1846" y="707"/>
                    </a:lnTo>
                    <a:lnTo>
                      <a:pt x="1838" y="701"/>
                    </a:lnTo>
                    <a:lnTo>
                      <a:pt x="1836" y="694"/>
                    </a:lnTo>
                    <a:lnTo>
                      <a:pt x="1836" y="681"/>
                    </a:lnTo>
                    <a:lnTo>
                      <a:pt x="1836" y="673"/>
                    </a:lnTo>
                    <a:lnTo>
                      <a:pt x="1841" y="667"/>
                    </a:lnTo>
                    <a:lnTo>
                      <a:pt x="1844" y="665"/>
                    </a:lnTo>
                    <a:lnTo>
                      <a:pt x="1855" y="664"/>
                    </a:lnTo>
                    <a:lnTo>
                      <a:pt x="1860" y="667"/>
                    </a:lnTo>
                    <a:lnTo>
                      <a:pt x="1870" y="676"/>
                    </a:lnTo>
                    <a:lnTo>
                      <a:pt x="1872" y="681"/>
                    </a:lnTo>
                    <a:lnTo>
                      <a:pt x="1872" y="691"/>
                    </a:lnTo>
                    <a:lnTo>
                      <a:pt x="1872" y="711"/>
                    </a:lnTo>
                    <a:lnTo>
                      <a:pt x="1872" y="715"/>
                    </a:lnTo>
                    <a:lnTo>
                      <a:pt x="1864" y="726"/>
                    </a:lnTo>
                    <a:lnTo>
                      <a:pt x="1862" y="733"/>
                    </a:lnTo>
                    <a:lnTo>
                      <a:pt x="1864" y="735"/>
                    </a:lnTo>
                    <a:lnTo>
                      <a:pt x="1871" y="737"/>
                    </a:lnTo>
                    <a:lnTo>
                      <a:pt x="1883" y="744"/>
                    </a:lnTo>
                    <a:lnTo>
                      <a:pt x="1887" y="744"/>
                    </a:lnTo>
                    <a:lnTo>
                      <a:pt x="1891" y="760"/>
                    </a:lnTo>
                    <a:lnTo>
                      <a:pt x="1895" y="774"/>
                    </a:lnTo>
                    <a:lnTo>
                      <a:pt x="1892" y="792"/>
                    </a:lnTo>
                    <a:lnTo>
                      <a:pt x="1889" y="820"/>
                    </a:lnTo>
                    <a:lnTo>
                      <a:pt x="1886" y="826"/>
                    </a:lnTo>
                    <a:lnTo>
                      <a:pt x="1884" y="836"/>
                    </a:lnTo>
                    <a:lnTo>
                      <a:pt x="1886" y="838"/>
                    </a:lnTo>
                    <a:lnTo>
                      <a:pt x="1897" y="834"/>
                    </a:lnTo>
                    <a:lnTo>
                      <a:pt x="1899" y="833"/>
                    </a:lnTo>
                    <a:lnTo>
                      <a:pt x="1906" y="823"/>
                    </a:lnTo>
                    <a:lnTo>
                      <a:pt x="1917" y="825"/>
                    </a:lnTo>
                    <a:lnTo>
                      <a:pt x="1921" y="828"/>
                    </a:lnTo>
                    <a:lnTo>
                      <a:pt x="1923" y="831"/>
                    </a:lnTo>
                    <a:lnTo>
                      <a:pt x="1926" y="842"/>
                    </a:lnTo>
                    <a:lnTo>
                      <a:pt x="1929" y="855"/>
                    </a:lnTo>
                    <a:lnTo>
                      <a:pt x="1931" y="854"/>
                    </a:lnTo>
                    <a:lnTo>
                      <a:pt x="1936" y="837"/>
                    </a:lnTo>
                    <a:lnTo>
                      <a:pt x="1938" y="833"/>
                    </a:lnTo>
                    <a:lnTo>
                      <a:pt x="1941" y="829"/>
                    </a:lnTo>
                    <a:lnTo>
                      <a:pt x="1942" y="830"/>
                    </a:lnTo>
                    <a:lnTo>
                      <a:pt x="1947" y="846"/>
                    </a:lnTo>
                    <a:lnTo>
                      <a:pt x="1958" y="873"/>
                    </a:lnTo>
                    <a:lnTo>
                      <a:pt x="1962" y="884"/>
                    </a:lnTo>
                    <a:lnTo>
                      <a:pt x="1963" y="893"/>
                    </a:lnTo>
                    <a:lnTo>
                      <a:pt x="1958" y="902"/>
                    </a:lnTo>
                    <a:lnTo>
                      <a:pt x="1954" y="907"/>
                    </a:lnTo>
                    <a:lnTo>
                      <a:pt x="1926" y="927"/>
                    </a:lnTo>
                    <a:lnTo>
                      <a:pt x="1913" y="938"/>
                    </a:lnTo>
                    <a:lnTo>
                      <a:pt x="1907" y="947"/>
                    </a:lnTo>
                    <a:lnTo>
                      <a:pt x="1904" y="950"/>
                    </a:lnTo>
                    <a:lnTo>
                      <a:pt x="1897" y="949"/>
                    </a:lnTo>
                    <a:lnTo>
                      <a:pt x="1896" y="950"/>
                    </a:lnTo>
                    <a:lnTo>
                      <a:pt x="1894" y="964"/>
                    </a:lnTo>
                    <a:lnTo>
                      <a:pt x="1891" y="970"/>
                    </a:lnTo>
                    <a:lnTo>
                      <a:pt x="1885" y="980"/>
                    </a:lnTo>
                    <a:lnTo>
                      <a:pt x="1877" y="997"/>
                    </a:lnTo>
                    <a:lnTo>
                      <a:pt x="1872" y="1004"/>
                    </a:lnTo>
                    <a:lnTo>
                      <a:pt x="1864" y="999"/>
                    </a:lnTo>
                    <a:lnTo>
                      <a:pt x="1862" y="991"/>
                    </a:lnTo>
                    <a:lnTo>
                      <a:pt x="1861" y="973"/>
                    </a:lnTo>
                    <a:lnTo>
                      <a:pt x="1860" y="965"/>
                    </a:lnTo>
                    <a:lnTo>
                      <a:pt x="1861" y="961"/>
                    </a:lnTo>
                    <a:lnTo>
                      <a:pt x="1862" y="955"/>
                    </a:lnTo>
                    <a:lnTo>
                      <a:pt x="1865" y="939"/>
                    </a:lnTo>
                    <a:lnTo>
                      <a:pt x="1865" y="937"/>
                    </a:lnTo>
                    <a:lnTo>
                      <a:pt x="1863" y="939"/>
                    </a:lnTo>
                    <a:lnTo>
                      <a:pt x="1858" y="946"/>
                    </a:lnTo>
                    <a:lnTo>
                      <a:pt x="1855" y="951"/>
                    </a:lnTo>
                    <a:lnTo>
                      <a:pt x="1853" y="958"/>
                    </a:lnTo>
                    <a:lnTo>
                      <a:pt x="1852" y="970"/>
                    </a:lnTo>
                    <a:lnTo>
                      <a:pt x="1853" y="992"/>
                    </a:lnTo>
                    <a:lnTo>
                      <a:pt x="1852" y="1001"/>
                    </a:lnTo>
                    <a:lnTo>
                      <a:pt x="1850" y="1005"/>
                    </a:lnTo>
                    <a:lnTo>
                      <a:pt x="1851" y="1008"/>
                    </a:lnTo>
                    <a:lnTo>
                      <a:pt x="1858" y="1013"/>
                    </a:lnTo>
                    <a:lnTo>
                      <a:pt x="1859" y="1015"/>
                    </a:lnTo>
                    <a:lnTo>
                      <a:pt x="1860" y="1019"/>
                    </a:lnTo>
                    <a:lnTo>
                      <a:pt x="1860" y="1024"/>
                    </a:lnTo>
                    <a:lnTo>
                      <a:pt x="1860" y="1029"/>
                    </a:lnTo>
                    <a:lnTo>
                      <a:pt x="1858" y="1036"/>
                    </a:lnTo>
                    <a:lnTo>
                      <a:pt x="1854" y="1040"/>
                    </a:lnTo>
                    <a:lnTo>
                      <a:pt x="1849" y="1036"/>
                    </a:lnTo>
                    <a:lnTo>
                      <a:pt x="1839" y="1018"/>
                    </a:lnTo>
                    <a:lnTo>
                      <a:pt x="1834" y="1019"/>
                    </a:lnTo>
                    <a:lnTo>
                      <a:pt x="1833" y="1021"/>
                    </a:lnTo>
                    <a:lnTo>
                      <a:pt x="1834" y="1027"/>
                    </a:lnTo>
                    <a:lnTo>
                      <a:pt x="1837" y="1042"/>
                    </a:lnTo>
                    <a:lnTo>
                      <a:pt x="1838" y="1054"/>
                    </a:lnTo>
                    <a:lnTo>
                      <a:pt x="1836" y="1065"/>
                    </a:lnTo>
                    <a:lnTo>
                      <a:pt x="1833" y="1080"/>
                    </a:lnTo>
                    <a:lnTo>
                      <a:pt x="1831" y="1089"/>
                    </a:lnTo>
                    <a:lnTo>
                      <a:pt x="1830" y="1090"/>
                    </a:lnTo>
                    <a:lnTo>
                      <a:pt x="1825" y="1090"/>
                    </a:lnTo>
                    <a:lnTo>
                      <a:pt x="1821" y="1086"/>
                    </a:lnTo>
                    <a:lnTo>
                      <a:pt x="1807" y="1058"/>
                    </a:lnTo>
                    <a:lnTo>
                      <a:pt x="1801" y="1046"/>
                    </a:lnTo>
                    <a:lnTo>
                      <a:pt x="1791" y="1023"/>
                    </a:lnTo>
                    <a:lnTo>
                      <a:pt x="1789" y="1018"/>
                    </a:lnTo>
                    <a:lnTo>
                      <a:pt x="1788" y="1017"/>
                    </a:lnTo>
                    <a:lnTo>
                      <a:pt x="1786" y="1027"/>
                    </a:lnTo>
                    <a:lnTo>
                      <a:pt x="1789" y="1036"/>
                    </a:lnTo>
                    <a:lnTo>
                      <a:pt x="1797" y="1058"/>
                    </a:lnTo>
                    <a:lnTo>
                      <a:pt x="1803" y="1074"/>
                    </a:lnTo>
                    <a:lnTo>
                      <a:pt x="1806" y="1087"/>
                    </a:lnTo>
                    <a:lnTo>
                      <a:pt x="1807" y="1092"/>
                    </a:lnTo>
                    <a:lnTo>
                      <a:pt x="1806" y="1095"/>
                    </a:lnTo>
                    <a:lnTo>
                      <a:pt x="1804" y="1093"/>
                    </a:lnTo>
                    <a:lnTo>
                      <a:pt x="1801" y="1089"/>
                    </a:lnTo>
                    <a:lnTo>
                      <a:pt x="1793" y="1081"/>
                    </a:lnTo>
                    <a:lnTo>
                      <a:pt x="1790" y="1077"/>
                    </a:lnTo>
                    <a:lnTo>
                      <a:pt x="1788" y="1072"/>
                    </a:lnTo>
                    <a:lnTo>
                      <a:pt x="1784" y="1068"/>
                    </a:lnTo>
                    <a:lnTo>
                      <a:pt x="1778" y="1066"/>
                    </a:lnTo>
                    <a:lnTo>
                      <a:pt x="1773" y="1065"/>
                    </a:lnTo>
                    <a:lnTo>
                      <a:pt x="1767" y="1067"/>
                    </a:lnTo>
                    <a:lnTo>
                      <a:pt x="1766" y="1069"/>
                    </a:lnTo>
                    <a:lnTo>
                      <a:pt x="1772" y="1076"/>
                    </a:lnTo>
                    <a:lnTo>
                      <a:pt x="1775" y="1080"/>
                    </a:lnTo>
                    <a:lnTo>
                      <a:pt x="1776" y="1084"/>
                    </a:lnTo>
                    <a:lnTo>
                      <a:pt x="1777" y="1090"/>
                    </a:lnTo>
                    <a:lnTo>
                      <a:pt x="1775" y="1094"/>
                    </a:lnTo>
                    <a:lnTo>
                      <a:pt x="1767" y="1096"/>
                    </a:lnTo>
                    <a:lnTo>
                      <a:pt x="1757" y="1095"/>
                    </a:lnTo>
                    <a:lnTo>
                      <a:pt x="1739" y="1090"/>
                    </a:lnTo>
                    <a:lnTo>
                      <a:pt x="1722" y="1081"/>
                    </a:lnTo>
                    <a:lnTo>
                      <a:pt x="1706" y="1068"/>
                    </a:lnTo>
                    <a:lnTo>
                      <a:pt x="1695" y="1055"/>
                    </a:lnTo>
                    <a:lnTo>
                      <a:pt x="1690" y="1048"/>
                    </a:lnTo>
                    <a:lnTo>
                      <a:pt x="1689" y="1043"/>
                    </a:lnTo>
                    <a:lnTo>
                      <a:pt x="1693" y="1038"/>
                    </a:lnTo>
                    <a:lnTo>
                      <a:pt x="1708" y="1032"/>
                    </a:lnTo>
                    <a:lnTo>
                      <a:pt x="1723" y="1028"/>
                    </a:lnTo>
                    <a:lnTo>
                      <a:pt x="1721" y="1025"/>
                    </a:lnTo>
                    <a:lnTo>
                      <a:pt x="1694" y="1017"/>
                    </a:lnTo>
                    <a:lnTo>
                      <a:pt x="1685" y="1016"/>
                    </a:lnTo>
                    <a:lnTo>
                      <a:pt x="1680" y="1018"/>
                    </a:lnTo>
                    <a:lnTo>
                      <a:pt x="1674" y="1016"/>
                    </a:lnTo>
                    <a:lnTo>
                      <a:pt x="1670" y="1010"/>
                    </a:lnTo>
                    <a:lnTo>
                      <a:pt x="1664" y="999"/>
                    </a:lnTo>
                    <a:lnTo>
                      <a:pt x="1661" y="991"/>
                    </a:lnTo>
                    <a:lnTo>
                      <a:pt x="1662" y="988"/>
                    </a:lnTo>
                    <a:lnTo>
                      <a:pt x="1664" y="986"/>
                    </a:lnTo>
                    <a:lnTo>
                      <a:pt x="1676" y="988"/>
                    </a:lnTo>
                    <a:lnTo>
                      <a:pt x="1678" y="986"/>
                    </a:lnTo>
                    <a:lnTo>
                      <a:pt x="1672" y="981"/>
                    </a:lnTo>
                    <a:lnTo>
                      <a:pt x="1652" y="969"/>
                    </a:lnTo>
                    <a:lnTo>
                      <a:pt x="1645" y="959"/>
                    </a:lnTo>
                    <a:lnTo>
                      <a:pt x="1643" y="955"/>
                    </a:lnTo>
                    <a:lnTo>
                      <a:pt x="1643" y="951"/>
                    </a:lnTo>
                    <a:lnTo>
                      <a:pt x="1643" y="947"/>
                    </a:lnTo>
                    <a:lnTo>
                      <a:pt x="1650" y="939"/>
                    </a:lnTo>
                    <a:lnTo>
                      <a:pt x="1673" y="920"/>
                    </a:lnTo>
                    <a:lnTo>
                      <a:pt x="1681" y="917"/>
                    </a:lnTo>
                    <a:lnTo>
                      <a:pt x="1689" y="917"/>
                    </a:lnTo>
                    <a:lnTo>
                      <a:pt x="1695" y="911"/>
                    </a:lnTo>
                    <a:lnTo>
                      <a:pt x="1699" y="893"/>
                    </a:lnTo>
                    <a:lnTo>
                      <a:pt x="1723" y="886"/>
                    </a:lnTo>
                    <a:lnTo>
                      <a:pt x="1742" y="878"/>
                    </a:lnTo>
                    <a:lnTo>
                      <a:pt x="1743" y="876"/>
                    </a:lnTo>
                    <a:lnTo>
                      <a:pt x="1729" y="877"/>
                    </a:lnTo>
                    <a:lnTo>
                      <a:pt x="1710" y="876"/>
                    </a:lnTo>
                    <a:lnTo>
                      <a:pt x="1702" y="863"/>
                    </a:lnTo>
                    <a:lnTo>
                      <a:pt x="1696" y="861"/>
                    </a:lnTo>
                    <a:lnTo>
                      <a:pt x="1690" y="861"/>
                    </a:lnTo>
                    <a:lnTo>
                      <a:pt x="1683" y="865"/>
                    </a:lnTo>
                    <a:lnTo>
                      <a:pt x="1670" y="877"/>
                    </a:lnTo>
                    <a:lnTo>
                      <a:pt x="1664" y="879"/>
                    </a:lnTo>
                    <a:lnTo>
                      <a:pt x="1651" y="891"/>
                    </a:lnTo>
                    <a:lnTo>
                      <a:pt x="1647" y="891"/>
                    </a:lnTo>
                    <a:lnTo>
                      <a:pt x="1645" y="889"/>
                    </a:lnTo>
                    <a:lnTo>
                      <a:pt x="1645" y="887"/>
                    </a:lnTo>
                    <a:lnTo>
                      <a:pt x="1647" y="879"/>
                    </a:lnTo>
                    <a:lnTo>
                      <a:pt x="1651" y="873"/>
                    </a:lnTo>
                    <a:lnTo>
                      <a:pt x="1650" y="872"/>
                    </a:lnTo>
                    <a:lnTo>
                      <a:pt x="1645" y="870"/>
                    </a:lnTo>
                    <a:lnTo>
                      <a:pt x="1639" y="871"/>
                    </a:lnTo>
                    <a:lnTo>
                      <a:pt x="1634" y="873"/>
                    </a:lnTo>
                    <a:lnTo>
                      <a:pt x="1619" y="883"/>
                    </a:lnTo>
                    <a:lnTo>
                      <a:pt x="1612" y="891"/>
                    </a:lnTo>
                    <a:lnTo>
                      <a:pt x="1610" y="892"/>
                    </a:lnTo>
                    <a:lnTo>
                      <a:pt x="1602" y="879"/>
                    </a:lnTo>
                    <a:lnTo>
                      <a:pt x="1590" y="873"/>
                    </a:lnTo>
                    <a:lnTo>
                      <a:pt x="1588" y="867"/>
                    </a:lnTo>
                    <a:lnTo>
                      <a:pt x="1590" y="846"/>
                    </a:lnTo>
                    <a:lnTo>
                      <a:pt x="1594" y="842"/>
                    </a:lnTo>
                    <a:lnTo>
                      <a:pt x="1603" y="838"/>
                    </a:lnTo>
                    <a:lnTo>
                      <a:pt x="1630" y="819"/>
                    </a:lnTo>
                    <a:lnTo>
                      <a:pt x="1632" y="815"/>
                    </a:lnTo>
                    <a:lnTo>
                      <a:pt x="1634" y="806"/>
                    </a:lnTo>
                    <a:lnTo>
                      <a:pt x="1628" y="808"/>
                    </a:lnTo>
                    <a:lnTo>
                      <a:pt x="1614" y="817"/>
                    </a:lnTo>
                    <a:lnTo>
                      <a:pt x="1603" y="822"/>
                    </a:lnTo>
                    <a:lnTo>
                      <a:pt x="1594" y="822"/>
                    </a:lnTo>
                    <a:lnTo>
                      <a:pt x="1587" y="821"/>
                    </a:lnTo>
                    <a:lnTo>
                      <a:pt x="1583" y="818"/>
                    </a:lnTo>
                    <a:lnTo>
                      <a:pt x="1578" y="812"/>
                    </a:lnTo>
                    <a:lnTo>
                      <a:pt x="1562" y="784"/>
                    </a:lnTo>
                    <a:lnTo>
                      <a:pt x="1558" y="770"/>
                    </a:lnTo>
                    <a:lnTo>
                      <a:pt x="1557" y="758"/>
                    </a:lnTo>
                    <a:lnTo>
                      <a:pt x="1556" y="748"/>
                    </a:lnTo>
                    <a:lnTo>
                      <a:pt x="1551" y="725"/>
                    </a:lnTo>
                    <a:lnTo>
                      <a:pt x="1586" y="740"/>
                    </a:lnTo>
                    <a:lnTo>
                      <a:pt x="1600" y="742"/>
                    </a:lnTo>
                    <a:lnTo>
                      <a:pt x="1626" y="743"/>
                    </a:lnTo>
                    <a:lnTo>
                      <a:pt x="1627" y="742"/>
                    </a:lnTo>
                    <a:lnTo>
                      <a:pt x="1627" y="738"/>
                    </a:lnTo>
                    <a:lnTo>
                      <a:pt x="1627" y="732"/>
                    </a:lnTo>
                    <a:lnTo>
                      <a:pt x="1627" y="727"/>
                    </a:lnTo>
                    <a:lnTo>
                      <a:pt x="1628" y="724"/>
                    </a:lnTo>
                    <a:lnTo>
                      <a:pt x="1638" y="716"/>
                    </a:lnTo>
                    <a:lnTo>
                      <a:pt x="1639" y="713"/>
                    </a:lnTo>
                    <a:lnTo>
                      <a:pt x="1628" y="712"/>
                    </a:lnTo>
                    <a:lnTo>
                      <a:pt x="1607" y="726"/>
                    </a:lnTo>
                    <a:lnTo>
                      <a:pt x="1599" y="726"/>
                    </a:lnTo>
                    <a:lnTo>
                      <a:pt x="1591" y="706"/>
                    </a:lnTo>
                    <a:lnTo>
                      <a:pt x="1582" y="709"/>
                    </a:lnTo>
                    <a:lnTo>
                      <a:pt x="1577" y="708"/>
                    </a:lnTo>
                    <a:lnTo>
                      <a:pt x="1571" y="703"/>
                    </a:lnTo>
                    <a:lnTo>
                      <a:pt x="1567" y="698"/>
                    </a:lnTo>
                    <a:lnTo>
                      <a:pt x="1565" y="693"/>
                    </a:lnTo>
                    <a:lnTo>
                      <a:pt x="1564" y="688"/>
                    </a:lnTo>
                    <a:lnTo>
                      <a:pt x="1565" y="685"/>
                    </a:lnTo>
                    <a:lnTo>
                      <a:pt x="1567" y="680"/>
                    </a:lnTo>
                    <a:lnTo>
                      <a:pt x="1574" y="675"/>
                    </a:lnTo>
                    <a:lnTo>
                      <a:pt x="1578" y="674"/>
                    </a:lnTo>
                    <a:lnTo>
                      <a:pt x="1587" y="678"/>
                    </a:lnTo>
                    <a:lnTo>
                      <a:pt x="1594" y="678"/>
                    </a:lnTo>
                    <a:lnTo>
                      <a:pt x="1592" y="671"/>
                    </a:lnTo>
                    <a:lnTo>
                      <a:pt x="1582" y="656"/>
                    </a:lnTo>
                    <a:lnTo>
                      <a:pt x="1573" y="638"/>
                    </a:lnTo>
                    <a:lnTo>
                      <a:pt x="1574" y="608"/>
                    </a:lnTo>
                    <a:lnTo>
                      <a:pt x="1581" y="602"/>
                    </a:lnTo>
                    <a:lnTo>
                      <a:pt x="1588" y="601"/>
                    </a:lnTo>
                    <a:lnTo>
                      <a:pt x="1596" y="609"/>
                    </a:lnTo>
                    <a:lnTo>
                      <a:pt x="1605" y="610"/>
                    </a:lnTo>
                    <a:lnTo>
                      <a:pt x="1612" y="618"/>
                    </a:lnTo>
                    <a:lnTo>
                      <a:pt x="1617" y="634"/>
                    </a:lnTo>
                    <a:lnTo>
                      <a:pt x="1623" y="634"/>
                    </a:lnTo>
                    <a:lnTo>
                      <a:pt x="1631" y="637"/>
                    </a:lnTo>
                    <a:lnTo>
                      <a:pt x="1651" y="637"/>
                    </a:lnTo>
                    <a:lnTo>
                      <a:pt x="1647" y="631"/>
                    </a:lnTo>
                    <a:lnTo>
                      <a:pt x="1641" y="626"/>
                    </a:lnTo>
                    <a:lnTo>
                      <a:pt x="1628" y="619"/>
                    </a:lnTo>
                    <a:lnTo>
                      <a:pt x="1621" y="595"/>
                    </a:lnTo>
                    <a:lnTo>
                      <a:pt x="1607" y="583"/>
                    </a:lnTo>
                    <a:lnTo>
                      <a:pt x="1595" y="576"/>
                    </a:lnTo>
                    <a:lnTo>
                      <a:pt x="1596" y="571"/>
                    </a:lnTo>
                    <a:lnTo>
                      <a:pt x="1604" y="540"/>
                    </a:lnTo>
                    <a:lnTo>
                      <a:pt x="1614" y="529"/>
                    </a:lnTo>
                    <a:lnTo>
                      <a:pt x="1630" y="533"/>
                    </a:lnTo>
                    <a:lnTo>
                      <a:pt x="1641" y="527"/>
                    </a:lnTo>
                    <a:lnTo>
                      <a:pt x="1655" y="516"/>
                    </a:lnTo>
                    <a:lnTo>
                      <a:pt x="1668" y="522"/>
                    </a:lnTo>
                    <a:lnTo>
                      <a:pt x="1671" y="521"/>
                    </a:lnTo>
                    <a:lnTo>
                      <a:pt x="1674" y="518"/>
                    </a:lnTo>
                    <a:lnTo>
                      <a:pt x="1675" y="511"/>
                    </a:lnTo>
                    <a:lnTo>
                      <a:pt x="1675" y="505"/>
                    </a:lnTo>
                    <a:lnTo>
                      <a:pt x="1674" y="500"/>
                    </a:lnTo>
                    <a:lnTo>
                      <a:pt x="1669" y="493"/>
                    </a:lnTo>
                    <a:lnTo>
                      <a:pt x="1652" y="492"/>
                    </a:lnTo>
                    <a:lnTo>
                      <a:pt x="1645" y="489"/>
                    </a:lnTo>
                    <a:lnTo>
                      <a:pt x="1642" y="486"/>
                    </a:lnTo>
                    <a:lnTo>
                      <a:pt x="1641" y="480"/>
                    </a:lnTo>
                    <a:lnTo>
                      <a:pt x="1640" y="474"/>
                    </a:lnTo>
                    <a:lnTo>
                      <a:pt x="1640" y="468"/>
                    </a:lnTo>
                    <a:lnTo>
                      <a:pt x="1641" y="465"/>
                    </a:lnTo>
                    <a:lnTo>
                      <a:pt x="1642" y="463"/>
                    </a:lnTo>
                    <a:lnTo>
                      <a:pt x="1646" y="460"/>
                    </a:lnTo>
                    <a:lnTo>
                      <a:pt x="1662" y="460"/>
                    </a:lnTo>
                    <a:lnTo>
                      <a:pt x="1672" y="457"/>
                    </a:lnTo>
                    <a:lnTo>
                      <a:pt x="1682" y="461"/>
                    </a:lnTo>
                    <a:lnTo>
                      <a:pt x="1704" y="477"/>
                    </a:lnTo>
                    <a:lnTo>
                      <a:pt x="1711" y="485"/>
                    </a:lnTo>
                    <a:lnTo>
                      <a:pt x="1719" y="498"/>
                    </a:lnTo>
                    <a:lnTo>
                      <a:pt x="1723" y="510"/>
                    </a:lnTo>
                    <a:close/>
                    <a:moveTo>
                      <a:pt x="1480" y="757"/>
                    </a:moveTo>
                    <a:lnTo>
                      <a:pt x="1481" y="783"/>
                    </a:lnTo>
                    <a:lnTo>
                      <a:pt x="1481" y="796"/>
                    </a:lnTo>
                    <a:lnTo>
                      <a:pt x="1479" y="805"/>
                    </a:lnTo>
                    <a:lnTo>
                      <a:pt x="1477" y="808"/>
                    </a:lnTo>
                    <a:lnTo>
                      <a:pt x="1475" y="808"/>
                    </a:lnTo>
                    <a:lnTo>
                      <a:pt x="1465" y="800"/>
                    </a:lnTo>
                    <a:lnTo>
                      <a:pt x="1463" y="796"/>
                    </a:lnTo>
                    <a:lnTo>
                      <a:pt x="1462" y="792"/>
                    </a:lnTo>
                    <a:lnTo>
                      <a:pt x="1461" y="785"/>
                    </a:lnTo>
                    <a:lnTo>
                      <a:pt x="1455" y="776"/>
                    </a:lnTo>
                    <a:lnTo>
                      <a:pt x="1443" y="777"/>
                    </a:lnTo>
                    <a:lnTo>
                      <a:pt x="1438" y="776"/>
                    </a:lnTo>
                    <a:lnTo>
                      <a:pt x="1436" y="773"/>
                    </a:lnTo>
                    <a:lnTo>
                      <a:pt x="1435" y="769"/>
                    </a:lnTo>
                    <a:lnTo>
                      <a:pt x="1434" y="753"/>
                    </a:lnTo>
                    <a:lnTo>
                      <a:pt x="1434" y="747"/>
                    </a:lnTo>
                    <a:lnTo>
                      <a:pt x="1435" y="736"/>
                    </a:lnTo>
                    <a:lnTo>
                      <a:pt x="1436" y="734"/>
                    </a:lnTo>
                    <a:lnTo>
                      <a:pt x="1445" y="724"/>
                    </a:lnTo>
                    <a:lnTo>
                      <a:pt x="1448" y="724"/>
                    </a:lnTo>
                    <a:lnTo>
                      <a:pt x="1458" y="727"/>
                    </a:lnTo>
                    <a:lnTo>
                      <a:pt x="1468" y="728"/>
                    </a:lnTo>
                    <a:lnTo>
                      <a:pt x="1473" y="730"/>
                    </a:lnTo>
                    <a:lnTo>
                      <a:pt x="1477" y="736"/>
                    </a:lnTo>
                    <a:lnTo>
                      <a:pt x="1479" y="745"/>
                    </a:lnTo>
                    <a:lnTo>
                      <a:pt x="1480" y="757"/>
                    </a:lnTo>
                    <a:close/>
                    <a:moveTo>
                      <a:pt x="1318" y="887"/>
                    </a:moveTo>
                    <a:lnTo>
                      <a:pt x="1326" y="891"/>
                    </a:lnTo>
                    <a:lnTo>
                      <a:pt x="1336" y="903"/>
                    </a:lnTo>
                    <a:lnTo>
                      <a:pt x="1345" y="928"/>
                    </a:lnTo>
                    <a:lnTo>
                      <a:pt x="1346" y="931"/>
                    </a:lnTo>
                    <a:lnTo>
                      <a:pt x="1346" y="935"/>
                    </a:lnTo>
                    <a:lnTo>
                      <a:pt x="1345" y="941"/>
                    </a:lnTo>
                    <a:lnTo>
                      <a:pt x="1344" y="947"/>
                    </a:lnTo>
                    <a:lnTo>
                      <a:pt x="1342" y="951"/>
                    </a:lnTo>
                    <a:lnTo>
                      <a:pt x="1347" y="956"/>
                    </a:lnTo>
                    <a:lnTo>
                      <a:pt x="1348" y="958"/>
                    </a:lnTo>
                    <a:lnTo>
                      <a:pt x="1347" y="964"/>
                    </a:lnTo>
                    <a:lnTo>
                      <a:pt x="1348" y="968"/>
                    </a:lnTo>
                    <a:lnTo>
                      <a:pt x="1351" y="964"/>
                    </a:lnTo>
                    <a:lnTo>
                      <a:pt x="1353" y="958"/>
                    </a:lnTo>
                    <a:lnTo>
                      <a:pt x="1354" y="954"/>
                    </a:lnTo>
                    <a:lnTo>
                      <a:pt x="1354" y="944"/>
                    </a:lnTo>
                    <a:lnTo>
                      <a:pt x="1361" y="938"/>
                    </a:lnTo>
                    <a:lnTo>
                      <a:pt x="1369" y="931"/>
                    </a:lnTo>
                    <a:lnTo>
                      <a:pt x="1372" y="929"/>
                    </a:lnTo>
                    <a:lnTo>
                      <a:pt x="1378" y="931"/>
                    </a:lnTo>
                    <a:lnTo>
                      <a:pt x="1393" y="949"/>
                    </a:lnTo>
                    <a:lnTo>
                      <a:pt x="1398" y="951"/>
                    </a:lnTo>
                    <a:lnTo>
                      <a:pt x="1400" y="953"/>
                    </a:lnTo>
                    <a:lnTo>
                      <a:pt x="1402" y="957"/>
                    </a:lnTo>
                    <a:lnTo>
                      <a:pt x="1402" y="961"/>
                    </a:lnTo>
                    <a:lnTo>
                      <a:pt x="1399" y="971"/>
                    </a:lnTo>
                    <a:lnTo>
                      <a:pt x="1398" y="978"/>
                    </a:lnTo>
                    <a:lnTo>
                      <a:pt x="1399" y="982"/>
                    </a:lnTo>
                    <a:lnTo>
                      <a:pt x="1406" y="985"/>
                    </a:lnTo>
                    <a:lnTo>
                      <a:pt x="1423" y="978"/>
                    </a:lnTo>
                    <a:lnTo>
                      <a:pt x="1438" y="995"/>
                    </a:lnTo>
                    <a:lnTo>
                      <a:pt x="1446" y="1014"/>
                    </a:lnTo>
                    <a:lnTo>
                      <a:pt x="1452" y="1021"/>
                    </a:lnTo>
                    <a:lnTo>
                      <a:pt x="1453" y="1024"/>
                    </a:lnTo>
                    <a:lnTo>
                      <a:pt x="1451" y="1028"/>
                    </a:lnTo>
                    <a:lnTo>
                      <a:pt x="1449" y="1037"/>
                    </a:lnTo>
                    <a:lnTo>
                      <a:pt x="1444" y="1043"/>
                    </a:lnTo>
                    <a:lnTo>
                      <a:pt x="1443" y="1046"/>
                    </a:lnTo>
                    <a:lnTo>
                      <a:pt x="1446" y="1054"/>
                    </a:lnTo>
                    <a:lnTo>
                      <a:pt x="1446" y="1059"/>
                    </a:lnTo>
                    <a:lnTo>
                      <a:pt x="1446" y="1066"/>
                    </a:lnTo>
                    <a:lnTo>
                      <a:pt x="1447" y="1070"/>
                    </a:lnTo>
                    <a:lnTo>
                      <a:pt x="1453" y="1074"/>
                    </a:lnTo>
                    <a:lnTo>
                      <a:pt x="1469" y="1102"/>
                    </a:lnTo>
                    <a:lnTo>
                      <a:pt x="1471" y="1109"/>
                    </a:lnTo>
                    <a:lnTo>
                      <a:pt x="1473" y="1119"/>
                    </a:lnTo>
                    <a:lnTo>
                      <a:pt x="1473" y="1122"/>
                    </a:lnTo>
                    <a:lnTo>
                      <a:pt x="1471" y="1127"/>
                    </a:lnTo>
                    <a:lnTo>
                      <a:pt x="1469" y="1142"/>
                    </a:lnTo>
                    <a:lnTo>
                      <a:pt x="1467" y="1146"/>
                    </a:lnTo>
                    <a:lnTo>
                      <a:pt x="1461" y="1148"/>
                    </a:lnTo>
                    <a:lnTo>
                      <a:pt x="1450" y="1151"/>
                    </a:lnTo>
                    <a:lnTo>
                      <a:pt x="1440" y="1156"/>
                    </a:lnTo>
                    <a:lnTo>
                      <a:pt x="1428" y="1150"/>
                    </a:lnTo>
                    <a:lnTo>
                      <a:pt x="1418" y="1140"/>
                    </a:lnTo>
                    <a:lnTo>
                      <a:pt x="1414" y="1133"/>
                    </a:lnTo>
                    <a:lnTo>
                      <a:pt x="1411" y="1125"/>
                    </a:lnTo>
                    <a:lnTo>
                      <a:pt x="1411" y="1122"/>
                    </a:lnTo>
                    <a:lnTo>
                      <a:pt x="1410" y="1109"/>
                    </a:lnTo>
                    <a:lnTo>
                      <a:pt x="1409" y="1107"/>
                    </a:lnTo>
                    <a:lnTo>
                      <a:pt x="1404" y="1099"/>
                    </a:lnTo>
                    <a:lnTo>
                      <a:pt x="1400" y="1089"/>
                    </a:lnTo>
                    <a:lnTo>
                      <a:pt x="1393" y="1088"/>
                    </a:lnTo>
                    <a:lnTo>
                      <a:pt x="1374" y="1077"/>
                    </a:lnTo>
                    <a:lnTo>
                      <a:pt x="1366" y="1074"/>
                    </a:lnTo>
                    <a:lnTo>
                      <a:pt x="1358" y="1075"/>
                    </a:lnTo>
                    <a:lnTo>
                      <a:pt x="1347" y="1079"/>
                    </a:lnTo>
                    <a:lnTo>
                      <a:pt x="1344" y="1078"/>
                    </a:lnTo>
                    <a:lnTo>
                      <a:pt x="1343" y="1075"/>
                    </a:lnTo>
                    <a:lnTo>
                      <a:pt x="1341" y="1069"/>
                    </a:lnTo>
                    <a:lnTo>
                      <a:pt x="1340" y="1065"/>
                    </a:lnTo>
                    <a:lnTo>
                      <a:pt x="1342" y="1058"/>
                    </a:lnTo>
                    <a:lnTo>
                      <a:pt x="1309" y="1067"/>
                    </a:lnTo>
                    <a:lnTo>
                      <a:pt x="1300" y="1077"/>
                    </a:lnTo>
                    <a:lnTo>
                      <a:pt x="1286" y="1076"/>
                    </a:lnTo>
                    <a:lnTo>
                      <a:pt x="1280" y="1071"/>
                    </a:lnTo>
                    <a:lnTo>
                      <a:pt x="1271" y="1061"/>
                    </a:lnTo>
                    <a:lnTo>
                      <a:pt x="1267" y="1053"/>
                    </a:lnTo>
                    <a:lnTo>
                      <a:pt x="1263" y="1041"/>
                    </a:lnTo>
                    <a:lnTo>
                      <a:pt x="1263" y="1032"/>
                    </a:lnTo>
                    <a:lnTo>
                      <a:pt x="1266" y="1026"/>
                    </a:lnTo>
                    <a:lnTo>
                      <a:pt x="1269" y="1023"/>
                    </a:lnTo>
                    <a:lnTo>
                      <a:pt x="1272" y="1021"/>
                    </a:lnTo>
                    <a:lnTo>
                      <a:pt x="1290" y="1028"/>
                    </a:lnTo>
                    <a:lnTo>
                      <a:pt x="1306" y="1032"/>
                    </a:lnTo>
                    <a:lnTo>
                      <a:pt x="1313" y="1028"/>
                    </a:lnTo>
                    <a:lnTo>
                      <a:pt x="1316" y="1019"/>
                    </a:lnTo>
                    <a:lnTo>
                      <a:pt x="1312" y="1014"/>
                    </a:lnTo>
                    <a:lnTo>
                      <a:pt x="1297" y="1012"/>
                    </a:lnTo>
                    <a:lnTo>
                      <a:pt x="1300" y="1007"/>
                    </a:lnTo>
                    <a:lnTo>
                      <a:pt x="1313" y="1001"/>
                    </a:lnTo>
                    <a:lnTo>
                      <a:pt x="1320" y="993"/>
                    </a:lnTo>
                    <a:lnTo>
                      <a:pt x="1319" y="991"/>
                    </a:lnTo>
                    <a:lnTo>
                      <a:pt x="1315" y="988"/>
                    </a:lnTo>
                    <a:lnTo>
                      <a:pt x="1297" y="988"/>
                    </a:lnTo>
                    <a:lnTo>
                      <a:pt x="1291" y="985"/>
                    </a:lnTo>
                    <a:lnTo>
                      <a:pt x="1291" y="983"/>
                    </a:lnTo>
                    <a:lnTo>
                      <a:pt x="1292" y="979"/>
                    </a:lnTo>
                    <a:lnTo>
                      <a:pt x="1302" y="963"/>
                    </a:lnTo>
                    <a:lnTo>
                      <a:pt x="1302" y="960"/>
                    </a:lnTo>
                    <a:lnTo>
                      <a:pt x="1297" y="955"/>
                    </a:lnTo>
                    <a:lnTo>
                      <a:pt x="1294" y="948"/>
                    </a:lnTo>
                    <a:lnTo>
                      <a:pt x="1292" y="947"/>
                    </a:lnTo>
                    <a:lnTo>
                      <a:pt x="1284" y="954"/>
                    </a:lnTo>
                    <a:lnTo>
                      <a:pt x="1272" y="977"/>
                    </a:lnTo>
                    <a:lnTo>
                      <a:pt x="1269" y="981"/>
                    </a:lnTo>
                    <a:lnTo>
                      <a:pt x="1266" y="980"/>
                    </a:lnTo>
                    <a:lnTo>
                      <a:pt x="1264" y="977"/>
                    </a:lnTo>
                    <a:lnTo>
                      <a:pt x="1264" y="972"/>
                    </a:lnTo>
                    <a:lnTo>
                      <a:pt x="1266" y="966"/>
                    </a:lnTo>
                    <a:lnTo>
                      <a:pt x="1272" y="947"/>
                    </a:lnTo>
                    <a:lnTo>
                      <a:pt x="1272" y="941"/>
                    </a:lnTo>
                    <a:lnTo>
                      <a:pt x="1266" y="936"/>
                    </a:lnTo>
                    <a:lnTo>
                      <a:pt x="1252" y="939"/>
                    </a:lnTo>
                    <a:lnTo>
                      <a:pt x="1244" y="940"/>
                    </a:lnTo>
                    <a:lnTo>
                      <a:pt x="1243" y="934"/>
                    </a:lnTo>
                    <a:lnTo>
                      <a:pt x="1242" y="924"/>
                    </a:lnTo>
                    <a:lnTo>
                      <a:pt x="1243" y="915"/>
                    </a:lnTo>
                    <a:lnTo>
                      <a:pt x="1245" y="900"/>
                    </a:lnTo>
                    <a:lnTo>
                      <a:pt x="1247" y="889"/>
                    </a:lnTo>
                    <a:lnTo>
                      <a:pt x="1249" y="885"/>
                    </a:lnTo>
                    <a:lnTo>
                      <a:pt x="1268" y="888"/>
                    </a:lnTo>
                    <a:lnTo>
                      <a:pt x="1299" y="881"/>
                    </a:lnTo>
                    <a:lnTo>
                      <a:pt x="1308" y="880"/>
                    </a:lnTo>
                    <a:lnTo>
                      <a:pt x="1318" y="887"/>
                    </a:lnTo>
                    <a:close/>
                    <a:moveTo>
                      <a:pt x="1571" y="1030"/>
                    </a:moveTo>
                    <a:lnTo>
                      <a:pt x="1580" y="1035"/>
                    </a:lnTo>
                    <a:lnTo>
                      <a:pt x="1594" y="1033"/>
                    </a:lnTo>
                    <a:lnTo>
                      <a:pt x="1599" y="1036"/>
                    </a:lnTo>
                    <a:lnTo>
                      <a:pt x="1612" y="1048"/>
                    </a:lnTo>
                    <a:lnTo>
                      <a:pt x="1616" y="1055"/>
                    </a:lnTo>
                    <a:lnTo>
                      <a:pt x="1617" y="1060"/>
                    </a:lnTo>
                    <a:lnTo>
                      <a:pt x="1617" y="1063"/>
                    </a:lnTo>
                    <a:lnTo>
                      <a:pt x="1613" y="1068"/>
                    </a:lnTo>
                    <a:lnTo>
                      <a:pt x="1604" y="1077"/>
                    </a:lnTo>
                    <a:lnTo>
                      <a:pt x="1602" y="1083"/>
                    </a:lnTo>
                    <a:lnTo>
                      <a:pt x="1610" y="1091"/>
                    </a:lnTo>
                    <a:lnTo>
                      <a:pt x="1614" y="1098"/>
                    </a:lnTo>
                    <a:lnTo>
                      <a:pt x="1616" y="1104"/>
                    </a:lnTo>
                    <a:lnTo>
                      <a:pt x="1616" y="1109"/>
                    </a:lnTo>
                    <a:lnTo>
                      <a:pt x="1610" y="1123"/>
                    </a:lnTo>
                    <a:lnTo>
                      <a:pt x="1607" y="1127"/>
                    </a:lnTo>
                    <a:lnTo>
                      <a:pt x="1601" y="1127"/>
                    </a:lnTo>
                    <a:lnTo>
                      <a:pt x="1598" y="1128"/>
                    </a:lnTo>
                    <a:lnTo>
                      <a:pt x="1590" y="1134"/>
                    </a:lnTo>
                    <a:lnTo>
                      <a:pt x="1578" y="1140"/>
                    </a:lnTo>
                    <a:lnTo>
                      <a:pt x="1562" y="1143"/>
                    </a:lnTo>
                    <a:lnTo>
                      <a:pt x="1557" y="1147"/>
                    </a:lnTo>
                    <a:lnTo>
                      <a:pt x="1549" y="1153"/>
                    </a:lnTo>
                    <a:lnTo>
                      <a:pt x="1544" y="1154"/>
                    </a:lnTo>
                    <a:lnTo>
                      <a:pt x="1542" y="1150"/>
                    </a:lnTo>
                    <a:lnTo>
                      <a:pt x="1541" y="1145"/>
                    </a:lnTo>
                    <a:lnTo>
                      <a:pt x="1542" y="1142"/>
                    </a:lnTo>
                    <a:lnTo>
                      <a:pt x="1543" y="1137"/>
                    </a:lnTo>
                    <a:lnTo>
                      <a:pt x="1540" y="1133"/>
                    </a:lnTo>
                    <a:lnTo>
                      <a:pt x="1528" y="1125"/>
                    </a:lnTo>
                    <a:lnTo>
                      <a:pt x="1522" y="1113"/>
                    </a:lnTo>
                    <a:lnTo>
                      <a:pt x="1521" y="1109"/>
                    </a:lnTo>
                    <a:lnTo>
                      <a:pt x="1520" y="1106"/>
                    </a:lnTo>
                    <a:lnTo>
                      <a:pt x="1535" y="1104"/>
                    </a:lnTo>
                    <a:lnTo>
                      <a:pt x="1542" y="1102"/>
                    </a:lnTo>
                    <a:lnTo>
                      <a:pt x="1545" y="1098"/>
                    </a:lnTo>
                    <a:lnTo>
                      <a:pt x="1545" y="1096"/>
                    </a:lnTo>
                    <a:lnTo>
                      <a:pt x="1542" y="1095"/>
                    </a:lnTo>
                    <a:lnTo>
                      <a:pt x="1532" y="1087"/>
                    </a:lnTo>
                    <a:lnTo>
                      <a:pt x="1515" y="1082"/>
                    </a:lnTo>
                    <a:lnTo>
                      <a:pt x="1514" y="1077"/>
                    </a:lnTo>
                    <a:lnTo>
                      <a:pt x="1507" y="1066"/>
                    </a:lnTo>
                    <a:lnTo>
                      <a:pt x="1506" y="1055"/>
                    </a:lnTo>
                    <a:lnTo>
                      <a:pt x="1504" y="1052"/>
                    </a:lnTo>
                    <a:lnTo>
                      <a:pt x="1499" y="1048"/>
                    </a:lnTo>
                    <a:lnTo>
                      <a:pt x="1499" y="1046"/>
                    </a:lnTo>
                    <a:lnTo>
                      <a:pt x="1497" y="1040"/>
                    </a:lnTo>
                    <a:lnTo>
                      <a:pt x="1497" y="1036"/>
                    </a:lnTo>
                    <a:lnTo>
                      <a:pt x="1497" y="1032"/>
                    </a:lnTo>
                    <a:lnTo>
                      <a:pt x="1506" y="1025"/>
                    </a:lnTo>
                    <a:lnTo>
                      <a:pt x="1505" y="1020"/>
                    </a:lnTo>
                    <a:lnTo>
                      <a:pt x="1498" y="1001"/>
                    </a:lnTo>
                    <a:lnTo>
                      <a:pt x="1496" y="991"/>
                    </a:lnTo>
                    <a:lnTo>
                      <a:pt x="1497" y="987"/>
                    </a:lnTo>
                    <a:lnTo>
                      <a:pt x="1501" y="981"/>
                    </a:lnTo>
                    <a:lnTo>
                      <a:pt x="1507" y="981"/>
                    </a:lnTo>
                    <a:lnTo>
                      <a:pt x="1522" y="983"/>
                    </a:lnTo>
                    <a:lnTo>
                      <a:pt x="1530" y="985"/>
                    </a:lnTo>
                    <a:lnTo>
                      <a:pt x="1537" y="990"/>
                    </a:lnTo>
                    <a:lnTo>
                      <a:pt x="1546" y="996"/>
                    </a:lnTo>
                    <a:lnTo>
                      <a:pt x="1558" y="1002"/>
                    </a:lnTo>
                    <a:lnTo>
                      <a:pt x="1562" y="1006"/>
                    </a:lnTo>
                    <a:lnTo>
                      <a:pt x="1569" y="1019"/>
                    </a:lnTo>
                    <a:lnTo>
                      <a:pt x="1570" y="1023"/>
                    </a:lnTo>
                    <a:lnTo>
                      <a:pt x="1569" y="1026"/>
                    </a:lnTo>
                    <a:lnTo>
                      <a:pt x="1571" y="1030"/>
                    </a:lnTo>
                    <a:close/>
                    <a:moveTo>
                      <a:pt x="1094" y="1009"/>
                    </a:moveTo>
                    <a:lnTo>
                      <a:pt x="1100" y="1019"/>
                    </a:lnTo>
                    <a:lnTo>
                      <a:pt x="1102" y="1019"/>
                    </a:lnTo>
                    <a:lnTo>
                      <a:pt x="1105" y="1021"/>
                    </a:lnTo>
                    <a:lnTo>
                      <a:pt x="1106" y="1024"/>
                    </a:lnTo>
                    <a:lnTo>
                      <a:pt x="1110" y="1037"/>
                    </a:lnTo>
                    <a:lnTo>
                      <a:pt x="1110" y="1043"/>
                    </a:lnTo>
                    <a:lnTo>
                      <a:pt x="1111" y="1051"/>
                    </a:lnTo>
                    <a:lnTo>
                      <a:pt x="1110" y="1058"/>
                    </a:lnTo>
                    <a:lnTo>
                      <a:pt x="1109" y="1064"/>
                    </a:lnTo>
                    <a:lnTo>
                      <a:pt x="1105" y="1068"/>
                    </a:lnTo>
                    <a:lnTo>
                      <a:pt x="1097" y="1070"/>
                    </a:lnTo>
                    <a:lnTo>
                      <a:pt x="1087" y="1066"/>
                    </a:lnTo>
                    <a:lnTo>
                      <a:pt x="1077" y="1071"/>
                    </a:lnTo>
                    <a:lnTo>
                      <a:pt x="1073" y="1071"/>
                    </a:lnTo>
                    <a:lnTo>
                      <a:pt x="1061" y="1068"/>
                    </a:lnTo>
                    <a:lnTo>
                      <a:pt x="1058" y="1066"/>
                    </a:lnTo>
                    <a:lnTo>
                      <a:pt x="1051" y="1059"/>
                    </a:lnTo>
                    <a:lnTo>
                      <a:pt x="1046" y="1055"/>
                    </a:lnTo>
                    <a:lnTo>
                      <a:pt x="1044" y="1057"/>
                    </a:lnTo>
                    <a:lnTo>
                      <a:pt x="1042" y="1064"/>
                    </a:lnTo>
                    <a:lnTo>
                      <a:pt x="1037" y="1073"/>
                    </a:lnTo>
                    <a:lnTo>
                      <a:pt x="1034" y="1075"/>
                    </a:lnTo>
                    <a:lnTo>
                      <a:pt x="1026" y="1073"/>
                    </a:lnTo>
                    <a:lnTo>
                      <a:pt x="1013" y="1059"/>
                    </a:lnTo>
                    <a:lnTo>
                      <a:pt x="998" y="1063"/>
                    </a:lnTo>
                    <a:lnTo>
                      <a:pt x="982" y="1072"/>
                    </a:lnTo>
                    <a:lnTo>
                      <a:pt x="976" y="1073"/>
                    </a:lnTo>
                    <a:lnTo>
                      <a:pt x="974" y="1071"/>
                    </a:lnTo>
                    <a:lnTo>
                      <a:pt x="972" y="1064"/>
                    </a:lnTo>
                    <a:lnTo>
                      <a:pt x="972" y="1061"/>
                    </a:lnTo>
                    <a:lnTo>
                      <a:pt x="977" y="1052"/>
                    </a:lnTo>
                    <a:lnTo>
                      <a:pt x="987" y="1041"/>
                    </a:lnTo>
                    <a:lnTo>
                      <a:pt x="995" y="1035"/>
                    </a:lnTo>
                    <a:lnTo>
                      <a:pt x="1010" y="1027"/>
                    </a:lnTo>
                    <a:lnTo>
                      <a:pt x="1027" y="1022"/>
                    </a:lnTo>
                    <a:lnTo>
                      <a:pt x="1034" y="1017"/>
                    </a:lnTo>
                    <a:lnTo>
                      <a:pt x="1038" y="1010"/>
                    </a:lnTo>
                    <a:lnTo>
                      <a:pt x="1050" y="998"/>
                    </a:lnTo>
                    <a:lnTo>
                      <a:pt x="1057" y="994"/>
                    </a:lnTo>
                    <a:lnTo>
                      <a:pt x="1066" y="990"/>
                    </a:lnTo>
                    <a:lnTo>
                      <a:pt x="1073" y="990"/>
                    </a:lnTo>
                    <a:lnTo>
                      <a:pt x="1082" y="999"/>
                    </a:lnTo>
                    <a:lnTo>
                      <a:pt x="1089" y="1004"/>
                    </a:lnTo>
                    <a:lnTo>
                      <a:pt x="1094" y="1009"/>
                    </a:lnTo>
                    <a:close/>
                    <a:moveTo>
                      <a:pt x="1333" y="1097"/>
                    </a:moveTo>
                    <a:lnTo>
                      <a:pt x="1329" y="1100"/>
                    </a:lnTo>
                    <a:lnTo>
                      <a:pt x="1324" y="1098"/>
                    </a:lnTo>
                    <a:lnTo>
                      <a:pt x="1323" y="1096"/>
                    </a:lnTo>
                    <a:lnTo>
                      <a:pt x="1323" y="1093"/>
                    </a:lnTo>
                    <a:lnTo>
                      <a:pt x="1324" y="1090"/>
                    </a:lnTo>
                    <a:lnTo>
                      <a:pt x="1329" y="1080"/>
                    </a:lnTo>
                    <a:lnTo>
                      <a:pt x="1334" y="1076"/>
                    </a:lnTo>
                    <a:lnTo>
                      <a:pt x="1337" y="1075"/>
                    </a:lnTo>
                    <a:lnTo>
                      <a:pt x="1339" y="1079"/>
                    </a:lnTo>
                    <a:lnTo>
                      <a:pt x="1340" y="1084"/>
                    </a:lnTo>
                    <a:lnTo>
                      <a:pt x="1333" y="1097"/>
                    </a:lnTo>
                    <a:close/>
                    <a:moveTo>
                      <a:pt x="1071" y="1104"/>
                    </a:moveTo>
                    <a:lnTo>
                      <a:pt x="1099" y="1108"/>
                    </a:lnTo>
                    <a:lnTo>
                      <a:pt x="1101" y="1109"/>
                    </a:lnTo>
                    <a:lnTo>
                      <a:pt x="1101" y="1112"/>
                    </a:lnTo>
                    <a:lnTo>
                      <a:pt x="1099" y="1122"/>
                    </a:lnTo>
                    <a:lnTo>
                      <a:pt x="1095" y="1129"/>
                    </a:lnTo>
                    <a:lnTo>
                      <a:pt x="1080" y="1138"/>
                    </a:lnTo>
                    <a:lnTo>
                      <a:pt x="1061" y="1146"/>
                    </a:lnTo>
                    <a:lnTo>
                      <a:pt x="1057" y="1149"/>
                    </a:lnTo>
                    <a:lnTo>
                      <a:pt x="1057" y="1152"/>
                    </a:lnTo>
                    <a:lnTo>
                      <a:pt x="1059" y="1155"/>
                    </a:lnTo>
                    <a:lnTo>
                      <a:pt x="1062" y="1158"/>
                    </a:lnTo>
                    <a:lnTo>
                      <a:pt x="1077" y="1157"/>
                    </a:lnTo>
                    <a:lnTo>
                      <a:pt x="1081" y="1159"/>
                    </a:lnTo>
                    <a:lnTo>
                      <a:pt x="1082" y="1161"/>
                    </a:lnTo>
                    <a:lnTo>
                      <a:pt x="1083" y="1165"/>
                    </a:lnTo>
                    <a:lnTo>
                      <a:pt x="1083" y="1169"/>
                    </a:lnTo>
                    <a:lnTo>
                      <a:pt x="1083" y="1184"/>
                    </a:lnTo>
                    <a:lnTo>
                      <a:pt x="1082" y="1193"/>
                    </a:lnTo>
                    <a:lnTo>
                      <a:pt x="1080" y="1200"/>
                    </a:lnTo>
                    <a:lnTo>
                      <a:pt x="1074" y="1206"/>
                    </a:lnTo>
                    <a:lnTo>
                      <a:pt x="1063" y="1213"/>
                    </a:lnTo>
                    <a:lnTo>
                      <a:pt x="1056" y="1216"/>
                    </a:lnTo>
                    <a:lnTo>
                      <a:pt x="1050" y="1215"/>
                    </a:lnTo>
                    <a:lnTo>
                      <a:pt x="1044" y="1216"/>
                    </a:lnTo>
                    <a:lnTo>
                      <a:pt x="1019" y="1229"/>
                    </a:lnTo>
                    <a:lnTo>
                      <a:pt x="1011" y="1229"/>
                    </a:lnTo>
                    <a:lnTo>
                      <a:pt x="1004" y="1226"/>
                    </a:lnTo>
                    <a:lnTo>
                      <a:pt x="995" y="1213"/>
                    </a:lnTo>
                    <a:lnTo>
                      <a:pt x="985" y="1208"/>
                    </a:lnTo>
                    <a:lnTo>
                      <a:pt x="980" y="1202"/>
                    </a:lnTo>
                    <a:lnTo>
                      <a:pt x="976" y="1199"/>
                    </a:lnTo>
                    <a:lnTo>
                      <a:pt x="975" y="1195"/>
                    </a:lnTo>
                    <a:lnTo>
                      <a:pt x="975" y="1191"/>
                    </a:lnTo>
                    <a:lnTo>
                      <a:pt x="975" y="1188"/>
                    </a:lnTo>
                    <a:lnTo>
                      <a:pt x="977" y="1185"/>
                    </a:lnTo>
                    <a:lnTo>
                      <a:pt x="978" y="1183"/>
                    </a:lnTo>
                    <a:lnTo>
                      <a:pt x="976" y="1175"/>
                    </a:lnTo>
                    <a:lnTo>
                      <a:pt x="975" y="1169"/>
                    </a:lnTo>
                    <a:lnTo>
                      <a:pt x="973" y="1159"/>
                    </a:lnTo>
                    <a:lnTo>
                      <a:pt x="972" y="1153"/>
                    </a:lnTo>
                    <a:lnTo>
                      <a:pt x="972" y="1149"/>
                    </a:lnTo>
                    <a:lnTo>
                      <a:pt x="973" y="1145"/>
                    </a:lnTo>
                    <a:lnTo>
                      <a:pt x="975" y="1138"/>
                    </a:lnTo>
                    <a:lnTo>
                      <a:pt x="976" y="1136"/>
                    </a:lnTo>
                    <a:lnTo>
                      <a:pt x="981" y="1135"/>
                    </a:lnTo>
                    <a:lnTo>
                      <a:pt x="989" y="1131"/>
                    </a:lnTo>
                    <a:lnTo>
                      <a:pt x="1006" y="1120"/>
                    </a:lnTo>
                    <a:lnTo>
                      <a:pt x="1045" y="1107"/>
                    </a:lnTo>
                    <a:lnTo>
                      <a:pt x="1057" y="1108"/>
                    </a:lnTo>
                    <a:lnTo>
                      <a:pt x="1062" y="1105"/>
                    </a:lnTo>
                    <a:lnTo>
                      <a:pt x="1071" y="1104"/>
                    </a:lnTo>
                    <a:close/>
                    <a:moveTo>
                      <a:pt x="953" y="1163"/>
                    </a:moveTo>
                    <a:lnTo>
                      <a:pt x="943" y="1168"/>
                    </a:lnTo>
                    <a:lnTo>
                      <a:pt x="937" y="1168"/>
                    </a:lnTo>
                    <a:lnTo>
                      <a:pt x="926" y="1160"/>
                    </a:lnTo>
                    <a:lnTo>
                      <a:pt x="913" y="1136"/>
                    </a:lnTo>
                    <a:lnTo>
                      <a:pt x="911" y="1127"/>
                    </a:lnTo>
                    <a:lnTo>
                      <a:pt x="916" y="1125"/>
                    </a:lnTo>
                    <a:lnTo>
                      <a:pt x="919" y="1123"/>
                    </a:lnTo>
                    <a:lnTo>
                      <a:pt x="921" y="1119"/>
                    </a:lnTo>
                    <a:lnTo>
                      <a:pt x="926" y="1115"/>
                    </a:lnTo>
                    <a:lnTo>
                      <a:pt x="935" y="1108"/>
                    </a:lnTo>
                    <a:lnTo>
                      <a:pt x="937" y="1111"/>
                    </a:lnTo>
                    <a:lnTo>
                      <a:pt x="936" y="1116"/>
                    </a:lnTo>
                    <a:lnTo>
                      <a:pt x="937" y="1121"/>
                    </a:lnTo>
                    <a:lnTo>
                      <a:pt x="941" y="1122"/>
                    </a:lnTo>
                    <a:lnTo>
                      <a:pt x="944" y="1125"/>
                    </a:lnTo>
                    <a:lnTo>
                      <a:pt x="951" y="1136"/>
                    </a:lnTo>
                    <a:lnTo>
                      <a:pt x="955" y="1138"/>
                    </a:lnTo>
                    <a:lnTo>
                      <a:pt x="957" y="1140"/>
                    </a:lnTo>
                    <a:lnTo>
                      <a:pt x="958" y="1144"/>
                    </a:lnTo>
                    <a:lnTo>
                      <a:pt x="960" y="1150"/>
                    </a:lnTo>
                    <a:lnTo>
                      <a:pt x="960" y="1153"/>
                    </a:lnTo>
                    <a:lnTo>
                      <a:pt x="957" y="1159"/>
                    </a:lnTo>
                    <a:lnTo>
                      <a:pt x="953" y="1163"/>
                    </a:lnTo>
                    <a:close/>
                    <a:moveTo>
                      <a:pt x="1379" y="1172"/>
                    </a:moveTo>
                    <a:lnTo>
                      <a:pt x="1374" y="1174"/>
                    </a:lnTo>
                    <a:lnTo>
                      <a:pt x="1365" y="1173"/>
                    </a:lnTo>
                    <a:lnTo>
                      <a:pt x="1355" y="1167"/>
                    </a:lnTo>
                    <a:lnTo>
                      <a:pt x="1352" y="1160"/>
                    </a:lnTo>
                    <a:lnTo>
                      <a:pt x="1351" y="1149"/>
                    </a:lnTo>
                    <a:lnTo>
                      <a:pt x="1351" y="1143"/>
                    </a:lnTo>
                    <a:lnTo>
                      <a:pt x="1352" y="1142"/>
                    </a:lnTo>
                    <a:lnTo>
                      <a:pt x="1359" y="1140"/>
                    </a:lnTo>
                    <a:lnTo>
                      <a:pt x="1371" y="1138"/>
                    </a:lnTo>
                    <a:lnTo>
                      <a:pt x="1381" y="1140"/>
                    </a:lnTo>
                    <a:lnTo>
                      <a:pt x="1392" y="1146"/>
                    </a:lnTo>
                    <a:lnTo>
                      <a:pt x="1396" y="1150"/>
                    </a:lnTo>
                    <a:lnTo>
                      <a:pt x="1399" y="1153"/>
                    </a:lnTo>
                    <a:lnTo>
                      <a:pt x="1401" y="1159"/>
                    </a:lnTo>
                    <a:lnTo>
                      <a:pt x="1402" y="1161"/>
                    </a:lnTo>
                    <a:lnTo>
                      <a:pt x="1403" y="1166"/>
                    </a:lnTo>
                    <a:lnTo>
                      <a:pt x="1389" y="1167"/>
                    </a:lnTo>
                    <a:lnTo>
                      <a:pt x="1383" y="1169"/>
                    </a:lnTo>
                    <a:lnTo>
                      <a:pt x="1379" y="1172"/>
                    </a:lnTo>
                    <a:close/>
                    <a:moveTo>
                      <a:pt x="1596" y="1156"/>
                    </a:moveTo>
                    <a:lnTo>
                      <a:pt x="1605" y="1163"/>
                    </a:lnTo>
                    <a:lnTo>
                      <a:pt x="1615" y="1159"/>
                    </a:lnTo>
                    <a:lnTo>
                      <a:pt x="1625" y="1159"/>
                    </a:lnTo>
                    <a:lnTo>
                      <a:pt x="1648" y="1162"/>
                    </a:lnTo>
                    <a:lnTo>
                      <a:pt x="1663" y="1160"/>
                    </a:lnTo>
                    <a:lnTo>
                      <a:pt x="1667" y="1161"/>
                    </a:lnTo>
                    <a:lnTo>
                      <a:pt x="1673" y="1165"/>
                    </a:lnTo>
                    <a:lnTo>
                      <a:pt x="1676" y="1170"/>
                    </a:lnTo>
                    <a:lnTo>
                      <a:pt x="1679" y="1178"/>
                    </a:lnTo>
                    <a:lnTo>
                      <a:pt x="1672" y="1183"/>
                    </a:lnTo>
                    <a:lnTo>
                      <a:pt x="1665" y="1208"/>
                    </a:lnTo>
                    <a:lnTo>
                      <a:pt x="1665" y="1210"/>
                    </a:lnTo>
                    <a:lnTo>
                      <a:pt x="1658" y="1210"/>
                    </a:lnTo>
                    <a:lnTo>
                      <a:pt x="1654" y="1212"/>
                    </a:lnTo>
                    <a:lnTo>
                      <a:pt x="1634" y="1208"/>
                    </a:lnTo>
                    <a:lnTo>
                      <a:pt x="1579" y="1207"/>
                    </a:lnTo>
                    <a:lnTo>
                      <a:pt x="1576" y="1204"/>
                    </a:lnTo>
                    <a:lnTo>
                      <a:pt x="1569" y="1189"/>
                    </a:lnTo>
                    <a:lnTo>
                      <a:pt x="1569" y="1183"/>
                    </a:lnTo>
                    <a:lnTo>
                      <a:pt x="1570" y="1176"/>
                    </a:lnTo>
                    <a:lnTo>
                      <a:pt x="1572" y="1171"/>
                    </a:lnTo>
                    <a:lnTo>
                      <a:pt x="1573" y="1169"/>
                    </a:lnTo>
                    <a:lnTo>
                      <a:pt x="1590" y="1158"/>
                    </a:lnTo>
                    <a:lnTo>
                      <a:pt x="1596" y="1156"/>
                    </a:lnTo>
                    <a:close/>
                    <a:moveTo>
                      <a:pt x="1278" y="1261"/>
                    </a:moveTo>
                    <a:lnTo>
                      <a:pt x="1273" y="1264"/>
                    </a:lnTo>
                    <a:lnTo>
                      <a:pt x="1262" y="1258"/>
                    </a:lnTo>
                    <a:lnTo>
                      <a:pt x="1255" y="1255"/>
                    </a:lnTo>
                    <a:lnTo>
                      <a:pt x="1249" y="1244"/>
                    </a:lnTo>
                    <a:lnTo>
                      <a:pt x="1243" y="1228"/>
                    </a:lnTo>
                    <a:lnTo>
                      <a:pt x="1238" y="1210"/>
                    </a:lnTo>
                    <a:lnTo>
                      <a:pt x="1236" y="1200"/>
                    </a:lnTo>
                    <a:lnTo>
                      <a:pt x="1233" y="1194"/>
                    </a:lnTo>
                    <a:lnTo>
                      <a:pt x="1232" y="1184"/>
                    </a:lnTo>
                    <a:lnTo>
                      <a:pt x="1225" y="1167"/>
                    </a:lnTo>
                    <a:lnTo>
                      <a:pt x="1226" y="1165"/>
                    </a:lnTo>
                    <a:lnTo>
                      <a:pt x="1232" y="1163"/>
                    </a:lnTo>
                    <a:lnTo>
                      <a:pt x="1242" y="1166"/>
                    </a:lnTo>
                    <a:lnTo>
                      <a:pt x="1247" y="1171"/>
                    </a:lnTo>
                    <a:lnTo>
                      <a:pt x="1252" y="1181"/>
                    </a:lnTo>
                    <a:lnTo>
                      <a:pt x="1260" y="1196"/>
                    </a:lnTo>
                    <a:lnTo>
                      <a:pt x="1262" y="1203"/>
                    </a:lnTo>
                    <a:lnTo>
                      <a:pt x="1263" y="1212"/>
                    </a:lnTo>
                    <a:lnTo>
                      <a:pt x="1264" y="1217"/>
                    </a:lnTo>
                    <a:lnTo>
                      <a:pt x="1271" y="1218"/>
                    </a:lnTo>
                    <a:lnTo>
                      <a:pt x="1279" y="1230"/>
                    </a:lnTo>
                    <a:lnTo>
                      <a:pt x="1280" y="1235"/>
                    </a:lnTo>
                    <a:lnTo>
                      <a:pt x="1282" y="1244"/>
                    </a:lnTo>
                    <a:lnTo>
                      <a:pt x="1282" y="1249"/>
                    </a:lnTo>
                    <a:lnTo>
                      <a:pt x="1280" y="1258"/>
                    </a:lnTo>
                    <a:lnTo>
                      <a:pt x="1278" y="1261"/>
                    </a:lnTo>
                    <a:close/>
                    <a:moveTo>
                      <a:pt x="1795" y="1242"/>
                    </a:moveTo>
                    <a:lnTo>
                      <a:pt x="1786" y="1251"/>
                    </a:lnTo>
                    <a:lnTo>
                      <a:pt x="1781" y="1250"/>
                    </a:lnTo>
                    <a:lnTo>
                      <a:pt x="1754" y="1232"/>
                    </a:lnTo>
                    <a:lnTo>
                      <a:pt x="1749" y="1222"/>
                    </a:lnTo>
                    <a:lnTo>
                      <a:pt x="1748" y="1216"/>
                    </a:lnTo>
                    <a:lnTo>
                      <a:pt x="1747" y="1207"/>
                    </a:lnTo>
                    <a:lnTo>
                      <a:pt x="1747" y="1195"/>
                    </a:lnTo>
                    <a:lnTo>
                      <a:pt x="1749" y="1187"/>
                    </a:lnTo>
                    <a:lnTo>
                      <a:pt x="1750" y="1184"/>
                    </a:lnTo>
                    <a:lnTo>
                      <a:pt x="1753" y="1181"/>
                    </a:lnTo>
                    <a:lnTo>
                      <a:pt x="1759" y="1179"/>
                    </a:lnTo>
                    <a:lnTo>
                      <a:pt x="1765" y="1180"/>
                    </a:lnTo>
                    <a:lnTo>
                      <a:pt x="1774" y="1183"/>
                    </a:lnTo>
                    <a:lnTo>
                      <a:pt x="1783" y="1189"/>
                    </a:lnTo>
                    <a:lnTo>
                      <a:pt x="1795" y="1206"/>
                    </a:lnTo>
                    <a:lnTo>
                      <a:pt x="1799" y="1214"/>
                    </a:lnTo>
                    <a:lnTo>
                      <a:pt x="1800" y="1224"/>
                    </a:lnTo>
                    <a:lnTo>
                      <a:pt x="1800" y="1230"/>
                    </a:lnTo>
                    <a:lnTo>
                      <a:pt x="1799" y="1235"/>
                    </a:lnTo>
                    <a:lnTo>
                      <a:pt x="1798" y="1238"/>
                    </a:lnTo>
                    <a:lnTo>
                      <a:pt x="1795" y="1242"/>
                    </a:lnTo>
                    <a:close/>
                    <a:moveTo>
                      <a:pt x="893" y="1226"/>
                    </a:moveTo>
                    <a:lnTo>
                      <a:pt x="895" y="1233"/>
                    </a:lnTo>
                    <a:lnTo>
                      <a:pt x="895" y="1235"/>
                    </a:lnTo>
                    <a:lnTo>
                      <a:pt x="894" y="1238"/>
                    </a:lnTo>
                    <a:lnTo>
                      <a:pt x="890" y="1242"/>
                    </a:lnTo>
                    <a:lnTo>
                      <a:pt x="869" y="1256"/>
                    </a:lnTo>
                    <a:lnTo>
                      <a:pt x="865" y="1262"/>
                    </a:lnTo>
                    <a:lnTo>
                      <a:pt x="867" y="1268"/>
                    </a:lnTo>
                    <a:lnTo>
                      <a:pt x="874" y="1279"/>
                    </a:lnTo>
                    <a:lnTo>
                      <a:pt x="882" y="1288"/>
                    </a:lnTo>
                    <a:lnTo>
                      <a:pt x="883" y="1293"/>
                    </a:lnTo>
                    <a:lnTo>
                      <a:pt x="880" y="1298"/>
                    </a:lnTo>
                    <a:lnTo>
                      <a:pt x="873" y="1296"/>
                    </a:lnTo>
                    <a:lnTo>
                      <a:pt x="870" y="1297"/>
                    </a:lnTo>
                    <a:lnTo>
                      <a:pt x="868" y="1299"/>
                    </a:lnTo>
                    <a:lnTo>
                      <a:pt x="869" y="1303"/>
                    </a:lnTo>
                    <a:lnTo>
                      <a:pt x="876" y="1317"/>
                    </a:lnTo>
                    <a:lnTo>
                      <a:pt x="879" y="1324"/>
                    </a:lnTo>
                    <a:lnTo>
                      <a:pt x="879" y="1328"/>
                    </a:lnTo>
                    <a:lnTo>
                      <a:pt x="877" y="1332"/>
                    </a:lnTo>
                    <a:lnTo>
                      <a:pt x="874" y="1337"/>
                    </a:lnTo>
                    <a:lnTo>
                      <a:pt x="869" y="1343"/>
                    </a:lnTo>
                    <a:lnTo>
                      <a:pt x="860" y="1349"/>
                    </a:lnTo>
                    <a:lnTo>
                      <a:pt x="842" y="1355"/>
                    </a:lnTo>
                    <a:lnTo>
                      <a:pt x="841" y="1361"/>
                    </a:lnTo>
                    <a:lnTo>
                      <a:pt x="841" y="1365"/>
                    </a:lnTo>
                    <a:lnTo>
                      <a:pt x="841" y="1375"/>
                    </a:lnTo>
                    <a:lnTo>
                      <a:pt x="840" y="1379"/>
                    </a:lnTo>
                    <a:lnTo>
                      <a:pt x="838" y="1387"/>
                    </a:lnTo>
                    <a:lnTo>
                      <a:pt x="836" y="1390"/>
                    </a:lnTo>
                    <a:lnTo>
                      <a:pt x="834" y="1393"/>
                    </a:lnTo>
                    <a:lnTo>
                      <a:pt x="830" y="1394"/>
                    </a:lnTo>
                    <a:lnTo>
                      <a:pt x="824" y="1394"/>
                    </a:lnTo>
                    <a:lnTo>
                      <a:pt x="816" y="1388"/>
                    </a:lnTo>
                    <a:lnTo>
                      <a:pt x="812" y="1383"/>
                    </a:lnTo>
                    <a:lnTo>
                      <a:pt x="807" y="1374"/>
                    </a:lnTo>
                    <a:lnTo>
                      <a:pt x="806" y="1368"/>
                    </a:lnTo>
                    <a:lnTo>
                      <a:pt x="806" y="1361"/>
                    </a:lnTo>
                    <a:lnTo>
                      <a:pt x="808" y="1349"/>
                    </a:lnTo>
                    <a:lnTo>
                      <a:pt x="810" y="1337"/>
                    </a:lnTo>
                    <a:lnTo>
                      <a:pt x="813" y="1325"/>
                    </a:lnTo>
                    <a:lnTo>
                      <a:pt x="814" y="1317"/>
                    </a:lnTo>
                    <a:lnTo>
                      <a:pt x="813" y="1314"/>
                    </a:lnTo>
                    <a:lnTo>
                      <a:pt x="811" y="1314"/>
                    </a:lnTo>
                    <a:lnTo>
                      <a:pt x="804" y="1319"/>
                    </a:lnTo>
                    <a:lnTo>
                      <a:pt x="800" y="1321"/>
                    </a:lnTo>
                    <a:lnTo>
                      <a:pt x="796" y="1324"/>
                    </a:lnTo>
                    <a:lnTo>
                      <a:pt x="794" y="1330"/>
                    </a:lnTo>
                    <a:lnTo>
                      <a:pt x="792" y="1336"/>
                    </a:lnTo>
                    <a:lnTo>
                      <a:pt x="792" y="1347"/>
                    </a:lnTo>
                    <a:lnTo>
                      <a:pt x="790" y="1353"/>
                    </a:lnTo>
                    <a:lnTo>
                      <a:pt x="787" y="1356"/>
                    </a:lnTo>
                    <a:lnTo>
                      <a:pt x="781" y="1356"/>
                    </a:lnTo>
                    <a:lnTo>
                      <a:pt x="779" y="1358"/>
                    </a:lnTo>
                    <a:lnTo>
                      <a:pt x="778" y="1362"/>
                    </a:lnTo>
                    <a:lnTo>
                      <a:pt x="779" y="1366"/>
                    </a:lnTo>
                    <a:lnTo>
                      <a:pt x="784" y="1373"/>
                    </a:lnTo>
                    <a:lnTo>
                      <a:pt x="785" y="1380"/>
                    </a:lnTo>
                    <a:lnTo>
                      <a:pt x="784" y="1385"/>
                    </a:lnTo>
                    <a:lnTo>
                      <a:pt x="778" y="1393"/>
                    </a:lnTo>
                    <a:lnTo>
                      <a:pt x="777" y="1396"/>
                    </a:lnTo>
                    <a:lnTo>
                      <a:pt x="773" y="1410"/>
                    </a:lnTo>
                    <a:lnTo>
                      <a:pt x="772" y="1413"/>
                    </a:lnTo>
                    <a:lnTo>
                      <a:pt x="769" y="1416"/>
                    </a:lnTo>
                    <a:lnTo>
                      <a:pt x="766" y="1416"/>
                    </a:lnTo>
                    <a:lnTo>
                      <a:pt x="763" y="1411"/>
                    </a:lnTo>
                    <a:lnTo>
                      <a:pt x="759" y="1402"/>
                    </a:lnTo>
                    <a:lnTo>
                      <a:pt x="756" y="1394"/>
                    </a:lnTo>
                    <a:lnTo>
                      <a:pt x="754" y="1387"/>
                    </a:lnTo>
                    <a:lnTo>
                      <a:pt x="753" y="1384"/>
                    </a:lnTo>
                    <a:lnTo>
                      <a:pt x="751" y="1386"/>
                    </a:lnTo>
                    <a:lnTo>
                      <a:pt x="749" y="1393"/>
                    </a:lnTo>
                    <a:lnTo>
                      <a:pt x="749" y="1398"/>
                    </a:lnTo>
                    <a:lnTo>
                      <a:pt x="749" y="1406"/>
                    </a:lnTo>
                    <a:lnTo>
                      <a:pt x="749" y="1411"/>
                    </a:lnTo>
                    <a:lnTo>
                      <a:pt x="746" y="1417"/>
                    </a:lnTo>
                    <a:lnTo>
                      <a:pt x="746" y="1419"/>
                    </a:lnTo>
                    <a:lnTo>
                      <a:pt x="752" y="1426"/>
                    </a:lnTo>
                    <a:lnTo>
                      <a:pt x="753" y="1430"/>
                    </a:lnTo>
                    <a:lnTo>
                      <a:pt x="753" y="1434"/>
                    </a:lnTo>
                    <a:lnTo>
                      <a:pt x="753" y="1437"/>
                    </a:lnTo>
                    <a:lnTo>
                      <a:pt x="750" y="1436"/>
                    </a:lnTo>
                    <a:lnTo>
                      <a:pt x="748" y="1442"/>
                    </a:lnTo>
                    <a:lnTo>
                      <a:pt x="746" y="1446"/>
                    </a:lnTo>
                    <a:lnTo>
                      <a:pt x="740" y="1454"/>
                    </a:lnTo>
                    <a:lnTo>
                      <a:pt x="731" y="1455"/>
                    </a:lnTo>
                    <a:lnTo>
                      <a:pt x="724" y="1459"/>
                    </a:lnTo>
                    <a:lnTo>
                      <a:pt x="722" y="1459"/>
                    </a:lnTo>
                    <a:lnTo>
                      <a:pt x="720" y="1453"/>
                    </a:lnTo>
                    <a:lnTo>
                      <a:pt x="718" y="1440"/>
                    </a:lnTo>
                    <a:lnTo>
                      <a:pt x="717" y="1433"/>
                    </a:lnTo>
                    <a:lnTo>
                      <a:pt x="714" y="1429"/>
                    </a:lnTo>
                    <a:lnTo>
                      <a:pt x="711" y="1414"/>
                    </a:lnTo>
                    <a:lnTo>
                      <a:pt x="709" y="1410"/>
                    </a:lnTo>
                    <a:lnTo>
                      <a:pt x="708" y="1408"/>
                    </a:lnTo>
                    <a:lnTo>
                      <a:pt x="707" y="1407"/>
                    </a:lnTo>
                    <a:lnTo>
                      <a:pt x="705" y="1410"/>
                    </a:lnTo>
                    <a:lnTo>
                      <a:pt x="701" y="1431"/>
                    </a:lnTo>
                    <a:lnTo>
                      <a:pt x="694" y="1436"/>
                    </a:lnTo>
                    <a:lnTo>
                      <a:pt x="690" y="1437"/>
                    </a:lnTo>
                    <a:lnTo>
                      <a:pt x="686" y="1437"/>
                    </a:lnTo>
                    <a:lnTo>
                      <a:pt x="677" y="1431"/>
                    </a:lnTo>
                    <a:lnTo>
                      <a:pt x="670" y="1429"/>
                    </a:lnTo>
                    <a:lnTo>
                      <a:pt x="664" y="1431"/>
                    </a:lnTo>
                    <a:lnTo>
                      <a:pt x="656" y="1440"/>
                    </a:lnTo>
                    <a:lnTo>
                      <a:pt x="652" y="1442"/>
                    </a:lnTo>
                    <a:lnTo>
                      <a:pt x="648" y="1441"/>
                    </a:lnTo>
                    <a:lnTo>
                      <a:pt x="646" y="1438"/>
                    </a:lnTo>
                    <a:lnTo>
                      <a:pt x="644" y="1433"/>
                    </a:lnTo>
                    <a:lnTo>
                      <a:pt x="644" y="1430"/>
                    </a:lnTo>
                    <a:lnTo>
                      <a:pt x="645" y="1428"/>
                    </a:lnTo>
                    <a:lnTo>
                      <a:pt x="647" y="1422"/>
                    </a:lnTo>
                    <a:lnTo>
                      <a:pt x="647" y="1420"/>
                    </a:lnTo>
                    <a:lnTo>
                      <a:pt x="645" y="1416"/>
                    </a:lnTo>
                    <a:lnTo>
                      <a:pt x="645" y="1414"/>
                    </a:lnTo>
                    <a:lnTo>
                      <a:pt x="646" y="1412"/>
                    </a:lnTo>
                    <a:lnTo>
                      <a:pt x="646" y="1410"/>
                    </a:lnTo>
                    <a:lnTo>
                      <a:pt x="644" y="1410"/>
                    </a:lnTo>
                    <a:lnTo>
                      <a:pt x="642" y="1410"/>
                    </a:lnTo>
                    <a:lnTo>
                      <a:pt x="635" y="1414"/>
                    </a:lnTo>
                    <a:lnTo>
                      <a:pt x="636" y="1410"/>
                    </a:lnTo>
                    <a:lnTo>
                      <a:pt x="639" y="1401"/>
                    </a:lnTo>
                    <a:lnTo>
                      <a:pt x="648" y="1382"/>
                    </a:lnTo>
                    <a:lnTo>
                      <a:pt x="651" y="1377"/>
                    </a:lnTo>
                    <a:lnTo>
                      <a:pt x="653" y="1375"/>
                    </a:lnTo>
                    <a:lnTo>
                      <a:pt x="680" y="1369"/>
                    </a:lnTo>
                    <a:lnTo>
                      <a:pt x="682" y="1367"/>
                    </a:lnTo>
                    <a:lnTo>
                      <a:pt x="694" y="1342"/>
                    </a:lnTo>
                    <a:lnTo>
                      <a:pt x="698" y="1336"/>
                    </a:lnTo>
                    <a:lnTo>
                      <a:pt x="701" y="1331"/>
                    </a:lnTo>
                    <a:lnTo>
                      <a:pt x="719" y="1316"/>
                    </a:lnTo>
                    <a:lnTo>
                      <a:pt x="721" y="1312"/>
                    </a:lnTo>
                    <a:lnTo>
                      <a:pt x="724" y="1301"/>
                    </a:lnTo>
                    <a:lnTo>
                      <a:pt x="726" y="1299"/>
                    </a:lnTo>
                    <a:lnTo>
                      <a:pt x="729" y="1294"/>
                    </a:lnTo>
                    <a:lnTo>
                      <a:pt x="742" y="1272"/>
                    </a:lnTo>
                    <a:lnTo>
                      <a:pt x="754" y="1256"/>
                    </a:lnTo>
                    <a:lnTo>
                      <a:pt x="760" y="1246"/>
                    </a:lnTo>
                    <a:lnTo>
                      <a:pt x="768" y="1236"/>
                    </a:lnTo>
                    <a:lnTo>
                      <a:pt x="778" y="1231"/>
                    </a:lnTo>
                    <a:lnTo>
                      <a:pt x="806" y="1223"/>
                    </a:lnTo>
                    <a:lnTo>
                      <a:pt x="827" y="1234"/>
                    </a:lnTo>
                    <a:lnTo>
                      <a:pt x="832" y="1234"/>
                    </a:lnTo>
                    <a:lnTo>
                      <a:pt x="834" y="1231"/>
                    </a:lnTo>
                    <a:lnTo>
                      <a:pt x="836" y="1227"/>
                    </a:lnTo>
                    <a:lnTo>
                      <a:pt x="840" y="1229"/>
                    </a:lnTo>
                    <a:lnTo>
                      <a:pt x="847" y="1230"/>
                    </a:lnTo>
                    <a:lnTo>
                      <a:pt x="849" y="1229"/>
                    </a:lnTo>
                    <a:lnTo>
                      <a:pt x="852" y="1224"/>
                    </a:lnTo>
                    <a:lnTo>
                      <a:pt x="850" y="1221"/>
                    </a:lnTo>
                    <a:lnTo>
                      <a:pt x="841" y="1215"/>
                    </a:lnTo>
                    <a:lnTo>
                      <a:pt x="840" y="1213"/>
                    </a:lnTo>
                    <a:lnTo>
                      <a:pt x="840" y="1210"/>
                    </a:lnTo>
                    <a:lnTo>
                      <a:pt x="844" y="1204"/>
                    </a:lnTo>
                    <a:lnTo>
                      <a:pt x="847" y="1200"/>
                    </a:lnTo>
                    <a:lnTo>
                      <a:pt x="859" y="1197"/>
                    </a:lnTo>
                    <a:lnTo>
                      <a:pt x="864" y="1197"/>
                    </a:lnTo>
                    <a:lnTo>
                      <a:pt x="869" y="1202"/>
                    </a:lnTo>
                    <a:lnTo>
                      <a:pt x="876" y="1211"/>
                    </a:lnTo>
                    <a:lnTo>
                      <a:pt x="893" y="1226"/>
                    </a:lnTo>
                    <a:close/>
                    <a:moveTo>
                      <a:pt x="1638" y="1297"/>
                    </a:moveTo>
                    <a:lnTo>
                      <a:pt x="1645" y="1299"/>
                    </a:lnTo>
                    <a:lnTo>
                      <a:pt x="1650" y="1297"/>
                    </a:lnTo>
                    <a:lnTo>
                      <a:pt x="1655" y="1297"/>
                    </a:lnTo>
                    <a:lnTo>
                      <a:pt x="1662" y="1303"/>
                    </a:lnTo>
                    <a:lnTo>
                      <a:pt x="1669" y="1313"/>
                    </a:lnTo>
                    <a:lnTo>
                      <a:pt x="1674" y="1317"/>
                    </a:lnTo>
                    <a:lnTo>
                      <a:pt x="1676" y="1319"/>
                    </a:lnTo>
                    <a:lnTo>
                      <a:pt x="1676" y="1322"/>
                    </a:lnTo>
                    <a:lnTo>
                      <a:pt x="1677" y="1329"/>
                    </a:lnTo>
                    <a:lnTo>
                      <a:pt x="1677" y="1332"/>
                    </a:lnTo>
                    <a:lnTo>
                      <a:pt x="1677" y="1335"/>
                    </a:lnTo>
                    <a:lnTo>
                      <a:pt x="1674" y="1341"/>
                    </a:lnTo>
                    <a:lnTo>
                      <a:pt x="1673" y="1349"/>
                    </a:lnTo>
                    <a:lnTo>
                      <a:pt x="1669" y="1356"/>
                    </a:lnTo>
                    <a:lnTo>
                      <a:pt x="1667" y="1361"/>
                    </a:lnTo>
                    <a:lnTo>
                      <a:pt x="1665" y="1368"/>
                    </a:lnTo>
                    <a:lnTo>
                      <a:pt x="1669" y="1364"/>
                    </a:lnTo>
                    <a:lnTo>
                      <a:pt x="1684" y="1342"/>
                    </a:lnTo>
                    <a:lnTo>
                      <a:pt x="1694" y="1345"/>
                    </a:lnTo>
                    <a:lnTo>
                      <a:pt x="1708" y="1343"/>
                    </a:lnTo>
                    <a:lnTo>
                      <a:pt x="1726" y="1334"/>
                    </a:lnTo>
                    <a:lnTo>
                      <a:pt x="1735" y="1332"/>
                    </a:lnTo>
                    <a:lnTo>
                      <a:pt x="1743" y="1333"/>
                    </a:lnTo>
                    <a:lnTo>
                      <a:pt x="1749" y="1336"/>
                    </a:lnTo>
                    <a:lnTo>
                      <a:pt x="1763" y="1348"/>
                    </a:lnTo>
                    <a:lnTo>
                      <a:pt x="1768" y="1354"/>
                    </a:lnTo>
                    <a:lnTo>
                      <a:pt x="1769" y="1358"/>
                    </a:lnTo>
                    <a:lnTo>
                      <a:pt x="1770" y="1361"/>
                    </a:lnTo>
                    <a:lnTo>
                      <a:pt x="1767" y="1366"/>
                    </a:lnTo>
                    <a:lnTo>
                      <a:pt x="1759" y="1363"/>
                    </a:lnTo>
                    <a:lnTo>
                      <a:pt x="1745" y="1360"/>
                    </a:lnTo>
                    <a:lnTo>
                      <a:pt x="1742" y="1359"/>
                    </a:lnTo>
                    <a:lnTo>
                      <a:pt x="1740" y="1359"/>
                    </a:lnTo>
                    <a:lnTo>
                      <a:pt x="1738" y="1360"/>
                    </a:lnTo>
                    <a:lnTo>
                      <a:pt x="1739" y="1367"/>
                    </a:lnTo>
                    <a:lnTo>
                      <a:pt x="1742" y="1368"/>
                    </a:lnTo>
                    <a:lnTo>
                      <a:pt x="1759" y="1370"/>
                    </a:lnTo>
                    <a:lnTo>
                      <a:pt x="1814" y="1390"/>
                    </a:lnTo>
                    <a:lnTo>
                      <a:pt x="1816" y="1396"/>
                    </a:lnTo>
                    <a:lnTo>
                      <a:pt x="1816" y="1399"/>
                    </a:lnTo>
                    <a:lnTo>
                      <a:pt x="1814" y="1402"/>
                    </a:lnTo>
                    <a:lnTo>
                      <a:pt x="1810" y="1406"/>
                    </a:lnTo>
                    <a:lnTo>
                      <a:pt x="1778" y="1411"/>
                    </a:lnTo>
                    <a:lnTo>
                      <a:pt x="1760" y="1407"/>
                    </a:lnTo>
                    <a:lnTo>
                      <a:pt x="1745" y="1400"/>
                    </a:lnTo>
                    <a:lnTo>
                      <a:pt x="1740" y="1402"/>
                    </a:lnTo>
                    <a:lnTo>
                      <a:pt x="1744" y="1411"/>
                    </a:lnTo>
                    <a:lnTo>
                      <a:pt x="1753" y="1413"/>
                    </a:lnTo>
                    <a:lnTo>
                      <a:pt x="1761" y="1419"/>
                    </a:lnTo>
                    <a:lnTo>
                      <a:pt x="1764" y="1423"/>
                    </a:lnTo>
                    <a:lnTo>
                      <a:pt x="1780" y="1426"/>
                    </a:lnTo>
                    <a:lnTo>
                      <a:pt x="1783" y="1430"/>
                    </a:lnTo>
                    <a:lnTo>
                      <a:pt x="1788" y="1438"/>
                    </a:lnTo>
                    <a:lnTo>
                      <a:pt x="1792" y="1439"/>
                    </a:lnTo>
                    <a:lnTo>
                      <a:pt x="1796" y="1445"/>
                    </a:lnTo>
                    <a:lnTo>
                      <a:pt x="1800" y="1455"/>
                    </a:lnTo>
                    <a:lnTo>
                      <a:pt x="1801" y="1456"/>
                    </a:lnTo>
                    <a:lnTo>
                      <a:pt x="1806" y="1455"/>
                    </a:lnTo>
                    <a:lnTo>
                      <a:pt x="1814" y="1463"/>
                    </a:lnTo>
                    <a:lnTo>
                      <a:pt x="1817" y="1468"/>
                    </a:lnTo>
                    <a:lnTo>
                      <a:pt x="1817" y="1472"/>
                    </a:lnTo>
                    <a:lnTo>
                      <a:pt x="1815" y="1477"/>
                    </a:lnTo>
                    <a:lnTo>
                      <a:pt x="1811" y="1485"/>
                    </a:lnTo>
                    <a:lnTo>
                      <a:pt x="1802" y="1493"/>
                    </a:lnTo>
                    <a:lnTo>
                      <a:pt x="1801" y="1496"/>
                    </a:lnTo>
                    <a:lnTo>
                      <a:pt x="1812" y="1495"/>
                    </a:lnTo>
                    <a:lnTo>
                      <a:pt x="1814" y="1496"/>
                    </a:lnTo>
                    <a:lnTo>
                      <a:pt x="1827" y="1512"/>
                    </a:lnTo>
                    <a:lnTo>
                      <a:pt x="1829" y="1512"/>
                    </a:lnTo>
                    <a:lnTo>
                      <a:pt x="1830" y="1510"/>
                    </a:lnTo>
                    <a:lnTo>
                      <a:pt x="1831" y="1505"/>
                    </a:lnTo>
                    <a:lnTo>
                      <a:pt x="1830" y="1500"/>
                    </a:lnTo>
                    <a:lnTo>
                      <a:pt x="1829" y="1493"/>
                    </a:lnTo>
                    <a:lnTo>
                      <a:pt x="1829" y="1488"/>
                    </a:lnTo>
                    <a:lnTo>
                      <a:pt x="1832" y="1484"/>
                    </a:lnTo>
                    <a:lnTo>
                      <a:pt x="1834" y="1483"/>
                    </a:lnTo>
                    <a:lnTo>
                      <a:pt x="1836" y="1483"/>
                    </a:lnTo>
                    <a:lnTo>
                      <a:pt x="1839" y="1485"/>
                    </a:lnTo>
                    <a:lnTo>
                      <a:pt x="1852" y="1504"/>
                    </a:lnTo>
                    <a:lnTo>
                      <a:pt x="1869" y="1495"/>
                    </a:lnTo>
                    <a:lnTo>
                      <a:pt x="1872" y="1499"/>
                    </a:lnTo>
                    <a:lnTo>
                      <a:pt x="1874" y="1506"/>
                    </a:lnTo>
                    <a:lnTo>
                      <a:pt x="1875" y="1507"/>
                    </a:lnTo>
                    <a:lnTo>
                      <a:pt x="1881" y="1492"/>
                    </a:lnTo>
                    <a:lnTo>
                      <a:pt x="1885" y="1489"/>
                    </a:lnTo>
                    <a:lnTo>
                      <a:pt x="1901" y="1506"/>
                    </a:lnTo>
                    <a:lnTo>
                      <a:pt x="1910" y="1510"/>
                    </a:lnTo>
                    <a:lnTo>
                      <a:pt x="1914" y="1514"/>
                    </a:lnTo>
                    <a:lnTo>
                      <a:pt x="1921" y="1518"/>
                    </a:lnTo>
                    <a:lnTo>
                      <a:pt x="1931" y="1520"/>
                    </a:lnTo>
                    <a:lnTo>
                      <a:pt x="1933" y="1513"/>
                    </a:lnTo>
                    <a:lnTo>
                      <a:pt x="1927" y="1505"/>
                    </a:lnTo>
                    <a:lnTo>
                      <a:pt x="1930" y="1501"/>
                    </a:lnTo>
                    <a:lnTo>
                      <a:pt x="1944" y="1494"/>
                    </a:lnTo>
                    <a:lnTo>
                      <a:pt x="1951" y="1495"/>
                    </a:lnTo>
                    <a:lnTo>
                      <a:pt x="1965" y="1485"/>
                    </a:lnTo>
                    <a:lnTo>
                      <a:pt x="1973" y="1483"/>
                    </a:lnTo>
                    <a:lnTo>
                      <a:pt x="1978" y="1484"/>
                    </a:lnTo>
                    <a:lnTo>
                      <a:pt x="1995" y="1468"/>
                    </a:lnTo>
                    <a:lnTo>
                      <a:pt x="1999" y="1466"/>
                    </a:lnTo>
                    <a:lnTo>
                      <a:pt x="2002" y="1460"/>
                    </a:lnTo>
                    <a:lnTo>
                      <a:pt x="2008" y="1461"/>
                    </a:lnTo>
                    <a:lnTo>
                      <a:pt x="2026" y="1470"/>
                    </a:lnTo>
                    <a:lnTo>
                      <a:pt x="2031" y="1469"/>
                    </a:lnTo>
                    <a:lnTo>
                      <a:pt x="2050" y="1460"/>
                    </a:lnTo>
                    <a:lnTo>
                      <a:pt x="2057" y="1458"/>
                    </a:lnTo>
                    <a:lnTo>
                      <a:pt x="2064" y="1458"/>
                    </a:lnTo>
                    <a:lnTo>
                      <a:pt x="2082" y="1464"/>
                    </a:lnTo>
                    <a:lnTo>
                      <a:pt x="2095" y="1469"/>
                    </a:lnTo>
                    <a:lnTo>
                      <a:pt x="2099" y="1472"/>
                    </a:lnTo>
                    <a:lnTo>
                      <a:pt x="2098" y="1479"/>
                    </a:lnTo>
                    <a:lnTo>
                      <a:pt x="2099" y="1481"/>
                    </a:lnTo>
                    <a:lnTo>
                      <a:pt x="2100" y="1483"/>
                    </a:lnTo>
                    <a:lnTo>
                      <a:pt x="2105" y="1485"/>
                    </a:lnTo>
                    <a:lnTo>
                      <a:pt x="2121" y="1485"/>
                    </a:lnTo>
                    <a:lnTo>
                      <a:pt x="2128" y="1487"/>
                    </a:lnTo>
                    <a:lnTo>
                      <a:pt x="2134" y="1494"/>
                    </a:lnTo>
                    <a:lnTo>
                      <a:pt x="2136" y="1497"/>
                    </a:lnTo>
                    <a:lnTo>
                      <a:pt x="2135" y="1499"/>
                    </a:lnTo>
                    <a:lnTo>
                      <a:pt x="2130" y="1507"/>
                    </a:lnTo>
                    <a:lnTo>
                      <a:pt x="2131" y="1508"/>
                    </a:lnTo>
                    <a:lnTo>
                      <a:pt x="2136" y="1510"/>
                    </a:lnTo>
                    <a:lnTo>
                      <a:pt x="2149" y="1511"/>
                    </a:lnTo>
                    <a:lnTo>
                      <a:pt x="2152" y="1512"/>
                    </a:lnTo>
                    <a:lnTo>
                      <a:pt x="2154" y="1521"/>
                    </a:lnTo>
                    <a:lnTo>
                      <a:pt x="2157" y="1534"/>
                    </a:lnTo>
                    <a:lnTo>
                      <a:pt x="2157" y="1539"/>
                    </a:lnTo>
                    <a:lnTo>
                      <a:pt x="2153" y="1547"/>
                    </a:lnTo>
                    <a:lnTo>
                      <a:pt x="2140" y="1558"/>
                    </a:lnTo>
                    <a:lnTo>
                      <a:pt x="2127" y="1567"/>
                    </a:lnTo>
                    <a:lnTo>
                      <a:pt x="2126" y="1569"/>
                    </a:lnTo>
                    <a:lnTo>
                      <a:pt x="2131" y="1574"/>
                    </a:lnTo>
                    <a:lnTo>
                      <a:pt x="2135" y="1576"/>
                    </a:lnTo>
                    <a:lnTo>
                      <a:pt x="2138" y="1575"/>
                    </a:lnTo>
                    <a:lnTo>
                      <a:pt x="2149" y="1571"/>
                    </a:lnTo>
                    <a:lnTo>
                      <a:pt x="2151" y="1571"/>
                    </a:lnTo>
                    <a:lnTo>
                      <a:pt x="2156" y="1576"/>
                    </a:lnTo>
                    <a:lnTo>
                      <a:pt x="2159" y="1580"/>
                    </a:lnTo>
                    <a:lnTo>
                      <a:pt x="2161" y="1585"/>
                    </a:lnTo>
                    <a:lnTo>
                      <a:pt x="2157" y="1590"/>
                    </a:lnTo>
                    <a:lnTo>
                      <a:pt x="2142" y="1597"/>
                    </a:lnTo>
                    <a:lnTo>
                      <a:pt x="2133" y="1588"/>
                    </a:lnTo>
                    <a:lnTo>
                      <a:pt x="2130" y="1587"/>
                    </a:lnTo>
                    <a:lnTo>
                      <a:pt x="2128" y="1587"/>
                    </a:lnTo>
                    <a:lnTo>
                      <a:pt x="2129" y="1591"/>
                    </a:lnTo>
                    <a:lnTo>
                      <a:pt x="2133" y="1597"/>
                    </a:lnTo>
                    <a:lnTo>
                      <a:pt x="2134" y="1602"/>
                    </a:lnTo>
                    <a:lnTo>
                      <a:pt x="2133" y="1604"/>
                    </a:lnTo>
                    <a:lnTo>
                      <a:pt x="2132" y="1608"/>
                    </a:lnTo>
                    <a:lnTo>
                      <a:pt x="2132" y="1614"/>
                    </a:lnTo>
                    <a:lnTo>
                      <a:pt x="2132" y="1620"/>
                    </a:lnTo>
                    <a:lnTo>
                      <a:pt x="2130" y="1630"/>
                    </a:lnTo>
                    <a:lnTo>
                      <a:pt x="2130" y="1630"/>
                    </a:lnTo>
                    <a:lnTo>
                      <a:pt x="2097" y="1632"/>
                    </a:lnTo>
                    <a:lnTo>
                      <a:pt x="2093" y="1634"/>
                    </a:lnTo>
                    <a:lnTo>
                      <a:pt x="2083" y="1640"/>
                    </a:lnTo>
                    <a:lnTo>
                      <a:pt x="2076" y="1644"/>
                    </a:lnTo>
                    <a:lnTo>
                      <a:pt x="2072" y="1644"/>
                    </a:lnTo>
                    <a:lnTo>
                      <a:pt x="2067" y="1643"/>
                    </a:lnTo>
                    <a:lnTo>
                      <a:pt x="2055" y="1636"/>
                    </a:lnTo>
                    <a:lnTo>
                      <a:pt x="2047" y="1637"/>
                    </a:lnTo>
                    <a:lnTo>
                      <a:pt x="2044" y="1637"/>
                    </a:lnTo>
                    <a:lnTo>
                      <a:pt x="2037" y="1632"/>
                    </a:lnTo>
                    <a:lnTo>
                      <a:pt x="2035" y="1630"/>
                    </a:lnTo>
                    <a:lnTo>
                      <a:pt x="2032" y="1624"/>
                    </a:lnTo>
                    <a:lnTo>
                      <a:pt x="2030" y="1615"/>
                    </a:lnTo>
                    <a:lnTo>
                      <a:pt x="2030" y="1610"/>
                    </a:lnTo>
                    <a:lnTo>
                      <a:pt x="2031" y="1603"/>
                    </a:lnTo>
                    <a:lnTo>
                      <a:pt x="2031" y="1599"/>
                    </a:lnTo>
                    <a:lnTo>
                      <a:pt x="2029" y="1599"/>
                    </a:lnTo>
                    <a:lnTo>
                      <a:pt x="2027" y="1597"/>
                    </a:lnTo>
                    <a:lnTo>
                      <a:pt x="2020" y="1590"/>
                    </a:lnTo>
                    <a:lnTo>
                      <a:pt x="2016" y="1587"/>
                    </a:lnTo>
                    <a:lnTo>
                      <a:pt x="2015" y="1589"/>
                    </a:lnTo>
                    <a:lnTo>
                      <a:pt x="2017" y="1595"/>
                    </a:lnTo>
                    <a:lnTo>
                      <a:pt x="2017" y="1597"/>
                    </a:lnTo>
                    <a:lnTo>
                      <a:pt x="2022" y="1601"/>
                    </a:lnTo>
                    <a:lnTo>
                      <a:pt x="2022" y="1606"/>
                    </a:lnTo>
                    <a:lnTo>
                      <a:pt x="2021" y="1618"/>
                    </a:lnTo>
                    <a:lnTo>
                      <a:pt x="2020" y="1620"/>
                    </a:lnTo>
                    <a:lnTo>
                      <a:pt x="2016" y="1630"/>
                    </a:lnTo>
                    <a:lnTo>
                      <a:pt x="2013" y="1632"/>
                    </a:lnTo>
                    <a:lnTo>
                      <a:pt x="2004" y="1632"/>
                    </a:lnTo>
                    <a:lnTo>
                      <a:pt x="1991" y="1639"/>
                    </a:lnTo>
                    <a:lnTo>
                      <a:pt x="1984" y="1640"/>
                    </a:lnTo>
                    <a:lnTo>
                      <a:pt x="1976" y="1638"/>
                    </a:lnTo>
                    <a:lnTo>
                      <a:pt x="1971" y="1635"/>
                    </a:lnTo>
                    <a:lnTo>
                      <a:pt x="1967" y="1632"/>
                    </a:lnTo>
                    <a:lnTo>
                      <a:pt x="1964" y="1627"/>
                    </a:lnTo>
                    <a:lnTo>
                      <a:pt x="1962" y="1627"/>
                    </a:lnTo>
                    <a:lnTo>
                      <a:pt x="1961" y="1637"/>
                    </a:lnTo>
                    <a:lnTo>
                      <a:pt x="1960" y="1639"/>
                    </a:lnTo>
                    <a:lnTo>
                      <a:pt x="1957" y="1638"/>
                    </a:lnTo>
                    <a:lnTo>
                      <a:pt x="1952" y="1635"/>
                    </a:lnTo>
                    <a:lnTo>
                      <a:pt x="1949" y="1628"/>
                    </a:lnTo>
                    <a:lnTo>
                      <a:pt x="1948" y="1628"/>
                    </a:lnTo>
                    <a:lnTo>
                      <a:pt x="1947" y="1632"/>
                    </a:lnTo>
                    <a:lnTo>
                      <a:pt x="1946" y="1635"/>
                    </a:lnTo>
                    <a:lnTo>
                      <a:pt x="1945" y="1636"/>
                    </a:lnTo>
                    <a:lnTo>
                      <a:pt x="1936" y="1641"/>
                    </a:lnTo>
                    <a:lnTo>
                      <a:pt x="1931" y="1641"/>
                    </a:lnTo>
                    <a:lnTo>
                      <a:pt x="1925" y="1636"/>
                    </a:lnTo>
                    <a:lnTo>
                      <a:pt x="1922" y="1636"/>
                    </a:lnTo>
                    <a:lnTo>
                      <a:pt x="1917" y="1639"/>
                    </a:lnTo>
                    <a:lnTo>
                      <a:pt x="1906" y="1634"/>
                    </a:lnTo>
                    <a:lnTo>
                      <a:pt x="1904" y="1633"/>
                    </a:lnTo>
                    <a:lnTo>
                      <a:pt x="1906" y="1642"/>
                    </a:lnTo>
                    <a:lnTo>
                      <a:pt x="1902" y="1644"/>
                    </a:lnTo>
                    <a:lnTo>
                      <a:pt x="1894" y="1643"/>
                    </a:lnTo>
                    <a:lnTo>
                      <a:pt x="1881" y="1640"/>
                    </a:lnTo>
                    <a:lnTo>
                      <a:pt x="1873" y="1645"/>
                    </a:lnTo>
                    <a:lnTo>
                      <a:pt x="1859" y="1642"/>
                    </a:lnTo>
                    <a:lnTo>
                      <a:pt x="1844" y="1642"/>
                    </a:lnTo>
                    <a:lnTo>
                      <a:pt x="1841" y="1640"/>
                    </a:lnTo>
                    <a:lnTo>
                      <a:pt x="1840" y="1635"/>
                    </a:lnTo>
                    <a:lnTo>
                      <a:pt x="1839" y="1632"/>
                    </a:lnTo>
                    <a:lnTo>
                      <a:pt x="1840" y="1626"/>
                    </a:lnTo>
                    <a:lnTo>
                      <a:pt x="1842" y="1619"/>
                    </a:lnTo>
                    <a:lnTo>
                      <a:pt x="1846" y="1608"/>
                    </a:lnTo>
                    <a:lnTo>
                      <a:pt x="1847" y="1603"/>
                    </a:lnTo>
                    <a:lnTo>
                      <a:pt x="1844" y="1601"/>
                    </a:lnTo>
                    <a:lnTo>
                      <a:pt x="1842" y="1597"/>
                    </a:lnTo>
                    <a:lnTo>
                      <a:pt x="1840" y="1597"/>
                    </a:lnTo>
                    <a:lnTo>
                      <a:pt x="1835" y="1601"/>
                    </a:lnTo>
                    <a:lnTo>
                      <a:pt x="1832" y="1612"/>
                    </a:lnTo>
                    <a:lnTo>
                      <a:pt x="1829" y="1616"/>
                    </a:lnTo>
                    <a:lnTo>
                      <a:pt x="1828" y="1613"/>
                    </a:lnTo>
                    <a:lnTo>
                      <a:pt x="1827" y="1606"/>
                    </a:lnTo>
                    <a:lnTo>
                      <a:pt x="1826" y="1602"/>
                    </a:lnTo>
                    <a:lnTo>
                      <a:pt x="1825" y="1603"/>
                    </a:lnTo>
                    <a:lnTo>
                      <a:pt x="1823" y="1604"/>
                    </a:lnTo>
                    <a:lnTo>
                      <a:pt x="1822" y="1608"/>
                    </a:lnTo>
                    <a:lnTo>
                      <a:pt x="1820" y="1609"/>
                    </a:lnTo>
                    <a:lnTo>
                      <a:pt x="1817" y="1608"/>
                    </a:lnTo>
                    <a:lnTo>
                      <a:pt x="1816" y="1610"/>
                    </a:lnTo>
                    <a:lnTo>
                      <a:pt x="1817" y="1615"/>
                    </a:lnTo>
                    <a:lnTo>
                      <a:pt x="1817" y="1619"/>
                    </a:lnTo>
                    <a:lnTo>
                      <a:pt x="1817" y="1623"/>
                    </a:lnTo>
                    <a:lnTo>
                      <a:pt x="1815" y="1626"/>
                    </a:lnTo>
                    <a:lnTo>
                      <a:pt x="1808" y="1632"/>
                    </a:lnTo>
                    <a:lnTo>
                      <a:pt x="1804" y="1634"/>
                    </a:lnTo>
                    <a:lnTo>
                      <a:pt x="1794" y="1634"/>
                    </a:lnTo>
                    <a:lnTo>
                      <a:pt x="1788" y="1633"/>
                    </a:lnTo>
                    <a:lnTo>
                      <a:pt x="1776" y="1626"/>
                    </a:lnTo>
                    <a:lnTo>
                      <a:pt x="1769" y="1626"/>
                    </a:lnTo>
                    <a:lnTo>
                      <a:pt x="1761" y="1615"/>
                    </a:lnTo>
                    <a:lnTo>
                      <a:pt x="1755" y="1612"/>
                    </a:lnTo>
                    <a:lnTo>
                      <a:pt x="1755" y="1608"/>
                    </a:lnTo>
                    <a:lnTo>
                      <a:pt x="1758" y="1601"/>
                    </a:lnTo>
                    <a:lnTo>
                      <a:pt x="1758" y="1599"/>
                    </a:lnTo>
                    <a:lnTo>
                      <a:pt x="1749" y="1610"/>
                    </a:lnTo>
                    <a:lnTo>
                      <a:pt x="1748" y="1613"/>
                    </a:lnTo>
                    <a:lnTo>
                      <a:pt x="1749" y="1621"/>
                    </a:lnTo>
                    <a:lnTo>
                      <a:pt x="1748" y="1622"/>
                    </a:lnTo>
                    <a:lnTo>
                      <a:pt x="1742" y="1619"/>
                    </a:lnTo>
                    <a:lnTo>
                      <a:pt x="1736" y="1621"/>
                    </a:lnTo>
                    <a:lnTo>
                      <a:pt x="1735" y="1620"/>
                    </a:lnTo>
                    <a:lnTo>
                      <a:pt x="1730" y="1614"/>
                    </a:lnTo>
                    <a:lnTo>
                      <a:pt x="1723" y="1609"/>
                    </a:lnTo>
                    <a:lnTo>
                      <a:pt x="1720" y="1602"/>
                    </a:lnTo>
                    <a:lnTo>
                      <a:pt x="1715" y="1581"/>
                    </a:lnTo>
                    <a:lnTo>
                      <a:pt x="1713" y="1567"/>
                    </a:lnTo>
                    <a:lnTo>
                      <a:pt x="1713" y="1564"/>
                    </a:lnTo>
                    <a:lnTo>
                      <a:pt x="1717" y="1560"/>
                    </a:lnTo>
                    <a:lnTo>
                      <a:pt x="1716" y="1557"/>
                    </a:lnTo>
                    <a:lnTo>
                      <a:pt x="1711" y="1549"/>
                    </a:lnTo>
                    <a:lnTo>
                      <a:pt x="1707" y="1543"/>
                    </a:lnTo>
                    <a:lnTo>
                      <a:pt x="1705" y="1538"/>
                    </a:lnTo>
                    <a:lnTo>
                      <a:pt x="1704" y="1533"/>
                    </a:lnTo>
                    <a:lnTo>
                      <a:pt x="1704" y="1527"/>
                    </a:lnTo>
                    <a:lnTo>
                      <a:pt x="1704" y="1522"/>
                    </a:lnTo>
                    <a:lnTo>
                      <a:pt x="1704" y="1518"/>
                    </a:lnTo>
                    <a:lnTo>
                      <a:pt x="1707" y="1508"/>
                    </a:lnTo>
                    <a:lnTo>
                      <a:pt x="1715" y="1490"/>
                    </a:lnTo>
                    <a:lnTo>
                      <a:pt x="1716" y="1486"/>
                    </a:lnTo>
                    <a:lnTo>
                      <a:pt x="1716" y="1483"/>
                    </a:lnTo>
                    <a:lnTo>
                      <a:pt x="1715" y="1473"/>
                    </a:lnTo>
                    <a:lnTo>
                      <a:pt x="1714" y="1463"/>
                    </a:lnTo>
                    <a:lnTo>
                      <a:pt x="1712" y="1456"/>
                    </a:lnTo>
                    <a:lnTo>
                      <a:pt x="1708" y="1446"/>
                    </a:lnTo>
                    <a:lnTo>
                      <a:pt x="1702" y="1436"/>
                    </a:lnTo>
                    <a:lnTo>
                      <a:pt x="1694" y="1417"/>
                    </a:lnTo>
                    <a:lnTo>
                      <a:pt x="1688" y="1403"/>
                    </a:lnTo>
                    <a:lnTo>
                      <a:pt x="1680" y="1382"/>
                    </a:lnTo>
                    <a:lnTo>
                      <a:pt x="1677" y="1380"/>
                    </a:lnTo>
                    <a:lnTo>
                      <a:pt x="1673" y="1381"/>
                    </a:lnTo>
                    <a:lnTo>
                      <a:pt x="1664" y="1388"/>
                    </a:lnTo>
                    <a:lnTo>
                      <a:pt x="1661" y="1392"/>
                    </a:lnTo>
                    <a:lnTo>
                      <a:pt x="1660" y="1394"/>
                    </a:lnTo>
                    <a:lnTo>
                      <a:pt x="1654" y="1395"/>
                    </a:lnTo>
                    <a:lnTo>
                      <a:pt x="1635" y="1393"/>
                    </a:lnTo>
                    <a:lnTo>
                      <a:pt x="1628" y="1390"/>
                    </a:lnTo>
                    <a:lnTo>
                      <a:pt x="1623" y="1391"/>
                    </a:lnTo>
                    <a:lnTo>
                      <a:pt x="1614" y="1396"/>
                    </a:lnTo>
                    <a:lnTo>
                      <a:pt x="1604" y="1395"/>
                    </a:lnTo>
                    <a:lnTo>
                      <a:pt x="1598" y="1381"/>
                    </a:lnTo>
                    <a:lnTo>
                      <a:pt x="1584" y="1373"/>
                    </a:lnTo>
                    <a:lnTo>
                      <a:pt x="1580" y="1368"/>
                    </a:lnTo>
                    <a:lnTo>
                      <a:pt x="1577" y="1362"/>
                    </a:lnTo>
                    <a:lnTo>
                      <a:pt x="1578" y="1358"/>
                    </a:lnTo>
                    <a:lnTo>
                      <a:pt x="1586" y="1355"/>
                    </a:lnTo>
                    <a:lnTo>
                      <a:pt x="1589" y="1351"/>
                    </a:lnTo>
                    <a:lnTo>
                      <a:pt x="1591" y="1347"/>
                    </a:lnTo>
                    <a:lnTo>
                      <a:pt x="1583" y="1350"/>
                    </a:lnTo>
                    <a:lnTo>
                      <a:pt x="1579" y="1350"/>
                    </a:lnTo>
                    <a:lnTo>
                      <a:pt x="1556" y="1330"/>
                    </a:lnTo>
                    <a:lnTo>
                      <a:pt x="1549" y="1326"/>
                    </a:lnTo>
                    <a:lnTo>
                      <a:pt x="1548" y="1324"/>
                    </a:lnTo>
                    <a:lnTo>
                      <a:pt x="1547" y="1322"/>
                    </a:lnTo>
                    <a:lnTo>
                      <a:pt x="1547" y="1319"/>
                    </a:lnTo>
                    <a:lnTo>
                      <a:pt x="1548" y="1314"/>
                    </a:lnTo>
                    <a:lnTo>
                      <a:pt x="1555" y="1320"/>
                    </a:lnTo>
                    <a:lnTo>
                      <a:pt x="1558" y="1320"/>
                    </a:lnTo>
                    <a:lnTo>
                      <a:pt x="1563" y="1319"/>
                    </a:lnTo>
                    <a:lnTo>
                      <a:pt x="1564" y="1315"/>
                    </a:lnTo>
                    <a:lnTo>
                      <a:pt x="1563" y="1313"/>
                    </a:lnTo>
                    <a:lnTo>
                      <a:pt x="1555" y="1306"/>
                    </a:lnTo>
                    <a:lnTo>
                      <a:pt x="1551" y="1301"/>
                    </a:lnTo>
                    <a:lnTo>
                      <a:pt x="1550" y="1297"/>
                    </a:lnTo>
                    <a:lnTo>
                      <a:pt x="1551" y="1292"/>
                    </a:lnTo>
                    <a:lnTo>
                      <a:pt x="1552" y="1288"/>
                    </a:lnTo>
                    <a:lnTo>
                      <a:pt x="1554" y="1286"/>
                    </a:lnTo>
                    <a:lnTo>
                      <a:pt x="1559" y="1286"/>
                    </a:lnTo>
                    <a:lnTo>
                      <a:pt x="1565" y="1283"/>
                    </a:lnTo>
                    <a:lnTo>
                      <a:pt x="1576" y="1276"/>
                    </a:lnTo>
                    <a:lnTo>
                      <a:pt x="1584" y="1273"/>
                    </a:lnTo>
                    <a:lnTo>
                      <a:pt x="1591" y="1274"/>
                    </a:lnTo>
                    <a:lnTo>
                      <a:pt x="1609" y="1281"/>
                    </a:lnTo>
                    <a:lnTo>
                      <a:pt x="1627" y="1290"/>
                    </a:lnTo>
                    <a:lnTo>
                      <a:pt x="1638" y="1297"/>
                    </a:lnTo>
                    <a:close/>
                    <a:moveTo>
                      <a:pt x="962" y="1323"/>
                    </a:moveTo>
                    <a:lnTo>
                      <a:pt x="957" y="1328"/>
                    </a:lnTo>
                    <a:lnTo>
                      <a:pt x="921" y="1321"/>
                    </a:lnTo>
                    <a:lnTo>
                      <a:pt x="919" y="1319"/>
                    </a:lnTo>
                    <a:lnTo>
                      <a:pt x="918" y="1315"/>
                    </a:lnTo>
                    <a:lnTo>
                      <a:pt x="924" y="1307"/>
                    </a:lnTo>
                    <a:lnTo>
                      <a:pt x="932" y="1303"/>
                    </a:lnTo>
                    <a:lnTo>
                      <a:pt x="951" y="1300"/>
                    </a:lnTo>
                    <a:lnTo>
                      <a:pt x="957" y="1303"/>
                    </a:lnTo>
                    <a:lnTo>
                      <a:pt x="961" y="1307"/>
                    </a:lnTo>
                    <a:lnTo>
                      <a:pt x="964" y="1311"/>
                    </a:lnTo>
                    <a:lnTo>
                      <a:pt x="965" y="1317"/>
                    </a:lnTo>
                    <a:lnTo>
                      <a:pt x="962" y="1323"/>
                    </a:lnTo>
                    <a:close/>
                    <a:moveTo>
                      <a:pt x="1798" y="1359"/>
                    </a:moveTo>
                    <a:lnTo>
                      <a:pt x="1797" y="1361"/>
                    </a:lnTo>
                    <a:lnTo>
                      <a:pt x="1792" y="1360"/>
                    </a:lnTo>
                    <a:lnTo>
                      <a:pt x="1790" y="1362"/>
                    </a:lnTo>
                    <a:lnTo>
                      <a:pt x="1787" y="1361"/>
                    </a:lnTo>
                    <a:lnTo>
                      <a:pt x="1783" y="1357"/>
                    </a:lnTo>
                    <a:lnTo>
                      <a:pt x="1779" y="1348"/>
                    </a:lnTo>
                    <a:lnTo>
                      <a:pt x="1773" y="1336"/>
                    </a:lnTo>
                    <a:lnTo>
                      <a:pt x="1769" y="1325"/>
                    </a:lnTo>
                    <a:lnTo>
                      <a:pt x="1769" y="1322"/>
                    </a:lnTo>
                    <a:lnTo>
                      <a:pt x="1770" y="1317"/>
                    </a:lnTo>
                    <a:lnTo>
                      <a:pt x="1775" y="1313"/>
                    </a:lnTo>
                    <a:lnTo>
                      <a:pt x="1784" y="1309"/>
                    </a:lnTo>
                    <a:lnTo>
                      <a:pt x="1791" y="1309"/>
                    </a:lnTo>
                    <a:lnTo>
                      <a:pt x="1797" y="1317"/>
                    </a:lnTo>
                    <a:lnTo>
                      <a:pt x="1799" y="1320"/>
                    </a:lnTo>
                    <a:lnTo>
                      <a:pt x="1800" y="1324"/>
                    </a:lnTo>
                    <a:lnTo>
                      <a:pt x="1800" y="1327"/>
                    </a:lnTo>
                    <a:lnTo>
                      <a:pt x="1799" y="1330"/>
                    </a:lnTo>
                    <a:lnTo>
                      <a:pt x="1796" y="1336"/>
                    </a:lnTo>
                    <a:lnTo>
                      <a:pt x="1795" y="1341"/>
                    </a:lnTo>
                    <a:lnTo>
                      <a:pt x="1795" y="1345"/>
                    </a:lnTo>
                    <a:lnTo>
                      <a:pt x="1796" y="1351"/>
                    </a:lnTo>
                    <a:lnTo>
                      <a:pt x="1797" y="1355"/>
                    </a:lnTo>
                    <a:lnTo>
                      <a:pt x="1798" y="1357"/>
                    </a:lnTo>
                    <a:lnTo>
                      <a:pt x="1798" y="1359"/>
                    </a:lnTo>
                    <a:close/>
                    <a:moveTo>
                      <a:pt x="1147" y="1426"/>
                    </a:moveTo>
                    <a:lnTo>
                      <a:pt x="1152" y="1426"/>
                    </a:lnTo>
                    <a:lnTo>
                      <a:pt x="1157" y="1425"/>
                    </a:lnTo>
                    <a:lnTo>
                      <a:pt x="1163" y="1426"/>
                    </a:lnTo>
                    <a:lnTo>
                      <a:pt x="1165" y="1429"/>
                    </a:lnTo>
                    <a:lnTo>
                      <a:pt x="1167" y="1435"/>
                    </a:lnTo>
                    <a:lnTo>
                      <a:pt x="1167" y="1438"/>
                    </a:lnTo>
                    <a:lnTo>
                      <a:pt x="1167" y="1440"/>
                    </a:lnTo>
                    <a:lnTo>
                      <a:pt x="1166" y="1443"/>
                    </a:lnTo>
                    <a:lnTo>
                      <a:pt x="1158" y="1457"/>
                    </a:lnTo>
                    <a:lnTo>
                      <a:pt x="1157" y="1462"/>
                    </a:lnTo>
                    <a:lnTo>
                      <a:pt x="1159" y="1463"/>
                    </a:lnTo>
                    <a:lnTo>
                      <a:pt x="1160" y="1462"/>
                    </a:lnTo>
                    <a:lnTo>
                      <a:pt x="1168" y="1452"/>
                    </a:lnTo>
                    <a:lnTo>
                      <a:pt x="1174" y="1448"/>
                    </a:lnTo>
                    <a:lnTo>
                      <a:pt x="1178" y="1447"/>
                    </a:lnTo>
                    <a:lnTo>
                      <a:pt x="1185" y="1450"/>
                    </a:lnTo>
                    <a:lnTo>
                      <a:pt x="1188" y="1452"/>
                    </a:lnTo>
                    <a:lnTo>
                      <a:pt x="1190" y="1454"/>
                    </a:lnTo>
                    <a:lnTo>
                      <a:pt x="1191" y="1456"/>
                    </a:lnTo>
                    <a:lnTo>
                      <a:pt x="1194" y="1467"/>
                    </a:lnTo>
                    <a:lnTo>
                      <a:pt x="1196" y="1480"/>
                    </a:lnTo>
                    <a:lnTo>
                      <a:pt x="1196" y="1479"/>
                    </a:lnTo>
                    <a:lnTo>
                      <a:pt x="1196" y="1471"/>
                    </a:lnTo>
                    <a:lnTo>
                      <a:pt x="1196" y="1465"/>
                    </a:lnTo>
                    <a:lnTo>
                      <a:pt x="1203" y="1461"/>
                    </a:lnTo>
                    <a:lnTo>
                      <a:pt x="1203" y="1460"/>
                    </a:lnTo>
                    <a:lnTo>
                      <a:pt x="1201" y="1457"/>
                    </a:lnTo>
                    <a:lnTo>
                      <a:pt x="1199" y="1452"/>
                    </a:lnTo>
                    <a:lnTo>
                      <a:pt x="1197" y="1444"/>
                    </a:lnTo>
                    <a:lnTo>
                      <a:pt x="1198" y="1441"/>
                    </a:lnTo>
                    <a:lnTo>
                      <a:pt x="1199" y="1438"/>
                    </a:lnTo>
                    <a:lnTo>
                      <a:pt x="1204" y="1431"/>
                    </a:lnTo>
                    <a:lnTo>
                      <a:pt x="1209" y="1426"/>
                    </a:lnTo>
                    <a:lnTo>
                      <a:pt x="1214" y="1425"/>
                    </a:lnTo>
                    <a:lnTo>
                      <a:pt x="1231" y="1433"/>
                    </a:lnTo>
                    <a:lnTo>
                      <a:pt x="1238" y="1439"/>
                    </a:lnTo>
                    <a:lnTo>
                      <a:pt x="1240" y="1442"/>
                    </a:lnTo>
                    <a:lnTo>
                      <a:pt x="1241" y="1444"/>
                    </a:lnTo>
                    <a:lnTo>
                      <a:pt x="1243" y="1451"/>
                    </a:lnTo>
                    <a:lnTo>
                      <a:pt x="1246" y="1471"/>
                    </a:lnTo>
                    <a:lnTo>
                      <a:pt x="1246" y="1477"/>
                    </a:lnTo>
                    <a:lnTo>
                      <a:pt x="1244" y="1487"/>
                    </a:lnTo>
                    <a:lnTo>
                      <a:pt x="1239" y="1505"/>
                    </a:lnTo>
                    <a:lnTo>
                      <a:pt x="1238" y="1517"/>
                    </a:lnTo>
                    <a:lnTo>
                      <a:pt x="1232" y="1548"/>
                    </a:lnTo>
                    <a:lnTo>
                      <a:pt x="1229" y="1556"/>
                    </a:lnTo>
                    <a:lnTo>
                      <a:pt x="1224" y="1562"/>
                    </a:lnTo>
                    <a:lnTo>
                      <a:pt x="1207" y="1572"/>
                    </a:lnTo>
                    <a:lnTo>
                      <a:pt x="1194" y="1582"/>
                    </a:lnTo>
                    <a:lnTo>
                      <a:pt x="1191" y="1584"/>
                    </a:lnTo>
                    <a:lnTo>
                      <a:pt x="1187" y="1584"/>
                    </a:lnTo>
                    <a:lnTo>
                      <a:pt x="1176" y="1581"/>
                    </a:lnTo>
                    <a:lnTo>
                      <a:pt x="1164" y="1574"/>
                    </a:lnTo>
                    <a:lnTo>
                      <a:pt x="1157" y="1576"/>
                    </a:lnTo>
                    <a:lnTo>
                      <a:pt x="1149" y="1581"/>
                    </a:lnTo>
                    <a:lnTo>
                      <a:pt x="1145" y="1582"/>
                    </a:lnTo>
                    <a:lnTo>
                      <a:pt x="1141" y="1581"/>
                    </a:lnTo>
                    <a:lnTo>
                      <a:pt x="1137" y="1580"/>
                    </a:lnTo>
                    <a:lnTo>
                      <a:pt x="1131" y="1575"/>
                    </a:lnTo>
                    <a:lnTo>
                      <a:pt x="1134" y="1573"/>
                    </a:lnTo>
                    <a:lnTo>
                      <a:pt x="1135" y="1571"/>
                    </a:lnTo>
                    <a:lnTo>
                      <a:pt x="1134" y="1569"/>
                    </a:lnTo>
                    <a:lnTo>
                      <a:pt x="1128" y="1565"/>
                    </a:lnTo>
                    <a:lnTo>
                      <a:pt x="1122" y="1573"/>
                    </a:lnTo>
                    <a:lnTo>
                      <a:pt x="1105" y="1590"/>
                    </a:lnTo>
                    <a:lnTo>
                      <a:pt x="1081" y="1596"/>
                    </a:lnTo>
                    <a:lnTo>
                      <a:pt x="1074" y="1599"/>
                    </a:lnTo>
                    <a:lnTo>
                      <a:pt x="1068" y="1604"/>
                    </a:lnTo>
                    <a:lnTo>
                      <a:pt x="1065" y="1607"/>
                    </a:lnTo>
                    <a:lnTo>
                      <a:pt x="1061" y="1616"/>
                    </a:lnTo>
                    <a:lnTo>
                      <a:pt x="1054" y="1622"/>
                    </a:lnTo>
                    <a:lnTo>
                      <a:pt x="1042" y="1629"/>
                    </a:lnTo>
                    <a:lnTo>
                      <a:pt x="1027" y="1640"/>
                    </a:lnTo>
                    <a:lnTo>
                      <a:pt x="999" y="1652"/>
                    </a:lnTo>
                    <a:lnTo>
                      <a:pt x="981" y="1654"/>
                    </a:lnTo>
                    <a:lnTo>
                      <a:pt x="964" y="1650"/>
                    </a:lnTo>
                    <a:lnTo>
                      <a:pt x="958" y="1647"/>
                    </a:lnTo>
                    <a:lnTo>
                      <a:pt x="953" y="1642"/>
                    </a:lnTo>
                    <a:lnTo>
                      <a:pt x="941" y="1631"/>
                    </a:lnTo>
                    <a:lnTo>
                      <a:pt x="938" y="1627"/>
                    </a:lnTo>
                    <a:lnTo>
                      <a:pt x="934" y="1618"/>
                    </a:lnTo>
                    <a:lnTo>
                      <a:pt x="936" y="1612"/>
                    </a:lnTo>
                    <a:lnTo>
                      <a:pt x="942" y="1605"/>
                    </a:lnTo>
                    <a:lnTo>
                      <a:pt x="952" y="1599"/>
                    </a:lnTo>
                    <a:lnTo>
                      <a:pt x="971" y="1591"/>
                    </a:lnTo>
                    <a:lnTo>
                      <a:pt x="988" y="1577"/>
                    </a:lnTo>
                    <a:lnTo>
                      <a:pt x="994" y="1575"/>
                    </a:lnTo>
                    <a:lnTo>
                      <a:pt x="1010" y="1573"/>
                    </a:lnTo>
                    <a:lnTo>
                      <a:pt x="1019" y="1574"/>
                    </a:lnTo>
                    <a:lnTo>
                      <a:pt x="1025" y="1573"/>
                    </a:lnTo>
                    <a:lnTo>
                      <a:pt x="1029" y="1571"/>
                    </a:lnTo>
                    <a:lnTo>
                      <a:pt x="1035" y="1567"/>
                    </a:lnTo>
                    <a:lnTo>
                      <a:pt x="1043" y="1557"/>
                    </a:lnTo>
                    <a:lnTo>
                      <a:pt x="1049" y="1547"/>
                    </a:lnTo>
                    <a:lnTo>
                      <a:pt x="1051" y="1543"/>
                    </a:lnTo>
                    <a:lnTo>
                      <a:pt x="1049" y="1539"/>
                    </a:lnTo>
                    <a:lnTo>
                      <a:pt x="1046" y="1538"/>
                    </a:lnTo>
                    <a:lnTo>
                      <a:pt x="1036" y="1548"/>
                    </a:lnTo>
                    <a:lnTo>
                      <a:pt x="1030" y="1551"/>
                    </a:lnTo>
                    <a:lnTo>
                      <a:pt x="1025" y="1551"/>
                    </a:lnTo>
                    <a:lnTo>
                      <a:pt x="1017" y="1555"/>
                    </a:lnTo>
                    <a:lnTo>
                      <a:pt x="1010" y="1556"/>
                    </a:lnTo>
                    <a:lnTo>
                      <a:pt x="1008" y="1556"/>
                    </a:lnTo>
                    <a:lnTo>
                      <a:pt x="1000" y="1547"/>
                    </a:lnTo>
                    <a:lnTo>
                      <a:pt x="996" y="1545"/>
                    </a:lnTo>
                    <a:lnTo>
                      <a:pt x="994" y="1546"/>
                    </a:lnTo>
                    <a:lnTo>
                      <a:pt x="992" y="1549"/>
                    </a:lnTo>
                    <a:lnTo>
                      <a:pt x="989" y="1555"/>
                    </a:lnTo>
                    <a:lnTo>
                      <a:pt x="987" y="1558"/>
                    </a:lnTo>
                    <a:lnTo>
                      <a:pt x="984" y="1559"/>
                    </a:lnTo>
                    <a:lnTo>
                      <a:pt x="970" y="1561"/>
                    </a:lnTo>
                    <a:lnTo>
                      <a:pt x="957" y="1565"/>
                    </a:lnTo>
                    <a:lnTo>
                      <a:pt x="954" y="1563"/>
                    </a:lnTo>
                    <a:lnTo>
                      <a:pt x="952" y="1559"/>
                    </a:lnTo>
                    <a:lnTo>
                      <a:pt x="952" y="1556"/>
                    </a:lnTo>
                    <a:lnTo>
                      <a:pt x="952" y="1548"/>
                    </a:lnTo>
                    <a:lnTo>
                      <a:pt x="951" y="1545"/>
                    </a:lnTo>
                    <a:lnTo>
                      <a:pt x="952" y="1539"/>
                    </a:lnTo>
                    <a:lnTo>
                      <a:pt x="954" y="1534"/>
                    </a:lnTo>
                    <a:lnTo>
                      <a:pt x="955" y="1530"/>
                    </a:lnTo>
                    <a:lnTo>
                      <a:pt x="964" y="1520"/>
                    </a:lnTo>
                    <a:lnTo>
                      <a:pt x="966" y="1517"/>
                    </a:lnTo>
                    <a:lnTo>
                      <a:pt x="961" y="1517"/>
                    </a:lnTo>
                    <a:lnTo>
                      <a:pt x="951" y="1523"/>
                    </a:lnTo>
                    <a:lnTo>
                      <a:pt x="950" y="1521"/>
                    </a:lnTo>
                    <a:lnTo>
                      <a:pt x="947" y="1515"/>
                    </a:lnTo>
                    <a:lnTo>
                      <a:pt x="946" y="1514"/>
                    </a:lnTo>
                    <a:lnTo>
                      <a:pt x="945" y="1517"/>
                    </a:lnTo>
                    <a:lnTo>
                      <a:pt x="944" y="1520"/>
                    </a:lnTo>
                    <a:lnTo>
                      <a:pt x="943" y="1534"/>
                    </a:lnTo>
                    <a:lnTo>
                      <a:pt x="941" y="1541"/>
                    </a:lnTo>
                    <a:lnTo>
                      <a:pt x="937" y="1540"/>
                    </a:lnTo>
                    <a:lnTo>
                      <a:pt x="932" y="1536"/>
                    </a:lnTo>
                    <a:lnTo>
                      <a:pt x="930" y="1535"/>
                    </a:lnTo>
                    <a:lnTo>
                      <a:pt x="929" y="1536"/>
                    </a:lnTo>
                    <a:lnTo>
                      <a:pt x="929" y="1539"/>
                    </a:lnTo>
                    <a:lnTo>
                      <a:pt x="934" y="1551"/>
                    </a:lnTo>
                    <a:lnTo>
                      <a:pt x="934" y="1555"/>
                    </a:lnTo>
                    <a:lnTo>
                      <a:pt x="931" y="1562"/>
                    </a:lnTo>
                    <a:lnTo>
                      <a:pt x="917" y="1574"/>
                    </a:lnTo>
                    <a:lnTo>
                      <a:pt x="911" y="1577"/>
                    </a:lnTo>
                    <a:lnTo>
                      <a:pt x="909" y="1576"/>
                    </a:lnTo>
                    <a:lnTo>
                      <a:pt x="907" y="1573"/>
                    </a:lnTo>
                    <a:lnTo>
                      <a:pt x="906" y="1567"/>
                    </a:lnTo>
                    <a:lnTo>
                      <a:pt x="902" y="1560"/>
                    </a:lnTo>
                    <a:lnTo>
                      <a:pt x="900" y="1559"/>
                    </a:lnTo>
                    <a:lnTo>
                      <a:pt x="897" y="1558"/>
                    </a:lnTo>
                    <a:lnTo>
                      <a:pt x="895" y="1560"/>
                    </a:lnTo>
                    <a:lnTo>
                      <a:pt x="893" y="1563"/>
                    </a:lnTo>
                    <a:lnTo>
                      <a:pt x="892" y="1566"/>
                    </a:lnTo>
                    <a:lnTo>
                      <a:pt x="890" y="1573"/>
                    </a:lnTo>
                    <a:lnTo>
                      <a:pt x="888" y="1578"/>
                    </a:lnTo>
                    <a:lnTo>
                      <a:pt x="886" y="1578"/>
                    </a:lnTo>
                    <a:lnTo>
                      <a:pt x="872" y="1568"/>
                    </a:lnTo>
                    <a:lnTo>
                      <a:pt x="860" y="1551"/>
                    </a:lnTo>
                    <a:lnTo>
                      <a:pt x="847" y="1553"/>
                    </a:lnTo>
                    <a:lnTo>
                      <a:pt x="841" y="1553"/>
                    </a:lnTo>
                    <a:lnTo>
                      <a:pt x="824" y="1546"/>
                    </a:lnTo>
                    <a:lnTo>
                      <a:pt x="822" y="1542"/>
                    </a:lnTo>
                    <a:lnTo>
                      <a:pt x="821" y="1537"/>
                    </a:lnTo>
                    <a:lnTo>
                      <a:pt x="821" y="1534"/>
                    </a:lnTo>
                    <a:lnTo>
                      <a:pt x="821" y="1531"/>
                    </a:lnTo>
                    <a:lnTo>
                      <a:pt x="824" y="1525"/>
                    </a:lnTo>
                    <a:lnTo>
                      <a:pt x="828" y="1516"/>
                    </a:lnTo>
                    <a:lnTo>
                      <a:pt x="830" y="1513"/>
                    </a:lnTo>
                    <a:lnTo>
                      <a:pt x="833" y="1511"/>
                    </a:lnTo>
                    <a:lnTo>
                      <a:pt x="836" y="1509"/>
                    </a:lnTo>
                    <a:lnTo>
                      <a:pt x="845" y="1508"/>
                    </a:lnTo>
                    <a:lnTo>
                      <a:pt x="869" y="1508"/>
                    </a:lnTo>
                    <a:lnTo>
                      <a:pt x="874" y="1506"/>
                    </a:lnTo>
                    <a:lnTo>
                      <a:pt x="900" y="1489"/>
                    </a:lnTo>
                    <a:lnTo>
                      <a:pt x="903" y="1486"/>
                    </a:lnTo>
                    <a:lnTo>
                      <a:pt x="907" y="1480"/>
                    </a:lnTo>
                    <a:lnTo>
                      <a:pt x="908" y="1478"/>
                    </a:lnTo>
                    <a:lnTo>
                      <a:pt x="908" y="1476"/>
                    </a:lnTo>
                    <a:lnTo>
                      <a:pt x="876" y="1490"/>
                    </a:lnTo>
                    <a:lnTo>
                      <a:pt x="862" y="1493"/>
                    </a:lnTo>
                    <a:lnTo>
                      <a:pt x="841" y="1491"/>
                    </a:lnTo>
                    <a:lnTo>
                      <a:pt x="837" y="1489"/>
                    </a:lnTo>
                    <a:lnTo>
                      <a:pt x="836" y="1485"/>
                    </a:lnTo>
                    <a:lnTo>
                      <a:pt x="840" y="1474"/>
                    </a:lnTo>
                    <a:lnTo>
                      <a:pt x="843" y="1471"/>
                    </a:lnTo>
                    <a:lnTo>
                      <a:pt x="849" y="1467"/>
                    </a:lnTo>
                    <a:lnTo>
                      <a:pt x="863" y="1462"/>
                    </a:lnTo>
                    <a:lnTo>
                      <a:pt x="882" y="1457"/>
                    </a:lnTo>
                    <a:lnTo>
                      <a:pt x="895" y="1457"/>
                    </a:lnTo>
                    <a:lnTo>
                      <a:pt x="906" y="1453"/>
                    </a:lnTo>
                    <a:lnTo>
                      <a:pt x="912" y="1449"/>
                    </a:lnTo>
                    <a:lnTo>
                      <a:pt x="891" y="1449"/>
                    </a:lnTo>
                    <a:lnTo>
                      <a:pt x="865" y="1451"/>
                    </a:lnTo>
                    <a:lnTo>
                      <a:pt x="861" y="1450"/>
                    </a:lnTo>
                    <a:lnTo>
                      <a:pt x="854" y="1444"/>
                    </a:lnTo>
                    <a:lnTo>
                      <a:pt x="853" y="1440"/>
                    </a:lnTo>
                    <a:lnTo>
                      <a:pt x="856" y="1435"/>
                    </a:lnTo>
                    <a:lnTo>
                      <a:pt x="857" y="1432"/>
                    </a:lnTo>
                    <a:lnTo>
                      <a:pt x="855" y="1423"/>
                    </a:lnTo>
                    <a:lnTo>
                      <a:pt x="856" y="1420"/>
                    </a:lnTo>
                    <a:lnTo>
                      <a:pt x="861" y="1413"/>
                    </a:lnTo>
                    <a:lnTo>
                      <a:pt x="869" y="1406"/>
                    </a:lnTo>
                    <a:lnTo>
                      <a:pt x="875" y="1405"/>
                    </a:lnTo>
                    <a:lnTo>
                      <a:pt x="885" y="1407"/>
                    </a:lnTo>
                    <a:lnTo>
                      <a:pt x="914" y="1410"/>
                    </a:lnTo>
                    <a:lnTo>
                      <a:pt x="920" y="1409"/>
                    </a:lnTo>
                    <a:lnTo>
                      <a:pt x="916" y="1406"/>
                    </a:lnTo>
                    <a:lnTo>
                      <a:pt x="911" y="1403"/>
                    </a:lnTo>
                    <a:lnTo>
                      <a:pt x="889" y="1399"/>
                    </a:lnTo>
                    <a:lnTo>
                      <a:pt x="884" y="1397"/>
                    </a:lnTo>
                    <a:lnTo>
                      <a:pt x="883" y="1394"/>
                    </a:lnTo>
                    <a:lnTo>
                      <a:pt x="883" y="1391"/>
                    </a:lnTo>
                    <a:lnTo>
                      <a:pt x="883" y="1386"/>
                    </a:lnTo>
                    <a:lnTo>
                      <a:pt x="885" y="1380"/>
                    </a:lnTo>
                    <a:lnTo>
                      <a:pt x="891" y="1370"/>
                    </a:lnTo>
                    <a:lnTo>
                      <a:pt x="912" y="1361"/>
                    </a:lnTo>
                    <a:lnTo>
                      <a:pt x="920" y="1359"/>
                    </a:lnTo>
                    <a:lnTo>
                      <a:pt x="928" y="1360"/>
                    </a:lnTo>
                    <a:lnTo>
                      <a:pt x="936" y="1364"/>
                    </a:lnTo>
                    <a:lnTo>
                      <a:pt x="940" y="1367"/>
                    </a:lnTo>
                    <a:lnTo>
                      <a:pt x="942" y="1372"/>
                    </a:lnTo>
                    <a:lnTo>
                      <a:pt x="943" y="1376"/>
                    </a:lnTo>
                    <a:lnTo>
                      <a:pt x="943" y="1383"/>
                    </a:lnTo>
                    <a:lnTo>
                      <a:pt x="943" y="1385"/>
                    </a:lnTo>
                    <a:lnTo>
                      <a:pt x="945" y="1390"/>
                    </a:lnTo>
                    <a:lnTo>
                      <a:pt x="950" y="1400"/>
                    </a:lnTo>
                    <a:lnTo>
                      <a:pt x="953" y="1404"/>
                    </a:lnTo>
                    <a:lnTo>
                      <a:pt x="969" y="1398"/>
                    </a:lnTo>
                    <a:lnTo>
                      <a:pt x="976" y="1396"/>
                    </a:lnTo>
                    <a:lnTo>
                      <a:pt x="983" y="1398"/>
                    </a:lnTo>
                    <a:lnTo>
                      <a:pt x="993" y="1405"/>
                    </a:lnTo>
                    <a:lnTo>
                      <a:pt x="1005" y="1424"/>
                    </a:lnTo>
                    <a:lnTo>
                      <a:pt x="1022" y="1443"/>
                    </a:lnTo>
                    <a:lnTo>
                      <a:pt x="1022" y="1447"/>
                    </a:lnTo>
                    <a:lnTo>
                      <a:pt x="1015" y="1453"/>
                    </a:lnTo>
                    <a:lnTo>
                      <a:pt x="1014" y="1456"/>
                    </a:lnTo>
                    <a:lnTo>
                      <a:pt x="1015" y="1458"/>
                    </a:lnTo>
                    <a:lnTo>
                      <a:pt x="1021" y="1459"/>
                    </a:lnTo>
                    <a:lnTo>
                      <a:pt x="1027" y="1458"/>
                    </a:lnTo>
                    <a:lnTo>
                      <a:pt x="1033" y="1460"/>
                    </a:lnTo>
                    <a:lnTo>
                      <a:pt x="1034" y="1461"/>
                    </a:lnTo>
                    <a:lnTo>
                      <a:pt x="1036" y="1468"/>
                    </a:lnTo>
                    <a:lnTo>
                      <a:pt x="1039" y="1480"/>
                    </a:lnTo>
                    <a:lnTo>
                      <a:pt x="1042" y="1489"/>
                    </a:lnTo>
                    <a:lnTo>
                      <a:pt x="1046" y="1495"/>
                    </a:lnTo>
                    <a:lnTo>
                      <a:pt x="1050" y="1498"/>
                    </a:lnTo>
                    <a:lnTo>
                      <a:pt x="1056" y="1499"/>
                    </a:lnTo>
                    <a:lnTo>
                      <a:pt x="1062" y="1497"/>
                    </a:lnTo>
                    <a:lnTo>
                      <a:pt x="1071" y="1497"/>
                    </a:lnTo>
                    <a:lnTo>
                      <a:pt x="1119" y="1504"/>
                    </a:lnTo>
                    <a:lnTo>
                      <a:pt x="1122" y="1503"/>
                    </a:lnTo>
                    <a:lnTo>
                      <a:pt x="1124" y="1499"/>
                    </a:lnTo>
                    <a:lnTo>
                      <a:pt x="1125" y="1493"/>
                    </a:lnTo>
                    <a:lnTo>
                      <a:pt x="1126" y="1488"/>
                    </a:lnTo>
                    <a:lnTo>
                      <a:pt x="1125" y="1481"/>
                    </a:lnTo>
                    <a:lnTo>
                      <a:pt x="1124" y="1477"/>
                    </a:lnTo>
                    <a:lnTo>
                      <a:pt x="1094" y="1454"/>
                    </a:lnTo>
                    <a:lnTo>
                      <a:pt x="1092" y="1444"/>
                    </a:lnTo>
                    <a:lnTo>
                      <a:pt x="1106" y="1431"/>
                    </a:lnTo>
                    <a:lnTo>
                      <a:pt x="1107" y="1428"/>
                    </a:lnTo>
                    <a:lnTo>
                      <a:pt x="1108" y="1424"/>
                    </a:lnTo>
                    <a:lnTo>
                      <a:pt x="1107" y="1418"/>
                    </a:lnTo>
                    <a:lnTo>
                      <a:pt x="1105" y="1413"/>
                    </a:lnTo>
                    <a:lnTo>
                      <a:pt x="1097" y="1403"/>
                    </a:lnTo>
                    <a:lnTo>
                      <a:pt x="1090" y="1401"/>
                    </a:lnTo>
                    <a:lnTo>
                      <a:pt x="1080" y="1392"/>
                    </a:lnTo>
                    <a:lnTo>
                      <a:pt x="1079" y="1389"/>
                    </a:lnTo>
                    <a:lnTo>
                      <a:pt x="1077" y="1385"/>
                    </a:lnTo>
                    <a:lnTo>
                      <a:pt x="1076" y="1380"/>
                    </a:lnTo>
                    <a:lnTo>
                      <a:pt x="1076" y="1376"/>
                    </a:lnTo>
                    <a:lnTo>
                      <a:pt x="1078" y="1373"/>
                    </a:lnTo>
                    <a:lnTo>
                      <a:pt x="1088" y="1362"/>
                    </a:lnTo>
                    <a:lnTo>
                      <a:pt x="1092" y="1357"/>
                    </a:lnTo>
                    <a:lnTo>
                      <a:pt x="1105" y="1331"/>
                    </a:lnTo>
                    <a:lnTo>
                      <a:pt x="1110" y="1321"/>
                    </a:lnTo>
                    <a:lnTo>
                      <a:pt x="1115" y="1316"/>
                    </a:lnTo>
                    <a:lnTo>
                      <a:pt x="1119" y="1313"/>
                    </a:lnTo>
                    <a:lnTo>
                      <a:pt x="1128" y="1311"/>
                    </a:lnTo>
                    <a:lnTo>
                      <a:pt x="1138" y="1321"/>
                    </a:lnTo>
                    <a:lnTo>
                      <a:pt x="1140" y="1322"/>
                    </a:lnTo>
                    <a:lnTo>
                      <a:pt x="1141" y="1324"/>
                    </a:lnTo>
                    <a:lnTo>
                      <a:pt x="1141" y="1329"/>
                    </a:lnTo>
                    <a:lnTo>
                      <a:pt x="1139" y="1333"/>
                    </a:lnTo>
                    <a:lnTo>
                      <a:pt x="1136" y="1341"/>
                    </a:lnTo>
                    <a:lnTo>
                      <a:pt x="1135" y="1344"/>
                    </a:lnTo>
                    <a:lnTo>
                      <a:pt x="1135" y="1347"/>
                    </a:lnTo>
                    <a:lnTo>
                      <a:pt x="1138" y="1355"/>
                    </a:lnTo>
                    <a:lnTo>
                      <a:pt x="1139" y="1360"/>
                    </a:lnTo>
                    <a:lnTo>
                      <a:pt x="1139" y="1368"/>
                    </a:lnTo>
                    <a:lnTo>
                      <a:pt x="1139" y="1369"/>
                    </a:lnTo>
                    <a:lnTo>
                      <a:pt x="1145" y="1376"/>
                    </a:lnTo>
                    <a:lnTo>
                      <a:pt x="1151" y="1386"/>
                    </a:lnTo>
                    <a:lnTo>
                      <a:pt x="1153" y="1400"/>
                    </a:lnTo>
                    <a:lnTo>
                      <a:pt x="1151" y="1405"/>
                    </a:lnTo>
                    <a:lnTo>
                      <a:pt x="1147" y="1412"/>
                    </a:lnTo>
                    <a:lnTo>
                      <a:pt x="1144" y="1417"/>
                    </a:lnTo>
                    <a:lnTo>
                      <a:pt x="1143" y="1422"/>
                    </a:lnTo>
                    <a:lnTo>
                      <a:pt x="1144" y="1424"/>
                    </a:lnTo>
                    <a:lnTo>
                      <a:pt x="1147" y="1426"/>
                    </a:lnTo>
                    <a:close/>
                    <a:moveTo>
                      <a:pt x="1395" y="1348"/>
                    </a:moveTo>
                    <a:lnTo>
                      <a:pt x="1386" y="1349"/>
                    </a:lnTo>
                    <a:lnTo>
                      <a:pt x="1382" y="1347"/>
                    </a:lnTo>
                    <a:lnTo>
                      <a:pt x="1382" y="1344"/>
                    </a:lnTo>
                    <a:lnTo>
                      <a:pt x="1385" y="1341"/>
                    </a:lnTo>
                    <a:lnTo>
                      <a:pt x="1397" y="1335"/>
                    </a:lnTo>
                    <a:lnTo>
                      <a:pt x="1404" y="1325"/>
                    </a:lnTo>
                    <a:lnTo>
                      <a:pt x="1407" y="1323"/>
                    </a:lnTo>
                    <a:lnTo>
                      <a:pt x="1416" y="1322"/>
                    </a:lnTo>
                    <a:lnTo>
                      <a:pt x="1422" y="1322"/>
                    </a:lnTo>
                    <a:lnTo>
                      <a:pt x="1429" y="1325"/>
                    </a:lnTo>
                    <a:lnTo>
                      <a:pt x="1412" y="1338"/>
                    </a:lnTo>
                    <a:lnTo>
                      <a:pt x="1395" y="1348"/>
                    </a:lnTo>
                    <a:close/>
                    <a:moveTo>
                      <a:pt x="1519" y="1365"/>
                    </a:moveTo>
                    <a:lnTo>
                      <a:pt x="1519" y="1372"/>
                    </a:lnTo>
                    <a:lnTo>
                      <a:pt x="1519" y="1377"/>
                    </a:lnTo>
                    <a:lnTo>
                      <a:pt x="1517" y="1381"/>
                    </a:lnTo>
                    <a:lnTo>
                      <a:pt x="1517" y="1385"/>
                    </a:lnTo>
                    <a:lnTo>
                      <a:pt x="1519" y="1390"/>
                    </a:lnTo>
                    <a:lnTo>
                      <a:pt x="1523" y="1401"/>
                    </a:lnTo>
                    <a:lnTo>
                      <a:pt x="1525" y="1408"/>
                    </a:lnTo>
                    <a:lnTo>
                      <a:pt x="1525" y="1414"/>
                    </a:lnTo>
                    <a:lnTo>
                      <a:pt x="1525" y="1418"/>
                    </a:lnTo>
                    <a:lnTo>
                      <a:pt x="1522" y="1426"/>
                    </a:lnTo>
                    <a:lnTo>
                      <a:pt x="1521" y="1437"/>
                    </a:lnTo>
                    <a:lnTo>
                      <a:pt x="1520" y="1443"/>
                    </a:lnTo>
                    <a:lnTo>
                      <a:pt x="1522" y="1451"/>
                    </a:lnTo>
                    <a:lnTo>
                      <a:pt x="1522" y="1455"/>
                    </a:lnTo>
                    <a:lnTo>
                      <a:pt x="1519" y="1462"/>
                    </a:lnTo>
                    <a:lnTo>
                      <a:pt x="1512" y="1468"/>
                    </a:lnTo>
                    <a:lnTo>
                      <a:pt x="1513" y="1472"/>
                    </a:lnTo>
                    <a:lnTo>
                      <a:pt x="1528" y="1479"/>
                    </a:lnTo>
                    <a:lnTo>
                      <a:pt x="1529" y="1481"/>
                    </a:lnTo>
                    <a:lnTo>
                      <a:pt x="1529" y="1498"/>
                    </a:lnTo>
                    <a:lnTo>
                      <a:pt x="1532" y="1516"/>
                    </a:lnTo>
                    <a:lnTo>
                      <a:pt x="1531" y="1517"/>
                    </a:lnTo>
                    <a:lnTo>
                      <a:pt x="1527" y="1511"/>
                    </a:lnTo>
                    <a:lnTo>
                      <a:pt x="1520" y="1504"/>
                    </a:lnTo>
                    <a:lnTo>
                      <a:pt x="1513" y="1517"/>
                    </a:lnTo>
                    <a:lnTo>
                      <a:pt x="1513" y="1539"/>
                    </a:lnTo>
                    <a:lnTo>
                      <a:pt x="1519" y="1548"/>
                    </a:lnTo>
                    <a:lnTo>
                      <a:pt x="1520" y="1554"/>
                    </a:lnTo>
                    <a:lnTo>
                      <a:pt x="1520" y="1557"/>
                    </a:lnTo>
                    <a:lnTo>
                      <a:pt x="1515" y="1558"/>
                    </a:lnTo>
                    <a:lnTo>
                      <a:pt x="1514" y="1558"/>
                    </a:lnTo>
                    <a:lnTo>
                      <a:pt x="1509" y="1553"/>
                    </a:lnTo>
                    <a:lnTo>
                      <a:pt x="1507" y="1547"/>
                    </a:lnTo>
                    <a:lnTo>
                      <a:pt x="1506" y="1547"/>
                    </a:lnTo>
                    <a:lnTo>
                      <a:pt x="1505" y="1550"/>
                    </a:lnTo>
                    <a:lnTo>
                      <a:pt x="1506" y="1553"/>
                    </a:lnTo>
                    <a:lnTo>
                      <a:pt x="1509" y="1559"/>
                    </a:lnTo>
                    <a:lnTo>
                      <a:pt x="1510" y="1566"/>
                    </a:lnTo>
                    <a:lnTo>
                      <a:pt x="1509" y="1568"/>
                    </a:lnTo>
                    <a:lnTo>
                      <a:pt x="1504" y="1570"/>
                    </a:lnTo>
                    <a:lnTo>
                      <a:pt x="1498" y="1570"/>
                    </a:lnTo>
                    <a:lnTo>
                      <a:pt x="1488" y="1573"/>
                    </a:lnTo>
                    <a:lnTo>
                      <a:pt x="1484" y="1573"/>
                    </a:lnTo>
                    <a:lnTo>
                      <a:pt x="1479" y="1572"/>
                    </a:lnTo>
                    <a:lnTo>
                      <a:pt x="1473" y="1571"/>
                    </a:lnTo>
                    <a:lnTo>
                      <a:pt x="1468" y="1572"/>
                    </a:lnTo>
                    <a:lnTo>
                      <a:pt x="1465" y="1571"/>
                    </a:lnTo>
                    <a:lnTo>
                      <a:pt x="1462" y="1567"/>
                    </a:lnTo>
                    <a:lnTo>
                      <a:pt x="1458" y="1568"/>
                    </a:lnTo>
                    <a:lnTo>
                      <a:pt x="1451" y="1576"/>
                    </a:lnTo>
                    <a:lnTo>
                      <a:pt x="1440" y="1574"/>
                    </a:lnTo>
                    <a:lnTo>
                      <a:pt x="1430" y="1573"/>
                    </a:lnTo>
                    <a:lnTo>
                      <a:pt x="1428" y="1570"/>
                    </a:lnTo>
                    <a:lnTo>
                      <a:pt x="1426" y="1565"/>
                    </a:lnTo>
                    <a:lnTo>
                      <a:pt x="1421" y="1548"/>
                    </a:lnTo>
                    <a:lnTo>
                      <a:pt x="1422" y="1544"/>
                    </a:lnTo>
                    <a:lnTo>
                      <a:pt x="1433" y="1542"/>
                    </a:lnTo>
                    <a:lnTo>
                      <a:pt x="1433" y="1540"/>
                    </a:lnTo>
                    <a:lnTo>
                      <a:pt x="1425" y="1535"/>
                    </a:lnTo>
                    <a:lnTo>
                      <a:pt x="1417" y="1530"/>
                    </a:lnTo>
                    <a:lnTo>
                      <a:pt x="1412" y="1527"/>
                    </a:lnTo>
                    <a:lnTo>
                      <a:pt x="1413" y="1520"/>
                    </a:lnTo>
                    <a:lnTo>
                      <a:pt x="1413" y="1518"/>
                    </a:lnTo>
                    <a:lnTo>
                      <a:pt x="1428" y="1511"/>
                    </a:lnTo>
                    <a:lnTo>
                      <a:pt x="1439" y="1496"/>
                    </a:lnTo>
                    <a:lnTo>
                      <a:pt x="1446" y="1489"/>
                    </a:lnTo>
                    <a:lnTo>
                      <a:pt x="1447" y="1486"/>
                    </a:lnTo>
                    <a:lnTo>
                      <a:pt x="1452" y="1483"/>
                    </a:lnTo>
                    <a:lnTo>
                      <a:pt x="1466" y="1481"/>
                    </a:lnTo>
                    <a:lnTo>
                      <a:pt x="1466" y="1477"/>
                    </a:lnTo>
                    <a:lnTo>
                      <a:pt x="1441" y="1480"/>
                    </a:lnTo>
                    <a:lnTo>
                      <a:pt x="1406" y="1488"/>
                    </a:lnTo>
                    <a:lnTo>
                      <a:pt x="1396" y="1493"/>
                    </a:lnTo>
                    <a:lnTo>
                      <a:pt x="1387" y="1490"/>
                    </a:lnTo>
                    <a:lnTo>
                      <a:pt x="1349" y="1503"/>
                    </a:lnTo>
                    <a:lnTo>
                      <a:pt x="1347" y="1503"/>
                    </a:lnTo>
                    <a:lnTo>
                      <a:pt x="1343" y="1499"/>
                    </a:lnTo>
                    <a:lnTo>
                      <a:pt x="1340" y="1491"/>
                    </a:lnTo>
                    <a:lnTo>
                      <a:pt x="1342" y="1486"/>
                    </a:lnTo>
                    <a:lnTo>
                      <a:pt x="1354" y="1475"/>
                    </a:lnTo>
                    <a:lnTo>
                      <a:pt x="1359" y="1466"/>
                    </a:lnTo>
                    <a:lnTo>
                      <a:pt x="1358" y="1461"/>
                    </a:lnTo>
                    <a:lnTo>
                      <a:pt x="1363" y="1452"/>
                    </a:lnTo>
                    <a:lnTo>
                      <a:pt x="1370" y="1451"/>
                    </a:lnTo>
                    <a:lnTo>
                      <a:pt x="1382" y="1458"/>
                    </a:lnTo>
                    <a:lnTo>
                      <a:pt x="1388" y="1465"/>
                    </a:lnTo>
                    <a:lnTo>
                      <a:pt x="1394" y="1469"/>
                    </a:lnTo>
                    <a:lnTo>
                      <a:pt x="1399" y="1468"/>
                    </a:lnTo>
                    <a:lnTo>
                      <a:pt x="1404" y="1463"/>
                    </a:lnTo>
                    <a:lnTo>
                      <a:pt x="1403" y="1462"/>
                    </a:lnTo>
                    <a:lnTo>
                      <a:pt x="1394" y="1465"/>
                    </a:lnTo>
                    <a:lnTo>
                      <a:pt x="1393" y="1464"/>
                    </a:lnTo>
                    <a:lnTo>
                      <a:pt x="1388" y="1456"/>
                    </a:lnTo>
                    <a:lnTo>
                      <a:pt x="1387" y="1451"/>
                    </a:lnTo>
                    <a:lnTo>
                      <a:pt x="1385" y="1446"/>
                    </a:lnTo>
                    <a:lnTo>
                      <a:pt x="1385" y="1442"/>
                    </a:lnTo>
                    <a:lnTo>
                      <a:pt x="1388" y="1435"/>
                    </a:lnTo>
                    <a:lnTo>
                      <a:pt x="1378" y="1433"/>
                    </a:lnTo>
                    <a:lnTo>
                      <a:pt x="1374" y="1428"/>
                    </a:lnTo>
                    <a:lnTo>
                      <a:pt x="1372" y="1422"/>
                    </a:lnTo>
                    <a:lnTo>
                      <a:pt x="1373" y="1419"/>
                    </a:lnTo>
                    <a:lnTo>
                      <a:pt x="1376" y="1412"/>
                    </a:lnTo>
                    <a:lnTo>
                      <a:pt x="1384" y="1402"/>
                    </a:lnTo>
                    <a:lnTo>
                      <a:pt x="1383" y="1400"/>
                    </a:lnTo>
                    <a:lnTo>
                      <a:pt x="1371" y="1400"/>
                    </a:lnTo>
                    <a:lnTo>
                      <a:pt x="1368" y="1398"/>
                    </a:lnTo>
                    <a:lnTo>
                      <a:pt x="1363" y="1392"/>
                    </a:lnTo>
                    <a:lnTo>
                      <a:pt x="1364" y="1385"/>
                    </a:lnTo>
                    <a:lnTo>
                      <a:pt x="1369" y="1375"/>
                    </a:lnTo>
                    <a:lnTo>
                      <a:pt x="1373" y="1369"/>
                    </a:lnTo>
                    <a:lnTo>
                      <a:pt x="1375" y="1368"/>
                    </a:lnTo>
                    <a:lnTo>
                      <a:pt x="1379" y="1368"/>
                    </a:lnTo>
                    <a:lnTo>
                      <a:pt x="1388" y="1371"/>
                    </a:lnTo>
                    <a:lnTo>
                      <a:pt x="1391" y="1374"/>
                    </a:lnTo>
                    <a:lnTo>
                      <a:pt x="1398" y="1383"/>
                    </a:lnTo>
                    <a:lnTo>
                      <a:pt x="1400" y="1389"/>
                    </a:lnTo>
                    <a:lnTo>
                      <a:pt x="1400" y="1394"/>
                    </a:lnTo>
                    <a:lnTo>
                      <a:pt x="1401" y="1398"/>
                    </a:lnTo>
                    <a:lnTo>
                      <a:pt x="1406" y="1404"/>
                    </a:lnTo>
                    <a:lnTo>
                      <a:pt x="1430" y="1433"/>
                    </a:lnTo>
                    <a:lnTo>
                      <a:pt x="1434" y="1440"/>
                    </a:lnTo>
                    <a:lnTo>
                      <a:pt x="1437" y="1443"/>
                    </a:lnTo>
                    <a:lnTo>
                      <a:pt x="1443" y="1445"/>
                    </a:lnTo>
                    <a:lnTo>
                      <a:pt x="1446" y="1445"/>
                    </a:lnTo>
                    <a:lnTo>
                      <a:pt x="1449" y="1442"/>
                    </a:lnTo>
                    <a:lnTo>
                      <a:pt x="1449" y="1440"/>
                    </a:lnTo>
                    <a:lnTo>
                      <a:pt x="1439" y="1430"/>
                    </a:lnTo>
                    <a:lnTo>
                      <a:pt x="1436" y="1424"/>
                    </a:lnTo>
                    <a:lnTo>
                      <a:pt x="1434" y="1417"/>
                    </a:lnTo>
                    <a:lnTo>
                      <a:pt x="1435" y="1415"/>
                    </a:lnTo>
                    <a:lnTo>
                      <a:pt x="1438" y="1414"/>
                    </a:lnTo>
                    <a:lnTo>
                      <a:pt x="1445" y="1415"/>
                    </a:lnTo>
                    <a:lnTo>
                      <a:pt x="1454" y="1413"/>
                    </a:lnTo>
                    <a:lnTo>
                      <a:pt x="1444" y="1410"/>
                    </a:lnTo>
                    <a:lnTo>
                      <a:pt x="1438" y="1405"/>
                    </a:lnTo>
                    <a:lnTo>
                      <a:pt x="1432" y="1405"/>
                    </a:lnTo>
                    <a:lnTo>
                      <a:pt x="1424" y="1399"/>
                    </a:lnTo>
                    <a:lnTo>
                      <a:pt x="1424" y="1396"/>
                    </a:lnTo>
                    <a:lnTo>
                      <a:pt x="1426" y="1394"/>
                    </a:lnTo>
                    <a:lnTo>
                      <a:pt x="1437" y="1391"/>
                    </a:lnTo>
                    <a:lnTo>
                      <a:pt x="1439" y="1390"/>
                    </a:lnTo>
                    <a:lnTo>
                      <a:pt x="1439" y="1388"/>
                    </a:lnTo>
                    <a:lnTo>
                      <a:pt x="1435" y="1384"/>
                    </a:lnTo>
                    <a:lnTo>
                      <a:pt x="1432" y="1381"/>
                    </a:lnTo>
                    <a:lnTo>
                      <a:pt x="1415" y="1376"/>
                    </a:lnTo>
                    <a:lnTo>
                      <a:pt x="1409" y="1370"/>
                    </a:lnTo>
                    <a:lnTo>
                      <a:pt x="1407" y="1367"/>
                    </a:lnTo>
                    <a:lnTo>
                      <a:pt x="1407" y="1364"/>
                    </a:lnTo>
                    <a:lnTo>
                      <a:pt x="1409" y="1357"/>
                    </a:lnTo>
                    <a:lnTo>
                      <a:pt x="1418" y="1347"/>
                    </a:lnTo>
                    <a:lnTo>
                      <a:pt x="1424" y="1343"/>
                    </a:lnTo>
                    <a:lnTo>
                      <a:pt x="1436" y="1340"/>
                    </a:lnTo>
                    <a:lnTo>
                      <a:pt x="1445" y="1340"/>
                    </a:lnTo>
                    <a:lnTo>
                      <a:pt x="1450" y="1342"/>
                    </a:lnTo>
                    <a:lnTo>
                      <a:pt x="1462" y="1357"/>
                    </a:lnTo>
                    <a:lnTo>
                      <a:pt x="1467" y="1367"/>
                    </a:lnTo>
                    <a:lnTo>
                      <a:pt x="1477" y="1365"/>
                    </a:lnTo>
                    <a:lnTo>
                      <a:pt x="1474" y="1355"/>
                    </a:lnTo>
                    <a:lnTo>
                      <a:pt x="1472" y="1343"/>
                    </a:lnTo>
                    <a:lnTo>
                      <a:pt x="1475" y="1339"/>
                    </a:lnTo>
                    <a:lnTo>
                      <a:pt x="1483" y="1331"/>
                    </a:lnTo>
                    <a:lnTo>
                      <a:pt x="1490" y="1335"/>
                    </a:lnTo>
                    <a:lnTo>
                      <a:pt x="1498" y="1345"/>
                    </a:lnTo>
                    <a:lnTo>
                      <a:pt x="1500" y="1349"/>
                    </a:lnTo>
                    <a:lnTo>
                      <a:pt x="1509" y="1355"/>
                    </a:lnTo>
                    <a:lnTo>
                      <a:pt x="1515" y="1357"/>
                    </a:lnTo>
                    <a:lnTo>
                      <a:pt x="1518" y="1361"/>
                    </a:lnTo>
                    <a:lnTo>
                      <a:pt x="1519" y="1365"/>
                    </a:lnTo>
                    <a:close/>
                    <a:moveTo>
                      <a:pt x="1297" y="1348"/>
                    </a:moveTo>
                    <a:lnTo>
                      <a:pt x="1299" y="1349"/>
                    </a:lnTo>
                    <a:lnTo>
                      <a:pt x="1304" y="1346"/>
                    </a:lnTo>
                    <a:lnTo>
                      <a:pt x="1307" y="1345"/>
                    </a:lnTo>
                    <a:lnTo>
                      <a:pt x="1311" y="1351"/>
                    </a:lnTo>
                    <a:lnTo>
                      <a:pt x="1312" y="1354"/>
                    </a:lnTo>
                    <a:lnTo>
                      <a:pt x="1326" y="1364"/>
                    </a:lnTo>
                    <a:lnTo>
                      <a:pt x="1331" y="1368"/>
                    </a:lnTo>
                    <a:lnTo>
                      <a:pt x="1332" y="1370"/>
                    </a:lnTo>
                    <a:lnTo>
                      <a:pt x="1330" y="1374"/>
                    </a:lnTo>
                    <a:lnTo>
                      <a:pt x="1326" y="1380"/>
                    </a:lnTo>
                    <a:lnTo>
                      <a:pt x="1322" y="1383"/>
                    </a:lnTo>
                    <a:lnTo>
                      <a:pt x="1316" y="1386"/>
                    </a:lnTo>
                    <a:lnTo>
                      <a:pt x="1288" y="1386"/>
                    </a:lnTo>
                    <a:lnTo>
                      <a:pt x="1285" y="1385"/>
                    </a:lnTo>
                    <a:lnTo>
                      <a:pt x="1283" y="1380"/>
                    </a:lnTo>
                    <a:lnTo>
                      <a:pt x="1280" y="1363"/>
                    </a:lnTo>
                    <a:lnTo>
                      <a:pt x="1278" y="1354"/>
                    </a:lnTo>
                    <a:lnTo>
                      <a:pt x="1277" y="1348"/>
                    </a:lnTo>
                    <a:lnTo>
                      <a:pt x="1277" y="1344"/>
                    </a:lnTo>
                    <a:lnTo>
                      <a:pt x="1280" y="1341"/>
                    </a:lnTo>
                    <a:lnTo>
                      <a:pt x="1291" y="1335"/>
                    </a:lnTo>
                    <a:lnTo>
                      <a:pt x="1295" y="1335"/>
                    </a:lnTo>
                    <a:lnTo>
                      <a:pt x="1298" y="1336"/>
                    </a:lnTo>
                    <a:lnTo>
                      <a:pt x="1299" y="1339"/>
                    </a:lnTo>
                    <a:lnTo>
                      <a:pt x="1299" y="1343"/>
                    </a:lnTo>
                    <a:lnTo>
                      <a:pt x="1297" y="1348"/>
                    </a:lnTo>
                    <a:close/>
                    <a:moveTo>
                      <a:pt x="1360" y="1432"/>
                    </a:moveTo>
                    <a:lnTo>
                      <a:pt x="1367" y="1441"/>
                    </a:lnTo>
                    <a:lnTo>
                      <a:pt x="1368" y="1443"/>
                    </a:lnTo>
                    <a:lnTo>
                      <a:pt x="1366" y="1444"/>
                    </a:lnTo>
                    <a:lnTo>
                      <a:pt x="1357" y="1449"/>
                    </a:lnTo>
                    <a:lnTo>
                      <a:pt x="1353" y="1453"/>
                    </a:lnTo>
                    <a:lnTo>
                      <a:pt x="1350" y="1462"/>
                    </a:lnTo>
                    <a:lnTo>
                      <a:pt x="1348" y="1466"/>
                    </a:lnTo>
                    <a:lnTo>
                      <a:pt x="1335" y="1468"/>
                    </a:lnTo>
                    <a:lnTo>
                      <a:pt x="1322" y="1468"/>
                    </a:lnTo>
                    <a:lnTo>
                      <a:pt x="1324" y="1459"/>
                    </a:lnTo>
                    <a:lnTo>
                      <a:pt x="1331" y="1446"/>
                    </a:lnTo>
                    <a:lnTo>
                      <a:pt x="1326" y="1440"/>
                    </a:lnTo>
                    <a:lnTo>
                      <a:pt x="1306" y="1450"/>
                    </a:lnTo>
                    <a:lnTo>
                      <a:pt x="1298" y="1444"/>
                    </a:lnTo>
                    <a:lnTo>
                      <a:pt x="1305" y="1429"/>
                    </a:lnTo>
                    <a:lnTo>
                      <a:pt x="1298" y="1427"/>
                    </a:lnTo>
                    <a:lnTo>
                      <a:pt x="1289" y="1427"/>
                    </a:lnTo>
                    <a:lnTo>
                      <a:pt x="1284" y="1418"/>
                    </a:lnTo>
                    <a:lnTo>
                      <a:pt x="1285" y="1407"/>
                    </a:lnTo>
                    <a:lnTo>
                      <a:pt x="1297" y="1401"/>
                    </a:lnTo>
                    <a:lnTo>
                      <a:pt x="1313" y="1396"/>
                    </a:lnTo>
                    <a:lnTo>
                      <a:pt x="1329" y="1388"/>
                    </a:lnTo>
                    <a:lnTo>
                      <a:pt x="1342" y="1389"/>
                    </a:lnTo>
                    <a:lnTo>
                      <a:pt x="1347" y="1393"/>
                    </a:lnTo>
                    <a:lnTo>
                      <a:pt x="1349" y="1405"/>
                    </a:lnTo>
                    <a:lnTo>
                      <a:pt x="1351" y="1420"/>
                    </a:lnTo>
                    <a:lnTo>
                      <a:pt x="1353" y="1421"/>
                    </a:lnTo>
                    <a:lnTo>
                      <a:pt x="1360" y="1432"/>
                    </a:lnTo>
                    <a:close/>
                    <a:moveTo>
                      <a:pt x="2173" y="1445"/>
                    </a:moveTo>
                    <a:lnTo>
                      <a:pt x="2173" y="1453"/>
                    </a:lnTo>
                    <a:lnTo>
                      <a:pt x="2170" y="1453"/>
                    </a:lnTo>
                    <a:lnTo>
                      <a:pt x="2162" y="1458"/>
                    </a:lnTo>
                    <a:lnTo>
                      <a:pt x="2156" y="1459"/>
                    </a:lnTo>
                    <a:lnTo>
                      <a:pt x="2152" y="1457"/>
                    </a:lnTo>
                    <a:lnTo>
                      <a:pt x="2150" y="1451"/>
                    </a:lnTo>
                    <a:lnTo>
                      <a:pt x="2155" y="1440"/>
                    </a:lnTo>
                    <a:lnTo>
                      <a:pt x="2161" y="1432"/>
                    </a:lnTo>
                    <a:lnTo>
                      <a:pt x="2169" y="1421"/>
                    </a:lnTo>
                    <a:lnTo>
                      <a:pt x="2174" y="1413"/>
                    </a:lnTo>
                    <a:lnTo>
                      <a:pt x="2177" y="1414"/>
                    </a:lnTo>
                    <a:lnTo>
                      <a:pt x="2180" y="1419"/>
                    </a:lnTo>
                    <a:lnTo>
                      <a:pt x="2177" y="1430"/>
                    </a:lnTo>
                    <a:lnTo>
                      <a:pt x="2173" y="1436"/>
                    </a:lnTo>
                    <a:lnTo>
                      <a:pt x="2173" y="1445"/>
                    </a:lnTo>
                    <a:close/>
                    <a:moveTo>
                      <a:pt x="795" y="1494"/>
                    </a:moveTo>
                    <a:lnTo>
                      <a:pt x="785" y="1503"/>
                    </a:lnTo>
                    <a:lnTo>
                      <a:pt x="778" y="1502"/>
                    </a:lnTo>
                    <a:lnTo>
                      <a:pt x="769" y="1495"/>
                    </a:lnTo>
                    <a:lnTo>
                      <a:pt x="761" y="1493"/>
                    </a:lnTo>
                    <a:lnTo>
                      <a:pt x="758" y="1491"/>
                    </a:lnTo>
                    <a:lnTo>
                      <a:pt x="758" y="1489"/>
                    </a:lnTo>
                    <a:lnTo>
                      <a:pt x="760" y="1482"/>
                    </a:lnTo>
                    <a:lnTo>
                      <a:pt x="764" y="1477"/>
                    </a:lnTo>
                    <a:lnTo>
                      <a:pt x="771" y="1467"/>
                    </a:lnTo>
                    <a:lnTo>
                      <a:pt x="785" y="1448"/>
                    </a:lnTo>
                    <a:lnTo>
                      <a:pt x="793" y="1440"/>
                    </a:lnTo>
                    <a:lnTo>
                      <a:pt x="802" y="1435"/>
                    </a:lnTo>
                    <a:lnTo>
                      <a:pt x="810" y="1423"/>
                    </a:lnTo>
                    <a:lnTo>
                      <a:pt x="815" y="1418"/>
                    </a:lnTo>
                    <a:lnTo>
                      <a:pt x="819" y="1417"/>
                    </a:lnTo>
                    <a:lnTo>
                      <a:pt x="824" y="1420"/>
                    </a:lnTo>
                    <a:lnTo>
                      <a:pt x="824" y="1423"/>
                    </a:lnTo>
                    <a:lnTo>
                      <a:pt x="820" y="1439"/>
                    </a:lnTo>
                    <a:lnTo>
                      <a:pt x="817" y="1445"/>
                    </a:lnTo>
                    <a:lnTo>
                      <a:pt x="810" y="1462"/>
                    </a:lnTo>
                    <a:lnTo>
                      <a:pt x="799" y="1490"/>
                    </a:lnTo>
                    <a:lnTo>
                      <a:pt x="795" y="1494"/>
                    </a:lnTo>
                    <a:close/>
                    <a:moveTo>
                      <a:pt x="1630" y="1470"/>
                    </a:moveTo>
                    <a:lnTo>
                      <a:pt x="1627" y="1470"/>
                    </a:lnTo>
                    <a:lnTo>
                      <a:pt x="1622" y="1467"/>
                    </a:lnTo>
                    <a:lnTo>
                      <a:pt x="1621" y="1464"/>
                    </a:lnTo>
                    <a:lnTo>
                      <a:pt x="1620" y="1460"/>
                    </a:lnTo>
                    <a:lnTo>
                      <a:pt x="1619" y="1454"/>
                    </a:lnTo>
                    <a:lnTo>
                      <a:pt x="1618" y="1450"/>
                    </a:lnTo>
                    <a:lnTo>
                      <a:pt x="1617" y="1447"/>
                    </a:lnTo>
                    <a:lnTo>
                      <a:pt x="1617" y="1444"/>
                    </a:lnTo>
                    <a:lnTo>
                      <a:pt x="1618" y="1442"/>
                    </a:lnTo>
                    <a:lnTo>
                      <a:pt x="1619" y="1441"/>
                    </a:lnTo>
                    <a:lnTo>
                      <a:pt x="1622" y="1440"/>
                    </a:lnTo>
                    <a:lnTo>
                      <a:pt x="1630" y="1435"/>
                    </a:lnTo>
                    <a:lnTo>
                      <a:pt x="1631" y="1435"/>
                    </a:lnTo>
                    <a:lnTo>
                      <a:pt x="1632" y="1438"/>
                    </a:lnTo>
                    <a:lnTo>
                      <a:pt x="1633" y="1446"/>
                    </a:lnTo>
                    <a:lnTo>
                      <a:pt x="1634" y="1451"/>
                    </a:lnTo>
                    <a:lnTo>
                      <a:pt x="1637" y="1459"/>
                    </a:lnTo>
                    <a:lnTo>
                      <a:pt x="1638" y="1464"/>
                    </a:lnTo>
                    <a:lnTo>
                      <a:pt x="1638" y="1466"/>
                    </a:lnTo>
                    <a:lnTo>
                      <a:pt x="1637" y="1468"/>
                    </a:lnTo>
                    <a:lnTo>
                      <a:pt x="1630" y="1470"/>
                    </a:lnTo>
                    <a:close/>
                    <a:moveTo>
                      <a:pt x="699" y="1471"/>
                    </a:moveTo>
                    <a:lnTo>
                      <a:pt x="696" y="1471"/>
                    </a:lnTo>
                    <a:lnTo>
                      <a:pt x="693" y="1470"/>
                    </a:lnTo>
                    <a:lnTo>
                      <a:pt x="694" y="1466"/>
                    </a:lnTo>
                    <a:lnTo>
                      <a:pt x="700" y="1456"/>
                    </a:lnTo>
                    <a:lnTo>
                      <a:pt x="701" y="1453"/>
                    </a:lnTo>
                    <a:lnTo>
                      <a:pt x="701" y="1451"/>
                    </a:lnTo>
                    <a:lnTo>
                      <a:pt x="700" y="1448"/>
                    </a:lnTo>
                    <a:lnTo>
                      <a:pt x="702" y="1445"/>
                    </a:lnTo>
                    <a:lnTo>
                      <a:pt x="704" y="1443"/>
                    </a:lnTo>
                    <a:lnTo>
                      <a:pt x="705" y="1444"/>
                    </a:lnTo>
                    <a:lnTo>
                      <a:pt x="706" y="1448"/>
                    </a:lnTo>
                    <a:lnTo>
                      <a:pt x="705" y="1456"/>
                    </a:lnTo>
                    <a:lnTo>
                      <a:pt x="704" y="1461"/>
                    </a:lnTo>
                    <a:lnTo>
                      <a:pt x="703" y="1464"/>
                    </a:lnTo>
                    <a:lnTo>
                      <a:pt x="701" y="1468"/>
                    </a:lnTo>
                    <a:lnTo>
                      <a:pt x="699" y="1471"/>
                    </a:lnTo>
                    <a:close/>
                    <a:moveTo>
                      <a:pt x="1576" y="1504"/>
                    </a:moveTo>
                    <a:lnTo>
                      <a:pt x="1573" y="1508"/>
                    </a:lnTo>
                    <a:lnTo>
                      <a:pt x="1570" y="1509"/>
                    </a:lnTo>
                    <a:lnTo>
                      <a:pt x="1566" y="1504"/>
                    </a:lnTo>
                    <a:lnTo>
                      <a:pt x="1562" y="1506"/>
                    </a:lnTo>
                    <a:lnTo>
                      <a:pt x="1557" y="1515"/>
                    </a:lnTo>
                    <a:lnTo>
                      <a:pt x="1555" y="1520"/>
                    </a:lnTo>
                    <a:lnTo>
                      <a:pt x="1553" y="1522"/>
                    </a:lnTo>
                    <a:lnTo>
                      <a:pt x="1548" y="1523"/>
                    </a:lnTo>
                    <a:lnTo>
                      <a:pt x="1546" y="1522"/>
                    </a:lnTo>
                    <a:lnTo>
                      <a:pt x="1544" y="1517"/>
                    </a:lnTo>
                    <a:lnTo>
                      <a:pt x="1543" y="1510"/>
                    </a:lnTo>
                    <a:lnTo>
                      <a:pt x="1544" y="1504"/>
                    </a:lnTo>
                    <a:lnTo>
                      <a:pt x="1548" y="1500"/>
                    </a:lnTo>
                    <a:lnTo>
                      <a:pt x="1560" y="1493"/>
                    </a:lnTo>
                    <a:lnTo>
                      <a:pt x="1563" y="1490"/>
                    </a:lnTo>
                    <a:lnTo>
                      <a:pt x="1564" y="1487"/>
                    </a:lnTo>
                    <a:lnTo>
                      <a:pt x="1564" y="1485"/>
                    </a:lnTo>
                    <a:lnTo>
                      <a:pt x="1565" y="1483"/>
                    </a:lnTo>
                    <a:lnTo>
                      <a:pt x="1573" y="1489"/>
                    </a:lnTo>
                    <a:lnTo>
                      <a:pt x="1577" y="1493"/>
                    </a:lnTo>
                    <a:lnTo>
                      <a:pt x="1580" y="1498"/>
                    </a:lnTo>
                    <a:lnTo>
                      <a:pt x="1579" y="1499"/>
                    </a:lnTo>
                    <a:lnTo>
                      <a:pt x="1576" y="1504"/>
                    </a:lnTo>
                    <a:close/>
                    <a:moveTo>
                      <a:pt x="1665" y="1570"/>
                    </a:moveTo>
                    <a:lnTo>
                      <a:pt x="1667" y="1581"/>
                    </a:lnTo>
                    <a:lnTo>
                      <a:pt x="1667" y="1585"/>
                    </a:lnTo>
                    <a:lnTo>
                      <a:pt x="1667" y="1593"/>
                    </a:lnTo>
                    <a:lnTo>
                      <a:pt x="1666" y="1605"/>
                    </a:lnTo>
                    <a:lnTo>
                      <a:pt x="1666" y="1607"/>
                    </a:lnTo>
                    <a:lnTo>
                      <a:pt x="1665" y="1608"/>
                    </a:lnTo>
                    <a:lnTo>
                      <a:pt x="1664" y="1611"/>
                    </a:lnTo>
                    <a:lnTo>
                      <a:pt x="1664" y="1616"/>
                    </a:lnTo>
                    <a:lnTo>
                      <a:pt x="1664" y="1618"/>
                    </a:lnTo>
                    <a:lnTo>
                      <a:pt x="1662" y="1620"/>
                    </a:lnTo>
                    <a:lnTo>
                      <a:pt x="1649" y="1622"/>
                    </a:lnTo>
                    <a:lnTo>
                      <a:pt x="1641" y="1621"/>
                    </a:lnTo>
                    <a:lnTo>
                      <a:pt x="1630" y="1623"/>
                    </a:lnTo>
                    <a:lnTo>
                      <a:pt x="1624" y="1622"/>
                    </a:lnTo>
                    <a:lnTo>
                      <a:pt x="1620" y="1620"/>
                    </a:lnTo>
                    <a:lnTo>
                      <a:pt x="1615" y="1614"/>
                    </a:lnTo>
                    <a:lnTo>
                      <a:pt x="1603" y="1602"/>
                    </a:lnTo>
                    <a:lnTo>
                      <a:pt x="1598" y="1601"/>
                    </a:lnTo>
                    <a:lnTo>
                      <a:pt x="1583" y="1597"/>
                    </a:lnTo>
                    <a:lnTo>
                      <a:pt x="1575" y="1583"/>
                    </a:lnTo>
                    <a:lnTo>
                      <a:pt x="1572" y="1581"/>
                    </a:lnTo>
                    <a:lnTo>
                      <a:pt x="1569" y="1585"/>
                    </a:lnTo>
                    <a:lnTo>
                      <a:pt x="1568" y="1584"/>
                    </a:lnTo>
                    <a:lnTo>
                      <a:pt x="1567" y="1581"/>
                    </a:lnTo>
                    <a:lnTo>
                      <a:pt x="1566" y="1577"/>
                    </a:lnTo>
                    <a:lnTo>
                      <a:pt x="1565" y="1574"/>
                    </a:lnTo>
                    <a:lnTo>
                      <a:pt x="1559" y="1575"/>
                    </a:lnTo>
                    <a:lnTo>
                      <a:pt x="1558" y="1574"/>
                    </a:lnTo>
                    <a:lnTo>
                      <a:pt x="1557" y="1570"/>
                    </a:lnTo>
                    <a:lnTo>
                      <a:pt x="1557" y="1566"/>
                    </a:lnTo>
                    <a:lnTo>
                      <a:pt x="1559" y="1561"/>
                    </a:lnTo>
                    <a:lnTo>
                      <a:pt x="1565" y="1545"/>
                    </a:lnTo>
                    <a:lnTo>
                      <a:pt x="1568" y="1544"/>
                    </a:lnTo>
                    <a:lnTo>
                      <a:pt x="1572" y="1541"/>
                    </a:lnTo>
                    <a:lnTo>
                      <a:pt x="1574" y="1533"/>
                    </a:lnTo>
                    <a:lnTo>
                      <a:pt x="1574" y="1525"/>
                    </a:lnTo>
                    <a:lnTo>
                      <a:pt x="1580" y="1513"/>
                    </a:lnTo>
                    <a:lnTo>
                      <a:pt x="1584" y="1510"/>
                    </a:lnTo>
                    <a:lnTo>
                      <a:pt x="1590" y="1501"/>
                    </a:lnTo>
                    <a:lnTo>
                      <a:pt x="1612" y="1488"/>
                    </a:lnTo>
                    <a:lnTo>
                      <a:pt x="1618" y="1487"/>
                    </a:lnTo>
                    <a:lnTo>
                      <a:pt x="1626" y="1488"/>
                    </a:lnTo>
                    <a:lnTo>
                      <a:pt x="1634" y="1492"/>
                    </a:lnTo>
                    <a:lnTo>
                      <a:pt x="1640" y="1499"/>
                    </a:lnTo>
                    <a:lnTo>
                      <a:pt x="1652" y="1516"/>
                    </a:lnTo>
                    <a:lnTo>
                      <a:pt x="1657" y="1526"/>
                    </a:lnTo>
                    <a:lnTo>
                      <a:pt x="1660" y="1537"/>
                    </a:lnTo>
                    <a:lnTo>
                      <a:pt x="1663" y="1543"/>
                    </a:lnTo>
                    <a:lnTo>
                      <a:pt x="1666" y="1555"/>
                    </a:lnTo>
                    <a:lnTo>
                      <a:pt x="1665" y="1560"/>
                    </a:lnTo>
                    <a:lnTo>
                      <a:pt x="1664" y="1567"/>
                    </a:lnTo>
                    <a:lnTo>
                      <a:pt x="1665" y="1570"/>
                    </a:lnTo>
                    <a:close/>
                    <a:moveTo>
                      <a:pt x="1294" y="1569"/>
                    </a:moveTo>
                    <a:lnTo>
                      <a:pt x="1287" y="1570"/>
                    </a:lnTo>
                    <a:lnTo>
                      <a:pt x="1275" y="1566"/>
                    </a:lnTo>
                    <a:lnTo>
                      <a:pt x="1269" y="1558"/>
                    </a:lnTo>
                    <a:lnTo>
                      <a:pt x="1267" y="1554"/>
                    </a:lnTo>
                    <a:lnTo>
                      <a:pt x="1267" y="1552"/>
                    </a:lnTo>
                    <a:lnTo>
                      <a:pt x="1268" y="1551"/>
                    </a:lnTo>
                    <a:lnTo>
                      <a:pt x="1270" y="1545"/>
                    </a:lnTo>
                    <a:lnTo>
                      <a:pt x="1274" y="1530"/>
                    </a:lnTo>
                    <a:lnTo>
                      <a:pt x="1275" y="1526"/>
                    </a:lnTo>
                    <a:lnTo>
                      <a:pt x="1281" y="1517"/>
                    </a:lnTo>
                    <a:lnTo>
                      <a:pt x="1286" y="1515"/>
                    </a:lnTo>
                    <a:lnTo>
                      <a:pt x="1295" y="1516"/>
                    </a:lnTo>
                    <a:lnTo>
                      <a:pt x="1301" y="1520"/>
                    </a:lnTo>
                    <a:lnTo>
                      <a:pt x="1303" y="1523"/>
                    </a:lnTo>
                    <a:lnTo>
                      <a:pt x="1305" y="1527"/>
                    </a:lnTo>
                    <a:lnTo>
                      <a:pt x="1306" y="1535"/>
                    </a:lnTo>
                    <a:lnTo>
                      <a:pt x="1307" y="1540"/>
                    </a:lnTo>
                    <a:lnTo>
                      <a:pt x="1309" y="1545"/>
                    </a:lnTo>
                    <a:lnTo>
                      <a:pt x="1310" y="1549"/>
                    </a:lnTo>
                    <a:lnTo>
                      <a:pt x="1310" y="1552"/>
                    </a:lnTo>
                    <a:lnTo>
                      <a:pt x="1310" y="1555"/>
                    </a:lnTo>
                    <a:lnTo>
                      <a:pt x="1308" y="1558"/>
                    </a:lnTo>
                    <a:lnTo>
                      <a:pt x="1304" y="1563"/>
                    </a:lnTo>
                    <a:lnTo>
                      <a:pt x="1294" y="1569"/>
                    </a:lnTo>
                    <a:close/>
                    <a:moveTo>
                      <a:pt x="1603" y="1640"/>
                    </a:moveTo>
                    <a:lnTo>
                      <a:pt x="1601" y="1641"/>
                    </a:lnTo>
                    <a:lnTo>
                      <a:pt x="1598" y="1640"/>
                    </a:lnTo>
                    <a:lnTo>
                      <a:pt x="1586" y="1634"/>
                    </a:lnTo>
                    <a:lnTo>
                      <a:pt x="1584" y="1632"/>
                    </a:lnTo>
                    <a:lnTo>
                      <a:pt x="1584" y="1630"/>
                    </a:lnTo>
                    <a:lnTo>
                      <a:pt x="1586" y="1628"/>
                    </a:lnTo>
                    <a:lnTo>
                      <a:pt x="1587" y="1625"/>
                    </a:lnTo>
                    <a:lnTo>
                      <a:pt x="1590" y="1623"/>
                    </a:lnTo>
                    <a:lnTo>
                      <a:pt x="1596" y="1623"/>
                    </a:lnTo>
                    <a:lnTo>
                      <a:pt x="1601" y="1629"/>
                    </a:lnTo>
                    <a:lnTo>
                      <a:pt x="1604" y="1636"/>
                    </a:lnTo>
                    <a:lnTo>
                      <a:pt x="1604" y="1638"/>
                    </a:lnTo>
                    <a:lnTo>
                      <a:pt x="1603" y="1640"/>
                    </a:lnTo>
                    <a:close/>
                    <a:moveTo>
                      <a:pt x="1531" y="1637"/>
                    </a:moveTo>
                    <a:lnTo>
                      <a:pt x="1520" y="1645"/>
                    </a:lnTo>
                    <a:lnTo>
                      <a:pt x="1518" y="1642"/>
                    </a:lnTo>
                    <a:lnTo>
                      <a:pt x="1517" y="1639"/>
                    </a:lnTo>
                    <a:lnTo>
                      <a:pt x="1525" y="1627"/>
                    </a:lnTo>
                    <a:lnTo>
                      <a:pt x="1529" y="1624"/>
                    </a:lnTo>
                    <a:lnTo>
                      <a:pt x="1532" y="1628"/>
                    </a:lnTo>
                    <a:lnTo>
                      <a:pt x="1533" y="1631"/>
                    </a:lnTo>
                    <a:lnTo>
                      <a:pt x="1533" y="1633"/>
                    </a:lnTo>
                    <a:lnTo>
                      <a:pt x="1531" y="1637"/>
                    </a:lnTo>
                    <a:close/>
                    <a:moveTo>
                      <a:pt x="746" y="1691"/>
                    </a:moveTo>
                    <a:lnTo>
                      <a:pt x="746" y="1692"/>
                    </a:lnTo>
                    <a:lnTo>
                      <a:pt x="755" y="1680"/>
                    </a:lnTo>
                    <a:lnTo>
                      <a:pt x="760" y="1679"/>
                    </a:lnTo>
                    <a:lnTo>
                      <a:pt x="764" y="1680"/>
                    </a:lnTo>
                    <a:lnTo>
                      <a:pt x="766" y="1682"/>
                    </a:lnTo>
                    <a:lnTo>
                      <a:pt x="766" y="1684"/>
                    </a:lnTo>
                    <a:lnTo>
                      <a:pt x="767" y="1689"/>
                    </a:lnTo>
                    <a:lnTo>
                      <a:pt x="767" y="1702"/>
                    </a:lnTo>
                    <a:lnTo>
                      <a:pt x="767" y="1703"/>
                    </a:lnTo>
                    <a:lnTo>
                      <a:pt x="769" y="1703"/>
                    </a:lnTo>
                    <a:lnTo>
                      <a:pt x="771" y="1700"/>
                    </a:lnTo>
                    <a:lnTo>
                      <a:pt x="781" y="1681"/>
                    </a:lnTo>
                    <a:lnTo>
                      <a:pt x="785" y="1676"/>
                    </a:lnTo>
                    <a:lnTo>
                      <a:pt x="788" y="1674"/>
                    </a:lnTo>
                    <a:lnTo>
                      <a:pt x="800" y="1671"/>
                    </a:lnTo>
                    <a:lnTo>
                      <a:pt x="808" y="1671"/>
                    </a:lnTo>
                    <a:lnTo>
                      <a:pt x="817" y="1673"/>
                    </a:lnTo>
                    <a:lnTo>
                      <a:pt x="824" y="1676"/>
                    </a:lnTo>
                    <a:lnTo>
                      <a:pt x="835" y="1683"/>
                    </a:lnTo>
                    <a:lnTo>
                      <a:pt x="843" y="1692"/>
                    </a:lnTo>
                    <a:lnTo>
                      <a:pt x="851" y="1702"/>
                    </a:lnTo>
                    <a:lnTo>
                      <a:pt x="878" y="1737"/>
                    </a:lnTo>
                    <a:lnTo>
                      <a:pt x="890" y="1748"/>
                    </a:lnTo>
                    <a:lnTo>
                      <a:pt x="894" y="1753"/>
                    </a:lnTo>
                    <a:lnTo>
                      <a:pt x="896" y="1758"/>
                    </a:lnTo>
                    <a:lnTo>
                      <a:pt x="898" y="1763"/>
                    </a:lnTo>
                    <a:lnTo>
                      <a:pt x="898" y="1768"/>
                    </a:lnTo>
                    <a:lnTo>
                      <a:pt x="897" y="1772"/>
                    </a:lnTo>
                    <a:lnTo>
                      <a:pt x="896" y="1776"/>
                    </a:lnTo>
                    <a:lnTo>
                      <a:pt x="893" y="1778"/>
                    </a:lnTo>
                    <a:lnTo>
                      <a:pt x="877" y="1790"/>
                    </a:lnTo>
                    <a:lnTo>
                      <a:pt x="868" y="1793"/>
                    </a:lnTo>
                    <a:lnTo>
                      <a:pt x="860" y="1798"/>
                    </a:lnTo>
                    <a:lnTo>
                      <a:pt x="839" y="1816"/>
                    </a:lnTo>
                    <a:lnTo>
                      <a:pt x="825" y="1824"/>
                    </a:lnTo>
                    <a:lnTo>
                      <a:pt x="807" y="1841"/>
                    </a:lnTo>
                    <a:lnTo>
                      <a:pt x="773" y="1866"/>
                    </a:lnTo>
                    <a:lnTo>
                      <a:pt x="769" y="1872"/>
                    </a:lnTo>
                    <a:lnTo>
                      <a:pt x="767" y="1875"/>
                    </a:lnTo>
                    <a:lnTo>
                      <a:pt x="757" y="1904"/>
                    </a:lnTo>
                    <a:lnTo>
                      <a:pt x="754" y="1911"/>
                    </a:lnTo>
                    <a:lnTo>
                      <a:pt x="745" y="1918"/>
                    </a:lnTo>
                    <a:lnTo>
                      <a:pt x="733" y="1919"/>
                    </a:lnTo>
                    <a:lnTo>
                      <a:pt x="730" y="1921"/>
                    </a:lnTo>
                    <a:lnTo>
                      <a:pt x="730" y="1931"/>
                    </a:lnTo>
                    <a:lnTo>
                      <a:pt x="726" y="1947"/>
                    </a:lnTo>
                    <a:lnTo>
                      <a:pt x="724" y="1958"/>
                    </a:lnTo>
                    <a:lnTo>
                      <a:pt x="721" y="1987"/>
                    </a:lnTo>
                    <a:lnTo>
                      <a:pt x="720" y="1990"/>
                    </a:lnTo>
                    <a:lnTo>
                      <a:pt x="718" y="1995"/>
                    </a:lnTo>
                    <a:lnTo>
                      <a:pt x="715" y="2001"/>
                    </a:lnTo>
                    <a:lnTo>
                      <a:pt x="704" y="2007"/>
                    </a:lnTo>
                    <a:lnTo>
                      <a:pt x="696" y="2011"/>
                    </a:lnTo>
                    <a:lnTo>
                      <a:pt x="685" y="2014"/>
                    </a:lnTo>
                    <a:lnTo>
                      <a:pt x="682" y="2012"/>
                    </a:lnTo>
                    <a:lnTo>
                      <a:pt x="680" y="2007"/>
                    </a:lnTo>
                    <a:lnTo>
                      <a:pt x="677" y="2007"/>
                    </a:lnTo>
                    <a:lnTo>
                      <a:pt x="675" y="2008"/>
                    </a:lnTo>
                    <a:lnTo>
                      <a:pt x="661" y="2027"/>
                    </a:lnTo>
                    <a:lnTo>
                      <a:pt x="647" y="2035"/>
                    </a:lnTo>
                    <a:lnTo>
                      <a:pt x="641" y="2042"/>
                    </a:lnTo>
                    <a:lnTo>
                      <a:pt x="637" y="2046"/>
                    </a:lnTo>
                    <a:lnTo>
                      <a:pt x="633" y="2047"/>
                    </a:lnTo>
                    <a:lnTo>
                      <a:pt x="628" y="2046"/>
                    </a:lnTo>
                    <a:lnTo>
                      <a:pt x="624" y="2043"/>
                    </a:lnTo>
                    <a:lnTo>
                      <a:pt x="620" y="2038"/>
                    </a:lnTo>
                    <a:lnTo>
                      <a:pt x="617" y="2032"/>
                    </a:lnTo>
                    <a:lnTo>
                      <a:pt x="610" y="2010"/>
                    </a:lnTo>
                    <a:lnTo>
                      <a:pt x="607" y="2002"/>
                    </a:lnTo>
                    <a:lnTo>
                      <a:pt x="605" y="1998"/>
                    </a:lnTo>
                    <a:lnTo>
                      <a:pt x="598" y="1985"/>
                    </a:lnTo>
                    <a:lnTo>
                      <a:pt x="596" y="1982"/>
                    </a:lnTo>
                    <a:lnTo>
                      <a:pt x="569" y="1964"/>
                    </a:lnTo>
                    <a:lnTo>
                      <a:pt x="557" y="1954"/>
                    </a:lnTo>
                    <a:lnTo>
                      <a:pt x="554" y="1951"/>
                    </a:lnTo>
                    <a:lnTo>
                      <a:pt x="551" y="1949"/>
                    </a:lnTo>
                    <a:lnTo>
                      <a:pt x="534" y="1950"/>
                    </a:lnTo>
                    <a:lnTo>
                      <a:pt x="532" y="1949"/>
                    </a:lnTo>
                    <a:lnTo>
                      <a:pt x="531" y="1948"/>
                    </a:lnTo>
                    <a:lnTo>
                      <a:pt x="533" y="1943"/>
                    </a:lnTo>
                    <a:lnTo>
                      <a:pt x="534" y="1939"/>
                    </a:lnTo>
                    <a:lnTo>
                      <a:pt x="534" y="1936"/>
                    </a:lnTo>
                    <a:lnTo>
                      <a:pt x="534" y="1931"/>
                    </a:lnTo>
                    <a:lnTo>
                      <a:pt x="534" y="1930"/>
                    </a:lnTo>
                    <a:lnTo>
                      <a:pt x="541" y="1925"/>
                    </a:lnTo>
                    <a:lnTo>
                      <a:pt x="540" y="1924"/>
                    </a:lnTo>
                    <a:lnTo>
                      <a:pt x="539" y="1921"/>
                    </a:lnTo>
                    <a:lnTo>
                      <a:pt x="538" y="1918"/>
                    </a:lnTo>
                    <a:lnTo>
                      <a:pt x="539" y="1916"/>
                    </a:lnTo>
                    <a:lnTo>
                      <a:pt x="541" y="1915"/>
                    </a:lnTo>
                    <a:lnTo>
                      <a:pt x="543" y="1910"/>
                    </a:lnTo>
                    <a:lnTo>
                      <a:pt x="546" y="1902"/>
                    </a:lnTo>
                    <a:lnTo>
                      <a:pt x="548" y="1897"/>
                    </a:lnTo>
                    <a:lnTo>
                      <a:pt x="550" y="1894"/>
                    </a:lnTo>
                    <a:lnTo>
                      <a:pt x="555" y="1885"/>
                    </a:lnTo>
                    <a:lnTo>
                      <a:pt x="559" y="1882"/>
                    </a:lnTo>
                    <a:lnTo>
                      <a:pt x="561" y="1878"/>
                    </a:lnTo>
                    <a:lnTo>
                      <a:pt x="562" y="1876"/>
                    </a:lnTo>
                    <a:lnTo>
                      <a:pt x="560" y="1874"/>
                    </a:lnTo>
                    <a:lnTo>
                      <a:pt x="560" y="1871"/>
                    </a:lnTo>
                    <a:lnTo>
                      <a:pt x="561" y="1861"/>
                    </a:lnTo>
                    <a:lnTo>
                      <a:pt x="560" y="1856"/>
                    </a:lnTo>
                    <a:lnTo>
                      <a:pt x="561" y="1851"/>
                    </a:lnTo>
                    <a:lnTo>
                      <a:pt x="562" y="1848"/>
                    </a:lnTo>
                    <a:lnTo>
                      <a:pt x="563" y="1845"/>
                    </a:lnTo>
                    <a:lnTo>
                      <a:pt x="576" y="1838"/>
                    </a:lnTo>
                    <a:lnTo>
                      <a:pt x="576" y="1836"/>
                    </a:lnTo>
                    <a:lnTo>
                      <a:pt x="576" y="1833"/>
                    </a:lnTo>
                    <a:lnTo>
                      <a:pt x="576" y="1830"/>
                    </a:lnTo>
                    <a:lnTo>
                      <a:pt x="575" y="1828"/>
                    </a:lnTo>
                    <a:lnTo>
                      <a:pt x="574" y="1827"/>
                    </a:lnTo>
                    <a:lnTo>
                      <a:pt x="570" y="1826"/>
                    </a:lnTo>
                    <a:lnTo>
                      <a:pt x="567" y="1822"/>
                    </a:lnTo>
                    <a:lnTo>
                      <a:pt x="567" y="1820"/>
                    </a:lnTo>
                    <a:lnTo>
                      <a:pt x="568" y="1814"/>
                    </a:lnTo>
                    <a:lnTo>
                      <a:pt x="573" y="1804"/>
                    </a:lnTo>
                    <a:lnTo>
                      <a:pt x="575" y="1799"/>
                    </a:lnTo>
                    <a:lnTo>
                      <a:pt x="581" y="1778"/>
                    </a:lnTo>
                    <a:lnTo>
                      <a:pt x="592" y="1765"/>
                    </a:lnTo>
                    <a:lnTo>
                      <a:pt x="595" y="1750"/>
                    </a:lnTo>
                    <a:lnTo>
                      <a:pt x="603" y="1735"/>
                    </a:lnTo>
                    <a:lnTo>
                      <a:pt x="603" y="1732"/>
                    </a:lnTo>
                    <a:lnTo>
                      <a:pt x="601" y="1727"/>
                    </a:lnTo>
                    <a:lnTo>
                      <a:pt x="593" y="1723"/>
                    </a:lnTo>
                    <a:lnTo>
                      <a:pt x="589" y="1718"/>
                    </a:lnTo>
                    <a:lnTo>
                      <a:pt x="587" y="1711"/>
                    </a:lnTo>
                    <a:lnTo>
                      <a:pt x="576" y="1674"/>
                    </a:lnTo>
                    <a:lnTo>
                      <a:pt x="574" y="1671"/>
                    </a:lnTo>
                    <a:lnTo>
                      <a:pt x="574" y="1666"/>
                    </a:lnTo>
                    <a:lnTo>
                      <a:pt x="571" y="1663"/>
                    </a:lnTo>
                    <a:lnTo>
                      <a:pt x="572" y="1661"/>
                    </a:lnTo>
                    <a:lnTo>
                      <a:pt x="615" y="1649"/>
                    </a:lnTo>
                    <a:lnTo>
                      <a:pt x="644" y="1645"/>
                    </a:lnTo>
                    <a:lnTo>
                      <a:pt x="675" y="1635"/>
                    </a:lnTo>
                    <a:lnTo>
                      <a:pt x="684" y="1635"/>
                    </a:lnTo>
                    <a:lnTo>
                      <a:pt x="690" y="1637"/>
                    </a:lnTo>
                    <a:lnTo>
                      <a:pt x="697" y="1642"/>
                    </a:lnTo>
                    <a:lnTo>
                      <a:pt x="706" y="1651"/>
                    </a:lnTo>
                    <a:lnTo>
                      <a:pt x="717" y="1660"/>
                    </a:lnTo>
                    <a:lnTo>
                      <a:pt x="738" y="1673"/>
                    </a:lnTo>
                    <a:lnTo>
                      <a:pt x="752" y="1676"/>
                    </a:lnTo>
                    <a:lnTo>
                      <a:pt x="746" y="1686"/>
                    </a:lnTo>
                    <a:lnTo>
                      <a:pt x="746" y="1689"/>
                    </a:lnTo>
                    <a:lnTo>
                      <a:pt x="746" y="1691"/>
                    </a:lnTo>
                    <a:close/>
                    <a:moveTo>
                      <a:pt x="1678" y="1685"/>
                    </a:moveTo>
                    <a:lnTo>
                      <a:pt x="1691" y="1691"/>
                    </a:lnTo>
                    <a:lnTo>
                      <a:pt x="1698" y="1695"/>
                    </a:lnTo>
                    <a:lnTo>
                      <a:pt x="1701" y="1697"/>
                    </a:lnTo>
                    <a:lnTo>
                      <a:pt x="1708" y="1706"/>
                    </a:lnTo>
                    <a:lnTo>
                      <a:pt x="1711" y="1709"/>
                    </a:lnTo>
                    <a:lnTo>
                      <a:pt x="1723" y="1704"/>
                    </a:lnTo>
                    <a:lnTo>
                      <a:pt x="1732" y="1702"/>
                    </a:lnTo>
                    <a:lnTo>
                      <a:pt x="1751" y="1704"/>
                    </a:lnTo>
                    <a:lnTo>
                      <a:pt x="1767" y="1711"/>
                    </a:lnTo>
                    <a:lnTo>
                      <a:pt x="1773" y="1717"/>
                    </a:lnTo>
                    <a:lnTo>
                      <a:pt x="1776" y="1722"/>
                    </a:lnTo>
                    <a:lnTo>
                      <a:pt x="1776" y="1728"/>
                    </a:lnTo>
                    <a:lnTo>
                      <a:pt x="1773" y="1736"/>
                    </a:lnTo>
                    <a:lnTo>
                      <a:pt x="1769" y="1745"/>
                    </a:lnTo>
                    <a:lnTo>
                      <a:pt x="1762" y="1758"/>
                    </a:lnTo>
                    <a:lnTo>
                      <a:pt x="1756" y="1765"/>
                    </a:lnTo>
                    <a:lnTo>
                      <a:pt x="1755" y="1768"/>
                    </a:lnTo>
                    <a:lnTo>
                      <a:pt x="1754" y="1772"/>
                    </a:lnTo>
                    <a:lnTo>
                      <a:pt x="1751" y="1778"/>
                    </a:lnTo>
                    <a:lnTo>
                      <a:pt x="1745" y="1792"/>
                    </a:lnTo>
                    <a:lnTo>
                      <a:pt x="1743" y="1794"/>
                    </a:lnTo>
                    <a:lnTo>
                      <a:pt x="1734" y="1800"/>
                    </a:lnTo>
                    <a:lnTo>
                      <a:pt x="1737" y="1803"/>
                    </a:lnTo>
                    <a:lnTo>
                      <a:pt x="1739" y="1805"/>
                    </a:lnTo>
                    <a:lnTo>
                      <a:pt x="1738" y="1811"/>
                    </a:lnTo>
                    <a:lnTo>
                      <a:pt x="1732" y="1826"/>
                    </a:lnTo>
                    <a:lnTo>
                      <a:pt x="1726" y="1839"/>
                    </a:lnTo>
                    <a:lnTo>
                      <a:pt x="1722" y="1847"/>
                    </a:lnTo>
                    <a:lnTo>
                      <a:pt x="1715" y="1858"/>
                    </a:lnTo>
                    <a:lnTo>
                      <a:pt x="1710" y="1861"/>
                    </a:lnTo>
                    <a:lnTo>
                      <a:pt x="1705" y="1862"/>
                    </a:lnTo>
                    <a:lnTo>
                      <a:pt x="1672" y="1852"/>
                    </a:lnTo>
                    <a:lnTo>
                      <a:pt x="1663" y="1853"/>
                    </a:lnTo>
                    <a:lnTo>
                      <a:pt x="1641" y="1858"/>
                    </a:lnTo>
                    <a:lnTo>
                      <a:pt x="1643" y="1860"/>
                    </a:lnTo>
                    <a:lnTo>
                      <a:pt x="1651" y="1864"/>
                    </a:lnTo>
                    <a:lnTo>
                      <a:pt x="1657" y="1868"/>
                    </a:lnTo>
                    <a:lnTo>
                      <a:pt x="1664" y="1881"/>
                    </a:lnTo>
                    <a:lnTo>
                      <a:pt x="1664" y="1884"/>
                    </a:lnTo>
                    <a:lnTo>
                      <a:pt x="1665" y="1888"/>
                    </a:lnTo>
                    <a:lnTo>
                      <a:pt x="1665" y="1895"/>
                    </a:lnTo>
                    <a:lnTo>
                      <a:pt x="1664" y="1897"/>
                    </a:lnTo>
                    <a:lnTo>
                      <a:pt x="1653" y="1917"/>
                    </a:lnTo>
                    <a:lnTo>
                      <a:pt x="1650" y="1931"/>
                    </a:lnTo>
                    <a:lnTo>
                      <a:pt x="1647" y="1942"/>
                    </a:lnTo>
                    <a:lnTo>
                      <a:pt x="1644" y="1945"/>
                    </a:lnTo>
                    <a:lnTo>
                      <a:pt x="1631" y="1941"/>
                    </a:lnTo>
                    <a:lnTo>
                      <a:pt x="1627" y="1941"/>
                    </a:lnTo>
                    <a:lnTo>
                      <a:pt x="1613" y="1944"/>
                    </a:lnTo>
                    <a:lnTo>
                      <a:pt x="1607" y="1942"/>
                    </a:lnTo>
                    <a:lnTo>
                      <a:pt x="1608" y="1925"/>
                    </a:lnTo>
                    <a:lnTo>
                      <a:pt x="1607" y="1906"/>
                    </a:lnTo>
                    <a:lnTo>
                      <a:pt x="1605" y="1888"/>
                    </a:lnTo>
                    <a:lnTo>
                      <a:pt x="1594" y="1855"/>
                    </a:lnTo>
                    <a:lnTo>
                      <a:pt x="1593" y="1849"/>
                    </a:lnTo>
                    <a:lnTo>
                      <a:pt x="1592" y="1843"/>
                    </a:lnTo>
                    <a:lnTo>
                      <a:pt x="1592" y="1836"/>
                    </a:lnTo>
                    <a:lnTo>
                      <a:pt x="1592" y="1829"/>
                    </a:lnTo>
                    <a:lnTo>
                      <a:pt x="1593" y="1815"/>
                    </a:lnTo>
                    <a:lnTo>
                      <a:pt x="1593" y="1808"/>
                    </a:lnTo>
                    <a:lnTo>
                      <a:pt x="1592" y="1789"/>
                    </a:lnTo>
                    <a:lnTo>
                      <a:pt x="1591" y="1761"/>
                    </a:lnTo>
                    <a:lnTo>
                      <a:pt x="1591" y="1751"/>
                    </a:lnTo>
                    <a:lnTo>
                      <a:pt x="1591" y="1747"/>
                    </a:lnTo>
                    <a:lnTo>
                      <a:pt x="1591" y="1744"/>
                    </a:lnTo>
                    <a:lnTo>
                      <a:pt x="1593" y="1740"/>
                    </a:lnTo>
                    <a:lnTo>
                      <a:pt x="1598" y="1737"/>
                    </a:lnTo>
                    <a:lnTo>
                      <a:pt x="1600" y="1736"/>
                    </a:lnTo>
                    <a:lnTo>
                      <a:pt x="1614" y="1745"/>
                    </a:lnTo>
                    <a:lnTo>
                      <a:pt x="1620" y="1748"/>
                    </a:lnTo>
                    <a:lnTo>
                      <a:pt x="1624" y="1748"/>
                    </a:lnTo>
                    <a:lnTo>
                      <a:pt x="1624" y="1747"/>
                    </a:lnTo>
                    <a:lnTo>
                      <a:pt x="1621" y="1745"/>
                    </a:lnTo>
                    <a:lnTo>
                      <a:pt x="1617" y="1741"/>
                    </a:lnTo>
                    <a:lnTo>
                      <a:pt x="1611" y="1730"/>
                    </a:lnTo>
                    <a:lnTo>
                      <a:pt x="1609" y="1720"/>
                    </a:lnTo>
                    <a:lnTo>
                      <a:pt x="1608" y="1717"/>
                    </a:lnTo>
                    <a:lnTo>
                      <a:pt x="1608" y="1714"/>
                    </a:lnTo>
                    <a:lnTo>
                      <a:pt x="1608" y="1710"/>
                    </a:lnTo>
                    <a:lnTo>
                      <a:pt x="1609" y="1707"/>
                    </a:lnTo>
                    <a:lnTo>
                      <a:pt x="1612" y="1702"/>
                    </a:lnTo>
                    <a:lnTo>
                      <a:pt x="1614" y="1700"/>
                    </a:lnTo>
                    <a:lnTo>
                      <a:pt x="1623" y="1694"/>
                    </a:lnTo>
                    <a:lnTo>
                      <a:pt x="1632" y="1691"/>
                    </a:lnTo>
                    <a:lnTo>
                      <a:pt x="1651" y="1689"/>
                    </a:lnTo>
                    <a:lnTo>
                      <a:pt x="1656" y="1690"/>
                    </a:lnTo>
                    <a:lnTo>
                      <a:pt x="1664" y="1684"/>
                    </a:lnTo>
                    <a:lnTo>
                      <a:pt x="1669" y="1682"/>
                    </a:lnTo>
                    <a:lnTo>
                      <a:pt x="1678" y="1685"/>
                    </a:lnTo>
                    <a:close/>
                    <a:moveTo>
                      <a:pt x="1499" y="1722"/>
                    </a:moveTo>
                    <a:lnTo>
                      <a:pt x="1489" y="1725"/>
                    </a:lnTo>
                    <a:lnTo>
                      <a:pt x="1484" y="1724"/>
                    </a:lnTo>
                    <a:lnTo>
                      <a:pt x="1482" y="1727"/>
                    </a:lnTo>
                    <a:lnTo>
                      <a:pt x="1480" y="1728"/>
                    </a:lnTo>
                    <a:lnTo>
                      <a:pt x="1474" y="1729"/>
                    </a:lnTo>
                    <a:lnTo>
                      <a:pt x="1463" y="1723"/>
                    </a:lnTo>
                    <a:lnTo>
                      <a:pt x="1460" y="1721"/>
                    </a:lnTo>
                    <a:lnTo>
                      <a:pt x="1459" y="1719"/>
                    </a:lnTo>
                    <a:lnTo>
                      <a:pt x="1459" y="1717"/>
                    </a:lnTo>
                    <a:lnTo>
                      <a:pt x="1461" y="1715"/>
                    </a:lnTo>
                    <a:lnTo>
                      <a:pt x="1470" y="1712"/>
                    </a:lnTo>
                    <a:lnTo>
                      <a:pt x="1473" y="1710"/>
                    </a:lnTo>
                    <a:lnTo>
                      <a:pt x="1474" y="1707"/>
                    </a:lnTo>
                    <a:lnTo>
                      <a:pt x="1477" y="1704"/>
                    </a:lnTo>
                    <a:lnTo>
                      <a:pt x="1480" y="1703"/>
                    </a:lnTo>
                    <a:lnTo>
                      <a:pt x="1488" y="1701"/>
                    </a:lnTo>
                    <a:lnTo>
                      <a:pt x="1506" y="1692"/>
                    </a:lnTo>
                    <a:lnTo>
                      <a:pt x="1515" y="1691"/>
                    </a:lnTo>
                    <a:lnTo>
                      <a:pt x="1519" y="1691"/>
                    </a:lnTo>
                    <a:lnTo>
                      <a:pt x="1520" y="1694"/>
                    </a:lnTo>
                    <a:lnTo>
                      <a:pt x="1520" y="1696"/>
                    </a:lnTo>
                    <a:lnTo>
                      <a:pt x="1520" y="1699"/>
                    </a:lnTo>
                    <a:lnTo>
                      <a:pt x="1517" y="1705"/>
                    </a:lnTo>
                    <a:lnTo>
                      <a:pt x="1513" y="1709"/>
                    </a:lnTo>
                    <a:lnTo>
                      <a:pt x="1503" y="1719"/>
                    </a:lnTo>
                    <a:lnTo>
                      <a:pt x="1499" y="1722"/>
                    </a:lnTo>
                    <a:close/>
                    <a:moveTo>
                      <a:pt x="1438" y="1712"/>
                    </a:moveTo>
                    <a:lnTo>
                      <a:pt x="1468" y="1739"/>
                    </a:lnTo>
                    <a:lnTo>
                      <a:pt x="1472" y="1737"/>
                    </a:lnTo>
                    <a:lnTo>
                      <a:pt x="1481" y="1736"/>
                    </a:lnTo>
                    <a:lnTo>
                      <a:pt x="1490" y="1732"/>
                    </a:lnTo>
                    <a:lnTo>
                      <a:pt x="1503" y="1728"/>
                    </a:lnTo>
                    <a:lnTo>
                      <a:pt x="1511" y="1722"/>
                    </a:lnTo>
                    <a:lnTo>
                      <a:pt x="1514" y="1721"/>
                    </a:lnTo>
                    <a:lnTo>
                      <a:pt x="1520" y="1720"/>
                    </a:lnTo>
                    <a:lnTo>
                      <a:pt x="1523" y="1720"/>
                    </a:lnTo>
                    <a:lnTo>
                      <a:pt x="1532" y="1723"/>
                    </a:lnTo>
                    <a:lnTo>
                      <a:pt x="1535" y="1725"/>
                    </a:lnTo>
                    <a:lnTo>
                      <a:pt x="1537" y="1728"/>
                    </a:lnTo>
                    <a:lnTo>
                      <a:pt x="1539" y="1732"/>
                    </a:lnTo>
                    <a:lnTo>
                      <a:pt x="1543" y="1742"/>
                    </a:lnTo>
                    <a:lnTo>
                      <a:pt x="1543" y="1746"/>
                    </a:lnTo>
                    <a:lnTo>
                      <a:pt x="1543" y="1747"/>
                    </a:lnTo>
                    <a:lnTo>
                      <a:pt x="1540" y="1754"/>
                    </a:lnTo>
                    <a:lnTo>
                      <a:pt x="1538" y="1757"/>
                    </a:lnTo>
                    <a:lnTo>
                      <a:pt x="1533" y="1759"/>
                    </a:lnTo>
                    <a:lnTo>
                      <a:pt x="1529" y="1760"/>
                    </a:lnTo>
                    <a:lnTo>
                      <a:pt x="1526" y="1765"/>
                    </a:lnTo>
                    <a:lnTo>
                      <a:pt x="1522" y="1763"/>
                    </a:lnTo>
                    <a:lnTo>
                      <a:pt x="1521" y="1768"/>
                    </a:lnTo>
                    <a:lnTo>
                      <a:pt x="1522" y="1770"/>
                    </a:lnTo>
                    <a:lnTo>
                      <a:pt x="1523" y="1772"/>
                    </a:lnTo>
                    <a:lnTo>
                      <a:pt x="1525" y="1771"/>
                    </a:lnTo>
                    <a:lnTo>
                      <a:pt x="1527" y="1769"/>
                    </a:lnTo>
                    <a:lnTo>
                      <a:pt x="1531" y="1770"/>
                    </a:lnTo>
                    <a:lnTo>
                      <a:pt x="1533" y="1773"/>
                    </a:lnTo>
                    <a:lnTo>
                      <a:pt x="1535" y="1778"/>
                    </a:lnTo>
                    <a:lnTo>
                      <a:pt x="1534" y="1782"/>
                    </a:lnTo>
                    <a:lnTo>
                      <a:pt x="1526" y="1788"/>
                    </a:lnTo>
                    <a:lnTo>
                      <a:pt x="1515" y="1794"/>
                    </a:lnTo>
                    <a:lnTo>
                      <a:pt x="1502" y="1815"/>
                    </a:lnTo>
                    <a:lnTo>
                      <a:pt x="1495" y="1824"/>
                    </a:lnTo>
                    <a:lnTo>
                      <a:pt x="1494" y="1826"/>
                    </a:lnTo>
                    <a:lnTo>
                      <a:pt x="1493" y="1829"/>
                    </a:lnTo>
                    <a:lnTo>
                      <a:pt x="1493" y="1834"/>
                    </a:lnTo>
                    <a:lnTo>
                      <a:pt x="1493" y="1836"/>
                    </a:lnTo>
                    <a:lnTo>
                      <a:pt x="1495" y="1837"/>
                    </a:lnTo>
                    <a:lnTo>
                      <a:pt x="1502" y="1830"/>
                    </a:lnTo>
                    <a:lnTo>
                      <a:pt x="1506" y="1826"/>
                    </a:lnTo>
                    <a:lnTo>
                      <a:pt x="1510" y="1825"/>
                    </a:lnTo>
                    <a:lnTo>
                      <a:pt x="1518" y="1824"/>
                    </a:lnTo>
                    <a:lnTo>
                      <a:pt x="1521" y="1826"/>
                    </a:lnTo>
                    <a:lnTo>
                      <a:pt x="1527" y="1830"/>
                    </a:lnTo>
                    <a:lnTo>
                      <a:pt x="1532" y="1836"/>
                    </a:lnTo>
                    <a:lnTo>
                      <a:pt x="1533" y="1839"/>
                    </a:lnTo>
                    <a:lnTo>
                      <a:pt x="1532" y="1841"/>
                    </a:lnTo>
                    <a:lnTo>
                      <a:pt x="1530" y="1843"/>
                    </a:lnTo>
                    <a:lnTo>
                      <a:pt x="1530" y="1845"/>
                    </a:lnTo>
                    <a:lnTo>
                      <a:pt x="1535" y="1848"/>
                    </a:lnTo>
                    <a:lnTo>
                      <a:pt x="1540" y="1857"/>
                    </a:lnTo>
                    <a:lnTo>
                      <a:pt x="1541" y="1862"/>
                    </a:lnTo>
                    <a:lnTo>
                      <a:pt x="1538" y="1868"/>
                    </a:lnTo>
                    <a:lnTo>
                      <a:pt x="1538" y="1871"/>
                    </a:lnTo>
                    <a:lnTo>
                      <a:pt x="1539" y="1873"/>
                    </a:lnTo>
                    <a:lnTo>
                      <a:pt x="1541" y="1872"/>
                    </a:lnTo>
                    <a:lnTo>
                      <a:pt x="1548" y="1866"/>
                    </a:lnTo>
                    <a:lnTo>
                      <a:pt x="1555" y="1863"/>
                    </a:lnTo>
                    <a:lnTo>
                      <a:pt x="1558" y="1863"/>
                    </a:lnTo>
                    <a:lnTo>
                      <a:pt x="1559" y="1865"/>
                    </a:lnTo>
                    <a:lnTo>
                      <a:pt x="1561" y="1873"/>
                    </a:lnTo>
                    <a:lnTo>
                      <a:pt x="1563" y="1882"/>
                    </a:lnTo>
                    <a:lnTo>
                      <a:pt x="1563" y="1889"/>
                    </a:lnTo>
                    <a:lnTo>
                      <a:pt x="1562" y="1896"/>
                    </a:lnTo>
                    <a:lnTo>
                      <a:pt x="1560" y="1900"/>
                    </a:lnTo>
                    <a:lnTo>
                      <a:pt x="1556" y="1906"/>
                    </a:lnTo>
                    <a:lnTo>
                      <a:pt x="1552" y="1909"/>
                    </a:lnTo>
                    <a:lnTo>
                      <a:pt x="1550" y="1909"/>
                    </a:lnTo>
                    <a:lnTo>
                      <a:pt x="1550" y="1910"/>
                    </a:lnTo>
                    <a:lnTo>
                      <a:pt x="1555" y="1914"/>
                    </a:lnTo>
                    <a:lnTo>
                      <a:pt x="1557" y="1918"/>
                    </a:lnTo>
                    <a:lnTo>
                      <a:pt x="1558" y="1922"/>
                    </a:lnTo>
                    <a:lnTo>
                      <a:pt x="1557" y="1926"/>
                    </a:lnTo>
                    <a:lnTo>
                      <a:pt x="1557" y="1929"/>
                    </a:lnTo>
                    <a:lnTo>
                      <a:pt x="1551" y="1940"/>
                    </a:lnTo>
                    <a:lnTo>
                      <a:pt x="1552" y="1942"/>
                    </a:lnTo>
                    <a:lnTo>
                      <a:pt x="1553" y="1943"/>
                    </a:lnTo>
                    <a:lnTo>
                      <a:pt x="1556" y="1949"/>
                    </a:lnTo>
                    <a:lnTo>
                      <a:pt x="1557" y="1964"/>
                    </a:lnTo>
                    <a:lnTo>
                      <a:pt x="1545" y="1969"/>
                    </a:lnTo>
                    <a:lnTo>
                      <a:pt x="1542" y="1972"/>
                    </a:lnTo>
                    <a:lnTo>
                      <a:pt x="1539" y="1978"/>
                    </a:lnTo>
                    <a:lnTo>
                      <a:pt x="1535" y="1982"/>
                    </a:lnTo>
                    <a:lnTo>
                      <a:pt x="1527" y="1987"/>
                    </a:lnTo>
                    <a:lnTo>
                      <a:pt x="1523" y="1987"/>
                    </a:lnTo>
                    <a:lnTo>
                      <a:pt x="1502" y="1983"/>
                    </a:lnTo>
                    <a:lnTo>
                      <a:pt x="1500" y="1981"/>
                    </a:lnTo>
                    <a:lnTo>
                      <a:pt x="1498" y="1977"/>
                    </a:lnTo>
                    <a:lnTo>
                      <a:pt x="1497" y="1972"/>
                    </a:lnTo>
                    <a:lnTo>
                      <a:pt x="1497" y="1968"/>
                    </a:lnTo>
                    <a:lnTo>
                      <a:pt x="1498" y="1965"/>
                    </a:lnTo>
                    <a:lnTo>
                      <a:pt x="1497" y="1963"/>
                    </a:lnTo>
                    <a:lnTo>
                      <a:pt x="1497" y="1962"/>
                    </a:lnTo>
                    <a:lnTo>
                      <a:pt x="1495" y="1965"/>
                    </a:lnTo>
                    <a:lnTo>
                      <a:pt x="1492" y="1971"/>
                    </a:lnTo>
                    <a:lnTo>
                      <a:pt x="1493" y="1977"/>
                    </a:lnTo>
                    <a:lnTo>
                      <a:pt x="1500" y="1995"/>
                    </a:lnTo>
                    <a:lnTo>
                      <a:pt x="1501" y="2002"/>
                    </a:lnTo>
                    <a:lnTo>
                      <a:pt x="1502" y="2006"/>
                    </a:lnTo>
                    <a:lnTo>
                      <a:pt x="1501" y="2008"/>
                    </a:lnTo>
                    <a:lnTo>
                      <a:pt x="1494" y="2018"/>
                    </a:lnTo>
                    <a:lnTo>
                      <a:pt x="1489" y="2022"/>
                    </a:lnTo>
                    <a:lnTo>
                      <a:pt x="1485" y="2023"/>
                    </a:lnTo>
                    <a:lnTo>
                      <a:pt x="1481" y="2022"/>
                    </a:lnTo>
                    <a:lnTo>
                      <a:pt x="1477" y="2018"/>
                    </a:lnTo>
                    <a:lnTo>
                      <a:pt x="1474" y="2016"/>
                    </a:lnTo>
                    <a:lnTo>
                      <a:pt x="1467" y="2016"/>
                    </a:lnTo>
                    <a:lnTo>
                      <a:pt x="1465" y="2014"/>
                    </a:lnTo>
                    <a:lnTo>
                      <a:pt x="1463" y="2010"/>
                    </a:lnTo>
                    <a:lnTo>
                      <a:pt x="1459" y="1995"/>
                    </a:lnTo>
                    <a:lnTo>
                      <a:pt x="1453" y="1985"/>
                    </a:lnTo>
                    <a:lnTo>
                      <a:pt x="1447" y="1973"/>
                    </a:lnTo>
                    <a:lnTo>
                      <a:pt x="1434" y="1956"/>
                    </a:lnTo>
                    <a:lnTo>
                      <a:pt x="1427" y="1945"/>
                    </a:lnTo>
                    <a:lnTo>
                      <a:pt x="1417" y="1928"/>
                    </a:lnTo>
                    <a:lnTo>
                      <a:pt x="1413" y="1924"/>
                    </a:lnTo>
                    <a:lnTo>
                      <a:pt x="1410" y="1923"/>
                    </a:lnTo>
                    <a:lnTo>
                      <a:pt x="1404" y="1922"/>
                    </a:lnTo>
                    <a:lnTo>
                      <a:pt x="1402" y="1919"/>
                    </a:lnTo>
                    <a:lnTo>
                      <a:pt x="1400" y="1914"/>
                    </a:lnTo>
                    <a:lnTo>
                      <a:pt x="1396" y="1909"/>
                    </a:lnTo>
                    <a:lnTo>
                      <a:pt x="1394" y="1909"/>
                    </a:lnTo>
                    <a:lnTo>
                      <a:pt x="1392" y="1910"/>
                    </a:lnTo>
                    <a:lnTo>
                      <a:pt x="1386" y="1914"/>
                    </a:lnTo>
                    <a:lnTo>
                      <a:pt x="1378" y="1909"/>
                    </a:lnTo>
                    <a:lnTo>
                      <a:pt x="1376" y="1906"/>
                    </a:lnTo>
                    <a:lnTo>
                      <a:pt x="1375" y="1901"/>
                    </a:lnTo>
                    <a:lnTo>
                      <a:pt x="1374" y="1899"/>
                    </a:lnTo>
                    <a:lnTo>
                      <a:pt x="1371" y="1896"/>
                    </a:lnTo>
                    <a:lnTo>
                      <a:pt x="1369" y="1890"/>
                    </a:lnTo>
                    <a:lnTo>
                      <a:pt x="1354" y="1877"/>
                    </a:lnTo>
                    <a:lnTo>
                      <a:pt x="1345" y="1862"/>
                    </a:lnTo>
                    <a:lnTo>
                      <a:pt x="1343" y="1857"/>
                    </a:lnTo>
                    <a:lnTo>
                      <a:pt x="1343" y="1855"/>
                    </a:lnTo>
                    <a:lnTo>
                      <a:pt x="1344" y="1848"/>
                    </a:lnTo>
                    <a:lnTo>
                      <a:pt x="1346" y="1840"/>
                    </a:lnTo>
                    <a:lnTo>
                      <a:pt x="1349" y="1831"/>
                    </a:lnTo>
                    <a:lnTo>
                      <a:pt x="1350" y="1828"/>
                    </a:lnTo>
                    <a:lnTo>
                      <a:pt x="1356" y="1821"/>
                    </a:lnTo>
                    <a:lnTo>
                      <a:pt x="1361" y="1820"/>
                    </a:lnTo>
                    <a:lnTo>
                      <a:pt x="1367" y="1820"/>
                    </a:lnTo>
                    <a:lnTo>
                      <a:pt x="1371" y="1822"/>
                    </a:lnTo>
                    <a:lnTo>
                      <a:pt x="1374" y="1827"/>
                    </a:lnTo>
                    <a:lnTo>
                      <a:pt x="1375" y="1832"/>
                    </a:lnTo>
                    <a:lnTo>
                      <a:pt x="1377" y="1836"/>
                    </a:lnTo>
                    <a:lnTo>
                      <a:pt x="1381" y="1840"/>
                    </a:lnTo>
                    <a:lnTo>
                      <a:pt x="1384" y="1843"/>
                    </a:lnTo>
                    <a:lnTo>
                      <a:pt x="1388" y="1850"/>
                    </a:lnTo>
                    <a:lnTo>
                      <a:pt x="1391" y="1859"/>
                    </a:lnTo>
                    <a:lnTo>
                      <a:pt x="1393" y="1862"/>
                    </a:lnTo>
                    <a:lnTo>
                      <a:pt x="1400" y="1863"/>
                    </a:lnTo>
                    <a:lnTo>
                      <a:pt x="1407" y="1861"/>
                    </a:lnTo>
                    <a:lnTo>
                      <a:pt x="1421" y="1856"/>
                    </a:lnTo>
                    <a:lnTo>
                      <a:pt x="1422" y="1855"/>
                    </a:lnTo>
                    <a:lnTo>
                      <a:pt x="1423" y="1852"/>
                    </a:lnTo>
                    <a:lnTo>
                      <a:pt x="1424" y="1832"/>
                    </a:lnTo>
                    <a:lnTo>
                      <a:pt x="1425" y="1832"/>
                    </a:lnTo>
                    <a:lnTo>
                      <a:pt x="1430" y="1841"/>
                    </a:lnTo>
                    <a:lnTo>
                      <a:pt x="1431" y="1842"/>
                    </a:lnTo>
                    <a:lnTo>
                      <a:pt x="1434" y="1840"/>
                    </a:lnTo>
                    <a:lnTo>
                      <a:pt x="1435" y="1835"/>
                    </a:lnTo>
                    <a:lnTo>
                      <a:pt x="1435" y="1833"/>
                    </a:lnTo>
                    <a:lnTo>
                      <a:pt x="1432" y="1822"/>
                    </a:lnTo>
                    <a:lnTo>
                      <a:pt x="1430" y="1817"/>
                    </a:lnTo>
                    <a:lnTo>
                      <a:pt x="1428" y="1814"/>
                    </a:lnTo>
                    <a:lnTo>
                      <a:pt x="1426" y="1813"/>
                    </a:lnTo>
                    <a:lnTo>
                      <a:pt x="1422" y="1814"/>
                    </a:lnTo>
                    <a:lnTo>
                      <a:pt x="1419" y="1812"/>
                    </a:lnTo>
                    <a:lnTo>
                      <a:pt x="1419" y="1809"/>
                    </a:lnTo>
                    <a:lnTo>
                      <a:pt x="1419" y="1805"/>
                    </a:lnTo>
                    <a:lnTo>
                      <a:pt x="1421" y="1801"/>
                    </a:lnTo>
                    <a:lnTo>
                      <a:pt x="1423" y="1798"/>
                    </a:lnTo>
                    <a:lnTo>
                      <a:pt x="1426" y="1797"/>
                    </a:lnTo>
                    <a:lnTo>
                      <a:pt x="1430" y="1798"/>
                    </a:lnTo>
                    <a:lnTo>
                      <a:pt x="1436" y="1803"/>
                    </a:lnTo>
                    <a:lnTo>
                      <a:pt x="1439" y="1805"/>
                    </a:lnTo>
                    <a:lnTo>
                      <a:pt x="1444" y="1803"/>
                    </a:lnTo>
                    <a:lnTo>
                      <a:pt x="1438" y="1800"/>
                    </a:lnTo>
                    <a:lnTo>
                      <a:pt x="1429" y="1788"/>
                    </a:lnTo>
                    <a:lnTo>
                      <a:pt x="1425" y="1785"/>
                    </a:lnTo>
                    <a:lnTo>
                      <a:pt x="1421" y="1791"/>
                    </a:lnTo>
                    <a:lnTo>
                      <a:pt x="1417" y="1793"/>
                    </a:lnTo>
                    <a:lnTo>
                      <a:pt x="1412" y="1795"/>
                    </a:lnTo>
                    <a:lnTo>
                      <a:pt x="1407" y="1796"/>
                    </a:lnTo>
                    <a:lnTo>
                      <a:pt x="1387" y="1777"/>
                    </a:lnTo>
                    <a:lnTo>
                      <a:pt x="1386" y="1775"/>
                    </a:lnTo>
                    <a:lnTo>
                      <a:pt x="1385" y="1770"/>
                    </a:lnTo>
                    <a:lnTo>
                      <a:pt x="1385" y="1767"/>
                    </a:lnTo>
                    <a:lnTo>
                      <a:pt x="1387" y="1764"/>
                    </a:lnTo>
                    <a:lnTo>
                      <a:pt x="1392" y="1759"/>
                    </a:lnTo>
                    <a:lnTo>
                      <a:pt x="1399" y="1756"/>
                    </a:lnTo>
                    <a:lnTo>
                      <a:pt x="1404" y="1756"/>
                    </a:lnTo>
                    <a:lnTo>
                      <a:pt x="1408" y="1759"/>
                    </a:lnTo>
                    <a:lnTo>
                      <a:pt x="1414" y="1769"/>
                    </a:lnTo>
                    <a:lnTo>
                      <a:pt x="1420" y="1774"/>
                    </a:lnTo>
                    <a:lnTo>
                      <a:pt x="1420" y="1772"/>
                    </a:lnTo>
                    <a:lnTo>
                      <a:pt x="1419" y="1767"/>
                    </a:lnTo>
                    <a:lnTo>
                      <a:pt x="1417" y="1759"/>
                    </a:lnTo>
                    <a:lnTo>
                      <a:pt x="1415" y="1756"/>
                    </a:lnTo>
                    <a:lnTo>
                      <a:pt x="1411" y="1754"/>
                    </a:lnTo>
                    <a:lnTo>
                      <a:pt x="1407" y="1748"/>
                    </a:lnTo>
                    <a:lnTo>
                      <a:pt x="1405" y="1744"/>
                    </a:lnTo>
                    <a:lnTo>
                      <a:pt x="1404" y="1740"/>
                    </a:lnTo>
                    <a:lnTo>
                      <a:pt x="1404" y="1735"/>
                    </a:lnTo>
                    <a:lnTo>
                      <a:pt x="1404" y="1732"/>
                    </a:lnTo>
                    <a:lnTo>
                      <a:pt x="1406" y="1730"/>
                    </a:lnTo>
                    <a:lnTo>
                      <a:pt x="1421" y="1725"/>
                    </a:lnTo>
                    <a:lnTo>
                      <a:pt x="1432" y="1730"/>
                    </a:lnTo>
                    <a:lnTo>
                      <a:pt x="1438" y="1731"/>
                    </a:lnTo>
                    <a:lnTo>
                      <a:pt x="1441" y="1725"/>
                    </a:lnTo>
                    <a:lnTo>
                      <a:pt x="1440" y="1723"/>
                    </a:lnTo>
                    <a:lnTo>
                      <a:pt x="1437" y="1725"/>
                    </a:lnTo>
                    <a:lnTo>
                      <a:pt x="1433" y="1725"/>
                    </a:lnTo>
                    <a:lnTo>
                      <a:pt x="1430" y="1722"/>
                    </a:lnTo>
                    <a:lnTo>
                      <a:pt x="1430" y="1719"/>
                    </a:lnTo>
                    <a:lnTo>
                      <a:pt x="1433" y="1714"/>
                    </a:lnTo>
                    <a:lnTo>
                      <a:pt x="1438" y="1712"/>
                    </a:lnTo>
                    <a:close/>
                    <a:moveTo>
                      <a:pt x="1909" y="2055"/>
                    </a:moveTo>
                    <a:lnTo>
                      <a:pt x="1910" y="2057"/>
                    </a:lnTo>
                    <a:lnTo>
                      <a:pt x="1918" y="2054"/>
                    </a:lnTo>
                    <a:lnTo>
                      <a:pt x="1925" y="2051"/>
                    </a:lnTo>
                    <a:lnTo>
                      <a:pt x="1935" y="2042"/>
                    </a:lnTo>
                    <a:lnTo>
                      <a:pt x="1942" y="2039"/>
                    </a:lnTo>
                    <a:lnTo>
                      <a:pt x="1961" y="2040"/>
                    </a:lnTo>
                    <a:lnTo>
                      <a:pt x="1964" y="2041"/>
                    </a:lnTo>
                    <a:lnTo>
                      <a:pt x="1963" y="2046"/>
                    </a:lnTo>
                    <a:lnTo>
                      <a:pt x="1962" y="2047"/>
                    </a:lnTo>
                    <a:lnTo>
                      <a:pt x="1963" y="2050"/>
                    </a:lnTo>
                    <a:lnTo>
                      <a:pt x="1965" y="2053"/>
                    </a:lnTo>
                    <a:lnTo>
                      <a:pt x="1969" y="2056"/>
                    </a:lnTo>
                    <a:lnTo>
                      <a:pt x="1970" y="2053"/>
                    </a:lnTo>
                    <a:lnTo>
                      <a:pt x="1972" y="2046"/>
                    </a:lnTo>
                    <a:lnTo>
                      <a:pt x="1975" y="2017"/>
                    </a:lnTo>
                    <a:lnTo>
                      <a:pt x="1976" y="2008"/>
                    </a:lnTo>
                    <a:lnTo>
                      <a:pt x="1976" y="2000"/>
                    </a:lnTo>
                    <a:lnTo>
                      <a:pt x="1976" y="1992"/>
                    </a:lnTo>
                    <a:lnTo>
                      <a:pt x="1975" y="1987"/>
                    </a:lnTo>
                    <a:lnTo>
                      <a:pt x="1970" y="1984"/>
                    </a:lnTo>
                    <a:lnTo>
                      <a:pt x="1963" y="1984"/>
                    </a:lnTo>
                    <a:lnTo>
                      <a:pt x="1960" y="1984"/>
                    </a:lnTo>
                    <a:lnTo>
                      <a:pt x="1956" y="1982"/>
                    </a:lnTo>
                    <a:lnTo>
                      <a:pt x="1952" y="1980"/>
                    </a:lnTo>
                    <a:lnTo>
                      <a:pt x="1950" y="1976"/>
                    </a:lnTo>
                    <a:lnTo>
                      <a:pt x="1946" y="1966"/>
                    </a:lnTo>
                    <a:lnTo>
                      <a:pt x="1943" y="1961"/>
                    </a:lnTo>
                    <a:lnTo>
                      <a:pt x="1936" y="1950"/>
                    </a:lnTo>
                    <a:lnTo>
                      <a:pt x="1932" y="1947"/>
                    </a:lnTo>
                    <a:lnTo>
                      <a:pt x="1934" y="1943"/>
                    </a:lnTo>
                    <a:lnTo>
                      <a:pt x="1941" y="1938"/>
                    </a:lnTo>
                    <a:lnTo>
                      <a:pt x="1945" y="1934"/>
                    </a:lnTo>
                    <a:lnTo>
                      <a:pt x="1950" y="1921"/>
                    </a:lnTo>
                    <a:lnTo>
                      <a:pt x="1953" y="1919"/>
                    </a:lnTo>
                    <a:lnTo>
                      <a:pt x="1964" y="1921"/>
                    </a:lnTo>
                    <a:lnTo>
                      <a:pt x="1978" y="1931"/>
                    </a:lnTo>
                    <a:lnTo>
                      <a:pt x="1987" y="1939"/>
                    </a:lnTo>
                    <a:lnTo>
                      <a:pt x="1989" y="1940"/>
                    </a:lnTo>
                    <a:lnTo>
                      <a:pt x="1990" y="1939"/>
                    </a:lnTo>
                    <a:lnTo>
                      <a:pt x="1987" y="1935"/>
                    </a:lnTo>
                    <a:lnTo>
                      <a:pt x="1977" y="1924"/>
                    </a:lnTo>
                    <a:lnTo>
                      <a:pt x="1972" y="1916"/>
                    </a:lnTo>
                    <a:lnTo>
                      <a:pt x="1970" y="1910"/>
                    </a:lnTo>
                    <a:lnTo>
                      <a:pt x="1971" y="1908"/>
                    </a:lnTo>
                    <a:lnTo>
                      <a:pt x="1977" y="1905"/>
                    </a:lnTo>
                    <a:lnTo>
                      <a:pt x="1978" y="1902"/>
                    </a:lnTo>
                    <a:lnTo>
                      <a:pt x="1970" y="1899"/>
                    </a:lnTo>
                    <a:lnTo>
                      <a:pt x="1966" y="1899"/>
                    </a:lnTo>
                    <a:lnTo>
                      <a:pt x="1962" y="1901"/>
                    </a:lnTo>
                    <a:lnTo>
                      <a:pt x="1959" y="1902"/>
                    </a:lnTo>
                    <a:lnTo>
                      <a:pt x="1952" y="1897"/>
                    </a:lnTo>
                    <a:lnTo>
                      <a:pt x="1951" y="1894"/>
                    </a:lnTo>
                    <a:lnTo>
                      <a:pt x="1947" y="1887"/>
                    </a:lnTo>
                    <a:lnTo>
                      <a:pt x="1945" y="1880"/>
                    </a:lnTo>
                    <a:lnTo>
                      <a:pt x="1943" y="1876"/>
                    </a:lnTo>
                    <a:lnTo>
                      <a:pt x="1942" y="1872"/>
                    </a:lnTo>
                    <a:lnTo>
                      <a:pt x="1942" y="1862"/>
                    </a:lnTo>
                    <a:lnTo>
                      <a:pt x="1942" y="1856"/>
                    </a:lnTo>
                    <a:lnTo>
                      <a:pt x="1943" y="1850"/>
                    </a:lnTo>
                    <a:lnTo>
                      <a:pt x="1944" y="1846"/>
                    </a:lnTo>
                    <a:lnTo>
                      <a:pt x="1948" y="1838"/>
                    </a:lnTo>
                    <a:lnTo>
                      <a:pt x="1951" y="1835"/>
                    </a:lnTo>
                    <a:lnTo>
                      <a:pt x="1955" y="1834"/>
                    </a:lnTo>
                    <a:lnTo>
                      <a:pt x="1965" y="1838"/>
                    </a:lnTo>
                    <a:lnTo>
                      <a:pt x="1990" y="1853"/>
                    </a:lnTo>
                    <a:lnTo>
                      <a:pt x="1990" y="1848"/>
                    </a:lnTo>
                    <a:lnTo>
                      <a:pt x="1961" y="1829"/>
                    </a:lnTo>
                    <a:lnTo>
                      <a:pt x="1951" y="1823"/>
                    </a:lnTo>
                    <a:lnTo>
                      <a:pt x="1948" y="1816"/>
                    </a:lnTo>
                    <a:lnTo>
                      <a:pt x="1964" y="1788"/>
                    </a:lnTo>
                    <a:lnTo>
                      <a:pt x="1978" y="1782"/>
                    </a:lnTo>
                    <a:lnTo>
                      <a:pt x="1985" y="1773"/>
                    </a:lnTo>
                    <a:lnTo>
                      <a:pt x="1996" y="1773"/>
                    </a:lnTo>
                    <a:lnTo>
                      <a:pt x="2007" y="1778"/>
                    </a:lnTo>
                    <a:lnTo>
                      <a:pt x="2007" y="1777"/>
                    </a:lnTo>
                    <a:lnTo>
                      <a:pt x="2002" y="1767"/>
                    </a:lnTo>
                    <a:lnTo>
                      <a:pt x="2003" y="1765"/>
                    </a:lnTo>
                    <a:lnTo>
                      <a:pt x="2009" y="1759"/>
                    </a:lnTo>
                    <a:lnTo>
                      <a:pt x="2020" y="1752"/>
                    </a:lnTo>
                    <a:lnTo>
                      <a:pt x="2034" y="1746"/>
                    </a:lnTo>
                    <a:lnTo>
                      <a:pt x="2036" y="1743"/>
                    </a:lnTo>
                    <a:lnTo>
                      <a:pt x="2040" y="1741"/>
                    </a:lnTo>
                    <a:lnTo>
                      <a:pt x="2046" y="1739"/>
                    </a:lnTo>
                    <a:lnTo>
                      <a:pt x="2062" y="1739"/>
                    </a:lnTo>
                    <a:lnTo>
                      <a:pt x="2071" y="1739"/>
                    </a:lnTo>
                    <a:lnTo>
                      <a:pt x="2083" y="1744"/>
                    </a:lnTo>
                    <a:lnTo>
                      <a:pt x="2090" y="1751"/>
                    </a:lnTo>
                    <a:lnTo>
                      <a:pt x="2093" y="1756"/>
                    </a:lnTo>
                    <a:lnTo>
                      <a:pt x="2096" y="1771"/>
                    </a:lnTo>
                    <a:lnTo>
                      <a:pt x="2099" y="1791"/>
                    </a:lnTo>
                    <a:lnTo>
                      <a:pt x="2104" y="1799"/>
                    </a:lnTo>
                    <a:lnTo>
                      <a:pt x="2111" y="1804"/>
                    </a:lnTo>
                    <a:lnTo>
                      <a:pt x="2116" y="1809"/>
                    </a:lnTo>
                    <a:lnTo>
                      <a:pt x="2119" y="1814"/>
                    </a:lnTo>
                    <a:lnTo>
                      <a:pt x="2119" y="1821"/>
                    </a:lnTo>
                    <a:lnTo>
                      <a:pt x="2118" y="1829"/>
                    </a:lnTo>
                    <a:lnTo>
                      <a:pt x="2119" y="1837"/>
                    </a:lnTo>
                    <a:lnTo>
                      <a:pt x="2122" y="1846"/>
                    </a:lnTo>
                    <a:lnTo>
                      <a:pt x="2125" y="1851"/>
                    </a:lnTo>
                    <a:lnTo>
                      <a:pt x="2130" y="1856"/>
                    </a:lnTo>
                    <a:lnTo>
                      <a:pt x="2130" y="1859"/>
                    </a:lnTo>
                    <a:lnTo>
                      <a:pt x="2128" y="1862"/>
                    </a:lnTo>
                    <a:lnTo>
                      <a:pt x="2125" y="1867"/>
                    </a:lnTo>
                    <a:lnTo>
                      <a:pt x="2116" y="1881"/>
                    </a:lnTo>
                    <a:lnTo>
                      <a:pt x="2105" y="1897"/>
                    </a:lnTo>
                    <a:lnTo>
                      <a:pt x="2097" y="1910"/>
                    </a:lnTo>
                    <a:lnTo>
                      <a:pt x="2096" y="1914"/>
                    </a:lnTo>
                    <a:lnTo>
                      <a:pt x="2113" y="1893"/>
                    </a:lnTo>
                    <a:lnTo>
                      <a:pt x="2118" y="1894"/>
                    </a:lnTo>
                    <a:lnTo>
                      <a:pt x="2119" y="1897"/>
                    </a:lnTo>
                    <a:lnTo>
                      <a:pt x="2115" y="1907"/>
                    </a:lnTo>
                    <a:lnTo>
                      <a:pt x="2111" y="1916"/>
                    </a:lnTo>
                    <a:lnTo>
                      <a:pt x="2107" y="1921"/>
                    </a:lnTo>
                    <a:lnTo>
                      <a:pt x="2107" y="1924"/>
                    </a:lnTo>
                    <a:lnTo>
                      <a:pt x="2115" y="1934"/>
                    </a:lnTo>
                    <a:lnTo>
                      <a:pt x="2114" y="1935"/>
                    </a:lnTo>
                    <a:lnTo>
                      <a:pt x="2110" y="1935"/>
                    </a:lnTo>
                    <a:lnTo>
                      <a:pt x="2109" y="1935"/>
                    </a:lnTo>
                    <a:lnTo>
                      <a:pt x="2107" y="1937"/>
                    </a:lnTo>
                    <a:lnTo>
                      <a:pt x="2107" y="1940"/>
                    </a:lnTo>
                    <a:lnTo>
                      <a:pt x="2107" y="1944"/>
                    </a:lnTo>
                    <a:lnTo>
                      <a:pt x="2107" y="1949"/>
                    </a:lnTo>
                    <a:lnTo>
                      <a:pt x="2107" y="1952"/>
                    </a:lnTo>
                    <a:lnTo>
                      <a:pt x="2106" y="1955"/>
                    </a:lnTo>
                    <a:lnTo>
                      <a:pt x="2107" y="1956"/>
                    </a:lnTo>
                    <a:lnTo>
                      <a:pt x="2110" y="1955"/>
                    </a:lnTo>
                    <a:lnTo>
                      <a:pt x="2112" y="1953"/>
                    </a:lnTo>
                    <a:lnTo>
                      <a:pt x="2115" y="1947"/>
                    </a:lnTo>
                    <a:lnTo>
                      <a:pt x="2126" y="1929"/>
                    </a:lnTo>
                    <a:lnTo>
                      <a:pt x="2133" y="1922"/>
                    </a:lnTo>
                    <a:lnTo>
                      <a:pt x="2136" y="1921"/>
                    </a:lnTo>
                    <a:lnTo>
                      <a:pt x="2142" y="1926"/>
                    </a:lnTo>
                    <a:lnTo>
                      <a:pt x="2144" y="1925"/>
                    </a:lnTo>
                    <a:lnTo>
                      <a:pt x="2137" y="1911"/>
                    </a:lnTo>
                    <a:lnTo>
                      <a:pt x="2136" y="1907"/>
                    </a:lnTo>
                    <a:lnTo>
                      <a:pt x="2137" y="1902"/>
                    </a:lnTo>
                    <a:lnTo>
                      <a:pt x="2138" y="1900"/>
                    </a:lnTo>
                    <a:lnTo>
                      <a:pt x="2142" y="1896"/>
                    </a:lnTo>
                    <a:lnTo>
                      <a:pt x="2146" y="1894"/>
                    </a:lnTo>
                    <a:lnTo>
                      <a:pt x="2148" y="1895"/>
                    </a:lnTo>
                    <a:lnTo>
                      <a:pt x="2150" y="1902"/>
                    </a:lnTo>
                    <a:lnTo>
                      <a:pt x="2152" y="1907"/>
                    </a:lnTo>
                    <a:lnTo>
                      <a:pt x="2154" y="1909"/>
                    </a:lnTo>
                    <a:lnTo>
                      <a:pt x="2160" y="1907"/>
                    </a:lnTo>
                    <a:lnTo>
                      <a:pt x="2163" y="1901"/>
                    </a:lnTo>
                    <a:lnTo>
                      <a:pt x="2168" y="1905"/>
                    </a:lnTo>
                    <a:lnTo>
                      <a:pt x="2175" y="1914"/>
                    </a:lnTo>
                    <a:lnTo>
                      <a:pt x="2174" y="1924"/>
                    </a:lnTo>
                    <a:lnTo>
                      <a:pt x="2174" y="1934"/>
                    </a:lnTo>
                    <a:lnTo>
                      <a:pt x="2175" y="1941"/>
                    </a:lnTo>
                    <a:lnTo>
                      <a:pt x="2183" y="1953"/>
                    </a:lnTo>
                    <a:lnTo>
                      <a:pt x="2188" y="1959"/>
                    </a:lnTo>
                    <a:lnTo>
                      <a:pt x="2189" y="1959"/>
                    </a:lnTo>
                    <a:lnTo>
                      <a:pt x="2189" y="1957"/>
                    </a:lnTo>
                    <a:lnTo>
                      <a:pt x="2188" y="1953"/>
                    </a:lnTo>
                    <a:lnTo>
                      <a:pt x="2185" y="1949"/>
                    </a:lnTo>
                    <a:lnTo>
                      <a:pt x="2182" y="1942"/>
                    </a:lnTo>
                    <a:lnTo>
                      <a:pt x="2180" y="1934"/>
                    </a:lnTo>
                    <a:lnTo>
                      <a:pt x="2181" y="1915"/>
                    </a:lnTo>
                    <a:lnTo>
                      <a:pt x="2185" y="1905"/>
                    </a:lnTo>
                    <a:lnTo>
                      <a:pt x="2189" y="1908"/>
                    </a:lnTo>
                    <a:lnTo>
                      <a:pt x="2195" y="1914"/>
                    </a:lnTo>
                    <a:lnTo>
                      <a:pt x="2199" y="1914"/>
                    </a:lnTo>
                    <a:lnTo>
                      <a:pt x="2206" y="1913"/>
                    </a:lnTo>
                    <a:lnTo>
                      <a:pt x="2219" y="1925"/>
                    </a:lnTo>
                    <a:lnTo>
                      <a:pt x="2227" y="1925"/>
                    </a:lnTo>
                    <a:lnTo>
                      <a:pt x="2226" y="1921"/>
                    </a:lnTo>
                    <a:lnTo>
                      <a:pt x="2221" y="1918"/>
                    </a:lnTo>
                    <a:lnTo>
                      <a:pt x="2212" y="1912"/>
                    </a:lnTo>
                    <a:lnTo>
                      <a:pt x="2200" y="1904"/>
                    </a:lnTo>
                    <a:lnTo>
                      <a:pt x="2194" y="1896"/>
                    </a:lnTo>
                    <a:lnTo>
                      <a:pt x="2193" y="1891"/>
                    </a:lnTo>
                    <a:lnTo>
                      <a:pt x="2193" y="1887"/>
                    </a:lnTo>
                    <a:lnTo>
                      <a:pt x="2194" y="1883"/>
                    </a:lnTo>
                    <a:lnTo>
                      <a:pt x="2195" y="1880"/>
                    </a:lnTo>
                    <a:lnTo>
                      <a:pt x="2198" y="1876"/>
                    </a:lnTo>
                    <a:lnTo>
                      <a:pt x="2210" y="1866"/>
                    </a:lnTo>
                    <a:lnTo>
                      <a:pt x="2219" y="1862"/>
                    </a:lnTo>
                    <a:lnTo>
                      <a:pt x="2225" y="1860"/>
                    </a:lnTo>
                    <a:lnTo>
                      <a:pt x="2236" y="1860"/>
                    </a:lnTo>
                    <a:lnTo>
                      <a:pt x="2249" y="1862"/>
                    </a:lnTo>
                    <a:lnTo>
                      <a:pt x="2256" y="1865"/>
                    </a:lnTo>
                    <a:lnTo>
                      <a:pt x="2263" y="1872"/>
                    </a:lnTo>
                    <a:lnTo>
                      <a:pt x="2273" y="1880"/>
                    </a:lnTo>
                    <a:lnTo>
                      <a:pt x="2277" y="1881"/>
                    </a:lnTo>
                    <a:lnTo>
                      <a:pt x="2281" y="1881"/>
                    </a:lnTo>
                    <a:lnTo>
                      <a:pt x="2286" y="1879"/>
                    </a:lnTo>
                    <a:lnTo>
                      <a:pt x="2290" y="1880"/>
                    </a:lnTo>
                    <a:lnTo>
                      <a:pt x="2305" y="1890"/>
                    </a:lnTo>
                    <a:lnTo>
                      <a:pt x="2309" y="1896"/>
                    </a:lnTo>
                    <a:lnTo>
                      <a:pt x="2311" y="1902"/>
                    </a:lnTo>
                    <a:lnTo>
                      <a:pt x="2313" y="1909"/>
                    </a:lnTo>
                    <a:lnTo>
                      <a:pt x="2314" y="1915"/>
                    </a:lnTo>
                    <a:lnTo>
                      <a:pt x="2313" y="1920"/>
                    </a:lnTo>
                    <a:lnTo>
                      <a:pt x="2301" y="1941"/>
                    </a:lnTo>
                    <a:lnTo>
                      <a:pt x="2296" y="1945"/>
                    </a:lnTo>
                    <a:lnTo>
                      <a:pt x="2293" y="1953"/>
                    </a:lnTo>
                    <a:lnTo>
                      <a:pt x="2288" y="1968"/>
                    </a:lnTo>
                    <a:lnTo>
                      <a:pt x="2283" y="1976"/>
                    </a:lnTo>
                    <a:lnTo>
                      <a:pt x="2283" y="1977"/>
                    </a:lnTo>
                    <a:lnTo>
                      <a:pt x="2284" y="1978"/>
                    </a:lnTo>
                    <a:lnTo>
                      <a:pt x="2286" y="1974"/>
                    </a:lnTo>
                    <a:lnTo>
                      <a:pt x="2291" y="1964"/>
                    </a:lnTo>
                    <a:lnTo>
                      <a:pt x="2294" y="1955"/>
                    </a:lnTo>
                    <a:lnTo>
                      <a:pt x="2300" y="1947"/>
                    </a:lnTo>
                    <a:lnTo>
                      <a:pt x="2310" y="1938"/>
                    </a:lnTo>
                    <a:lnTo>
                      <a:pt x="2319" y="1934"/>
                    </a:lnTo>
                    <a:lnTo>
                      <a:pt x="2326" y="1934"/>
                    </a:lnTo>
                    <a:lnTo>
                      <a:pt x="2332" y="1936"/>
                    </a:lnTo>
                    <a:lnTo>
                      <a:pt x="2337" y="1938"/>
                    </a:lnTo>
                    <a:lnTo>
                      <a:pt x="2340" y="1940"/>
                    </a:lnTo>
                    <a:lnTo>
                      <a:pt x="2341" y="1941"/>
                    </a:lnTo>
                    <a:lnTo>
                      <a:pt x="2343" y="1948"/>
                    </a:lnTo>
                    <a:lnTo>
                      <a:pt x="2343" y="1952"/>
                    </a:lnTo>
                    <a:lnTo>
                      <a:pt x="2341" y="1958"/>
                    </a:lnTo>
                    <a:lnTo>
                      <a:pt x="2339" y="1963"/>
                    </a:lnTo>
                    <a:lnTo>
                      <a:pt x="2328" y="1970"/>
                    </a:lnTo>
                    <a:lnTo>
                      <a:pt x="2323" y="1975"/>
                    </a:lnTo>
                    <a:lnTo>
                      <a:pt x="2319" y="1976"/>
                    </a:lnTo>
                    <a:lnTo>
                      <a:pt x="2308" y="1978"/>
                    </a:lnTo>
                    <a:lnTo>
                      <a:pt x="2308" y="1980"/>
                    </a:lnTo>
                    <a:lnTo>
                      <a:pt x="2317" y="1983"/>
                    </a:lnTo>
                    <a:lnTo>
                      <a:pt x="2326" y="1982"/>
                    </a:lnTo>
                    <a:lnTo>
                      <a:pt x="2325" y="1985"/>
                    </a:lnTo>
                    <a:lnTo>
                      <a:pt x="2321" y="1994"/>
                    </a:lnTo>
                    <a:lnTo>
                      <a:pt x="2320" y="2001"/>
                    </a:lnTo>
                    <a:lnTo>
                      <a:pt x="2321" y="2007"/>
                    </a:lnTo>
                    <a:lnTo>
                      <a:pt x="2321" y="2012"/>
                    </a:lnTo>
                    <a:lnTo>
                      <a:pt x="2318" y="2022"/>
                    </a:lnTo>
                    <a:lnTo>
                      <a:pt x="2314" y="2031"/>
                    </a:lnTo>
                    <a:lnTo>
                      <a:pt x="2315" y="2032"/>
                    </a:lnTo>
                    <a:lnTo>
                      <a:pt x="2324" y="2019"/>
                    </a:lnTo>
                    <a:lnTo>
                      <a:pt x="2326" y="2005"/>
                    </a:lnTo>
                    <a:lnTo>
                      <a:pt x="2329" y="1992"/>
                    </a:lnTo>
                    <a:lnTo>
                      <a:pt x="2333" y="1985"/>
                    </a:lnTo>
                    <a:lnTo>
                      <a:pt x="2336" y="1982"/>
                    </a:lnTo>
                    <a:lnTo>
                      <a:pt x="2345" y="1981"/>
                    </a:lnTo>
                    <a:lnTo>
                      <a:pt x="2350" y="1974"/>
                    </a:lnTo>
                    <a:lnTo>
                      <a:pt x="2355" y="1971"/>
                    </a:lnTo>
                    <a:lnTo>
                      <a:pt x="2357" y="1971"/>
                    </a:lnTo>
                    <a:lnTo>
                      <a:pt x="2360" y="1974"/>
                    </a:lnTo>
                    <a:lnTo>
                      <a:pt x="2360" y="1977"/>
                    </a:lnTo>
                    <a:lnTo>
                      <a:pt x="2355" y="1990"/>
                    </a:lnTo>
                    <a:lnTo>
                      <a:pt x="2343" y="2012"/>
                    </a:lnTo>
                    <a:lnTo>
                      <a:pt x="2348" y="2010"/>
                    </a:lnTo>
                    <a:lnTo>
                      <a:pt x="2351" y="2004"/>
                    </a:lnTo>
                    <a:lnTo>
                      <a:pt x="2355" y="1999"/>
                    </a:lnTo>
                    <a:lnTo>
                      <a:pt x="2360" y="1992"/>
                    </a:lnTo>
                    <a:lnTo>
                      <a:pt x="2363" y="1999"/>
                    </a:lnTo>
                    <a:lnTo>
                      <a:pt x="2368" y="2004"/>
                    </a:lnTo>
                    <a:lnTo>
                      <a:pt x="2371" y="2015"/>
                    </a:lnTo>
                    <a:lnTo>
                      <a:pt x="2376" y="2021"/>
                    </a:lnTo>
                    <a:lnTo>
                      <a:pt x="2379" y="2025"/>
                    </a:lnTo>
                    <a:lnTo>
                      <a:pt x="2379" y="2018"/>
                    </a:lnTo>
                    <a:lnTo>
                      <a:pt x="2374" y="2003"/>
                    </a:lnTo>
                    <a:lnTo>
                      <a:pt x="2376" y="1997"/>
                    </a:lnTo>
                    <a:lnTo>
                      <a:pt x="2379" y="1994"/>
                    </a:lnTo>
                    <a:lnTo>
                      <a:pt x="2389" y="1982"/>
                    </a:lnTo>
                    <a:lnTo>
                      <a:pt x="2396" y="1986"/>
                    </a:lnTo>
                    <a:lnTo>
                      <a:pt x="2400" y="1990"/>
                    </a:lnTo>
                    <a:lnTo>
                      <a:pt x="2402" y="1989"/>
                    </a:lnTo>
                    <a:lnTo>
                      <a:pt x="2408" y="1989"/>
                    </a:lnTo>
                    <a:lnTo>
                      <a:pt x="2416" y="1991"/>
                    </a:lnTo>
                    <a:lnTo>
                      <a:pt x="2425" y="1995"/>
                    </a:lnTo>
                    <a:lnTo>
                      <a:pt x="2433" y="2000"/>
                    </a:lnTo>
                    <a:lnTo>
                      <a:pt x="2439" y="2005"/>
                    </a:lnTo>
                    <a:lnTo>
                      <a:pt x="2444" y="2012"/>
                    </a:lnTo>
                    <a:lnTo>
                      <a:pt x="2446" y="2017"/>
                    </a:lnTo>
                    <a:lnTo>
                      <a:pt x="2447" y="2019"/>
                    </a:lnTo>
                    <a:lnTo>
                      <a:pt x="2449" y="2026"/>
                    </a:lnTo>
                    <a:lnTo>
                      <a:pt x="2448" y="2030"/>
                    </a:lnTo>
                    <a:lnTo>
                      <a:pt x="2442" y="2040"/>
                    </a:lnTo>
                    <a:lnTo>
                      <a:pt x="2438" y="2045"/>
                    </a:lnTo>
                    <a:lnTo>
                      <a:pt x="2435" y="2047"/>
                    </a:lnTo>
                    <a:lnTo>
                      <a:pt x="2425" y="2045"/>
                    </a:lnTo>
                    <a:lnTo>
                      <a:pt x="2423" y="2046"/>
                    </a:lnTo>
                    <a:lnTo>
                      <a:pt x="2420" y="2049"/>
                    </a:lnTo>
                    <a:lnTo>
                      <a:pt x="2410" y="2063"/>
                    </a:lnTo>
                    <a:lnTo>
                      <a:pt x="2405" y="2068"/>
                    </a:lnTo>
                    <a:lnTo>
                      <a:pt x="2399" y="2072"/>
                    </a:lnTo>
                    <a:lnTo>
                      <a:pt x="2398" y="2074"/>
                    </a:lnTo>
                    <a:lnTo>
                      <a:pt x="2409" y="2074"/>
                    </a:lnTo>
                    <a:lnTo>
                      <a:pt x="2413" y="2070"/>
                    </a:lnTo>
                    <a:lnTo>
                      <a:pt x="2415" y="2062"/>
                    </a:lnTo>
                    <a:lnTo>
                      <a:pt x="2420" y="2055"/>
                    </a:lnTo>
                    <a:lnTo>
                      <a:pt x="2429" y="2051"/>
                    </a:lnTo>
                    <a:lnTo>
                      <a:pt x="2442" y="2059"/>
                    </a:lnTo>
                    <a:lnTo>
                      <a:pt x="2449" y="2058"/>
                    </a:lnTo>
                    <a:lnTo>
                      <a:pt x="2454" y="2051"/>
                    </a:lnTo>
                    <a:lnTo>
                      <a:pt x="2459" y="2045"/>
                    </a:lnTo>
                    <a:lnTo>
                      <a:pt x="2462" y="2044"/>
                    </a:lnTo>
                    <a:lnTo>
                      <a:pt x="2463" y="2045"/>
                    </a:lnTo>
                    <a:lnTo>
                      <a:pt x="2467" y="2050"/>
                    </a:lnTo>
                    <a:lnTo>
                      <a:pt x="2468" y="2055"/>
                    </a:lnTo>
                    <a:lnTo>
                      <a:pt x="2468" y="2066"/>
                    </a:lnTo>
                    <a:lnTo>
                      <a:pt x="2468" y="2070"/>
                    </a:lnTo>
                    <a:lnTo>
                      <a:pt x="2464" y="2078"/>
                    </a:lnTo>
                    <a:lnTo>
                      <a:pt x="2455" y="2091"/>
                    </a:lnTo>
                    <a:lnTo>
                      <a:pt x="2449" y="2095"/>
                    </a:lnTo>
                    <a:lnTo>
                      <a:pt x="2442" y="2098"/>
                    </a:lnTo>
                    <a:lnTo>
                      <a:pt x="2435" y="2102"/>
                    </a:lnTo>
                    <a:lnTo>
                      <a:pt x="2432" y="2106"/>
                    </a:lnTo>
                    <a:lnTo>
                      <a:pt x="2430" y="2110"/>
                    </a:lnTo>
                    <a:lnTo>
                      <a:pt x="2427" y="2114"/>
                    </a:lnTo>
                    <a:lnTo>
                      <a:pt x="2424" y="2116"/>
                    </a:lnTo>
                    <a:lnTo>
                      <a:pt x="2428" y="2120"/>
                    </a:lnTo>
                    <a:lnTo>
                      <a:pt x="2430" y="2120"/>
                    </a:lnTo>
                    <a:lnTo>
                      <a:pt x="2431" y="2118"/>
                    </a:lnTo>
                    <a:lnTo>
                      <a:pt x="2436" y="2109"/>
                    </a:lnTo>
                    <a:lnTo>
                      <a:pt x="2439" y="2104"/>
                    </a:lnTo>
                    <a:lnTo>
                      <a:pt x="2440" y="2104"/>
                    </a:lnTo>
                    <a:lnTo>
                      <a:pt x="2442" y="2104"/>
                    </a:lnTo>
                    <a:lnTo>
                      <a:pt x="2444" y="2106"/>
                    </a:lnTo>
                    <a:lnTo>
                      <a:pt x="2446" y="2109"/>
                    </a:lnTo>
                    <a:lnTo>
                      <a:pt x="2446" y="2117"/>
                    </a:lnTo>
                    <a:lnTo>
                      <a:pt x="2440" y="2148"/>
                    </a:lnTo>
                    <a:lnTo>
                      <a:pt x="2441" y="2148"/>
                    </a:lnTo>
                    <a:lnTo>
                      <a:pt x="2444" y="2139"/>
                    </a:lnTo>
                    <a:lnTo>
                      <a:pt x="2454" y="2107"/>
                    </a:lnTo>
                    <a:lnTo>
                      <a:pt x="2456" y="2101"/>
                    </a:lnTo>
                    <a:lnTo>
                      <a:pt x="2461" y="2094"/>
                    </a:lnTo>
                    <a:lnTo>
                      <a:pt x="2471" y="2084"/>
                    </a:lnTo>
                    <a:lnTo>
                      <a:pt x="2479" y="2079"/>
                    </a:lnTo>
                    <a:lnTo>
                      <a:pt x="2488" y="2074"/>
                    </a:lnTo>
                    <a:lnTo>
                      <a:pt x="2492" y="2073"/>
                    </a:lnTo>
                    <a:lnTo>
                      <a:pt x="2498" y="2074"/>
                    </a:lnTo>
                    <a:lnTo>
                      <a:pt x="2501" y="2079"/>
                    </a:lnTo>
                    <a:lnTo>
                      <a:pt x="2506" y="2080"/>
                    </a:lnTo>
                    <a:lnTo>
                      <a:pt x="2512" y="2079"/>
                    </a:lnTo>
                    <a:lnTo>
                      <a:pt x="2515" y="2079"/>
                    </a:lnTo>
                    <a:lnTo>
                      <a:pt x="2520" y="2081"/>
                    </a:lnTo>
                    <a:lnTo>
                      <a:pt x="2523" y="2085"/>
                    </a:lnTo>
                    <a:lnTo>
                      <a:pt x="2529" y="2089"/>
                    </a:lnTo>
                    <a:lnTo>
                      <a:pt x="2543" y="2098"/>
                    </a:lnTo>
                    <a:lnTo>
                      <a:pt x="2545" y="2099"/>
                    </a:lnTo>
                    <a:lnTo>
                      <a:pt x="2547" y="2102"/>
                    </a:lnTo>
                    <a:lnTo>
                      <a:pt x="2548" y="2107"/>
                    </a:lnTo>
                    <a:lnTo>
                      <a:pt x="2548" y="2111"/>
                    </a:lnTo>
                    <a:lnTo>
                      <a:pt x="2546" y="2115"/>
                    </a:lnTo>
                    <a:lnTo>
                      <a:pt x="2544" y="2118"/>
                    </a:lnTo>
                    <a:lnTo>
                      <a:pt x="2541" y="2119"/>
                    </a:lnTo>
                    <a:lnTo>
                      <a:pt x="2538" y="2121"/>
                    </a:lnTo>
                    <a:lnTo>
                      <a:pt x="2533" y="2127"/>
                    </a:lnTo>
                    <a:lnTo>
                      <a:pt x="2531" y="2129"/>
                    </a:lnTo>
                    <a:lnTo>
                      <a:pt x="2523" y="2131"/>
                    </a:lnTo>
                    <a:lnTo>
                      <a:pt x="2515" y="2132"/>
                    </a:lnTo>
                    <a:lnTo>
                      <a:pt x="2510" y="2135"/>
                    </a:lnTo>
                    <a:lnTo>
                      <a:pt x="2501" y="2142"/>
                    </a:lnTo>
                    <a:lnTo>
                      <a:pt x="2488" y="2154"/>
                    </a:lnTo>
                    <a:lnTo>
                      <a:pt x="2489" y="2157"/>
                    </a:lnTo>
                    <a:lnTo>
                      <a:pt x="2494" y="2158"/>
                    </a:lnTo>
                    <a:lnTo>
                      <a:pt x="2498" y="2156"/>
                    </a:lnTo>
                    <a:lnTo>
                      <a:pt x="2503" y="2148"/>
                    </a:lnTo>
                    <a:lnTo>
                      <a:pt x="2509" y="2145"/>
                    </a:lnTo>
                    <a:lnTo>
                      <a:pt x="2517" y="2142"/>
                    </a:lnTo>
                    <a:lnTo>
                      <a:pt x="2528" y="2140"/>
                    </a:lnTo>
                    <a:lnTo>
                      <a:pt x="2533" y="2140"/>
                    </a:lnTo>
                    <a:lnTo>
                      <a:pt x="2534" y="2140"/>
                    </a:lnTo>
                    <a:lnTo>
                      <a:pt x="2535" y="2142"/>
                    </a:lnTo>
                    <a:lnTo>
                      <a:pt x="2535" y="2146"/>
                    </a:lnTo>
                    <a:lnTo>
                      <a:pt x="2533" y="2151"/>
                    </a:lnTo>
                    <a:lnTo>
                      <a:pt x="2531" y="2153"/>
                    </a:lnTo>
                    <a:lnTo>
                      <a:pt x="2525" y="2163"/>
                    </a:lnTo>
                    <a:lnTo>
                      <a:pt x="2529" y="2166"/>
                    </a:lnTo>
                    <a:lnTo>
                      <a:pt x="2535" y="2167"/>
                    </a:lnTo>
                    <a:lnTo>
                      <a:pt x="2538" y="2164"/>
                    </a:lnTo>
                    <a:lnTo>
                      <a:pt x="2540" y="2158"/>
                    </a:lnTo>
                    <a:lnTo>
                      <a:pt x="2544" y="2154"/>
                    </a:lnTo>
                    <a:lnTo>
                      <a:pt x="2547" y="2154"/>
                    </a:lnTo>
                    <a:lnTo>
                      <a:pt x="2550" y="2152"/>
                    </a:lnTo>
                    <a:lnTo>
                      <a:pt x="2553" y="2149"/>
                    </a:lnTo>
                    <a:lnTo>
                      <a:pt x="2553" y="2148"/>
                    </a:lnTo>
                    <a:lnTo>
                      <a:pt x="2550" y="2144"/>
                    </a:lnTo>
                    <a:lnTo>
                      <a:pt x="2549" y="2142"/>
                    </a:lnTo>
                    <a:lnTo>
                      <a:pt x="2551" y="2137"/>
                    </a:lnTo>
                    <a:lnTo>
                      <a:pt x="2554" y="2132"/>
                    </a:lnTo>
                    <a:lnTo>
                      <a:pt x="2556" y="2129"/>
                    </a:lnTo>
                    <a:lnTo>
                      <a:pt x="2559" y="2128"/>
                    </a:lnTo>
                    <a:lnTo>
                      <a:pt x="2566" y="2132"/>
                    </a:lnTo>
                    <a:lnTo>
                      <a:pt x="2571" y="2138"/>
                    </a:lnTo>
                    <a:lnTo>
                      <a:pt x="2583" y="2157"/>
                    </a:lnTo>
                    <a:lnTo>
                      <a:pt x="2585" y="2161"/>
                    </a:lnTo>
                    <a:lnTo>
                      <a:pt x="2589" y="2175"/>
                    </a:lnTo>
                    <a:lnTo>
                      <a:pt x="2590" y="2181"/>
                    </a:lnTo>
                    <a:lnTo>
                      <a:pt x="2589" y="2186"/>
                    </a:lnTo>
                    <a:lnTo>
                      <a:pt x="2588" y="2188"/>
                    </a:lnTo>
                    <a:lnTo>
                      <a:pt x="2587" y="2189"/>
                    </a:lnTo>
                    <a:lnTo>
                      <a:pt x="2584" y="2189"/>
                    </a:lnTo>
                    <a:lnTo>
                      <a:pt x="2568" y="2184"/>
                    </a:lnTo>
                    <a:lnTo>
                      <a:pt x="2560" y="2184"/>
                    </a:lnTo>
                    <a:lnTo>
                      <a:pt x="2557" y="2186"/>
                    </a:lnTo>
                    <a:lnTo>
                      <a:pt x="2554" y="2188"/>
                    </a:lnTo>
                    <a:lnTo>
                      <a:pt x="2552" y="2191"/>
                    </a:lnTo>
                    <a:lnTo>
                      <a:pt x="2551" y="2195"/>
                    </a:lnTo>
                    <a:lnTo>
                      <a:pt x="2548" y="2197"/>
                    </a:lnTo>
                    <a:lnTo>
                      <a:pt x="2537" y="2197"/>
                    </a:lnTo>
                    <a:lnTo>
                      <a:pt x="2531" y="2199"/>
                    </a:lnTo>
                    <a:lnTo>
                      <a:pt x="2521" y="2204"/>
                    </a:lnTo>
                    <a:lnTo>
                      <a:pt x="2518" y="2207"/>
                    </a:lnTo>
                    <a:lnTo>
                      <a:pt x="2517" y="2210"/>
                    </a:lnTo>
                    <a:lnTo>
                      <a:pt x="2523" y="2210"/>
                    </a:lnTo>
                    <a:lnTo>
                      <a:pt x="2533" y="2205"/>
                    </a:lnTo>
                    <a:lnTo>
                      <a:pt x="2543" y="2204"/>
                    </a:lnTo>
                    <a:lnTo>
                      <a:pt x="2559" y="2214"/>
                    </a:lnTo>
                    <a:lnTo>
                      <a:pt x="2564" y="2216"/>
                    </a:lnTo>
                    <a:lnTo>
                      <a:pt x="2567" y="2214"/>
                    </a:lnTo>
                    <a:lnTo>
                      <a:pt x="2570" y="2214"/>
                    </a:lnTo>
                    <a:lnTo>
                      <a:pt x="2583" y="2214"/>
                    </a:lnTo>
                    <a:lnTo>
                      <a:pt x="2587" y="2216"/>
                    </a:lnTo>
                    <a:lnTo>
                      <a:pt x="2594" y="2220"/>
                    </a:lnTo>
                    <a:lnTo>
                      <a:pt x="2604" y="2228"/>
                    </a:lnTo>
                    <a:lnTo>
                      <a:pt x="2606" y="2230"/>
                    </a:lnTo>
                    <a:lnTo>
                      <a:pt x="2607" y="2233"/>
                    </a:lnTo>
                    <a:lnTo>
                      <a:pt x="2607" y="2236"/>
                    </a:lnTo>
                    <a:lnTo>
                      <a:pt x="2607" y="2242"/>
                    </a:lnTo>
                    <a:lnTo>
                      <a:pt x="2606" y="2245"/>
                    </a:lnTo>
                    <a:lnTo>
                      <a:pt x="2603" y="2246"/>
                    </a:lnTo>
                    <a:lnTo>
                      <a:pt x="2588" y="2244"/>
                    </a:lnTo>
                    <a:lnTo>
                      <a:pt x="2584" y="2243"/>
                    </a:lnTo>
                    <a:lnTo>
                      <a:pt x="2579" y="2245"/>
                    </a:lnTo>
                    <a:lnTo>
                      <a:pt x="2574" y="2244"/>
                    </a:lnTo>
                    <a:lnTo>
                      <a:pt x="2569" y="2241"/>
                    </a:lnTo>
                    <a:lnTo>
                      <a:pt x="2563" y="2237"/>
                    </a:lnTo>
                    <a:lnTo>
                      <a:pt x="2554" y="2241"/>
                    </a:lnTo>
                    <a:lnTo>
                      <a:pt x="2546" y="2238"/>
                    </a:lnTo>
                    <a:lnTo>
                      <a:pt x="2539" y="2241"/>
                    </a:lnTo>
                    <a:lnTo>
                      <a:pt x="2524" y="2252"/>
                    </a:lnTo>
                    <a:lnTo>
                      <a:pt x="2526" y="2253"/>
                    </a:lnTo>
                    <a:lnTo>
                      <a:pt x="2546" y="2244"/>
                    </a:lnTo>
                    <a:lnTo>
                      <a:pt x="2550" y="2245"/>
                    </a:lnTo>
                    <a:lnTo>
                      <a:pt x="2556" y="2248"/>
                    </a:lnTo>
                    <a:lnTo>
                      <a:pt x="2567" y="2255"/>
                    </a:lnTo>
                    <a:lnTo>
                      <a:pt x="2569" y="2257"/>
                    </a:lnTo>
                    <a:lnTo>
                      <a:pt x="2569" y="2268"/>
                    </a:lnTo>
                    <a:lnTo>
                      <a:pt x="2568" y="2274"/>
                    </a:lnTo>
                    <a:lnTo>
                      <a:pt x="2565" y="2282"/>
                    </a:lnTo>
                    <a:lnTo>
                      <a:pt x="2560" y="2281"/>
                    </a:lnTo>
                    <a:lnTo>
                      <a:pt x="2549" y="2276"/>
                    </a:lnTo>
                    <a:lnTo>
                      <a:pt x="2545" y="2276"/>
                    </a:lnTo>
                    <a:lnTo>
                      <a:pt x="2542" y="2276"/>
                    </a:lnTo>
                    <a:lnTo>
                      <a:pt x="2537" y="2280"/>
                    </a:lnTo>
                    <a:lnTo>
                      <a:pt x="2535" y="2280"/>
                    </a:lnTo>
                    <a:lnTo>
                      <a:pt x="2518" y="2274"/>
                    </a:lnTo>
                    <a:lnTo>
                      <a:pt x="2514" y="2273"/>
                    </a:lnTo>
                    <a:lnTo>
                      <a:pt x="2514" y="2274"/>
                    </a:lnTo>
                    <a:lnTo>
                      <a:pt x="2514" y="2275"/>
                    </a:lnTo>
                    <a:lnTo>
                      <a:pt x="2530" y="2284"/>
                    </a:lnTo>
                    <a:lnTo>
                      <a:pt x="2542" y="2286"/>
                    </a:lnTo>
                    <a:lnTo>
                      <a:pt x="2549" y="2287"/>
                    </a:lnTo>
                    <a:lnTo>
                      <a:pt x="2553" y="2290"/>
                    </a:lnTo>
                    <a:lnTo>
                      <a:pt x="2555" y="2292"/>
                    </a:lnTo>
                    <a:lnTo>
                      <a:pt x="2555" y="2298"/>
                    </a:lnTo>
                    <a:lnTo>
                      <a:pt x="2559" y="2305"/>
                    </a:lnTo>
                    <a:lnTo>
                      <a:pt x="2563" y="2307"/>
                    </a:lnTo>
                    <a:lnTo>
                      <a:pt x="2565" y="2307"/>
                    </a:lnTo>
                    <a:lnTo>
                      <a:pt x="2569" y="2305"/>
                    </a:lnTo>
                    <a:lnTo>
                      <a:pt x="2573" y="2305"/>
                    </a:lnTo>
                    <a:lnTo>
                      <a:pt x="2576" y="2306"/>
                    </a:lnTo>
                    <a:lnTo>
                      <a:pt x="2580" y="2310"/>
                    </a:lnTo>
                    <a:lnTo>
                      <a:pt x="2585" y="2311"/>
                    </a:lnTo>
                    <a:lnTo>
                      <a:pt x="2589" y="2313"/>
                    </a:lnTo>
                    <a:lnTo>
                      <a:pt x="2592" y="2313"/>
                    </a:lnTo>
                    <a:lnTo>
                      <a:pt x="2601" y="2312"/>
                    </a:lnTo>
                    <a:lnTo>
                      <a:pt x="2605" y="2314"/>
                    </a:lnTo>
                    <a:lnTo>
                      <a:pt x="2606" y="2315"/>
                    </a:lnTo>
                    <a:lnTo>
                      <a:pt x="2604" y="2317"/>
                    </a:lnTo>
                    <a:lnTo>
                      <a:pt x="2596" y="2321"/>
                    </a:lnTo>
                    <a:lnTo>
                      <a:pt x="2595" y="2326"/>
                    </a:lnTo>
                    <a:lnTo>
                      <a:pt x="2599" y="2332"/>
                    </a:lnTo>
                    <a:lnTo>
                      <a:pt x="2602" y="2337"/>
                    </a:lnTo>
                    <a:lnTo>
                      <a:pt x="2602" y="2340"/>
                    </a:lnTo>
                    <a:lnTo>
                      <a:pt x="2599" y="2348"/>
                    </a:lnTo>
                    <a:lnTo>
                      <a:pt x="2598" y="2351"/>
                    </a:lnTo>
                    <a:lnTo>
                      <a:pt x="2599" y="2351"/>
                    </a:lnTo>
                    <a:lnTo>
                      <a:pt x="2605" y="2345"/>
                    </a:lnTo>
                    <a:lnTo>
                      <a:pt x="2606" y="2345"/>
                    </a:lnTo>
                    <a:lnTo>
                      <a:pt x="2607" y="2354"/>
                    </a:lnTo>
                    <a:lnTo>
                      <a:pt x="2608" y="2354"/>
                    </a:lnTo>
                    <a:lnTo>
                      <a:pt x="2610" y="2346"/>
                    </a:lnTo>
                    <a:lnTo>
                      <a:pt x="2609" y="2337"/>
                    </a:lnTo>
                    <a:lnTo>
                      <a:pt x="2612" y="2333"/>
                    </a:lnTo>
                    <a:lnTo>
                      <a:pt x="2623" y="2330"/>
                    </a:lnTo>
                    <a:lnTo>
                      <a:pt x="2622" y="2345"/>
                    </a:lnTo>
                    <a:lnTo>
                      <a:pt x="2621" y="2353"/>
                    </a:lnTo>
                    <a:lnTo>
                      <a:pt x="2616" y="2366"/>
                    </a:lnTo>
                    <a:lnTo>
                      <a:pt x="2612" y="2370"/>
                    </a:lnTo>
                    <a:lnTo>
                      <a:pt x="2612" y="2371"/>
                    </a:lnTo>
                    <a:lnTo>
                      <a:pt x="2615" y="2372"/>
                    </a:lnTo>
                    <a:lnTo>
                      <a:pt x="2617" y="2372"/>
                    </a:lnTo>
                    <a:lnTo>
                      <a:pt x="2619" y="2370"/>
                    </a:lnTo>
                    <a:lnTo>
                      <a:pt x="2623" y="2361"/>
                    </a:lnTo>
                    <a:lnTo>
                      <a:pt x="2631" y="2350"/>
                    </a:lnTo>
                    <a:lnTo>
                      <a:pt x="2633" y="2350"/>
                    </a:lnTo>
                    <a:lnTo>
                      <a:pt x="2633" y="2354"/>
                    </a:lnTo>
                    <a:lnTo>
                      <a:pt x="2632" y="2361"/>
                    </a:lnTo>
                    <a:lnTo>
                      <a:pt x="2636" y="2364"/>
                    </a:lnTo>
                    <a:lnTo>
                      <a:pt x="2639" y="2361"/>
                    </a:lnTo>
                    <a:lnTo>
                      <a:pt x="2641" y="2358"/>
                    </a:lnTo>
                    <a:lnTo>
                      <a:pt x="2646" y="2358"/>
                    </a:lnTo>
                    <a:lnTo>
                      <a:pt x="2648" y="2360"/>
                    </a:lnTo>
                    <a:lnTo>
                      <a:pt x="2649" y="2363"/>
                    </a:lnTo>
                    <a:lnTo>
                      <a:pt x="2647" y="2375"/>
                    </a:lnTo>
                    <a:lnTo>
                      <a:pt x="2647" y="2379"/>
                    </a:lnTo>
                    <a:lnTo>
                      <a:pt x="2652" y="2387"/>
                    </a:lnTo>
                    <a:lnTo>
                      <a:pt x="2652" y="2386"/>
                    </a:lnTo>
                    <a:lnTo>
                      <a:pt x="2651" y="2382"/>
                    </a:lnTo>
                    <a:lnTo>
                      <a:pt x="2650" y="2372"/>
                    </a:lnTo>
                    <a:lnTo>
                      <a:pt x="2651" y="2368"/>
                    </a:lnTo>
                    <a:lnTo>
                      <a:pt x="2655" y="2362"/>
                    </a:lnTo>
                    <a:lnTo>
                      <a:pt x="2664" y="2354"/>
                    </a:lnTo>
                    <a:lnTo>
                      <a:pt x="2667" y="2353"/>
                    </a:lnTo>
                    <a:lnTo>
                      <a:pt x="2669" y="2354"/>
                    </a:lnTo>
                    <a:lnTo>
                      <a:pt x="2672" y="2358"/>
                    </a:lnTo>
                    <a:lnTo>
                      <a:pt x="2671" y="2360"/>
                    </a:lnTo>
                    <a:lnTo>
                      <a:pt x="2668" y="2362"/>
                    </a:lnTo>
                    <a:lnTo>
                      <a:pt x="2665" y="2367"/>
                    </a:lnTo>
                    <a:lnTo>
                      <a:pt x="2663" y="2373"/>
                    </a:lnTo>
                    <a:lnTo>
                      <a:pt x="2665" y="2377"/>
                    </a:lnTo>
                    <a:lnTo>
                      <a:pt x="2672" y="2377"/>
                    </a:lnTo>
                    <a:lnTo>
                      <a:pt x="2679" y="2372"/>
                    </a:lnTo>
                    <a:lnTo>
                      <a:pt x="2683" y="2374"/>
                    </a:lnTo>
                    <a:lnTo>
                      <a:pt x="2687" y="2381"/>
                    </a:lnTo>
                    <a:lnTo>
                      <a:pt x="2696" y="2392"/>
                    </a:lnTo>
                    <a:lnTo>
                      <a:pt x="2700" y="2389"/>
                    </a:lnTo>
                    <a:lnTo>
                      <a:pt x="2706" y="2397"/>
                    </a:lnTo>
                    <a:lnTo>
                      <a:pt x="2698" y="2403"/>
                    </a:lnTo>
                    <a:lnTo>
                      <a:pt x="2701" y="2417"/>
                    </a:lnTo>
                    <a:lnTo>
                      <a:pt x="2690" y="2416"/>
                    </a:lnTo>
                    <a:lnTo>
                      <a:pt x="2685" y="2417"/>
                    </a:lnTo>
                    <a:lnTo>
                      <a:pt x="2681" y="2416"/>
                    </a:lnTo>
                    <a:lnTo>
                      <a:pt x="2677" y="2417"/>
                    </a:lnTo>
                    <a:lnTo>
                      <a:pt x="2680" y="2420"/>
                    </a:lnTo>
                    <a:lnTo>
                      <a:pt x="2688" y="2421"/>
                    </a:lnTo>
                    <a:lnTo>
                      <a:pt x="2689" y="2425"/>
                    </a:lnTo>
                    <a:lnTo>
                      <a:pt x="2694" y="2425"/>
                    </a:lnTo>
                    <a:lnTo>
                      <a:pt x="2699" y="2424"/>
                    </a:lnTo>
                    <a:lnTo>
                      <a:pt x="2707" y="2425"/>
                    </a:lnTo>
                    <a:lnTo>
                      <a:pt x="2707" y="2420"/>
                    </a:lnTo>
                    <a:lnTo>
                      <a:pt x="2712" y="2417"/>
                    </a:lnTo>
                    <a:lnTo>
                      <a:pt x="2715" y="2414"/>
                    </a:lnTo>
                    <a:lnTo>
                      <a:pt x="2718" y="2416"/>
                    </a:lnTo>
                    <a:lnTo>
                      <a:pt x="2725" y="2418"/>
                    </a:lnTo>
                    <a:lnTo>
                      <a:pt x="2735" y="2427"/>
                    </a:lnTo>
                    <a:lnTo>
                      <a:pt x="2731" y="2433"/>
                    </a:lnTo>
                    <a:lnTo>
                      <a:pt x="2729" y="2438"/>
                    </a:lnTo>
                    <a:lnTo>
                      <a:pt x="2728" y="2442"/>
                    </a:lnTo>
                    <a:lnTo>
                      <a:pt x="2727" y="2446"/>
                    </a:lnTo>
                    <a:lnTo>
                      <a:pt x="2725" y="2449"/>
                    </a:lnTo>
                    <a:lnTo>
                      <a:pt x="2712" y="2464"/>
                    </a:lnTo>
                    <a:lnTo>
                      <a:pt x="2714" y="2464"/>
                    </a:lnTo>
                    <a:lnTo>
                      <a:pt x="2720" y="2461"/>
                    </a:lnTo>
                    <a:lnTo>
                      <a:pt x="2731" y="2455"/>
                    </a:lnTo>
                    <a:lnTo>
                      <a:pt x="2738" y="2453"/>
                    </a:lnTo>
                    <a:lnTo>
                      <a:pt x="2742" y="2454"/>
                    </a:lnTo>
                    <a:lnTo>
                      <a:pt x="2744" y="2454"/>
                    </a:lnTo>
                    <a:lnTo>
                      <a:pt x="2746" y="2452"/>
                    </a:lnTo>
                    <a:lnTo>
                      <a:pt x="2750" y="2455"/>
                    </a:lnTo>
                    <a:lnTo>
                      <a:pt x="2758" y="2457"/>
                    </a:lnTo>
                    <a:lnTo>
                      <a:pt x="2767" y="2444"/>
                    </a:lnTo>
                    <a:lnTo>
                      <a:pt x="2772" y="2447"/>
                    </a:lnTo>
                    <a:lnTo>
                      <a:pt x="2777" y="2454"/>
                    </a:lnTo>
                    <a:lnTo>
                      <a:pt x="2788" y="2468"/>
                    </a:lnTo>
                    <a:lnTo>
                      <a:pt x="2794" y="2476"/>
                    </a:lnTo>
                    <a:lnTo>
                      <a:pt x="2796" y="2480"/>
                    </a:lnTo>
                    <a:lnTo>
                      <a:pt x="2796" y="2483"/>
                    </a:lnTo>
                    <a:lnTo>
                      <a:pt x="2790" y="2487"/>
                    </a:lnTo>
                    <a:lnTo>
                      <a:pt x="2788" y="2488"/>
                    </a:lnTo>
                    <a:lnTo>
                      <a:pt x="2781" y="2481"/>
                    </a:lnTo>
                    <a:lnTo>
                      <a:pt x="2775" y="2477"/>
                    </a:lnTo>
                    <a:lnTo>
                      <a:pt x="2771" y="2477"/>
                    </a:lnTo>
                    <a:lnTo>
                      <a:pt x="2767" y="2480"/>
                    </a:lnTo>
                    <a:lnTo>
                      <a:pt x="2768" y="2482"/>
                    </a:lnTo>
                    <a:lnTo>
                      <a:pt x="2783" y="2492"/>
                    </a:lnTo>
                    <a:lnTo>
                      <a:pt x="2786" y="2500"/>
                    </a:lnTo>
                    <a:lnTo>
                      <a:pt x="2786" y="2504"/>
                    </a:lnTo>
                    <a:lnTo>
                      <a:pt x="2776" y="2509"/>
                    </a:lnTo>
                    <a:lnTo>
                      <a:pt x="2773" y="2509"/>
                    </a:lnTo>
                    <a:lnTo>
                      <a:pt x="2766" y="2507"/>
                    </a:lnTo>
                    <a:lnTo>
                      <a:pt x="2762" y="2502"/>
                    </a:lnTo>
                    <a:lnTo>
                      <a:pt x="2758" y="2501"/>
                    </a:lnTo>
                    <a:lnTo>
                      <a:pt x="2753" y="2500"/>
                    </a:lnTo>
                    <a:lnTo>
                      <a:pt x="2752" y="2501"/>
                    </a:lnTo>
                    <a:lnTo>
                      <a:pt x="2757" y="2509"/>
                    </a:lnTo>
                    <a:lnTo>
                      <a:pt x="2757" y="2511"/>
                    </a:lnTo>
                    <a:lnTo>
                      <a:pt x="2754" y="2513"/>
                    </a:lnTo>
                    <a:lnTo>
                      <a:pt x="2753" y="2517"/>
                    </a:lnTo>
                    <a:lnTo>
                      <a:pt x="2763" y="2523"/>
                    </a:lnTo>
                    <a:lnTo>
                      <a:pt x="2770" y="2530"/>
                    </a:lnTo>
                    <a:lnTo>
                      <a:pt x="2772" y="2533"/>
                    </a:lnTo>
                    <a:lnTo>
                      <a:pt x="2766" y="2535"/>
                    </a:lnTo>
                    <a:lnTo>
                      <a:pt x="2763" y="2536"/>
                    </a:lnTo>
                    <a:lnTo>
                      <a:pt x="2755" y="2535"/>
                    </a:lnTo>
                    <a:lnTo>
                      <a:pt x="2751" y="2533"/>
                    </a:lnTo>
                    <a:lnTo>
                      <a:pt x="2749" y="2535"/>
                    </a:lnTo>
                    <a:lnTo>
                      <a:pt x="2754" y="2538"/>
                    </a:lnTo>
                    <a:lnTo>
                      <a:pt x="2756" y="2541"/>
                    </a:lnTo>
                    <a:lnTo>
                      <a:pt x="2757" y="2544"/>
                    </a:lnTo>
                    <a:lnTo>
                      <a:pt x="2758" y="2548"/>
                    </a:lnTo>
                    <a:lnTo>
                      <a:pt x="2758" y="2551"/>
                    </a:lnTo>
                    <a:lnTo>
                      <a:pt x="2754" y="2553"/>
                    </a:lnTo>
                    <a:lnTo>
                      <a:pt x="2750" y="2560"/>
                    </a:lnTo>
                    <a:lnTo>
                      <a:pt x="2748" y="2567"/>
                    </a:lnTo>
                    <a:lnTo>
                      <a:pt x="2744" y="2568"/>
                    </a:lnTo>
                    <a:lnTo>
                      <a:pt x="2743" y="2566"/>
                    </a:lnTo>
                    <a:lnTo>
                      <a:pt x="2737" y="2569"/>
                    </a:lnTo>
                    <a:lnTo>
                      <a:pt x="2730" y="2566"/>
                    </a:lnTo>
                    <a:lnTo>
                      <a:pt x="2728" y="2562"/>
                    </a:lnTo>
                    <a:lnTo>
                      <a:pt x="2720" y="2549"/>
                    </a:lnTo>
                    <a:lnTo>
                      <a:pt x="2720" y="2550"/>
                    </a:lnTo>
                    <a:lnTo>
                      <a:pt x="2722" y="2557"/>
                    </a:lnTo>
                    <a:lnTo>
                      <a:pt x="2721" y="2561"/>
                    </a:lnTo>
                    <a:lnTo>
                      <a:pt x="2713" y="2564"/>
                    </a:lnTo>
                    <a:lnTo>
                      <a:pt x="2713" y="2565"/>
                    </a:lnTo>
                    <a:lnTo>
                      <a:pt x="2718" y="2567"/>
                    </a:lnTo>
                    <a:lnTo>
                      <a:pt x="2724" y="2569"/>
                    </a:lnTo>
                    <a:lnTo>
                      <a:pt x="2723" y="2575"/>
                    </a:lnTo>
                    <a:lnTo>
                      <a:pt x="2723" y="2602"/>
                    </a:lnTo>
                    <a:lnTo>
                      <a:pt x="2722" y="2611"/>
                    </a:lnTo>
                    <a:lnTo>
                      <a:pt x="2719" y="2619"/>
                    </a:lnTo>
                    <a:lnTo>
                      <a:pt x="2715" y="2627"/>
                    </a:lnTo>
                    <a:lnTo>
                      <a:pt x="2710" y="2622"/>
                    </a:lnTo>
                    <a:lnTo>
                      <a:pt x="2708" y="2616"/>
                    </a:lnTo>
                    <a:lnTo>
                      <a:pt x="2707" y="2614"/>
                    </a:lnTo>
                    <a:lnTo>
                      <a:pt x="2705" y="2612"/>
                    </a:lnTo>
                    <a:lnTo>
                      <a:pt x="2702" y="2611"/>
                    </a:lnTo>
                    <a:lnTo>
                      <a:pt x="2699" y="2611"/>
                    </a:lnTo>
                    <a:lnTo>
                      <a:pt x="2696" y="2615"/>
                    </a:lnTo>
                    <a:lnTo>
                      <a:pt x="2692" y="2611"/>
                    </a:lnTo>
                    <a:lnTo>
                      <a:pt x="2689" y="2606"/>
                    </a:lnTo>
                    <a:lnTo>
                      <a:pt x="2690" y="2594"/>
                    </a:lnTo>
                    <a:lnTo>
                      <a:pt x="2692" y="2587"/>
                    </a:lnTo>
                    <a:lnTo>
                      <a:pt x="2691" y="2587"/>
                    </a:lnTo>
                    <a:lnTo>
                      <a:pt x="2689" y="2590"/>
                    </a:lnTo>
                    <a:lnTo>
                      <a:pt x="2685" y="2600"/>
                    </a:lnTo>
                    <a:lnTo>
                      <a:pt x="2682" y="2611"/>
                    </a:lnTo>
                    <a:lnTo>
                      <a:pt x="2678" y="2607"/>
                    </a:lnTo>
                    <a:lnTo>
                      <a:pt x="2674" y="2601"/>
                    </a:lnTo>
                    <a:lnTo>
                      <a:pt x="2671" y="2596"/>
                    </a:lnTo>
                    <a:lnTo>
                      <a:pt x="2667" y="2589"/>
                    </a:lnTo>
                    <a:lnTo>
                      <a:pt x="2662" y="2582"/>
                    </a:lnTo>
                    <a:lnTo>
                      <a:pt x="2660" y="2573"/>
                    </a:lnTo>
                    <a:lnTo>
                      <a:pt x="2659" y="2571"/>
                    </a:lnTo>
                    <a:lnTo>
                      <a:pt x="2656" y="2564"/>
                    </a:lnTo>
                    <a:lnTo>
                      <a:pt x="2655" y="2562"/>
                    </a:lnTo>
                    <a:lnTo>
                      <a:pt x="2654" y="2561"/>
                    </a:lnTo>
                    <a:lnTo>
                      <a:pt x="2652" y="2556"/>
                    </a:lnTo>
                    <a:lnTo>
                      <a:pt x="2653" y="2552"/>
                    </a:lnTo>
                    <a:lnTo>
                      <a:pt x="2656" y="2546"/>
                    </a:lnTo>
                    <a:lnTo>
                      <a:pt x="2660" y="2541"/>
                    </a:lnTo>
                    <a:lnTo>
                      <a:pt x="2665" y="2537"/>
                    </a:lnTo>
                    <a:lnTo>
                      <a:pt x="2671" y="2535"/>
                    </a:lnTo>
                    <a:lnTo>
                      <a:pt x="2674" y="2529"/>
                    </a:lnTo>
                    <a:lnTo>
                      <a:pt x="2677" y="2520"/>
                    </a:lnTo>
                    <a:lnTo>
                      <a:pt x="2681" y="2513"/>
                    </a:lnTo>
                    <a:lnTo>
                      <a:pt x="2685" y="2509"/>
                    </a:lnTo>
                    <a:lnTo>
                      <a:pt x="2683" y="2508"/>
                    </a:lnTo>
                    <a:lnTo>
                      <a:pt x="2678" y="2511"/>
                    </a:lnTo>
                    <a:lnTo>
                      <a:pt x="2674" y="2516"/>
                    </a:lnTo>
                    <a:lnTo>
                      <a:pt x="2670" y="2524"/>
                    </a:lnTo>
                    <a:lnTo>
                      <a:pt x="2666" y="2530"/>
                    </a:lnTo>
                    <a:lnTo>
                      <a:pt x="2655" y="2536"/>
                    </a:lnTo>
                    <a:lnTo>
                      <a:pt x="2651" y="2537"/>
                    </a:lnTo>
                    <a:lnTo>
                      <a:pt x="2647" y="2537"/>
                    </a:lnTo>
                    <a:lnTo>
                      <a:pt x="2637" y="2537"/>
                    </a:lnTo>
                    <a:lnTo>
                      <a:pt x="2635" y="2535"/>
                    </a:lnTo>
                    <a:lnTo>
                      <a:pt x="2636" y="2529"/>
                    </a:lnTo>
                    <a:lnTo>
                      <a:pt x="2643" y="2519"/>
                    </a:lnTo>
                    <a:lnTo>
                      <a:pt x="2642" y="2518"/>
                    </a:lnTo>
                    <a:lnTo>
                      <a:pt x="2639" y="2521"/>
                    </a:lnTo>
                    <a:lnTo>
                      <a:pt x="2636" y="2524"/>
                    </a:lnTo>
                    <a:lnTo>
                      <a:pt x="2633" y="2525"/>
                    </a:lnTo>
                    <a:lnTo>
                      <a:pt x="2629" y="2525"/>
                    </a:lnTo>
                    <a:lnTo>
                      <a:pt x="2624" y="2518"/>
                    </a:lnTo>
                    <a:lnTo>
                      <a:pt x="2621" y="2516"/>
                    </a:lnTo>
                    <a:lnTo>
                      <a:pt x="2616" y="2514"/>
                    </a:lnTo>
                    <a:lnTo>
                      <a:pt x="2614" y="2512"/>
                    </a:lnTo>
                    <a:lnTo>
                      <a:pt x="2606" y="2496"/>
                    </a:lnTo>
                    <a:lnTo>
                      <a:pt x="2604" y="2492"/>
                    </a:lnTo>
                    <a:lnTo>
                      <a:pt x="2603" y="2488"/>
                    </a:lnTo>
                    <a:lnTo>
                      <a:pt x="2601" y="2484"/>
                    </a:lnTo>
                    <a:lnTo>
                      <a:pt x="2596" y="2482"/>
                    </a:lnTo>
                    <a:lnTo>
                      <a:pt x="2595" y="2482"/>
                    </a:lnTo>
                    <a:lnTo>
                      <a:pt x="2597" y="2486"/>
                    </a:lnTo>
                    <a:lnTo>
                      <a:pt x="2597" y="2489"/>
                    </a:lnTo>
                    <a:lnTo>
                      <a:pt x="2593" y="2491"/>
                    </a:lnTo>
                    <a:lnTo>
                      <a:pt x="2589" y="2490"/>
                    </a:lnTo>
                    <a:lnTo>
                      <a:pt x="2585" y="2487"/>
                    </a:lnTo>
                    <a:lnTo>
                      <a:pt x="2585" y="2491"/>
                    </a:lnTo>
                    <a:lnTo>
                      <a:pt x="2589" y="2499"/>
                    </a:lnTo>
                    <a:lnTo>
                      <a:pt x="2589" y="2508"/>
                    </a:lnTo>
                    <a:lnTo>
                      <a:pt x="2588" y="2509"/>
                    </a:lnTo>
                    <a:lnTo>
                      <a:pt x="2585" y="2510"/>
                    </a:lnTo>
                    <a:lnTo>
                      <a:pt x="2583" y="2509"/>
                    </a:lnTo>
                    <a:lnTo>
                      <a:pt x="2576" y="2501"/>
                    </a:lnTo>
                    <a:lnTo>
                      <a:pt x="2570" y="2496"/>
                    </a:lnTo>
                    <a:lnTo>
                      <a:pt x="2565" y="2494"/>
                    </a:lnTo>
                    <a:lnTo>
                      <a:pt x="2565" y="2496"/>
                    </a:lnTo>
                    <a:lnTo>
                      <a:pt x="2568" y="2504"/>
                    </a:lnTo>
                    <a:lnTo>
                      <a:pt x="2571" y="2513"/>
                    </a:lnTo>
                    <a:lnTo>
                      <a:pt x="2577" y="2520"/>
                    </a:lnTo>
                    <a:lnTo>
                      <a:pt x="2585" y="2528"/>
                    </a:lnTo>
                    <a:lnTo>
                      <a:pt x="2589" y="2533"/>
                    </a:lnTo>
                    <a:lnTo>
                      <a:pt x="2586" y="2540"/>
                    </a:lnTo>
                    <a:lnTo>
                      <a:pt x="2584" y="2542"/>
                    </a:lnTo>
                    <a:lnTo>
                      <a:pt x="2582" y="2543"/>
                    </a:lnTo>
                    <a:lnTo>
                      <a:pt x="2577" y="2543"/>
                    </a:lnTo>
                    <a:lnTo>
                      <a:pt x="2567" y="2539"/>
                    </a:lnTo>
                    <a:lnTo>
                      <a:pt x="2562" y="2535"/>
                    </a:lnTo>
                    <a:lnTo>
                      <a:pt x="2556" y="2525"/>
                    </a:lnTo>
                    <a:lnTo>
                      <a:pt x="2545" y="2515"/>
                    </a:lnTo>
                    <a:lnTo>
                      <a:pt x="2542" y="2515"/>
                    </a:lnTo>
                    <a:lnTo>
                      <a:pt x="2534" y="2519"/>
                    </a:lnTo>
                    <a:lnTo>
                      <a:pt x="2536" y="2520"/>
                    </a:lnTo>
                    <a:lnTo>
                      <a:pt x="2541" y="2520"/>
                    </a:lnTo>
                    <a:lnTo>
                      <a:pt x="2544" y="2521"/>
                    </a:lnTo>
                    <a:lnTo>
                      <a:pt x="2553" y="2529"/>
                    </a:lnTo>
                    <a:lnTo>
                      <a:pt x="2554" y="2533"/>
                    </a:lnTo>
                    <a:lnTo>
                      <a:pt x="2552" y="2537"/>
                    </a:lnTo>
                    <a:lnTo>
                      <a:pt x="2552" y="2542"/>
                    </a:lnTo>
                    <a:lnTo>
                      <a:pt x="2554" y="2547"/>
                    </a:lnTo>
                    <a:lnTo>
                      <a:pt x="2557" y="2551"/>
                    </a:lnTo>
                    <a:lnTo>
                      <a:pt x="2562" y="2554"/>
                    </a:lnTo>
                    <a:lnTo>
                      <a:pt x="2564" y="2554"/>
                    </a:lnTo>
                    <a:lnTo>
                      <a:pt x="2565" y="2556"/>
                    </a:lnTo>
                    <a:lnTo>
                      <a:pt x="2562" y="2568"/>
                    </a:lnTo>
                    <a:lnTo>
                      <a:pt x="2562" y="2572"/>
                    </a:lnTo>
                    <a:lnTo>
                      <a:pt x="2563" y="2573"/>
                    </a:lnTo>
                    <a:lnTo>
                      <a:pt x="2564" y="2574"/>
                    </a:lnTo>
                    <a:lnTo>
                      <a:pt x="2571" y="2568"/>
                    </a:lnTo>
                    <a:lnTo>
                      <a:pt x="2573" y="2567"/>
                    </a:lnTo>
                    <a:lnTo>
                      <a:pt x="2576" y="2567"/>
                    </a:lnTo>
                    <a:lnTo>
                      <a:pt x="2579" y="2568"/>
                    </a:lnTo>
                    <a:lnTo>
                      <a:pt x="2582" y="2571"/>
                    </a:lnTo>
                    <a:lnTo>
                      <a:pt x="2584" y="2575"/>
                    </a:lnTo>
                    <a:lnTo>
                      <a:pt x="2584" y="2578"/>
                    </a:lnTo>
                    <a:lnTo>
                      <a:pt x="2585" y="2580"/>
                    </a:lnTo>
                    <a:lnTo>
                      <a:pt x="2592" y="2584"/>
                    </a:lnTo>
                    <a:lnTo>
                      <a:pt x="2591" y="2586"/>
                    </a:lnTo>
                    <a:lnTo>
                      <a:pt x="2584" y="2591"/>
                    </a:lnTo>
                    <a:lnTo>
                      <a:pt x="2584" y="2592"/>
                    </a:lnTo>
                    <a:lnTo>
                      <a:pt x="2585" y="2592"/>
                    </a:lnTo>
                    <a:lnTo>
                      <a:pt x="2590" y="2595"/>
                    </a:lnTo>
                    <a:lnTo>
                      <a:pt x="2594" y="2600"/>
                    </a:lnTo>
                    <a:lnTo>
                      <a:pt x="2596" y="2606"/>
                    </a:lnTo>
                    <a:lnTo>
                      <a:pt x="2596" y="2609"/>
                    </a:lnTo>
                    <a:lnTo>
                      <a:pt x="2596" y="2612"/>
                    </a:lnTo>
                    <a:lnTo>
                      <a:pt x="2597" y="2614"/>
                    </a:lnTo>
                    <a:lnTo>
                      <a:pt x="2599" y="2614"/>
                    </a:lnTo>
                    <a:lnTo>
                      <a:pt x="2600" y="2613"/>
                    </a:lnTo>
                    <a:lnTo>
                      <a:pt x="2601" y="2613"/>
                    </a:lnTo>
                    <a:lnTo>
                      <a:pt x="2602" y="2615"/>
                    </a:lnTo>
                    <a:lnTo>
                      <a:pt x="2603" y="2619"/>
                    </a:lnTo>
                    <a:lnTo>
                      <a:pt x="2605" y="2632"/>
                    </a:lnTo>
                    <a:lnTo>
                      <a:pt x="2606" y="2636"/>
                    </a:lnTo>
                    <a:lnTo>
                      <a:pt x="2607" y="2636"/>
                    </a:lnTo>
                    <a:lnTo>
                      <a:pt x="2608" y="2623"/>
                    </a:lnTo>
                    <a:lnTo>
                      <a:pt x="2609" y="2621"/>
                    </a:lnTo>
                    <a:lnTo>
                      <a:pt x="2613" y="2623"/>
                    </a:lnTo>
                    <a:lnTo>
                      <a:pt x="2619" y="2628"/>
                    </a:lnTo>
                    <a:lnTo>
                      <a:pt x="2623" y="2633"/>
                    </a:lnTo>
                    <a:lnTo>
                      <a:pt x="2624" y="2635"/>
                    </a:lnTo>
                    <a:lnTo>
                      <a:pt x="2620" y="2639"/>
                    </a:lnTo>
                    <a:lnTo>
                      <a:pt x="2621" y="2641"/>
                    </a:lnTo>
                    <a:lnTo>
                      <a:pt x="2623" y="2644"/>
                    </a:lnTo>
                    <a:lnTo>
                      <a:pt x="2626" y="2643"/>
                    </a:lnTo>
                    <a:lnTo>
                      <a:pt x="2627" y="2638"/>
                    </a:lnTo>
                    <a:lnTo>
                      <a:pt x="2630" y="2633"/>
                    </a:lnTo>
                    <a:lnTo>
                      <a:pt x="2633" y="2630"/>
                    </a:lnTo>
                    <a:lnTo>
                      <a:pt x="2639" y="2633"/>
                    </a:lnTo>
                    <a:lnTo>
                      <a:pt x="2644" y="2640"/>
                    </a:lnTo>
                    <a:lnTo>
                      <a:pt x="2645" y="2642"/>
                    </a:lnTo>
                    <a:lnTo>
                      <a:pt x="2648" y="2645"/>
                    </a:lnTo>
                    <a:lnTo>
                      <a:pt x="2651" y="2643"/>
                    </a:lnTo>
                    <a:lnTo>
                      <a:pt x="2656" y="2651"/>
                    </a:lnTo>
                    <a:lnTo>
                      <a:pt x="2654" y="2655"/>
                    </a:lnTo>
                    <a:lnTo>
                      <a:pt x="2648" y="2660"/>
                    </a:lnTo>
                    <a:lnTo>
                      <a:pt x="2647" y="2661"/>
                    </a:lnTo>
                    <a:lnTo>
                      <a:pt x="2649" y="2661"/>
                    </a:lnTo>
                    <a:lnTo>
                      <a:pt x="2660" y="2661"/>
                    </a:lnTo>
                    <a:lnTo>
                      <a:pt x="2663" y="2663"/>
                    </a:lnTo>
                    <a:lnTo>
                      <a:pt x="2663" y="2667"/>
                    </a:lnTo>
                    <a:lnTo>
                      <a:pt x="2659" y="2678"/>
                    </a:lnTo>
                    <a:lnTo>
                      <a:pt x="2654" y="2677"/>
                    </a:lnTo>
                    <a:lnTo>
                      <a:pt x="2648" y="2677"/>
                    </a:lnTo>
                    <a:lnTo>
                      <a:pt x="2645" y="2677"/>
                    </a:lnTo>
                    <a:lnTo>
                      <a:pt x="2646" y="2679"/>
                    </a:lnTo>
                    <a:lnTo>
                      <a:pt x="2654" y="2683"/>
                    </a:lnTo>
                    <a:lnTo>
                      <a:pt x="2656" y="2688"/>
                    </a:lnTo>
                    <a:lnTo>
                      <a:pt x="2659" y="2692"/>
                    </a:lnTo>
                    <a:lnTo>
                      <a:pt x="2661" y="2695"/>
                    </a:lnTo>
                    <a:lnTo>
                      <a:pt x="2661" y="2697"/>
                    </a:lnTo>
                    <a:lnTo>
                      <a:pt x="2659" y="2699"/>
                    </a:lnTo>
                    <a:lnTo>
                      <a:pt x="2660" y="2700"/>
                    </a:lnTo>
                    <a:lnTo>
                      <a:pt x="2666" y="2701"/>
                    </a:lnTo>
                    <a:lnTo>
                      <a:pt x="2669" y="2700"/>
                    </a:lnTo>
                    <a:lnTo>
                      <a:pt x="2673" y="2699"/>
                    </a:lnTo>
                    <a:lnTo>
                      <a:pt x="2677" y="2700"/>
                    </a:lnTo>
                    <a:lnTo>
                      <a:pt x="2678" y="2701"/>
                    </a:lnTo>
                    <a:lnTo>
                      <a:pt x="2677" y="2705"/>
                    </a:lnTo>
                    <a:lnTo>
                      <a:pt x="2673" y="2709"/>
                    </a:lnTo>
                    <a:lnTo>
                      <a:pt x="2674" y="2710"/>
                    </a:lnTo>
                    <a:lnTo>
                      <a:pt x="2679" y="2709"/>
                    </a:lnTo>
                    <a:lnTo>
                      <a:pt x="2681" y="2710"/>
                    </a:lnTo>
                    <a:lnTo>
                      <a:pt x="2684" y="2719"/>
                    </a:lnTo>
                    <a:lnTo>
                      <a:pt x="2687" y="2725"/>
                    </a:lnTo>
                    <a:lnTo>
                      <a:pt x="2684" y="2727"/>
                    </a:lnTo>
                    <a:lnTo>
                      <a:pt x="2681" y="2728"/>
                    </a:lnTo>
                    <a:lnTo>
                      <a:pt x="2682" y="2736"/>
                    </a:lnTo>
                    <a:lnTo>
                      <a:pt x="2684" y="2745"/>
                    </a:lnTo>
                    <a:lnTo>
                      <a:pt x="2684" y="2753"/>
                    </a:lnTo>
                    <a:lnTo>
                      <a:pt x="2683" y="2760"/>
                    </a:lnTo>
                    <a:lnTo>
                      <a:pt x="2680" y="2762"/>
                    </a:lnTo>
                    <a:lnTo>
                      <a:pt x="2678" y="2762"/>
                    </a:lnTo>
                    <a:lnTo>
                      <a:pt x="2677" y="2760"/>
                    </a:lnTo>
                    <a:lnTo>
                      <a:pt x="2670" y="2738"/>
                    </a:lnTo>
                    <a:lnTo>
                      <a:pt x="2668" y="2734"/>
                    </a:lnTo>
                    <a:lnTo>
                      <a:pt x="2666" y="2730"/>
                    </a:lnTo>
                    <a:lnTo>
                      <a:pt x="2659" y="2721"/>
                    </a:lnTo>
                    <a:lnTo>
                      <a:pt x="2660" y="2722"/>
                    </a:lnTo>
                    <a:lnTo>
                      <a:pt x="2661" y="2727"/>
                    </a:lnTo>
                    <a:lnTo>
                      <a:pt x="2663" y="2733"/>
                    </a:lnTo>
                    <a:lnTo>
                      <a:pt x="2665" y="2746"/>
                    </a:lnTo>
                    <a:lnTo>
                      <a:pt x="2666" y="2755"/>
                    </a:lnTo>
                    <a:lnTo>
                      <a:pt x="2665" y="2758"/>
                    </a:lnTo>
                    <a:lnTo>
                      <a:pt x="2664" y="2759"/>
                    </a:lnTo>
                    <a:lnTo>
                      <a:pt x="2664" y="2760"/>
                    </a:lnTo>
                    <a:lnTo>
                      <a:pt x="2664" y="2762"/>
                    </a:lnTo>
                    <a:lnTo>
                      <a:pt x="2670" y="2771"/>
                    </a:lnTo>
                    <a:lnTo>
                      <a:pt x="2672" y="2776"/>
                    </a:lnTo>
                    <a:lnTo>
                      <a:pt x="2674" y="2781"/>
                    </a:lnTo>
                    <a:lnTo>
                      <a:pt x="2676" y="2785"/>
                    </a:lnTo>
                    <a:lnTo>
                      <a:pt x="2677" y="2787"/>
                    </a:lnTo>
                    <a:lnTo>
                      <a:pt x="2677" y="2788"/>
                    </a:lnTo>
                    <a:lnTo>
                      <a:pt x="2675" y="2789"/>
                    </a:lnTo>
                    <a:lnTo>
                      <a:pt x="2671" y="2790"/>
                    </a:lnTo>
                    <a:lnTo>
                      <a:pt x="2669" y="2789"/>
                    </a:lnTo>
                    <a:lnTo>
                      <a:pt x="2661" y="2784"/>
                    </a:lnTo>
                    <a:lnTo>
                      <a:pt x="2660" y="2786"/>
                    </a:lnTo>
                    <a:lnTo>
                      <a:pt x="2664" y="2804"/>
                    </a:lnTo>
                    <a:lnTo>
                      <a:pt x="2664" y="2808"/>
                    </a:lnTo>
                    <a:lnTo>
                      <a:pt x="2662" y="2809"/>
                    </a:lnTo>
                    <a:lnTo>
                      <a:pt x="2660" y="2808"/>
                    </a:lnTo>
                    <a:lnTo>
                      <a:pt x="2657" y="2803"/>
                    </a:lnTo>
                    <a:lnTo>
                      <a:pt x="2652" y="2797"/>
                    </a:lnTo>
                    <a:lnTo>
                      <a:pt x="2646" y="2791"/>
                    </a:lnTo>
                    <a:lnTo>
                      <a:pt x="2640" y="2786"/>
                    </a:lnTo>
                    <a:lnTo>
                      <a:pt x="2639" y="2786"/>
                    </a:lnTo>
                    <a:lnTo>
                      <a:pt x="2638" y="2787"/>
                    </a:lnTo>
                    <a:lnTo>
                      <a:pt x="2637" y="2788"/>
                    </a:lnTo>
                    <a:lnTo>
                      <a:pt x="2636" y="2787"/>
                    </a:lnTo>
                    <a:lnTo>
                      <a:pt x="2634" y="2783"/>
                    </a:lnTo>
                    <a:lnTo>
                      <a:pt x="2632" y="2781"/>
                    </a:lnTo>
                    <a:lnTo>
                      <a:pt x="2623" y="2772"/>
                    </a:lnTo>
                    <a:lnTo>
                      <a:pt x="2622" y="2772"/>
                    </a:lnTo>
                    <a:lnTo>
                      <a:pt x="2623" y="2775"/>
                    </a:lnTo>
                    <a:lnTo>
                      <a:pt x="2624" y="2780"/>
                    </a:lnTo>
                    <a:lnTo>
                      <a:pt x="2623" y="2781"/>
                    </a:lnTo>
                    <a:lnTo>
                      <a:pt x="2621" y="2781"/>
                    </a:lnTo>
                    <a:lnTo>
                      <a:pt x="2616" y="2779"/>
                    </a:lnTo>
                    <a:lnTo>
                      <a:pt x="2613" y="2773"/>
                    </a:lnTo>
                    <a:lnTo>
                      <a:pt x="2610" y="2764"/>
                    </a:lnTo>
                    <a:lnTo>
                      <a:pt x="2608" y="2760"/>
                    </a:lnTo>
                    <a:lnTo>
                      <a:pt x="2608" y="2762"/>
                    </a:lnTo>
                    <a:lnTo>
                      <a:pt x="2609" y="2771"/>
                    </a:lnTo>
                    <a:lnTo>
                      <a:pt x="2609" y="2774"/>
                    </a:lnTo>
                    <a:lnTo>
                      <a:pt x="2606" y="2775"/>
                    </a:lnTo>
                    <a:lnTo>
                      <a:pt x="2605" y="2774"/>
                    </a:lnTo>
                    <a:lnTo>
                      <a:pt x="2605" y="2772"/>
                    </a:lnTo>
                    <a:lnTo>
                      <a:pt x="2604" y="2768"/>
                    </a:lnTo>
                    <a:lnTo>
                      <a:pt x="2602" y="2765"/>
                    </a:lnTo>
                    <a:lnTo>
                      <a:pt x="2598" y="2763"/>
                    </a:lnTo>
                    <a:lnTo>
                      <a:pt x="2597" y="2761"/>
                    </a:lnTo>
                    <a:lnTo>
                      <a:pt x="2596" y="2757"/>
                    </a:lnTo>
                    <a:lnTo>
                      <a:pt x="2595" y="2756"/>
                    </a:lnTo>
                    <a:lnTo>
                      <a:pt x="2589" y="2757"/>
                    </a:lnTo>
                    <a:lnTo>
                      <a:pt x="2587" y="2754"/>
                    </a:lnTo>
                    <a:lnTo>
                      <a:pt x="2578" y="2743"/>
                    </a:lnTo>
                    <a:lnTo>
                      <a:pt x="2571" y="2731"/>
                    </a:lnTo>
                    <a:lnTo>
                      <a:pt x="2566" y="2725"/>
                    </a:lnTo>
                    <a:lnTo>
                      <a:pt x="2564" y="2723"/>
                    </a:lnTo>
                    <a:lnTo>
                      <a:pt x="2567" y="2731"/>
                    </a:lnTo>
                    <a:lnTo>
                      <a:pt x="2570" y="2743"/>
                    </a:lnTo>
                    <a:lnTo>
                      <a:pt x="2570" y="2748"/>
                    </a:lnTo>
                    <a:lnTo>
                      <a:pt x="2569" y="2748"/>
                    </a:lnTo>
                    <a:lnTo>
                      <a:pt x="2566" y="2746"/>
                    </a:lnTo>
                    <a:lnTo>
                      <a:pt x="2552" y="2731"/>
                    </a:lnTo>
                    <a:lnTo>
                      <a:pt x="2543" y="2724"/>
                    </a:lnTo>
                    <a:lnTo>
                      <a:pt x="2538" y="2723"/>
                    </a:lnTo>
                    <a:lnTo>
                      <a:pt x="2531" y="2722"/>
                    </a:lnTo>
                    <a:lnTo>
                      <a:pt x="2529" y="2726"/>
                    </a:lnTo>
                    <a:lnTo>
                      <a:pt x="2533" y="2734"/>
                    </a:lnTo>
                    <a:lnTo>
                      <a:pt x="2537" y="2741"/>
                    </a:lnTo>
                    <a:lnTo>
                      <a:pt x="2541" y="2745"/>
                    </a:lnTo>
                    <a:lnTo>
                      <a:pt x="2548" y="2753"/>
                    </a:lnTo>
                    <a:lnTo>
                      <a:pt x="2553" y="2764"/>
                    </a:lnTo>
                    <a:lnTo>
                      <a:pt x="2556" y="2767"/>
                    </a:lnTo>
                    <a:lnTo>
                      <a:pt x="2564" y="2772"/>
                    </a:lnTo>
                    <a:lnTo>
                      <a:pt x="2568" y="2773"/>
                    </a:lnTo>
                    <a:lnTo>
                      <a:pt x="2572" y="2773"/>
                    </a:lnTo>
                    <a:lnTo>
                      <a:pt x="2572" y="2775"/>
                    </a:lnTo>
                    <a:lnTo>
                      <a:pt x="2570" y="2778"/>
                    </a:lnTo>
                    <a:lnTo>
                      <a:pt x="2570" y="2780"/>
                    </a:lnTo>
                    <a:lnTo>
                      <a:pt x="2579" y="2785"/>
                    </a:lnTo>
                    <a:lnTo>
                      <a:pt x="2583" y="2787"/>
                    </a:lnTo>
                    <a:lnTo>
                      <a:pt x="2586" y="2792"/>
                    </a:lnTo>
                    <a:lnTo>
                      <a:pt x="2588" y="2793"/>
                    </a:lnTo>
                    <a:lnTo>
                      <a:pt x="2596" y="2804"/>
                    </a:lnTo>
                    <a:lnTo>
                      <a:pt x="2599" y="2805"/>
                    </a:lnTo>
                    <a:lnTo>
                      <a:pt x="2606" y="2809"/>
                    </a:lnTo>
                    <a:lnTo>
                      <a:pt x="2608" y="2811"/>
                    </a:lnTo>
                    <a:lnTo>
                      <a:pt x="2612" y="2818"/>
                    </a:lnTo>
                    <a:lnTo>
                      <a:pt x="2615" y="2822"/>
                    </a:lnTo>
                    <a:lnTo>
                      <a:pt x="2618" y="2830"/>
                    </a:lnTo>
                    <a:lnTo>
                      <a:pt x="2621" y="2834"/>
                    </a:lnTo>
                    <a:lnTo>
                      <a:pt x="2628" y="2838"/>
                    </a:lnTo>
                    <a:lnTo>
                      <a:pt x="2630" y="2839"/>
                    </a:lnTo>
                    <a:lnTo>
                      <a:pt x="2632" y="2841"/>
                    </a:lnTo>
                    <a:lnTo>
                      <a:pt x="2631" y="2845"/>
                    </a:lnTo>
                    <a:lnTo>
                      <a:pt x="2630" y="2846"/>
                    </a:lnTo>
                    <a:lnTo>
                      <a:pt x="2626" y="2849"/>
                    </a:lnTo>
                    <a:lnTo>
                      <a:pt x="2627" y="2852"/>
                    </a:lnTo>
                    <a:lnTo>
                      <a:pt x="2629" y="2859"/>
                    </a:lnTo>
                    <a:lnTo>
                      <a:pt x="2629" y="2863"/>
                    </a:lnTo>
                    <a:lnTo>
                      <a:pt x="2627" y="2864"/>
                    </a:lnTo>
                    <a:lnTo>
                      <a:pt x="2622" y="2866"/>
                    </a:lnTo>
                    <a:lnTo>
                      <a:pt x="2620" y="2866"/>
                    </a:lnTo>
                    <a:lnTo>
                      <a:pt x="2616" y="2865"/>
                    </a:lnTo>
                    <a:lnTo>
                      <a:pt x="2612" y="2862"/>
                    </a:lnTo>
                    <a:lnTo>
                      <a:pt x="2603" y="2856"/>
                    </a:lnTo>
                    <a:lnTo>
                      <a:pt x="2589" y="2851"/>
                    </a:lnTo>
                    <a:lnTo>
                      <a:pt x="2584" y="2849"/>
                    </a:lnTo>
                    <a:lnTo>
                      <a:pt x="2583" y="2846"/>
                    </a:lnTo>
                    <a:lnTo>
                      <a:pt x="2580" y="2845"/>
                    </a:lnTo>
                    <a:lnTo>
                      <a:pt x="2547" y="2839"/>
                    </a:lnTo>
                    <a:lnTo>
                      <a:pt x="2542" y="2837"/>
                    </a:lnTo>
                    <a:lnTo>
                      <a:pt x="2538" y="2835"/>
                    </a:lnTo>
                    <a:lnTo>
                      <a:pt x="2535" y="2833"/>
                    </a:lnTo>
                    <a:lnTo>
                      <a:pt x="2523" y="2826"/>
                    </a:lnTo>
                    <a:lnTo>
                      <a:pt x="2521" y="2825"/>
                    </a:lnTo>
                    <a:lnTo>
                      <a:pt x="2513" y="2813"/>
                    </a:lnTo>
                    <a:lnTo>
                      <a:pt x="2506" y="2800"/>
                    </a:lnTo>
                    <a:lnTo>
                      <a:pt x="2504" y="2798"/>
                    </a:lnTo>
                    <a:lnTo>
                      <a:pt x="2498" y="2797"/>
                    </a:lnTo>
                    <a:lnTo>
                      <a:pt x="2492" y="2798"/>
                    </a:lnTo>
                    <a:lnTo>
                      <a:pt x="2488" y="2799"/>
                    </a:lnTo>
                    <a:lnTo>
                      <a:pt x="2482" y="2799"/>
                    </a:lnTo>
                    <a:lnTo>
                      <a:pt x="2478" y="2797"/>
                    </a:lnTo>
                    <a:lnTo>
                      <a:pt x="2470" y="2791"/>
                    </a:lnTo>
                    <a:lnTo>
                      <a:pt x="2462" y="2787"/>
                    </a:lnTo>
                    <a:lnTo>
                      <a:pt x="2455" y="2782"/>
                    </a:lnTo>
                    <a:lnTo>
                      <a:pt x="2452" y="2780"/>
                    </a:lnTo>
                    <a:lnTo>
                      <a:pt x="2452" y="2779"/>
                    </a:lnTo>
                    <a:lnTo>
                      <a:pt x="2457" y="2771"/>
                    </a:lnTo>
                    <a:lnTo>
                      <a:pt x="2456" y="2771"/>
                    </a:lnTo>
                    <a:lnTo>
                      <a:pt x="2447" y="2777"/>
                    </a:lnTo>
                    <a:lnTo>
                      <a:pt x="2443" y="2775"/>
                    </a:lnTo>
                    <a:lnTo>
                      <a:pt x="2438" y="2771"/>
                    </a:lnTo>
                    <a:lnTo>
                      <a:pt x="2434" y="2766"/>
                    </a:lnTo>
                    <a:lnTo>
                      <a:pt x="2425" y="2753"/>
                    </a:lnTo>
                    <a:lnTo>
                      <a:pt x="2421" y="2748"/>
                    </a:lnTo>
                    <a:lnTo>
                      <a:pt x="2421" y="2747"/>
                    </a:lnTo>
                    <a:lnTo>
                      <a:pt x="2427" y="2747"/>
                    </a:lnTo>
                    <a:lnTo>
                      <a:pt x="2431" y="2747"/>
                    </a:lnTo>
                    <a:lnTo>
                      <a:pt x="2434" y="2746"/>
                    </a:lnTo>
                    <a:lnTo>
                      <a:pt x="2439" y="2741"/>
                    </a:lnTo>
                    <a:lnTo>
                      <a:pt x="2442" y="2737"/>
                    </a:lnTo>
                    <a:lnTo>
                      <a:pt x="2442" y="2735"/>
                    </a:lnTo>
                    <a:lnTo>
                      <a:pt x="2437" y="2735"/>
                    </a:lnTo>
                    <a:lnTo>
                      <a:pt x="2436" y="2734"/>
                    </a:lnTo>
                    <a:lnTo>
                      <a:pt x="2436" y="2732"/>
                    </a:lnTo>
                    <a:lnTo>
                      <a:pt x="2433" y="2729"/>
                    </a:lnTo>
                    <a:lnTo>
                      <a:pt x="2430" y="2725"/>
                    </a:lnTo>
                    <a:lnTo>
                      <a:pt x="2426" y="2724"/>
                    </a:lnTo>
                    <a:lnTo>
                      <a:pt x="2413" y="2725"/>
                    </a:lnTo>
                    <a:lnTo>
                      <a:pt x="2410" y="2724"/>
                    </a:lnTo>
                    <a:lnTo>
                      <a:pt x="2410" y="2721"/>
                    </a:lnTo>
                    <a:lnTo>
                      <a:pt x="2413" y="2715"/>
                    </a:lnTo>
                    <a:lnTo>
                      <a:pt x="2414" y="2712"/>
                    </a:lnTo>
                    <a:lnTo>
                      <a:pt x="2415" y="2711"/>
                    </a:lnTo>
                    <a:lnTo>
                      <a:pt x="2414" y="2711"/>
                    </a:lnTo>
                    <a:lnTo>
                      <a:pt x="2412" y="2711"/>
                    </a:lnTo>
                    <a:lnTo>
                      <a:pt x="2405" y="2717"/>
                    </a:lnTo>
                    <a:lnTo>
                      <a:pt x="2403" y="2716"/>
                    </a:lnTo>
                    <a:lnTo>
                      <a:pt x="2400" y="2710"/>
                    </a:lnTo>
                    <a:lnTo>
                      <a:pt x="2398" y="2703"/>
                    </a:lnTo>
                    <a:lnTo>
                      <a:pt x="2397" y="2700"/>
                    </a:lnTo>
                    <a:lnTo>
                      <a:pt x="2395" y="2700"/>
                    </a:lnTo>
                    <a:lnTo>
                      <a:pt x="2388" y="2693"/>
                    </a:lnTo>
                    <a:lnTo>
                      <a:pt x="2379" y="2679"/>
                    </a:lnTo>
                    <a:lnTo>
                      <a:pt x="2376" y="2675"/>
                    </a:lnTo>
                    <a:lnTo>
                      <a:pt x="2372" y="2672"/>
                    </a:lnTo>
                    <a:lnTo>
                      <a:pt x="2369" y="2670"/>
                    </a:lnTo>
                    <a:lnTo>
                      <a:pt x="2370" y="2668"/>
                    </a:lnTo>
                    <a:lnTo>
                      <a:pt x="2376" y="2657"/>
                    </a:lnTo>
                    <a:lnTo>
                      <a:pt x="2376" y="2655"/>
                    </a:lnTo>
                    <a:lnTo>
                      <a:pt x="2371" y="2656"/>
                    </a:lnTo>
                    <a:lnTo>
                      <a:pt x="2363" y="2653"/>
                    </a:lnTo>
                    <a:lnTo>
                      <a:pt x="2360" y="2656"/>
                    </a:lnTo>
                    <a:lnTo>
                      <a:pt x="2357" y="2656"/>
                    </a:lnTo>
                    <a:lnTo>
                      <a:pt x="2355" y="2655"/>
                    </a:lnTo>
                    <a:lnTo>
                      <a:pt x="2353" y="2655"/>
                    </a:lnTo>
                    <a:lnTo>
                      <a:pt x="2352" y="2665"/>
                    </a:lnTo>
                    <a:lnTo>
                      <a:pt x="2351" y="2667"/>
                    </a:lnTo>
                    <a:lnTo>
                      <a:pt x="2349" y="2668"/>
                    </a:lnTo>
                    <a:lnTo>
                      <a:pt x="2348" y="2668"/>
                    </a:lnTo>
                    <a:lnTo>
                      <a:pt x="2347" y="2666"/>
                    </a:lnTo>
                    <a:lnTo>
                      <a:pt x="2347" y="2664"/>
                    </a:lnTo>
                    <a:lnTo>
                      <a:pt x="2346" y="2653"/>
                    </a:lnTo>
                    <a:lnTo>
                      <a:pt x="2343" y="2651"/>
                    </a:lnTo>
                    <a:lnTo>
                      <a:pt x="2336" y="2651"/>
                    </a:lnTo>
                    <a:lnTo>
                      <a:pt x="2334" y="2650"/>
                    </a:lnTo>
                    <a:lnTo>
                      <a:pt x="2332" y="2648"/>
                    </a:lnTo>
                    <a:lnTo>
                      <a:pt x="2331" y="2644"/>
                    </a:lnTo>
                    <a:lnTo>
                      <a:pt x="2329" y="2638"/>
                    </a:lnTo>
                    <a:lnTo>
                      <a:pt x="2328" y="2635"/>
                    </a:lnTo>
                    <a:lnTo>
                      <a:pt x="2326" y="2635"/>
                    </a:lnTo>
                    <a:lnTo>
                      <a:pt x="2325" y="2635"/>
                    </a:lnTo>
                    <a:lnTo>
                      <a:pt x="2324" y="2637"/>
                    </a:lnTo>
                    <a:lnTo>
                      <a:pt x="2322" y="2637"/>
                    </a:lnTo>
                    <a:lnTo>
                      <a:pt x="2318" y="2638"/>
                    </a:lnTo>
                    <a:lnTo>
                      <a:pt x="2318" y="2640"/>
                    </a:lnTo>
                    <a:lnTo>
                      <a:pt x="2321" y="2644"/>
                    </a:lnTo>
                    <a:lnTo>
                      <a:pt x="2325" y="2650"/>
                    </a:lnTo>
                    <a:lnTo>
                      <a:pt x="2328" y="2657"/>
                    </a:lnTo>
                    <a:lnTo>
                      <a:pt x="2326" y="2662"/>
                    </a:lnTo>
                    <a:lnTo>
                      <a:pt x="2319" y="2665"/>
                    </a:lnTo>
                    <a:lnTo>
                      <a:pt x="2313" y="2665"/>
                    </a:lnTo>
                    <a:lnTo>
                      <a:pt x="2308" y="2664"/>
                    </a:lnTo>
                    <a:lnTo>
                      <a:pt x="2304" y="2663"/>
                    </a:lnTo>
                    <a:lnTo>
                      <a:pt x="2298" y="2658"/>
                    </a:lnTo>
                    <a:lnTo>
                      <a:pt x="2290" y="2660"/>
                    </a:lnTo>
                    <a:lnTo>
                      <a:pt x="2288" y="2671"/>
                    </a:lnTo>
                    <a:lnTo>
                      <a:pt x="2287" y="2671"/>
                    </a:lnTo>
                    <a:lnTo>
                      <a:pt x="2279" y="2671"/>
                    </a:lnTo>
                    <a:lnTo>
                      <a:pt x="2276" y="2672"/>
                    </a:lnTo>
                    <a:lnTo>
                      <a:pt x="2266" y="2678"/>
                    </a:lnTo>
                    <a:lnTo>
                      <a:pt x="2263" y="2679"/>
                    </a:lnTo>
                    <a:lnTo>
                      <a:pt x="2260" y="2678"/>
                    </a:lnTo>
                    <a:lnTo>
                      <a:pt x="2258" y="2679"/>
                    </a:lnTo>
                    <a:lnTo>
                      <a:pt x="2255" y="2683"/>
                    </a:lnTo>
                    <a:lnTo>
                      <a:pt x="2250" y="2683"/>
                    </a:lnTo>
                    <a:lnTo>
                      <a:pt x="2244" y="2680"/>
                    </a:lnTo>
                    <a:lnTo>
                      <a:pt x="2239" y="2679"/>
                    </a:lnTo>
                    <a:lnTo>
                      <a:pt x="2235" y="2680"/>
                    </a:lnTo>
                    <a:lnTo>
                      <a:pt x="2231" y="2678"/>
                    </a:lnTo>
                    <a:lnTo>
                      <a:pt x="2227" y="2674"/>
                    </a:lnTo>
                    <a:lnTo>
                      <a:pt x="2223" y="2673"/>
                    </a:lnTo>
                    <a:lnTo>
                      <a:pt x="2218" y="2673"/>
                    </a:lnTo>
                    <a:lnTo>
                      <a:pt x="2217" y="2673"/>
                    </a:lnTo>
                    <a:lnTo>
                      <a:pt x="2210" y="2665"/>
                    </a:lnTo>
                    <a:lnTo>
                      <a:pt x="2208" y="2662"/>
                    </a:lnTo>
                    <a:lnTo>
                      <a:pt x="2204" y="2652"/>
                    </a:lnTo>
                    <a:lnTo>
                      <a:pt x="2203" y="2648"/>
                    </a:lnTo>
                    <a:lnTo>
                      <a:pt x="2203" y="2644"/>
                    </a:lnTo>
                    <a:lnTo>
                      <a:pt x="2203" y="2641"/>
                    </a:lnTo>
                    <a:lnTo>
                      <a:pt x="2205" y="2637"/>
                    </a:lnTo>
                    <a:lnTo>
                      <a:pt x="2207" y="2626"/>
                    </a:lnTo>
                    <a:lnTo>
                      <a:pt x="2208" y="2622"/>
                    </a:lnTo>
                    <a:lnTo>
                      <a:pt x="2210" y="2619"/>
                    </a:lnTo>
                    <a:lnTo>
                      <a:pt x="2214" y="2615"/>
                    </a:lnTo>
                    <a:lnTo>
                      <a:pt x="2229" y="2607"/>
                    </a:lnTo>
                    <a:lnTo>
                      <a:pt x="2232" y="2604"/>
                    </a:lnTo>
                    <a:lnTo>
                      <a:pt x="2232" y="2602"/>
                    </a:lnTo>
                    <a:lnTo>
                      <a:pt x="2229" y="2593"/>
                    </a:lnTo>
                    <a:lnTo>
                      <a:pt x="2229" y="2591"/>
                    </a:lnTo>
                    <a:lnTo>
                      <a:pt x="2230" y="2590"/>
                    </a:lnTo>
                    <a:lnTo>
                      <a:pt x="2232" y="2584"/>
                    </a:lnTo>
                    <a:lnTo>
                      <a:pt x="2234" y="2583"/>
                    </a:lnTo>
                    <a:lnTo>
                      <a:pt x="2236" y="2582"/>
                    </a:lnTo>
                    <a:lnTo>
                      <a:pt x="2242" y="2585"/>
                    </a:lnTo>
                    <a:lnTo>
                      <a:pt x="2246" y="2586"/>
                    </a:lnTo>
                    <a:lnTo>
                      <a:pt x="2253" y="2586"/>
                    </a:lnTo>
                    <a:lnTo>
                      <a:pt x="2263" y="2590"/>
                    </a:lnTo>
                    <a:lnTo>
                      <a:pt x="2278" y="2597"/>
                    </a:lnTo>
                    <a:lnTo>
                      <a:pt x="2286" y="2602"/>
                    </a:lnTo>
                    <a:lnTo>
                      <a:pt x="2292" y="2609"/>
                    </a:lnTo>
                    <a:lnTo>
                      <a:pt x="2297" y="2616"/>
                    </a:lnTo>
                    <a:lnTo>
                      <a:pt x="2298" y="2620"/>
                    </a:lnTo>
                    <a:lnTo>
                      <a:pt x="2295" y="2625"/>
                    </a:lnTo>
                    <a:lnTo>
                      <a:pt x="2294" y="2627"/>
                    </a:lnTo>
                    <a:lnTo>
                      <a:pt x="2294" y="2629"/>
                    </a:lnTo>
                    <a:lnTo>
                      <a:pt x="2296" y="2631"/>
                    </a:lnTo>
                    <a:lnTo>
                      <a:pt x="2299" y="2634"/>
                    </a:lnTo>
                    <a:lnTo>
                      <a:pt x="2300" y="2633"/>
                    </a:lnTo>
                    <a:lnTo>
                      <a:pt x="2300" y="2629"/>
                    </a:lnTo>
                    <a:lnTo>
                      <a:pt x="2301" y="2626"/>
                    </a:lnTo>
                    <a:lnTo>
                      <a:pt x="2302" y="2623"/>
                    </a:lnTo>
                    <a:lnTo>
                      <a:pt x="2303" y="2620"/>
                    </a:lnTo>
                    <a:lnTo>
                      <a:pt x="2301" y="2616"/>
                    </a:lnTo>
                    <a:lnTo>
                      <a:pt x="2300" y="2612"/>
                    </a:lnTo>
                    <a:lnTo>
                      <a:pt x="2297" y="2609"/>
                    </a:lnTo>
                    <a:lnTo>
                      <a:pt x="2288" y="2599"/>
                    </a:lnTo>
                    <a:lnTo>
                      <a:pt x="2287" y="2596"/>
                    </a:lnTo>
                    <a:lnTo>
                      <a:pt x="2290" y="2594"/>
                    </a:lnTo>
                    <a:lnTo>
                      <a:pt x="2304" y="2598"/>
                    </a:lnTo>
                    <a:lnTo>
                      <a:pt x="2309" y="2597"/>
                    </a:lnTo>
                    <a:lnTo>
                      <a:pt x="2311" y="2593"/>
                    </a:lnTo>
                    <a:lnTo>
                      <a:pt x="2313" y="2590"/>
                    </a:lnTo>
                    <a:lnTo>
                      <a:pt x="2316" y="2589"/>
                    </a:lnTo>
                    <a:lnTo>
                      <a:pt x="2320" y="2588"/>
                    </a:lnTo>
                    <a:lnTo>
                      <a:pt x="2327" y="2590"/>
                    </a:lnTo>
                    <a:lnTo>
                      <a:pt x="2330" y="2590"/>
                    </a:lnTo>
                    <a:lnTo>
                      <a:pt x="2333" y="2590"/>
                    </a:lnTo>
                    <a:lnTo>
                      <a:pt x="2337" y="2587"/>
                    </a:lnTo>
                    <a:lnTo>
                      <a:pt x="2342" y="2580"/>
                    </a:lnTo>
                    <a:lnTo>
                      <a:pt x="2345" y="2579"/>
                    </a:lnTo>
                    <a:lnTo>
                      <a:pt x="2351" y="2577"/>
                    </a:lnTo>
                    <a:lnTo>
                      <a:pt x="2355" y="2577"/>
                    </a:lnTo>
                    <a:lnTo>
                      <a:pt x="2362" y="2580"/>
                    </a:lnTo>
                    <a:lnTo>
                      <a:pt x="2366" y="2580"/>
                    </a:lnTo>
                    <a:lnTo>
                      <a:pt x="2366" y="2575"/>
                    </a:lnTo>
                    <a:lnTo>
                      <a:pt x="2363" y="2566"/>
                    </a:lnTo>
                    <a:lnTo>
                      <a:pt x="2359" y="2556"/>
                    </a:lnTo>
                    <a:lnTo>
                      <a:pt x="2356" y="2553"/>
                    </a:lnTo>
                    <a:lnTo>
                      <a:pt x="2349" y="2547"/>
                    </a:lnTo>
                    <a:lnTo>
                      <a:pt x="2341" y="2535"/>
                    </a:lnTo>
                    <a:lnTo>
                      <a:pt x="2336" y="2528"/>
                    </a:lnTo>
                    <a:lnTo>
                      <a:pt x="2335" y="2524"/>
                    </a:lnTo>
                    <a:lnTo>
                      <a:pt x="2336" y="2522"/>
                    </a:lnTo>
                    <a:lnTo>
                      <a:pt x="2337" y="2518"/>
                    </a:lnTo>
                    <a:lnTo>
                      <a:pt x="2353" y="2505"/>
                    </a:lnTo>
                    <a:lnTo>
                      <a:pt x="2365" y="2492"/>
                    </a:lnTo>
                    <a:lnTo>
                      <a:pt x="2370" y="2485"/>
                    </a:lnTo>
                    <a:lnTo>
                      <a:pt x="2373" y="2481"/>
                    </a:lnTo>
                    <a:lnTo>
                      <a:pt x="2375" y="2477"/>
                    </a:lnTo>
                    <a:lnTo>
                      <a:pt x="2378" y="2475"/>
                    </a:lnTo>
                    <a:lnTo>
                      <a:pt x="2384" y="2473"/>
                    </a:lnTo>
                    <a:lnTo>
                      <a:pt x="2386" y="2469"/>
                    </a:lnTo>
                    <a:lnTo>
                      <a:pt x="2386" y="2464"/>
                    </a:lnTo>
                    <a:lnTo>
                      <a:pt x="2387" y="2459"/>
                    </a:lnTo>
                    <a:lnTo>
                      <a:pt x="2393" y="2446"/>
                    </a:lnTo>
                    <a:lnTo>
                      <a:pt x="2397" y="2442"/>
                    </a:lnTo>
                    <a:lnTo>
                      <a:pt x="2403" y="2439"/>
                    </a:lnTo>
                    <a:lnTo>
                      <a:pt x="2408" y="2436"/>
                    </a:lnTo>
                    <a:lnTo>
                      <a:pt x="2413" y="2425"/>
                    </a:lnTo>
                    <a:lnTo>
                      <a:pt x="2412" y="2423"/>
                    </a:lnTo>
                    <a:lnTo>
                      <a:pt x="2410" y="2421"/>
                    </a:lnTo>
                    <a:lnTo>
                      <a:pt x="2408" y="2417"/>
                    </a:lnTo>
                    <a:lnTo>
                      <a:pt x="2400" y="2388"/>
                    </a:lnTo>
                    <a:lnTo>
                      <a:pt x="2395" y="2374"/>
                    </a:lnTo>
                    <a:lnTo>
                      <a:pt x="2389" y="2362"/>
                    </a:lnTo>
                    <a:lnTo>
                      <a:pt x="2383" y="2347"/>
                    </a:lnTo>
                    <a:lnTo>
                      <a:pt x="2374" y="2332"/>
                    </a:lnTo>
                    <a:lnTo>
                      <a:pt x="2374" y="2328"/>
                    </a:lnTo>
                    <a:lnTo>
                      <a:pt x="2375" y="2323"/>
                    </a:lnTo>
                    <a:lnTo>
                      <a:pt x="2375" y="2322"/>
                    </a:lnTo>
                    <a:lnTo>
                      <a:pt x="2365" y="2329"/>
                    </a:lnTo>
                    <a:lnTo>
                      <a:pt x="2363" y="2329"/>
                    </a:lnTo>
                    <a:lnTo>
                      <a:pt x="2359" y="2326"/>
                    </a:lnTo>
                    <a:lnTo>
                      <a:pt x="2357" y="2322"/>
                    </a:lnTo>
                    <a:lnTo>
                      <a:pt x="2354" y="2316"/>
                    </a:lnTo>
                    <a:lnTo>
                      <a:pt x="2355" y="2313"/>
                    </a:lnTo>
                    <a:lnTo>
                      <a:pt x="2356" y="2310"/>
                    </a:lnTo>
                    <a:lnTo>
                      <a:pt x="2358" y="2302"/>
                    </a:lnTo>
                    <a:lnTo>
                      <a:pt x="2358" y="2298"/>
                    </a:lnTo>
                    <a:lnTo>
                      <a:pt x="2357" y="2294"/>
                    </a:lnTo>
                    <a:lnTo>
                      <a:pt x="2356" y="2291"/>
                    </a:lnTo>
                    <a:lnTo>
                      <a:pt x="2355" y="2290"/>
                    </a:lnTo>
                    <a:lnTo>
                      <a:pt x="2353" y="2289"/>
                    </a:lnTo>
                    <a:lnTo>
                      <a:pt x="2348" y="2289"/>
                    </a:lnTo>
                    <a:lnTo>
                      <a:pt x="2346" y="2290"/>
                    </a:lnTo>
                    <a:lnTo>
                      <a:pt x="2351" y="2302"/>
                    </a:lnTo>
                    <a:lnTo>
                      <a:pt x="2351" y="2305"/>
                    </a:lnTo>
                    <a:lnTo>
                      <a:pt x="2344" y="2306"/>
                    </a:lnTo>
                    <a:lnTo>
                      <a:pt x="2341" y="2305"/>
                    </a:lnTo>
                    <a:lnTo>
                      <a:pt x="2338" y="2304"/>
                    </a:lnTo>
                    <a:lnTo>
                      <a:pt x="2335" y="2302"/>
                    </a:lnTo>
                    <a:lnTo>
                      <a:pt x="2328" y="2289"/>
                    </a:lnTo>
                    <a:lnTo>
                      <a:pt x="2326" y="2285"/>
                    </a:lnTo>
                    <a:lnTo>
                      <a:pt x="2326" y="2281"/>
                    </a:lnTo>
                    <a:lnTo>
                      <a:pt x="2326" y="2280"/>
                    </a:lnTo>
                    <a:lnTo>
                      <a:pt x="2324" y="2281"/>
                    </a:lnTo>
                    <a:lnTo>
                      <a:pt x="2322" y="2281"/>
                    </a:lnTo>
                    <a:lnTo>
                      <a:pt x="2319" y="2280"/>
                    </a:lnTo>
                    <a:lnTo>
                      <a:pt x="2318" y="2278"/>
                    </a:lnTo>
                    <a:lnTo>
                      <a:pt x="2324" y="2271"/>
                    </a:lnTo>
                    <a:lnTo>
                      <a:pt x="2324" y="2269"/>
                    </a:lnTo>
                    <a:lnTo>
                      <a:pt x="2322" y="2267"/>
                    </a:lnTo>
                    <a:lnTo>
                      <a:pt x="2318" y="2267"/>
                    </a:lnTo>
                    <a:lnTo>
                      <a:pt x="2317" y="2265"/>
                    </a:lnTo>
                    <a:lnTo>
                      <a:pt x="2318" y="2263"/>
                    </a:lnTo>
                    <a:lnTo>
                      <a:pt x="2323" y="2259"/>
                    </a:lnTo>
                    <a:lnTo>
                      <a:pt x="2325" y="2257"/>
                    </a:lnTo>
                    <a:lnTo>
                      <a:pt x="2322" y="2255"/>
                    </a:lnTo>
                    <a:lnTo>
                      <a:pt x="2320" y="2255"/>
                    </a:lnTo>
                    <a:lnTo>
                      <a:pt x="2317" y="2259"/>
                    </a:lnTo>
                    <a:lnTo>
                      <a:pt x="2311" y="2267"/>
                    </a:lnTo>
                    <a:lnTo>
                      <a:pt x="2308" y="2270"/>
                    </a:lnTo>
                    <a:lnTo>
                      <a:pt x="2302" y="2266"/>
                    </a:lnTo>
                    <a:lnTo>
                      <a:pt x="2299" y="2265"/>
                    </a:lnTo>
                    <a:lnTo>
                      <a:pt x="2297" y="2266"/>
                    </a:lnTo>
                    <a:lnTo>
                      <a:pt x="2293" y="2272"/>
                    </a:lnTo>
                    <a:lnTo>
                      <a:pt x="2286" y="2277"/>
                    </a:lnTo>
                    <a:lnTo>
                      <a:pt x="2272" y="2287"/>
                    </a:lnTo>
                    <a:lnTo>
                      <a:pt x="2266" y="2291"/>
                    </a:lnTo>
                    <a:lnTo>
                      <a:pt x="2260" y="2290"/>
                    </a:lnTo>
                    <a:lnTo>
                      <a:pt x="2258" y="2288"/>
                    </a:lnTo>
                    <a:lnTo>
                      <a:pt x="2258" y="2284"/>
                    </a:lnTo>
                    <a:lnTo>
                      <a:pt x="2259" y="2281"/>
                    </a:lnTo>
                    <a:lnTo>
                      <a:pt x="2260" y="2279"/>
                    </a:lnTo>
                    <a:lnTo>
                      <a:pt x="2260" y="2276"/>
                    </a:lnTo>
                    <a:lnTo>
                      <a:pt x="2259" y="2263"/>
                    </a:lnTo>
                    <a:lnTo>
                      <a:pt x="2261" y="2260"/>
                    </a:lnTo>
                    <a:lnTo>
                      <a:pt x="2263" y="2258"/>
                    </a:lnTo>
                    <a:lnTo>
                      <a:pt x="2267" y="2256"/>
                    </a:lnTo>
                    <a:lnTo>
                      <a:pt x="2277" y="2258"/>
                    </a:lnTo>
                    <a:lnTo>
                      <a:pt x="2282" y="2258"/>
                    </a:lnTo>
                    <a:lnTo>
                      <a:pt x="2285" y="2255"/>
                    </a:lnTo>
                    <a:lnTo>
                      <a:pt x="2288" y="2251"/>
                    </a:lnTo>
                    <a:lnTo>
                      <a:pt x="2292" y="2245"/>
                    </a:lnTo>
                    <a:lnTo>
                      <a:pt x="2292" y="2240"/>
                    </a:lnTo>
                    <a:lnTo>
                      <a:pt x="2289" y="2231"/>
                    </a:lnTo>
                    <a:lnTo>
                      <a:pt x="2288" y="2230"/>
                    </a:lnTo>
                    <a:lnTo>
                      <a:pt x="2278" y="2223"/>
                    </a:lnTo>
                    <a:lnTo>
                      <a:pt x="2273" y="2220"/>
                    </a:lnTo>
                    <a:lnTo>
                      <a:pt x="2269" y="2219"/>
                    </a:lnTo>
                    <a:lnTo>
                      <a:pt x="2266" y="2217"/>
                    </a:lnTo>
                    <a:lnTo>
                      <a:pt x="2264" y="2215"/>
                    </a:lnTo>
                    <a:lnTo>
                      <a:pt x="2262" y="2210"/>
                    </a:lnTo>
                    <a:lnTo>
                      <a:pt x="2262" y="2207"/>
                    </a:lnTo>
                    <a:lnTo>
                      <a:pt x="2262" y="2202"/>
                    </a:lnTo>
                    <a:lnTo>
                      <a:pt x="2264" y="2199"/>
                    </a:lnTo>
                    <a:lnTo>
                      <a:pt x="2272" y="2196"/>
                    </a:lnTo>
                    <a:lnTo>
                      <a:pt x="2272" y="2195"/>
                    </a:lnTo>
                    <a:lnTo>
                      <a:pt x="2265" y="2193"/>
                    </a:lnTo>
                    <a:lnTo>
                      <a:pt x="2262" y="2193"/>
                    </a:lnTo>
                    <a:lnTo>
                      <a:pt x="2259" y="2196"/>
                    </a:lnTo>
                    <a:lnTo>
                      <a:pt x="2256" y="2202"/>
                    </a:lnTo>
                    <a:lnTo>
                      <a:pt x="2254" y="2204"/>
                    </a:lnTo>
                    <a:lnTo>
                      <a:pt x="2248" y="2200"/>
                    </a:lnTo>
                    <a:lnTo>
                      <a:pt x="2244" y="2200"/>
                    </a:lnTo>
                    <a:lnTo>
                      <a:pt x="2242" y="2198"/>
                    </a:lnTo>
                    <a:lnTo>
                      <a:pt x="2240" y="2196"/>
                    </a:lnTo>
                    <a:lnTo>
                      <a:pt x="2241" y="2194"/>
                    </a:lnTo>
                    <a:lnTo>
                      <a:pt x="2244" y="2192"/>
                    </a:lnTo>
                    <a:lnTo>
                      <a:pt x="2250" y="2187"/>
                    </a:lnTo>
                    <a:lnTo>
                      <a:pt x="2250" y="2184"/>
                    </a:lnTo>
                    <a:lnTo>
                      <a:pt x="2246" y="2179"/>
                    </a:lnTo>
                    <a:lnTo>
                      <a:pt x="2244" y="2178"/>
                    </a:lnTo>
                    <a:lnTo>
                      <a:pt x="2237" y="2176"/>
                    </a:lnTo>
                    <a:lnTo>
                      <a:pt x="2228" y="2178"/>
                    </a:lnTo>
                    <a:lnTo>
                      <a:pt x="2224" y="2177"/>
                    </a:lnTo>
                    <a:lnTo>
                      <a:pt x="2223" y="2171"/>
                    </a:lnTo>
                    <a:lnTo>
                      <a:pt x="2222" y="2164"/>
                    </a:lnTo>
                    <a:lnTo>
                      <a:pt x="2221" y="2157"/>
                    </a:lnTo>
                    <a:lnTo>
                      <a:pt x="2220" y="2143"/>
                    </a:lnTo>
                    <a:lnTo>
                      <a:pt x="2218" y="2136"/>
                    </a:lnTo>
                    <a:lnTo>
                      <a:pt x="2215" y="2135"/>
                    </a:lnTo>
                    <a:lnTo>
                      <a:pt x="2204" y="2138"/>
                    </a:lnTo>
                    <a:lnTo>
                      <a:pt x="2202" y="2138"/>
                    </a:lnTo>
                    <a:lnTo>
                      <a:pt x="2200" y="2137"/>
                    </a:lnTo>
                    <a:lnTo>
                      <a:pt x="2193" y="2128"/>
                    </a:lnTo>
                    <a:lnTo>
                      <a:pt x="2190" y="2125"/>
                    </a:lnTo>
                    <a:lnTo>
                      <a:pt x="2188" y="2124"/>
                    </a:lnTo>
                    <a:lnTo>
                      <a:pt x="2183" y="2115"/>
                    </a:lnTo>
                    <a:lnTo>
                      <a:pt x="2181" y="2113"/>
                    </a:lnTo>
                    <a:lnTo>
                      <a:pt x="2178" y="2108"/>
                    </a:lnTo>
                    <a:lnTo>
                      <a:pt x="2176" y="2101"/>
                    </a:lnTo>
                    <a:lnTo>
                      <a:pt x="2172" y="2098"/>
                    </a:lnTo>
                    <a:lnTo>
                      <a:pt x="2169" y="2101"/>
                    </a:lnTo>
                    <a:lnTo>
                      <a:pt x="2166" y="2105"/>
                    </a:lnTo>
                    <a:lnTo>
                      <a:pt x="2163" y="2111"/>
                    </a:lnTo>
                    <a:lnTo>
                      <a:pt x="2161" y="2116"/>
                    </a:lnTo>
                    <a:lnTo>
                      <a:pt x="2161" y="2120"/>
                    </a:lnTo>
                    <a:lnTo>
                      <a:pt x="2163" y="2123"/>
                    </a:lnTo>
                    <a:lnTo>
                      <a:pt x="2174" y="2127"/>
                    </a:lnTo>
                    <a:lnTo>
                      <a:pt x="2177" y="2131"/>
                    </a:lnTo>
                    <a:lnTo>
                      <a:pt x="2180" y="2136"/>
                    </a:lnTo>
                    <a:lnTo>
                      <a:pt x="2181" y="2143"/>
                    </a:lnTo>
                    <a:lnTo>
                      <a:pt x="2183" y="2150"/>
                    </a:lnTo>
                    <a:lnTo>
                      <a:pt x="2183" y="2156"/>
                    </a:lnTo>
                    <a:lnTo>
                      <a:pt x="2181" y="2160"/>
                    </a:lnTo>
                    <a:lnTo>
                      <a:pt x="2179" y="2163"/>
                    </a:lnTo>
                    <a:lnTo>
                      <a:pt x="2172" y="2169"/>
                    </a:lnTo>
                    <a:lnTo>
                      <a:pt x="2164" y="2172"/>
                    </a:lnTo>
                    <a:lnTo>
                      <a:pt x="2157" y="2173"/>
                    </a:lnTo>
                    <a:lnTo>
                      <a:pt x="2153" y="2172"/>
                    </a:lnTo>
                    <a:lnTo>
                      <a:pt x="2134" y="2161"/>
                    </a:lnTo>
                    <a:lnTo>
                      <a:pt x="2131" y="2161"/>
                    </a:lnTo>
                    <a:lnTo>
                      <a:pt x="2126" y="2160"/>
                    </a:lnTo>
                    <a:lnTo>
                      <a:pt x="2116" y="2156"/>
                    </a:lnTo>
                    <a:lnTo>
                      <a:pt x="2111" y="2155"/>
                    </a:lnTo>
                    <a:lnTo>
                      <a:pt x="2101" y="2152"/>
                    </a:lnTo>
                    <a:lnTo>
                      <a:pt x="2085" y="2150"/>
                    </a:lnTo>
                    <a:lnTo>
                      <a:pt x="2082" y="2151"/>
                    </a:lnTo>
                    <a:lnTo>
                      <a:pt x="2086" y="2156"/>
                    </a:lnTo>
                    <a:lnTo>
                      <a:pt x="2090" y="2158"/>
                    </a:lnTo>
                    <a:lnTo>
                      <a:pt x="2093" y="2159"/>
                    </a:lnTo>
                    <a:lnTo>
                      <a:pt x="2098" y="2163"/>
                    </a:lnTo>
                    <a:lnTo>
                      <a:pt x="2104" y="2171"/>
                    </a:lnTo>
                    <a:lnTo>
                      <a:pt x="2107" y="2176"/>
                    </a:lnTo>
                    <a:lnTo>
                      <a:pt x="2110" y="2182"/>
                    </a:lnTo>
                    <a:lnTo>
                      <a:pt x="2110" y="2184"/>
                    </a:lnTo>
                    <a:lnTo>
                      <a:pt x="2107" y="2188"/>
                    </a:lnTo>
                    <a:lnTo>
                      <a:pt x="2085" y="2167"/>
                    </a:lnTo>
                    <a:lnTo>
                      <a:pt x="2071" y="2174"/>
                    </a:lnTo>
                    <a:lnTo>
                      <a:pt x="2065" y="2177"/>
                    </a:lnTo>
                    <a:lnTo>
                      <a:pt x="2059" y="2178"/>
                    </a:lnTo>
                    <a:lnTo>
                      <a:pt x="2052" y="2175"/>
                    </a:lnTo>
                    <a:lnTo>
                      <a:pt x="2037" y="2164"/>
                    </a:lnTo>
                    <a:lnTo>
                      <a:pt x="2031" y="2161"/>
                    </a:lnTo>
                    <a:lnTo>
                      <a:pt x="2029" y="2160"/>
                    </a:lnTo>
                    <a:lnTo>
                      <a:pt x="2016" y="2165"/>
                    </a:lnTo>
                    <a:lnTo>
                      <a:pt x="2004" y="2165"/>
                    </a:lnTo>
                    <a:lnTo>
                      <a:pt x="1981" y="2161"/>
                    </a:lnTo>
                    <a:lnTo>
                      <a:pt x="1973" y="2158"/>
                    </a:lnTo>
                    <a:lnTo>
                      <a:pt x="1970" y="2155"/>
                    </a:lnTo>
                    <a:lnTo>
                      <a:pt x="1968" y="2153"/>
                    </a:lnTo>
                    <a:lnTo>
                      <a:pt x="1962" y="2153"/>
                    </a:lnTo>
                    <a:lnTo>
                      <a:pt x="1949" y="2150"/>
                    </a:lnTo>
                    <a:lnTo>
                      <a:pt x="1937" y="2157"/>
                    </a:lnTo>
                    <a:lnTo>
                      <a:pt x="1922" y="2150"/>
                    </a:lnTo>
                    <a:lnTo>
                      <a:pt x="1918" y="2146"/>
                    </a:lnTo>
                    <a:lnTo>
                      <a:pt x="1917" y="2143"/>
                    </a:lnTo>
                    <a:lnTo>
                      <a:pt x="1912" y="2131"/>
                    </a:lnTo>
                    <a:lnTo>
                      <a:pt x="1912" y="2125"/>
                    </a:lnTo>
                    <a:lnTo>
                      <a:pt x="1913" y="2119"/>
                    </a:lnTo>
                    <a:lnTo>
                      <a:pt x="1914" y="2115"/>
                    </a:lnTo>
                    <a:lnTo>
                      <a:pt x="1915" y="2113"/>
                    </a:lnTo>
                    <a:lnTo>
                      <a:pt x="1907" y="2120"/>
                    </a:lnTo>
                    <a:lnTo>
                      <a:pt x="1904" y="2121"/>
                    </a:lnTo>
                    <a:lnTo>
                      <a:pt x="1901" y="2121"/>
                    </a:lnTo>
                    <a:lnTo>
                      <a:pt x="1890" y="2118"/>
                    </a:lnTo>
                    <a:lnTo>
                      <a:pt x="1888" y="2120"/>
                    </a:lnTo>
                    <a:lnTo>
                      <a:pt x="1889" y="2122"/>
                    </a:lnTo>
                    <a:lnTo>
                      <a:pt x="1892" y="2125"/>
                    </a:lnTo>
                    <a:lnTo>
                      <a:pt x="1892" y="2127"/>
                    </a:lnTo>
                    <a:lnTo>
                      <a:pt x="1886" y="2129"/>
                    </a:lnTo>
                    <a:lnTo>
                      <a:pt x="1876" y="2127"/>
                    </a:lnTo>
                    <a:lnTo>
                      <a:pt x="1872" y="2128"/>
                    </a:lnTo>
                    <a:lnTo>
                      <a:pt x="1871" y="2129"/>
                    </a:lnTo>
                    <a:lnTo>
                      <a:pt x="1866" y="2134"/>
                    </a:lnTo>
                    <a:lnTo>
                      <a:pt x="1865" y="2136"/>
                    </a:lnTo>
                    <a:lnTo>
                      <a:pt x="1863" y="2135"/>
                    </a:lnTo>
                    <a:lnTo>
                      <a:pt x="1853" y="2123"/>
                    </a:lnTo>
                    <a:lnTo>
                      <a:pt x="1845" y="2115"/>
                    </a:lnTo>
                    <a:lnTo>
                      <a:pt x="1836" y="2112"/>
                    </a:lnTo>
                    <a:lnTo>
                      <a:pt x="1832" y="2110"/>
                    </a:lnTo>
                    <a:lnTo>
                      <a:pt x="1829" y="2107"/>
                    </a:lnTo>
                    <a:lnTo>
                      <a:pt x="1817" y="2082"/>
                    </a:lnTo>
                    <a:lnTo>
                      <a:pt x="1815" y="2076"/>
                    </a:lnTo>
                    <a:lnTo>
                      <a:pt x="1811" y="2056"/>
                    </a:lnTo>
                    <a:lnTo>
                      <a:pt x="1810" y="2052"/>
                    </a:lnTo>
                    <a:lnTo>
                      <a:pt x="1808" y="2049"/>
                    </a:lnTo>
                    <a:lnTo>
                      <a:pt x="1811" y="2049"/>
                    </a:lnTo>
                    <a:lnTo>
                      <a:pt x="1823" y="2051"/>
                    </a:lnTo>
                    <a:lnTo>
                      <a:pt x="1835" y="2051"/>
                    </a:lnTo>
                    <a:lnTo>
                      <a:pt x="1841" y="2053"/>
                    </a:lnTo>
                    <a:lnTo>
                      <a:pt x="1848" y="2058"/>
                    </a:lnTo>
                    <a:lnTo>
                      <a:pt x="1858" y="2061"/>
                    </a:lnTo>
                    <a:lnTo>
                      <a:pt x="1864" y="2062"/>
                    </a:lnTo>
                    <a:lnTo>
                      <a:pt x="1875" y="2061"/>
                    </a:lnTo>
                    <a:lnTo>
                      <a:pt x="1888" y="2057"/>
                    </a:lnTo>
                    <a:lnTo>
                      <a:pt x="1889" y="2055"/>
                    </a:lnTo>
                    <a:lnTo>
                      <a:pt x="1881" y="2050"/>
                    </a:lnTo>
                    <a:lnTo>
                      <a:pt x="1874" y="2044"/>
                    </a:lnTo>
                    <a:lnTo>
                      <a:pt x="1867" y="2037"/>
                    </a:lnTo>
                    <a:lnTo>
                      <a:pt x="1864" y="2033"/>
                    </a:lnTo>
                    <a:lnTo>
                      <a:pt x="1857" y="2031"/>
                    </a:lnTo>
                    <a:lnTo>
                      <a:pt x="1838" y="2030"/>
                    </a:lnTo>
                    <a:lnTo>
                      <a:pt x="1821" y="2025"/>
                    </a:lnTo>
                    <a:lnTo>
                      <a:pt x="1809" y="2018"/>
                    </a:lnTo>
                    <a:lnTo>
                      <a:pt x="1800" y="2010"/>
                    </a:lnTo>
                    <a:lnTo>
                      <a:pt x="1796" y="2006"/>
                    </a:lnTo>
                    <a:lnTo>
                      <a:pt x="1794" y="2002"/>
                    </a:lnTo>
                    <a:lnTo>
                      <a:pt x="1793" y="1992"/>
                    </a:lnTo>
                    <a:lnTo>
                      <a:pt x="1791" y="1975"/>
                    </a:lnTo>
                    <a:lnTo>
                      <a:pt x="1790" y="1963"/>
                    </a:lnTo>
                    <a:lnTo>
                      <a:pt x="1788" y="1957"/>
                    </a:lnTo>
                    <a:lnTo>
                      <a:pt x="1788" y="1951"/>
                    </a:lnTo>
                    <a:lnTo>
                      <a:pt x="1791" y="1940"/>
                    </a:lnTo>
                    <a:lnTo>
                      <a:pt x="1801" y="1928"/>
                    </a:lnTo>
                    <a:lnTo>
                      <a:pt x="1801" y="1926"/>
                    </a:lnTo>
                    <a:lnTo>
                      <a:pt x="1799" y="1925"/>
                    </a:lnTo>
                    <a:lnTo>
                      <a:pt x="1795" y="1922"/>
                    </a:lnTo>
                    <a:lnTo>
                      <a:pt x="1794" y="1917"/>
                    </a:lnTo>
                    <a:lnTo>
                      <a:pt x="1793" y="1910"/>
                    </a:lnTo>
                    <a:lnTo>
                      <a:pt x="1793" y="1903"/>
                    </a:lnTo>
                    <a:lnTo>
                      <a:pt x="1794" y="1898"/>
                    </a:lnTo>
                    <a:lnTo>
                      <a:pt x="1795" y="1892"/>
                    </a:lnTo>
                    <a:lnTo>
                      <a:pt x="1799" y="1880"/>
                    </a:lnTo>
                    <a:lnTo>
                      <a:pt x="1805" y="1866"/>
                    </a:lnTo>
                    <a:lnTo>
                      <a:pt x="1811" y="1852"/>
                    </a:lnTo>
                    <a:lnTo>
                      <a:pt x="1813" y="1848"/>
                    </a:lnTo>
                    <a:lnTo>
                      <a:pt x="1813" y="1836"/>
                    </a:lnTo>
                    <a:lnTo>
                      <a:pt x="1814" y="1827"/>
                    </a:lnTo>
                    <a:lnTo>
                      <a:pt x="1815" y="1821"/>
                    </a:lnTo>
                    <a:lnTo>
                      <a:pt x="1816" y="1816"/>
                    </a:lnTo>
                    <a:lnTo>
                      <a:pt x="1820" y="1807"/>
                    </a:lnTo>
                    <a:lnTo>
                      <a:pt x="1825" y="1798"/>
                    </a:lnTo>
                    <a:lnTo>
                      <a:pt x="1832" y="1791"/>
                    </a:lnTo>
                    <a:lnTo>
                      <a:pt x="1833" y="1788"/>
                    </a:lnTo>
                    <a:lnTo>
                      <a:pt x="1833" y="1785"/>
                    </a:lnTo>
                    <a:lnTo>
                      <a:pt x="1834" y="1782"/>
                    </a:lnTo>
                    <a:lnTo>
                      <a:pt x="1834" y="1780"/>
                    </a:lnTo>
                    <a:lnTo>
                      <a:pt x="1853" y="1756"/>
                    </a:lnTo>
                    <a:lnTo>
                      <a:pt x="1862" y="1747"/>
                    </a:lnTo>
                    <a:lnTo>
                      <a:pt x="1869" y="1740"/>
                    </a:lnTo>
                    <a:lnTo>
                      <a:pt x="1878" y="1736"/>
                    </a:lnTo>
                    <a:lnTo>
                      <a:pt x="1902" y="1726"/>
                    </a:lnTo>
                    <a:lnTo>
                      <a:pt x="1915" y="1724"/>
                    </a:lnTo>
                    <a:lnTo>
                      <a:pt x="1931" y="1724"/>
                    </a:lnTo>
                    <a:lnTo>
                      <a:pt x="1960" y="1730"/>
                    </a:lnTo>
                    <a:lnTo>
                      <a:pt x="1964" y="1733"/>
                    </a:lnTo>
                    <a:lnTo>
                      <a:pt x="1965" y="1735"/>
                    </a:lnTo>
                    <a:lnTo>
                      <a:pt x="1966" y="1741"/>
                    </a:lnTo>
                    <a:lnTo>
                      <a:pt x="1965" y="1744"/>
                    </a:lnTo>
                    <a:lnTo>
                      <a:pt x="1957" y="1755"/>
                    </a:lnTo>
                    <a:lnTo>
                      <a:pt x="1947" y="1765"/>
                    </a:lnTo>
                    <a:lnTo>
                      <a:pt x="1940" y="1773"/>
                    </a:lnTo>
                    <a:lnTo>
                      <a:pt x="1929" y="1791"/>
                    </a:lnTo>
                    <a:lnTo>
                      <a:pt x="1926" y="1797"/>
                    </a:lnTo>
                    <a:lnTo>
                      <a:pt x="1912" y="1834"/>
                    </a:lnTo>
                    <a:lnTo>
                      <a:pt x="1909" y="1840"/>
                    </a:lnTo>
                    <a:lnTo>
                      <a:pt x="1907" y="1844"/>
                    </a:lnTo>
                    <a:lnTo>
                      <a:pt x="1906" y="1857"/>
                    </a:lnTo>
                    <a:lnTo>
                      <a:pt x="1906" y="1862"/>
                    </a:lnTo>
                    <a:lnTo>
                      <a:pt x="1908" y="1869"/>
                    </a:lnTo>
                    <a:lnTo>
                      <a:pt x="1916" y="1885"/>
                    </a:lnTo>
                    <a:lnTo>
                      <a:pt x="1918" y="1893"/>
                    </a:lnTo>
                    <a:lnTo>
                      <a:pt x="1918" y="1899"/>
                    </a:lnTo>
                    <a:lnTo>
                      <a:pt x="1917" y="1916"/>
                    </a:lnTo>
                    <a:lnTo>
                      <a:pt x="1917" y="1924"/>
                    </a:lnTo>
                    <a:lnTo>
                      <a:pt x="1917" y="1932"/>
                    </a:lnTo>
                    <a:lnTo>
                      <a:pt x="1919" y="1943"/>
                    </a:lnTo>
                    <a:lnTo>
                      <a:pt x="1922" y="1957"/>
                    </a:lnTo>
                    <a:lnTo>
                      <a:pt x="1928" y="1971"/>
                    </a:lnTo>
                    <a:lnTo>
                      <a:pt x="1938" y="1986"/>
                    </a:lnTo>
                    <a:lnTo>
                      <a:pt x="1945" y="1995"/>
                    </a:lnTo>
                    <a:lnTo>
                      <a:pt x="1953" y="2002"/>
                    </a:lnTo>
                    <a:lnTo>
                      <a:pt x="1962" y="2013"/>
                    </a:lnTo>
                    <a:lnTo>
                      <a:pt x="1963" y="2018"/>
                    </a:lnTo>
                    <a:lnTo>
                      <a:pt x="1959" y="2023"/>
                    </a:lnTo>
                    <a:lnTo>
                      <a:pt x="1950" y="2032"/>
                    </a:lnTo>
                    <a:lnTo>
                      <a:pt x="1938" y="2035"/>
                    </a:lnTo>
                    <a:lnTo>
                      <a:pt x="1931" y="2038"/>
                    </a:lnTo>
                    <a:lnTo>
                      <a:pt x="1923" y="2046"/>
                    </a:lnTo>
                    <a:lnTo>
                      <a:pt x="1913" y="2051"/>
                    </a:lnTo>
                    <a:lnTo>
                      <a:pt x="1909" y="2055"/>
                    </a:lnTo>
                    <a:close/>
                    <a:moveTo>
                      <a:pt x="2156" y="1749"/>
                    </a:moveTo>
                    <a:lnTo>
                      <a:pt x="2162" y="1750"/>
                    </a:lnTo>
                    <a:lnTo>
                      <a:pt x="2200" y="1747"/>
                    </a:lnTo>
                    <a:lnTo>
                      <a:pt x="2208" y="1750"/>
                    </a:lnTo>
                    <a:lnTo>
                      <a:pt x="2232" y="1763"/>
                    </a:lnTo>
                    <a:lnTo>
                      <a:pt x="2238" y="1768"/>
                    </a:lnTo>
                    <a:lnTo>
                      <a:pt x="2241" y="1774"/>
                    </a:lnTo>
                    <a:lnTo>
                      <a:pt x="2243" y="1784"/>
                    </a:lnTo>
                    <a:lnTo>
                      <a:pt x="2245" y="1786"/>
                    </a:lnTo>
                    <a:lnTo>
                      <a:pt x="2253" y="1791"/>
                    </a:lnTo>
                    <a:lnTo>
                      <a:pt x="2257" y="1798"/>
                    </a:lnTo>
                    <a:lnTo>
                      <a:pt x="2258" y="1802"/>
                    </a:lnTo>
                    <a:lnTo>
                      <a:pt x="2260" y="1810"/>
                    </a:lnTo>
                    <a:lnTo>
                      <a:pt x="2264" y="1814"/>
                    </a:lnTo>
                    <a:lnTo>
                      <a:pt x="2268" y="1817"/>
                    </a:lnTo>
                    <a:lnTo>
                      <a:pt x="2270" y="1819"/>
                    </a:lnTo>
                    <a:lnTo>
                      <a:pt x="2269" y="1829"/>
                    </a:lnTo>
                    <a:lnTo>
                      <a:pt x="2271" y="1834"/>
                    </a:lnTo>
                    <a:lnTo>
                      <a:pt x="2275" y="1839"/>
                    </a:lnTo>
                    <a:lnTo>
                      <a:pt x="2277" y="1843"/>
                    </a:lnTo>
                    <a:lnTo>
                      <a:pt x="2274" y="1848"/>
                    </a:lnTo>
                    <a:lnTo>
                      <a:pt x="2266" y="1850"/>
                    </a:lnTo>
                    <a:lnTo>
                      <a:pt x="2244" y="1847"/>
                    </a:lnTo>
                    <a:lnTo>
                      <a:pt x="2216" y="1841"/>
                    </a:lnTo>
                    <a:lnTo>
                      <a:pt x="2199" y="1843"/>
                    </a:lnTo>
                    <a:lnTo>
                      <a:pt x="2190" y="1846"/>
                    </a:lnTo>
                    <a:lnTo>
                      <a:pt x="2170" y="1856"/>
                    </a:lnTo>
                    <a:lnTo>
                      <a:pt x="2164" y="1858"/>
                    </a:lnTo>
                    <a:lnTo>
                      <a:pt x="2157" y="1858"/>
                    </a:lnTo>
                    <a:lnTo>
                      <a:pt x="2146" y="1850"/>
                    </a:lnTo>
                    <a:lnTo>
                      <a:pt x="2142" y="1845"/>
                    </a:lnTo>
                    <a:lnTo>
                      <a:pt x="2141" y="1842"/>
                    </a:lnTo>
                    <a:lnTo>
                      <a:pt x="2138" y="1832"/>
                    </a:lnTo>
                    <a:lnTo>
                      <a:pt x="2136" y="1819"/>
                    </a:lnTo>
                    <a:lnTo>
                      <a:pt x="2135" y="1809"/>
                    </a:lnTo>
                    <a:lnTo>
                      <a:pt x="2133" y="1802"/>
                    </a:lnTo>
                    <a:lnTo>
                      <a:pt x="2129" y="1799"/>
                    </a:lnTo>
                    <a:lnTo>
                      <a:pt x="2118" y="1796"/>
                    </a:lnTo>
                    <a:lnTo>
                      <a:pt x="2114" y="1792"/>
                    </a:lnTo>
                    <a:lnTo>
                      <a:pt x="2112" y="1788"/>
                    </a:lnTo>
                    <a:lnTo>
                      <a:pt x="2111" y="1783"/>
                    </a:lnTo>
                    <a:lnTo>
                      <a:pt x="2111" y="1777"/>
                    </a:lnTo>
                    <a:lnTo>
                      <a:pt x="2112" y="1772"/>
                    </a:lnTo>
                    <a:lnTo>
                      <a:pt x="2112" y="1770"/>
                    </a:lnTo>
                    <a:lnTo>
                      <a:pt x="2114" y="1770"/>
                    </a:lnTo>
                    <a:lnTo>
                      <a:pt x="2111" y="1764"/>
                    </a:lnTo>
                    <a:lnTo>
                      <a:pt x="2110" y="1757"/>
                    </a:lnTo>
                    <a:lnTo>
                      <a:pt x="2110" y="1747"/>
                    </a:lnTo>
                    <a:lnTo>
                      <a:pt x="2110" y="1741"/>
                    </a:lnTo>
                    <a:lnTo>
                      <a:pt x="2111" y="1738"/>
                    </a:lnTo>
                    <a:lnTo>
                      <a:pt x="2113" y="1736"/>
                    </a:lnTo>
                    <a:lnTo>
                      <a:pt x="2118" y="1735"/>
                    </a:lnTo>
                    <a:lnTo>
                      <a:pt x="2125" y="1735"/>
                    </a:lnTo>
                    <a:lnTo>
                      <a:pt x="2135" y="1742"/>
                    </a:lnTo>
                    <a:lnTo>
                      <a:pt x="2144" y="1743"/>
                    </a:lnTo>
                    <a:lnTo>
                      <a:pt x="2156" y="1749"/>
                    </a:lnTo>
                    <a:close/>
                    <a:moveTo>
                      <a:pt x="1253" y="1838"/>
                    </a:moveTo>
                    <a:lnTo>
                      <a:pt x="1251" y="1839"/>
                    </a:lnTo>
                    <a:lnTo>
                      <a:pt x="1247" y="1836"/>
                    </a:lnTo>
                    <a:lnTo>
                      <a:pt x="1243" y="1830"/>
                    </a:lnTo>
                    <a:lnTo>
                      <a:pt x="1235" y="1818"/>
                    </a:lnTo>
                    <a:lnTo>
                      <a:pt x="1225" y="1805"/>
                    </a:lnTo>
                    <a:lnTo>
                      <a:pt x="1224" y="1798"/>
                    </a:lnTo>
                    <a:lnTo>
                      <a:pt x="1221" y="1792"/>
                    </a:lnTo>
                    <a:lnTo>
                      <a:pt x="1209" y="1779"/>
                    </a:lnTo>
                    <a:lnTo>
                      <a:pt x="1201" y="1773"/>
                    </a:lnTo>
                    <a:lnTo>
                      <a:pt x="1195" y="1770"/>
                    </a:lnTo>
                    <a:lnTo>
                      <a:pt x="1194" y="1767"/>
                    </a:lnTo>
                    <a:lnTo>
                      <a:pt x="1198" y="1756"/>
                    </a:lnTo>
                    <a:lnTo>
                      <a:pt x="1203" y="1747"/>
                    </a:lnTo>
                    <a:lnTo>
                      <a:pt x="1206" y="1744"/>
                    </a:lnTo>
                    <a:lnTo>
                      <a:pt x="1215" y="1741"/>
                    </a:lnTo>
                    <a:lnTo>
                      <a:pt x="1245" y="1735"/>
                    </a:lnTo>
                    <a:lnTo>
                      <a:pt x="1252" y="1735"/>
                    </a:lnTo>
                    <a:lnTo>
                      <a:pt x="1259" y="1738"/>
                    </a:lnTo>
                    <a:lnTo>
                      <a:pt x="1268" y="1750"/>
                    </a:lnTo>
                    <a:lnTo>
                      <a:pt x="1273" y="1751"/>
                    </a:lnTo>
                    <a:lnTo>
                      <a:pt x="1275" y="1754"/>
                    </a:lnTo>
                    <a:lnTo>
                      <a:pt x="1277" y="1758"/>
                    </a:lnTo>
                    <a:lnTo>
                      <a:pt x="1278" y="1763"/>
                    </a:lnTo>
                    <a:lnTo>
                      <a:pt x="1278" y="1772"/>
                    </a:lnTo>
                    <a:lnTo>
                      <a:pt x="1277" y="1786"/>
                    </a:lnTo>
                    <a:lnTo>
                      <a:pt x="1276" y="1791"/>
                    </a:lnTo>
                    <a:lnTo>
                      <a:pt x="1270" y="1809"/>
                    </a:lnTo>
                    <a:lnTo>
                      <a:pt x="1264" y="1818"/>
                    </a:lnTo>
                    <a:lnTo>
                      <a:pt x="1263" y="1824"/>
                    </a:lnTo>
                    <a:lnTo>
                      <a:pt x="1260" y="1829"/>
                    </a:lnTo>
                    <a:lnTo>
                      <a:pt x="1256" y="1835"/>
                    </a:lnTo>
                    <a:lnTo>
                      <a:pt x="1253" y="1838"/>
                    </a:lnTo>
                    <a:close/>
                    <a:moveTo>
                      <a:pt x="929" y="1877"/>
                    </a:moveTo>
                    <a:lnTo>
                      <a:pt x="931" y="1879"/>
                    </a:lnTo>
                    <a:lnTo>
                      <a:pt x="935" y="1877"/>
                    </a:lnTo>
                    <a:lnTo>
                      <a:pt x="941" y="1873"/>
                    </a:lnTo>
                    <a:lnTo>
                      <a:pt x="948" y="1870"/>
                    </a:lnTo>
                    <a:lnTo>
                      <a:pt x="958" y="1868"/>
                    </a:lnTo>
                    <a:lnTo>
                      <a:pt x="960" y="1871"/>
                    </a:lnTo>
                    <a:lnTo>
                      <a:pt x="962" y="1870"/>
                    </a:lnTo>
                    <a:lnTo>
                      <a:pt x="964" y="1865"/>
                    </a:lnTo>
                    <a:lnTo>
                      <a:pt x="965" y="1862"/>
                    </a:lnTo>
                    <a:lnTo>
                      <a:pt x="965" y="1858"/>
                    </a:lnTo>
                    <a:lnTo>
                      <a:pt x="965" y="1850"/>
                    </a:lnTo>
                    <a:lnTo>
                      <a:pt x="966" y="1845"/>
                    </a:lnTo>
                    <a:lnTo>
                      <a:pt x="972" y="1835"/>
                    </a:lnTo>
                    <a:lnTo>
                      <a:pt x="975" y="1831"/>
                    </a:lnTo>
                    <a:lnTo>
                      <a:pt x="979" y="1829"/>
                    </a:lnTo>
                    <a:lnTo>
                      <a:pt x="991" y="1830"/>
                    </a:lnTo>
                    <a:lnTo>
                      <a:pt x="1001" y="1836"/>
                    </a:lnTo>
                    <a:lnTo>
                      <a:pt x="1015" y="1842"/>
                    </a:lnTo>
                    <a:lnTo>
                      <a:pt x="1036" y="1857"/>
                    </a:lnTo>
                    <a:lnTo>
                      <a:pt x="1043" y="1863"/>
                    </a:lnTo>
                    <a:lnTo>
                      <a:pt x="1043" y="1868"/>
                    </a:lnTo>
                    <a:lnTo>
                      <a:pt x="1040" y="1880"/>
                    </a:lnTo>
                    <a:lnTo>
                      <a:pt x="1031" y="1895"/>
                    </a:lnTo>
                    <a:lnTo>
                      <a:pt x="1024" y="1901"/>
                    </a:lnTo>
                    <a:lnTo>
                      <a:pt x="1021" y="1905"/>
                    </a:lnTo>
                    <a:lnTo>
                      <a:pt x="1025" y="1907"/>
                    </a:lnTo>
                    <a:lnTo>
                      <a:pt x="1029" y="1911"/>
                    </a:lnTo>
                    <a:lnTo>
                      <a:pt x="1033" y="1905"/>
                    </a:lnTo>
                    <a:lnTo>
                      <a:pt x="1037" y="1899"/>
                    </a:lnTo>
                    <a:lnTo>
                      <a:pt x="1041" y="1893"/>
                    </a:lnTo>
                    <a:lnTo>
                      <a:pt x="1043" y="1893"/>
                    </a:lnTo>
                    <a:lnTo>
                      <a:pt x="1043" y="1894"/>
                    </a:lnTo>
                    <a:lnTo>
                      <a:pt x="1042" y="1897"/>
                    </a:lnTo>
                    <a:lnTo>
                      <a:pt x="1042" y="1899"/>
                    </a:lnTo>
                    <a:lnTo>
                      <a:pt x="1042" y="1902"/>
                    </a:lnTo>
                    <a:lnTo>
                      <a:pt x="1043" y="1904"/>
                    </a:lnTo>
                    <a:lnTo>
                      <a:pt x="1046" y="1905"/>
                    </a:lnTo>
                    <a:lnTo>
                      <a:pt x="1047" y="1904"/>
                    </a:lnTo>
                    <a:lnTo>
                      <a:pt x="1054" y="1896"/>
                    </a:lnTo>
                    <a:lnTo>
                      <a:pt x="1060" y="1884"/>
                    </a:lnTo>
                    <a:lnTo>
                      <a:pt x="1069" y="1876"/>
                    </a:lnTo>
                    <a:lnTo>
                      <a:pt x="1072" y="1872"/>
                    </a:lnTo>
                    <a:lnTo>
                      <a:pt x="1080" y="1869"/>
                    </a:lnTo>
                    <a:lnTo>
                      <a:pt x="1080" y="1867"/>
                    </a:lnTo>
                    <a:lnTo>
                      <a:pt x="1080" y="1858"/>
                    </a:lnTo>
                    <a:lnTo>
                      <a:pt x="1077" y="1854"/>
                    </a:lnTo>
                    <a:lnTo>
                      <a:pt x="1068" y="1845"/>
                    </a:lnTo>
                    <a:lnTo>
                      <a:pt x="1063" y="1835"/>
                    </a:lnTo>
                    <a:lnTo>
                      <a:pt x="1064" y="1828"/>
                    </a:lnTo>
                    <a:lnTo>
                      <a:pt x="1069" y="1829"/>
                    </a:lnTo>
                    <a:lnTo>
                      <a:pt x="1084" y="1830"/>
                    </a:lnTo>
                    <a:lnTo>
                      <a:pt x="1087" y="1831"/>
                    </a:lnTo>
                    <a:lnTo>
                      <a:pt x="1101" y="1844"/>
                    </a:lnTo>
                    <a:lnTo>
                      <a:pt x="1106" y="1852"/>
                    </a:lnTo>
                    <a:lnTo>
                      <a:pt x="1110" y="1856"/>
                    </a:lnTo>
                    <a:lnTo>
                      <a:pt x="1118" y="1861"/>
                    </a:lnTo>
                    <a:lnTo>
                      <a:pt x="1121" y="1866"/>
                    </a:lnTo>
                    <a:lnTo>
                      <a:pt x="1123" y="1868"/>
                    </a:lnTo>
                    <a:lnTo>
                      <a:pt x="1123" y="1870"/>
                    </a:lnTo>
                    <a:lnTo>
                      <a:pt x="1123" y="1872"/>
                    </a:lnTo>
                    <a:lnTo>
                      <a:pt x="1123" y="1877"/>
                    </a:lnTo>
                    <a:lnTo>
                      <a:pt x="1124" y="1878"/>
                    </a:lnTo>
                    <a:lnTo>
                      <a:pt x="1129" y="1880"/>
                    </a:lnTo>
                    <a:lnTo>
                      <a:pt x="1131" y="1882"/>
                    </a:lnTo>
                    <a:lnTo>
                      <a:pt x="1133" y="1888"/>
                    </a:lnTo>
                    <a:lnTo>
                      <a:pt x="1135" y="1898"/>
                    </a:lnTo>
                    <a:lnTo>
                      <a:pt x="1138" y="1909"/>
                    </a:lnTo>
                    <a:lnTo>
                      <a:pt x="1141" y="1930"/>
                    </a:lnTo>
                    <a:lnTo>
                      <a:pt x="1148" y="1957"/>
                    </a:lnTo>
                    <a:lnTo>
                      <a:pt x="1150" y="1974"/>
                    </a:lnTo>
                    <a:lnTo>
                      <a:pt x="1151" y="1977"/>
                    </a:lnTo>
                    <a:lnTo>
                      <a:pt x="1152" y="1979"/>
                    </a:lnTo>
                    <a:lnTo>
                      <a:pt x="1157" y="1982"/>
                    </a:lnTo>
                    <a:lnTo>
                      <a:pt x="1160" y="1986"/>
                    </a:lnTo>
                    <a:lnTo>
                      <a:pt x="1164" y="1987"/>
                    </a:lnTo>
                    <a:lnTo>
                      <a:pt x="1165" y="1987"/>
                    </a:lnTo>
                    <a:lnTo>
                      <a:pt x="1166" y="1983"/>
                    </a:lnTo>
                    <a:lnTo>
                      <a:pt x="1168" y="1977"/>
                    </a:lnTo>
                    <a:lnTo>
                      <a:pt x="1180" y="1966"/>
                    </a:lnTo>
                    <a:lnTo>
                      <a:pt x="1181" y="1964"/>
                    </a:lnTo>
                    <a:lnTo>
                      <a:pt x="1180" y="1961"/>
                    </a:lnTo>
                    <a:lnTo>
                      <a:pt x="1179" y="1960"/>
                    </a:lnTo>
                    <a:lnTo>
                      <a:pt x="1179" y="1958"/>
                    </a:lnTo>
                    <a:lnTo>
                      <a:pt x="1182" y="1957"/>
                    </a:lnTo>
                    <a:lnTo>
                      <a:pt x="1173" y="1943"/>
                    </a:lnTo>
                    <a:lnTo>
                      <a:pt x="1168" y="1928"/>
                    </a:lnTo>
                    <a:lnTo>
                      <a:pt x="1165" y="1911"/>
                    </a:lnTo>
                    <a:lnTo>
                      <a:pt x="1164" y="1906"/>
                    </a:lnTo>
                    <a:lnTo>
                      <a:pt x="1164" y="1895"/>
                    </a:lnTo>
                    <a:lnTo>
                      <a:pt x="1163" y="1892"/>
                    </a:lnTo>
                    <a:lnTo>
                      <a:pt x="1161" y="1889"/>
                    </a:lnTo>
                    <a:lnTo>
                      <a:pt x="1160" y="1886"/>
                    </a:lnTo>
                    <a:lnTo>
                      <a:pt x="1160" y="1881"/>
                    </a:lnTo>
                    <a:lnTo>
                      <a:pt x="1160" y="1878"/>
                    </a:lnTo>
                    <a:lnTo>
                      <a:pt x="1158" y="1870"/>
                    </a:lnTo>
                    <a:lnTo>
                      <a:pt x="1149" y="1816"/>
                    </a:lnTo>
                    <a:lnTo>
                      <a:pt x="1149" y="1811"/>
                    </a:lnTo>
                    <a:lnTo>
                      <a:pt x="1150" y="1807"/>
                    </a:lnTo>
                    <a:lnTo>
                      <a:pt x="1153" y="1804"/>
                    </a:lnTo>
                    <a:lnTo>
                      <a:pt x="1158" y="1804"/>
                    </a:lnTo>
                    <a:lnTo>
                      <a:pt x="1160" y="1803"/>
                    </a:lnTo>
                    <a:lnTo>
                      <a:pt x="1158" y="1801"/>
                    </a:lnTo>
                    <a:lnTo>
                      <a:pt x="1155" y="1795"/>
                    </a:lnTo>
                    <a:lnTo>
                      <a:pt x="1154" y="1792"/>
                    </a:lnTo>
                    <a:lnTo>
                      <a:pt x="1156" y="1787"/>
                    </a:lnTo>
                    <a:lnTo>
                      <a:pt x="1167" y="1789"/>
                    </a:lnTo>
                    <a:lnTo>
                      <a:pt x="1175" y="1794"/>
                    </a:lnTo>
                    <a:lnTo>
                      <a:pt x="1189" y="1806"/>
                    </a:lnTo>
                    <a:lnTo>
                      <a:pt x="1190" y="1805"/>
                    </a:lnTo>
                    <a:lnTo>
                      <a:pt x="1191" y="1799"/>
                    </a:lnTo>
                    <a:lnTo>
                      <a:pt x="1194" y="1796"/>
                    </a:lnTo>
                    <a:lnTo>
                      <a:pt x="1199" y="1797"/>
                    </a:lnTo>
                    <a:lnTo>
                      <a:pt x="1211" y="1805"/>
                    </a:lnTo>
                    <a:lnTo>
                      <a:pt x="1225" y="1820"/>
                    </a:lnTo>
                    <a:lnTo>
                      <a:pt x="1234" y="1828"/>
                    </a:lnTo>
                    <a:lnTo>
                      <a:pt x="1241" y="1838"/>
                    </a:lnTo>
                    <a:lnTo>
                      <a:pt x="1245" y="1847"/>
                    </a:lnTo>
                    <a:lnTo>
                      <a:pt x="1248" y="1854"/>
                    </a:lnTo>
                    <a:lnTo>
                      <a:pt x="1248" y="1857"/>
                    </a:lnTo>
                    <a:lnTo>
                      <a:pt x="1248" y="1860"/>
                    </a:lnTo>
                    <a:lnTo>
                      <a:pt x="1248" y="1864"/>
                    </a:lnTo>
                    <a:lnTo>
                      <a:pt x="1250" y="1868"/>
                    </a:lnTo>
                    <a:lnTo>
                      <a:pt x="1251" y="1872"/>
                    </a:lnTo>
                    <a:lnTo>
                      <a:pt x="1252" y="1881"/>
                    </a:lnTo>
                    <a:lnTo>
                      <a:pt x="1254" y="1892"/>
                    </a:lnTo>
                    <a:lnTo>
                      <a:pt x="1254" y="1898"/>
                    </a:lnTo>
                    <a:lnTo>
                      <a:pt x="1267" y="1948"/>
                    </a:lnTo>
                    <a:lnTo>
                      <a:pt x="1269" y="1956"/>
                    </a:lnTo>
                    <a:lnTo>
                      <a:pt x="1271" y="1960"/>
                    </a:lnTo>
                    <a:lnTo>
                      <a:pt x="1280" y="1979"/>
                    </a:lnTo>
                    <a:lnTo>
                      <a:pt x="1284" y="1993"/>
                    </a:lnTo>
                    <a:lnTo>
                      <a:pt x="1285" y="2002"/>
                    </a:lnTo>
                    <a:lnTo>
                      <a:pt x="1285" y="2005"/>
                    </a:lnTo>
                    <a:lnTo>
                      <a:pt x="1286" y="2009"/>
                    </a:lnTo>
                    <a:lnTo>
                      <a:pt x="1285" y="2014"/>
                    </a:lnTo>
                    <a:lnTo>
                      <a:pt x="1284" y="2019"/>
                    </a:lnTo>
                    <a:lnTo>
                      <a:pt x="1282" y="2023"/>
                    </a:lnTo>
                    <a:lnTo>
                      <a:pt x="1281" y="2029"/>
                    </a:lnTo>
                    <a:lnTo>
                      <a:pt x="1278" y="2042"/>
                    </a:lnTo>
                    <a:lnTo>
                      <a:pt x="1278" y="2045"/>
                    </a:lnTo>
                    <a:lnTo>
                      <a:pt x="1280" y="2049"/>
                    </a:lnTo>
                    <a:lnTo>
                      <a:pt x="1292" y="2064"/>
                    </a:lnTo>
                    <a:lnTo>
                      <a:pt x="1299" y="2081"/>
                    </a:lnTo>
                    <a:lnTo>
                      <a:pt x="1303" y="2085"/>
                    </a:lnTo>
                    <a:lnTo>
                      <a:pt x="1312" y="2095"/>
                    </a:lnTo>
                    <a:lnTo>
                      <a:pt x="1322" y="2102"/>
                    </a:lnTo>
                    <a:lnTo>
                      <a:pt x="1326" y="2104"/>
                    </a:lnTo>
                    <a:lnTo>
                      <a:pt x="1329" y="2108"/>
                    </a:lnTo>
                    <a:lnTo>
                      <a:pt x="1330" y="2108"/>
                    </a:lnTo>
                    <a:lnTo>
                      <a:pt x="1332" y="2108"/>
                    </a:lnTo>
                    <a:lnTo>
                      <a:pt x="1333" y="2106"/>
                    </a:lnTo>
                    <a:lnTo>
                      <a:pt x="1333" y="2105"/>
                    </a:lnTo>
                    <a:lnTo>
                      <a:pt x="1330" y="2097"/>
                    </a:lnTo>
                    <a:lnTo>
                      <a:pt x="1330" y="2093"/>
                    </a:lnTo>
                    <a:lnTo>
                      <a:pt x="1331" y="2093"/>
                    </a:lnTo>
                    <a:lnTo>
                      <a:pt x="1342" y="2107"/>
                    </a:lnTo>
                    <a:lnTo>
                      <a:pt x="1347" y="2112"/>
                    </a:lnTo>
                    <a:lnTo>
                      <a:pt x="1355" y="2118"/>
                    </a:lnTo>
                    <a:lnTo>
                      <a:pt x="1368" y="2132"/>
                    </a:lnTo>
                    <a:lnTo>
                      <a:pt x="1370" y="2133"/>
                    </a:lnTo>
                    <a:lnTo>
                      <a:pt x="1377" y="2132"/>
                    </a:lnTo>
                    <a:lnTo>
                      <a:pt x="1379" y="2132"/>
                    </a:lnTo>
                    <a:lnTo>
                      <a:pt x="1381" y="2134"/>
                    </a:lnTo>
                    <a:lnTo>
                      <a:pt x="1381" y="2135"/>
                    </a:lnTo>
                    <a:lnTo>
                      <a:pt x="1381" y="2143"/>
                    </a:lnTo>
                    <a:lnTo>
                      <a:pt x="1383" y="2147"/>
                    </a:lnTo>
                    <a:lnTo>
                      <a:pt x="1395" y="2146"/>
                    </a:lnTo>
                    <a:lnTo>
                      <a:pt x="1398" y="2146"/>
                    </a:lnTo>
                    <a:lnTo>
                      <a:pt x="1400" y="2147"/>
                    </a:lnTo>
                    <a:lnTo>
                      <a:pt x="1401" y="2150"/>
                    </a:lnTo>
                    <a:lnTo>
                      <a:pt x="1404" y="2158"/>
                    </a:lnTo>
                    <a:lnTo>
                      <a:pt x="1406" y="2174"/>
                    </a:lnTo>
                    <a:lnTo>
                      <a:pt x="1406" y="2180"/>
                    </a:lnTo>
                    <a:lnTo>
                      <a:pt x="1405" y="2190"/>
                    </a:lnTo>
                    <a:lnTo>
                      <a:pt x="1404" y="2194"/>
                    </a:lnTo>
                    <a:lnTo>
                      <a:pt x="1401" y="2195"/>
                    </a:lnTo>
                    <a:lnTo>
                      <a:pt x="1395" y="2194"/>
                    </a:lnTo>
                    <a:lnTo>
                      <a:pt x="1391" y="2191"/>
                    </a:lnTo>
                    <a:lnTo>
                      <a:pt x="1389" y="2187"/>
                    </a:lnTo>
                    <a:lnTo>
                      <a:pt x="1387" y="2178"/>
                    </a:lnTo>
                    <a:lnTo>
                      <a:pt x="1386" y="2176"/>
                    </a:lnTo>
                    <a:lnTo>
                      <a:pt x="1385" y="2178"/>
                    </a:lnTo>
                    <a:lnTo>
                      <a:pt x="1383" y="2186"/>
                    </a:lnTo>
                    <a:lnTo>
                      <a:pt x="1382" y="2189"/>
                    </a:lnTo>
                    <a:lnTo>
                      <a:pt x="1380" y="2192"/>
                    </a:lnTo>
                    <a:lnTo>
                      <a:pt x="1377" y="2191"/>
                    </a:lnTo>
                    <a:lnTo>
                      <a:pt x="1373" y="2188"/>
                    </a:lnTo>
                    <a:lnTo>
                      <a:pt x="1364" y="2179"/>
                    </a:lnTo>
                    <a:lnTo>
                      <a:pt x="1362" y="2177"/>
                    </a:lnTo>
                    <a:lnTo>
                      <a:pt x="1360" y="2177"/>
                    </a:lnTo>
                    <a:lnTo>
                      <a:pt x="1356" y="2180"/>
                    </a:lnTo>
                    <a:lnTo>
                      <a:pt x="1350" y="2186"/>
                    </a:lnTo>
                    <a:lnTo>
                      <a:pt x="1347" y="2190"/>
                    </a:lnTo>
                    <a:lnTo>
                      <a:pt x="1348" y="2192"/>
                    </a:lnTo>
                    <a:lnTo>
                      <a:pt x="1349" y="2196"/>
                    </a:lnTo>
                    <a:lnTo>
                      <a:pt x="1349" y="2200"/>
                    </a:lnTo>
                    <a:lnTo>
                      <a:pt x="1349" y="2202"/>
                    </a:lnTo>
                    <a:lnTo>
                      <a:pt x="1348" y="2204"/>
                    </a:lnTo>
                    <a:lnTo>
                      <a:pt x="1346" y="2207"/>
                    </a:lnTo>
                    <a:lnTo>
                      <a:pt x="1342" y="2207"/>
                    </a:lnTo>
                    <a:lnTo>
                      <a:pt x="1336" y="2205"/>
                    </a:lnTo>
                    <a:lnTo>
                      <a:pt x="1331" y="2202"/>
                    </a:lnTo>
                    <a:lnTo>
                      <a:pt x="1322" y="2194"/>
                    </a:lnTo>
                    <a:lnTo>
                      <a:pt x="1320" y="2193"/>
                    </a:lnTo>
                    <a:lnTo>
                      <a:pt x="1318" y="2195"/>
                    </a:lnTo>
                    <a:lnTo>
                      <a:pt x="1317" y="2197"/>
                    </a:lnTo>
                    <a:lnTo>
                      <a:pt x="1318" y="2201"/>
                    </a:lnTo>
                    <a:lnTo>
                      <a:pt x="1323" y="2205"/>
                    </a:lnTo>
                    <a:lnTo>
                      <a:pt x="1328" y="2212"/>
                    </a:lnTo>
                    <a:lnTo>
                      <a:pt x="1329" y="2213"/>
                    </a:lnTo>
                    <a:lnTo>
                      <a:pt x="1331" y="2213"/>
                    </a:lnTo>
                    <a:lnTo>
                      <a:pt x="1331" y="2215"/>
                    </a:lnTo>
                    <a:lnTo>
                      <a:pt x="1332" y="2218"/>
                    </a:lnTo>
                    <a:lnTo>
                      <a:pt x="1331" y="2225"/>
                    </a:lnTo>
                    <a:lnTo>
                      <a:pt x="1329" y="2238"/>
                    </a:lnTo>
                    <a:lnTo>
                      <a:pt x="1329" y="2241"/>
                    </a:lnTo>
                    <a:lnTo>
                      <a:pt x="1330" y="2240"/>
                    </a:lnTo>
                    <a:lnTo>
                      <a:pt x="1337" y="2228"/>
                    </a:lnTo>
                    <a:lnTo>
                      <a:pt x="1341" y="2224"/>
                    </a:lnTo>
                    <a:lnTo>
                      <a:pt x="1349" y="2218"/>
                    </a:lnTo>
                    <a:lnTo>
                      <a:pt x="1352" y="2214"/>
                    </a:lnTo>
                    <a:lnTo>
                      <a:pt x="1363" y="2213"/>
                    </a:lnTo>
                    <a:lnTo>
                      <a:pt x="1366" y="2215"/>
                    </a:lnTo>
                    <a:lnTo>
                      <a:pt x="1369" y="2219"/>
                    </a:lnTo>
                    <a:lnTo>
                      <a:pt x="1369" y="2221"/>
                    </a:lnTo>
                    <a:lnTo>
                      <a:pt x="1366" y="2226"/>
                    </a:lnTo>
                    <a:lnTo>
                      <a:pt x="1366" y="2228"/>
                    </a:lnTo>
                    <a:lnTo>
                      <a:pt x="1365" y="2231"/>
                    </a:lnTo>
                    <a:lnTo>
                      <a:pt x="1366" y="2233"/>
                    </a:lnTo>
                    <a:lnTo>
                      <a:pt x="1366" y="2236"/>
                    </a:lnTo>
                    <a:lnTo>
                      <a:pt x="1368" y="2238"/>
                    </a:lnTo>
                    <a:lnTo>
                      <a:pt x="1371" y="2237"/>
                    </a:lnTo>
                    <a:lnTo>
                      <a:pt x="1372" y="2238"/>
                    </a:lnTo>
                    <a:lnTo>
                      <a:pt x="1374" y="2240"/>
                    </a:lnTo>
                    <a:lnTo>
                      <a:pt x="1375" y="2243"/>
                    </a:lnTo>
                    <a:lnTo>
                      <a:pt x="1375" y="2248"/>
                    </a:lnTo>
                    <a:lnTo>
                      <a:pt x="1373" y="2259"/>
                    </a:lnTo>
                    <a:lnTo>
                      <a:pt x="1369" y="2262"/>
                    </a:lnTo>
                    <a:lnTo>
                      <a:pt x="1355" y="2269"/>
                    </a:lnTo>
                    <a:lnTo>
                      <a:pt x="1351" y="2272"/>
                    </a:lnTo>
                    <a:lnTo>
                      <a:pt x="1342" y="2274"/>
                    </a:lnTo>
                    <a:lnTo>
                      <a:pt x="1339" y="2277"/>
                    </a:lnTo>
                    <a:lnTo>
                      <a:pt x="1337" y="2278"/>
                    </a:lnTo>
                    <a:lnTo>
                      <a:pt x="1327" y="2278"/>
                    </a:lnTo>
                    <a:lnTo>
                      <a:pt x="1316" y="2280"/>
                    </a:lnTo>
                    <a:lnTo>
                      <a:pt x="1304" y="2276"/>
                    </a:lnTo>
                    <a:lnTo>
                      <a:pt x="1295" y="2274"/>
                    </a:lnTo>
                    <a:lnTo>
                      <a:pt x="1285" y="2268"/>
                    </a:lnTo>
                    <a:lnTo>
                      <a:pt x="1282" y="2270"/>
                    </a:lnTo>
                    <a:lnTo>
                      <a:pt x="1278" y="2274"/>
                    </a:lnTo>
                    <a:lnTo>
                      <a:pt x="1259" y="2269"/>
                    </a:lnTo>
                    <a:lnTo>
                      <a:pt x="1257" y="2265"/>
                    </a:lnTo>
                    <a:lnTo>
                      <a:pt x="1257" y="2263"/>
                    </a:lnTo>
                    <a:lnTo>
                      <a:pt x="1262" y="2256"/>
                    </a:lnTo>
                    <a:lnTo>
                      <a:pt x="1262" y="2254"/>
                    </a:lnTo>
                    <a:lnTo>
                      <a:pt x="1262" y="2253"/>
                    </a:lnTo>
                    <a:lnTo>
                      <a:pt x="1253" y="2252"/>
                    </a:lnTo>
                    <a:lnTo>
                      <a:pt x="1244" y="2248"/>
                    </a:lnTo>
                    <a:lnTo>
                      <a:pt x="1234" y="2246"/>
                    </a:lnTo>
                    <a:lnTo>
                      <a:pt x="1227" y="2247"/>
                    </a:lnTo>
                    <a:lnTo>
                      <a:pt x="1223" y="2245"/>
                    </a:lnTo>
                    <a:lnTo>
                      <a:pt x="1218" y="2242"/>
                    </a:lnTo>
                    <a:lnTo>
                      <a:pt x="1216" y="2239"/>
                    </a:lnTo>
                    <a:lnTo>
                      <a:pt x="1215" y="2236"/>
                    </a:lnTo>
                    <a:lnTo>
                      <a:pt x="1215" y="2233"/>
                    </a:lnTo>
                    <a:lnTo>
                      <a:pt x="1216" y="2228"/>
                    </a:lnTo>
                    <a:lnTo>
                      <a:pt x="1215" y="2224"/>
                    </a:lnTo>
                    <a:lnTo>
                      <a:pt x="1213" y="2220"/>
                    </a:lnTo>
                    <a:lnTo>
                      <a:pt x="1209" y="2217"/>
                    </a:lnTo>
                    <a:lnTo>
                      <a:pt x="1204" y="2218"/>
                    </a:lnTo>
                    <a:lnTo>
                      <a:pt x="1201" y="2221"/>
                    </a:lnTo>
                    <a:lnTo>
                      <a:pt x="1198" y="2227"/>
                    </a:lnTo>
                    <a:lnTo>
                      <a:pt x="1191" y="2243"/>
                    </a:lnTo>
                    <a:lnTo>
                      <a:pt x="1188" y="2246"/>
                    </a:lnTo>
                    <a:lnTo>
                      <a:pt x="1180" y="2258"/>
                    </a:lnTo>
                    <a:lnTo>
                      <a:pt x="1177" y="2261"/>
                    </a:lnTo>
                    <a:lnTo>
                      <a:pt x="1162" y="2266"/>
                    </a:lnTo>
                    <a:lnTo>
                      <a:pt x="1145" y="2267"/>
                    </a:lnTo>
                    <a:lnTo>
                      <a:pt x="1138" y="2271"/>
                    </a:lnTo>
                    <a:lnTo>
                      <a:pt x="1132" y="2278"/>
                    </a:lnTo>
                    <a:lnTo>
                      <a:pt x="1124" y="2284"/>
                    </a:lnTo>
                    <a:lnTo>
                      <a:pt x="1106" y="2292"/>
                    </a:lnTo>
                    <a:lnTo>
                      <a:pt x="1089" y="2297"/>
                    </a:lnTo>
                    <a:lnTo>
                      <a:pt x="1071" y="2299"/>
                    </a:lnTo>
                    <a:lnTo>
                      <a:pt x="1058" y="2302"/>
                    </a:lnTo>
                    <a:lnTo>
                      <a:pt x="1054" y="2300"/>
                    </a:lnTo>
                    <a:lnTo>
                      <a:pt x="1048" y="2301"/>
                    </a:lnTo>
                    <a:lnTo>
                      <a:pt x="1041" y="2305"/>
                    </a:lnTo>
                    <a:lnTo>
                      <a:pt x="1034" y="2306"/>
                    </a:lnTo>
                    <a:lnTo>
                      <a:pt x="1006" y="2308"/>
                    </a:lnTo>
                    <a:lnTo>
                      <a:pt x="994" y="2311"/>
                    </a:lnTo>
                    <a:lnTo>
                      <a:pt x="987" y="2312"/>
                    </a:lnTo>
                    <a:lnTo>
                      <a:pt x="981" y="2311"/>
                    </a:lnTo>
                    <a:lnTo>
                      <a:pt x="978" y="2310"/>
                    </a:lnTo>
                    <a:lnTo>
                      <a:pt x="974" y="2306"/>
                    </a:lnTo>
                    <a:lnTo>
                      <a:pt x="970" y="2300"/>
                    </a:lnTo>
                    <a:lnTo>
                      <a:pt x="963" y="2284"/>
                    </a:lnTo>
                    <a:lnTo>
                      <a:pt x="960" y="2277"/>
                    </a:lnTo>
                    <a:lnTo>
                      <a:pt x="961" y="2265"/>
                    </a:lnTo>
                    <a:lnTo>
                      <a:pt x="961" y="2258"/>
                    </a:lnTo>
                    <a:lnTo>
                      <a:pt x="958" y="2243"/>
                    </a:lnTo>
                    <a:lnTo>
                      <a:pt x="958" y="2242"/>
                    </a:lnTo>
                    <a:lnTo>
                      <a:pt x="944" y="2236"/>
                    </a:lnTo>
                    <a:lnTo>
                      <a:pt x="936" y="2235"/>
                    </a:lnTo>
                    <a:lnTo>
                      <a:pt x="922" y="2234"/>
                    </a:lnTo>
                    <a:lnTo>
                      <a:pt x="906" y="2235"/>
                    </a:lnTo>
                    <a:lnTo>
                      <a:pt x="890" y="2233"/>
                    </a:lnTo>
                    <a:lnTo>
                      <a:pt x="882" y="2231"/>
                    </a:lnTo>
                    <a:lnTo>
                      <a:pt x="873" y="2228"/>
                    </a:lnTo>
                    <a:lnTo>
                      <a:pt x="859" y="2219"/>
                    </a:lnTo>
                    <a:lnTo>
                      <a:pt x="858" y="2218"/>
                    </a:lnTo>
                    <a:lnTo>
                      <a:pt x="857" y="2215"/>
                    </a:lnTo>
                    <a:lnTo>
                      <a:pt x="855" y="2210"/>
                    </a:lnTo>
                    <a:lnTo>
                      <a:pt x="852" y="2204"/>
                    </a:lnTo>
                    <a:lnTo>
                      <a:pt x="842" y="2190"/>
                    </a:lnTo>
                    <a:lnTo>
                      <a:pt x="838" y="2181"/>
                    </a:lnTo>
                    <a:lnTo>
                      <a:pt x="837" y="2179"/>
                    </a:lnTo>
                    <a:lnTo>
                      <a:pt x="836" y="2172"/>
                    </a:lnTo>
                    <a:lnTo>
                      <a:pt x="835" y="2162"/>
                    </a:lnTo>
                    <a:lnTo>
                      <a:pt x="835" y="2155"/>
                    </a:lnTo>
                    <a:lnTo>
                      <a:pt x="836" y="2152"/>
                    </a:lnTo>
                    <a:lnTo>
                      <a:pt x="837" y="2151"/>
                    </a:lnTo>
                    <a:lnTo>
                      <a:pt x="857" y="2143"/>
                    </a:lnTo>
                    <a:lnTo>
                      <a:pt x="893" y="2135"/>
                    </a:lnTo>
                    <a:lnTo>
                      <a:pt x="926" y="2129"/>
                    </a:lnTo>
                    <a:lnTo>
                      <a:pt x="941" y="2129"/>
                    </a:lnTo>
                    <a:lnTo>
                      <a:pt x="950" y="2132"/>
                    </a:lnTo>
                    <a:lnTo>
                      <a:pt x="959" y="2133"/>
                    </a:lnTo>
                    <a:lnTo>
                      <a:pt x="975" y="2134"/>
                    </a:lnTo>
                    <a:lnTo>
                      <a:pt x="995" y="2138"/>
                    </a:lnTo>
                    <a:lnTo>
                      <a:pt x="999" y="2137"/>
                    </a:lnTo>
                    <a:lnTo>
                      <a:pt x="1008" y="2135"/>
                    </a:lnTo>
                    <a:lnTo>
                      <a:pt x="1010" y="2133"/>
                    </a:lnTo>
                    <a:lnTo>
                      <a:pt x="1025" y="2133"/>
                    </a:lnTo>
                    <a:lnTo>
                      <a:pt x="1027" y="2132"/>
                    </a:lnTo>
                    <a:lnTo>
                      <a:pt x="1030" y="2129"/>
                    </a:lnTo>
                    <a:lnTo>
                      <a:pt x="1027" y="2125"/>
                    </a:lnTo>
                    <a:lnTo>
                      <a:pt x="1013" y="2115"/>
                    </a:lnTo>
                    <a:lnTo>
                      <a:pt x="977" y="2097"/>
                    </a:lnTo>
                    <a:lnTo>
                      <a:pt x="968" y="2093"/>
                    </a:lnTo>
                    <a:lnTo>
                      <a:pt x="955" y="2089"/>
                    </a:lnTo>
                    <a:lnTo>
                      <a:pt x="948" y="2088"/>
                    </a:lnTo>
                    <a:lnTo>
                      <a:pt x="939" y="2091"/>
                    </a:lnTo>
                    <a:lnTo>
                      <a:pt x="935" y="2091"/>
                    </a:lnTo>
                    <a:lnTo>
                      <a:pt x="926" y="2094"/>
                    </a:lnTo>
                    <a:lnTo>
                      <a:pt x="917" y="2096"/>
                    </a:lnTo>
                    <a:lnTo>
                      <a:pt x="901" y="2098"/>
                    </a:lnTo>
                    <a:lnTo>
                      <a:pt x="877" y="2100"/>
                    </a:lnTo>
                    <a:lnTo>
                      <a:pt x="874" y="2100"/>
                    </a:lnTo>
                    <a:lnTo>
                      <a:pt x="869" y="2097"/>
                    </a:lnTo>
                    <a:lnTo>
                      <a:pt x="865" y="2096"/>
                    </a:lnTo>
                    <a:lnTo>
                      <a:pt x="842" y="2098"/>
                    </a:lnTo>
                    <a:lnTo>
                      <a:pt x="821" y="2095"/>
                    </a:lnTo>
                    <a:lnTo>
                      <a:pt x="797" y="2068"/>
                    </a:lnTo>
                    <a:lnTo>
                      <a:pt x="793" y="2059"/>
                    </a:lnTo>
                    <a:lnTo>
                      <a:pt x="794" y="2056"/>
                    </a:lnTo>
                    <a:lnTo>
                      <a:pt x="797" y="2052"/>
                    </a:lnTo>
                    <a:lnTo>
                      <a:pt x="809" y="2041"/>
                    </a:lnTo>
                    <a:lnTo>
                      <a:pt x="813" y="2039"/>
                    </a:lnTo>
                    <a:lnTo>
                      <a:pt x="831" y="2033"/>
                    </a:lnTo>
                    <a:lnTo>
                      <a:pt x="848" y="2026"/>
                    </a:lnTo>
                    <a:lnTo>
                      <a:pt x="862" y="2019"/>
                    </a:lnTo>
                    <a:lnTo>
                      <a:pt x="869" y="2017"/>
                    </a:lnTo>
                    <a:lnTo>
                      <a:pt x="875" y="2017"/>
                    </a:lnTo>
                    <a:lnTo>
                      <a:pt x="881" y="2014"/>
                    </a:lnTo>
                    <a:lnTo>
                      <a:pt x="879" y="2012"/>
                    </a:lnTo>
                    <a:lnTo>
                      <a:pt x="875" y="2010"/>
                    </a:lnTo>
                    <a:lnTo>
                      <a:pt x="875" y="2006"/>
                    </a:lnTo>
                    <a:lnTo>
                      <a:pt x="877" y="2005"/>
                    </a:lnTo>
                    <a:lnTo>
                      <a:pt x="886" y="2003"/>
                    </a:lnTo>
                    <a:lnTo>
                      <a:pt x="895" y="2005"/>
                    </a:lnTo>
                    <a:lnTo>
                      <a:pt x="900" y="2004"/>
                    </a:lnTo>
                    <a:lnTo>
                      <a:pt x="901" y="2002"/>
                    </a:lnTo>
                    <a:lnTo>
                      <a:pt x="900" y="2000"/>
                    </a:lnTo>
                    <a:lnTo>
                      <a:pt x="891" y="1996"/>
                    </a:lnTo>
                    <a:lnTo>
                      <a:pt x="849" y="2008"/>
                    </a:lnTo>
                    <a:lnTo>
                      <a:pt x="830" y="2009"/>
                    </a:lnTo>
                    <a:lnTo>
                      <a:pt x="816" y="2013"/>
                    </a:lnTo>
                    <a:lnTo>
                      <a:pt x="809" y="2013"/>
                    </a:lnTo>
                    <a:lnTo>
                      <a:pt x="800" y="2009"/>
                    </a:lnTo>
                    <a:lnTo>
                      <a:pt x="799" y="2007"/>
                    </a:lnTo>
                    <a:lnTo>
                      <a:pt x="799" y="2005"/>
                    </a:lnTo>
                    <a:lnTo>
                      <a:pt x="801" y="1999"/>
                    </a:lnTo>
                    <a:lnTo>
                      <a:pt x="811" y="1995"/>
                    </a:lnTo>
                    <a:lnTo>
                      <a:pt x="816" y="1984"/>
                    </a:lnTo>
                    <a:lnTo>
                      <a:pt x="811" y="1984"/>
                    </a:lnTo>
                    <a:lnTo>
                      <a:pt x="794" y="1986"/>
                    </a:lnTo>
                    <a:lnTo>
                      <a:pt x="786" y="1985"/>
                    </a:lnTo>
                    <a:lnTo>
                      <a:pt x="776" y="1981"/>
                    </a:lnTo>
                    <a:lnTo>
                      <a:pt x="773" y="1976"/>
                    </a:lnTo>
                    <a:lnTo>
                      <a:pt x="772" y="1972"/>
                    </a:lnTo>
                    <a:lnTo>
                      <a:pt x="772" y="1968"/>
                    </a:lnTo>
                    <a:lnTo>
                      <a:pt x="772" y="1955"/>
                    </a:lnTo>
                    <a:lnTo>
                      <a:pt x="773" y="1949"/>
                    </a:lnTo>
                    <a:lnTo>
                      <a:pt x="773" y="1947"/>
                    </a:lnTo>
                    <a:lnTo>
                      <a:pt x="786" y="1926"/>
                    </a:lnTo>
                    <a:lnTo>
                      <a:pt x="794" y="1922"/>
                    </a:lnTo>
                    <a:lnTo>
                      <a:pt x="799" y="1915"/>
                    </a:lnTo>
                    <a:lnTo>
                      <a:pt x="799" y="1913"/>
                    </a:lnTo>
                    <a:lnTo>
                      <a:pt x="798" y="1910"/>
                    </a:lnTo>
                    <a:lnTo>
                      <a:pt x="793" y="1903"/>
                    </a:lnTo>
                    <a:lnTo>
                      <a:pt x="791" y="1900"/>
                    </a:lnTo>
                    <a:lnTo>
                      <a:pt x="790" y="1896"/>
                    </a:lnTo>
                    <a:lnTo>
                      <a:pt x="791" y="1891"/>
                    </a:lnTo>
                    <a:lnTo>
                      <a:pt x="793" y="1884"/>
                    </a:lnTo>
                    <a:lnTo>
                      <a:pt x="802" y="1872"/>
                    </a:lnTo>
                    <a:lnTo>
                      <a:pt x="822" y="1849"/>
                    </a:lnTo>
                    <a:lnTo>
                      <a:pt x="833" y="1839"/>
                    </a:lnTo>
                    <a:lnTo>
                      <a:pt x="843" y="1834"/>
                    </a:lnTo>
                    <a:lnTo>
                      <a:pt x="857" y="1822"/>
                    </a:lnTo>
                    <a:lnTo>
                      <a:pt x="892" y="1803"/>
                    </a:lnTo>
                    <a:lnTo>
                      <a:pt x="925" y="1784"/>
                    </a:lnTo>
                    <a:lnTo>
                      <a:pt x="936" y="1789"/>
                    </a:lnTo>
                    <a:lnTo>
                      <a:pt x="940" y="1793"/>
                    </a:lnTo>
                    <a:lnTo>
                      <a:pt x="941" y="1796"/>
                    </a:lnTo>
                    <a:lnTo>
                      <a:pt x="942" y="1801"/>
                    </a:lnTo>
                    <a:lnTo>
                      <a:pt x="944" y="1807"/>
                    </a:lnTo>
                    <a:lnTo>
                      <a:pt x="945" y="1820"/>
                    </a:lnTo>
                    <a:lnTo>
                      <a:pt x="945" y="1827"/>
                    </a:lnTo>
                    <a:lnTo>
                      <a:pt x="945" y="1834"/>
                    </a:lnTo>
                    <a:lnTo>
                      <a:pt x="944" y="1840"/>
                    </a:lnTo>
                    <a:lnTo>
                      <a:pt x="943" y="1845"/>
                    </a:lnTo>
                    <a:lnTo>
                      <a:pt x="941" y="1852"/>
                    </a:lnTo>
                    <a:lnTo>
                      <a:pt x="937" y="1860"/>
                    </a:lnTo>
                    <a:lnTo>
                      <a:pt x="929" y="1873"/>
                    </a:lnTo>
                    <a:lnTo>
                      <a:pt x="929" y="1877"/>
                    </a:lnTo>
                    <a:close/>
                    <a:moveTo>
                      <a:pt x="1551" y="1836"/>
                    </a:moveTo>
                    <a:lnTo>
                      <a:pt x="1545" y="1838"/>
                    </a:lnTo>
                    <a:lnTo>
                      <a:pt x="1540" y="1829"/>
                    </a:lnTo>
                    <a:lnTo>
                      <a:pt x="1540" y="1821"/>
                    </a:lnTo>
                    <a:lnTo>
                      <a:pt x="1540" y="1817"/>
                    </a:lnTo>
                    <a:lnTo>
                      <a:pt x="1541" y="1813"/>
                    </a:lnTo>
                    <a:lnTo>
                      <a:pt x="1543" y="1810"/>
                    </a:lnTo>
                    <a:lnTo>
                      <a:pt x="1548" y="1806"/>
                    </a:lnTo>
                    <a:lnTo>
                      <a:pt x="1551" y="1809"/>
                    </a:lnTo>
                    <a:lnTo>
                      <a:pt x="1551" y="1812"/>
                    </a:lnTo>
                    <a:lnTo>
                      <a:pt x="1552" y="1814"/>
                    </a:lnTo>
                    <a:lnTo>
                      <a:pt x="1556" y="1817"/>
                    </a:lnTo>
                    <a:lnTo>
                      <a:pt x="1557" y="1820"/>
                    </a:lnTo>
                    <a:lnTo>
                      <a:pt x="1557" y="1824"/>
                    </a:lnTo>
                    <a:lnTo>
                      <a:pt x="1556" y="1830"/>
                    </a:lnTo>
                    <a:lnTo>
                      <a:pt x="1555" y="1834"/>
                    </a:lnTo>
                    <a:lnTo>
                      <a:pt x="1554" y="1835"/>
                    </a:lnTo>
                    <a:lnTo>
                      <a:pt x="1551" y="1836"/>
                    </a:lnTo>
                    <a:close/>
                    <a:moveTo>
                      <a:pt x="2325" y="3874"/>
                    </a:moveTo>
                    <a:lnTo>
                      <a:pt x="2323" y="3875"/>
                    </a:lnTo>
                    <a:lnTo>
                      <a:pt x="2320" y="3874"/>
                    </a:lnTo>
                    <a:lnTo>
                      <a:pt x="2315" y="3876"/>
                    </a:lnTo>
                    <a:lnTo>
                      <a:pt x="2309" y="3879"/>
                    </a:lnTo>
                    <a:lnTo>
                      <a:pt x="2301" y="3886"/>
                    </a:lnTo>
                    <a:lnTo>
                      <a:pt x="2287" y="3899"/>
                    </a:lnTo>
                    <a:lnTo>
                      <a:pt x="2287" y="3900"/>
                    </a:lnTo>
                    <a:lnTo>
                      <a:pt x="2287" y="3899"/>
                    </a:lnTo>
                    <a:lnTo>
                      <a:pt x="2286" y="3900"/>
                    </a:lnTo>
                    <a:lnTo>
                      <a:pt x="2282" y="3903"/>
                    </a:lnTo>
                    <a:lnTo>
                      <a:pt x="2278" y="3906"/>
                    </a:lnTo>
                    <a:lnTo>
                      <a:pt x="2268" y="3909"/>
                    </a:lnTo>
                    <a:lnTo>
                      <a:pt x="2266" y="3911"/>
                    </a:lnTo>
                    <a:lnTo>
                      <a:pt x="2263" y="3912"/>
                    </a:lnTo>
                    <a:lnTo>
                      <a:pt x="2259" y="3912"/>
                    </a:lnTo>
                    <a:lnTo>
                      <a:pt x="2256" y="3913"/>
                    </a:lnTo>
                    <a:lnTo>
                      <a:pt x="2252" y="3915"/>
                    </a:lnTo>
                    <a:lnTo>
                      <a:pt x="2245" y="3920"/>
                    </a:lnTo>
                    <a:lnTo>
                      <a:pt x="2243" y="3920"/>
                    </a:lnTo>
                    <a:lnTo>
                      <a:pt x="2243" y="3919"/>
                    </a:lnTo>
                    <a:lnTo>
                      <a:pt x="2243" y="3918"/>
                    </a:lnTo>
                    <a:lnTo>
                      <a:pt x="2244" y="3917"/>
                    </a:lnTo>
                    <a:lnTo>
                      <a:pt x="2249" y="3914"/>
                    </a:lnTo>
                    <a:lnTo>
                      <a:pt x="2248" y="3914"/>
                    </a:lnTo>
                    <a:lnTo>
                      <a:pt x="2247" y="3914"/>
                    </a:lnTo>
                    <a:lnTo>
                      <a:pt x="2245" y="3916"/>
                    </a:lnTo>
                    <a:lnTo>
                      <a:pt x="2244" y="3916"/>
                    </a:lnTo>
                    <a:lnTo>
                      <a:pt x="2244" y="3914"/>
                    </a:lnTo>
                    <a:lnTo>
                      <a:pt x="2243" y="3914"/>
                    </a:lnTo>
                    <a:lnTo>
                      <a:pt x="2240" y="3915"/>
                    </a:lnTo>
                    <a:lnTo>
                      <a:pt x="2238" y="3915"/>
                    </a:lnTo>
                    <a:lnTo>
                      <a:pt x="2237" y="3914"/>
                    </a:lnTo>
                    <a:lnTo>
                      <a:pt x="2236" y="3914"/>
                    </a:lnTo>
                    <a:lnTo>
                      <a:pt x="2235" y="3915"/>
                    </a:lnTo>
                    <a:lnTo>
                      <a:pt x="2234" y="3915"/>
                    </a:lnTo>
                    <a:lnTo>
                      <a:pt x="2231" y="3916"/>
                    </a:lnTo>
                    <a:lnTo>
                      <a:pt x="2226" y="3917"/>
                    </a:lnTo>
                    <a:lnTo>
                      <a:pt x="2224" y="3919"/>
                    </a:lnTo>
                    <a:lnTo>
                      <a:pt x="2224" y="3919"/>
                    </a:lnTo>
                    <a:lnTo>
                      <a:pt x="2229" y="3917"/>
                    </a:lnTo>
                    <a:lnTo>
                      <a:pt x="2232" y="3916"/>
                    </a:lnTo>
                    <a:lnTo>
                      <a:pt x="2233" y="3916"/>
                    </a:lnTo>
                    <a:lnTo>
                      <a:pt x="2234" y="3917"/>
                    </a:lnTo>
                    <a:lnTo>
                      <a:pt x="2233" y="3918"/>
                    </a:lnTo>
                    <a:lnTo>
                      <a:pt x="2233" y="3918"/>
                    </a:lnTo>
                    <a:lnTo>
                      <a:pt x="2235" y="3919"/>
                    </a:lnTo>
                    <a:lnTo>
                      <a:pt x="2235" y="3918"/>
                    </a:lnTo>
                    <a:lnTo>
                      <a:pt x="2235" y="3918"/>
                    </a:lnTo>
                    <a:lnTo>
                      <a:pt x="2235" y="3918"/>
                    </a:lnTo>
                    <a:lnTo>
                      <a:pt x="2235" y="3917"/>
                    </a:lnTo>
                    <a:lnTo>
                      <a:pt x="2235" y="3917"/>
                    </a:lnTo>
                    <a:lnTo>
                      <a:pt x="2241" y="3915"/>
                    </a:lnTo>
                    <a:lnTo>
                      <a:pt x="2242" y="3916"/>
                    </a:lnTo>
                    <a:lnTo>
                      <a:pt x="2241" y="3920"/>
                    </a:lnTo>
                    <a:lnTo>
                      <a:pt x="2241" y="3921"/>
                    </a:lnTo>
                    <a:lnTo>
                      <a:pt x="2244" y="3921"/>
                    </a:lnTo>
                    <a:lnTo>
                      <a:pt x="2246" y="3920"/>
                    </a:lnTo>
                    <a:lnTo>
                      <a:pt x="2249" y="3919"/>
                    </a:lnTo>
                    <a:lnTo>
                      <a:pt x="2250" y="3919"/>
                    </a:lnTo>
                    <a:lnTo>
                      <a:pt x="2249" y="3920"/>
                    </a:lnTo>
                    <a:lnTo>
                      <a:pt x="2247" y="3922"/>
                    </a:lnTo>
                    <a:lnTo>
                      <a:pt x="2244" y="3924"/>
                    </a:lnTo>
                    <a:lnTo>
                      <a:pt x="2243" y="3926"/>
                    </a:lnTo>
                    <a:lnTo>
                      <a:pt x="2243" y="3926"/>
                    </a:lnTo>
                    <a:lnTo>
                      <a:pt x="2244" y="3926"/>
                    </a:lnTo>
                    <a:lnTo>
                      <a:pt x="2248" y="3925"/>
                    </a:lnTo>
                    <a:lnTo>
                      <a:pt x="2249" y="3925"/>
                    </a:lnTo>
                    <a:lnTo>
                      <a:pt x="2249" y="3926"/>
                    </a:lnTo>
                    <a:lnTo>
                      <a:pt x="2247" y="3927"/>
                    </a:lnTo>
                    <a:lnTo>
                      <a:pt x="2243" y="3929"/>
                    </a:lnTo>
                    <a:lnTo>
                      <a:pt x="2240" y="3930"/>
                    </a:lnTo>
                    <a:lnTo>
                      <a:pt x="2238" y="3930"/>
                    </a:lnTo>
                    <a:lnTo>
                      <a:pt x="2237" y="3928"/>
                    </a:lnTo>
                    <a:lnTo>
                      <a:pt x="2238" y="3927"/>
                    </a:lnTo>
                    <a:lnTo>
                      <a:pt x="2238" y="3926"/>
                    </a:lnTo>
                    <a:lnTo>
                      <a:pt x="2236" y="3927"/>
                    </a:lnTo>
                    <a:lnTo>
                      <a:pt x="2235" y="3927"/>
                    </a:lnTo>
                    <a:lnTo>
                      <a:pt x="2234" y="3926"/>
                    </a:lnTo>
                    <a:lnTo>
                      <a:pt x="2234" y="3926"/>
                    </a:lnTo>
                    <a:lnTo>
                      <a:pt x="2235" y="3926"/>
                    </a:lnTo>
                    <a:lnTo>
                      <a:pt x="2236" y="3925"/>
                    </a:lnTo>
                    <a:lnTo>
                      <a:pt x="2234" y="3925"/>
                    </a:lnTo>
                    <a:lnTo>
                      <a:pt x="2230" y="3926"/>
                    </a:lnTo>
                    <a:lnTo>
                      <a:pt x="2227" y="3925"/>
                    </a:lnTo>
                    <a:lnTo>
                      <a:pt x="2225" y="3924"/>
                    </a:lnTo>
                    <a:lnTo>
                      <a:pt x="2225" y="3923"/>
                    </a:lnTo>
                    <a:lnTo>
                      <a:pt x="2226" y="3923"/>
                    </a:lnTo>
                    <a:lnTo>
                      <a:pt x="2226" y="3922"/>
                    </a:lnTo>
                    <a:lnTo>
                      <a:pt x="2224" y="3922"/>
                    </a:lnTo>
                    <a:lnTo>
                      <a:pt x="2221" y="3921"/>
                    </a:lnTo>
                    <a:lnTo>
                      <a:pt x="2220" y="3922"/>
                    </a:lnTo>
                    <a:lnTo>
                      <a:pt x="2219" y="3923"/>
                    </a:lnTo>
                    <a:lnTo>
                      <a:pt x="2216" y="3923"/>
                    </a:lnTo>
                    <a:lnTo>
                      <a:pt x="2214" y="3924"/>
                    </a:lnTo>
                    <a:lnTo>
                      <a:pt x="2210" y="3925"/>
                    </a:lnTo>
                    <a:lnTo>
                      <a:pt x="2203" y="3925"/>
                    </a:lnTo>
                    <a:lnTo>
                      <a:pt x="2198" y="3926"/>
                    </a:lnTo>
                    <a:lnTo>
                      <a:pt x="2194" y="3928"/>
                    </a:lnTo>
                    <a:lnTo>
                      <a:pt x="2191" y="3928"/>
                    </a:lnTo>
                    <a:lnTo>
                      <a:pt x="2189" y="3928"/>
                    </a:lnTo>
                    <a:lnTo>
                      <a:pt x="2186" y="3928"/>
                    </a:lnTo>
                    <a:lnTo>
                      <a:pt x="2182" y="3929"/>
                    </a:lnTo>
                    <a:lnTo>
                      <a:pt x="2175" y="3931"/>
                    </a:lnTo>
                    <a:lnTo>
                      <a:pt x="2173" y="3931"/>
                    </a:lnTo>
                    <a:lnTo>
                      <a:pt x="2169" y="3934"/>
                    </a:lnTo>
                    <a:lnTo>
                      <a:pt x="2164" y="3939"/>
                    </a:lnTo>
                    <a:lnTo>
                      <a:pt x="2161" y="3941"/>
                    </a:lnTo>
                    <a:lnTo>
                      <a:pt x="2159" y="3941"/>
                    </a:lnTo>
                    <a:lnTo>
                      <a:pt x="2158" y="3941"/>
                    </a:lnTo>
                    <a:lnTo>
                      <a:pt x="2157" y="3942"/>
                    </a:lnTo>
                    <a:lnTo>
                      <a:pt x="2155" y="3944"/>
                    </a:lnTo>
                    <a:lnTo>
                      <a:pt x="2154" y="3945"/>
                    </a:lnTo>
                    <a:lnTo>
                      <a:pt x="2153" y="3947"/>
                    </a:lnTo>
                    <a:lnTo>
                      <a:pt x="2152" y="3950"/>
                    </a:lnTo>
                    <a:lnTo>
                      <a:pt x="2148" y="3956"/>
                    </a:lnTo>
                    <a:lnTo>
                      <a:pt x="2148" y="3957"/>
                    </a:lnTo>
                    <a:lnTo>
                      <a:pt x="2149" y="3960"/>
                    </a:lnTo>
                    <a:lnTo>
                      <a:pt x="2152" y="3960"/>
                    </a:lnTo>
                    <a:lnTo>
                      <a:pt x="2156" y="3962"/>
                    </a:lnTo>
                    <a:lnTo>
                      <a:pt x="2161" y="3962"/>
                    </a:lnTo>
                    <a:lnTo>
                      <a:pt x="2163" y="3962"/>
                    </a:lnTo>
                    <a:lnTo>
                      <a:pt x="2165" y="3962"/>
                    </a:lnTo>
                    <a:lnTo>
                      <a:pt x="2167" y="3960"/>
                    </a:lnTo>
                    <a:lnTo>
                      <a:pt x="2173" y="3958"/>
                    </a:lnTo>
                    <a:lnTo>
                      <a:pt x="2173" y="3958"/>
                    </a:lnTo>
                    <a:lnTo>
                      <a:pt x="2172" y="3967"/>
                    </a:lnTo>
                    <a:lnTo>
                      <a:pt x="2172" y="3967"/>
                    </a:lnTo>
                    <a:lnTo>
                      <a:pt x="2173" y="3969"/>
                    </a:lnTo>
                    <a:lnTo>
                      <a:pt x="2174" y="3970"/>
                    </a:lnTo>
                    <a:lnTo>
                      <a:pt x="2173" y="3971"/>
                    </a:lnTo>
                    <a:lnTo>
                      <a:pt x="2174" y="3972"/>
                    </a:lnTo>
                    <a:lnTo>
                      <a:pt x="2177" y="3974"/>
                    </a:lnTo>
                    <a:lnTo>
                      <a:pt x="2177" y="3975"/>
                    </a:lnTo>
                    <a:lnTo>
                      <a:pt x="2177" y="3976"/>
                    </a:lnTo>
                    <a:lnTo>
                      <a:pt x="2173" y="3978"/>
                    </a:lnTo>
                    <a:lnTo>
                      <a:pt x="2170" y="3979"/>
                    </a:lnTo>
                    <a:lnTo>
                      <a:pt x="2169" y="3978"/>
                    </a:lnTo>
                    <a:lnTo>
                      <a:pt x="2165" y="3977"/>
                    </a:lnTo>
                    <a:lnTo>
                      <a:pt x="2161" y="3977"/>
                    </a:lnTo>
                    <a:lnTo>
                      <a:pt x="2154" y="3979"/>
                    </a:lnTo>
                    <a:lnTo>
                      <a:pt x="2152" y="3979"/>
                    </a:lnTo>
                    <a:lnTo>
                      <a:pt x="2150" y="3978"/>
                    </a:lnTo>
                    <a:lnTo>
                      <a:pt x="2149" y="3978"/>
                    </a:lnTo>
                    <a:lnTo>
                      <a:pt x="2142" y="3980"/>
                    </a:lnTo>
                    <a:lnTo>
                      <a:pt x="2136" y="3981"/>
                    </a:lnTo>
                    <a:lnTo>
                      <a:pt x="2132" y="3982"/>
                    </a:lnTo>
                    <a:lnTo>
                      <a:pt x="2130" y="3984"/>
                    </a:lnTo>
                    <a:lnTo>
                      <a:pt x="2128" y="3986"/>
                    </a:lnTo>
                    <a:lnTo>
                      <a:pt x="2127" y="3987"/>
                    </a:lnTo>
                    <a:lnTo>
                      <a:pt x="2126" y="3987"/>
                    </a:lnTo>
                    <a:lnTo>
                      <a:pt x="2124" y="3990"/>
                    </a:lnTo>
                    <a:lnTo>
                      <a:pt x="2124" y="3991"/>
                    </a:lnTo>
                    <a:lnTo>
                      <a:pt x="2127" y="3990"/>
                    </a:lnTo>
                    <a:lnTo>
                      <a:pt x="2129" y="3991"/>
                    </a:lnTo>
                    <a:lnTo>
                      <a:pt x="2136" y="3992"/>
                    </a:lnTo>
                    <a:lnTo>
                      <a:pt x="2137" y="3993"/>
                    </a:lnTo>
                    <a:lnTo>
                      <a:pt x="2136" y="3993"/>
                    </a:lnTo>
                    <a:lnTo>
                      <a:pt x="2126" y="3992"/>
                    </a:lnTo>
                    <a:lnTo>
                      <a:pt x="2123" y="3992"/>
                    </a:lnTo>
                    <a:lnTo>
                      <a:pt x="2118" y="3991"/>
                    </a:lnTo>
                    <a:lnTo>
                      <a:pt x="2111" y="3989"/>
                    </a:lnTo>
                    <a:lnTo>
                      <a:pt x="2103" y="3988"/>
                    </a:lnTo>
                    <a:lnTo>
                      <a:pt x="2096" y="3988"/>
                    </a:lnTo>
                    <a:lnTo>
                      <a:pt x="2090" y="3989"/>
                    </a:lnTo>
                    <a:lnTo>
                      <a:pt x="2087" y="3991"/>
                    </a:lnTo>
                    <a:lnTo>
                      <a:pt x="2079" y="3998"/>
                    </a:lnTo>
                    <a:lnTo>
                      <a:pt x="2076" y="4002"/>
                    </a:lnTo>
                    <a:lnTo>
                      <a:pt x="2075" y="4005"/>
                    </a:lnTo>
                    <a:lnTo>
                      <a:pt x="2074" y="4007"/>
                    </a:lnTo>
                    <a:lnTo>
                      <a:pt x="2073" y="4007"/>
                    </a:lnTo>
                    <a:lnTo>
                      <a:pt x="2073" y="4006"/>
                    </a:lnTo>
                    <a:lnTo>
                      <a:pt x="2074" y="4005"/>
                    </a:lnTo>
                    <a:lnTo>
                      <a:pt x="2074" y="4004"/>
                    </a:lnTo>
                    <a:lnTo>
                      <a:pt x="2072" y="4006"/>
                    </a:lnTo>
                    <a:lnTo>
                      <a:pt x="2072" y="4006"/>
                    </a:lnTo>
                    <a:lnTo>
                      <a:pt x="2068" y="4007"/>
                    </a:lnTo>
                    <a:lnTo>
                      <a:pt x="2064" y="4009"/>
                    </a:lnTo>
                    <a:lnTo>
                      <a:pt x="2059" y="4012"/>
                    </a:lnTo>
                    <a:lnTo>
                      <a:pt x="2055" y="4014"/>
                    </a:lnTo>
                    <a:lnTo>
                      <a:pt x="2053" y="4016"/>
                    </a:lnTo>
                    <a:lnTo>
                      <a:pt x="2052" y="4019"/>
                    </a:lnTo>
                    <a:lnTo>
                      <a:pt x="2052" y="4022"/>
                    </a:lnTo>
                    <a:lnTo>
                      <a:pt x="2052" y="4022"/>
                    </a:lnTo>
                    <a:lnTo>
                      <a:pt x="2050" y="4019"/>
                    </a:lnTo>
                    <a:lnTo>
                      <a:pt x="2048" y="4018"/>
                    </a:lnTo>
                    <a:lnTo>
                      <a:pt x="2047" y="4017"/>
                    </a:lnTo>
                    <a:lnTo>
                      <a:pt x="2045" y="4017"/>
                    </a:lnTo>
                    <a:lnTo>
                      <a:pt x="2040" y="4019"/>
                    </a:lnTo>
                    <a:lnTo>
                      <a:pt x="2037" y="4019"/>
                    </a:lnTo>
                    <a:lnTo>
                      <a:pt x="2032" y="4017"/>
                    </a:lnTo>
                    <a:lnTo>
                      <a:pt x="2031" y="4016"/>
                    </a:lnTo>
                    <a:lnTo>
                      <a:pt x="2030" y="4013"/>
                    </a:lnTo>
                    <a:lnTo>
                      <a:pt x="2031" y="4009"/>
                    </a:lnTo>
                    <a:lnTo>
                      <a:pt x="2032" y="4006"/>
                    </a:lnTo>
                    <a:lnTo>
                      <a:pt x="2031" y="4006"/>
                    </a:lnTo>
                    <a:lnTo>
                      <a:pt x="2032" y="4005"/>
                    </a:lnTo>
                    <a:lnTo>
                      <a:pt x="2034" y="4003"/>
                    </a:lnTo>
                    <a:lnTo>
                      <a:pt x="2039" y="4001"/>
                    </a:lnTo>
                    <a:lnTo>
                      <a:pt x="2043" y="3996"/>
                    </a:lnTo>
                    <a:lnTo>
                      <a:pt x="2047" y="3993"/>
                    </a:lnTo>
                    <a:lnTo>
                      <a:pt x="2050" y="3990"/>
                    </a:lnTo>
                    <a:lnTo>
                      <a:pt x="2052" y="3984"/>
                    </a:lnTo>
                    <a:lnTo>
                      <a:pt x="2055" y="3971"/>
                    </a:lnTo>
                    <a:lnTo>
                      <a:pt x="2059" y="3970"/>
                    </a:lnTo>
                    <a:lnTo>
                      <a:pt x="2063" y="3968"/>
                    </a:lnTo>
                    <a:lnTo>
                      <a:pt x="2066" y="3965"/>
                    </a:lnTo>
                    <a:lnTo>
                      <a:pt x="2068" y="3963"/>
                    </a:lnTo>
                    <a:lnTo>
                      <a:pt x="2070" y="3961"/>
                    </a:lnTo>
                    <a:lnTo>
                      <a:pt x="2073" y="3960"/>
                    </a:lnTo>
                    <a:lnTo>
                      <a:pt x="2075" y="3958"/>
                    </a:lnTo>
                    <a:lnTo>
                      <a:pt x="2077" y="3956"/>
                    </a:lnTo>
                    <a:lnTo>
                      <a:pt x="2079" y="3953"/>
                    </a:lnTo>
                    <a:lnTo>
                      <a:pt x="2080" y="3949"/>
                    </a:lnTo>
                    <a:lnTo>
                      <a:pt x="2080" y="3945"/>
                    </a:lnTo>
                    <a:lnTo>
                      <a:pt x="2079" y="3941"/>
                    </a:lnTo>
                    <a:lnTo>
                      <a:pt x="2079" y="3924"/>
                    </a:lnTo>
                    <a:lnTo>
                      <a:pt x="2079" y="3921"/>
                    </a:lnTo>
                    <a:lnTo>
                      <a:pt x="2080" y="3917"/>
                    </a:lnTo>
                    <a:lnTo>
                      <a:pt x="2082" y="3914"/>
                    </a:lnTo>
                    <a:lnTo>
                      <a:pt x="2083" y="3911"/>
                    </a:lnTo>
                    <a:lnTo>
                      <a:pt x="2084" y="3908"/>
                    </a:lnTo>
                    <a:lnTo>
                      <a:pt x="2085" y="3906"/>
                    </a:lnTo>
                    <a:lnTo>
                      <a:pt x="2086" y="3904"/>
                    </a:lnTo>
                    <a:lnTo>
                      <a:pt x="2088" y="3903"/>
                    </a:lnTo>
                    <a:lnTo>
                      <a:pt x="2089" y="3902"/>
                    </a:lnTo>
                    <a:lnTo>
                      <a:pt x="2090" y="3901"/>
                    </a:lnTo>
                    <a:lnTo>
                      <a:pt x="2091" y="3899"/>
                    </a:lnTo>
                    <a:lnTo>
                      <a:pt x="2092" y="3897"/>
                    </a:lnTo>
                    <a:lnTo>
                      <a:pt x="2094" y="3894"/>
                    </a:lnTo>
                    <a:lnTo>
                      <a:pt x="2095" y="3892"/>
                    </a:lnTo>
                    <a:lnTo>
                      <a:pt x="2095" y="3888"/>
                    </a:lnTo>
                    <a:lnTo>
                      <a:pt x="2095" y="3885"/>
                    </a:lnTo>
                    <a:lnTo>
                      <a:pt x="2094" y="3883"/>
                    </a:lnTo>
                    <a:lnTo>
                      <a:pt x="2093" y="3881"/>
                    </a:lnTo>
                    <a:lnTo>
                      <a:pt x="2092" y="3879"/>
                    </a:lnTo>
                    <a:lnTo>
                      <a:pt x="2092" y="3876"/>
                    </a:lnTo>
                    <a:lnTo>
                      <a:pt x="2091" y="3875"/>
                    </a:lnTo>
                    <a:lnTo>
                      <a:pt x="2090" y="3875"/>
                    </a:lnTo>
                    <a:lnTo>
                      <a:pt x="2089" y="3874"/>
                    </a:lnTo>
                    <a:lnTo>
                      <a:pt x="2087" y="3870"/>
                    </a:lnTo>
                    <a:lnTo>
                      <a:pt x="2086" y="3868"/>
                    </a:lnTo>
                    <a:lnTo>
                      <a:pt x="2084" y="3867"/>
                    </a:lnTo>
                    <a:lnTo>
                      <a:pt x="2084" y="3866"/>
                    </a:lnTo>
                    <a:lnTo>
                      <a:pt x="2083" y="3865"/>
                    </a:lnTo>
                    <a:lnTo>
                      <a:pt x="2081" y="3864"/>
                    </a:lnTo>
                    <a:lnTo>
                      <a:pt x="2080" y="3863"/>
                    </a:lnTo>
                    <a:lnTo>
                      <a:pt x="2080" y="3862"/>
                    </a:lnTo>
                    <a:lnTo>
                      <a:pt x="2084" y="3862"/>
                    </a:lnTo>
                    <a:lnTo>
                      <a:pt x="2091" y="3862"/>
                    </a:lnTo>
                    <a:lnTo>
                      <a:pt x="2094" y="3862"/>
                    </a:lnTo>
                    <a:lnTo>
                      <a:pt x="2095" y="3863"/>
                    </a:lnTo>
                    <a:lnTo>
                      <a:pt x="2094" y="3865"/>
                    </a:lnTo>
                    <a:lnTo>
                      <a:pt x="2094" y="3867"/>
                    </a:lnTo>
                    <a:lnTo>
                      <a:pt x="2095" y="3868"/>
                    </a:lnTo>
                    <a:lnTo>
                      <a:pt x="2095" y="3870"/>
                    </a:lnTo>
                    <a:lnTo>
                      <a:pt x="2095" y="3873"/>
                    </a:lnTo>
                    <a:lnTo>
                      <a:pt x="2097" y="3874"/>
                    </a:lnTo>
                    <a:lnTo>
                      <a:pt x="2098" y="3874"/>
                    </a:lnTo>
                    <a:lnTo>
                      <a:pt x="2098" y="3876"/>
                    </a:lnTo>
                    <a:lnTo>
                      <a:pt x="2100" y="3876"/>
                    </a:lnTo>
                    <a:lnTo>
                      <a:pt x="2100" y="3877"/>
                    </a:lnTo>
                    <a:lnTo>
                      <a:pt x="2100" y="3878"/>
                    </a:lnTo>
                    <a:lnTo>
                      <a:pt x="2100" y="3879"/>
                    </a:lnTo>
                    <a:lnTo>
                      <a:pt x="2102" y="3879"/>
                    </a:lnTo>
                    <a:lnTo>
                      <a:pt x="2103" y="3877"/>
                    </a:lnTo>
                    <a:lnTo>
                      <a:pt x="2104" y="3876"/>
                    </a:lnTo>
                    <a:lnTo>
                      <a:pt x="2106" y="3876"/>
                    </a:lnTo>
                    <a:lnTo>
                      <a:pt x="2106" y="3877"/>
                    </a:lnTo>
                    <a:lnTo>
                      <a:pt x="2105" y="3878"/>
                    </a:lnTo>
                    <a:lnTo>
                      <a:pt x="2104" y="3879"/>
                    </a:lnTo>
                    <a:lnTo>
                      <a:pt x="2104" y="3881"/>
                    </a:lnTo>
                    <a:lnTo>
                      <a:pt x="2103" y="3882"/>
                    </a:lnTo>
                    <a:lnTo>
                      <a:pt x="2100" y="3885"/>
                    </a:lnTo>
                    <a:lnTo>
                      <a:pt x="2100" y="3886"/>
                    </a:lnTo>
                    <a:lnTo>
                      <a:pt x="2101" y="3886"/>
                    </a:lnTo>
                    <a:lnTo>
                      <a:pt x="2104" y="3884"/>
                    </a:lnTo>
                    <a:lnTo>
                      <a:pt x="2106" y="3884"/>
                    </a:lnTo>
                    <a:lnTo>
                      <a:pt x="2107" y="3885"/>
                    </a:lnTo>
                    <a:lnTo>
                      <a:pt x="2108" y="3885"/>
                    </a:lnTo>
                    <a:lnTo>
                      <a:pt x="2108" y="3886"/>
                    </a:lnTo>
                    <a:lnTo>
                      <a:pt x="2108" y="3889"/>
                    </a:lnTo>
                    <a:lnTo>
                      <a:pt x="2107" y="3893"/>
                    </a:lnTo>
                    <a:lnTo>
                      <a:pt x="2108" y="3893"/>
                    </a:lnTo>
                    <a:lnTo>
                      <a:pt x="2110" y="3891"/>
                    </a:lnTo>
                    <a:lnTo>
                      <a:pt x="2112" y="3889"/>
                    </a:lnTo>
                    <a:lnTo>
                      <a:pt x="2116" y="3888"/>
                    </a:lnTo>
                    <a:lnTo>
                      <a:pt x="2117" y="3888"/>
                    </a:lnTo>
                    <a:lnTo>
                      <a:pt x="2119" y="3892"/>
                    </a:lnTo>
                    <a:lnTo>
                      <a:pt x="2124" y="3895"/>
                    </a:lnTo>
                    <a:lnTo>
                      <a:pt x="2132" y="3899"/>
                    </a:lnTo>
                    <a:lnTo>
                      <a:pt x="2137" y="3900"/>
                    </a:lnTo>
                    <a:lnTo>
                      <a:pt x="2138" y="3898"/>
                    </a:lnTo>
                    <a:lnTo>
                      <a:pt x="2139" y="3896"/>
                    </a:lnTo>
                    <a:lnTo>
                      <a:pt x="2140" y="3892"/>
                    </a:lnTo>
                    <a:lnTo>
                      <a:pt x="2139" y="3889"/>
                    </a:lnTo>
                    <a:lnTo>
                      <a:pt x="2137" y="3887"/>
                    </a:lnTo>
                    <a:lnTo>
                      <a:pt x="2136" y="3886"/>
                    </a:lnTo>
                    <a:lnTo>
                      <a:pt x="2136" y="3884"/>
                    </a:lnTo>
                    <a:lnTo>
                      <a:pt x="2137" y="3883"/>
                    </a:lnTo>
                    <a:lnTo>
                      <a:pt x="2140" y="3882"/>
                    </a:lnTo>
                    <a:lnTo>
                      <a:pt x="2142" y="3881"/>
                    </a:lnTo>
                    <a:lnTo>
                      <a:pt x="2142" y="3882"/>
                    </a:lnTo>
                    <a:lnTo>
                      <a:pt x="2142" y="3883"/>
                    </a:lnTo>
                    <a:lnTo>
                      <a:pt x="2142" y="3884"/>
                    </a:lnTo>
                    <a:lnTo>
                      <a:pt x="2143" y="3884"/>
                    </a:lnTo>
                    <a:lnTo>
                      <a:pt x="2144" y="3884"/>
                    </a:lnTo>
                    <a:lnTo>
                      <a:pt x="2146" y="3886"/>
                    </a:lnTo>
                    <a:lnTo>
                      <a:pt x="2150" y="3886"/>
                    </a:lnTo>
                    <a:lnTo>
                      <a:pt x="2151" y="3886"/>
                    </a:lnTo>
                    <a:lnTo>
                      <a:pt x="2150" y="3885"/>
                    </a:lnTo>
                    <a:lnTo>
                      <a:pt x="2150" y="3883"/>
                    </a:lnTo>
                    <a:lnTo>
                      <a:pt x="2150" y="3882"/>
                    </a:lnTo>
                    <a:lnTo>
                      <a:pt x="2150" y="3881"/>
                    </a:lnTo>
                    <a:lnTo>
                      <a:pt x="2149" y="3881"/>
                    </a:lnTo>
                    <a:lnTo>
                      <a:pt x="2149" y="3883"/>
                    </a:lnTo>
                    <a:lnTo>
                      <a:pt x="2148" y="3884"/>
                    </a:lnTo>
                    <a:lnTo>
                      <a:pt x="2148" y="3883"/>
                    </a:lnTo>
                    <a:lnTo>
                      <a:pt x="2147" y="3882"/>
                    </a:lnTo>
                    <a:lnTo>
                      <a:pt x="2147" y="3880"/>
                    </a:lnTo>
                    <a:lnTo>
                      <a:pt x="2146" y="3878"/>
                    </a:lnTo>
                    <a:lnTo>
                      <a:pt x="2143" y="3877"/>
                    </a:lnTo>
                    <a:lnTo>
                      <a:pt x="2142" y="3876"/>
                    </a:lnTo>
                    <a:lnTo>
                      <a:pt x="2142" y="3874"/>
                    </a:lnTo>
                    <a:lnTo>
                      <a:pt x="2142" y="3874"/>
                    </a:lnTo>
                    <a:lnTo>
                      <a:pt x="2141" y="3873"/>
                    </a:lnTo>
                    <a:lnTo>
                      <a:pt x="2139" y="3871"/>
                    </a:lnTo>
                    <a:lnTo>
                      <a:pt x="2137" y="3869"/>
                    </a:lnTo>
                    <a:lnTo>
                      <a:pt x="2137" y="3868"/>
                    </a:lnTo>
                    <a:lnTo>
                      <a:pt x="2139" y="3868"/>
                    </a:lnTo>
                    <a:lnTo>
                      <a:pt x="2139" y="3867"/>
                    </a:lnTo>
                    <a:lnTo>
                      <a:pt x="2139" y="3866"/>
                    </a:lnTo>
                    <a:lnTo>
                      <a:pt x="2138" y="3864"/>
                    </a:lnTo>
                    <a:lnTo>
                      <a:pt x="2137" y="3864"/>
                    </a:lnTo>
                    <a:lnTo>
                      <a:pt x="2136" y="3865"/>
                    </a:lnTo>
                    <a:lnTo>
                      <a:pt x="2136" y="3865"/>
                    </a:lnTo>
                    <a:lnTo>
                      <a:pt x="2135" y="3863"/>
                    </a:lnTo>
                    <a:lnTo>
                      <a:pt x="2136" y="3862"/>
                    </a:lnTo>
                    <a:lnTo>
                      <a:pt x="2138" y="3860"/>
                    </a:lnTo>
                    <a:lnTo>
                      <a:pt x="2138" y="3858"/>
                    </a:lnTo>
                    <a:lnTo>
                      <a:pt x="2138" y="3856"/>
                    </a:lnTo>
                    <a:lnTo>
                      <a:pt x="2136" y="3855"/>
                    </a:lnTo>
                    <a:lnTo>
                      <a:pt x="2135" y="3855"/>
                    </a:lnTo>
                    <a:lnTo>
                      <a:pt x="2133" y="3855"/>
                    </a:lnTo>
                    <a:lnTo>
                      <a:pt x="2133" y="3855"/>
                    </a:lnTo>
                    <a:lnTo>
                      <a:pt x="2134" y="3857"/>
                    </a:lnTo>
                    <a:lnTo>
                      <a:pt x="2133" y="3857"/>
                    </a:lnTo>
                    <a:lnTo>
                      <a:pt x="2130" y="3857"/>
                    </a:lnTo>
                    <a:lnTo>
                      <a:pt x="2129" y="3856"/>
                    </a:lnTo>
                    <a:lnTo>
                      <a:pt x="2127" y="3855"/>
                    </a:lnTo>
                    <a:lnTo>
                      <a:pt x="2126" y="3852"/>
                    </a:lnTo>
                    <a:lnTo>
                      <a:pt x="2126" y="3850"/>
                    </a:lnTo>
                    <a:lnTo>
                      <a:pt x="2126" y="3846"/>
                    </a:lnTo>
                    <a:lnTo>
                      <a:pt x="2125" y="3844"/>
                    </a:lnTo>
                    <a:lnTo>
                      <a:pt x="2125" y="3843"/>
                    </a:lnTo>
                    <a:lnTo>
                      <a:pt x="2125" y="3845"/>
                    </a:lnTo>
                    <a:lnTo>
                      <a:pt x="2124" y="3845"/>
                    </a:lnTo>
                    <a:lnTo>
                      <a:pt x="2123" y="3846"/>
                    </a:lnTo>
                    <a:lnTo>
                      <a:pt x="2122" y="3845"/>
                    </a:lnTo>
                    <a:lnTo>
                      <a:pt x="2121" y="3844"/>
                    </a:lnTo>
                    <a:lnTo>
                      <a:pt x="2121" y="3842"/>
                    </a:lnTo>
                    <a:lnTo>
                      <a:pt x="2119" y="3841"/>
                    </a:lnTo>
                    <a:lnTo>
                      <a:pt x="2118" y="3838"/>
                    </a:lnTo>
                    <a:lnTo>
                      <a:pt x="2117" y="3837"/>
                    </a:lnTo>
                    <a:lnTo>
                      <a:pt x="2117" y="3836"/>
                    </a:lnTo>
                    <a:lnTo>
                      <a:pt x="2117" y="3835"/>
                    </a:lnTo>
                    <a:lnTo>
                      <a:pt x="2115" y="3834"/>
                    </a:lnTo>
                    <a:lnTo>
                      <a:pt x="2115" y="3832"/>
                    </a:lnTo>
                    <a:lnTo>
                      <a:pt x="2114" y="3831"/>
                    </a:lnTo>
                    <a:lnTo>
                      <a:pt x="2112" y="3829"/>
                    </a:lnTo>
                    <a:lnTo>
                      <a:pt x="2111" y="3828"/>
                    </a:lnTo>
                    <a:lnTo>
                      <a:pt x="2111" y="3827"/>
                    </a:lnTo>
                    <a:lnTo>
                      <a:pt x="2108" y="3827"/>
                    </a:lnTo>
                    <a:lnTo>
                      <a:pt x="2106" y="3827"/>
                    </a:lnTo>
                    <a:lnTo>
                      <a:pt x="2101" y="3828"/>
                    </a:lnTo>
                    <a:lnTo>
                      <a:pt x="2099" y="3827"/>
                    </a:lnTo>
                    <a:lnTo>
                      <a:pt x="2099" y="3825"/>
                    </a:lnTo>
                    <a:lnTo>
                      <a:pt x="2099" y="3824"/>
                    </a:lnTo>
                    <a:lnTo>
                      <a:pt x="2099" y="3824"/>
                    </a:lnTo>
                    <a:lnTo>
                      <a:pt x="2098" y="3824"/>
                    </a:lnTo>
                    <a:lnTo>
                      <a:pt x="2098" y="3825"/>
                    </a:lnTo>
                    <a:lnTo>
                      <a:pt x="2096" y="3826"/>
                    </a:lnTo>
                    <a:lnTo>
                      <a:pt x="2094" y="3826"/>
                    </a:lnTo>
                    <a:lnTo>
                      <a:pt x="2089" y="3825"/>
                    </a:lnTo>
                    <a:lnTo>
                      <a:pt x="2087" y="3825"/>
                    </a:lnTo>
                    <a:lnTo>
                      <a:pt x="2084" y="3826"/>
                    </a:lnTo>
                    <a:lnTo>
                      <a:pt x="2083" y="3826"/>
                    </a:lnTo>
                    <a:lnTo>
                      <a:pt x="2084" y="3825"/>
                    </a:lnTo>
                    <a:lnTo>
                      <a:pt x="2084" y="3824"/>
                    </a:lnTo>
                    <a:lnTo>
                      <a:pt x="2083" y="3824"/>
                    </a:lnTo>
                    <a:lnTo>
                      <a:pt x="2083" y="3823"/>
                    </a:lnTo>
                    <a:lnTo>
                      <a:pt x="2082" y="3823"/>
                    </a:lnTo>
                    <a:lnTo>
                      <a:pt x="2086" y="3821"/>
                    </a:lnTo>
                    <a:lnTo>
                      <a:pt x="2086" y="3820"/>
                    </a:lnTo>
                    <a:lnTo>
                      <a:pt x="2083" y="3819"/>
                    </a:lnTo>
                    <a:lnTo>
                      <a:pt x="2082" y="3819"/>
                    </a:lnTo>
                    <a:lnTo>
                      <a:pt x="2081" y="3820"/>
                    </a:lnTo>
                    <a:lnTo>
                      <a:pt x="2080" y="3821"/>
                    </a:lnTo>
                    <a:lnTo>
                      <a:pt x="2079" y="3821"/>
                    </a:lnTo>
                    <a:lnTo>
                      <a:pt x="2078" y="3822"/>
                    </a:lnTo>
                    <a:lnTo>
                      <a:pt x="2078" y="3822"/>
                    </a:lnTo>
                    <a:lnTo>
                      <a:pt x="2078" y="3821"/>
                    </a:lnTo>
                    <a:lnTo>
                      <a:pt x="2078" y="3819"/>
                    </a:lnTo>
                    <a:lnTo>
                      <a:pt x="2076" y="3819"/>
                    </a:lnTo>
                    <a:lnTo>
                      <a:pt x="2069" y="3818"/>
                    </a:lnTo>
                    <a:lnTo>
                      <a:pt x="2065" y="3818"/>
                    </a:lnTo>
                    <a:lnTo>
                      <a:pt x="2063" y="3818"/>
                    </a:lnTo>
                    <a:lnTo>
                      <a:pt x="2058" y="3816"/>
                    </a:lnTo>
                    <a:lnTo>
                      <a:pt x="2057" y="3815"/>
                    </a:lnTo>
                    <a:lnTo>
                      <a:pt x="2049" y="3816"/>
                    </a:lnTo>
                    <a:lnTo>
                      <a:pt x="2047" y="3816"/>
                    </a:lnTo>
                    <a:lnTo>
                      <a:pt x="2046" y="3816"/>
                    </a:lnTo>
                    <a:lnTo>
                      <a:pt x="2044" y="3814"/>
                    </a:lnTo>
                    <a:lnTo>
                      <a:pt x="2038" y="3815"/>
                    </a:lnTo>
                    <a:lnTo>
                      <a:pt x="2034" y="3815"/>
                    </a:lnTo>
                    <a:lnTo>
                      <a:pt x="2018" y="3813"/>
                    </a:lnTo>
                    <a:lnTo>
                      <a:pt x="2014" y="3811"/>
                    </a:lnTo>
                    <a:lnTo>
                      <a:pt x="2014" y="3811"/>
                    </a:lnTo>
                    <a:lnTo>
                      <a:pt x="2011" y="3810"/>
                    </a:lnTo>
                    <a:lnTo>
                      <a:pt x="2005" y="3809"/>
                    </a:lnTo>
                    <a:lnTo>
                      <a:pt x="2004" y="3809"/>
                    </a:lnTo>
                    <a:lnTo>
                      <a:pt x="2004" y="3808"/>
                    </a:lnTo>
                    <a:lnTo>
                      <a:pt x="2002" y="3807"/>
                    </a:lnTo>
                    <a:lnTo>
                      <a:pt x="1998" y="3807"/>
                    </a:lnTo>
                    <a:lnTo>
                      <a:pt x="1996" y="3806"/>
                    </a:lnTo>
                    <a:lnTo>
                      <a:pt x="1996" y="3805"/>
                    </a:lnTo>
                    <a:lnTo>
                      <a:pt x="1996" y="3803"/>
                    </a:lnTo>
                    <a:lnTo>
                      <a:pt x="1996" y="3801"/>
                    </a:lnTo>
                    <a:lnTo>
                      <a:pt x="1996" y="3799"/>
                    </a:lnTo>
                    <a:lnTo>
                      <a:pt x="1995" y="3797"/>
                    </a:lnTo>
                    <a:lnTo>
                      <a:pt x="1994" y="3796"/>
                    </a:lnTo>
                    <a:lnTo>
                      <a:pt x="1991" y="3796"/>
                    </a:lnTo>
                    <a:lnTo>
                      <a:pt x="1987" y="3798"/>
                    </a:lnTo>
                    <a:lnTo>
                      <a:pt x="1984" y="3798"/>
                    </a:lnTo>
                    <a:lnTo>
                      <a:pt x="1983" y="3799"/>
                    </a:lnTo>
                    <a:lnTo>
                      <a:pt x="1983" y="3800"/>
                    </a:lnTo>
                    <a:lnTo>
                      <a:pt x="1982" y="3800"/>
                    </a:lnTo>
                    <a:lnTo>
                      <a:pt x="1979" y="3797"/>
                    </a:lnTo>
                    <a:lnTo>
                      <a:pt x="1979" y="3795"/>
                    </a:lnTo>
                    <a:lnTo>
                      <a:pt x="1980" y="3794"/>
                    </a:lnTo>
                    <a:lnTo>
                      <a:pt x="1983" y="3790"/>
                    </a:lnTo>
                    <a:lnTo>
                      <a:pt x="1984" y="3788"/>
                    </a:lnTo>
                    <a:lnTo>
                      <a:pt x="1983" y="3787"/>
                    </a:lnTo>
                    <a:lnTo>
                      <a:pt x="1982" y="3787"/>
                    </a:lnTo>
                    <a:lnTo>
                      <a:pt x="1982" y="3789"/>
                    </a:lnTo>
                    <a:lnTo>
                      <a:pt x="1981" y="3789"/>
                    </a:lnTo>
                    <a:lnTo>
                      <a:pt x="1980" y="3789"/>
                    </a:lnTo>
                    <a:lnTo>
                      <a:pt x="1980" y="3788"/>
                    </a:lnTo>
                    <a:lnTo>
                      <a:pt x="1980" y="3784"/>
                    </a:lnTo>
                    <a:lnTo>
                      <a:pt x="1981" y="3782"/>
                    </a:lnTo>
                    <a:lnTo>
                      <a:pt x="1982" y="3782"/>
                    </a:lnTo>
                    <a:lnTo>
                      <a:pt x="1985" y="3782"/>
                    </a:lnTo>
                    <a:lnTo>
                      <a:pt x="1986" y="3781"/>
                    </a:lnTo>
                    <a:lnTo>
                      <a:pt x="1987" y="3780"/>
                    </a:lnTo>
                    <a:lnTo>
                      <a:pt x="1986" y="3779"/>
                    </a:lnTo>
                    <a:lnTo>
                      <a:pt x="1984" y="3777"/>
                    </a:lnTo>
                    <a:lnTo>
                      <a:pt x="1982" y="3777"/>
                    </a:lnTo>
                    <a:lnTo>
                      <a:pt x="1980" y="3777"/>
                    </a:lnTo>
                    <a:lnTo>
                      <a:pt x="1979" y="3777"/>
                    </a:lnTo>
                    <a:lnTo>
                      <a:pt x="1978" y="3778"/>
                    </a:lnTo>
                    <a:lnTo>
                      <a:pt x="1977" y="3778"/>
                    </a:lnTo>
                    <a:lnTo>
                      <a:pt x="1976" y="3776"/>
                    </a:lnTo>
                    <a:lnTo>
                      <a:pt x="1973" y="3775"/>
                    </a:lnTo>
                    <a:lnTo>
                      <a:pt x="1972" y="3774"/>
                    </a:lnTo>
                    <a:lnTo>
                      <a:pt x="1972" y="3772"/>
                    </a:lnTo>
                    <a:lnTo>
                      <a:pt x="1974" y="3768"/>
                    </a:lnTo>
                    <a:lnTo>
                      <a:pt x="1974" y="3767"/>
                    </a:lnTo>
                    <a:lnTo>
                      <a:pt x="1975" y="3764"/>
                    </a:lnTo>
                    <a:lnTo>
                      <a:pt x="1978" y="3760"/>
                    </a:lnTo>
                    <a:lnTo>
                      <a:pt x="1979" y="3757"/>
                    </a:lnTo>
                    <a:lnTo>
                      <a:pt x="1978" y="3756"/>
                    </a:lnTo>
                    <a:lnTo>
                      <a:pt x="1977" y="3755"/>
                    </a:lnTo>
                    <a:lnTo>
                      <a:pt x="1976" y="3755"/>
                    </a:lnTo>
                    <a:lnTo>
                      <a:pt x="1975" y="3754"/>
                    </a:lnTo>
                    <a:lnTo>
                      <a:pt x="1974" y="3752"/>
                    </a:lnTo>
                    <a:lnTo>
                      <a:pt x="1972" y="3750"/>
                    </a:lnTo>
                    <a:lnTo>
                      <a:pt x="1969" y="3748"/>
                    </a:lnTo>
                    <a:lnTo>
                      <a:pt x="1967" y="3746"/>
                    </a:lnTo>
                    <a:lnTo>
                      <a:pt x="1964" y="3743"/>
                    </a:lnTo>
                    <a:lnTo>
                      <a:pt x="1964" y="3741"/>
                    </a:lnTo>
                    <a:lnTo>
                      <a:pt x="1965" y="3739"/>
                    </a:lnTo>
                    <a:lnTo>
                      <a:pt x="1965" y="3738"/>
                    </a:lnTo>
                    <a:lnTo>
                      <a:pt x="1965" y="3737"/>
                    </a:lnTo>
                    <a:lnTo>
                      <a:pt x="1966" y="3735"/>
                    </a:lnTo>
                    <a:lnTo>
                      <a:pt x="1967" y="3733"/>
                    </a:lnTo>
                    <a:lnTo>
                      <a:pt x="1967" y="3731"/>
                    </a:lnTo>
                    <a:lnTo>
                      <a:pt x="1967" y="3730"/>
                    </a:lnTo>
                    <a:lnTo>
                      <a:pt x="1969" y="3727"/>
                    </a:lnTo>
                    <a:lnTo>
                      <a:pt x="1970" y="3726"/>
                    </a:lnTo>
                    <a:lnTo>
                      <a:pt x="1969" y="3725"/>
                    </a:lnTo>
                    <a:lnTo>
                      <a:pt x="1966" y="3724"/>
                    </a:lnTo>
                    <a:lnTo>
                      <a:pt x="1958" y="3724"/>
                    </a:lnTo>
                    <a:lnTo>
                      <a:pt x="1952" y="3725"/>
                    </a:lnTo>
                    <a:lnTo>
                      <a:pt x="1948" y="3725"/>
                    </a:lnTo>
                    <a:lnTo>
                      <a:pt x="1943" y="3725"/>
                    </a:lnTo>
                    <a:lnTo>
                      <a:pt x="1937" y="3724"/>
                    </a:lnTo>
                    <a:lnTo>
                      <a:pt x="1932" y="3720"/>
                    </a:lnTo>
                    <a:lnTo>
                      <a:pt x="1928" y="3716"/>
                    </a:lnTo>
                    <a:lnTo>
                      <a:pt x="1926" y="3711"/>
                    </a:lnTo>
                    <a:lnTo>
                      <a:pt x="1924" y="3706"/>
                    </a:lnTo>
                    <a:lnTo>
                      <a:pt x="1923" y="3702"/>
                    </a:lnTo>
                    <a:lnTo>
                      <a:pt x="1923" y="3701"/>
                    </a:lnTo>
                    <a:lnTo>
                      <a:pt x="1922" y="3700"/>
                    </a:lnTo>
                    <a:lnTo>
                      <a:pt x="1921" y="3697"/>
                    </a:lnTo>
                    <a:lnTo>
                      <a:pt x="1920" y="3693"/>
                    </a:lnTo>
                    <a:lnTo>
                      <a:pt x="1919" y="3691"/>
                    </a:lnTo>
                    <a:lnTo>
                      <a:pt x="1918" y="3689"/>
                    </a:lnTo>
                    <a:lnTo>
                      <a:pt x="1918" y="3689"/>
                    </a:lnTo>
                    <a:lnTo>
                      <a:pt x="1916" y="3686"/>
                    </a:lnTo>
                    <a:lnTo>
                      <a:pt x="1916" y="3684"/>
                    </a:lnTo>
                    <a:lnTo>
                      <a:pt x="1915" y="3684"/>
                    </a:lnTo>
                    <a:lnTo>
                      <a:pt x="1914" y="3682"/>
                    </a:lnTo>
                    <a:lnTo>
                      <a:pt x="1913" y="3682"/>
                    </a:lnTo>
                    <a:lnTo>
                      <a:pt x="1909" y="3682"/>
                    </a:lnTo>
                    <a:lnTo>
                      <a:pt x="1907" y="3681"/>
                    </a:lnTo>
                    <a:lnTo>
                      <a:pt x="1907" y="3680"/>
                    </a:lnTo>
                    <a:lnTo>
                      <a:pt x="1905" y="3679"/>
                    </a:lnTo>
                    <a:lnTo>
                      <a:pt x="1903" y="3680"/>
                    </a:lnTo>
                    <a:lnTo>
                      <a:pt x="1900" y="3681"/>
                    </a:lnTo>
                    <a:lnTo>
                      <a:pt x="1898" y="3681"/>
                    </a:lnTo>
                    <a:lnTo>
                      <a:pt x="1894" y="3680"/>
                    </a:lnTo>
                    <a:lnTo>
                      <a:pt x="1891" y="3681"/>
                    </a:lnTo>
                    <a:lnTo>
                      <a:pt x="1886" y="3681"/>
                    </a:lnTo>
                    <a:lnTo>
                      <a:pt x="1883" y="3680"/>
                    </a:lnTo>
                    <a:lnTo>
                      <a:pt x="1880" y="3678"/>
                    </a:lnTo>
                    <a:lnTo>
                      <a:pt x="1878" y="3678"/>
                    </a:lnTo>
                    <a:lnTo>
                      <a:pt x="1876" y="3678"/>
                    </a:lnTo>
                    <a:lnTo>
                      <a:pt x="1875" y="3677"/>
                    </a:lnTo>
                    <a:lnTo>
                      <a:pt x="1874" y="3676"/>
                    </a:lnTo>
                    <a:lnTo>
                      <a:pt x="1873" y="3676"/>
                    </a:lnTo>
                    <a:lnTo>
                      <a:pt x="1870" y="3675"/>
                    </a:lnTo>
                    <a:lnTo>
                      <a:pt x="1867" y="3673"/>
                    </a:lnTo>
                    <a:lnTo>
                      <a:pt x="1860" y="3671"/>
                    </a:lnTo>
                    <a:lnTo>
                      <a:pt x="1858" y="3669"/>
                    </a:lnTo>
                    <a:lnTo>
                      <a:pt x="1857" y="3669"/>
                    </a:lnTo>
                    <a:lnTo>
                      <a:pt x="1855" y="3669"/>
                    </a:lnTo>
                    <a:lnTo>
                      <a:pt x="1853" y="3670"/>
                    </a:lnTo>
                    <a:lnTo>
                      <a:pt x="1852" y="3670"/>
                    </a:lnTo>
                    <a:lnTo>
                      <a:pt x="1850" y="3670"/>
                    </a:lnTo>
                    <a:lnTo>
                      <a:pt x="1850" y="3671"/>
                    </a:lnTo>
                    <a:lnTo>
                      <a:pt x="1850" y="3672"/>
                    </a:lnTo>
                    <a:lnTo>
                      <a:pt x="1850" y="3674"/>
                    </a:lnTo>
                    <a:lnTo>
                      <a:pt x="1851" y="3676"/>
                    </a:lnTo>
                    <a:lnTo>
                      <a:pt x="1854" y="3679"/>
                    </a:lnTo>
                    <a:lnTo>
                      <a:pt x="1855" y="3681"/>
                    </a:lnTo>
                    <a:lnTo>
                      <a:pt x="1855" y="3683"/>
                    </a:lnTo>
                    <a:lnTo>
                      <a:pt x="1854" y="3686"/>
                    </a:lnTo>
                    <a:lnTo>
                      <a:pt x="1851" y="3691"/>
                    </a:lnTo>
                    <a:lnTo>
                      <a:pt x="1850" y="3691"/>
                    </a:lnTo>
                    <a:lnTo>
                      <a:pt x="1848" y="3691"/>
                    </a:lnTo>
                    <a:lnTo>
                      <a:pt x="1846" y="3692"/>
                    </a:lnTo>
                    <a:lnTo>
                      <a:pt x="1845" y="3693"/>
                    </a:lnTo>
                    <a:lnTo>
                      <a:pt x="1844" y="3692"/>
                    </a:lnTo>
                    <a:lnTo>
                      <a:pt x="1843" y="3693"/>
                    </a:lnTo>
                    <a:lnTo>
                      <a:pt x="1842" y="3694"/>
                    </a:lnTo>
                    <a:lnTo>
                      <a:pt x="1842" y="3695"/>
                    </a:lnTo>
                    <a:lnTo>
                      <a:pt x="1842" y="3696"/>
                    </a:lnTo>
                    <a:lnTo>
                      <a:pt x="1841" y="3698"/>
                    </a:lnTo>
                    <a:lnTo>
                      <a:pt x="1840" y="3699"/>
                    </a:lnTo>
                    <a:lnTo>
                      <a:pt x="1839" y="3699"/>
                    </a:lnTo>
                    <a:lnTo>
                      <a:pt x="1839" y="3697"/>
                    </a:lnTo>
                    <a:lnTo>
                      <a:pt x="1839" y="3696"/>
                    </a:lnTo>
                    <a:lnTo>
                      <a:pt x="1839" y="3694"/>
                    </a:lnTo>
                    <a:lnTo>
                      <a:pt x="1845" y="3688"/>
                    </a:lnTo>
                    <a:lnTo>
                      <a:pt x="1847" y="3685"/>
                    </a:lnTo>
                    <a:lnTo>
                      <a:pt x="1848" y="3683"/>
                    </a:lnTo>
                    <a:lnTo>
                      <a:pt x="1847" y="3681"/>
                    </a:lnTo>
                    <a:lnTo>
                      <a:pt x="1847" y="3679"/>
                    </a:lnTo>
                    <a:lnTo>
                      <a:pt x="1845" y="3678"/>
                    </a:lnTo>
                    <a:lnTo>
                      <a:pt x="1843" y="3677"/>
                    </a:lnTo>
                    <a:lnTo>
                      <a:pt x="1841" y="3678"/>
                    </a:lnTo>
                    <a:lnTo>
                      <a:pt x="1840" y="3681"/>
                    </a:lnTo>
                    <a:lnTo>
                      <a:pt x="1840" y="3682"/>
                    </a:lnTo>
                    <a:lnTo>
                      <a:pt x="1840" y="3686"/>
                    </a:lnTo>
                    <a:lnTo>
                      <a:pt x="1840" y="3687"/>
                    </a:lnTo>
                    <a:lnTo>
                      <a:pt x="1839" y="3688"/>
                    </a:lnTo>
                    <a:lnTo>
                      <a:pt x="1838" y="3689"/>
                    </a:lnTo>
                    <a:lnTo>
                      <a:pt x="1837" y="3691"/>
                    </a:lnTo>
                    <a:lnTo>
                      <a:pt x="1837" y="3693"/>
                    </a:lnTo>
                    <a:lnTo>
                      <a:pt x="1836" y="3695"/>
                    </a:lnTo>
                    <a:lnTo>
                      <a:pt x="1835" y="3695"/>
                    </a:lnTo>
                    <a:lnTo>
                      <a:pt x="1834" y="3697"/>
                    </a:lnTo>
                    <a:lnTo>
                      <a:pt x="1834" y="3700"/>
                    </a:lnTo>
                    <a:lnTo>
                      <a:pt x="1833" y="3702"/>
                    </a:lnTo>
                    <a:lnTo>
                      <a:pt x="1832" y="3703"/>
                    </a:lnTo>
                    <a:lnTo>
                      <a:pt x="1828" y="3704"/>
                    </a:lnTo>
                    <a:lnTo>
                      <a:pt x="1826" y="3704"/>
                    </a:lnTo>
                    <a:lnTo>
                      <a:pt x="1827" y="3703"/>
                    </a:lnTo>
                    <a:lnTo>
                      <a:pt x="1828" y="3702"/>
                    </a:lnTo>
                    <a:lnTo>
                      <a:pt x="1828" y="3702"/>
                    </a:lnTo>
                    <a:lnTo>
                      <a:pt x="1830" y="3695"/>
                    </a:lnTo>
                    <a:lnTo>
                      <a:pt x="1832" y="3692"/>
                    </a:lnTo>
                    <a:lnTo>
                      <a:pt x="1832" y="3691"/>
                    </a:lnTo>
                    <a:lnTo>
                      <a:pt x="1821" y="3696"/>
                    </a:lnTo>
                    <a:lnTo>
                      <a:pt x="1817" y="3698"/>
                    </a:lnTo>
                    <a:lnTo>
                      <a:pt x="1816" y="3700"/>
                    </a:lnTo>
                    <a:lnTo>
                      <a:pt x="1816" y="3702"/>
                    </a:lnTo>
                    <a:lnTo>
                      <a:pt x="1816" y="3704"/>
                    </a:lnTo>
                    <a:lnTo>
                      <a:pt x="1816" y="3706"/>
                    </a:lnTo>
                    <a:lnTo>
                      <a:pt x="1815" y="3707"/>
                    </a:lnTo>
                    <a:lnTo>
                      <a:pt x="1814" y="3711"/>
                    </a:lnTo>
                    <a:lnTo>
                      <a:pt x="1813" y="3714"/>
                    </a:lnTo>
                    <a:lnTo>
                      <a:pt x="1812" y="3716"/>
                    </a:lnTo>
                    <a:lnTo>
                      <a:pt x="1809" y="3717"/>
                    </a:lnTo>
                    <a:lnTo>
                      <a:pt x="1808" y="3717"/>
                    </a:lnTo>
                    <a:lnTo>
                      <a:pt x="1805" y="3721"/>
                    </a:lnTo>
                    <a:lnTo>
                      <a:pt x="1804" y="3722"/>
                    </a:lnTo>
                    <a:lnTo>
                      <a:pt x="1797" y="3721"/>
                    </a:lnTo>
                    <a:lnTo>
                      <a:pt x="1792" y="3722"/>
                    </a:lnTo>
                    <a:lnTo>
                      <a:pt x="1789" y="3721"/>
                    </a:lnTo>
                    <a:lnTo>
                      <a:pt x="1788" y="3718"/>
                    </a:lnTo>
                    <a:lnTo>
                      <a:pt x="1786" y="3716"/>
                    </a:lnTo>
                    <a:lnTo>
                      <a:pt x="1778" y="3717"/>
                    </a:lnTo>
                    <a:lnTo>
                      <a:pt x="1768" y="3716"/>
                    </a:lnTo>
                    <a:lnTo>
                      <a:pt x="1763" y="3717"/>
                    </a:lnTo>
                    <a:lnTo>
                      <a:pt x="1761" y="3715"/>
                    </a:lnTo>
                    <a:lnTo>
                      <a:pt x="1759" y="3712"/>
                    </a:lnTo>
                    <a:lnTo>
                      <a:pt x="1757" y="3711"/>
                    </a:lnTo>
                    <a:lnTo>
                      <a:pt x="1752" y="3712"/>
                    </a:lnTo>
                    <a:lnTo>
                      <a:pt x="1746" y="3717"/>
                    </a:lnTo>
                    <a:lnTo>
                      <a:pt x="1740" y="3719"/>
                    </a:lnTo>
                    <a:lnTo>
                      <a:pt x="1736" y="3719"/>
                    </a:lnTo>
                    <a:lnTo>
                      <a:pt x="1731" y="3717"/>
                    </a:lnTo>
                    <a:lnTo>
                      <a:pt x="1724" y="3712"/>
                    </a:lnTo>
                    <a:lnTo>
                      <a:pt x="1719" y="3706"/>
                    </a:lnTo>
                    <a:lnTo>
                      <a:pt x="1713" y="3704"/>
                    </a:lnTo>
                    <a:lnTo>
                      <a:pt x="1708" y="3705"/>
                    </a:lnTo>
                    <a:lnTo>
                      <a:pt x="1707" y="3708"/>
                    </a:lnTo>
                    <a:lnTo>
                      <a:pt x="1704" y="3708"/>
                    </a:lnTo>
                    <a:lnTo>
                      <a:pt x="1703" y="3703"/>
                    </a:lnTo>
                    <a:lnTo>
                      <a:pt x="1701" y="3699"/>
                    </a:lnTo>
                    <a:lnTo>
                      <a:pt x="1698" y="3698"/>
                    </a:lnTo>
                    <a:lnTo>
                      <a:pt x="1693" y="3694"/>
                    </a:lnTo>
                    <a:lnTo>
                      <a:pt x="1689" y="3692"/>
                    </a:lnTo>
                    <a:lnTo>
                      <a:pt x="1684" y="3690"/>
                    </a:lnTo>
                    <a:lnTo>
                      <a:pt x="1682" y="3689"/>
                    </a:lnTo>
                    <a:lnTo>
                      <a:pt x="1678" y="3689"/>
                    </a:lnTo>
                    <a:lnTo>
                      <a:pt x="1675" y="3689"/>
                    </a:lnTo>
                    <a:lnTo>
                      <a:pt x="1670" y="3690"/>
                    </a:lnTo>
                    <a:lnTo>
                      <a:pt x="1670" y="3690"/>
                    </a:lnTo>
                    <a:lnTo>
                      <a:pt x="1670" y="3690"/>
                    </a:lnTo>
                    <a:lnTo>
                      <a:pt x="1670" y="3690"/>
                    </a:lnTo>
                    <a:lnTo>
                      <a:pt x="1667" y="3693"/>
                    </a:lnTo>
                    <a:lnTo>
                      <a:pt x="1664" y="3694"/>
                    </a:lnTo>
                    <a:lnTo>
                      <a:pt x="1659" y="3694"/>
                    </a:lnTo>
                    <a:lnTo>
                      <a:pt x="1655" y="3693"/>
                    </a:lnTo>
                    <a:lnTo>
                      <a:pt x="1654" y="3690"/>
                    </a:lnTo>
                    <a:lnTo>
                      <a:pt x="1647" y="3687"/>
                    </a:lnTo>
                    <a:lnTo>
                      <a:pt x="1634" y="3685"/>
                    </a:lnTo>
                    <a:lnTo>
                      <a:pt x="1627" y="3683"/>
                    </a:lnTo>
                    <a:lnTo>
                      <a:pt x="1625" y="3681"/>
                    </a:lnTo>
                    <a:lnTo>
                      <a:pt x="1624" y="3679"/>
                    </a:lnTo>
                    <a:lnTo>
                      <a:pt x="1624" y="3677"/>
                    </a:lnTo>
                    <a:lnTo>
                      <a:pt x="1624" y="3677"/>
                    </a:lnTo>
                    <a:lnTo>
                      <a:pt x="1620" y="3669"/>
                    </a:lnTo>
                    <a:lnTo>
                      <a:pt x="1619" y="3663"/>
                    </a:lnTo>
                    <a:lnTo>
                      <a:pt x="1618" y="3655"/>
                    </a:lnTo>
                    <a:lnTo>
                      <a:pt x="1619" y="3653"/>
                    </a:lnTo>
                    <a:lnTo>
                      <a:pt x="1618" y="3652"/>
                    </a:lnTo>
                    <a:lnTo>
                      <a:pt x="1616" y="3651"/>
                    </a:lnTo>
                    <a:lnTo>
                      <a:pt x="1608" y="3649"/>
                    </a:lnTo>
                    <a:lnTo>
                      <a:pt x="1608" y="3658"/>
                    </a:lnTo>
                    <a:lnTo>
                      <a:pt x="1608" y="3670"/>
                    </a:lnTo>
                    <a:lnTo>
                      <a:pt x="1600" y="3670"/>
                    </a:lnTo>
                    <a:lnTo>
                      <a:pt x="1585" y="3670"/>
                    </a:lnTo>
                    <a:lnTo>
                      <a:pt x="1570" y="3670"/>
                    </a:lnTo>
                    <a:lnTo>
                      <a:pt x="1555" y="3670"/>
                    </a:lnTo>
                    <a:lnTo>
                      <a:pt x="1540" y="3670"/>
                    </a:lnTo>
                    <a:lnTo>
                      <a:pt x="1525" y="3670"/>
                    </a:lnTo>
                    <a:lnTo>
                      <a:pt x="1510" y="3670"/>
                    </a:lnTo>
                    <a:lnTo>
                      <a:pt x="1495" y="3670"/>
                    </a:lnTo>
                    <a:lnTo>
                      <a:pt x="1480" y="3670"/>
                    </a:lnTo>
                    <a:lnTo>
                      <a:pt x="1465" y="3670"/>
                    </a:lnTo>
                    <a:lnTo>
                      <a:pt x="1450" y="3670"/>
                    </a:lnTo>
                    <a:lnTo>
                      <a:pt x="1435" y="3670"/>
                    </a:lnTo>
                    <a:lnTo>
                      <a:pt x="1420" y="3670"/>
                    </a:lnTo>
                    <a:lnTo>
                      <a:pt x="1405" y="3670"/>
                    </a:lnTo>
                    <a:lnTo>
                      <a:pt x="1390" y="3670"/>
                    </a:lnTo>
                    <a:lnTo>
                      <a:pt x="1375" y="3670"/>
                    </a:lnTo>
                    <a:lnTo>
                      <a:pt x="1360" y="3670"/>
                    </a:lnTo>
                    <a:lnTo>
                      <a:pt x="1345" y="3670"/>
                    </a:lnTo>
                    <a:lnTo>
                      <a:pt x="1330" y="3670"/>
                    </a:lnTo>
                    <a:lnTo>
                      <a:pt x="1315" y="3670"/>
                    </a:lnTo>
                    <a:lnTo>
                      <a:pt x="1300" y="3670"/>
                    </a:lnTo>
                    <a:lnTo>
                      <a:pt x="1285" y="3670"/>
                    </a:lnTo>
                    <a:lnTo>
                      <a:pt x="1270" y="3670"/>
                    </a:lnTo>
                    <a:lnTo>
                      <a:pt x="1255" y="3670"/>
                    </a:lnTo>
                    <a:lnTo>
                      <a:pt x="1241" y="3670"/>
                    </a:lnTo>
                    <a:lnTo>
                      <a:pt x="1226" y="3670"/>
                    </a:lnTo>
                    <a:lnTo>
                      <a:pt x="1211" y="3670"/>
                    </a:lnTo>
                    <a:lnTo>
                      <a:pt x="1196" y="3670"/>
                    </a:lnTo>
                    <a:lnTo>
                      <a:pt x="1181" y="3670"/>
                    </a:lnTo>
                    <a:lnTo>
                      <a:pt x="1166" y="3670"/>
                    </a:lnTo>
                    <a:lnTo>
                      <a:pt x="1151" y="3670"/>
                    </a:lnTo>
                    <a:lnTo>
                      <a:pt x="1136" y="3670"/>
                    </a:lnTo>
                    <a:lnTo>
                      <a:pt x="1121" y="3670"/>
                    </a:lnTo>
                    <a:lnTo>
                      <a:pt x="1106" y="3670"/>
                    </a:lnTo>
                    <a:lnTo>
                      <a:pt x="1091" y="3670"/>
                    </a:lnTo>
                    <a:lnTo>
                      <a:pt x="1076" y="3670"/>
                    </a:lnTo>
                    <a:lnTo>
                      <a:pt x="1061" y="3670"/>
                    </a:lnTo>
                    <a:lnTo>
                      <a:pt x="1046" y="3670"/>
                    </a:lnTo>
                    <a:lnTo>
                      <a:pt x="1031" y="3670"/>
                    </a:lnTo>
                    <a:lnTo>
                      <a:pt x="1016" y="3670"/>
                    </a:lnTo>
                    <a:lnTo>
                      <a:pt x="1001" y="3670"/>
                    </a:lnTo>
                    <a:lnTo>
                      <a:pt x="986" y="3670"/>
                    </a:lnTo>
                    <a:lnTo>
                      <a:pt x="971" y="3670"/>
                    </a:lnTo>
                    <a:lnTo>
                      <a:pt x="956" y="3670"/>
                    </a:lnTo>
                    <a:lnTo>
                      <a:pt x="941" y="3670"/>
                    </a:lnTo>
                    <a:lnTo>
                      <a:pt x="926" y="3670"/>
                    </a:lnTo>
                    <a:lnTo>
                      <a:pt x="911" y="3670"/>
                    </a:lnTo>
                    <a:lnTo>
                      <a:pt x="896" y="3670"/>
                    </a:lnTo>
                    <a:lnTo>
                      <a:pt x="882" y="3670"/>
                    </a:lnTo>
                    <a:lnTo>
                      <a:pt x="867" y="3670"/>
                    </a:lnTo>
                    <a:lnTo>
                      <a:pt x="852" y="3670"/>
                    </a:lnTo>
                    <a:lnTo>
                      <a:pt x="837" y="3670"/>
                    </a:lnTo>
                    <a:lnTo>
                      <a:pt x="822" y="3670"/>
                    </a:lnTo>
                    <a:lnTo>
                      <a:pt x="807" y="3670"/>
                    </a:lnTo>
                    <a:lnTo>
                      <a:pt x="792" y="3670"/>
                    </a:lnTo>
                    <a:lnTo>
                      <a:pt x="777" y="3670"/>
                    </a:lnTo>
                    <a:lnTo>
                      <a:pt x="762" y="3670"/>
                    </a:lnTo>
                    <a:lnTo>
                      <a:pt x="747" y="3670"/>
                    </a:lnTo>
                    <a:lnTo>
                      <a:pt x="732" y="3670"/>
                    </a:lnTo>
                    <a:lnTo>
                      <a:pt x="717" y="3670"/>
                    </a:lnTo>
                    <a:lnTo>
                      <a:pt x="702" y="3670"/>
                    </a:lnTo>
                    <a:lnTo>
                      <a:pt x="687" y="3670"/>
                    </a:lnTo>
                    <a:lnTo>
                      <a:pt x="672" y="3670"/>
                    </a:lnTo>
                    <a:lnTo>
                      <a:pt x="657" y="3670"/>
                    </a:lnTo>
                    <a:lnTo>
                      <a:pt x="642" y="3670"/>
                    </a:lnTo>
                    <a:lnTo>
                      <a:pt x="639" y="3670"/>
                    </a:lnTo>
                    <a:lnTo>
                      <a:pt x="637" y="3668"/>
                    </a:lnTo>
                    <a:lnTo>
                      <a:pt x="634" y="3665"/>
                    </a:lnTo>
                    <a:lnTo>
                      <a:pt x="632" y="3665"/>
                    </a:lnTo>
                    <a:lnTo>
                      <a:pt x="631" y="3666"/>
                    </a:lnTo>
                    <a:lnTo>
                      <a:pt x="630" y="3667"/>
                    </a:lnTo>
                    <a:lnTo>
                      <a:pt x="629" y="3670"/>
                    </a:lnTo>
                    <a:lnTo>
                      <a:pt x="629" y="3670"/>
                    </a:lnTo>
                    <a:lnTo>
                      <a:pt x="628" y="3670"/>
                    </a:lnTo>
                    <a:lnTo>
                      <a:pt x="628" y="3670"/>
                    </a:lnTo>
                    <a:lnTo>
                      <a:pt x="627" y="3666"/>
                    </a:lnTo>
                    <a:lnTo>
                      <a:pt x="627" y="3665"/>
                    </a:lnTo>
                    <a:lnTo>
                      <a:pt x="628" y="3663"/>
                    </a:lnTo>
                    <a:lnTo>
                      <a:pt x="628" y="3662"/>
                    </a:lnTo>
                    <a:lnTo>
                      <a:pt x="626" y="3663"/>
                    </a:lnTo>
                    <a:lnTo>
                      <a:pt x="625" y="3662"/>
                    </a:lnTo>
                    <a:lnTo>
                      <a:pt x="624" y="3661"/>
                    </a:lnTo>
                    <a:lnTo>
                      <a:pt x="624" y="3657"/>
                    </a:lnTo>
                    <a:lnTo>
                      <a:pt x="623" y="3655"/>
                    </a:lnTo>
                    <a:lnTo>
                      <a:pt x="625" y="3654"/>
                    </a:lnTo>
                    <a:lnTo>
                      <a:pt x="629" y="3654"/>
                    </a:lnTo>
                    <a:lnTo>
                      <a:pt x="633" y="3654"/>
                    </a:lnTo>
                    <a:lnTo>
                      <a:pt x="634" y="3652"/>
                    </a:lnTo>
                    <a:lnTo>
                      <a:pt x="635" y="3648"/>
                    </a:lnTo>
                    <a:lnTo>
                      <a:pt x="632" y="3652"/>
                    </a:lnTo>
                    <a:lnTo>
                      <a:pt x="631" y="3652"/>
                    </a:lnTo>
                    <a:lnTo>
                      <a:pt x="625" y="3651"/>
                    </a:lnTo>
                    <a:lnTo>
                      <a:pt x="621" y="3651"/>
                    </a:lnTo>
                    <a:lnTo>
                      <a:pt x="621" y="3650"/>
                    </a:lnTo>
                    <a:lnTo>
                      <a:pt x="621" y="3649"/>
                    </a:lnTo>
                    <a:lnTo>
                      <a:pt x="622" y="3648"/>
                    </a:lnTo>
                    <a:lnTo>
                      <a:pt x="622" y="3645"/>
                    </a:lnTo>
                    <a:lnTo>
                      <a:pt x="623" y="3638"/>
                    </a:lnTo>
                    <a:lnTo>
                      <a:pt x="624" y="3635"/>
                    </a:lnTo>
                    <a:lnTo>
                      <a:pt x="625" y="3633"/>
                    </a:lnTo>
                    <a:lnTo>
                      <a:pt x="625" y="3633"/>
                    </a:lnTo>
                    <a:lnTo>
                      <a:pt x="620" y="3638"/>
                    </a:lnTo>
                    <a:lnTo>
                      <a:pt x="619" y="3640"/>
                    </a:lnTo>
                    <a:lnTo>
                      <a:pt x="620" y="3642"/>
                    </a:lnTo>
                    <a:lnTo>
                      <a:pt x="619" y="3645"/>
                    </a:lnTo>
                    <a:lnTo>
                      <a:pt x="617" y="3646"/>
                    </a:lnTo>
                    <a:lnTo>
                      <a:pt x="616" y="3645"/>
                    </a:lnTo>
                    <a:lnTo>
                      <a:pt x="613" y="3648"/>
                    </a:lnTo>
                    <a:lnTo>
                      <a:pt x="613" y="3648"/>
                    </a:lnTo>
                    <a:lnTo>
                      <a:pt x="601" y="3643"/>
                    </a:lnTo>
                    <a:lnTo>
                      <a:pt x="600" y="3643"/>
                    </a:lnTo>
                    <a:lnTo>
                      <a:pt x="598" y="3641"/>
                    </a:lnTo>
                    <a:lnTo>
                      <a:pt x="595" y="3637"/>
                    </a:lnTo>
                    <a:lnTo>
                      <a:pt x="594" y="3634"/>
                    </a:lnTo>
                    <a:lnTo>
                      <a:pt x="595" y="3631"/>
                    </a:lnTo>
                    <a:lnTo>
                      <a:pt x="596" y="3630"/>
                    </a:lnTo>
                    <a:lnTo>
                      <a:pt x="597" y="3630"/>
                    </a:lnTo>
                    <a:lnTo>
                      <a:pt x="599" y="3631"/>
                    </a:lnTo>
                    <a:lnTo>
                      <a:pt x="601" y="3635"/>
                    </a:lnTo>
                    <a:lnTo>
                      <a:pt x="602" y="3638"/>
                    </a:lnTo>
                    <a:lnTo>
                      <a:pt x="605" y="3637"/>
                    </a:lnTo>
                    <a:lnTo>
                      <a:pt x="610" y="3634"/>
                    </a:lnTo>
                    <a:lnTo>
                      <a:pt x="611" y="3633"/>
                    </a:lnTo>
                    <a:lnTo>
                      <a:pt x="606" y="3634"/>
                    </a:lnTo>
                    <a:lnTo>
                      <a:pt x="604" y="3634"/>
                    </a:lnTo>
                    <a:lnTo>
                      <a:pt x="602" y="3632"/>
                    </a:lnTo>
                    <a:lnTo>
                      <a:pt x="600" y="3630"/>
                    </a:lnTo>
                    <a:lnTo>
                      <a:pt x="599" y="3626"/>
                    </a:lnTo>
                    <a:lnTo>
                      <a:pt x="599" y="3616"/>
                    </a:lnTo>
                    <a:lnTo>
                      <a:pt x="600" y="3614"/>
                    </a:lnTo>
                    <a:lnTo>
                      <a:pt x="602" y="3613"/>
                    </a:lnTo>
                    <a:lnTo>
                      <a:pt x="604" y="3611"/>
                    </a:lnTo>
                    <a:lnTo>
                      <a:pt x="604" y="3610"/>
                    </a:lnTo>
                    <a:lnTo>
                      <a:pt x="602" y="3607"/>
                    </a:lnTo>
                    <a:lnTo>
                      <a:pt x="600" y="3606"/>
                    </a:lnTo>
                    <a:lnTo>
                      <a:pt x="598" y="3605"/>
                    </a:lnTo>
                    <a:lnTo>
                      <a:pt x="598" y="3605"/>
                    </a:lnTo>
                    <a:lnTo>
                      <a:pt x="601" y="3610"/>
                    </a:lnTo>
                    <a:lnTo>
                      <a:pt x="601" y="3611"/>
                    </a:lnTo>
                    <a:lnTo>
                      <a:pt x="598" y="3616"/>
                    </a:lnTo>
                    <a:lnTo>
                      <a:pt x="597" y="3617"/>
                    </a:lnTo>
                    <a:lnTo>
                      <a:pt x="597" y="3621"/>
                    </a:lnTo>
                    <a:lnTo>
                      <a:pt x="597" y="3622"/>
                    </a:lnTo>
                    <a:lnTo>
                      <a:pt x="594" y="3623"/>
                    </a:lnTo>
                    <a:lnTo>
                      <a:pt x="591" y="3627"/>
                    </a:lnTo>
                    <a:lnTo>
                      <a:pt x="586" y="3628"/>
                    </a:lnTo>
                    <a:lnTo>
                      <a:pt x="582" y="3627"/>
                    </a:lnTo>
                    <a:lnTo>
                      <a:pt x="579" y="3626"/>
                    </a:lnTo>
                    <a:lnTo>
                      <a:pt x="571" y="3618"/>
                    </a:lnTo>
                    <a:lnTo>
                      <a:pt x="569" y="3614"/>
                    </a:lnTo>
                    <a:lnTo>
                      <a:pt x="569" y="3611"/>
                    </a:lnTo>
                    <a:lnTo>
                      <a:pt x="563" y="3601"/>
                    </a:lnTo>
                    <a:lnTo>
                      <a:pt x="563" y="3599"/>
                    </a:lnTo>
                    <a:lnTo>
                      <a:pt x="562" y="3596"/>
                    </a:lnTo>
                    <a:lnTo>
                      <a:pt x="559" y="3596"/>
                    </a:lnTo>
                    <a:lnTo>
                      <a:pt x="559" y="3592"/>
                    </a:lnTo>
                    <a:lnTo>
                      <a:pt x="563" y="3586"/>
                    </a:lnTo>
                    <a:lnTo>
                      <a:pt x="566" y="3580"/>
                    </a:lnTo>
                    <a:lnTo>
                      <a:pt x="566" y="3579"/>
                    </a:lnTo>
                    <a:lnTo>
                      <a:pt x="566" y="3576"/>
                    </a:lnTo>
                    <a:lnTo>
                      <a:pt x="565" y="3570"/>
                    </a:lnTo>
                    <a:lnTo>
                      <a:pt x="566" y="3567"/>
                    </a:lnTo>
                    <a:lnTo>
                      <a:pt x="563" y="3571"/>
                    </a:lnTo>
                    <a:lnTo>
                      <a:pt x="563" y="3573"/>
                    </a:lnTo>
                    <a:lnTo>
                      <a:pt x="563" y="3576"/>
                    </a:lnTo>
                    <a:lnTo>
                      <a:pt x="563" y="3579"/>
                    </a:lnTo>
                    <a:lnTo>
                      <a:pt x="562" y="3583"/>
                    </a:lnTo>
                    <a:lnTo>
                      <a:pt x="559" y="3587"/>
                    </a:lnTo>
                    <a:lnTo>
                      <a:pt x="554" y="3589"/>
                    </a:lnTo>
                    <a:lnTo>
                      <a:pt x="544" y="3588"/>
                    </a:lnTo>
                    <a:lnTo>
                      <a:pt x="543" y="3588"/>
                    </a:lnTo>
                    <a:lnTo>
                      <a:pt x="543" y="3586"/>
                    </a:lnTo>
                    <a:lnTo>
                      <a:pt x="542" y="3580"/>
                    </a:lnTo>
                    <a:lnTo>
                      <a:pt x="542" y="3581"/>
                    </a:lnTo>
                    <a:lnTo>
                      <a:pt x="540" y="3584"/>
                    </a:lnTo>
                    <a:lnTo>
                      <a:pt x="540" y="3589"/>
                    </a:lnTo>
                    <a:lnTo>
                      <a:pt x="539" y="3590"/>
                    </a:lnTo>
                    <a:lnTo>
                      <a:pt x="537" y="3590"/>
                    </a:lnTo>
                    <a:lnTo>
                      <a:pt x="535" y="3589"/>
                    </a:lnTo>
                    <a:lnTo>
                      <a:pt x="534" y="3588"/>
                    </a:lnTo>
                    <a:lnTo>
                      <a:pt x="532" y="3587"/>
                    </a:lnTo>
                    <a:lnTo>
                      <a:pt x="527" y="3589"/>
                    </a:lnTo>
                    <a:lnTo>
                      <a:pt x="525" y="3588"/>
                    </a:lnTo>
                    <a:lnTo>
                      <a:pt x="523" y="3588"/>
                    </a:lnTo>
                    <a:lnTo>
                      <a:pt x="518" y="3587"/>
                    </a:lnTo>
                    <a:lnTo>
                      <a:pt x="512" y="3586"/>
                    </a:lnTo>
                    <a:lnTo>
                      <a:pt x="510" y="3585"/>
                    </a:lnTo>
                    <a:lnTo>
                      <a:pt x="510" y="3583"/>
                    </a:lnTo>
                    <a:lnTo>
                      <a:pt x="511" y="3582"/>
                    </a:lnTo>
                    <a:lnTo>
                      <a:pt x="518" y="3581"/>
                    </a:lnTo>
                    <a:lnTo>
                      <a:pt x="524" y="3579"/>
                    </a:lnTo>
                    <a:lnTo>
                      <a:pt x="530" y="3578"/>
                    </a:lnTo>
                    <a:lnTo>
                      <a:pt x="529" y="3577"/>
                    </a:lnTo>
                    <a:lnTo>
                      <a:pt x="527" y="3576"/>
                    </a:lnTo>
                    <a:lnTo>
                      <a:pt x="513" y="3579"/>
                    </a:lnTo>
                    <a:lnTo>
                      <a:pt x="509" y="3579"/>
                    </a:lnTo>
                    <a:lnTo>
                      <a:pt x="508" y="3578"/>
                    </a:lnTo>
                    <a:lnTo>
                      <a:pt x="508" y="3576"/>
                    </a:lnTo>
                    <a:lnTo>
                      <a:pt x="509" y="3573"/>
                    </a:lnTo>
                    <a:lnTo>
                      <a:pt x="512" y="3571"/>
                    </a:lnTo>
                    <a:lnTo>
                      <a:pt x="513" y="3569"/>
                    </a:lnTo>
                    <a:lnTo>
                      <a:pt x="511" y="3569"/>
                    </a:lnTo>
                    <a:lnTo>
                      <a:pt x="509" y="3569"/>
                    </a:lnTo>
                    <a:lnTo>
                      <a:pt x="508" y="3568"/>
                    </a:lnTo>
                    <a:lnTo>
                      <a:pt x="509" y="3563"/>
                    </a:lnTo>
                    <a:lnTo>
                      <a:pt x="508" y="3557"/>
                    </a:lnTo>
                    <a:lnTo>
                      <a:pt x="506" y="3562"/>
                    </a:lnTo>
                    <a:lnTo>
                      <a:pt x="504" y="3565"/>
                    </a:lnTo>
                    <a:lnTo>
                      <a:pt x="492" y="3566"/>
                    </a:lnTo>
                    <a:lnTo>
                      <a:pt x="490" y="3568"/>
                    </a:lnTo>
                    <a:lnTo>
                      <a:pt x="489" y="3568"/>
                    </a:lnTo>
                    <a:lnTo>
                      <a:pt x="481" y="3565"/>
                    </a:lnTo>
                    <a:lnTo>
                      <a:pt x="478" y="3563"/>
                    </a:lnTo>
                    <a:lnTo>
                      <a:pt x="475" y="3561"/>
                    </a:lnTo>
                    <a:lnTo>
                      <a:pt x="470" y="3556"/>
                    </a:lnTo>
                    <a:lnTo>
                      <a:pt x="466" y="3552"/>
                    </a:lnTo>
                    <a:lnTo>
                      <a:pt x="466" y="3545"/>
                    </a:lnTo>
                    <a:lnTo>
                      <a:pt x="467" y="3541"/>
                    </a:lnTo>
                    <a:lnTo>
                      <a:pt x="469" y="3537"/>
                    </a:lnTo>
                    <a:lnTo>
                      <a:pt x="476" y="3526"/>
                    </a:lnTo>
                    <a:lnTo>
                      <a:pt x="479" y="3524"/>
                    </a:lnTo>
                    <a:lnTo>
                      <a:pt x="481" y="3524"/>
                    </a:lnTo>
                    <a:lnTo>
                      <a:pt x="492" y="3523"/>
                    </a:lnTo>
                    <a:lnTo>
                      <a:pt x="500" y="3522"/>
                    </a:lnTo>
                    <a:lnTo>
                      <a:pt x="502" y="3521"/>
                    </a:lnTo>
                    <a:lnTo>
                      <a:pt x="490" y="3520"/>
                    </a:lnTo>
                    <a:lnTo>
                      <a:pt x="479" y="3521"/>
                    </a:lnTo>
                    <a:lnTo>
                      <a:pt x="475" y="3522"/>
                    </a:lnTo>
                    <a:lnTo>
                      <a:pt x="471" y="3529"/>
                    </a:lnTo>
                    <a:lnTo>
                      <a:pt x="469" y="3532"/>
                    </a:lnTo>
                    <a:lnTo>
                      <a:pt x="468" y="3534"/>
                    </a:lnTo>
                    <a:lnTo>
                      <a:pt x="467" y="3534"/>
                    </a:lnTo>
                    <a:lnTo>
                      <a:pt x="466" y="3533"/>
                    </a:lnTo>
                    <a:lnTo>
                      <a:pt x="465" y="3532"/>
                    </a:lnTo>
                    <a:lnTo>
                      <a:pt x="465" y="3530"/>
                    </a:lnTo>
                    <a:lnTo>
                      <a:pt x="462" y="3527"/>
                    </a:lnTo>
                    <a:lnTo>
                      <a:pt x="461" y="3523"/>
                    </a:lnTo>
                    <a:lnTo>
                      <a:pt x="460" y="3517"/>
                    </a:lnTo>
                    <a:lnTo>
                      <a:pt x="461" y="3514"/>
                    </a:lnTo>
                    <a:lnTo>
                      <a:pt x="462" y="3511"/>
                    </a:lnTo>
                    <a:lnTo>
                      <a:pt x="465" y="3505"/>
                    </a:lnTo>
                    <a:lnTo>
                      <a:pt x="461" y="3505"/>
                    </a:lnTo>
                    <a:lnTo>
                      <a:pt x="461" y="3499"/>
                    </a:lnTo>
                    <a:lnTo>
                      <a:pt x="463" y="3493"/>
                    </a:lnTo>
                    <a:lnTo>
                      <a:pt x="467" y="3490"/>
                    </a:lnTo>
                    <a:lnTo>
                      <a:pt x="472" y="3487"/>
                    </a:lnTo>
                    <a:lnTo>
                      <a:pt x="476" y="3484"/>
                    </a:lnTo>
                    <a:lnTo>
                      <a:pt x="482" y="3482"/>
                    </a:lnTo>
                    <a:lnTo>
                      <a:pt x="485" y="3486"/>
                    </a:lnTo>
                    <a:lnTo>
                      <a:pt x="491" y="3488"/>
                    </a:lnTo>
                    <a:lnTo>
                      <a:pt x="492" y="3490"/>
                    </a:lnTo>
                    <a:lnTo>
                      <a:pt x="494" y="3493"/>
                    </a:lnTo>
                    <a:lnTo>
                      <a:pt x="497" y="3497"/>
                    </a:lnTo>
                    <a:lnTo>
                      <a:pt x="500" y="3500"/>
                    </a:lnTo>
                    <a:lnTo>
                      <a:pt x="501" y="3501"/>
                    </a:lnTo>
                    <a:lnTo>
                      <a:pt x="500" y="3498"/>
                    </a:lnTo>
                    <a:lnTo>
                      <a:pt x="495" y="3491"/>
                    </a:lnTo>
                    <a:lnTo>
                      <a:pt x="494" y="3489"/>
                    </a:lnTo>
                    <a:lnTo>
                      <a:pt x="493" y="3487"/>
                    </a:lnTo>
                    <a:lnTo>
                      <a:pt x="486" y="3483"/>
                    </a:lnTo>
                    <a:lnTo>
                      <a:pt x="485" y="3482"/>
                    </a:lnTo>
                    <a:lnTo>
                      <a:pt x="484" y="3478"/>
                    </a:lnTo>
                    <a:lnTo>
                      <a:pt x="484" y="3476"/>
                    </a:lnTo>
                    <a:lnTo>
                      <a:pt x="484" y="3473"/>
                    </a:lnTo>
                    <a:lnTo>
                      <a:pt x="491" y="3467"/>
                    </a:lnTo>
                    <a:lnTo>
                      <a:pt x="493" y="3463"/>
                    </a:lnTo>
                    <a:lnTo>
                      <a:pt x="493" y="3461"/>
                    </a:lnTo>
                    <a:lnTo>
                      <a:pt x="492" y="3459"/>
                    </a:lnTo>
                    <a:lnTo>
                      <a:pt x="491" y="3456"/>
                    </a:lnTo>
                    <a:lnTo>
                      <a:pt x="490" y="3456"/>
                    </a:lnTo>
                    <a:lnTo>
                      <a:pt x="491" y="3461"/>
                    </a:lnTo>
                    <a:lnTo>
                      <a:pt x="490" y="3463"/>
                    </a:lnTo>
                    <a:lnTo>
                      <a:pt x="490" y="3465"/>
                    </a:lnTo>
                    <a:lnTo>
                      <a:pt x="489" y="3467"/>
                    </a:lnTo>
                    <a:lnTo>
                      <a:pt x="487" y="3468"/>
                    </a:lnTo>
                    <a:lnTo>
                      <a:pt x="473" y="3484"/>
                    </a:lnTo>
                    <a:lnTo>
                      <a:pt x="471" y="3485"/>
                    </a:lnTo>
                    <a:lnTo>
                      <a:pt x="466" y="3486"/>
                    </a:lnTo>
                    <a:lnTo>
                      <a:pt x="463" y="3488"/>
                    </a:lnTo>
                    <a:lnTo>
                      <a:pt x="462" y="3490"/>
                    </a:lnTo>
                    <a:lnTo>
                      <a:pt x="459" y="3496"/>
                    </a:lnTo>
                    <a:lnTo>
                      <a:pt x="456" y="3507"/>
                    </a:lnTo>
                    <a:lnTo>
                      <a:pt x="452" y="3516"/>
                    </a:lnTo>
                    <a:lnTo>
                      <a:pt x="449" y="3504"/>
                    </a:lnTo>
                    <a:lnTo>
                      <a:pt x="443" y="3495"/>
                    </a:lnTo>
                    <a:lnTo>
                      <a:pt x="454" y="3486"/>
                    </a:lnTo>
                    <a:lnTo>
                      <a:pt x="455" y="3485"/>
                    </a:lnTo>
                    <a:lnTo>
                      <a:pt x="454" y="3480"/>
                    </a:lnTo>
                    <a:lnTo>
                      <a:pt x="454" y="3478"/>
                    </a:lnTo>
                    <a:lnTo>
                      <a:pt x="455" y="3476"/>
                    </a:lnTo>
                    <a:lnTo>
                      <a:pt x="458" y="3473"/>
                    </a:lnTo>
                    <a:lnTo>
                      <a:pt x="458" y="3473"/>
                    </a:lnTo>
                    <a:lnTo>
                      <a:pt x="454" y="3474"/>
                    </a:lnTo>
                    <a:lnTo>
                      <a:pt x="449" y="3481"/>
                    </a:lnTo>
                    <a:lnTo>
                      <a:pt x="447" y="3483"/>
                    </a:lnTo>
                    <a:lnTo>
                      <a:pt x="446" y="3483"/>
                    </a:lnTo>
                    <a:lnTo>
                      <a:pt x="446" y="3479"/>
                    </a:lnTo>
                    <a:lnTo>
                      <a:pt x="449" y="3469"/>
                    </a:lnTo>
                    <a:lnTo>
                      <a:pt x="451" y="3458"/>
                    </a:lnTo>
                    <a:lnTo>
                      <a:pt x="452" y="3455"/>
                    </a:lnTo>
                    <a:lnTo>
                      <a:pt x="454" y="3452"/>
                    </a:lnTo>
                    <a:lnTo>
                      <a:pt x="452" y="3452"/>
                    </a:lnTo>
                    <a:lnTo>
                      <a:pt x="443" y="3457"/>
                    </a:lnTo>
                    <a:lnTo>
                      <a:pt x="440" y="3454"/>
                    </a:lnTo>
                    <a:lnTo>
                      <a:pt x="437" y="3439"/>
                    </a:lnTo>
                    <a:lnTo>
                      <a:pt x="433" y="3433"/>
                    </a:lnTo>
                    <a:lnTo>
                      <a:pt x="425" y="3428"/>
                    </a:lnTo>
                    <a:lnTo>
                      <a:pt x="418" y="3425"/>
                    </a:lnTo>
                    <a:lnTo>
                      <a:pt x="416" y="3421"/>
                    </a:lnTo>
                    <a:lnTo>
                      <a:pt x="415" y="3415"/>
                    </a:lnTo>
                    <a:lnTo>
                      <a:pt x="417" y="3409"/>
                    </a:lnTo>
                    <a:lnTo>
                      <a:pt x="420" y="3406"/>
                    </a:lnTo>
                    <a:lnTo>
                      <a:pt x="423" y="3405"/>
                    </a:lnTo>
                    <a:lnTo>
                      <a:pt x="426" y="3405"/>
                    </a:lnTo>
                    <a:lnTo>
                      <a:pt x="426" y="3408"/>
                    </a:lnTo>
                    <a:lnTo>
                      <a:pt x="424" y="3414"/>
                    </a:lnTo>
                    <a:lnTo>
                      <a:pt x="427" y="3415"/>
                    </a:lnTo>
                    <a:lnTo>
                      <a:pt x="437" y="3422"/>
                    </a:lnTo>
                    <a:lnTo>
                      <a:pt x="439" y="3423"/>
                    </a:lnTo>
                    <a:lnTo>
                      <a:pt x="443" y="3420"/>
                    </a:lnTo>
                    <a:lnTo>
                      <a:pt x="446" y="3420"/>
                    </a:lnTo>
                    <a:lnTo>
                      <a:pt x="451" y="3422"/>
                    </a:lnTo>
                    <a:lnTo>
                      <a:pt x="453" y="3425"/>
                    </a:lnTo>
                    <a:lnTo>
                      <a:pt x="458" y="3431"/>
                    </a:lnTo>
                    <a:lnTo>
                      <a:pt x="458" y="3427"/>
                    </a:lnTo>
                    <a:lnTo>
                      <a:pt x="452" y="3421"/>
                    </a:lnTo>
                    <a:lnTo>
                      <a:pt x="449" y="3418"/>
                    </a:lnTo>
                    <a:lnTo>
                      <a:pt x="443" y="3418"/>
                    </a:lnTo>
                    <a:lnTo>
                      <a:pt x="439" y="3419"/>
                    </a:lnTo>
                    <a:lnTo>
                      <a:pt x="438" y="3419"/>
                    </a:lnTo>
                    <a:lnTo>
                      <a:pt x="435" y="3417"/>
                    </a:lnTo>
                    <a:lnTo>
                      <a:pt x="432" y="3414"/>
                    </a:lnTo>
                    <a:lnTo>
                      <a:pt x="429" y="3408"/>
                    </a:lnTo>
                    <a:lnTo>
                      <a:pt x="429" y="3405"/>
                    </a:lnTo>
                    <a:lnTo>
                      <a:pt x="429" y="3403"/>
                    </a:lnTo>
                    <a:lnTo>
                      <a:pt x="430" y="3401"/>
                    </a:lnTo>
                    <a:lnTo>
                      <a:pt x="431" y="3399"/>
                    </a:lnTo>
                    <a:lnTo>
                      <a:pt x="433" y="3398"/>
                    </a:lnTo>
                    <a:lnTo>
                      <a:pt x="436" y="3397"/>
                    </a:lnTo>
                    <a:lnTo>
                      <a:pt x="437" y="3396"/>
                    </a:lnTo>
                    <a:lnTo>
                      <a:pt x="433" y="3393"/>
                    </a:lnTo>
                    <a:lnTo>
                      <a:pt x="431" y="3393"/>
                    </a:lnTo>
                    <a:lnTo>
                      <a:pt x="425" y="3398"/>
                    </a:lnTo>
                    <a:lnTo>
                      <a:pt x="423" y="3398"/>
                    </a:lnTo>
                    <a:lnTo>
                      <a:pt x="423" y="3397"/>
                    </a:lnTo>
                    <a:lnTo>
                      <a:pt x="422" y="3397"/>
                    </a:lnTo>
                    <a:lnTo>
                      <a:pt x="420" y="3400"/>
                    </a:lnTo>
                    <a:lnTo>
                      <a:pt x="419" y="3401"/>
                    </a:lnTo>
                    <a:lnTo>
                      <a:pt x="413" y="3409"/>
                    </a:lnTo>
                    <a:lnTo>
                      <a:pt x="413" y="3413"/>
                    </a:lnTo>
                    <a:lnTo>
                      <a:pt x="412" y="3419"/>
                    </a:lnTo>
                    <a:lnTo>
                      <a:pt x="412" y="3422"/>
                    </a:lnTo>
                    <a:lnTo>
                      <a:pt x="411" y="3424"/>
                    </a:lnTo>
                    <a:lnTo>
                      <a:pt x="405" y="3426"/>
                    </a:lnTo>
                    <a:lnTo>
                      <a:pt x="401" y="3432"/>
                    </a:lnTo>
                    <a:lnTo>
                      <a:pt x="397" y="3427"/>
                    </a:lnTo>
                    <a:lnTo>
                      <a:pt x="392" y="3423"/>
                    </a:lnTo>
                    <a:lnTo>
                      <a:pt x="389" y="3414"/>
                    </a:lnTo>
                    <a:lnTo>
                      <a:pt x="383" y="3413"/>
                    </a:lnTo>
                    <a:lnTo>
                      <a:pt x="376" y="3408"/>
                    </a:lnTo>
                    <a:lnTo>
                      <a:pt x="374" y="3404"/>
                    </a:lnTo>
                    <a:lnTo>
                      <a:pt x="377" y="3396"/>
                    </a:lnTo>
                    <a:lnTo>
                      <a:pt x="383" y="3389"/>
                    </a:lnTo>
                    <a:lnTo>
                      <a:pt x="383" y="3382"/>
                    </a:lnTo>
                    <a:lnTo>
                      <a:pt x="384" y="3380"/>
                    </a:lnTo>
                    <a:lnTo>
                      <a:pt x="393" y="3378"/>
                    </a:lnTo>
                    <a:lnTo>
                      <a:pt x="399" y="3374"/>
                    </a:lnTo>
                    <a:lnTo>
                      <a:pt x="393" y="3374"/>
                    </a:lnTo>
                    <a:lnTo>
                      <a:pt x="389" y="3374"/>
                    </a:lnTo>
                    <a:lnTo>
                      <a:pt x="383" y="3377"/>
                    </a:lnTo>
                    <a:lnTo>
                      <a:pt x="375" y="3372"/>
                    </a:lnTo>
                    <a:lnTo>
                      <a:pt x="372" y="3367"/>
                    </a:lnTo>
                    <a:lnTo>
                      <a:pt x="371" y="3363"/>
                    </a:lnTo>
                    <a:lnTo>
                      <a:pt x="372" y="3359"/>
                    </a:lnTo>
                    <a:lnTo>
                      <a:pt x="372" y="3356"/>
                    </a:lnTo>
                    <a:lnTo>
                      <a:pt x="373" y="3351"/>
                    </a:lnTo>
                    <a:lnTo>
                      <a:pt x="373" y="3349"/>
                    </a:lnTo>
                    <a:lnTo>
                      <a:pt x="375" y="3346"/>
                    </a:lnTo>
                    <a:lnTo>
                      <a:pt x="378" y="3344"/>
                    </a:lnTo>
                    <a:lnTo>
                      <a:pt x="381" y="3338"/>
                    </a:lnTo>
                    <a:lnTo>
                      <a:pt x="382" y="3334"/>
                    </a:lnTo>
                    <a:lnTo>
                      <a:pt x="387" y="3323"/>
                    </a:lnTo>
                    <a:lnTo>
                      <a:pt x="389" y="3318"/>
                    </a:lnTo>
                    <a:lnTo>
                      <a:pt x="393" y="3310"/>
                    </a:lnTo>
                    <a:lnTo>
                      <a:pt x="401" y="3299"/>
                    </a:lnTo>
                    <a:lnTo>
                      <a:pt x="399" y="3300"/>
                    </a:lnTo>
                    <a:lnTo>
                      <a:pt x="397" y="3301"/>
                    </a:lnTo>
                    <a:lnTo>
                      <a:pt x="396" y="3301"/>
                    </a:lnTo>
                    <a:lnTo>
                      <a:pt x="395" y="3299"/>
                    </a:lnTo>
                    <a:lnTo>
                      <a:pt x="394" y="3297"/>
                    </a:lnTo>
                    <a:lnTo>
                      <a:pt x="393" y="3293"/>
                    </a:lnTo>
                    <a:lnTo>
                      <a:pt x="392" y="3295"/>
                    </a:lnTo>
                    <a:lnTo>
                      <a:pt x="392" y="3302"/>
                    </a:lnTo>
                    <a:lnTo>
                      <a:pt x="391" y="3308"/>
                    </a:lnTo>
                    <a:lnTo>
                      <a:pt x="390" y="3312"/>
                    </a:lnTo>
                    <a:lnTo>
                      <a:pt x="386" y="3321"/>
                    </a:lnTo>
                    <a:lnTo>
                      <a:pt x="384" y="3324"/>
                    </a:lnTo>
                    <a:lnTo>
                      <a:pt x="382" y="3321"/>
                    </a:lnTo>
                    <a:lnTo>
                      <a:pt x="384" y="3316"/>
                    </a:lnTo>
                    <a:lnTo>
                      <a:pt x="386" y="3311"/>
                    </a:lnTo>
                    <a:lnTo>
                      <a:pt x="386" y="3306"/>
                    </a:lnTo>
                    <a:lnTo>
                      <a:pt x="384" y="3299"/>
                    </a:lnTo>
                    <a:lnTo>
                      <a:pt x="383" y="3293"/>
                    </a:lnTo>
                    <a:lnTo>
                      <a:pt x="382" y="3289"/>
                    </a:lnTo>
                    <a:lnTo>
                      <a:pt x="382" y="3285"/>
                    </a:lnTo>
                    <a:lnTo>
                      <a:pt x="383" y="3281"/>
                    </a:lnTo>
                    <a:lnTo>
                      <a:pt x="384" y="3277"/>
                    </a:lnTo>
                    <a:lnTo>
                      <a:pt x="385" y="3273"/>
                    </a:lnTo>
                    <a:lnTo>
                      <a:pt x="385" y="3273"/>
                    </a:lnTo>
                    <a:lnTo>
                      <a:pt x="385" y="3269"/>
                    </a:lnTo>
                    <a:lnTo>
                      <a:pt x="385" y="3265"/>
                    </a:lnTo>
                    <a:lnTo>
                      <a:pt x="384" y="3262"/>
                    </a:lnTo>
                    <a:lnTo>
                      <a:pt x="382" y="3259"/>
                    </a:lnTo>
                    <a:lnTo>
                      <a:pt x="378" y="3261"/>
                    </a:lnTo>
                    <a:lnTo>
                      <a:pt x="371" y="3258"/>
                    </a:lnTo>
                    <a:lnTo>
                      <a:pt x="369" y="3251"/>
                    </a:lnTo>
                    <a:lnTo>
                      <a:pt x="363" y="3249"/>
                    </a:lnTo>
                    <a:lnTo>
                      <a:pt x="360" y="3244"/>
                    </a:lnTo>
                    <a:lnTo>
                      <a:pt x="353" y="3242"/>
                    </a:lnTo>
                    <a:lnTo>
                      <a:pt x="348" y="3240"/>
                    </a:lnTo>
                    <a:lnTo>
                      <a:pt x="344" y="3237"/>
                    </a:lnTo>
                    <a:lnTo>
                      <a:pt x="339" y="3234"/>
                    </a:lnTo>
                    <a:lnTo>
                      <a:pt x="334" y="3231"/>
                    </a:lnTo>
                    <a:lnTo>
                      <a:pt x="330" y="3228"/>
                    </a:lnTo>
                    <a:lnTo>
                      <a:pt x="328" y="3228"/>
                    </a:lnTo>
                    <a:lnTo>
                      <a:pt x="322" y="3229"/>
                    </a:lnTo>
                    <a:lnTo>
                      <a:pt x="321" y="3222"/>
                    </a:lnTo>
                    <a:lnTo>
                      <a:pt x="319" y="3219"/>
                    </a:lnTo>
                    <a:lnTo>
                      <a:pt x="320" y="3216"/>
                    </a:lnTo>
                    <a:lnTo>
                      <a:pt x="317" y="3214"/>
                    </a:lnTo>
                    <a:lnTo>
                      <a:pt x="312" y="3212"/>
                    </a:lnTo>
                    <a:lnTo>
                      <a:pt x="313" y="3205"/>
                    </a:lnTo>
                    <a:lnTo>
                      <a:pt x="314" y="3201"/>
                    </a:lnTo>
                    <a:lnTo>
                      <a:pt x="310" y="3199"/>
                    </a:lnTo>
                    <a:lnTo>
                      <a:pt x="304" y="3197"/>
                    </a:lnTo>
                    <a:lnTo>
                      <a:pt x="306" y="3193"/>
                    </a:lnTo>
                    <a:lnTo>
                      <a:pt x="307" y="3190"/>
                    </a:lnTo>
                    <a:lnTo>
                      <a:pt x="305" y="3184"/>
                    </a:lnTo>
                    <a:lnTo>
                      <a:pt x="300" y="3176"/>
                    </a:lnTo>
                    <a:lnTo>
                      <a:pt x="296" y="3170"/>
                    </a:lnTo>
                    <a:lnTo>
                      <a:pt x="291" y="3160"/>
                    </a:lnTo>
                    <a:lnTo>
                      <a:pt x="287" y="3152"/>
                    </a:lnTo>
                    <a:lnTo>
                      <a:pt x="283" y="3145"/>
                    </a:lnTo>
                    <a:lnTo>
                      <a:pt x="280" y="3141"/>
                    </a:lnTo>
                    <a:lnTo>
                      <a:pt x="276" y="3132"/>
                    </a:lnTo>
                    <a:lnTo>
                      <a:pt x="271" y="3122"/>
                    </a:lnTo>
                    <a:lnTo>
                      <a:pt x="266" y="3115"/>
                    </a:lnTo>
                    <a:lnTo>
                      <a:pt x="266" y="3110"/>
                    </a:lnTo>
                    <a:lnTo>
                      <a:pt x="261" y="3104"/>
                    </a:lnTo>
                    <a:lnTo>
                      <a:pt x="257" y="3097"/>
                    </a:lnTo>
                    <a:lnTo>
                      <a:pt x="252" y="3090"/>
                    </a:lnTo>
                    <a:lnTo>
                      <a:pt x="247" y="3087"/>
                    </a:lnTo>
                    <a:lnTo>
                      <a:pt x="243" y="3084"/>
                    </a:lnTo>
                    <a:lnTo>
                      <a:pt x="238" y="3080"/>
                    </a:lnTo>
                    <a:lnTo>
                      <a:pt x="235" y="3077"/>
                    </a:lnTo>
                    <a:lnTo>
                      <a:pt x="234" y="3074"/>
                    </a:lnTo>
                    <a:lnTo>
                      <a:pt x="233" y="3072"/>
                    </a:lnTo>
                    <a:lnTo>
                      <a:pt x="232" y="3069"/>
                    </a:lnTo>
                    <a:lnTo>
                      <a:pt x="231" y="3066"/>
                    </a:lnTo>
                    <a:lnTo>
                      <a:pt x="230" y="3064"/>
                    </a:lnTo>
                    <a:lnTo>
                      <a:pt x="223" y="3060"/>
                    </a:lnTo>
                    <a:lnTo>
                      <a:pt x="222" y="3057"/>
                    </a:lnTo>
                    <a:lnTo>
                      <a:pt x="217" y="3053"/>
                    </a:lnTo>
                    <a:lnTo>
                      <a:pt x="213" y="3052"/>
                    </a:lnTo>
                    <a:lnTo>
                      <a:pt x="212" y="3050"/>
                    </a:lnTo>
                    <a:lnTo>
                      <a:pt x="208" y="3040"/>
                    </a:lnTo>
                    <a:lnTo>
                      <a:pt x="208" y="3036"/>
                    </a:lnTo>
                    <a:lnTo>
                      <a:pt x="209" y="3032"/>
                    </a:lnTo>
                    <a:lnTo>
                      <a:pt x="208" y="3030"/>
                    </a:lnTo>
                    <a:lnTo>
                      <a:pt x="201" y="3022"/>
                    </a:lnTo>
                    <a:lnTo>
                      <a:pt x="197" y="3019"/>
                    </a:lnTo>
                    <a:lnTo>
                      <a:pt x="194" y="3016"/>
                    </a:lnTo>
                    <a:lnTo>
                      <a:pt x="186" y="3020"/>
                    </a:lnTo>
                    <a:lnTo>
                      <a:pt x="177" y="3025"/>
                    </a:lnTo>
                    <a:lnTo>
                      <a:pt x="172" y="3026"/>
                    </a:lnTo>
                    <a:lnTo>
                      <a:pt x="164" y="3029"/>
                    </a:lnTo>
                    <a:lnTo>
                      <a:pt x="167" y="3034"/>
                    </a:lnTo>
                    <a:lnTo>
                      <a:pt x="165" y="3037"/>
                    </a:lnTo>
                    <a:lnTo>
                      <a:pt x="163" y="3039"/>
                    </a:lnTo>
                    <a:lnTo>
                      <a:pt x="159" y="3039"/>
                    </a:lnTo>
                    <a:lnTo>
                      <a:pt x="159" y="3051"/>
                    </a:lnTo>
                    <a:lnTo>
                      <a:pt x="155" y="3060"/>
                    </a:lnTo>
                    <a:lnTo>
                      <a:pt x="147" y="3060"/>
                    </a:lnTo>
                    <a:lnTo>
                      <a:pt x="142" y="3063"/>
                    </a:lnTo>
                    <a:lnTo>
                      <a:pt x="136" y="3067"/>
                    </a:lnTo>
                    <a:lnTo>
                      <a:pt x="130" y="3071"/>
                    </a:lnTo>
                    <a:lnTo>
                      <a:pt x="125" y="3077"/>
                    </a:lnTo>
                    <a:lnTo>
                      <a:pt x="122" y="3076"/>
                    </a:lnTo>
                    <a:lnTo>
                      <a:pt x="123" y="3071"/>
                    </a:lnTo>
                    <a:lnTo>
                      <a:pt x="121" y="3062"/>
                    </a:lnTo>
                    <a:lnTo>
                      <a:pt x="119" y="3055"/>
                    </a:lnTo>
                    <a:lnTo>
                      <a:pt x="116" y="3051"/>
                    </a:lnTo>
                    <a:lnTo>
                      <a:pt x="110" y="3045"/>
                    </a:lnTo>
                    <a:lnTo>
                      <a:pt x="105" y="3040"/>
                    </a:lnTo>
                    <a:lnTo>
                      <a:pt x="98" y="3033"/>
                    </a:lnTo>
                    <a:lnTo>
                      <a:pt x="94" y="3028"/>
                    </a:lnTo>
                    <a:lnTo>
                      <a:pt x="89" y="3023"/>
                    </a:lnTo>
                    <a:lnTo>
                      <a:pt x="83" y="3017"/>
                    </a:lnTo>
                    <a:lnTo>
                      <a:pt x="80" y="3008"/>
                    </a:lnTo>
                    <a:lnTo>
                      <a:pt x="75" y="3005"/>
                    </a:lnTo>
                    <a:lnTo>
                      <a:pt x="68" y="3002"/>
                    </a:lnTo>
                    <a:lnTo>
                      <a:pt x="63" y="2995"/>
                    </a:lnTo>
                    <a:lnTo>
                      <a:pt x="65" y="2989"/>
                    </a:lnTo>
                    <a:lnTo>
                      <a:pt x="67" y="2981"/>
                    </a:lnTo>
                    <a:lnTo>
                      <a:pt x="67" y="2977"/>
                    </a:lnTo>
                    <a:lnTo>
                      <a:pt x="62" y="2977"/>
                    </a:lnTo>
                    <a:lnTo>
                      <a:pt x="54" y="2978"/>
                    </a:lnTo>
                    <a:lnTo>
                      <a:pt x="46" y="2978"/>
                    </a:lnTo>
                    <a:lnTo>
                      <a:pt x="41" y="2983"/>
                    </a:lnTo>
                    <a:lnTo>
                      <a:pt x="36" y="2988"/>
                    </a:lnTo>
                    <a:lnTo>
                      <a:pt x="28" y="2984"/>
                    </a:lnTo>
                    <a:lnTo>
                      <a:pt x="19" y="2980"/>
                    </a:lnTo>
                    <a:lnTo>
                      <a:pt x="16" y="2986"/>
                    </a:lnTo>
                    <a:lnTo>
                      <a:pt x="8" y="2983"/>
                    </a:lnTo>
                    <a:lnTo>
                      <a:pt x="0" y="2980"/>
                    </a:lnTo>
                    <a:lnTo>
                      <a:pt x="0" y="2959"/>
                    </a:lnTo>
                    <a:lnTo>
                      <a:pt x="0" y="2938"/>
                    </a:lnTo>
                    <a:lnTo>
                      <a:pt x="0" y="2917"/>
                    </a:lnTo>
                    <a:lnTo>
                      <a:pt x="0" y="2896"/>
                    </a:lnTo>
                    <a:lnTo>
                      <a:pt x="0" y="2874"/>
                    </a:lnTo>
                    <a:lnTo>
                      <a:pt x="0" y="2853"/>
                    </a:lnTo>
                    <a:lnTo>
                      <a:pt x="0" y="2831"/>
                    </a:lnTo>
                    <a:lnTo>
                      <a:pt x="0" y="2808"/>
                    </a:lnTo>
                    <a:lnTo>
                      <a:pt x="0" y="2786"/>
                    </a:lnTo>
                    <a:lnTo>
                      <a:pt x="0" y="2763"/>
                    </a:lnTo>
                    <a:lnTo>
                      <a:pt x="0" y="2741"/>
                    </a:lnTo>
                    <a:lnTo>
                      <a:pt x="0" y="2718"/>
                    </a:lnTo>
                    <a:lnTo>
                      <a:pt x="0" y="2694"/>
                    </a:lnTo>
                    <a:lnTo>
                      <a:pt x="0" y="2671"/>
                    </a:lnTo>
                    <a:lnTo>
                      <a:pt x="0" y="2647"/>
                    </a:lnTo>
                    <a:lnTo>
                      <a:pt x="0" y="2623"/>
                    </a:lnTo>
                    <a:lnTo>
                      <a:pt x="0" y="2598"/>
                    </a:lnTo>
                    <a:lnTo>
                      <a:pt x="0" y="2574"/>
                    </a:lnTo>
                    <a:lnTo>
                      <a:pt x="0" y="2549"/>
                    </a:lnTo>
                    <a:lnTo>
                      <a:pt x="0" y="2524"/>
                    </a:lnTo>
                    <a:lnTo>
                      <a:pt x="0" y="2498"/>
                    </a:lnTo>
                    <a:lnTo>
                      <a:pt x="0" y="2473"/>
                    </a:lnTo>
                    <a:lnTo>
                      <a:pt x="0" y="2446"/>
                    </a:lnTo>
                    <a:lnTo>
                      <a:pt x="0" y="2420"/>
                    </a:lnTo>
                    <a:lnTo>
                      <a:pt x="0" y="2393"/>
                    </a:lnTo>
                    <a:lnTo>
                      <a:pt x="0" y="2366"/>
                    </a:lnTo>
                    <a:lnTo>
                      <a:pt x="0" y="2339"/>
                    </a:lnTo>
                    <a:lnTo>
                      <a:pt x="0" y="2311"/>
                    </a:lnTo>
                    <a:lnTo>
                      <a:pt x="0" y="2283"/>
                    </a:lnTo>
                    <a:lnTo>
                      <a:pt x="0" y="2255"/>
                    </a:lnTo>
                    <a:lnTo>
                      <a:pt x="0" y="2226"/>
                    </a:lnTo>
                    <a:lnTo>
                      <a:pt x="0" y="2196"/>
                    </a:lnTo>
                    <a:lnTo>
                      <a:pt x="5" y="2198"/>
                    </a:lnTo>
                    <a:lnTo>
                      <a:pt x="21" y="2201"/>
                    </a:lnTo>
                    <a:lnTo>
                      <a:pt x="36" y="2199"/>
                    </a:lnTo>
                    <a:lnTo>
                      <a:pt x="64" y="2210"/>
                    </a:lnTo>
                    <a:lnTo>
                      <a:pt x="81" y="2230"/>
                    </a:lnTo>
                    <a:lnTo>
                      <a:pt x="95" y="2240"/>
                    </a:lnTo>
                    <a:lnTo>
                      <a:pt x="101" y="2246"/>
                    </a:lnTo>
                    <a:lnTo>
                      <a:pt x="110" y="2252"/>
                    </a:lnTo>
                    <a:lnTo>
                      <a:pt x="131" y="2265"/>
                    </a:lnTo>
                    <a:lnTo>
                      <a:pt x="138" y="2266"/>
                    </a:lnTo>
                    <a:lnTo>
                      <a:pt x="150" y="2272"/>
                    </a:lnTo>
                    <a:lnTo>
                      <a:pt x="158" y="2271"/>
                    </a:lnTo>
                    <a:lnTo>
                      <a:pt x="171" y="2273"/>
                    </a:lnTo>
                    <a:lnTo>
                      <a:pt x="180" y="2277"/>
                    </a:lnTo>
                    <a:lnTo>
                      <a:pt x="198" y="2291"/>
                    </a:lnTo>
                    <a:lnTo>
                      <a:pt x="201" y="2292"/>
                    </a:lnTo>
                    <a:lnTo>
                      <a:pt x="202" y="2291"/>
                    </a:lnTo>
                    <a:lnTo>
                      <a:pt x="196" y="2278"/>
                    </a:lnTo>
                    <a:lnTo>
                      <a:pt x="195" y="2277"/>
                    </a:lnTo>
                    <a:lnTo>
                      <a:pt x="188" y="2272"/>
                    </a:lnTo>
                    <a:lnTo>
                      <a:pt x="180" y="2269"/>
                    </a:lnTo>
                    <a:lnTo>
                      <a:pt x="179" y="2268"/>
                    </a:lnTo>
                    <a:lnTo>
                      <a:pt x="177" y="2264"/>
                    </a:lnTo>
                    <a:lnTo>
                      <a:pt x="178" y="2262"/>
                    </a:lnTo>
                    <a:lnTo>
                      <a:pt x="180" y="2261"/>
                    </a:lnTo>
                    <a:lnTo>
                      <a:pt x="186" y="2261"/>
                    </a:lnTo>
                    <a:lnTo>
                      <a:pt x="190" y="2260"/>
                    </a:lnTo>
                    <a:lnTo>
                      <a:pt x="190" y="2258"/>
                    </a:lnTo>
                    <a:lnTo>
                      <a:pt x="187" y="2258"/>
                    </a:lnTo>
                    <a:lnTo>
                      <a:pt x="184" y="2256"/>
                    </a:lnTo>
                    <a:lnTo>
                      <a:pt x="180" y="2253"/>
                    </a:lnTo>
                    <a:lnTo>
                      <a:pt x="178" y="2250"/>
                    </a:lnTo>
                    <a:lnTo>
                      <a:pt x="186" y="2230"/>
                    </a:lnTo>
                    <a:lnTo>
                      <a:pt x="189" y="2232"/>
                    </a:lnTo>
                    <a:lnTo>
                      <a:pt x="193" y="2228"/>
                    </a:lnTo>
                    <a:lnTo>
                      <a:pt x="200" y="2231"/>
                    </a:lnTo>
                    <a:lnTo>
                      <a:pt x="201" y="2229"/>
                    </a:lnTo>
                    <a:lnTo>
                      <a:pt x="202" y="2219"/>
                    </a:lnTo>
                    <a:lnTo>
                      <a:pt x="203" y="2217"/>
                    </a:lnTo>
                    <a:lnTo>
                      <a:pt x="205" y="2215"/>
                    </a:lnTo>
                    <a:lnTo>
                      <a:pt x="215" y="2213"/>
                    </a:lnTo>
                    <a:lnTo>
                      <a:pt x="228" y="2215"/>
                    </a:lnTo>
                    <a:lnTo>
                      <a:pt x="229" y="2214"/>
                    </a:lnTo>
                    <a:lnTo>
                      <a:pt x="228" y="2207"/>
                    </a:lnTo>
                    <a:lnTo>
                      <a:pt x="228" y="2204"/>
                    </a:lnTo>
                    <a:lnTo>
                      <a:pt x="229" y="2198"/>
                    </a:lnTo>
                    <a:lnTo>
                      <a:pt x="230" y="2195"/>
                    </a:lnTo>
                    <a:lnTo>
                      <a:pt x="231" y="2193"/>
                    </a:lnTo>
                    <a:lnTo>
                      <a:pt x="237" y="2195"/>
                    </a:lnTo>
                    <a:lnTo>
                      <a:pt x="239" y="2198"/>
                    </a:lnTo>
                    <a:lnTo>
                      <a:pt x="241" y="2203"/>
                    </a:lnTo>
                    <a:lnTo>
                      <a:pt x="243" y="2206"/>
                    </a:lnTo>
                    <a:lnTo>
                      <a:pt x="249" y="2209"/>
                    </a:lnTo>
                    <a:lnTo>
                      <a:pt x="250" y="2211"/>
                    </a:lnTo>
                    <a:lnTo>
                      <a:pt x="247" y="2219"/>
                    </a:lnTo>
                    <a:lnTo>
                      <a:pt x="245" y="2223"/>
                    </a:lnTo>
                    <a:lnTo>
                      <a:pt x="240" y="2233"/>
                    </a:lnTo>
                    <a:lnTo>
                      <a:pt x="239" y="2236"/>
                    </a:lnTo>
                    <a:lnTo>
                      <a:pt x="247" y="2231"/>
                    </a:lnTo>
                    <a:lnTo>
                      <a:pt x="256" y="2225"/>
                    </a:lnTo>
                    <a:lnTo>
                      <a:pt x="264" y="2221"/>
                    </a:lnTo>
                    <a:lnTo>
                      <a:pt x="270" y="2220"/>
                    </a:lnTo>
                    <a:lnTo>
                      <a:pt x="275" y="2218"/>
                    </a:lnTo>
                    <a:lnTo>
                      <a:pt x="277" y="2215"/>
                    </a:lnTo>
                    <a:lnTo>
                      <a:pt x="279" y="2211"/>
                    </a:lnTo>
                    <a:lnTo>
                      <a:pt x="283" y="2199"/>
                    </a:lnTo>
                    <a:lnTo>
                      <a:pt x="286" y="2197"/>
                    </a:lnTo>
                    <a:lnTo>
                      <a:pt x="297" y="2197"/>
                    </a:lnTo>
                    <a:lnTo>
                      <a:pt x="300" y="2197"/>
                    </a:lnTo>
                    <a:lnTo>
                      <a:pt x="301" y="2196"/>
                    </a:lnTo>
                    <a:lnTo>
                      <a:pt x="301" y="2194"/>
                    </a:lnTo>
                    <a:lnTo>
                      <a:pt x="299" y="2192"/>
                    </a:lnTo>
                    <a:lnTo>
                      <a:pt x="296" y="2192"/>
                    </a:lnTo>
                    <a:lnTo>
                      <a:pt x="295" y="2191"/>
                    </a:lnTo>
                    <a:lnTo>
                      <a:pt x="297" y="2189"/>
                    </a:lnTo>
                    <a:lnTo>
                      <a:pt x="298" y="2188"/>
                    </a:lnTo>
                    <a:lnTo>
                      <a:pt x="304" y="2186"/>
                    </a:lnTo>
                    <a:lnTo>
                      <a:pt x="307" y="2191"/>
                    </a:lnTo>
                    <a:lnTo>
                      <a:pt x="310" y="2191"/>
                    </a:lnTo>
                    <a:lnTo>
                      <a:pt x="318" y="2186"/>
                    </a:lnTo>
                    <a:lnTo>
                      <a:pt x="330" y="2173"/>
                    </a:lnTo>
                    <a:lnTo>
                      <a:pt x="335" y="2169"/>
                    </a:lnTo>
                    <a:lnTo>
                      <a:pt x="339" y="2169"/>
                    </a:lnTo>
                    <a:lnTo>
                      <a:pt x="343" y="2171"/>
                    </a:lnTo>
                    <a:lnTo>
                      <a:pt x="346" y="2171"/>
                    </a:lnTo>
                    <a:lnTo>
                      <a:pt x="349" y="2163"/>
                    </a:lnTo>
                    <a:lnTo>
                      <a:pt x="351" y="2159"/>
                    </a:lnTo>
                    <a:lnTo>
                      <a:pt x="353" y="2156"/>
                    </a:lnTo>
                    <a:lnTo>
                      <a:pt x="362" y="2148"/>
                    </a:lnTo>
                    <a:lnTo>
                      <a:pt x="368" y="2146"/>
                    </a:lnTo>
                    <a:lnTo>
                      <a:pt x="372" y="2148"/>
                    </a:lnTo>
                    <a:lnTo>
                      <a:pt x="376" y="2151"/>
                    </a:lnTo>
                    <a:lnTo>
                      <a:pt x="380" y="2152"/>
                    </a:lnTo>
                    <a:lnTo>
                      <a:pt x="384" y="2151"/>
                    </a:lnTo>
                    <a:lnTo>
                      <a:pt x="388" y="2152"/>
                    </a:lnTo>
                    <a:lnTo>
                      <a:pt x="389" y="2150"/>
                    </a:lnTo>
                    <a:lnTo>
                      <a:pt x="395" y="2141"/>
                    </a:lnTo>
                    <a:lnTo>
                      <a:pt x="397" y="2141"/>
                    </a:lnTo>
                    <a:lnTo>
                      <a:pt x="399" y="2144"/>
                    </a:lnTo>
                    <a:lnTo>
                      <a:pt x="402" y="2150"/>
                    </a:lnTo>
                    <a:lnTo>
                      <a:pt x="402" y="2153"/>
                    </a:lnTo>
                    <a:lnTo>
                      <a:pt x="398" y="2161"/>
                    </a:lnTo>
                    <a:lnTo>
                      <a:pt x="370" y="2183"/>
                    </a:lnTo>
                    <a:lnTo>
                      <a:pt x="361" y="2193"/>
                    </a:lnTo>
                    <a:lnTo>
                      <a:pt x="356" y="2196"/>
                    </a:lnTo>
                    <a:lnTo>
                      <a:pt x="352" y="2198"/>
                    </a:lnTo>
                    <a:lnTo>
                      <a:pt x="343" y="2200"/>
                    </a:lnTo>
                    <a:lnTo>
                      <a:pt x="340" y="2202"/>
                    </a:lnTo>
                    <a:lnTo>
                      <a:pt x="334" y="2204"/>
                    </a:lnTo>
                    <a:lnTo>
                      <a:pt x="320" y="2207"/>
                    </a:lnTo>
                    <a:lnTo>
                      <a:pt x="318" y="2208"/>
                    </a:lnTo>
                    <a:lnTo>
                      <a:pt x="316" y="2210"/>
                    </a:lnTo>
                    <a:lnTo>
                      <a:pt x="311" y="2221"/>
                    </a:lnTo>
                    <a:lnTo>
                      <a:pt x="309" y="2225"/>
                    </a:lnTo>
                    <a:lnTo>
                      <a:pt x="304" y="2231"/>
                    </a:lnTo>
                    <a:lnTo>
                      <a:pt x="299" y="2234"/>
                    </a:lnTo>
                    <a:lnTo>
                      <a:pt x="291" y="2236"/>
                    </a:lnTo>
                    <a:lnTo>
                      <a:pt x="287" y="2241"/>
                    </a:lnTo>
                    <a:lnTo>
                      <a:pt x="282" y="2251"/>
                    </a:lnTo>
                    <a:lnTo>
                      <a:pt x="277" y="2258"/>
                    </a:lnTo>
                    <a:lnTo>
                      <a:pt x="272" y="2264"/>
                    </a:lnTo>
                    <a:lnTo>
                      <a:pt x="267" y="2272"/>
                    </a:lnTo>
                    <a:lnTo>
                      <a:pt x="266" y="2276"/>
                    </a:lnTo>
                    <a:lnTo>
                      <a:pt x="267" y="2282"/>
                    </a:lnTo>
                    <a:lnTo>
                      <a:pt x="268" y="2284"/>
                    </a:lnTo>
                    <a:lnTo>
                      <a:pt x="274" y="2286"/>
                    </a:lnTo>
                    <a:lnTo>
                      <a:pt x="276" y="2286"/>
                    </a:lnTo>
                    <a:lnTo>
                      <a:pt x="274" y="2283"/>
                    </a:lnTo>
                    <a:lnTo>
                      <a:pt x="269" y="2279"/>
                    </a:lnTo>
                    <a:lnTo>
                      <a:pt x="269" y="2277"/>
                    </a:lnTo>
                    <a:lnTo>
                      <a:pt x="270" y="2276"/>
                    </a:lnTo>
                    <a:lnTo>
                      <a:pt x="291" y="2279"/>
                    </a:lnTo>
                    <a:lnTo>
                      <a:pt x="295" y="2276"/>
                    </a:lnTo>
                    <a:lnTo>
                      <a:pt x="297" y="2273"/>
                    </a:lnTo>
                    <a:lnTo>
                      <a:pt x="297" y="2272"/>
                    </a:lnTo>
                    <a:lnTo>
                      <a:pt x="291" y="2271"/>
                    </a:lnTo>
                    <a:lnTo>
                      <a:pt x="290" y="2269"/>
                    </a:lnTo>
                    <a:lnTo>
                      <a:pt x="289" y="2264"/>
                    </a:lnTo>
                    <a:lnTo>
                      <a:pt x="289" y="2260"/>
                    </a:lnTo>
                    <a:lnTo>
                      <a:pt x="289" y="2257"/>
                    </a:lnTo>
                    <a:lnTo>
                      <a:pt x="290" y="2253"/>
                    </a:lnTo>
                    <a:lnTo>
                      <a:pt x="296" y="2247"/>
                    </a:lnTo>
                    <a:lnTo>
                      <a:pt x="303" y="2245"/>
                    </a:lnTo>
                    <a:lnTo>
                      <a:pt x="308" y="2241"/>
                    </a:lnTo>
                    <a:lnTo>
                      <a:pt x="311" y="2238"/>
                    </a:lnTo>
                    <a:lnTo>
                      <a:pt x="318" y="2233"/>
                    </a:lnTo>
                    <a:lnTo>
                      <a:pt x="321" y="2228"/>
                    </a:lnTo>
                    <a:lnTo>
                      <a:pt x="323" y="2225"/>
                    </a:lnTo>
                    <a:lnTo>
                      <a:pt x="323" y="2223"/>
                    </a:lnTo>
                    <a:lnTo>
                      <a:pt x="322" y="2221"/>
                    </a:lnTo>
                    <a:lnTo>
                      <a:pt x="323" y="2218"/>
                    </a:lnTo>
                    <a:lnTo>
                      <a:pt x="328" y="2216"/>
                    </a:lnTo>
                    <a:lnTo>
                      <a:pt x="331" y="2216"/>
                    </a:lnTo>
                    <a:lnTo>
                      <a:pt x="339" y="2218"/>
                    </a:lnTo>
                    <a:lnTo>
                      <a:pt x="340" y="2220"/>
                    </a:lnTo>
                    <a:lnTo>
                      <a:pt x="339" y="2225"/>
                    </a:lnTo>
                    <a:lnTo>
                      <a:pt x="340" y="2225"/>
                    </a:lnTo>
                    <a:lnTo>
                      <a:pt x="343" y="2218"/>
                    </a:lnTo>
                    <a:lnTo>
                      <a:pt x="345" y="2216"/>
                    </a:lnTo>
                    <a:lnTo>
                      <a:pt x="347" y="2216"/>
                    </a:lnTo>
                    <a:lnTo>
                      <a:pt x="348" y="2217"/>
                    </a:lnTo>
                    <a:lnTo>
                      <a:pt x="350" y="2219"/>
                    </a:lnTo>
                    <a:lnTo>
                      <a:pt x="351" y="2225"/>
                    </a:lnTo>
                    <a:lnTo>
                      <a:pt x="351" y="2236"/>
                    </a:lnTo>
                    <a:lnTo>
                      <a:pt x="352" y="2241"/>
                    </a:lnTo>
                    <a:lnTo>
                      <a:pt x="354" y="2233"/>
                    </a:lnTo>
                    <a:lnTo>
                      <a:pt x="355" y="2230"/>
                    </a:lnTo>
                    <a:lnTo>
                      <a:pt x="363" y="2214"/>
                    </a:lnTo>
                    <a:lnTo>
                      <a:pt x="368" y="2205"/>
                    </a:lnTo>
                    <a:lnTo>
                      <a:pt x="373" y="2196"/>
                    </a:lnTo>
                    <a:lnTo>
                      <a:pt x="382" y="2189"/>
                    </a:lnTo>
                    <a:lnTo>
                      <a:pt x="401" y="2179"/>
                    </a:lnTo>
                    <a:lnTo>
                      <a:pt x="411" y="2176"/>
                    </a:lnTo>
                    <a:lnTo>
                      <a:pt x="417" y="2173"/>
                    </a:lnTo>
                    <a:lnTo>
                      <a:pt x="420" y="2171"/>
                    </a:lnTo>
                    <a:lnTo>
                      <a:pt x="421" y="2168"/>
                    </a:lnTo>
                    <a:lnTo>
                      <a:pt x="424" y="2164"/>
                    </a:lnTo>
                    <a:lnTo>
                      <a:pt x="425" y="2165"/>
                    </a:lnTo>
                    <a:lnTo>
                      <a:pt x="424" y="2172"/>
                    </a:lnTo>
                    <a:lnTo>
                      <a:pt x="423" y="2174"/>
                    </a:lnTo>
                    <a:lnTo>
                      <a:pt x="416" y="2178"/>
                    </a:lnTo>
                    <a:lnTo>
                      <a:pt x="415" y="2181"/>
                    </a:lnTo>
                    <a:lnTo>
                      <a:pt x="416" y="2186"/>
                    </a:lnTo>
                    <a:lnTo>
                      <a:pt x="417" y="2190"/>
                    </a:lnTo>
                    <a:lnTo>
                      <a:pt x="419" y="2191"/>
                    </a:lnTo>
                    <a:lnTo>
                      <a:pt x="422" y="2190"/>
                    </a:lnTo>
                    <a:lnTo>
                      <a:pt x="426" y="2186"/>
                    </a:lnTo>
                    <a:lnTo>
                      <a:pt x="431" y="2180"/>
                    </a:lnTo>
                    <a:lnTo>
                      <a:pt x="442" y="2165"/>
                    </a:lnTo>
                    <a:lnTo>
                      <a:pt x="443" y="2162"/>
                    </a:lnTo>
                    <a:lnTo>
                      <a:pt x="446" y="2150"/>
                    </a:lnTo>
                    <a:lnTo>
                      <a:pt x="452" y="2144"/>
                    </a:lnTo>
                    <a:lnTo>
                      <a:pt x="464" y="2138"/>
                    </a:lnTo>
                    <a:lnTo>
                      <a:pt x="467" y="2134"/>
                    </a:lnTo>
                    <a:lnTo>
                      <a:pt x="457" y="2131"/>
                    </a:lnTo>
                    <a:lnTo>
                      <a:pt x="455" y="2128"/>
                    </a:lnTo>
                    <a:lnTo>
                      <a:pt x="454" y="2127"/>
                    </a:lnTo>
                    <a:lnTo>
                      <a:pt x="456" y="2123"/>
                    </a:lnTo>
                    <a:lnTo>
                      <a:pt x="452" y="2120"/>
                    </a:lnTo>
                    <a:lnTo>
                      <a:pt x="450" y="2118"/>
                    </a:lnTo>
                    <a:lnTo>
                      <a:pt x="450" y="2111"/>
                    </a:lnTo>
                    <a:lnTo>
                      <a:pt x="451" y="2107"/>
                    </a:lnTo>
                    <a:lnTo>
                      <a:pt x="454" y="2102"/>
                    </a:lnTo>
                    <a:lnTo>
                      <a:pt x="456" y="2101"/>
                    </a:lnTo>
                    <a:lnTo>
                      <a:pt x="461" y="2104"/>
                    </a:lnTo>
                    <a:lnTo>
                      <a:pt x="465" y="2107"/>
                    </a:lnTo>
                    <a:lnTo>
                      <a:pt x="478" y="2123"/>
                    </a:lnTo>
                    <a:lnTo>
                      <a:pt x="483" y="2130"/>
                    </a:lnTo>
                    <a:lnTo>
                      <a:pt x="486" y="2136"/>
                    </a:lnTo>
                    <a:lnTo>
                      <a:pt x="494" y="2155"/>
                    </a:lnTo>
                    <a:lnTo>
                      <a:pt x="497" y="2165"/>
                    </a:lnTo>
                    <a:lnTo>
                      <a:pt x="499" y="2176"/>
                    </a:lnTo>
                    <a:lnTo>
                      <a:pt x="502" y="2184"/>
                    </a:lnTo>
                    <a:lnTo>
                      <a:pt x="505" y="2188"/>
                    </a:lnTo>
                    <a:lnTo>
                      <a:pt x="517" y="2207"/>
                    </a:lnTo>
                    <a:lnTo>
                      <a:pt x="524" y="2215"/>
                    </a:lnTo>
                    <a:lnTo>
                      <a:pt x="529" y="2220"/>
                    </a:lnTo>
                    <a:lnTo>
                      <a:pt x="536" y="2224"/>
                    </a:lnTo>
                    <a:lnTo>
                      <a:pt x="543" y="2226"/>
                    </a:lnTo>
                    <a:lnTo>
                      <a:pt x="548" y="2227"/>
                    </a:lnTo>
                    <a:lnTo>
                      <a:pt x="555" y="2219"/>
                    </a:lnTo>
                    <a:lnTo>
                      <a:pt x="555" y="2214"/>
                    </a:lnTo>
                    <a:lnTo>
                      <a:pt x="552" y="2205"/>
                    </a:lnTo>
                    <a:lnTo>
                      <a:pt x="549" y="2199"/>
                    </a:lnTo>
                    <a:lnTo>
                      <a:pt x="549" y="2195"/>
                    </a:lnTo>
                    <a:lnTo>
                      <a:pt x="553" y="2188"/>
                    </a:lnTo>
                    <a:lnTo>
                      <a:pt x="553" y="2186"/>
                    </a:lnTo>
                    <a:lnTo>
                      <a:pt x="554" y="2178"/>
                    </a:lnTo>
                    <a:lnTo>
                      <a:pt x="557" y="2180"/>
                    </a:lnTo>
                    <a:lnTo>
                      <a:pt x="558" y="2180"/>
                    </a:lnTo>
                    <a:lnTo>
                      <a:pt x="560" y="2177"/>
                    </a:lnTo>
                    <a:lnTo>
                      <a:pt x="562" y="2172"/>
                    </a:lnTo>
                    <a:lnTo>
                      <a:pt x="565" y="2168"/>
                    </a:lnTo>
                    <a:lnTo>
                      <a:pt x="568" y="2164"/>
                    </a:lnTo>
                    <a:lnTo>
                      <a:pt x="569" y="2162"/>
                    </a:lnTo>
                    <a:lnTo>
                      <a:pt x="566" y="2160"/>
                    </a:lnTo>
                    <a:lnTo>
                      <a:pt x="564" y="2160"/>
                    </a:lnTo>
                    <a:lnTo>
                      <a:pt x="562" y="2160"/>
                    </a:lnTo>
                    <a:lnTo>
                      <a:pt x="561" y="2158"/>
                    </a:lnTo>
                    <a:lnTo>
                      <a:pt x="563" y="2157"/>
                    </a:lnTo>
                    <a:lnTo>
                      <a:pt x="570" y="2153"/>
                    </a:lnTo>
                    <a:lnTo>
                      <a:pt x="571" y="2149"/>
                    </a:lnTo>
                    <a:lnTo>
                      <a:pt x="574" y="2146"/>
                    </a:lnTo>
                    <a:lnTo>
                      <a:pt x="577" y="2145"/>
                    </a:lnTo>
                    <a:lnTo>
                      <a:pt x="579" y="2147"/>
                    </a:lnTo>
                    <a:lnTo>
                      <a:pt x="581" y="2150"/>
                    </a:lnTo>
                    <a:lnTo>
                      <a:pt x="581" y="2155"/>
                    </a:lnTo>
                    <a:lnTo>
                      <a:pt x="580" y="2163"/>
                    </a:lnTo>
                    <a:lnTo>
                      <a:pt x="580" y="2169"/>
                    </a:lnTo>
                    <a:lnTo>
                      <a:pt x="582" y="2185"/>
                    </a:lnTo>
                    <a:lnTo>
                      <a:pt x="584" y="2188"/>
                    </a:lnTo>
                    <a:lnTo>
                      <a:pt x="592" y="2193"/>
                    </a:lnTo>
                    <a:lnTo>
                      <a:pt x="591" y="2196"/>
                    </a:lnTo>
                    <a:lnTo>
                      <a:pt x="582" y="2212"/>
                    </a:lnTo>
                    <a:lnTo>
                      <a:pt x="580" y="2216"/>
                    </a:lnTo>
                    <a:lnTo>
                      <a:pt x="579" y="2219"/>
                    </a:lnTo>
                    <a:lnTo>
                      <a:pt x="580" y="2222"/>
                    </a:lnTo>
                    <a:lnTo>
                      <a:pt x="581" y="2224"/>
                    </a:lnTo>
                    <a:lnTo>
                      <a:pt x="584" y="2225"/>
                    </a:lnTo>
                    <a:lnTo>
                      <a:pt x="592" y="2226"/>
                    </a:lnTo>
                    <a:lnTo>
                      <a:pt x="594" y="2224"/>
                    </a:lnTo>
                    <a:lnTo>
                      <a:pt x="610" y="2224"/>
                    </a:lnTo>
                    <a:lnTo>
                      <a:pt x="613" y="2223"/>
                    </a:lnTo>
                    <a:lnTo>
                      <a:pt x="615" y="2220"/>
                    </a:lnTo>
                    <a:lnTo>
                      <a:pt x="619" y="2212"/>
                    </a:lnTo>
                    <a:lnTo>
                      <a:pt x="623" y="2210"/>
                    </a:lnTo>
                    <a:lnTo>
                      <a:pt x="624" y="2207"/>
                    </a:lnTo>
                    <a:lnTo>
                      <a:pt x="626" y="2198"/>
                    </a:lnTo>
                    <a:lnTo>
                      <a:pt x="627" y="2188"/>
                    </a:lnTo>
                    <a:lnTo>
                      <a:pt x="629" y="2183"/>
                    </a:lnTo>
                    <a:lnTo>
                      <a:pt x="630" y="2180"/>
                    </a:lnTo>
                    <a:lnTo>
                      <a:pt x="633" y="2179"/>
                    </a:lnTo>
                    <a:lnTo>
                      <a:pt x="639" y="2181"/>
                    </a:lnTo>
                    <a:lnTo>
                      <a:pt x="642" y="2180"/>
                    </a:lnTo>
                    <a:lnTo>
                      <a:pt x="653" y="2181"/>
                    </a:lnTo>
                    <a:lnTo>
                      <a:pt x="664" y="2180"/>
                    </a:lnTo>
                    <a:lnTo>
                      <a:pt x="675" y="2182"/>
                    </a:lnTo>
                    <a:lnTo>
                      <a:pt x="683" y="2184"/>
                    </a:lnTo>
                    <a:lnTo>
                      <a:pt x="690" y="2187"/>
                    </a:lnTo>
                    <a:lnTo>
                      <a:pt x="703" y="2196"/>
                    </a:lnTo>
                    <a:lnTo>
                      <a:pt x="708" y="2200"/>
                    </a:lnTo>
                    <a:lnTo>
                      <a:pt x="726" y="2220"/>
                    </a:lnTo>
                    <a:lnTo>
                      <a:pt x="732" y="2224"/>
                    </a:lnTo>
                    <a:lnTo>
                      <a:pt x="742" y="2227"/>
                    </a:lnTo>
                    <a:lnTo>
                      <a:pt x="776" y="2236"/>
                    </a:lnTo>
                    <a:lnTo>
                      <a:pt x="781" y="2238"/>
                    </a:lnTo>
                    <a:lnTo>
                      <a:pt x="790" y="2247"/>
                    </a:lnTo>
                    <a:lnTo>
                      <a:pt x="796" y="2252"/>
                    </a:lnTo>
                    <a:lnTo>
                      <a:pt x="803" y="2257"/>
                    </a:lnTo>
                    <a:lnTo>
                      <a:pt x="813" y="2261"/>
                    </a:lnTo>
                    <a:lnTo>
                      <a:pt x="831" y="2267"/>
                    </a:lnTo>
                    <a:lnTo>
                      <a:pt x="834" y="2270"/>
                    </a:lnTo>
                    <a:lnTo>
                      <a:pt x="837" y="2270"/>
                    </a:lnTo>
                    <a:lnTo>
                      <a:pt x="841" y="2269"/>
                    </a:lnTo>
                    <a:lnTo>
                      <a:pt x="858" y="2273"/>
                    </a:lnTo>
                    <a:lnTo>
                      <a:pt x="862" y="2273"/>
                    </a:lnTo>
                    <a:lnTo>
                      <a:pt x="865" y="2273"/>
                    </a:lnTo>
                    <a:lnTo>
                      <a:pt x="869" y="2276"/>
                    </a:lnTo>
                    <a:lnTo>
                      <a:pt x="875" y="2277"/>
                    </a:lnTo>
                    <a:lnTo>
                      <a:pt x="875" y="2275"/>
                    </a:lnTo>
                    <a:lnTo>
                      <a:pt x="868" y="2265"/>
                    </a:lnTo>
                    <a:lnTo>
                      <a:pt x="868" y="2264"/>
                    </a:lnTo>
                    <a:lnTo>
                      <a:pt x="871" y="2264"/>
                    </a:lnTo>
                    <a:lnTo>
                      <a:pt x="879" y="2265"/>
                    </a:lnTo>
                    <a:lnTo>
                      <a:pt x="881" y="2262"/>
                    </a:lnTo>
                    <a:lnTo>
                      <a:pt x="884" y="2262"/>
                    </a:lnTo>
                    <a:lnTo>
                      <a:pt x="890" y="2264"/>
                    </a:lnTo>
                    <a:lnTo>
                      <a:pt x="896" y="2267"/>
                    </a:lnTo>
                    <a:lnTo>
                      <a:pt x="904" y="2272"/>
                    </a:lnTo>
                    <a:lnTo>
                      <a:pt x="912" y="2276"/>
                    </a:lnTo>
                    <a:lnTo>
                      <a:pt x="925" y="2286"/>
                    </a:lnTo>
                    <a:lnTo>
                      <a:pt x="932" y="2294"/>
                    </a:lnTo>
                    <a:lnTo>
                      <a:pt x="939" y="2304"/>
                    </a:lnTo>
                    <a:lnTo>
                      <a:pt x="943" y="2312"/>
                    </a:lnTo>
                    <a:lnTo>
                      <a:pt x="944" y="2316"/>
                    </a:lnTo>
                    <a:lnTo>
                      <a:pt x="945" y="2318"/>
                    </a:lnTo>
                    <a:lnTo>
                      <a:pt x="947" y="2318"/>
                    </a:lnTo>
                    <a:lnTo>
                      <a:pt x="948" y="2319"/>
                    </a:lnTo>
                    <a:lnTo>
                      <a:pt x="946" y="2328"/>
                    </a:lnTo>
                    <a:lnTo>
                      <a:pt x="945" y="2330"/>
                    </a:lnTo>
                    <a:lnTo>
                      <a:pt x="944" y="2332"/>
                    </a:lnTo>
                    <a:lnTo>
                      <a:pt x="937" y="2333"/>
                    </a:lnTo>
                    <a:lnTo>
                      <a:pt x="920" y="2331"/>
                    </a:lnTo>
                    <a:lnTo>
                      <a:pt x="917" y="2338"/>
                    </a:lnTo>
                    <a:lnTo>
                      <a:pt x="907" y="2344"/>
                    </a:lnTo>
                    <a:lnTo>
                      <a:pt x="906" y="2347"/>
                    </a:lnTo>
                    <a:lnTo>
                      <a:pt x="905" y="2349"/>
                    </a:lnTo>
                    <a:lnTo>
                      <a:pt x="906" y="2355"/>
                    </a:lnTo>
                    <a:lnTo>
                      <a:pt x="905" y="2357"/>
                    </a:lnTo>
                    <a:lnTo>
                      <a:pt x="897" y="2364"/>
                    </a:lnTo>
                    <a:lnTo>
                      <a:pt x="897" y="2366"/>
                    </a:lnTo>
                    <a:lnTo>
                      <a:pt x="902" y="2369"/>
                    </a:lnTo>
                    <a:lnTo>
                      <a:pt x="907" y="2374"/>
                    </a:lnTo>
                    <a:lnTo>
                      <a:pt x="912" y="2375"/>
                    </a:lnTo>
                    <a:lnTo>
                      <a:pt x="917" y="2374"/>
                    </a:lnTo>
                    <a:lnTo>
                      <a:pt x="924" y="2376"/>
                    </a:lnTo>
                    <a:lnTo>
                      <a:pt x="932" y="2380"/>
                    </a:lnTo>
                    <a:lnTo>
                      <a:pt x="938" y="2382"/>
                    </a:lnTo>
                    <a:lnTo>
                      <a:pt x="941" y="2381"/>
                    </a:lnTo>
                    <a:lnTo>
                      <a:pt x="945" y="2382"/>
                    </a:lnTo>
                    <a:lnTo>
                      <a:pt x="951" y="2384"/>
                    </a:lnTo>
                    <a:lnTo>
                      <a:pt x="958" y="2385"/>
                    </a:lnTo>
                    <a:lnTo>
                      <a:pt x="975" y="2384"/>
                    </a:lnTo>
                    <a:lnTo>
                      <a:pt x="979" y="2386"/>
                    </a:lnTo>
                    <a:lnTo>
                      <a:pt x="986" y="2387"/>
                    </a:lnTo>
                    <a:lnTo>
                      <a:pt x="1000" y="2386"/>
                    </a:lnTo>
                    <a:lnTo>
                      <a:pt x="1002" y="2386"/>
                    </a:lnTo>
                    <a:lnTo>
                      <a:pt x="1006" y="2383"/>
                    </a:lnTo>
                    <a:lnTo>
                      <a:pt x="1009" y="2382"/>
                    </a:lnTo>
                    <a:lnTo>
                      <a:pt x="1014" y="2382"/>
                    </a:lnTo>
                    <a:lnTo>
                      <a:pt x="1027" y="2379"/>
                    </a:lnTo>
                    <a:lnTo>
                      <a:pt x="1032" y="2379"/>
                    </a:lnTo>
                    <a:lnTo>
                      <a:pt x="1036" y="2378"/>
                    </a:lnTo>
                    <a:lnTo>
                      <a:pt x="1042" y="2374"/>
                    </a:lnTo>
                    <a:lnTo>
                      <a:pt x="1046" y="2373"/>
                    </a:lnTo>
                    <a:lnTo>
                      <a:pt x="1047" y="2376"/>
                    </a:lnTo>
                    <a:lnTo>
                      <a:pt x="1049" y="2377"/>
                    </a:lnTo>
                    <a:lnTo>
                      <a:pt x="1053" y="2376"/>
                    </a:lnTo>
                    <a:lnTo>
                      <a:pt x="1059" y="2372"/>
                    </a:lnTo>
                    <a:lnTo>
                      <a:pt x="1074" y="2361"/>
                    </a:lnTo>
                    <a:lnTo>
                      <a:pt x="1080" y="2361"/>
                    </a:lnTo>
                    <a:lnTo>
                      <a:pt x="1084" y="2357"/>
                    </a:lnTo>
                    <a:lnTo>
                      <a:pt x="1085" y="2357"/>
                    </a:lnTo>
                    <a:lnTo>
                      <a:pt x="1086" y="2359"/>
                    </a:lnTo>
                    <a:lnTo>
                      <a:pt x="1090" y="2367"/>
                    </a:lnTo>
                    <a:lnTo>
                      <a:pt x="1091" y="2369"/>
                    </a:lnTo>
                    <a:lnTo>
                      <a:pt x="1093" y="2369"/>
                    </a:lnTo>
                    <a:lnTo>
                      <a:pt x="1096" y="2374"/>
                    </a:lnTo>
                    <a:lnTo>
                      <a:pt x="1098" y="2380"/>
                    </a:lnTo>
                    <a:lnTo>
                      <a:pt x="1100" y="2382"/>
                    </a:lnTo>
                    <a:lnTo>
                      <a:pt x="1115" y="2382"/>
                    </a:lnTo>
                    <a:lnTo>
                      <a:pt x="1120" y="2384"/>
                    </a:lnTo>
                    <a:lnTo>
                      <a:pt x="1121" y="2385"/>
                    </a:lnTo>
                    <a:lnTo>
                      <a:pt x="1123" y="2390"/>
                    </a:lnTo>
                    <a:lnTo>
                      <a:pt x="1124" y="2400"/>
                    </a:lnTo>
                    <a:lnTo>
                      <a:pt x="1124" y="2404"/>
                    </a:lnTo>
                    <a:lnTo>
                      <a:pt x="1126" y="2409"/>
                    </a:lnTo>
                    <a:lnTo>
                      <a:pt x="1128" y="2410"/>
                    </a:lnTo>
                    <a:lnTo>
                      <a:pt x="1129" y="2409"/>
                    </a:lnTo>
                    <a:lnTo>
                      <a:pt x="1132" y="2395"/>
                    </a:lnTo>
                    <a:lnTo>
                      <a:pt x="1134" y="2393"/>
                    </a:lnTo>
                    <a:lnTo>
                      <a:pt x="1136" y="2394"/>
                    </a:lnTo>
                    <a:lnTo>
                      <a:pt x="1137" y="2395"/>
                    </a:lnTo>
                    <a:lnTo>
                      <a:pt x="1140" y="2405"/>
                    </a:lnTo>
                    <a:lnTo>
                      <a:pt x="1145" y="2412"/>
                    </a:lnTo>
                    <a:lnTo>
                      <a:pt x="1158" y="2425"/>
                    </a:lnTo>
                    <a:lnTo>
                      <a:pt x="1160" y="2430"/>
                    </a:lnTo>
                    <a:lnTo>
                      <a:pt x="1161" y="2434"/>
                    </a:lnTo>
                    <a:lnTo>
                      <a:pt x="1160" y="2437"/>
                    </a:lnTo>
                    <a:lnTo>
                      <a:pt x="1158" y="2440"/>
                    </a:lnTo>
                    <a:lnTo>
                      <a:pt x="1154" y="2442"/>
                    </a:lnTo>
                    <a:lnTo>
                      <a:pt x="1150" y="2444"/>
                    </a:lnTo>
                    <a:lnTo>
                      <a:pt x="1145" y="2443"/>
                    </a:lnTo>
                    <a:lnTo>
                      <a:pt x="1141" y="2440"/>
                    </a:lnTo>
                    <a:lnTo>
                      <a:pt x="1140" y="2440"/>
                    </a:lnTo>
                    <a:lnTo>
                      <a:pt x="1142" y="2443"/>
                    </a:lnTo>
                    <a:lnTo>
                      <a:pt x="1150" y="2454"/>
                    </a:lnTo>
                    <a:lnTo>
                      <a:pt x="1152" y="2458"/>
                    </a:lnTo>
                    <a:lnTo>
                      <a:pt x="1154" y="2461"/>
                    </a:lnTo>
                    <a:lnTo>
                      <a:pt x="1156" y="2462"/>
                    </a:lnTo>
                    <a:lnTo>
                      <a:pt x="1157" y="2465"/>
                    </a:lnTo>
                    <a:lnTo>
                      <a:pt x="1159" y="2468"/>
                    </a:lnTo>
                    <a:lnTo>
                      <a:pt x="1166" y="2477"/>
                    </a:lnTo>
                    <a:lnTo>
                      <a:pt x="1168" y="2481"/>
                    </a:lnTo>
                    <a:lnTo>
                      <a:pt x="1176" y="2493"/>
                    </a:lnTo>
                    <a:lnTo>
                      <a:pt x="1179" y="2498"/>
                    </a:lnTo>
                    <a:lnTo>
                      <a:pt x="1182" y="2501"/>
                    </a:lnTo>
                    <a:lnTo>
                      <a:pt x="1183" y="2502"/>
                    </a:lnTo>
                    <a:lnTo>
                      <a:pt x="1183" y="2499"/>
                    </a:lnTo>
                    <a:lnTo>
                      <a:pt x="1173" y="2482"/>
                    </a:lnTo>
                    <a:lnTo>
                      <a:pt x="1168" y="2472"/>
                    </a:lnTo>
                    <a:lnTo>
                      <a:pt x="1167" y="2469"/>
                    </a:lnTo>
                    <a:lnTo>
                      <a:pt x="1167" y="2465"/>
                    </a:lnTo>
                    <a:lnTo>
                      <a:pt x="1166" y="2452"/>
                    </a:lnTo>
                    <a:lnTo>
                      <a:pt x="1167" y="2450"/>
                    </a:lnTo>
                    <a:lnTo>
                      <a:pt x="1171" y="2448"/>
                    </a:lnTo>
                    <a:lnTo>
                      <a:pt x="1175" y="2454"/>
                    </a:lnTo>
                    <a:lnTo>
                      <a:pt x="1177" y="2455"/>
                    </a:lnTo>
                    <a:lnTo>
                      <a:pt x="1178" y="2455"/>
                    </a:lnTo>
                    <a:lnTo>
                      <a:pt x="1178" y="2453"/>
                    </a:lnTo>
                    <a:lnTo>
                      <a:pt x="1181" y="2454"/>
                    </a:lnTo>
                    <a:lnTo>
                      <a:pt x="1186" y="2459"/>
                    </a:lnTo>
                    <a:lnTo>
                      <a:pt x="1187" y="2459"/>
                    </a:lnTo>
                    <a:lnTo>
                      <a:pt x="1184" y="2450"/>
                    </a:lnTo>
                    <a:lnTo>
                      <a:pt x="1181" y="2446"/>
                    </a:lnTo>
                    <a:lnTo>
                      <a:pt x="1180" y="2443"/>
                    </a:lnTo>
                    <a:lnTo>
                      <a:pt x="1183" y="2439"/>
                    </a:lnTo>
                    <a:lnTo>
                      <a:pt x="1181" y="2437"/>
                    </a:lnTo>
                    <a:lnTo>
                      <a:pt x="1176" y="2430"/>
                    </a:lnTo>
                    <a:lnTo>
                      <a:pt x="1173" y="2424"/>
                    </a:lnTo>
                    <a:lnTo>
                      <a:pt x="1170" y="2414"/>
                    </a:lnTo>
                    <a:lnTo>
                      <a:pt x="1170" y="2410"/>
                    </a:lnTo>
                    <a:lnTo>
                      <a:pt x="1170" y="2405"/>
                    </a:lnTo>
                    <a:lnTo>
                      <a:pt x="1170" y="2402"/>
                    </a:lnTo>
                    <a:lnTo>
                      <a:pt x="1166" y="2395"/>
                    </a:lnTo>
                    <a:lnTo>
                      <a:pt x="1162" y="2390"/>
                    </a:lnTo>
                    <a:lnTo>
                      <a:pt x="1159" y="2385"/>
                    </a:lnTo>
                    <a:lnTo>
                      <a:pt x="1158" y="2382"/>
                    </a:lnTo>
                    <a:lnTo>
                      <a:pt x="1159" y="2374"/>
                    </a:lnTo>
                    <a:lnTo>
                      <a:pt x="1161" y="2370"/>
                    </a:lnTo>
                    <a:lnTo>
                      <a:pt x="1166" y="2365"/>
                    </a:lnTo>
                    <a:lnTo>
                      <a:pt x="1167" y="2361"/>
                    </a:lnTo>
                    <a:lnTo>
                      <a:pt x="1165" y="2356"/>
                    </a:lnTo>
                    <a:lnTo>
                      <a:pt x="1165" y="2353"/>
                    </a:lnTo>
                    <a:lnTo>
                      <a:pt x="1166" y="2354"/>
                    </a:lnTo>
                    <a:lnTo>
                      <a:pt x="1175" y="2351"/>
                    </a:lnTo>
                    <a:lnTo>
                      <a:pt x="1177" y="2352"/>
                    </a:lnTo>
                    <a:lnTo>
                      <a:pt x="1180" y="2351"/>
                    </a:lnTo>
                    <a:lnTo>
                      <a:pt x="1185" y="2348"/>
                    </a:lnTo>
                    <a:lnTo>
                      <a:pt x="1188" y="2347"/>
                    </a:lnTo>
                    <a:lnTo>
                      <a:pt x="1193" y="2347"/>
                    </a:lnTo>
                    <a:lnTo>
                      <a:pt x="1195" y="2346"/>
                    </a:lnTo>
                    <a:lnTo>
                      <a:pt x="1198" y="2345"/>
                    </a:lnTo>
                    <a:lnTo>
                      <a:pt x="1200" y="2343"/>
                    </a:lnTo>
                    <a:lnTo>
                      <a:pt x="1203" y="2337"/>
                    </a:lnTo>
                    <a:lnTo>
                      <a:pt x="1204" y="2336"/>
                    </a:lnTo>
                    <a:lnTo>
                      <a:pt x="1209" y="2337"/>
                    </a:lnTo>
                    <a:lnTo>
                      <a:pt x="1212" y="2338"/>
                    </a:lnTo>
                    <a:lnTo>
                      <a:pt x="1213" y="2338"/>
                    </a:lnTo>
                    <a:lnTo>
                      <a:pt x="1213" y="2330"/>
                    </a:lnTo>
                    <a:lnTo>
                      <a:pt x="1213" y="2327"/>
                    </a:lnTo>
                    <a:lnTo>
                      <a:pt x="1218" y="2321"/>
                    </a:lnTo>
                    <a:lnTo>
                      <a:pt x="1223" y="2320"/>
                    </a:lnTo>
                    <a:lnTo>
                      <a:pt x="1226" y="2318"/>
                    </a:lnTo>
                    <a:lnTo>
                      <a:pt x="1230" y="2315"/>
                    </a:lnTo>
                    <a:lnTo>
                      <a:pt x="1233" y="2312"/>
                    </a:lnTo>
                    <a:lnTo>
                      <a:pt x="1235" y="2307"/>
                    </a:lnTo>
                    <a:lnTo>
                      <a:pt x="1236" y="2301"/>
                    </a:lnTo>
                    <a:lnTo>
                      <a:pt x="1236" y="2299"/>
                    </a:lnTo>
                    <a:lnTo>
                      <a:pt x="1230" y="2296"/>
                    </a:lnTo>
                    <a:lnTo>
                      <a:pt x="1227" y="2298"/>
                    </a:lnTo>
                    <a:lnTo>
                      <a:pt x="1219" y="2302"/>
                    </a:lnTo>
                    <a:lnTo>
                      <a:pt x="1212" y="2308"/>
                    </a:lnTo>
                    <a:lnTo>
                      <a:pt x="1209" y="2313"/>
                    </a:lnTo>
                    <a:lnTo>
                      <a:pt x="1208" y="2320"/>
                    </a:lnTo>
                    <a:lnTo>
                      <a:pt x="1206" y="2323"/>
                    </a:lnTo>
                    <a:lnTo>
                      <a:pt x="1200" y="2320"/>
                    </a:lnTo>
                    <a:lnTo>
                      <a:pt x="1198" y="2320"/>
                    </a:lnTo>
                    <a:lnTo>
                      <a:pt x="1194" y="2321"/>
                    </a:lnTo>
                    <a:lnTo>
                      <a:pt x="1191" y="2324"/>
                    </a:lnTo>
                    <a:lnTo>
                      <a:pt x="1187" y="2328"/>
                    </a:lnTo>
                    <a:lnTo>
                      <a:pt x="1182" y="2329"/>
                    </a:lnTo>
                    <a:lnTo>
                      <a:pt x="1175" y="2326"/>
                    </a:lnTo>
                    <a:lnTo>
                      <a:pt x="1171" y="2326"/>
                    </a:lnTo>
                    <a:lnTo>
                      <a:pt x="1167" y="2330"/>
                    </a:lnTo>
                    <a:lnTo>
                      <a:pt x="1167" y="2333"/>
                    </a:lnTo>
                    <a:lnTo>
                      <a:pt x="1169" y="2338"/>
                    </a:lnTo>
                    <a:lnTo>
                      <a:pt x="1167" y="2340"/>
                    </a:lnTo>
                    <a:lnTo>
                      <a:pt x="1157" y="2341"/>
                    </a:lnTo>
                    <a:lnTo>
                      <a:pt x="1154" y="2341"/>
                    </a:lnTo>
                    <a:lnTo>
                      <a:pt x="1148" y="2343"/>
                    </a:lnTo>
                    <a:lnTo>
                      <a:pt x="1146" y="2342"/>
                    </a:lnTo>
                    <a:lnTo>
                      <a:pt x="1145" y="2340"/>
                    </a:lnTo>
                    <a:lnTo>
                      <a:pt x="1133" y="2331"/>
                    </a:lnTo>
                    <a:lnTo>
                      <a:pt x="1132" y="2329"/>
                    </a:lnTo>
                    <a:lnTo>
                      <a:pt x="1135" y="2321"/>
                    </a:lnTo>
                    <a:lnTo>
                      <a:pt x="1145" y="2300"/>
                    </a:lnTo>
                    <a:lnTo>
                      <a:pt x="1147" y="2299"/>
                    </a:lnTo>
                    <a:lnTo>
                      <a:pt x="1166" y="2295"/>
                    </a:lnTo>
                    <a:lnTo>
                      <a:pt x="1177" y="2291"/>
                    </a:lnTo>
                    <a:lnTo>
                      <a:pt x="1199" y="2280"/>
                    </a:lnTo>
                    <a:lnTo>
                      <a:pt x="1203" y="2279"/>
                    </a:lnTo>
                    <a:lnTo>
                      <a:pt x="1216" y="2271"/>
                    </a:lnTo>
                    <a:lnTo>
                      <a:pt x="1222" y="2269"/>
                    </a:lnTo>
                    <a:lnTo>
                      <a:pt x="1227" y="2270"/>
                    </a:lnTo>
                    <a:lnTo>
                      <a:pt x="1235" y="2274"/>
                    </a:lnTo>
                    <a:lnTo>
                      <a:pt x="1239" y="2278"/>
                    </a:lnTo>
                    <a:lnTo>
                      <a:pt x="1242" y="2282"/>
                    </a:lnTo>
                    <a:lnTo>
                      <a:pt x="1244" y="2288"/>
                    </a:lnTo>
                    <a:lnTo>
                      <a:pt x="1247" y="2302"/>
                    </a:lnTo>
                    <a:lnTo>
                      <a:pt x="1248" y="2313"/>
                    </a:lnTo>
                    <a:lnTo>
                      <a:pt x="1250" y="2318"/>
                    </a:lnTo>
                    <a:lnTo>
                      <a:pt x="1256" y="2326"/>
                    </a:lnTo>
                    <a:lnTo>
                      <a:pt x="1259" y="2329"/>
                    </a:lnTo>
                    <a:lnTo>
                      <a:pt x="1261" y="2330"/>
                    </a:lnTo>
                    <a:lnTo>
                      <a:pt x="1263" y="2328"/>
                    </a:lnTo>
                    <a:lnTo>
                      <a:pt x="1264" y="2328"/>
                    </a:lnTo>
                    <a:lnTo>
                      <a:pt x="1265" y="2328"/>
                    </a:lnTo>
                    <a:lnTo>
                      <a:pt x="1266" y="2333"/>
                    </a:lnTo>
                    <a:lnTo>
                      <a:pt x="1267" y="2334"/>
                    </a:lnTo>
                    <a:lnTo>
                      <a:pt x="1271" y="2333"/>
                    </a:lnTo>
                    <a:lnTo>
                      <a:pt x="1275" y="2335"/>
                    </a:lnTo>
                    <a:lnTo>
                      <a:pt x="1276" y="2337"/>
                    </a:lnTo>
                    <a:lnTo>
                      <a:pt x="1275" y="2343"/>
                    </a:lnTo>
                    <a:lnTo>
                      <a:pt x="1276" y="2345"/>
                    </a:lnTo>
                    <a:lnTo>
                      <a:pt x="1281" y="2351"/>
                    </a:lnTo>
                    <a:lnTo>
                      <a:pt x="1286" y="2353"/>
                    </a:lnTo>
                    <a:lnTo>
                      <a:pt x="1291" y="2354"/>
                    </a:lnTo>
                    <a:lnTo>
                      <a:pt x="1301" y="2353"/>
                    </a:lnTo>
                    <a:lnTo>
                      <a:pt x="1310" y="2350"/>
                    </a:lnTo>
                    <a:lnTo>
                      <a:pt x="1316" y="2346"/>
                    </a:lnTo>
                    <a:lnTo>
                      <a:pt x="1322" y="2351"/>
                    </a:lnTo>
                    <a:lnTo>
                      <a:pt x="1332" y="2362"/>
                    </a:lnTo>
                    <a:lnTo>
                      <a:pt x="1338" y="2371"/>
                    </a:lnTo>
                    <a:lnTo>
                      <a:pt x="1344" y="2374"/>
                    </a:lnTo>
                    <a:lnTo>
                      <a:pt x="1354" y="2379"/>
                    </a:lnTo>
                    <a:lnTo>
                      <a:pt x="1357" y="2381"/>
                    </a:lnTo>
                    <a:lnTo>
                      <a:pt x="1361" y="2382"/>
                    </a:lnTo>
                    <a:lnTo>
                      <a:pt x="1366" y="2380"/>
                    </a:lnTo>
                    <a:lnTo>
                      <a:pt x="1372" y="2380"/>
                    </a:lnTo>
                    <a:lnTo>
                      <a:pt x="1379" y="2384"/>
                    </a:lnTo>
                    <a:lnTo>
                      <a:pt x="1384" y="2385"/>
                    </a:lnTo>
                    <a:lnTo>
                      <a:pt x="1400" y="2379"/>
                    </a:lnTo>
                    <a:lnTo>
                      <a:pt x="1402" y="2379"/>
                    </a:lnTo>
                    <a:lnTo>
                      <a:pt x="1408" y="2376"/>
                    </a:lnTo>
                    <a:lnTo>
                      <a:pt x="1412" y="2375"/>
                    </a:lnTo>
                    <a:lnTo>
                      <a:pt x="1417" y="2375"/>
                    </a:lnTo>
                    <a:lnTo>
                      <a:pt x="1420" y="2374"/>
                    </a:lnTo>
                    <a:lnTo>
                      <a:pt x="1422" y="2372"/>
                    </a:lnTo>
                    <a:lnTo>
                      <a:pt x="1431" y="2372"/>
                    </a:lnTo>
                    <a:lnTo>
                      <a:pt x="1446" y="2374"/>
                    </a:lnTo>
                    <a:lnTo>
                      <a:pt x="1457" y="2377"/>
                    </a:lnTo>
                    <a:lnTo>
                      <a:pt x="1463" y="2380"/>
                    </a:lnTo>
                    <a:lnTo>
                      <a:pt x="1468" y="2382"/>
                    </a:lnTo>
                    <a:lnTo>
                      <a:pt x="1472" y="2383"/>
                    </a:lnTo>
                    <a:lnTo>
                      <a:pt x="1476" y="2382"/>
                    </a:lnTo>
                    <a:lnTo>
                      <a:pt x="1480" y="2381"/>
                    </a:lnTo>
                    <a:lnTo>
                      <a:pt x="1484" y="2377"/>
                    </a:lnTo>
                    <a:lnTo>
                      <a:pt x="1492" y="2376"/>
                    </a:lnTo>
                    <a:lnTo>
                      <a:pt x="1494" y="2375"/>
                    </a:lnTo>
                    <a:lnTo>
                      <a:pt x="1494" y="2373"/>
                    </a:lnTo>
                    <a:lnTo>
                      <a:pt x="1492" y="2370"/>
                    </a:lnTo>
                    <a:lnTo>
                      <a:pt x="1487" y="2365"/>
                    </a:lnTo>
                    <a:lnTo>
                      <a:pt x="1484" y="2360"/>
                    </a:lnTo>
                    <a:lnTo>
                      <a:pt x="1483" y="2357"/>
                    </a:lnTo>
                    <a:lnTo>
                      <a:pt x="1483" y="2353"/>
                    </a:lnTo>
                    <a:lnTo>
                      <a:pt x="1484" y="2351"/>
                    </a:lnTo>
                    <a:lnTo>
                      <a:pt x="1486" y="2350"/>
                    </a:lnTo>
                    <a:lnTo>
                      <a:pt x="1489" y="2352"/>
                    </a:lnTo>
                    <a:lnTo>
                      <a:pt x="1494" y="2358"/>
                    </a:lnTo>
                    <a:lnTo>
                      <a:pt x="1506" y="2378"/>
                    </a:lnTo>
                    <a:lnTo>
                      <a:pt x="1509" y="2381"/>
                    </a:lnTo>
                    <a:lnTo>
                      <a:pt x="1511" y="2384"/>
                    </a:lnTo>
                    <a:lnTo>
                      <a:pt x="1522" y="2391"/>
                    </a:lnTo>
                    <a:lnTo>
                      <a:pt x="1527" y="2392"/>
                    </a:lnTo>
                    <a:lnTo>
                      <a:pt x="1534" y="2388"/>
                    </a:lnTo>
                    <a:lnTo>
                      <a:pt x="1537" y="2385"/>
                    </a:lnTo>
                    <a:lnTo>
                      <a:pt x="1538" y="2382"/>
                    </a:lnTo>
                    <a:lnTo>
                      <a:pt x="1538" y="2380"/>
                    </a:lnTo>
                    <a:lnTo>
                      <a:pt x="1538" y="2376"/>
                    </a:lnTo>
                    <a:lnTo>
                      <a:pt x="1538" y="2373"/>
                    </a:lnTo>
                    <a:lnTo>
                      <a:pt x="1536" y="2370"/>
                    </a:lnTo>
                    <a:lnTo>
                      <a:pt x="1532" y="2366"/>
                    </a:lnTo>
                    <a:lnTo>
                      <a:pt x="1524" y="2360"/>
                    </a:lnTo>
                    <a:lnTo>
                      <a:pt x="1517" y="2359"/>
                    </a:lnTo>
                    <a:lnTo>
                      <a:pt x="1511" y="2361"/>
                    </a:lnTo>
                    <a:lnTo>
                      <a:pt x="1504" y="2366"/>
                    </a:lnTo>
                    <a:lnTo>
                      <a:pt x="1502" y="2364"/>
                    </a:lnTo>
                    <a:lnTo>
                      <a:pt x="1493" y="2351"/>
                    </a:lnTo>
                    <a:lnTo>
                      <a:pt x="1491" y="2346"/>
                    </a:lnTo>
                    <a:lnTo>
                      <a:pt x="1491" y="2344"/>
                    </a:lnTo>
                    <a:lnTo>
                      <a:pt x="1495" y="2346"/>
                    </a:lnTo>
                    <a:lnTo>
                      <a:pt x="1495" y="2344"/>
                    </a:lnTo>
                    <a:lnTo>
                      <a:pt x="1493" y="2338"/>
                    </a:lnTo>
                    <a:lnTo>
                      <a:pt x="1491" y="2336"/>
                    </a:lnTo>
                    <a:lnTo>
                      <a:pt x="1486" y="2326"/>
                    </a:lnTo>
                    <a:lnTo>
                      <a:pt x="1485" y="2323"/>
                    </a:lnTo>
                    <a:lnTo>
                      <a:pt x="1489" y="2322"/>
                    </a:lnTo>
                    <a:lnTo>
                      <a:pt x="1490" y="2321"/>
                    </a:lnTo>
                    <a:lnTo>
                      <a:pt x="1492" y="2321"/>
                    </a:lnTo>
                    <a:lnTo>
                      <a:pt x="1501" y="2327"/>
                    </a:lnTo>
                    <a:lnTo>
                      <a:pt x="1505" y="2324"/>
                    </a:lnTo>
                    <a:lnTo>
                      <a:pt x="1515" y="2320"/>
                    </a:lnTo>
                    <a:lnTo>
                      <a:pt x="1511" y="2314"/>
                    </a:lnTo>
                    <a:lnTo>
                      <a:pt x="1510" y="2308"/>
                    </a:lnTo>
                    <a:lnTo>
                      <a:pt x="1511" y="2307"/>
                    </a:lnTo>
                    <a:lnTo>
                      <a:pt x="1514" y="2306"/>
                    </a:lnTo>
                    <a:lnTo>
                      <a:pt x="1521" y="2311"/>
                    </a:lnTo>
                    <a:lnTo>
                      <a:pt x="1524" y="2312"/>
                    </a:lnTo>
                    <a:lnTo>
                      <a:pt x="1526" y="2310"/>
                    </a:lnTo>
                    <a:lnTo>
                      <a:pt x="1529" y="2310"/>
                    </a:lnTo>
                    <a:lnTo>
                      <a:pt x="1532" y="2311"/>
                    </a:lnTo>
                    <a:lnTo>
                      <a:pt x="1534" y="2314"/>
                    </a:lnTo>
                    <a:lnTo>
                      <a:pt x="1539" y="2321"/>
                    </a:lnTo>
                    <a:lnTo>
                      <a:pt x="1541" y="2325"/>
                    </a:lnTo>
                    <a:lnTo>
                      <a:pt x="1543" y="2332"/>
                    </a:lnTo>
                    <a:lnTo>
                      <a:pt x="1544" y="2333"/>
                    </a:lnTo>
                    <a:lnTo>
                      <a:pt x="1556" y="2333"/>
                    </a:lnTo>
                    <a:lnTo>
                      <a:pt x="1563" y="2328"/>
                    </a:lnTo>
                    <a:lnTo>
                      <a:pt x="1563" y="2329"/>
                    </a:lnTo>
                    <a:lnTo>
                      <a:pt x="1562" y="2334"/>
                    </a:lnTo>
                    <a:lnTo>
                      <a:pt x="1553" y="2351"/>
                    </a:lnTo>
                    <a:lnTo>
                      <a:pt x="1553" y="2353"/>
                    </a:lnTo>
                    <a:lnTo>
                      <a:pt x="1558" y="2352"/>
                    </a:lnTo>
                    <a:lnTo>
                      <a:pt x="1560" y="2351"/>
                    </a:lnTo>
                    <a:lnTo>
                      <a:pt x="1561" y="2349"/>
                    </a:lnTo>
                    <a:lnTo>
                      <a:pt x="1562" y="2344"/>
                    </a:lnTo>
                    <a:lnTo>
                      <a:pt x="1563" y="2343"/>
                    </a:lnTo>
                    <a:lnTo>
                      <a:pt x="1576" y="2335"/>
                    </a:lnTo>
                    <a:lnTo>
                      <a:pt x="1579" y="2333"/>
                    </a:lnTo>
                    <a:lnTo>
                      <a:pt x="1577" y="2342"/>
                    </a:lnTo>
                    <a:lnTo>
                      <a:pt x="1572" y="2372"/>
                    </a:lnTo>
                    <a:lnTo>
                      <a:pt x="1571" y="2383"/>
                    </a:lnTo>
                    <a:lnTo>
                      <a:pt x="1570" y="2387"/>
                    </a:lnTo>
                    <a:lnTo>
                      <a:pt x="1565" y="2398"/>
                    </a:lnTo>
                    <a:lnTo>
                      <a:pt x="1565" y="2402"/>
                    </a:lnTo>
                    <a:lnTo>
                      <a:pt x="1571" y="2412"/>
                    </a:lnTo>
                    <a:lnTo>
                      <a:pt x="1572" y="2414"/>
                    </a:lnTo>
                    <a:lnTo>
                      <a:pt x="1572" y="2422"/>
                    </a:lnTo>
                    <a:lnTo>
                      <a:pt x="1573" y="2424"/>
                    </a:lnTo>
                    <a:lnTo>
                      <a:pt x="1578" y="2424"/>
                    </a:lnTo>
                    <a:lnTo>
                      <a:pt x="1583" y="2421"/>
                    </a:lnTo>
                    <a:lnTo>
                      <a:pt x="1588" y="2420"/>
                    </a:lnTo>
                    <a:lnTo>
                      <a:pt x="1589" y="2421"/>
                    </a:lnTo>
                    <a:lnTo>
                      <a:pt x="1586" y="2431"/>
                    </a:lnTo>
                    <a:lnTo>
                      <a:pt x="1586" y="2432"/>
                    </a:lnTo>
                    <a:lnTo>
                      <a:pt x="1591" y="2429"/>
                    </a:lnTo>
                    <a:lnTo>
                      <a:pt x="1594" y="2429"/>
                    </a:lnTo>
                    <a:lnTo>
                      <a:pt x="1595" y="2430"/>
                    </a:lnTo>
                    <a:lnTo>
                      <a:pt x="1599" y="2434"/>
                    </a:lnTo>
                    <a:lnTo>
                      <a:pt x="1599" y="2438"/>
                    </a:lnTo>
                    <a:lnTo>
                      <a:pt x="1599" y="2443"/>
                    </a:lnTo>
                    <a:lnTo>
                      <a:pt x="1599" y="2447"/>
                    </a:lnTo>
                    <a:lnTo>
                      <a:pt x="1597" y="2449"/>
                    </a:lnTo>
                    <a:lnTo>
                      <a:pt x="1596" y="2450"/>
                    </a:lnTo>
                    <a:lnTo>
                      <a:pt x="1594" y="2451"/>
                    </a:lnTo>
                    <a:lnTo>
                      <a:pt x="1592" y="2451"/>
                    </a:lnTo>
                    <a:lnTo>
                      <a:pt x="1587" y="2451"/>
                    </a:lnTo>
                    <a:lnTo>
                      <a:pt x="1583" y="2450"/>
                    </a:lnTo>
                    <a:lnTo>
                      <a:pt x="1580" y="2447"/>
                    </a:lnTo>
                    <a:lnTo>
                      <a:pt x="1578" y="2447"/>
                    </a:lnTo>
                    <a:lnTo>
                      <a:pt x="1575" y="2449"/>
                    </a:lnTo>
                    <a:lnTo>
                      <a:pt x="1571" y="2449"/>
                    </a:lnTo>
                    <a:lnTo>
                      <a:pt x="1566" y="2442"/>
                    </a:lnTo>
                    <a:lnTo>
                      <a:pt x="1564" y="2443"/>
                    </a:lnTo>
                    <a:lnTo>
                      <a:pt x="1564" y="2444"/>
                    </a:lnTo>
                    <a:lnTo>
                      <a:pt x="1564" y="2445"/>
                    </a:lnTo>
                    <a:lnTo>
                      <a:pt x="1566" y="2449"/>
                    </a:lnTo>
                    <a:lnTo>
                      <a:pt x="1582" y="2471"/>
                    </a:lnTo>
                    <a:lnTo>
                      <a:pt x="1585" y="2476"/>
                    </a:lnTo>
                    <a:lnTo>
                      <a:pt x="1586" y="2483"/>
                    </a:lnTo>
                    <a:lnTo>
                      <a:pt x="1586" y="2482"/>
                    </a:lnTo>
                    <a:lnTo>
                      <a:pt x="1587" y="2476"/>
                    </a:lnTo>
                    <a:lnTo>
                      <a:pt x="1586" y="2473"/>
                    </a:lnTo>
                    <a:lnTo>
                      <a:pt x="1578" y="2460"/>
                    </a:lnTo>
                    <a:lnTo>
                      <a:pt x="1577" y="2455"/>
                    </a:lnTo>
                    <a:lnTo>
                      <a:pt x="1577" y="2454"/>
                    </a:lnTo>
                    <a:lnTo>
                      <a:pt x="1579" y="2453"/>
                    </a:lnTo>
                    <a:lnTo>
                      <a:pt x="1592" y="2456"/>
                    </a:lnTo>
                    <a:lnTo>
                      <a:pt x="1596" y="2455"/>
                    </a:lnTo>
                    <a:lnTo>
                      <a:pt x="1599" y="2453"/>
                    </a:lnTo>
                    <a:lnTo>
                      <a:pt x="1601" y="2450"/>
                    </a:lnTo>
                    <a:lnTo>
                      <a:pt x="1602" y="2435"/>
                    </a:lnTo>
                    <a:lnTo>
                      <a:pt x="1604" y="2425"/>
                    </a:lnTo>
                    <a:lnTo>
                      <a:pt x="1603" y="2416"/>
                    </a:lnTo>
                    <a:lnTo>
                      <a:pt x="1600" y="2401"/>
                    </a:lnTo>
                    <a:lnTo>
                      <a:pt x="1597" y="2393"/>
                    </a:lnTo>
                    <a:lnTo>
                      <a:pt x="1591" y="2384"/>
                    </a:lnTo>
                    <a:lnTo>
                      <a:pt x="1591" y="2381"/>
                    </a:lnTo>
                    <a:lnTo>
                      <a:pt x="1597" y="2355"/>
                    </a:lnTo>
                    <a:lnTo>
                      <a:pt x="1599" y="2353"/>
                    </a:lnTo>
                    <a:lnTo>
                      <a:pt x="1600" y="2352"/>
                    </a:lnTo>
                    <a:lnTo>
                      <a:pt x="1605" y="2351"/>
                    </a:lnTo>
                    <a:lnTo>
                      <a:pt x="1609" y="2349"/>
                    </a:lnTo>
                    <a:lnTo>
                      <a:pt x="1615" y="2352"/>
                    </a:lnTo>
                    <a:lnTo>
                      <a:pt x="1618" y="2353"/>
                    </a:lnTo>
                    <a:lnTo>
                      <a:pt x="1622" y="2350"/>
                    </a:lnTo>
                    <a:lnTo>
                      <a:pt x="1632" y="2339"/>
                    </a:lnTo>
                    <a:lnTo>
                      <a:pt x="1635" y="2335"/>
                    </a:lnTo>
                    <a:lnTo>
                      <a:pt x="1640" y="2329"/>
                    </a:lnTo>
                    <a:lnTo>
                      <a:pt x="1645" y="2319"/>
                    </a:lnTo>
                    <a:lnTo>
                      <a:pt x="1651" y="2312"/>
                    </a:lnTo>
                    <a:lnTo>
                      <a:pt x="1661" y="2305"/>
                    </a:lnTo>
                    <a:lnTo>
                      <a:pt x="1667" y="2300"/>
                    </a:lnTo>
                    <a:lnTo>
                      <a:pt x="1668" y="2298"/>
                    </a:lnTo>
                    <a:lnTo>
                      <a:pt x="1662" y="2298"/>
                    </a:lnTo>
                    <a:lnTo>
                      <a:pt x="1661" y="2297"/>
                    </a:lnTo>
                    <a:lnTo>
                      <a:pt x="1660" y="2292"/>
                    </a:lnTo>
                    <a:lnTo>
                      <a:pt x="1660" y="2282"/>
                    </a:lnTo>
                    <a:lnTo>
                      <a:pt x="1660" y="2277"/>
                    </a:lnTo>
                    <a:lnTo>
                      <a:pt x="1660" y="2272"/>
                    </a:lnTo>
                    <a:lnTo>
                      <a:pt x="1659" y="2268"/>
                    </a:lnTo>
                    <a:lnTo>
                      <a:pt x="1657" y="2264"/>
                    </a:lnTo>
                    <a:lnTo>
                      <a:pt x="1655" y="2262"/>
                    </a:lnTo>
                    <a:lnTo>
                      <a:pt x="1654" y="2261"/>
                    </a:lnTo>
                    <a:lnTo>
                      <a:pt x="1653" y="2261"/>
                    </a:lnTo>
                    <a:lnTo>
                      <a:pt x="1652" y="2263"/>
                    </a:lnTo>
                    <a:lnTo>
                      <a:pt x="1651" y="2272"/>
                    </a:lnTo>
                    <a:lnTo>
                      <a:pt x="1649" y="2279"/>
                    </a:lnTo>
                    <a:lnTo>
                      <a:pt x="1646" y="2282"/>
                    </a:lnTo>
                    <a:lnTo>
                      <a:pt x="1641" y="2284"/>
                    </a:lnTo>
                    <a:lnTo>
                      <a:pt x="1632" y="2286"/>
                    </a:lnTo>
                    <a:lnTo>
                      <a:pt x="1628" y="2283"/>
                    </a:lnTo>
                    <a:lnTo>
                      <a:pt x="1628" y="2280"/>
                    </a:lnTo>
                    <a:lnTo>
                      <a:pt x="1629" y="2270"/>
                    </a:lnTo>
                    <a:lnTo>
                      <a:pt x="1632" y="2265"/>
                    </a:lnTo>
                    <a:lnTo>
                      <a:pt x="1640" y="2256"/>
                    </a:lnTo>
                    <a:lnTo>
                      <a:pt x="1646" y="2249"/>
                    </a:lnTo>
                    <a:lnTo>
                      <a:pt x="1646" y="2248"/>
                    </a:lnTo>
                    <a:lnTo>
                      <a:pt x="1641" y="2248"/>
                    </a:lnTo>
                    <a:lnTo>
                      <a:pt x="1640" y="2246"/>
                    </a:lnTo>
                    <a:lnTo>
                      <a:pt x="1639" y="2237"/>
                    </a:lnTo>
                    <a:lnTo>
                      <a:pt x="1639" y="2234"/>
                    </a:lnTo>
                    <a:lnTo>
                      <a:pt x="1640" y="2230"/>
                    </a:lnTo>
                    <a:lnTo>
                      <a:pt x="1643" y="2227"/>
                    </a:lnTo>
                    <a:lnTo>
                      <a:pt x="1654" y="2224"/>
                    </a:lnTo>
                    <a:lnTo>
                      <a:pt x="1662" y="2220"/>
                    </a:lnTo>
                    <a:lnTo>
                      <a:pt x="1662" y="2221"/>
                    </a:lnTo>
                    <a:lnTo>
                      <a:pt x="1656" y="2233"/>
                    </a:lnTo>
                    <a:lnTo>
                      <a:pt x="1655" y="2236"/>
                    </a:lnTo>
                    <a:lnTo>
                      <a:pt x="1657" y="2239"/>
                    </a:lnTo>
                    <a:lnTo>
                      <a:pt x="1664" y="2232"/>
                    </a:lnTo>
                    <a:lnTo>
                      <a:pt x="1668" y="2226"/>
                    </a:lnTo>
                    <a:lnTo>
                      <a:pt x="1669" y="2224"/>
                    </a:lnTo>
                    <a:lnTo>
                      <a:pt x="1665" y="2223"/>
                    </a:lnTo>
                    <a:lnTo>
                      <a:pt x="1665" y="2221"/>
                    </a:lnTo>
                    <a:lnTo>
                      <a:pt x="1665" y="2217"/>
                    </a:lnTo>
                    <a:lnTo>
                      <a:pt x="1665" y="2214"/>
                    </a:lnTo>
                    <a:lnTo>
                      <a:pt x="1661" y="2210"/>
                    </a:lnTo>
                    <a:lnTo>
                      <a:pt x="1656" y="2212"/>
                    </a:lnTo>
                    <a:lnTo>
                      <a:pt x="1652" y="2216"/>
                    </a:lnTo>
                    <a:lnTo>
                      <a:pt x="1648" y="2217"/>
                    </a:lnTo>
                    <a:lnTo>
                      <a:pt x="1643" y="2217"/>
                    </a:lnTo>
                    <a:lnTo>
                      <a:pt x="1639" y="2216"/>
                    </a:lnTo>
                    <a:lnTo>
                      <a:pt x="1637" y="2214"/>
                    </a:lnTo>
                    <a:lnTo>
                      <a:pt x="1634" y="2210"/>
                    </a:lnTo>
                    <a:lnTo>
                      <a:pt x="1631" y="2203"/>
                    </a:lnTo>
                    <a:lnTo>
                      <a:pt x="1626" y="2197"/>
                    </a:lnTo>
                    <a:lnTo>
                      <a:pt x="1625" y="2196"/>
                    </a:lnTo>
                    <a:lnTo>
                      <a:pt x="1624" y="2197"/>
                    </a:lnTo>
                    <a:lnTo>
                      <a:pt x="1621" y="2203"/>
                    </a:lnTo>
                    <a:lnTo>
                      <a:pt x="1620" y="2204"/>
                    </a:lnTo>
                    <a:lnTo>
                      <a:pt x="1603" y="2195"/>
                    </a:lnTo>
                    <a:lnTo>
                      <a:pt x="1596" y="2190"/>
                    </a:lnTo>
                    <a:lnTo>
                      <a:pt x="1593" y="2186"/>
                    </a:lnTo>
                    <a:lnTo>
                      <a:pt x="1589" y="2184"/>
                    </a:lnTo>
                    <a:lnTo>
                      <a:pt x="1584" y="2183"/>
                    </a:lnTo>
                    <a:lnTo>
                      <a:pt x="1580" y="2181"/>
                    </a:lnTo>
                    <a:lnTo>
                      <a:pt x="1577" y="2178"/>
                    </a:lnTo>
                    <a:lnTo>
                      <a:pt x="1574" y="2174"/>
                    </a:lnTo>
                    <a:lnTo>
                      <a:pt x="1572" y="2169"/>
                    </a:lnTo>
                    <a:lnTo>
                      <a:pt x="1569" y="2162"/>
                    </a:lnTo>
                    <a:lnTo>
                      <a:pt x="1561" y="2148"/>
                    </a:lnTo>
                    <a:lnTo>
                      <a:pt x="1559" y="2139"/>
                    </a:lnTo>
                    <a:lnTo>
                      <a:pt x="1559" y="2136"/>
                    </a:lnTo>
                    <a:lnTo>
                      <a:pt x="1559" y="2127"/>
                    </a:lnTo>
                    <a:lnTo>
                      <a:pt x="1567" y="2112"/>
                    </a:lnTo>
                    <a:lnTo>
                      <a:pt x="1568" y="2108"/>
                    </a:lnTo>
                    <a:lnTo>
                      <a:pt x="1570" y="2105"/>
                    </a:lnTo>
                    <a:lnTo>
                      <a:pt x="1574" y="2103"/>
                    </a:lnTo>
                    <a:lnTo>
                      <a:pt x="1577" y="2102"/>
                    </a:lnTo>
                    <a:lnTo>
                      <a:pt x="1583" y="2104"/>
                    </a:lnTo>
                    <a:lnTo>
                      <a:pt x="1579" y="2099"/>
                    </a:lnTo>
                    <a:lnTo>
                      <a:pt x="1579" y="2097"/>
                    </a:lnTo>
                    <a:lnTo>
                      <a:pt x="1582" y="2089"/>
                    </a:lnTo>
                    <a:lnTo>
                      <a:pt x="1582" y="2088"/>
                    </a:lnTo>
                    <a:lnTo>
                      <a:pt x="1572" y="2095"/>
                    </a:lnTo>
                    <a:lnTo>
                      <a:pt x="1569" y="2094"/>
                    </a:lnTo>
                    <a:lnTo>
                      <a:pt x="1566" y="2090"/>
                    </a:lnTo>
                    <a:lnTo>
                      <a:pt x="1559" y="2076"/>
                    </a:lnTo>
                    <a:lnTo>
                      <a:pt x="1559" y="2068"/>
                    </a:lnTo>
                    <a:lnTo>
                      <a:pt x="1561" y="2056"/>
                    </a:lnTo>
                    <a:lnTo>
                      <a:pt x="1562" y="2048"/>
                    </a:lnTo>
                    <a:lnTo>
                      <a:pt x="1560" y="2042"/>
                    </a:lnTo>
                    <a:lnTo>
                      <a:pt x="1561" y="2041"/>
                    </a:lnTo>
                    <a:lnTo>
                      <a:pt x="1563" y="2039"/>
                    </a:lnTo>
                    <a:lnTo>
                      <a:pt x="1564" y="2037"/>
                    </a:lnTo>
                    <a:lnTo>
                      <a:pt x="1563" y="2030"/>
                    </a:lnTo>
                    <a:lnTo>
                      <a:pt x="1564" y="2026"/>
                    </a:lnTo>
                    <a:lnTo>
                      <a:pt x="1569" y="2019"/>
                    </a:lnTo>
                    <a:lnTo>
                      <a:pt x="1574" y="2013"/>
                    </a:lnTo>
                    <a:lnTo>
                      <a:pt x="1576" y="2011"/>
                    </a:lnTo>
                    <a:lnTo>
                      <a:pt x="1579" y="2011"/>
                    </a:lnTo>
                    <a:lnTo>
                      <a:pt x="1581" y="2013"/>
                    </a:lnTo>
                    <a:lnTo>
                      <a:pt x="1584" y="2017"/>
                    </a:lnTo>
                    <a:lnTo>
                      <a:pt x="1588" y="2020"/>
                    </a:lnTo>
                    <a:lnTo>
                      <a:pt x="1591" y="2021"/>
                    </a:lnTo>
                    <a:lnTo>
                      <a:pt x="1594" y="2019"/>
                    </a:lnTo>
                    <a:lnTo>
                      <a:pt x="1598" y="2006"/>
                    </a:lnTo>
                    <a:lnTo>
                      <a:pt x="1599" y="2002"/>
                    </a:lnTo>
                    <a:lnTo>
                      <a:pt x="1598" y="2001"/>
                    </a:lnTo>
                    <a:lnTo>
                      <a:pt x="1590" y="2001"/>
                    </a:lnTo>
                    <a:lnTo>
                      <a:pt x="1586" y="2000"/>
                    </a:lnTo>
                    <a:lnTo>
                      <a:pt x="1584" y="1999"/>
                    </a:lnTo>
                    <a:lnTo>
                      <a:pt x="1583" y="1993"/>
                    </a:lnTo>
                    <a:lnTo>
                      <a:pt x="1584" y="1991"/>
                    </a:lnTo>
                    <a:lnTo>
                      <a:pt x="1592" y="1981"/>
                    </a:lnTo>
                    <a:lnTo>
                      <a:pt x="1596" y="1971"/>
                    </a:lnTo>
                    <a:lnTo>
                      <a:pt x="1606" y="1956"/>
                    </a:lnTo>
                    <a:lnTo>
                      <a:pt x="1617" y="1950"/>
                    </a:lnTo>
                    <a:lnTo>
                      <a:pt x="1623" y="1947"/>
                    </a:lnTo>
                    <a:lnTo>
                      <a:pt x="1627" y="1947"/>
                    </a:lnTo>
                    <a:lnTo>
                      <a:pt x="1629" y="1948"/>
                    </a:lnTo>
                    <a:lnTo>
                      <a:pt x="1631" y="1955"/>
                    </a:lnTo>
                    <a:lnTo>
                      <a:pt x="1632" y="1963"/>
                    </a:lnTo>
                    <a:lnTo>
                      <a:pt x="1638" y="1972"/>
                    </a:lnTo>
                    <a:lnTo>
                      <a:pt x="1643" y="1973"/>
                    </a:lnTo>
                    <a:lnTo>
                      <a:pt x="1646" y="1971"/>
                    </a:lnTo>
                    <a:lnTo>
                      <a:pt x="1655" y="1972"/>
                    </a:lnTo>
                    <a:lnTo>
                      <a:pt x="1657" y="1974"/>
                    </a:lnTo>
                    <a:lnTo>
                      <a:pt x="1657" y="1977"/>
                    </a:lnTo>
                    <a:lnTo>
                      <a:pt x="1656" y="1982"/>
                    </a:lnTo>
                    <a:lnTo>
                      <a:pt x="1657" y="1986"/>
                    </a:lnTo>
                    <a:lnTo>
                      <a:pt x="1663" y="1994"/>
                    </a:lnTo>
                    <a:lnTo>
                      <a:pt x="1669" y="1999"/>
                    </a:lnTo>
                    <a:lnTo>
                      <a:pt x="1675" y="2006"/>
                    </a:lnTo>
                    <a:lnTo>
                      <a:pt x="1683" y="2019"/>
                    </a:lnTo>
                    <a:lnTo>
                      <a:pt x="1684" y="2023"/>
                    </a:lnTo>
                    <a:lnTo>
                      <a:pt x="1685" y="2028"/>
                    </a:lnTo>
                    <a:lnTo>
                      <a:pt x="1688" y="2043"/>
                    </a:lnTo>
                    <a:lnTo>
                      <a:pt x="1688" y="2048"/>
                    </a:lnTo>
                    <a:lnTo>
                      <a:pt x="1687" y="2065"/>
                    </a:lnTo>
                    <a:lnTo>
                      <a:pt x="1686" y="2068"/>
                    </a:lnTo>
                    <a:lnTo>
                      <a:pt x="1684" y="2072"/>
                    </a:lnTo>
                    <a:lnTo>
                      <a:pt x="1685" y="2073"/>
                    </a:lnTo>
                    <a:lnTo>
                      <a:pt x="1691" y="2078"/>
                    </a:lnTo>
                    <a:lnTo>
                      <a:pt x="1696" y="2086"/>
                    </a:lnTo>
                    <a:lnTo>
                      <a:pt x="1699" y="2089"/>
                    </a:lnTo>
                    <a:lnTo>
                      <a:pt x="1705" y="2093"/>
                    </a:lnTo>
                    <a:lnTo>
                      <a:pt x="1706" y="2095"/>
                    </a:lnTo>
                    <a:lnTo>
                      <a:pt x="1708" y="2098"/>
                    </a:lnTo>
                    <a:lnTo>
                      <a:pt x="1711" y="2110"/>
                    </a:lnTo>
                    <a:lnTo>
                      <a:pt x="1717" y="2121"/>
                    </a:lnTo>
                    <a:lnTo>
                      <a:pt x="1717" y="2123"/>
                    </a:lnTo>
                    <a:lnTo>
                      <a:pt x="1716" y="2128"/>
                    </a:lnTo>
                    <a:lnTo>
                      <a:pt x="1717" y="2130"/>
                    </a:lnTo>
                    <a:lnTo>
                      <a:pt x="1719" y="2132"/>
                    </a:lnTo>
                    <a:lnTo>
                      <a:pt x="1721" y="2131"/>
                    </a:lnTo>
                    <a:lnTo>
                      <a:pt x="1723" y="2127"/>
                    </a:lnTo>
                    <a:lnTo>
                      <a:pt x="1725" y="2126"/>
                    </a:lnTo>
                    <a:lnTo>
                      <a:pt x="1727" y="2127"/>
                    </a:lnTo>
                    <a:lnTo>
                      <a:pt x="1729" y="2130"/>
                    </a:lnTo>
                    <a:lnTo>
                      <a:pt x="1731" y="2137"/>
                    </a:lnTo>
                    <a:lnTo>
                      <a:pt x="1734" y="2143"/>
                    </a:lnTo>
                    <a:lnTo>
                      <a:pt x="1734" y="2144"/>
                    </a:lnTo>
                    <a:lnTo>
                      <a:pt x="1732" y="2146"/>
                    </a:lnTo>
                    <a:lnTo>
                      <a:pt x="1724" y="2147"/>
                    </a:lnTo>
                    <a:lnTo>
                      <a:pt x="1719" y="2146"/>
                    </a:lnTo>
                    <a:lnTo>
                      <a:pt x="1714" y="2143"/>
                    </a:lnTo>
                    <a:lnTo>
                      <a:pt x="1711" y="2141"/>
                    </a:lnTo>
                    <a:lnTo>
                      <a:pt x="1709" y="2136"/>
                    </a:lnTo>
                    <a:lnTo>
                      <a:pt x="1707" y="2137"/>
                    </a:lnTo>
                    <a:lnTo>
                      <a:pt x="1706" y="2140"/>
                    </a:lnTo>
                    <a:lnTo>
                      <a:pt x="1703" y="2145"/>
                    </a:lnTo>
                    <a:lnTo>
                      <a:pt x="1701" y="2150"/>
                    </a:lnTo>
                    <a:lnTo>
                      <a:pt x="1703" y="2152"/>
                    </a:lnTo>
                    <a:lnTo>
                      <a:pt x="1714" y="2152"/>
                    </a:lnTo>
                    <a:lnTo>
                      <a:pt x="1717" y="2154"/>
                    </a:lnTo>
                    <a:lnTo>
                      <a:pt x="1720" y="2157"/>
                    </a:lnTo>
                    <a:lnTo>
                      <a:pt x="1716" y="2163"/>
                    </a:lnTo>
                    <a:lnTo>
                      <a:pt x="1709" y="2172"/>
                    </a:lnTo>
                    <a:lnTo>
                      <a:pt x="1692" y="2190"/>
                    </a:lnTo>
                    <a:lnTo>
                      <a:pt x="1688" y="2195"/>
                    </a:lnTo>
                    <a:lnTo>
                      <a:pt x="1689" y="2196"/>
                    </a:lnTo>
                    <a:lnTo>
                      <a:pt x="1691" y="2196"/>
                    </a:lnTo>
                    <a:lnTo>
                      <a:pt x="1696" y="2196"/>
                    </a:lnTo>
                    <a:lnTo>
                      <a:pt x="1701" y="2193"/>
                    </a:lnTo>
                    <a:lnTo>
                      <a:pt x="1708" y="2194"/>
                    </a:lnTo>
                    <a:lnTo>
                      <a:pt x="1711" y="2196"/>
                    </a:lnTo>
                    <a:lnTo>
                      <a:pt x="1710" y="2198"/>
                    </a:lnTo>
                    <a:lnTo>
                      <a:pt x="1711" y="2201"/>
                    </a:lnTo>
                    <a:lnTo>
                      <a:pt x="1722" y="2208"/>
                    </a:lnTo>
                    <a:lnTo>
                      <a:pt x="1728" y="2207"/>
                    </a:lnTo>
                    <a:lnTo>
                      <a:pt x="1735" y="2200"/>
                    </a:lnTo>
                    <a:lnTo>
                      <a:pt x="1740" y="2197"/>
                    </a:lnTo>
                    <a:lnTo>
                      <a:pt x="1747" y="2197"/>
                    </a:lnTo>
                    <a:lnTo>
                      <a:pt x="1749" y="2198"/>
                    </a:lnTo>
                    <a:lnTo>
                      <a:pt x="1748" y="2200"/>
                    </a:lnTo>
                    <a:lnTo>
                      <a:pt x="1743" y="2203"/>
                    </a:lnTo>
                    <a:lnTo>
                      <a:pt x="1739" y="2208"/>
                    </a:lnTo>
                    <a:lnTo>
                      <a:pt x="1738" y="2209"/>
                    </a:lnTo>
                    <a:lnTo>
                      <a:pt x="1744" y="2207"/>
                    </a:lnTo>
                    <a:lnTo>
                      <a:pt x="1756" y="2210"/>
                    </a:lnTo>
                    <a:lnTo>
                      <a:pt x="1761" y="2211"/>
                    </a:lnTo>
                    <a:lnTo>
                      <a:pt x="1766" y="2210"/>
                    </a:lnTo>
                    <a:lnTo>
                      <a:pt x="1769" y="2211"/>
                    </a:lnTo>
                    <a:lnTo>
                      <a:pt x="1773" y="2214"/>
                    </a:lnTo>
                    <a:lnTo>
                      <a:pt x="1774" y="2216"/>
                    </a:lnTo>
                    <a:lnTo>
                      <a:pt x="1771" y="2217"/>
                    </a:lnTo>
                    <a:lnTo>
                      <a:pt x="1768" y="2217"/>
                    </a:lnTo>
                    <a:lnTo>
                      <a:pt x="1765" y="2219"/>
                    </a:lnTo>
                    <a:lnTo>
                      <a:pt x="1763" y="2222"/>
                    </a:lnTo>
                    <a:lnTo>
                      <a:pt x="1761" y="2227"/>
                    </a:lnTo>
                    <a:lnTo>
                      <a:pt x="1760" y="2232"/>
                    </a:lnTo>
                    <a:lnTo>
                      <a:pt x="1758" y="2235"/>
                    </a:lnTo>
                    <a:lnTo>
                      <a:pt x="1754" y="2234"/>
                    </a:lnTo>
                    <a:lnTo>
                      <a:pt x="1752" y="2232"/>
                    </a:lnTo>
                    <a:lnTo>
                      <a:pt x="1753" y="2230"/>
                    </a:lnTo>
                    <a:lnTo>
                      <a:pt x="1752" y="2230"/>
                    </a:lnTo>
                    <a:lnTo>
                      <a:pt x="1749" y="2231"/>
                    </a:lnTo>
                    <a:lnTo>
                      <a:pt x="1746" y="2231"/>
                    </a:lnTo>
                    <a:lnTo>
                      <a:pt x="1746" y="2233"/>
                    </a:lnTo>
                    <a:lnTo>
                      <a:pt x="1763" y="2251"/>
                    </a:lnTo>
                    <a:lnTo>
                      <a:pt x="1768" y="2266"/>
                    </a:lnTo>
                    <a:lnTo>
                      <a:pt x="1772" y="2273"/>
                    </a:lnTo>
                    <a:lnTo>
                      <a:pt x="1772" y="2274"/>
                    </a:lnTo>
                    <a:lnTo>
                      <a:pt x="1770" y="2279"/>
                    </a:lnTo>
                    <a:lnTo>
                      <a:pt x="1770" y="2282"/>
                    </a:lnTo>
                    <a:lnTo>
                      <a:pt x="1771" y="2291"/>
                    </a:lnTo>
                    <a:lnTo>
                      <a:pt x="1770" y="2299"/>
                    </a:lnTo>
                    <a:lnTo>
                      <a:pt x="1769" y="2312"/>
                    </a:lnTo>
                    <a:lnTo>
                      <a:pt x="1770" y="2316"/>
                    </a:lnTo>
                    <a:lnTo>
                      <a:pt x="1774" y="2319"/>
                    </a:lnTo>
                    <a:lnTo>
                      <a:pt x="1776" y="2324"/>
                    </a:lnTo>
                    <a:lnTo>
                      <a:pt x="1778" y="2326"/>
                    </a:lnTo>
                    <a:lnTo>
                      <a:pt x="1779" y="2329"/>
                    </a:lnTo>
                    <a:lnTo>
                      <a:pt x="1780" y="2331"/>
                    </a:lnTo>
                    <a:lnTo>
                      <a:pt x="1782" y="2332"/>
                    </a:lnTo>
                    <a:lnTo>
                      <a:pt x="1783" y="2331"/>
                    </a:lnTo>
                    <a:lnTo>
                      <a:pt x="1783" y="2328"/>
                    </a:lnTo>
                    <a:lnTo>
                      <a:pt x="1785" y="2325"/>
                    </a:lnTo>
                    <a:lnTo>
                      <a:pt x="1789" y="2319"/>
                    </a:lnTo>
                    <a:lnTo>
                      <a:pt x="1793" y="2310"/>
                    </a:lnTo>
                    <a:lnTo>
                      <a:pt x="1793" y="2307"/>
                    </a:lnTo>
                    <a:lnTo>
                      <a:pt x="1793" y="2300"/>
                    </a:lnTo>
                    <a:lnTo>
                      <a:pt x="1793" y="2297"/>
                    </a:lnTo>
                    <a:lnTo>
                      <a:pt x="1797" y="2287"/>
                    </a:lnTo>
                    <a:lnTo>
                      <a:pt x="1798" y="2279"/>
                    </a:lnTo>
                    <a:lnTo>
                      <a:pt x="1799" y="2268"/>
                    </a:lnTo>
                    <a:lnTo>
                      <a:pt x="1801" y="2260"/>
                    </a:lnTo>
                    <a:lnTo>
                      <a:pt x="1805" y="2253"/>
                    </a:lnTo>
                    <a:lnTo>
                      <a:pt x="1812" y="2239"/>
                    </a:lnTo>
                    <a:lnTo>
                      <a:pt x="1814" y="2236"/>
                    </a:lnTo>
                    <a:lnTo>
                      <a:pt x="1817" y="2234"/>
                    </a:lnTo>
                    <a:lnTo>
                      <a:pt x="1822" y="2235"/>
                    </a:lnTo>
                    <a:lnTo>
                      <a:pt x="1826" y="2239"/>
                    </a:lnTo>
                    <a:lnTo>
                      <a:pt x="1831" y="2248"/>
                    </a:lnTo>
                    <a:lnTo>
                      <a:pt x="1837" y="2255"/>
                    </a:lnTo>
                    <a:lnTo>
                      <a:pt x="1848" y="2265"/>
                    </a:lnTo>
                    <a:lnTo>
                      <a:pt x="1851" y="2269"/>
                    </a:lnTo>
                    <a:lnTo>
                      <a:pt x="1858" y="2279"/>
                    </a:lnTo>
                    <a:lnTo>
                      <a:pt x="1860" y="2289"/>
                    </a:lnTo>
                    <a:lnTo>
                      <a:pt x="1862" y="2303"/>
                    </a:lnTo>
                    <a:lnTo>
                      <a:pt x="1864" y="2312"/>
                    </a:lnTo>
                    <a:lnTo>
                      <a:pt x="1865" y="2314"/>
                    </a:lnTo>
                    <a:lnTo>
                      <a:pt x="1866" y="2319"/>
                    </a:lnTo>
                    <a:lnTo>
                      <a:pt x="1866" y="2324"/>
                    </a:lnTo>
                    <a:lnTo>
                      <a:pt x="1865" y="2328"/>
                    </a:lnTo>
                    <a:lnTo>
                      <a:pt x="1864" y="2332"/>
                    </a:lnTo>
                    <a:lnTo>
                      <a:pt x="1863" y="2333"/>
                    </a:lnTo>
                    <a:lnTo>
                      <a:pt x="1859" y="2334"/>
                    </a:lnTo>
                    <a:lnTo>
                      <a:pt x="1855" y="2333"/>
                    </a:lnTo>
                    <a:lnTo>
                      <a:pt x="1854" y="2332"/>
                    </a:lnTo>
                    <a:lnTo>
                      <a:pt x="1852" y="2325"/>
                    </a:lnTo>
                    <a:lnTo>
                      <a:pt x="1851" y="2325"/>
                    </a:lnTo>
                    <a:lnTo>
                      <a:pt x="1847" y="2330"/>
                    </a:lnTo>
                    <a:lnTo>
                      <a:pt x="1846" y="2332"/>
                    </a:lnTo>
                    <a:lnTo>
                      <a:pt x="1848" y="2341"/>
                    </a:lnTo>
                    <a:lnTo>
                      <a:pt x="1848" y="2358"/>
                    </a:lnTo>
                    <a:lnTo>
                      <a:pt x="1848" y="2361"/>
                    </a:lnTo>
                    <a:lnTo>
                      <a:pt x="1852" y="2378"/>
                    </a:lnTo>
                    <a:lnTo>
                      <a:pt x="1859" y="2391"/>
                    </a:lnTo>
                    <a:lnTo>
                      <a:pt x="1877" y="2416"/>
                    </a:lnTo>
                    <a:lnTo>
                      <a:pt x="1878" y="2419"/>
                    </a:lnTo>
                    <a:lnTo>
                      <a:pt x="1880" y="2429"/>
                    </a:lnTo>
                    <a:lnTo>
                      <a:pt x="1880" y="2431"/>
                    </a:lnTo>
                    <a:lnTo>
                      <a:pt x="1882" y="2432"/>
                    </a:lnTo>
                    <a:lnTo>
                      <a:pt x="1883" y="2433"/>
                    </a:lnTo>
                    <a:lnTo>
                      <a:pt x="1885" y="2432"/>
                    </a:lnTo>
                    <a:lnTo>
                      <a:pt x="1891" y="2424"/>
                    </a:lnTo>
                    <a:lnTo>
                      <a:pt x="1897" y="2416"/>
                    </a:lnTo>
                    <a:lnTo>
                      <a:pt x="1901" y="2412"/>
                    </a:lnTo>
                    <a:lnTo>
                      <a:pt x="1903" y="2412"/>
                    </a:lnTo>
                    <a:lnTo>
                      <a:pt x="1905" y="2410"/>
                    </a:lnTo>
                    <a:lnTo>
                      <a:pt x="1908" y="2407"/>
                    </a:lnTo>
                    <a:lnTo>
                      <a:pt x="1910" y="2405"/>
                    </a:lnTo>
                    <a:lnTo>
                      <a:pt x="1910" y="2401"/>
                    </a:lnTo>
                    <a:lnTo>
                      <a:pt x="1912" y="2389"/>
                    </a:lnTo>
                    <a:lnTo>
                      <a:pt x="1913" y="2383"/>
                    </a:lnTo>
                    <a:lnTo>
                      <a:pt x="1915" y="2375"/>
                    </a:lnTo>
                    <a:lnTo>
                      <a:pt x="1916" y="2373"/>
                    </a:lnTo>
                    <a:lnTo>
                      <a:pt x="1930" y="2352"/>
                    </a:lnTo>
                    <a:lnTo>
                      <a:pt x="1931" y="2350"/>
                    </a:lnTo>
                    <a:lnTo>
                      <a:pt x="1937" y="2326"/>
                    </a:lnTo>
                    <a:lnTo>
                      <a:pt x="1939" y="2315"/>
                    </a:lnTo>
                    <a:lnTo>
                      <a:pt x="1939" y="2308"/>
                    </a:lnTo>
                    <a:lnTo>
                      <a:pt x="1938" y="2302"/>
                    </a:lnTo>
                    <a:lnTo>
                      <a:pt x="1939" y="2297"/>
                    </a:lnTo>
                    <a:lnTo>
                      <a:pt x="1940" y="2293"/>
                    </a:lnTo>
                    <a:lnTo>
                      <a:pt x="1942" y="2290"/>
                    </a:lnTo>
                    <a:lnTo>
                      <a:pt x="1945" y="2287"/>
                    </a:lnTo>
                    <a:lnTo>
                      <a:pt x="1946" y="2283"/>
                    </a:lnTo>
                    <a:lnTo>
                      <a:pt x="1947" y="2283"/>
                    </a:lnTo>
                    <a:lnTo>
                      <a:pt x="1949" y="2283"/>
                    </a:lnTo>
                    <a:lnTo>
                      <a:pt x="1952" y="2286"/>
                    </a:lnTo>
                    <a:lnTo>
                      <a:pt x="1955" y="2286"/>
                    </a:lnTo>
                    <a:lnTo>
                      <a:pt x="1969" y="2283"/>
                    </a:lnTo>
                    <a:lnTo>
                      <a:pt x="1969" y="2281"/>
                    </a:lnTo>
                    <a:lnTo>
                      <a:pt x="1961" y="2276"/>
                    </a:lnTo>
                    <a:lnTo>
                      <a:pt x="1961" y="2274"/>
                    </a:lnTo>
                    <a:lnTo>
                      <a:pt x="1961" y="2270"/>
                    </a:lnTo>
                    <a:lnTo>
                      <a:pt x="1964" y="2266"/>
                    </a:lnTo>
                    <a:lnTo>
                      <a:pt x="1967" y="2265"/>
                    </a:lnTo>
                    <a:lnTo>
                      <a:pt x="1968" y="2262"/>
                    </a:lnTo>
                    <a:lnTo>
                      <a:pt x="1968" y="2259"/>
                    </a:lnTo>
                    <a:lnTo>
                      <a:pt x="1969" y="2254"/>
                    </a:lnTo>
                    <a:lnTo>
                      <a:pt x="1968" y="2252"/>
                    </a:lnTo>
                    <a:lnTo>
                      <a:pt x="1960" y="2245"/>
                    </a:lnTo>
                    <a:lnTo>
                      <a:pt x="1956" y="2245"/>
                    </a:lnTo>
                    <a:lnTo>
                      <a:pt x="1955" y="2244"/>
                    </a:lnTo>
                    <a:lnTo>
                      <a:pt x="1951" y="2238"/>
                    </a:lnTo>
                    <a:lnTo>
                      <a:pt x="1949" y="2230"/>
                    </a:lnTo>
                    <a:lnTo>
                      <a:pt x="1949" y="2226"/>
                    </a:lnTo>
                    <a:lnTo>
                      <a:pt x="1950" y="2220"/>
                    </a:lnTo>
                    <a:lnTo>
                      <a:pt x="1950" y="2219"/>
                    </a:lnTo>
                    <a:lnTo>
                      <a:pt x="1950" y="2216"/>
                    </a:lnTo>
                    <a:lnTo>
                      <a:pt x="1949" y="2213"/>
                    </a:lnTo>
                    <a:lnTo>
                      <a:pt x="1949" y="2210"/>
                    </a:lnTo>
                    <a:lnTo>
                      <a:pt x="1950" y="2207"/>
                    </a:lnTo>
                    <a:lnTo>
                      <a:pt x="1949" y="2203"/>
                    </a:lnTo>
                    <a:lnTo>
                      <a:pt x="1947" y="2200"/>
                    </a:lnTo>
                    <a:lnTo>
                      <a:pt x="1947" y="2196"/>
                    </a:lnTo>
                    <a:lnTo>
                      <a:pt x="1949" y="2187"/>
                    </a:lnTo>
                    <a:lnTo>
                      <a:pt x="1949" y="2184"/>
                    </a:lnTo>
                    <a:lnTo>
                      <a:pt x="1947" y="2179"/>
                    </a:lnTo>
                    <a:lnTo>
                      <a:pt x="1946" y="2178"/>
                    </a:lnTo>
                    <a:lnTo>
                      <a:pt x="1947" y="2177"/>
                    </a:lnTo>
                    <a:lnTo>
                      <a:pt x="1950" y="2176"/>
                    </a:lnTo>
                    <a:lnTo>
                      <a:pt x="1954" y="2178"/>
                    </a:lnTo>
                    <a:lnTo>
                      <a:pt x="1958" y="2181"/>
                    </a:lnTo>
                    <a:lnTo>
                      <a:pt x="1964" y="2181"/>
                    </a:lnTo>
                    <a:lnTo>
                      <a:pt x="1970" y="2178"/>
                    </a:lnTo>
                    <a:lnTo>
                      <a:pt x="1977" y="2176"/>
                    </a:lnTo>
                    <a:lnTo>
                      <a:pt x="1988" y="2177"/>
                    </a:lnTo>
                    <a:lnTo>
                      <a:pt x="1991" y="2178"/>
                    </a:lnTo>
                    <a:lnTo>
                      <a:pt x="2002" y="2187"/>
                    </a:lnTo>
                    <a:lnTo>
                      <a:pt x="2011" y="2191"/>
                    </a:lnTo>
                    <a:lnTo>
                      <a:pt x="2015" y="2191"/>
                    </a:lnTo>
                    <a:lnTo>
                      <a:pt x="2035" y="2193"/>
                    </a:lnTo>
                    <a:lnTo>
                      <a:pt x="2043" y="2192"/>
                    </a:lnTo>
                    <a:lnTo>
                      <a:pt x="2048" y="2192"/>
                    </a:lnTo>
                    <a:lnTo>
                      <a:pt x="2056" y="2197"/>
                    </a:lnTo>
                    <a:lnTo>
                      <a:pt x="2056" y="2201"/>
                    </a:lnTo>
                    <a:lnTo>
                      <a:pt x="2052" y="2208"/>
                    </a:lnTo>
                    <a:lnTo>
                      <a:pt x="2047" y="2210"/>
                    </a:lnTo>
                    <a:lnTo>
                      <a:pt x="2043" y="2212"/>
                    </a:lnTo>
                    <a:lnTo>
                      <a:pt x="2047" y="2216"/>
                    </a:lnTo>
                    <a:lnTo>
                      <a:pt x="2059" y="2221"/>
                    </a:lnTo>
                    <a:lnTo>
                      <a:pt x="2061" y="2228"/>
                    </a:lnTo>
                    <a:lnTo>
                      <a:pt x="2062" y="2232"/>
                    </a:lnTo>
                    <a:lnTo>
                      <a:pt x="2061" y="2235"/>
                    </a:lnTo>
                    <a:lnTo>
                      <a:pt x="2062" y="2237"/>
                    </a:lnTo>
                    <a:lnTo>
                      <a:pt x="2064" y="2237"/>
                    </a:lnTo>
                    <a:lnTo>
                      <a:pt x="2071" y="2234"/>
                    </a:lnTo>
                    <a:lnTo>
                      <a:pt x="2079" y="2236"/>
                    </a:lnTo>
                    <a:lnTo>
                      <a:pt x="2090" y="2242"/>
                    </a:lnTo>
                    <a:lnTo>
                      <a:pt x="2091" y="2243"/>
                    </a:lnTo>
                    <a:lnTo>
                      <a:pt x="2093" y="2247"/>
                    </a:lnTo>
                    <a:lnTo>
                      <a:pt x="2093" y="2249"/>
                    </a:lnTo>
                    <a:lnTo>
                      <a:pt x="2083" y="2261"/>
                    </a:lnTo>
                    <a:lnTo>
                      <a:pt x="2078" y="2265"/>
                    </a:lnTo>
                    <a:lnTo>
                      <a:pt x="2071" y="2270"/>
                    </a:lnTo>
                    <a:lnTo>
                      <a:pt x="2071" y="2272"/>
                    </a:lnTo>
                    <a:lnTo>
                      <a:pt x="2081" y="2273"/>
                    </a:lnTo>
                    <a:lnTo>
                      <a:pt x="2088" y="2274"/>
                    </a:lnTo>
                    <a:lnTo>
                      <a:pt x="2091" y="2276"/>
                    </a:lnTo>
                    <a:lnTo>
                      <a:pt x="2093" y="2278"/>
                    </a:lnTo>
                    <a:lnTo>
                      <a:pt x="2095" y="2282"/>
                    </a:lnTo>
                    <a:lnTo>
                      <a:pt x="2096" y="2286"/>
                    </a:lnTo>
                    <a:lnTo>
                      <a:pt x="2096" y="2291"/>
                    </a:lnTo>
                    <a:lnTo>
                      <a:pt x="2095" y="2294"/>
                    </a:lnTo>
                    <a:lnTo>
                      <a:pt x="2086" y="2304"/>
                    </a:lnTo>
                    <a:lnTo>
                      <a:pt x="2082" y="2307"/>
                    </a:lnTo>
                    <a:lnTo>
                      <a:pt x="2076" y="2311"/>
                    </a:lnTo>
                    <a:lnTo>
                      <a:pt x="2073" y="2313"/>
                    </a:lnTo>
                    <a:lnTo>
                      <a:pt x="2069" y="2313"/>
                    </a:lnTo>
                    <a:lnTo>
                      <a:pt x="2066" y="2310"/>
                    </a:lnTo>
                    <a:lnTo>
                      <a:pt x="2062" y="2309"/>
                    </a:lnTo>
                    <a:lnTo>
                      <a:pt x="2056" y="2312"/>
                    </a:lnTo>
                    <a:lnTo>
                      <a:pt x="2052" y="2311"/>
                    </a:lnTo>
                    <a:lnTo>
                      <a:pt x="2050" y="2312"/>
                    </a:lnTo>
                    <a:lnTo>
                      <a:pt x="2050" y="2315"/>
                    </a:lnTo>
                    <a:lnTo>
                      <a:pt x="2053" y="2321"/>
                    </a:lnTo>
                    <a:lnTo>
                      <a:pt x="2055" y="2323"/>
                    </a:lnTo>
                    <a:lnTo>
                      <a:pt x="2056" y="2325"/>
                    </a:lnTo>
                    <a:lnTo>
                      <a:pt x="2055" y="2328"/>
                    </a:lnTo>
                    <a:lnTo>
                      <a:pt x="2055" y="2329"/>
                    </a:lnTo>
                    <a:lnTo>
                      <a:pt x="2056" y="2330"/>
                    </a:lnTo>
                    <a:lnTo>
                      <a:pt x="2062" y="2343"/>
                    </a:lnTo>
                    <a:lnTo>
                      <a:pt x="2063" y="2344"/>
                    </a:lnTo>
                    <a:lnTo>
                      <a:pt x="2064" y="2344"/>
                    </a:lnTo>
                    <a:lnTo>
                      <a:pt x="2067" y="2340"/>
                    </a:lnTo>
                    <a:lnTo>
                      <a:pt x="2068" y="2338"/>
                    </a:lnTo>
                    <a:lnTo>
                      <a:pt x="2069" y="2339"/>
                    </a:lnTo>
                    <a:lnTo>
                      <a:pt x="2069" y="2340"/>
                    </a:lnTo>
                    <a:lnTo>
                      <a:pt x="2066" y="2352"/>
                    </a:lnTo>
                    <a:lnTo>
                      <a:pt x="2066" y="2355"/>
                    </a:lnTo>
                    <a:lnTo>
                      <a:pt x="2066" y="2358"/>
                    </a:lnTo>
                    <a:lnTo>
                      <a:pt x="2067" y="2363"/>
                    </a:lnTo>
                    <a:lnTo>
                      <a:pt x="2070" y="2370"/>
                    </a:lnTo>
                    <a:lnTo>
                      <a:pt x="2074" y="2375"/>
                    </a:lnTo>
                    <a:lnTo>
                      <a:pt x="2080" y="2383"/>
                    </a:lnTo>
                    <a:lnTo>
                      <a:pt x="2087" y="2390"/>
                    </a:lnTo>
                    <a:lnTo>
                      <a:pt x="2090" y="2394"/>
                    </a:lnTo>
                    <a:lnTo>
                      <a:pt x="2094" y="2403"/>
                    </a:lnTo>
                    <a:lnTo>
                      <a:pt x="2095" y="2407"/>
                    </a:lnTo>
                    <a:lnTo>
                      <a:pt x="2094" y="2416"/>
                    </a:lnTo>
                    <a:lnTo>
                      <a:pt x="2091" y="2431"/>
                    </a:lnTo>
                    <a:lnTo>
                      <a:pt x="2089" y="2440"/>
                    </a:lnTo>
                    <a:lnTo>
                      <a:pt x="2088" y="2442"/>
                    </a:lnTo>
                    <a:lnTo>
                      <a:pt x="2083" y="2448"/>
                    </a:lnTo>
                    <a:lnTo>
                      <a:pt x="2079" y="2450"/>
                    </a:lnTo>
                    <a:lnTo>
                      <a:pt x="2074" y="2449"/>
                    </a:lnTo>
                    <a:lnTo>
                      <a:pt x="2072" y="2451"/>
                    </a:lnTo>
                    <a:lnTo>
                      <a:pt x="2069" y="2455"/>
                    </a:lnTo>
                    <a:lnTo>
                      <a:pt x="2066" y="2464"/>
                    </a:lnTo>
                    <a:lnTo>
                      <a:pt x="2063" y="2469"/>
                    </a:lnTo>
                    <a:lnTo>
                      <a:pt x="2060" y="2472"/>
                    </a:lnTo>
                    <a:lnTo>
                      <a:pt x="2056" y="2474"/>
                    </a:lnTo>
                    <a:lnTo>
                      <a:pt x="2050" y="2482"/>
                    </a:lnTo>
                    <a:lnTo>
                      <a:pt x="2047" y="2485"/>
                    </a:lnTo>
                    <a:lnTo>
                      <a:pt x="2036" y="2488"/>
                    </a:lnTo>
                    <a:lnTo>
                      <a:pt x="2028" y="2499"/>
                    </a:lnTo>
                    <a:lnTo>
                      <a:pt x="2024" y="2502"/>
                    </a:lnTo>
                    <a:lnTo>
                      <a:pt x="2020" y="2504"/>
                    </a:lnTo>
                    <a:lnTo>
                      <a:pt x="2016" y="2504"/>
                    </a:lnTo>
                    <a:lnTo>
                      <a:pt x="2014" y="2503"/>
                    </a:lnTo>
                    <a:lnTo>
                      <a:pt x="2012" y="2496"/>
                    </a:lnTo>
                    <a:lnTo>
                      <a:pt x="2012" y="2494"/>
                    </a:lnTo>
                    <a:lnTo>
                      <a:pt x="2009" y="2490"/>
                    </a:lnTo>
                    <a:lnTo>
                      <a:pt x="2002" y="2477"/>
                    </a:lnTo>
                    <a:lnTo>
                      <a:pt x="1999" y="2473"/>
                    </a:lnTo>
                    <a:lnTo>
                      <a:pt x="1998" y="2472"/>
                    </a:lnTo>
                    <a:lnTo>
                      <a:pt x="1994" y="2472"/>
                    </a:lnTo>
                    <a:lnTo>
                      <a:pt x="1992" y="2472"/>
                    </a:lnTo>
                    <a:lnTo>
                      <a:pt x="1988" y="2468"/>
                    </a:lnTo>
                    <a:lnTo>
                      <a:pt x="1987" y="2465"/>
                    </a:lnTo>
                    <a:lnTo>
                      <a:pt x="1987" y="2464"/>
                    </a:lnTo>
                    <a:lnTo>
                      <a:pt x="1990" y="2463"/>
                    </a:lnTo>
                    <a:lnTo>
                      <a:pt x="1989" y="2461"/>
                    </a:lnTo>
                    <a:lnTo>
                      <a:pt x="1983" y="2455"/>
                    </a:lnTo>
                    <a:lnTo>
                      <a:pt x="1981" y="2452"/>
                    </a:lnTo>
                    <a:lnTo>
                      <a:pt x="1981" y="2451"/>
                    </a:lnTo>
                    <a:lnTo>
                      <a:pt x="1975" y="2447"/>
                    </a:lnTo>
                    <a:lnTo>
                      <a:pt x="1970" y="2446"/>
                    </a:lnTo>
                    <a:lnTo>
                      <a:pt x="1963" y="2452"/>
                    </a:lnTo>
                    <a:lnTo>
                      <a:pt x="1960" y="2457"/>
                    </a:lnTo>
                    <a:lnTo>
                      <a:pt x="1960" y="2458"/>
                    </a:lnTo>
                    <a:lnTo>
                      <a:pt x="1964" y="2460"/>
                    </a:lnTo>
                    <a:lnTo>
                      <a:pt x="1965" y="2459"/>
                    </a:lnTo>
                    <a:lnTo>
                      <a:pt x="1968" y="2455"/>
                    </a:lnTo>
                    <a:lnTo>
                      <a:pt x="1969" y="2454"/>
                    </a:lnTo>
                    <a:lnTo>
                      <a:pt x="1974" y="2454"/>
                    </a:lnTo>
                    <a:lnTo>
                      <a:pt x="1977" y="2457"/>
                    </a:lnTo>
                    <a:lnTo>
                      <a:pt x="1978" y="2459"/>
                    </a:lnTo>
                    <a:lnTo>
                      <a:pt x="1979" y="2461"/>
                    </a:lnTo>
                    <a:lnTo>
                      <a:pt x="1988" y="2474"/>
                    </a:lnTo>
                    <a:lnTo>
                      <a:pt x="1992" y="2477"/>
                    </a:lnTo>
                    <a:lnTo>
                      <a:pt x="1993" y="2480"/>
                    </a:lnTo>
                    <a:lnTo>
                      <a:pt x="1994" y="2485"/>
                    </a:lnTo>
                    <a:lnTo>
                      <a:pt x="1996" y="2490"/>
                    </a:lnTo>
                    <a:lnTo>
                      <a:pt x="2001" y="2500"/>
                    </a:lnTo>
                    <a:lnTo>
                      <a:pt x="2006" y="2511"/>
                    </a:lnTo>
                    <a:lnTo>
                      <a:pt x="2007" y="2516"/>
                    </a:lnTo>
                    <a:lnTo>
                      <a:pt x="2004" y="2518"/>
                    </a:lnTo>
                    <a:lnTo>
                      <a:pt x="2003" y="2518"/>
                    </a:lnTo>
                    <a:lnTo>
                      <a:pt x="1999" y="2516"/>
                    </a:lnTo>
                    <a:lnTo>
                      <a:pt x="1989" y="2511"/>
                    </a:lnTo>
                    <a:lnTo>
                      <a:pt x="1988" y="2511"/>
                    </a:lnTo>
                    <a:lnTo>
                      <a:pt x="1985" y="2514"/>
                    </a:lnTo>
                    <a:lnTo>
                      <a:pt x="1983" y="2520"/>
                    </a:lnTo>
                    <a:lnTo>
                      <a:pt x="1983" y="2521"/>
                    </a:lnTo>
                    <a:lnTo>
                      <a:pt x="1977" y="2518"/>
                    </a:lnTo>
                    <a:lnTo>
                      <a:pt x="1968" y="2513"/>
                    </a:lnTo>
                    <a:lnTo>
                      <a:pt x="1961" y="2508"/>
                    </a:lnTo>
                    <a:lnTo>
                      <a:pt x="1958" y="2504"/>
                    </a:lnTo>
                    <a:lnTo>
                      <a:pt x="1954" y="2498"/>
                    </a:lnTo>
                    <a:lnTo>
                      <a:pt x="1949" y="2489"/>
                    </a:lnTo>
                    <a:lnTo>
                      <a:pt x="1943" y="2487"/>
                    </a:lnTo>
                    <a:lnTo>
                      <a:pt x="1937" y="2490"/>
                    </a:lnTo>
                    <a:lnTo>
                      <a:pt x="1927" y="2491"/>
                    </a:lnTo>
                    <a:lnTo>
                      <a:pt x="1907" y="2490"/>
                    </a:lnTo>
                    <a:lnTo>
                      <a:pt x="1904" y="2491"/>
                    </a:lnTo>
                    <a:lnTo>
                      <a:pt x="1903" y="2492"/>
                    </a:lnTo>
                    <a:lnTo>
                      <a:pt x="1905" y="2496"/>
                    </a:lnTo>
                    <a:lnTo>
                      <a:pt x="1905" y="2498"/>
                    </a:lnTo>
                    <a:lnTo>
                      <a:pt x="1903" y="2499"/>
                    </a:lnTo>
                    <a:lnTo>
                      <a:pt x="1903" y="2500"/>
                    </a:lnTo>
                    <a:lnTo>
                      <a:pt x="1905" y="2505"/>
                    </a:lnTo>
                    <a:lnTo>
                      <a:pt x="1909" y="2508"/>
                    </a:lnTo>
                    <a:lnTo>
                      <a:pt x="1919" y="2513"/>
                    </a:lnTo>
                    <a:lnTo>
                      <a:pt x="1925" y="2517"/>
                    </a:lnTo>
                    <a:lnTo>
                      <a:pt x="1929" y="2520"/>
                    </a:lnTo>
                    <a:lnTo>
                      <a:pt x="1931" y="2523"/>
                    </a:lnTo>
                    <a:lnTo>
                      <a:pt x="1931" y="2526"/>
                    </a:lnTo>
                    <a:lnTo>
                      <a:pt x="1929" y="2532"/>
                    </a:lnTo>
                    <a:lnTo>
                      <a:pt x="1928" y="2534"/>
                    </a:lnTo>
                    <a:lnTo>
                      <a:pt x="1905" y="2564"/>
                    </a:lnTo>
                    <a:lnTo>
                      <a:pt x="1896" y="2576"/>
                    </a:lnTo>
                    <a:lnTo>
                      <a:pt x="1891" y="2584"/>
                    </a:lnTo>
                    <a:lnTo>
                      <a:pt x="1887" y="2589"/>
                    </a:lnTo>
                    <a:lnTo>
                      <a:pt x="1884" y="2591"/>
                    </a:lnTo>
                    <a:lnTo>
                      <a:pt x="1878" y="2592"/>
                    </a:lnTo>
                    <a:lnTo>
                      <a:pt x="1870" y="2593"/>
                    </a:lnTo>
                    <a:lnTo>
                      <a:pt x="1860" y="2592"/>
                    </a:lnTo>
                    <a:lnTo>
                      <a:pt x="1855" y="2588"/>
                    </a:lnTo>
                    <a:lnTo>
                      <a:pt x="1845" y="2577"/>
                    </a:lnTo>
                    <a:lnTo>
                      <a:pt x="1839" y="2571"/>
                    </a:lnTo>
                    <a:lnTo>
                      <a:pt x="1836" y="2569"/>
                    </a:lnTo>
                    <a:lnTo>
                      <a:pt x="1833" y="2564"/>
                    </a:lnTo>
                    <a:lnTo>
                      <a:pt x="1831" y="2563"/>
                    </a:lnTo>
                    <a:lnTo>
                      <a:pt x="1826" y="2562"/>
                    </a:lnTo>
                    <a:lnTo>
                      <a:pt x="1821" y="2559"/>
                    </a:lnTo>
                    <a:lnTo>
                      <a:pt x="1809" y="2548"/>
                    </a:lnTo>
                    <a:lnTo>
                      <a:pt x="1803" y="2544"/>
                    </a:lnTo>
                    <a:lnTo>
                      <a:pt x="1798" y="2542"/>
                    </a:lnTo>
                    <a:lnTo>
                      <a:pt x="1793" y="2541"/>
                    </a:lnTo>
                    <a:lnTo>
                      <a:pt x="1791" y="2542"/>
                    </a:lnTo>
                    <a:lnTo>
                      <a:pt x="1794" y="2547"/>
                    </a:lnTo>
                    <a:lnTo>
                      <a:pt x="1793" y="2548"/>
                    </a:lnTo>
                    <a:lnTo>
                      <a:pt x="1789" y="2546"/>
                    </a:lnTo>
                    <a:lnTo>
                      <a:pt x="1785" y="2546"/>
                    </a:lnTo>
                    <a:lnTo>
                      <a:pt x="1778" y="2543"/>
                    </a:lnTo>
                    <a:lnTo>
                      <a:pt x="1771" y="2543"/>
                    </a:lnTo>
                    <a:lnTo>
                      <a:pt x="1766" y="2542"/>
                    </a:lnTo>
                    <a:lnTo>
                      <a:pt x="1760" y="2540"/>
                    </a:lnTo>
                    <a:lnTo>
                      <a:pt x="1754" y="2539"/>
                    </a:lnTo>
                    <a:lnTo>
                      <a:pt x="1743" y="2539"/>
                    </a:lnTo>
                    <a:lnTo>
                      <a:pt x="1739" y="2540"/>
                    </a:lnTo>
                    <a:lnTo>
                      <a:pt x="1739" y="2541"/>
                    </a:lnTo>
                    <a:lnTo>
                      <a:pt x="1744" y="2545"/>
                    </a:lnTo>
                    <a:lnTo>
                      <a:pt x="1752" y="2551"/>
                    </a:lnTo>
                    <a:lnTo>
                      <a:pt x="1751" y="2546"/>
                    </a:lnTo>
                    <a:lnTo>
                      <a:pt x="1752" y="2545"/>
                    </a:lnTo>
                    <a:lnTo>
                      <a:pt x="1754" y="2543"/>
                    </a:lnTo>
                    <a:lnTo>
                      <a:pt x="1768" y="2546"/>
                    </a:lnTo>
                    <a:lnTo>
                      <a:pt x="1783" y="2552"/>
                    </a:lnTo>
                    <a:lnTo>
                      <a:pt x="1787" y="2553"/>
                    </a:lnTo>
                    <a:lnTo>
                      <a:pt x="1792" y="2555"/>
                    </a:lnTo>
                    <a:lnTo>
                      <a:pt x="1796" y="2559"/>
                    </a:lnTo>
                    <a:lnTo>
                      <a:pt x="1803" y="2566"/>
                    </a:lnTo>
                    <a:lnTo>
                      <a:pt x="1816" y="2583"/>
                    </a:lnTo>
                    <a:lnTo>
                      <a:pt x="1820" y="2588"/>
                    </a:lnTo>
                    <a:lnTo>
                      <a:pt x="1825" y="2592"/>
                    </a:lnTo>
                    <a:lnTo>
                      <a:pt x="1852" y="2597"/>
                    </a:lnTo>
                    <a:lnTo>
                      <a:pt x="1862" y="2597"/>
                    </a:lnTo>
                    <a:lnTo>
                      <a:pt x="1880" y="2599"/>
                    </a:lnTo>
                    <a:lnTo>
                      <a:pt x="1890" y="2602"/>
                    </a:lnTo>
                    <a:lnTo>
                      <a:pt x="1893" y="2604"/>
                    </a:lnTo>
                    <a:lnTo>
                      <a:pt x="1894" y="2612"/>
                    </a:lnTo>
                    <a:lnTo>
                      <a:pt x="1893" y="2615"/>
                    </a:lnTo>
                    <a:lnTo>
                      <a:pt x="1888" y="2627"/>
                    </a:lnTo>
                    <a:lnTo>
                      <a:pt x="1884" y="2635"/>
                    </a:lnTo>
                    <a:lnTo>
                      <a:pt x="1863" y="2670"/>
                    </a:lnTo>
                    <a:lnTo>
                      <a:pt x="1860" y="2678"/>
                    </a:lnTo>
                    <a:lnTo>
                      <a:pt x="1859" y="2683"/>
                    </a:lnTo>
                    <a:lnTo>
                      <a:pt x="1855" y="2687"/>
                    </a:lnTo>
                    <a:lnTo>
                      <a:pt x="1846" y="2695"/>
                    </a:lnTo>
                    <a:lnTo>
                      <a:pt x="1836" y="2701"/>
                    </a:lnTo>
                    <a:lnTo>
                      <a:pt x="1830" y="2703"/>
                    </a:lnTo>
                    <a:lnTo>
                      <a:pt x="1825" y="2701"/>
                    </a:lnTo>
                    <a:lnTo>
                      <a:pt x="1822" y="2699"/>
                    </a:lnTo>
                    <a:lnTo>
                      <a:pt x="1817" y="2693"/>
                    </a:lnTo>
                    <a:lnTo>
                      <a:pt x="1817" y="2694"/>
                    </a:lnTo>
                    <a:lnTo>
                      <a:pt x="1820" y="2704"/>
                    </a:lnTo>
                    <a:lnTo>
                      <a:pt x="1819" y="2705"/>
                    </a:lnTo>
                    <a:lnTo>
                      <a:pt x="1817" y="2703"/>
                    </a:lnTo>
                    <a:lnTo>
                      <a:pt x="1810" y="2699"/>
                    </a:lnTo>
                    <a:lnTo>
                      <a:pt x="1808" y="2700"/>
                    </a:lnTo>
                    <a:lnTo>
                      <a:pt x="1806" y="2701"/>
                    </a:lnTo>
                    <a:lnTo>
                      <a:pt x="1805" y="2701"/>
                    </a:lnTo>
                    <a:lnTo>
                      <a:pt x="1802" y="2700"/>
                    </a:lnTo>
                    <a:lnTo>
                      <a:pt x="1798" y="2696"/>
                    </a:lnTo>
                    <a:lnTo>
                      <a:pt x="1797" y="2694"/>
                    </a:lnTo>
                    <a:lnTo>
                      <a:pt x="1796" y="2689"/>
                    </a:lnTo>
                    <a:lnTo>
                      <a:pt x="1796" y="2688"/>
                    </a:lnTo>
                    <a:lnTo>
                      <a:pt x="1787" y="2691"/>
                    </a:lnTo>
                    <a:lnTo>
                      <a:pt x="1786" y="2692"/>
                    </a:lnTo>
                    <a:lnTo>
                      <a:pt x="1789" y="2694"/>
                    </a:lnTo>
                    <a:lnTo>
                      <a:pt x="1791" y="2696"/>
                    </a:lnTo>
                    <a:lnTo>
                      <a:pt x="1794" y="2704"/>
                    </a:lnTo>
                    <a:lnTo>
                      <a:pt x="1794" y="2706"/>
                    </a:lnTo>
                    <a:lnTo>
                      <a:pt x="1792" y="2707"/>
                    </a:lnTo>
                    <a:lnTo>
                      <a:pt x="1784" y="2704"/>
                    </a:lnTo>
                    <a:lnTo>
                      <a:pt x="1783" y="2704"/>
                    </a:lnTo>
                    <a:lnTo>
                      <a:pt x="1787" y="2712"/>
                    </a:lnTo>
                    <a:lnTo>
                      <a:pt x="1788" y="2716"/>
                    </a:lnTo>
                    <a:lnTo>
                      <a:pt x="1788" y="2718"/>
                    </a:lnTo>
                    <a:lnTo>
                      <a:pt x="1784" y="2727"/>
                    </a:lnTo>
                    <a:lnTo>
                      <a:pt x="1780" y="2731"/>
                    </a:lnTo>
                    <a:lnTo>
                      <a:pt x="1776" y="2732"/>
                    </a:lnTo>
                    <a:lnTo>
                      <a:pt x="1773" y="2731"/>
                    </a:lnTo>
                    <a:lnTo>
                      <a:pt x="1770" y="2729"/>
                    </a:lnTo>
                    <a:lnTo>
                      <a:pt x="1768" y="2729"/>
                    </a:lnTo>
                    <a:lnTo>
                      <a:pt x="1767" y="2732"/>
                    </a:lnTo>
                    <a:lnTo>
                      <a:pt x="1764" y="2734"/>
                    </a:lnTo>
                    <a:lnTo>
                      <a:pt x="1760" y="2735"/>
                    </a:lnTo>
                    <a:lnTo>
                      <a:pt x="1756" y="2735"/>
                    </a:lnTo>
                    <a:lnTo>
                      <a:pt x="1750" y="2732"/>
                    </a:lnTo>
                    <a:lnTo>
                      <a:pt x="1735" y="2724"/>
                    </a:lnTo>
                    <a:lnTo>
                      <a:pt x="1730" y="2723"/>
                    </a:lnTo>
                    <a:lnTo>
                      <a:pt x="1721" y="2721"/>
                    </a:lnTo>
                    <a:lnTo>
                      <a:pt x="1720" y="2720"/>
                    </a:lnTo>
                    <a:lnTo>
                      <a:pt x="1720" y="2719"/>
                    </a:lnTo>
                    <a:lnTo>
                      <a:pt x="1722" y="2718"/>
                    </a:lnTo>
                    <a:lnTo>
                      <a:pt x="1721" y="2717"/>
                    </a:lnTo>
                    <a:lnTo>
                      <a:pt x="1719" y="2716"/>
                    </a:lnTo>
                    <a:lnTo>
                      <a:pt x="1717" y="2717"/>
                    </a:lnTo>
                    <a:lnTo>
                      <a:pt x="1715" y="2719"/>
                    </a:lnTo>
                    <a:lnTo>
                      <a:pt x="1712" y="2720"/>
                    </a:lnTo>
                    <a:lnTo>
                      <a:pt x="1707" y="2719"/>
                    </a:lnTo>
                    <a:lnTo>
                      <a:pt x="1700" y="2716"/>
                    </a:lnTo>
                    <a:lnTo>
                      <a:pt x="1685" y="2707"/>
                    </a:lnTo>
                    <a:lnTo>
                      <a:pt x="1669" y="2700"/>
                    </a:lnTo>
                    <a:lnTo>
                      <a:pt x="1659" y="2690"/>
                    </a:lnTo>
                    <a:lnTo>
                      <a:pt x="1663" y="2699"/>
                    </a:lnTo>
                    <a:lnTo>
                      <a:pt x="1662" y="2702"/>
                    </a:lnTo>
                    <a:lnTo>
                      <a:pt x="1661" y="2704"/>
                    </a:lnTo>
                    <a:lnTo>
                      <a:pt x="1660" y="2707"/>
                    </a:lnTo>
                    <a:lnTo>
                      <a:pt x="1664" y="2713"/>
                    </a:lnTo>
                    <a:lnTo>
                      <a:pt x="1669" y="2715"/>
                    </a:lnTo>
                    <a:lnTo>
                      <a:pt x="1674" y="2715"/>
                    </a:lnTo>
                    <a:lnTo>
                      <a:pt x="1674" y="2714"/>
                    </a:lnTo>
                    <a:lnTo>
                      <a:pt x="1672" y="2712"/>
                    </a:lnTo>
                    <a:lnTo>
                      <a:pt x="1670" y="2710"/>
                    </a:lnTo>
                    <a:lnTo>
                      <a:pt x="1669" y="2707"/>
                    </a:lnTo>
                    <a:lnTo>
                      <a:pt x="1670" y="2706"/>
                    </a:lnTo>
                    <a:lnTo>
                      <a:pt x="1675" y="2708"/>
                    </a:lnTo>
                    <a:lnTo>
                      <a:pt x="1678" y="2710"/>
                    </a:lnTo>
                    <a:lnTo>
                      <a:pt x="1700" y="2721"/>
                    </a:lnTo>
                    <a:lnTo>
                      <a:pt x="1707" y="2723"/>
                    </a:lnTo>
                    <a:lnTo>
                      <a:pt x="1712" y="2725"/>
                    </a:lnTo>
                    <a:lnTo>
                      <a:pt x="1713" y="2727"/>
                    </a:lnTo>
                    <a:lnTo>
                      <a:pt x="1712" y="2729"/>
                    </a:lnTo>
                    <a:lnTo>
                      <a:pt x="1703" y="2736"/>
                    </a:lnTo>
                    <a:lnTo>
                      <a:pt x="1702" y="2737"/>
                    </a:lnTo>
                    <a:lnTo>
                      <a:pt x="1709" y="2737"/>
                    </a:lnTo>
                    <a:lnTo>
                      <a:pt x="1716" y="2731"/>
                    </a:lnTo>
                    <a:lnTo>
                      <a:pt x="1720" y="2728"/>
                    </a:lnTo>
                    <a:lnTo>
                      <a:pt x="1724" y="2726"/>
                    </a:lnTo>
                    <a:lnTo>
                      <a:pt x="1730" y="2729"/>
                    </a:lnTo>
                    <a:lnTo>
                      <a:pt x="1737" y="2737"/>
                    </a:lnTo>
                    <a:lnTo>
                      <a:pt x="1742" y="2741"/>
                    </a:lnTo>
                    <a:lnTo>
                      <a:pt x="1750" y="2744"/>
                    </a:lnTo>
                    <a:lnTo>
                      <a:pt x="1755" y="2746"/>
                    </a:lnTo>
                    <a:lnTo>
                      <a:pt x="1763" y="2753"/>
                    </a:lnTo>
                    <a:lnTo>
                      <a:pt x="1764" y="2757"/>
                    </a:lnTo>
                    <a:lnTo>
                      <a:pt x="1765" y="2772"/>
                    </a:lnTo>
                    <a:lnTo>
                      <a:pt x="1764" y="2776"/>
                    </a:lnTo>
                    <a:lnTo>
                      <a:pt x="1763" y="2779"/>
                    </a:lnTo>
                    <a:lnTo>
                      <a:pt x="1762" y="2783"/>
                    </a:lnTo>
                    <a:lnTo>
                      <a:pt x="1758" y="2785"/>
                    </a:lnTo>
                    <a:lnTo>
                      <a:pt x="1754" y="2785"/>
                    </a:lnTo>
                    <a:lnTo>
                      <a:pt x="1750" y="2787"/>
                    </a:lnTo>
                    <a:lnTo>
                      <a:pt x="1742" y="2795"/>
                    </a:lnTo>
                    <a:lnTo>
                      <a:pt x="1738" y="2796"/>
                    </a:lnTo>
                    <a:lnTo>
                      <a:pt x="1723" y="2793"/>
                    </a:lnTo>
                    <a:lnTo>
                      <a:pt x="1718" y="2791"/>
                    </a:lnTo>
                    <a:lnTo>
                      <a:pt x="1715" y="2791"/>
                    </a:lnTo>
                    <a:lnTo>
                      <a:pt x="1713" y="2793"/>
                    </a:lnTo>
                    <a:lnTo>
                      <a:pt x="1712" y="2794"/>
                    </a:lnTo>
                    <a:lnTo>
                      <a:pt x="1706" y="2795"/>
                    </a:lnTo>
                    <a:lnTo>
                      <a:pt x="1705" y="2796"/>
                    </a:lnTo>
                    <a:lnTo>
                      <a:pt x="1706" y="2798"/>
                    </a:lnTo>
                    <a:lnTo>
                      <a:pt x="1707" y="2801"/>
                    </a:lnTo>
                    <a:lnTo>
                      <a:pt x="1708" y="2803"/>
                    </a:lnTo>
                    <a:lnTo>
                      <a:pt x="1710" y="2805"/>
                    </a:lnTo>
                    <a:lnTo>
                      <a:pt x="1714" y="2806"/>
                    </a:lnTo>
                    <a:lnTo>
                      <a:pt x="1720" y="2808"/>
                    </a:lnTo>
                    <a:lnTo>
                      <a:pt x="1721" y="2812"/>
                    </a:lnTo>
                    <a:lnTo>
                      <a:pt x="1721" y="2813"/>
                    </a:lnTo>
                    <a:lnTo>
                      <a:pt x="1719" y="2816"/>
                    </a:lnTo>
                    <a:lnTo>
                      <a:pt x="1716" y="2816"/>
                    </a:lnTo>
                    <a:lnTo>
                      <a:pt x="1712" y="2812"/>
                    </a:lnTo>
                    <a:lnTo>
                      <a:pt x="1709" y="2812"/>
                    </a:lnTo>
                    <a:lnTo>
                      <a:pt x="1707" y="2814"/>
                    </a:lnTo>
                    <a:lnTo>
                      <a:pt x="1705" y="2815"/>
                    </a:lnTo>
                    <a:lnTo>
                      <a:pt x="1701" y="2814"/>
                    </a:lnTo>
                    <a:lnTo>
                      <a:pt x="1699" y="2815"/>
                    </a:lnTo>
                    <a:lnTo>
                      <a:pt x="1699" y="2819"/>
                    </a:lnTo>
                    <a:lnTo>
                      <a:pt x="1698" y="2821"/>
                    </a:lnTo>
                    <a:lnTo>
                      <a:pt x="1694" y="2825"/>
                    </a:lnTo>
                    <a:lnTo>
                      <a:pt x="1692" y="2828"/>
                    </a:lnTo>
                    <a:lnTo>
                      <a:pt x="1692" y="2830"/>
                    </a:lnTo>
                    <a:lnTo>
                      <a:pt x="1694" y="2832"/>
                    </a:lnTo>
                    <a:lnTo>
                      <a:pt x="1697" y="2836"/>
                    </a:lnTo>
                    <a:lnTo>
                      <a:pt x="1700" y="2841"/>
                    </a:lnTo>
                    <a:lnTo>
                      <a:pt x="1700" y="2844"/>
                    </a:lnTo>
                    <a:lnTo>
                      <a:pt x="1698" y="2843"/>
                    </a:lnTo>
                    <a:lnTo>
                      <a:pt x="1696" y="2841"/>
                    </a:lnTo>
                    <a:lnTo>
                      <a:pt x="1693" y="2837"/>
                    </a:lnTo>
                    <a:lnTo>
                      <a:pt x="1688" y="2834"/>
                    </a:lnTo>
                    <a:lnTo>
                      <a:pt x="1678" y="2829"/>
                    </a:lnTo>
                    <a:lnTo>
                      <a:pt x="1676" y="2829"/>
                    </a:lnTo>
                    <a:lnTo>
                      <a:pt x="1677" y="2830"/>
                    </a:lnTo>
                    <a:lnTo>
                      <a:pt x="1684" y="2835"/>
                    </a:lnTo>
                    <a:lnTo>
                      <a:pt x="1687" y="2838"/>
                    </a:lnTo>
                    <a:lnTo>
                      <a:pt x="1687" y="2840"/>
                    </a:lnTo>
                    <a:lnTo>
                      <a:pt x="1681" y="2845"/>
                    </a:lnTo>
                    <a:lnTo>
                      <a:pt x="1681" y="2847"/>
                    </a:lnTo>
                    <a:lnTo>
                      <a:pt x="1683" y="2848"/>
                    </a:lnTo>
                    <a:lnTo>
                      <a:pt x="1683" y="2850"/>
                    </a:lnTo>
                    <a:lnTo>
                      <a:pt x="1681" y="2852"/>
                    </a:lnTo>
                    <a:lnTo>
                      <a:pt x="1678" y="2854"/>
                    </a:lnTo>
                    <a:lnTo>
                      <a:pt x="1671" y="2854"/>
                    </a:lnTo>
                    <a:lnTo>
                      <a:pt x="1671" y="2855"/>
                    </a:lnTo>
                    <a:lnTo>
                      <a:pt x="1673" y="2858"/>
                    </a:lnTo>
                    <a:lnTo>
                      <a:pt x="1674" y="2859"/>
                    </a:lnTo>
                    <a:lnTo>
                      <a:pt x="1672" y="2862"/>
                    </a:lnTo>
                    <a:lnTo>
                      <a:pt x="1671" y="2862"/>
                    </a:lnTo>
                    <a:lnTo>
                      <a:pt x="1663" y="2861"/>
                    </a:lnTo>
                    <a:lnTo>
                      <a:pt x="1665" y="2866"/>
                    </a:lnTo>
                    <a:lnTo>
                      <a:pt x="1666" y="2868"/>
                    </a:lnTo>
                    <a:lnTo>
                      <a:pt x="1669" y="2870"/>
                    </a:lnTo>
                    <a:lnTo>
                      <a:pt x="1673" y="2873"/>
                    </a:lnTo>
                    <a:lnTo>
                      <a:pt x="1673" y="2874"/>
                    </a:lnTo>
                    <a:lnTo>
                      <a:pt x="1671" y="2876"/>
                    </a:lnTo>
                    <a:lnTo>
                      <a:pt x="1669" y="2878"/>
                    </a:lnTo>
                    <a:lnTo>
                      <a:pt x="1659" y="2886"/>
                    </a:lnTo>
                    <a:lnTo>
                      <a:pt x="1652" y="2895"/>
                    </a:lnTo>
                    <a:lnTo>
                      <a:pt x="1651" y="2898"/>
                    </a:lnTo>
                    <a:lnTo>
                      <a:pt x="1652" y="2903"/>
                    </a:lnTo>
                    <a:lnTo>
                      <a:pt x="1653" y="2905"/>
                    </a:lnTo>
                    <a:lnTo>
                      <a:pt x="1651" y="2908"/>
                    </a:lnTo>
                    <a:lnTo>
                      <a:pt x="1646" y="2907"/>
                    </a:lnTo>
                    <a:lnTo>
                      <a:pt x="1646" y="2908"/>
                    </a:lnTo>
                    <a:lnTo>
                      <a:pt x="1647" y="2911"/>
                    </a:lnTo>
                    <a:lnTo>
                      <a:pt x="1647" y="2915"/>
                    </a:lnTo>
                    <a:lnTo>
                      <a:pt x="1646" y="2920"/>
                    </a:lnTo>
                    <a:lnTo>
                      <a:pt x="1643" y="2928"/>
                    </a:lnTo>
                    <a:lnTo>
                      <a:pt x="1638" y="2939"/>
                    </a:lnTo>
                    <a:lnTo>
                      <a:pt x="1634" y="2949"/>
                    </a:lnTo>
                    <a:lnTo>
                      <a:pt x="1631" y="2958"/>
                    </a:lnTo>
                    <a:lnTo>
                      <a:pt x="1629" y="2963"/>
                    </a:lnTo>
                    <a:lnTo>
                      <a:pt x="1625" y="2963"/>
                    </a:lnTo>
                    <a:lnTo>
                      <a:pt x="1622" y="2966"/>
                    </a:lnTo>
                    <a:lnTo>
                      <a:pt x="1624" y="2967"/>
                    </a:lnTo>
                    <a:lnTo>
                      <a:pt x="1625" y="2969"/>
                    </a:lnTo>
                    <a:lnTo>
                      <a:pt x="1626" y="2972"/>
                    </a:lnTo>
                    <a:lnTo>
                      <a:pt x="1625" y="2980"/>
                    </a:lnTo>
                    <a:lnTo>
                      <a:pt x="1623" y="2994"/>
                    </a:lnTo>
                    <a:lnTo>
                      <a:pt x="1621" y="3004"/>
                    </a:lnTo>
                    <a:lnTo>
                      <a:pt x="1621" y="3037"/>
                    </a:lnTo>
                    <a:lnTo>
                      <a:pt x="1621" y="3052"/>
                    </a:lnTo>
                    <a:lnTo>
                      <a:pt x="1620" y="3060"/>
                    </a:lnTo>
                    <a:lnTo>
                      <a:pt x="1618" y="3064"/>
                    </a:lnTo>
                    <a:lnTo>
                      <a:pt x="1615" y="3065"/>
                    </a:lnTo>
                    <a:lnTo>
                      <a:pt x="1619" y="3067"/>
                    </a:lnTo>
                    <a:lnTo>
                      <a:pt x="1621" y="3069"/>
                    </a:lnTo>
                    <a:lnTo>
                      <a:pt x="1622" y="3072"/>
                    </a:lnTo>
                    <a:lnTo>
                      <a:pt x="1624" y="3077"/>
                    </a:lnTo>
                    <a:lnTo>
                      <a:pt x="1625" y="3079"/>
                    </a:lnTo>
                    <a:lnTo>
                      <a:pt x="1627" y="3079"/>
                    </a:lnTo>
                    <a:lnTo>
                      <a:pt x="1628" y="3079"/>
                    </a:lnTo>
                    <a:lnTo>
                      <a:pt x="1630" y="3080"/>
                    </a:lnTo>
                    <a:lnTo>
                      <a:pt x="1634" y="3087"/>
                    </a:lnTo>
                    <a:lnTo>
                      <a:pt x="1638" y="3089"/>
                    </a:lnTo>
                    <a:lnTo>
                      <a:pt x="1639" y="3093"/>
                    </a:lnTo>
                    <a:lnTo>
                      <a:pt x="1637" y="3115"/>
                    </a:lnTo>
                    <a:lnTo>
                      <a:pt x="1637" y="3117"/>
                    </a:lnTo>
                    <a:lnTo>
                      <a:pt x="1639" y="3112"/>
                    </a:lnTo>
                    <a:lnTo>
                      <a:pt x="1641" y="3095"/>
                    </a:lnTo>
                    <a:lnTo>
                      <a:pt x="1644" y="3088"/>
                    </a:lnTo>
                    <a:lnTo>
                      <a:pt x="1647" y="3086"/>
                    </a:lnTo>
                    <a:lnTo>
                      <a:pt x="1656" y="3086"/>
                    </a:lnTo>
                    <a:lnTo>
                      <a:pt x="1667" y="3087"/>
                    </a:lnTo>
                    <a:lnTo>
                      <a:pt x="1670" y="3088"/>
                    </a:lnTo>
                    <a:lnTo>
                      <a:pt x="1674" y="3087"/>
                    </a:lnTo>
                    <a:lnTo>
                      <a:pt x="1677" y="3089"/>
                    </a:lnTo>
                    <a:lnTo>
                      <a:pt x="1678" y="3091"/>
                    </a:lnTo>
                    <a:lnTo>
                      <a:pt x="1679" y="3100"/>
                    </a:lnTo>
                    <a:lnTo>
                      <a:pt x="1680" y="3105"/>
                    </a:lnTo>
                    <a:lnTo>
                      <a:pt x="1686" y="3122"/>
                    </a:lnTo>
                    <a:lnTo>
                      <a:pt x="1689" y="3132"/>
                    </a:lnTo>
                    <a:lnTo>
                      <a:pt x="1693" y="3147"/>
                    </a:lnTo>
                    <a:lnTo>
                      <a:pt x="1694" y="3152"/>
                    </a:lnTo>
                    <a:lnTo>
                      <a:pt x="1702" y="3172"/>
                    </a:lnTo>
                    <a:lnTo>
                      <a:pt x="1703" y="3177"/>
                    </a:lnTo>
                    <a:lnTo>
                      <a:pt x="1704" y="3182"/>
                    </a:lnTo>
                    <a:lnTo>
                      <a:pt x="1703" y="3185"/>
                    </a:lnTo>
                    <a:lnTo>
                      <a:pt x="1702" y="3189"/>
                    </a:lnTo>
                    <a:lnTo>
                      <a:pt x="1699" y="3195"/>
                    </a:lnTo>
                    <a:lnTo>
                      <a:pt x="1697" y="3200"/>
                    </a:lnTo>
                    <a:lnTo>
                      <a:pt x="1695" y="3203"/>
                    </a:lnTo>
                    <a:lnTo>
                      <a:pt x="1693" y="3205"/>
                    </a:lnTo>
                    <a:lnTo>
                      <a:pt x="1691" y="3207"/>
                    </a:lnTo>
                    <a:lnTo>
                      <a:pt x="1691" y="3207"/>
                    </a:lnTo>
                    <a:lnTo>
                      <a:pt x="1693" y="3207"/>
                    </a:lnTo>
                    <a:lnTo>
                      <a:pt x="1696" y="3205"/>
                    </a:lnTo>
                    <a:lnTo>
                      <a:pt x="1701" y="3201"/>
                    </a:lnTo>
                    <a:lnTo>
                      <a:pt x="1703" y="3200"/>
                    </a:lnTo>
                    <a:lnTo>
                      <a:pt x="1708" y="3199"/>
                    </a:lnTo>
                    <a:lnTo>
                      <a:pt x="1708" y="3201"/>
                    </a:lnTo>
                    <a:lnTo>
                      <a:pt x="1706" y="3204"/>
                    </a:lnTo>
                    <a:lnTo>
                      <a:pt x="1706" y="3204"/>
                    </a:lnTo>
                    <a:lnTo>
                      <a:pt x="1710" y="3202"/>
                    </a:lnTo>
                    <a:lnTo>
                      <a:pt x="1718" y="3198"/>
                    </a:lnTo>
                    <a:lnTo>
                      <a:pt x="1750" y="3187"/>
                    </a:lnTo>
                    <a:lnTo>
                      <a:pt x="1757" y="3186"/>
                    </a:lnTo>
                    <a:lnTo>
                      <a:pt x="1768" y="3188"/>
                    </a:lnTo>
                    <a:lnTo>
                      <a:pt x="1777" y="3193"/>
                    </a:lnTo>
                    <a:lnTo>
                      <a:pt x="1786" y="3199"/>
                    </a:lnTo>
                    <a:lnTo>
                      <a:pt x="1796" y="3204"/>
                    </a:lnTo>
                    <a:lnTo>
                      <a:pt x="1812" y="3208"/>
                    </a:lnTo>
                    <a:lnTo>
                      <a:pt x="1817" y="3210"/>
                    </a:lnTo>
                    <a:lnTo>
                      <a:pt x="1826" y="3212"/>
                    </a:lnTo>
                    <a:lnTo>
                      <a:pt x="1830" y="3214"/>
                    </a:lnTo>
                    <a:lnTo>
                      <a:pt x="1835" y="3220"/>
                    </a:lnTo>
                    <a:lnTo>
                      <a:pt x="1843" y="3227"/>
                    </a:lnTo>
                    <a:lnTo>
                      <a:pt x="1849" y="3232"/>
                    </a:lnTo>
                    <a:lnTo>
                      <a:pt x="1856" y="3236"/>
                    </a:lnTo>
                    <a:lnTo>
                      <a:pt x="1863" y="3244"/>
                    </a:lnTo>
                    <a:lnTo>
                      <a:pt x="1874" y="3262"/>
                    </a:lnTo>
                    <a:lnTo>
                      <a:pt x="1877" y="3264"/>
                    </a:lnTo>
                    <a:lnTo>
                      <a:pt x="1884" y="3267"/>
                    </a:lnTo>
                    <a:lnTo>
                      <a:pt x="1897" y="3271"/>
                    </a:lnTo>
                    <a:lnTo>
                      <a:pt x="1916" y="3280"/>
                    </a:lnTo>
                    <a:lnTo>
                      <a:pt x="1924" y="3283"/>
                    </a:lnTo>
                    <a:lnTo>
                      <a:pt x="1930" y="3285"/>
                    </a:lnTo>
                    <a:lnTo>
                      <a:pt x="1935" y="3287"/>
                    </a:lnTo>
                    <a:lnTo>
                      <a:pt x="1941" y="3291"/>
                    </a:lnTo>
                    <a:lnTo>
                      <a:pt x="1945" y="3294"/>
                    </a:lnTo>
                    <a:lnTo>
                      <a:pt x="1947" y="3298"/>
                    </a:lnTo>
                    <a:lnTo>
                      <a:pt x="1950" y="3301"/>
                    </a:lnTo>
                    <a:lnTo>
                      <a:pt x="1954" y="3304"/>
                    </a:lnTo>
                    <a:lnTo>
                      <a:pt x="1957" y="3306"/>
                    </a:lnTo>
                    <a:lnTo>
                      <a:pt x="1957" y="3309"/>
                    </a:lnTo>
                    <a:lnTo>
                      <a:pt x="1952" y="3322"/>
                    </a:lnTo>
                    <a:lnTo>
                      <a:pt x="1951" y="3323"/>
                    </a:lnTo>
                    <a:lnTo>
                      <a:pt x="1957" y="3314"/>
                    </a:lnTo>
                    <a:lnTo>
                      <a:pt x="1960" y="3311"/>
                    </a:lnTo>
                    <a:lnTo>
                      <a:pt x="1962" y="3310"/>
                    </a:lnTo>
                    <a:lnTo>
                      <a:pt x="1967" y="3310"/>
                    </a:lnTo>
                    <a:lnTo>
                      <a:pt x="1975" y="3312"/>
                    </a:lnTo>
                    <a:lnTo>
                      <a:pt x="1981" y="3312"/>
                    </a:lnTo>
                    <a:lnTo>
                      <a:pt x="1987" y="3310"/>
                    </a:lnTo>
                    <a:lnTo>
                      <a:pt x="1992" y="3310"/>
                    </a:lnTo>
                    <a:lnTo>
                      <a:pt x="1996" y="3310"/>
                    </a:lnTo>
                    <a:lnTo>
                      <a:pt x="1999" y="3309"/>
                    </a:lnTo>
                    <a:lnTo>
                      <a:pt x="2000" y="3308"/>
                    </a:lnTo>
                    <a:lnTo>
                      <a:pt x="2002" y="3308"/>
                    </a:lnTo>
                    <a:lnTo>
                      <a:pt x="2011" y="3311"/>
                    </a:lnTo>
                    <a:lnTo>
                      <a:pt x="2014" y="3311"/>
                    </a:lnTo>
                    <a:lnTo>
                      <a:pt x="2027" y="3314"/>
                    </a:lnTo>
                    <a:lnTo>
                      <a:pt x="2035" y="3313"/>
                    </a:lnTo>
                    <a:lnTo>
                      <a:pt x="2036" y="3314"/>
                    </a:lnTo>
                    <a:lnTo>
                      <a:pt x="2039" y="3318"/>
                    </a:lnTo>
                    <a:lnTo>
                      <a:pt x="2041" y="3318"/>
                    </a:lnTo>
                    <a:lnTo>
                      <a:pt x="2045" y="3317"/>
                    </a:lnTo>
                    <a:lnTo>
                      <a:pt x="2049" y="3318"/>
                    </a:lnTo>
                    <a:lnTo>
                      <a:pt x="2056" y="3323"/>
                    </a:lnTo>
                    <a:lnTo>
                      <a:pt x="2059" y="3328"/>
                    </a:lnTo>
                    <a:lnTo>
                      <a:pt x="2062" y="3336"/>
                    </a:lnTo>
                    <a:lnTo>
                      <a:pt x="2062" y="3339"/>
                    </a:lnTo>
                    <a:lnTo>
                      <a:pt x="2057" y="3359"/>
                    </a:lnTo>
                    <a:lnTo>
                      <a:pt x="2055" y="3367"/>
                    </a:lnTo>
                    <a:lnTo>
                      <a:pt x="2055" y="3373"/>
                    </a:lnTo>
                    <a:lnTo>
                      <a:pt x="2056" y="3377"/>
                    </a:lnTo>
                    <a:lnTo>
                      <a:pt x="2060" y="3383"/>
                    </a:lnTo>
                    <a:lnTo>
                      <a:pt x="2061" y="3385"/>
                    </a:lnTo>
                    <a:lnTo>
                      <a:pt x="2064" y="3395"/>
                    </a:lnTo>
                    <a:lnTo>
                      <a:pt x="2065" y="3399"/>
                    </a:lnTo>
                    <a:lnTo>
                      <a:pt x="2064" y="3403"/>
                    </a:lnTo>
                    <a:lnTo>
                      <a:pt x="2063" y="3411"/>
                    </a:lnTo>
                    <a:lnTo>
                      <a:pt x="2063" y="3417"/>
                    </a:lnTo>
                    <a:lnTo>
                      <a:pt x="2064" y="3425"/>
                    </a:lnTo>
                    <a:lnTo>
                      <a:pt x="2064" y="3431"/>
                    </a:lnTo>
                    <a:lnTo>
                      <a:pt x="2062" y="3434"/>
                    </a:lnTo>
                    <a:lnTo>
                      <a:pt x="2060" y="3437"/>
                    </a:lnTo>
                    <a:lnTo>
                      <a:pt x="2059" y="3443"/>
                    </a:lnTo>
                    <a:lnTo>
                      <a:pt x="2059" y="3445"/>
                    </a:lnTo>
                    <a:lnTo>
                      <a:pt x="2060" y="3449"/>
                    </a:lnTo>
                    <a:lnTo>
                      <a:pt x="2062" y="3451"/>
                    </a:lnTo>
                    <a:lnTo>
                      <a:pt x="2066" y="3454"/>
                    </a:lnTo>
                    <a:lnTo>
                      <a:pt x="2069" y="3458"/>
                    </a:lnTo>
                    <a:lnTo>
                      <a:pt x="2074" y="3467"/>
                    </a:lnTo>
                    <a:lnTo>
                      <a:pt x="2079" y="3472"/>
                    </a:lnTo>
                    <a:lnTo>
                      <a:pt x="2084" y="3479"/>
                    </a:lnTo>
                    <a:lnTo>
                      <a:pt x="2085" y="3483"/>
                    </a:lnTo>
                    <a:lnTo>
                      <a:pt x="2083" y="3486"/>
                    </a:lnTo>
                    <a:lnTo>
                      <a:pt x="2081" y="3487"/>
                    </a:lnTo>
                    <a:lnTo>
                      <a:pt x="2077" y="3490"/>
                    </a:lnTo>
                    <a:lnTo>
                      <a:pt x="2076" y="3491"/>
                    </a:lnTo>
                    <a:lnTo>
                      <a:pt x="2076" y="3492"/>
                    </a:lnTo>
                    <a:lnTo>
                      <a:pt x="2082" y="3491"/>
                    </a:lnTo>
                    <a:lnTo>
                      <a:pt x="2085" y="3491"/>
                    </a:lnTo>
                    <a:lnTo>
                      <a:pt x="2088" y="3492"/>
                    </a:lnTo>
                    <a:lnTo>
                      <a:pt x="2091" y="3496"/>
                    </a:lnTo>
                    <a:lnTo>
                      <a:pt x="2095" y="3499"/>
                    </a:lnTo>
                    <a:lnTo>
                      <a:pt x="2100" y="3502"/>
                    </a:lnTo>
                    <a:lnTo>
                      <a:pt x="2106" y="3506"/>
                    </a:lnTo>
                    <a:lnTo>
                      <a:pt x="2115" y="3516"/>
                    </a:lnTo>
                    <a:lnTo>
                      <a:pt x="2117" y="3518"/>
                    </a:lnTo>
                    <a:lnTo>
                      <a:pt x="2119" y="3523"/>
                    </a:lnTo>
                    <a:lnTo>
                      <a:pt x="2122" y="3531"/>
                    </a:lnTo>
                    <a:lnTo>
                      <a:pt x="2124" y="3536"/>
                    </a:lnTo>
                    <a:lnTo>
                      <a:pt x="2124" y="3539"/>
                    </a:lnTo>
                    <a:lnTo>
                      <a:pt x="2122" y="3541"/>
                    </a:lnTo>
                    <a:lnTo>
                      <a:pt x="2116" y="3546"/>
                    </a:lnTo>
                    <a:lnTo>
                      <a:pt x="2110" y="3553"/>
                    </a:lnTo>
                    <a:lnTo>
                      <a:pt x="2112" y="3553"/>
                    </a:lnTo>
                    <a:lnTo>
                      <a:pt x="2116" y="3550"/>
                    </a:lnTo>
                    <a:lnTo>
                      <a:pt x="2123" y="3543"/>
                    </a:lnTo>
                    <a:lnTo>
                      <a:pt x="2127" y="3542"/>
                    </a:lnTo>
                    <a:lnTo>
                      <a:pt x="2130" y="3543"/>
                    </a:lnTo>
                    <a:lnTo>
                      <a:pt x="2136" y="3545"/>
                    </a:lnTo>
                    <a:lnTo>
                      <a:pt x="2141" y="3547"/>
                    </a:lnTo>
                    <a:lnTo>
                      <a:pt x="2145" y="3551"/>
                    </a:lnTo>
                    <a:lnTo>
                      <a:pt x="2152" y="3560"/>
                    </a:lnTo>
                    <a:lnTo>
                      <a:pt x="2159" y="3567"/>
                    </a:lnTo>
                    <a:lnTo>
                      <a:pt x="2163" y="3574"/>
                    </a:lnTo>
                    <a:lnTo>
                      <a:pt x="2161" y="3570"/>
                    </a:lnTo>
                    <a:lnTo>
                      <a:pt x="2159" y="3565"/>
                    </a:lnTo>
                    <a:lnTo>
                      <a:pt x="2152" y="3558"/>
                    </a:lnTo>
                    <a:lnTo>
                      <a:pt x="2150" y="3554"/>
                    </a:lnTo>
                    <a:lnTo>
                      <a:pt x="2149" y="3552"/>
                    </a:lnTo>
                    <a:lnTo>
                      <a:pt x="2149" y="3550"/>
                    </a:lnTo>
                    <a:lnTo>
                      <a:pt x="2149" y="3546"/>
                    </a:lnTo>
                    <a:lnTo>
                      <a:pt x="2151" y="3541"/>
                    </a:lnTo>
                    <a:lnTo>
                      <a:pt x="2152" y="3537"/>
                    </a:lnTo>
                    <a:lnTo>
                      <a:pt x="2154" y="3535"/>
                    </a:lnTo>
                    <a:lnTo>
                      <a:pt x="2156" y="3533"/>
                    </a:lnTo>
                    <a:lnTo>
                      <a:pt x="2156" y="3530"/>
                    </a:lnTo>
                    <a:lnTo>
                      <a:pt x="2157" y="3528"/>
                    </a:lnTo>
                    <a:lnTo>
                      <a:pt x="2163" y="3525"/>
                    </a:lnTo>
                    <a:lnTo>
                      <a:pt x="2164" y="3525"/>
                    </a:lnTo>
                    <a:lnTo>
                      <a:pt x="2166" y="3529"/>
                    </a:lnTo>
                    <a:lnTo>
                      <a:pt x="2167" y="3530"/>
                    </a:lnTo>
                    <a:lnTo>
                      <a:pt x="2169" y="3531"/>
                    </a:lnTo>
                    <a:lnTo>
                      <a:pt x="2172" y="3532"/>
                    </a:lnTo>
                    <a:lnTo>
                      <a:pt x="2173" y="3534"/>
                    </a:lnTo>
                    <a:lnTo>
                      <a:pt x="2175" y="3537"/>
                    </a:lnTo>
                    <a:lnTo>
                      <a:pt x="2175" y="3539"/>
                    </a:lnTo>
                    <a:lnTo>
                      <a:pt x="2177" y="3546"/>
                    </a:lnTo>
                    <a:lnTo>
                      <a:pt x="2178" y="3549"/>
                    </a:lnTo>
                    <a:lnTo>
                      <a:pt x="2178" y="3545"/>
                    </a:lnTo>
                    <a:lnTo>
                      <a:pt x="2180" y="3539"/>
                    </a:lnTo>
                    <a:lnTo>
                      <a:pt x="2181" y="3536"/>
                    </a:lnTo>
                    <a:lnTo>
                      <a:pt x="2184" y="3533"/>
                    </a:lnTo>
                    <a:lnTo>
                      <a:pt x="2184" y="3531"/>
                    </a:lnTo>
                    <a:lnTo>
                      <a:pt x="2183" y="3529"/>
                    </a:lnTo>
                    <a:lnTo>
                      <a:pt x="2176" y="3519"/>
                    </a:lnTo>
                    <a:lnTo>
                      <a:pt x="2175" y="3517"/>
                    </a:lnTo>
                    <a:lnTo>
                      <a:pt x="2177" y="3516"/>
                    </a:lnTo>
                    <a:lnTo>
                      <a:pt x="2179" y="3513"/>
                    </a:lnTo>
                    <a:lnTo>
                      <a:pt x="2179" y="3509"/>
                    </a:lnTo>
                    <a:lnTo>
                      <a:pt x="2181" y="3506"/>
                    </a:lnTo>
                    <a:lnTo>
                      <a:pt x="2185" y="3502"/>
                    </a:lnTo>
                    <a:lnTo>
                      <a:pt x="2189" y="3496"/>
                    </a:lnTo>
                    <a:lnTo>
                      <a:pt x="2191" y="3492"/>
                    </a:lnTo>
                    <a:lnTo>
                      <a:pt x="2193" y="3490"/>
                    </a:lnTo>
                    <a:lnTo>
                      <a:pt x="2194" y="3489"/>
                    </a:lnTo>
                    <a:lnTo>
                      <a:pt x="2192" y="3488"/>
                    </a:lnTo>
                    <a:lnTo>
                      <a:pt x="2191" y="3486"/>
                    </a:lnTo>
                    <a:lnTo>
                      <a:pt x="2191" y="3481"/>
                    </a:lnTo>
                    <a:lnTo>
                      <a:pt x="2190" y="3476"/>
                    </a:lnTo>
                    <a:lnTo>
                      <a:pt x="2189" y="3474"/>
                    </a:lnTo>
                    <a:lnTo>
                      <a:pt x="2184" y="3468"/>
                    </a:lnTo>
                    <a:lnTo>
                      <a:pt x="2184" y="3467"/>
                    </a:lnTo>
                    <a:lnTo>
                      <a:pt x="2183" y="3461"/>
                    </a:lnTo>
                    <a:lnTo>
                      <a:pt x="2183" y="3458"/>
                    </a:lnTo>
                    <a:lnTo>
                      <a:pt x="2185" y="3455"/>
                    </a:lnTo>
                    <a:lnTo>
                      <a:pt x="2184" y="3453"/>
                    </a:lnTo>
                    <a:lnTo>
                      <a:pt x="2180" y="3448"/>
                    </a:lnTo>
                    <a:lnTo>
                      <a:pt x="2178" y="3444"/>
                    </a:lnTo>
                    <a:lnTo>
                      <a:pt x="2177" y="3435"/>
                    </a:lnTo>
                    <a:lnTo>
                      <a:pt x="2175" y="3423"/>
                    </a:lnTo>
                    <a:lnTo>
                      <a:pt x="2173" y="3414"/>
                    </a:lnTo>
                    <a:lnTo>
                      <a:pt x="2171" y="3408"/>
                    </a:lnTo>
                    <a:lnTo>
                      <a:pt x="2171" y="3405"/>
                    </a:lnTo>
                    <a:lnTo>
                      <a:pt x="2172" y="3403"/>
                    </a:lnTo>
                    <a:lnTo>
                      <a:pt x="2173" y="3399"/>
                    </a:lnTo>
                    <a:lnTo>
                      <a:pt x="2175" y="3397"/>
                    </a:lnTo>
                    <a:lnTo>
                      <a:pt x="2177" y="3398"/>
                    </a:lnTo>
                    <a:lnTo>
                      <a:pt x="2177" y="3397"/>
                    </a:lnTo>
                    <a:lnTo>
                      <a:pt x="2174" y="3395"/>
                    </a:lnTo>
                    <a:lnTo>
                      <a:pt x="2172" y="3392"/>
                    </a:lnTo>
                    <a:lnTo>
                      <a:pt x="2172" y="3391"/>
                    </a:lnTo>
                    <a:lnTo>
                      <a:pt x="2175" y="3388"/>
                    </a:lnTo>
                    <a:lnTo>
                      <a:pt x="2174" y="3386"/>
                    </a:lnTo>
                    <a:lnTo>
                      <a:pt x="2172" y="3385"/>
                    </a:lnTo>
                    <a:lnTo>
                      <a:pt x="2166" y="3382"/>
                    </a:lnTo>
                    <a:lnTo>
                      <a:pt x="2168" y="3381"/>
                    </a:lnTo>
                    <a:lnTo>
                      <a:pt x="2170" y="3378"/>
                    </a:lnTo>
                    <a:lnTo>
                      <a:pt x="2170" y="3378"/>
                    </a:lnTo>
                    <a:lnTo>
                      <a:pt x="2167" y="3377"/>
                    </a:lnTo>
                    <a:lnTo>
                      <a:pt x="2164" y="3375"/>
                    </a:lnTo>
                    <a:lnTo>
                      <a:pt x="2162" y="3372"/>
                    </a:lnTo>
                    <a:lnTo>
                      <a:pt x="2160" y="3368"/>
                    </a:lnTo>
                    <a:lnTo>
                      <a:pt x="2158" y="3364"/>
                    </a:lnTo>
                    <a:lnTo>
                      <a:pt x="2157" y="3358"/>
                    </a:lnTo>
                    <a:lnTo>
                      <a:pt x="2154" y="3352"/>
                    </a:lnTo>
                    <a:lnTo>
                      <a:pt x="2153" y="3350"/>
                    </a:lnTo>
                    <a:lnTo>
                      <a:pt x="2151" y="3349"/>
                    </a:lnTo>
                    <a:lnTo>
                      <a:pt x="2150" y="3348"/>
                    </a:lnTo>
                    <a:lnTo>
                      <a:pt x="2150" y="3347"/>
                    </a:lnTo>
                    <a:lnTo>
                      <a:pt x="2151" y="3346"/>
                    </a:lnTo>
                    <a:lnTo>
                      <a:pt x="2178" y="3335"/>
                    </a:lnTo>
                    <a:lnTo>
                      <a:pt x="2180" y="3333"/>
                    </a:lnTo>
                    <a:lnTo>
                      <a:pt x="2193" y="3327"/>
                    </a:lnTo>
                    <a:lnTo>
                      <a:pt x="2199" y="3323"/>
                    </a:lnTo>
                    <a:lnTo>
                      <a:pt x="2205" y="3318"/>
                    </a:lnTo>
                    <a:lnTo>
                      <a:pt x="2214" y="3313"/>
                    </a:lnTo>
                    <a:lnTo>
                      <a:pt x="2218" y="3310"/>
                    </a:lnTo>
                    <a:lnTo>
                      <a:pt x="2220" y="3306"/>
                    </a:lnTo>
                    <a:lnTo>
                      <a:pt x="2234" y="3293"/>
                    </a:lnTo>
                    <a:lnTo>
                      <a:pt x="2239" y="3287"/>
                    </a:lnTo>
                    <a:lnTo>
                      <a:pt x="2242" y="3281"/>
                    </a:lnTo>
                    <a:lnTo>
                      <a:pt x="2247" y="3274"/>
                    </a:lnTo>
                    <a:lnTo>
                      <a:pt x="2253" y="3266"/>
                    </a:lnTo>
                    <a:lnTo>
                      <a:pt x="2257" y="3259"/>
                    </a:lnTo>
                    <a:lnTo>
                      <a:pt x="2259" y="3253"/>
                    </a:lnTo>
                    <a:lnTo>
                      <a:pt x="2261" y="3243"/>
                    </a:lnTo>
                    <a:lnTo>
                      <a:pt x="2261" y="3234"/>
                    </a:lnTo>
                    <a:lnTo>
                      <a:pt x="2262" y="3221"/>
                    </a:lnTo>
                    <a:lnTo>
                      <a:pt x="2262" y="3209"/>
                    </a:lnTo>
                    <a:lnTo>
                      <a:pt x="2260" y="3191"/>
                    </a:lnTo>
                    <a:lnTo>
                      <a:pt x="2259" y="3185"/>
                    </a:lnTo>
                    <a:lnTo>
                      <a:pt x="2257" y="3178"/>
                    </a:lnTo>
                    <a:lnTo>
                      <a:pt x="2252" y="3163"/>
                    </a:lnTo>
                    <a:lnTo>
                      <a:pt x="2252" y="3160"/>
                    </a:lnTo>
                    <a:lnTo>
                      <a:pt x="2249" y="3153"/>
                    </a:lnTo>
                    <a:lnTo>
                      <a:pt x="2239" y="3136"/>
                    </a:lnTo>
                    <a:lnTo>
                      <a:pt x="2228" y="3124"/>
                    </a:lnTo>
                    <a:lnTo>
                      <a:pt x="2226" y="3121"/>
                    </a:lnTo>
                    <a:lnTo>
                      <a:pt x="2221" y="3118"/>
                    </a:lnTo>
                    <a:lnTo>
                      <a:pt x="2214" y="3114"/>
                    </a:lnTo>
                    <a:lnTo>
                      <a:pt x="2209" y="3111"/>
                    </a:lnTo>
                    <a:lnTo>
                      <a:pt x="2197" y="3098"/>
                    </a:lnTo>
                    <a:lnTo>
                      <a:pt x="2194" y="3097"/>
                    </a:lnTo>
                    <a:lnTo>
                      <a:pt x="2192" y="3094"/>
                    </a:lnTo>
                    <a:lnTo>
                      <a:pt x="2192" y="3092"/>
                    </a:lnTo>
                    <a:lnTo>
                      <a:pt x="2192" y="3086"/>
                    </a:lnTo>
                    <a:lnTo>
                      <a:pt x="2193" y="3082"/>
                    </a:lnTo>
                    <a:lnTo>
                      <a:pt x="2194" y="3079"/>
                    </a:lnTo>
                    <a:lnTo>
                      <a:pt x="2195" y="3077"/>
                    </a:lnTo>
                    <a:lnTo>
                      <a:pt x="2201" y="3068"/>
                    </a:lnTo>
                    <a:lnTo>
                      <a:pt x="2205" y="3060"/>
                    </a:lnTo>
                    <a:lnTo>
                      <a:pt x="2207" y="3056"/>
                    </a:lnTo>
                    <a:lnTo>
                      <a:pt x="2210" y="3053"/>
                    </a:lnTo>
                    <a:lnTo>
                      <a:pt x="2215" y="3049"/>
                    </a:lnTo>
                    <a:lnTo>
                      <a:pt x="2218" y="3044"/>
                    </a:lnTo>
                    <a:lnTo>
                      <a:pt x="2218" y="3042"/>
                    </a:lnTo>
                    <a:lnTo>
                      <a:pt x="2215" y="3040"/>
                    </a:lnTo>
                    <a:lnTo>
                      <a:pt x="2215" y="3037"/>
                    </a:lnTo>
                    <a:lnTo>
                      <a:pt x="2219" y="3032"/>
                    </a:lnTo>
                    <a:lnTo>
                      <a:pt x="2219" y="3030"/>
                    </a:lnTo>
                    <a:lnTo>
                      <a:pt x="2219" y="3025"/>
                    </a:lnTo>
                    <a:lnTo>
                      <a:pt x="2219" y="3024"/>
                    </a:lnTo>
                    <a:lnTo>
                      <a:pt x="2224" y="3023"/>
                    </a:lnTo>
                    <a:lnTo>
                      <a:pt x="2231" y="3031"/>
                    </a:lnTo>
                    <a:lnTo>
                      <a:pt x="2233" y="3030"/>
                    </a:lnTo>
                    <a:lnTo>
                      <a:pt x="2230" y="3028"/>
                    </a:lnTo>
                    <a:lnTo>
                      <a:pt x="2228" y="3023"/>
                    </a:lnTo>
                    <a:lnTo>
                      <a:pt x="2228" y="3021"/>
                    </a:lnTo>
                    <a:lnTo>
                      <a:pt x="2233" y="3015"/>
                    </a:lnTo>
                    <a:lnTo>
                      <a:pt x="2233" y="3013"/>
                    </a:lnTo>
                    <a:lnTo>
                      <a:pt x="2232" y="3009"/>
                    </a:lnTo>
                    <a:lnTo>
                      <a:pt x="2232" y="3006"/>
                    </a:lnTo>
                    <a:lnTo>
                      <a:pt x="2235" y="2999"/>
                    </a:lnTo>
                    <a:lnTo>
                      <a:pt x="2234" y="2998"/>
                    </a:lnTo>
                    <a:lnTo>
                      <a:pt x="2226" y="2997"/>
                    </a:lnTo>
                    <a:lnTo>
                      <a:pt x="2224" y="2995"/>
                    </a:lnTo>
                    <a:lnTo>
                      <a:pt x="2225" y="2994"/>
                    </a:lnTo>
                    <a:lnTo>
                      <a:pt x="2229" y="2992"/>
                    </a:lnTo>
                    <a:lnTo>
                      <a:pt x="2229" y="2991"/>
                    </a:lnTo>
                    <a:lnTo>
                      <a:pt x="2222" y="2975"/>
                    </a:lnTo>
                    <a:lnTo>
                      <a:pt x="2221" y="2971"/>
                    </a:lnTo>
                    <a:lnTo>
                      <a:pt x="2224" y="2965"/>
                    </a:lnTo>
                    <a:lnTo>
                      <a:pt x="2227" y="2963"/>
                    </a:lnTo>
                    <a:lnTo>
                      <a:pt x="2227" y="2961"/>
                    </a:lnTo>
                    <a:lnTo>
                      <a:pt x="2222" y="2961"/>
                    </a:lnTo>
                    <a:lnTo>
                      <a:pt x="2220" y="2960"/>
                    </a:lnTo>
                    <a:lnTo>
                      <a:pt x="2217" y="2956"/>
                    </a:lnTo>
                    <a:lnTo>
                      <a:pt x="2218" y="2953"/>
                    </a:lnTo>
                    <a:lnTo>
                      <a:pt x="2219" y="2952"/>
                    </a:lnTo>
                    <a:lnTo>
                      <a:pt x="2222" y="2945"/>
                    </a:lnTo>
                    <a:lnTo>
                      <a:pt x="2224" y="2944"/>
                    </a:lnTo>
                    <a:lnTo>
                      <a:pt x="2224" y="2942"/>
                    </a:lnTo>
                    <a:lnTo>
                      <a:pt x="2214" y="2945"/>
                    </a:lnTo>
                    <a:lnTo>
                      <a:pt x="2210" y="2943"/>
                    </a:lnTo>
                    <a:lnTo>
                      <a:pt x="2206" y="2944"/>
                    </a:lnTo>
                    <a:lnTo>
                      <a:pt x="2203" y="2943"/>
                    </a:lnTo>
                    <a:lnTo>
                      <a:pt x="2204" y="2941"/>
                    </a:lnTo>
                    <a:lnTo>
                      <a:pt x="2212" y="2930"/>
                    </a:lnTo>
                    <a:lnTo>
                      <a:pt x="2216" y="2924"/>
                    </a:lnTo>
                    <a:lnTo>
                      <a:pt x="2218" y="2918"/>
                    </a:lnTo>
                    <a:lnTo>
                      <a:pt x="2219" y="2915"/>
                    </a:lnTo>
                    <a:lnTo>
                      <a:pt x="2219" y="2913"/>
                    </a:lnTo>
                    <a:lnTo>
                      <a:pt x="2219" y="2901"/>
                    </a:lnTo>
                    <a:lnTo>
                      <a:pt x="2219" y="2898"/>
                    </a:lnTo>
                    <a:lnTo>
                      <a:pt x="2222" y="2895"/>
                    </a:lnTo>
                    <a:lnTo>
                      <a:pt x="2227" y="2889"/>
                    </a:lnTo>
                    <a:lnTo>
                      <a:pt x="2220" y="2884"/>
                    </a:lnTo>
                    <a:lnTo>
                      <a:pt x="2216" y="2879"/>
                    </a:lnTo>
                    <a:lnTo>
                      <a:pt x="2214" y="2877"/>
                    </a:lnTo>
                    <a:lnTo>
                      <a:pt x="2212" y="2874"/>
                    </a:lnTo>
                    <a:lnTo>
                      <a:pt x="2209" y="2869"/>
                    </a:lnTo>
                    <a:lnTo>
                      <a:pt x="2207" y="2862"/>
                    </a:lnTo>
                    <a:lnTo>
                      <a:pt x="2205" y="2848"/>
                    </a:lnTo>
                    <a:lnTo>
                      <a:pt x="2205" y="2841"/>
                    </a:lnTo>
                    <a:lnTo>
                      <a:pt x="2205" y="2835"/>
                    </a:lnTo>
                    <a:lnTo>
                      <a:pt x="2206" y="2833"/>
                    </a:lnTo>
                    <a:lnTo>
                      <a:pt x="2207" y="2830"/>
                    </a:lnTo>
                    <a:lnTo>
                      <a:pt x="2213" y="2824"/>
                    </a:lnTo>
                    <a:lnTo>
                      <a:pt x="2224" y="2816"/>
                    </a:lnTo>
                    <a:lnTo>
                      <a:pt x="2232" y="2813"/>
                    </a:lnTo>
                    <a:lnTo>
                      <a:pt x="2238" y="2815"/>
                    </a:lnTo>
                    <a:lnTo>
                      <a:pt x="2249" y="2817"/>
                    </a:lnTo>
                    <a:lnTo>
                      <a:pt x="2258" y="2821"/>
                    </a:lnTo>
                    <a:lnTo>
                      <a:pt x="2286" y="2833"/>
                    </a:lnTo>
                    <a:lnTo>
                      <a:pt x="2291" y="2838"/>
                    </a:lnTo>
                    <a:lnTo>
                      <a:pt x="2287" y="2842"/>
                    </a:lnTo>
                    <a:lnTo>
                      <a:pt x="2287" y="2843"/>
                    </a:lnTo>
                    <a:lnTo>
                      <a:pt x="2298" y="2835"/>
                    </a:lnTo>
                    <a:lnTo>
                      <a:pt x="2301" y="2833"/>
                    </a:lnTo>
                    <a:lnTo>
                      <a:pt x="2303" y="2833"/>
                    </a:lnTo>
                    <a:lnTo>
                      <a:pt x="2311" y="2836"/>
                    </a:lnTo>
                    <a:lnTo>
                      <a:pt x="2314" y="2837"/>
                    </a:lnTo>
                    <a:lnTo>
                      <a:pt x="2318" y="2839"/>
                    </a:lnTo>
                    <a:lnTo>
                      <a:pt x="2328" y="2848"/>
                    </a:lnTo>
                    <a:lnTo>
                      <a:pt x="2329" y="2847"/>
                    </a:lnTo>
                    <a:lnTo>
                      <a:pt x="2326" y="2843"/>
                    </a:lnTo>
                    <a:lnTo>
                      <a:pt x="2327" y="2841"/>
                    </a:lnTo>
                    <a:lnTo>
                      <a:pt x="2335" y="2836"/>
                    </a:lnTo>
                    <a:lnTo>
                      <a:pt x="2343" y="2832"/>
                    </a:lnTo>
                    <a:lnTo>
                      <a:pt x="2349" y="2829"/>
                    </a:lnTo>
                    <a:lnTo>
                      <a:pt x="2354" y="2824"/>
                    </a:lnTo>
                    <a:lnTo>
                      <a:pt x="2358" y="2821"/>
                    </a:lnTo>
                    <a:lnTo>
                      <a:pt x="2360" y="2821"/>
                    </a:lnTo>
                    <a:lnTo>
                      <a:pt x="2363" y="2822"/>
                    </a:lnTo>
                    <a:lnTo>
                      <a:pt x="2370" y="2829"/>
                    </a:lnTo>
                    <a:lnTo>
                      <a:pt x="2375" y="2832"/>
                    </a:lnTo>
                    <a:lnTo>
                      <a:pt x="2378" y="2836"/>
                    </a:lnTo>
                    <a:lnTo>
                      <a:pt x="2383" y="2842"/>
                    </a:lnTo>
                    <a:lnTo>
                      <a:pt x="2385" y="2843"/>
                    </a:lnTo>
                    <a:lnTo>
                      <a:pt x="2389" y="2847"/>
                    </a:lnTo>
                    <a:lnTo>
                      <a:pt x="2395" y="2847"/>
                    </a:lnTo>
                    <a:lnTo>
                      <a:pt x="2396" y="2847"/>
                    </a:lnTo>
                    <a:lnTo>
                      <a:pt x="2397" y="2848"/>
                    </a:lnTo>
                    <a:lnTo>
                      <a:pt x="2398" y="2851"/>
                    </a:lnTo>
                    <a:lnTo>
                      <a:pt x="2398" y="2853"/>
                    </a:lnTo>
                    <a:lnTo>
                      <a:pt x="2398" y="2854"/>
                    </a:lnTo>
                    <a:lnTo>
                      <a:pt x="2397" y="2860"/>
                    </a:lnTo>
                    <a:lnTo>
                      <a:pt x="2393" y="2868"/>
                    </a:lnTo>
                    <a:lnTo>
                      <a:pt x="2395" y="2869"/>
                    </a:lnTo>
                    <a:lnTo>
                      <a:pt x="2397" y="2867"/>
                    </a:lnTo>
                    <a:lnTo>
                      <a:pt x="2400" y="2863"/>
                    </a:lnTo>
                    <a:lnTo>
                      <a:pt x="2403" y="2862"/>
                    </a:lnTo>
                    <a:lnTo>
                      <a:pt x="2408" y="2865"/>
                    </a:lnTo>
                    <a:lnTo>
                      <a:pt x="2412" y="2869"/>
                    </a:lnTo>
                    <a:lnTo>
                      <a:pt x="2414" y="2871"/>
                    </a:lnTo>
                    <a:lnTo>
                      <a:pt x="2416" y="2875"/>
                    </a:lnTo>
                    <a:lnTo>
                      <a:pt x="2417" y="2877"/>
                    </a:lnTo>
                    <a:lnTo>
                      <a:pt x="2419" y="2880"/>
                    </a:lnTo>
                    <a:lnTo>
                      <a:pt x="2419" y="2881"/>
                    </a:lnTo>
                    <a:lnTo>
                      <a:pt x="2417" y="2883"/>
                    </a:lnTo>
                    <a:lnTo>
                      <a:pt x="2412" y="2886"/>
                    </a:lnTo>
                    <a:lnTo>
                      <a:pt x="2413" y="2887"/>
                    </a:lnTo>
                    <a:lnTo>
                      <a:pt x="2419" y="2885"/>
                    </a:lnTo>
                    <a:lnTo>
                      <a:pt x="2422" y="2883"/>
                    </a:lnTo>
                    <a:lnTo>
                      <a:pt x="2423" y="2880"/>
                    </a:lnTo>
                    <a:lnTo>
                      <a:pt x="2425" y="2880"/>
                    </a:lnTo>
                    <a:lnTo>
                      <a:pt x="2433" y="2885"/>
                    </a:lnTo>
                    <a:lnTo>
                      <a:pt x="2434" y="2887"/>
                    </a:lnTo>
                    <a:lnTo>
                      <a:pt x="2434" y="2888"/>
                    </a:lnTo>
                    <a:lnTo>
                      <a:pt x="2432" y="2890"/>
                    </a:lnTo>
                    <a:lnTo>
                      <a:pt x="2429" y="2892"/>
                    </a:lnTo>
                    <a:lnTo>
                      <a:pt x="2426" y="2896"/>
                    </a:lnTo>
                    <a:lnTo>
                      <a:pt x="2425" y="2898"/>
                    </a:lnTo>
                    <a:lnTo>
                      <a:pt x="2428" y="2899"/>
                    </a:lnTo>
                    <a:lnTo>
                      <a:pt x="2433" y="2900"/>
                    </a:lnTo>
                    <a:lnTo>
                      <a:pt x="2433" y="2901"/>
                    </a:lnTo>
                    <a:lnTo>
                      <a:pt x="2430" y="2903"/>
                    </a:lnTo>
                    <a:lnTo>
                      <a:pt x="2429" y="2905"/>
                    </a:lnTo>
                    <a:lnTo>
                      <a:pt x="2436" y="2914"/>
                    </a:lnTo>
                    <a:lnTo>
                      <a:pt x="2441" y="2918"/>
                    </a:lnTo>
                    <a:lnTo>
                      <a:pt x="2443" y="2919"/>
                    </a:lnTo>
                    <a:lnTo>
                      <a:pt x="2449" y="2919"/>
                    </a:lnTo>
                    <a:lnTo>
                      <a:pt x="2454" y="2921"/>
                    </a:lnTo>
                    <a:lnTo>
                      <a:pt x="2465" y="2926"/>
                    </a:lnTo>
                    <a:lnTo>
                      <a:pt x="2471" y="2927"/>
                    </a:lnTo>
                    <a:lnTo>
                      <a:pt x="2477" y="2925"/>
                    </a:lnTo>
                    <a:lnTo>
                      <a:pt x="2481" y="2925"/>
                    </a:lnTo>
                    <a:lnTo>
                      <a:pt x="2484" y="2927"/>
                    </a:lnTo>
                    <a:lnTo>
                      <a:pt x="2485" y="2928"/>
                    </a:lnTo>
                    <a:lnTo>
                      <a:pt x="2485" y="2931"/>
                    </a:lnTo>
                    <a:lnTo>
                      <a:pt x="2485" y="2936"/>
                    </a:lnTo>
                    <a:lnTo>
                      <a:pt x="2487" y="2939"/>
                    </a:lnTo>
                    <a:lnTo>
                      <a:pt x="2491" y="2940"/>
                    </a:lnTo>
                    <a:lnTo>
                      <a:pt x="2494" y="2940"/>
                    </a:lnTo>
                    <a:lnTo>
                      <a:pt x="2497" y="2937"/>
                    </a:lnTo>
                    <a:lnTo>
                      <a:pt x="2501" y="2936"/>
                    </a:lnTo>
                    <a:lnTo>
                      <a:pt x="2502" y="2934"/>
                    </a:lnTo>
                    <a:lnTo>
                      <a:pt x="2503" y="2929"/>
                    </a:lnTo>
                    <a:lnTo>
                      <a:pt x="2504" y="2926"/>
                    </a:lnTo>
                    <a:lnTo>
                      <a:pt x="2506" y="2926"/>
                    </a:lnTo>
                    <a:lnTo>
                      <a:pt x="2508" y="2927"/>
                    </a:lnTo>
                    <a:lnTo>
                      <a:pt x="2509" y="2929"/>
                    </a:lnTo>
                    <a:lnTo>
                      <a:pt x="2511" y="2936"/>
                    </a:lnTo>
                    <a:lnTo>
                      <a:pt x="2512" y="2938"/>
                    </a:lnTo>
                    <a:lnTo>
                      <a:pt x="2511" y="2941"/>
                    </a:lnTo>
                    <a:lnTo>
                      <a:pt x="2510" y="2943"/>
                    </a:lnTo>
                    <a:lnTo>
                      <a:pt x="2508" y="2946"/>
                    </a:lnTo>
                    <a:lnTo>
                      <a:pt x="2505" y="2948"/>
                    </a:lnTo>
                    <a:lnTo>
                      <a:pt x="2503" y="2952"/>
                    </a:lnTo>
                    <a:lnTo>
                      <a:pt x="2500" y="2961"/>
                    </a:lnTo>
                    <a:lnTo>
                      <a:pt x="2499" y="2967"/>
                    </a:lnTo>
                    <a:lnTo>
                      <a:pt x="2499" y="2970"/>
                    </a:lnTo>
                    <a:lnTo>
                      <a:pt x="2499" y="2974"/>
                    </a:lnTo>
                    <a:lnTo>
                      <a:pt x="2500" y="2978"/>
                    </a:lnTo>
                    <a:lnTo>
                      <a:pt x="2501" y="2981"/>
                    </a:lnTo>
                    <a:lnTo>
                      <a:pt x="2503" y="2986"/>
                    </a:lnTo>
                    <a:lnTo>
                      <a:pt x="2503" y="2987"/>
                    </a:lnTo>
                    <a:lnTo>
                      <a:pt x="2504" y="2991"/>
                    </a:lnTo>
                    <a:lnTo>
                      <a:pt x="2503" y="2992"/>
                    </a:lnTo>
                    <a:lnTo>
                      <a:pt x="2502" y="2996"/>
                    </a:lnTo>
                    <a:lnTo>
                      <a:pt x="2498" y="2999"/>
                    </a:lnTo>
                    <a:lnTo>
                      <a:pt x="2492" y="3000"/>
                    </a:lnTo>
                    <a:lnTo>
                      <a:pt x="2473" y="3000"/>
                    </a:lnTo>
                    <a:lnTo>
                      <a:pt x="2467" y="2999"/>
                    </a:lnTo>
                    <a:lnTo>
                      <a:pt x="2469" y="3002"/>
                    </a:lnTo>
                    <a:lnTo>
                      <a:pt x="2474" y="3003"/>
                    </a:lnTo>
                    <a:lnTo>
                      <a:pt x="2479" y="3003"/>
                    </a:lnTo>
                    <a:lnTo>
                      <a:pt x="2497" y="3005"/>
                    </a:lnTo>
                    <a:lnTo>
                      <a:pt x="2500" y="3007"/>
                    </a:lnTo>
                    <a:lnTo>
                      <a:pt x="2502" y="3010"/>
                    </a:lnTo>
                    <a:lnTo>
                      <a:pt x="2503" y="3013"/>
                    </a:lnTo>
                    <a:lnTo>
                      <a:pt x="2505" y="3020"/>
                    </a:lnTo>
                    <a:lnTo>
                      <a:pt x="2505" y="3024"/>
                    </a:lnTo>
                    <a:lnTo>
                      <a:pt x="2504" y="3027"/>
                    </a:lnTo>
                    <a:lnTo>
                      <a:pt x="2503" y="3031"/>
                    </a:lnTo>
                    <a:lnTo>
                      <a:pt x="2501" y="3037"/>
                    </a:lnTo>
                    <a:lnTo>
                      <a:pt x="2501" y="3043"/>
                    </a:lnTo>
                    <a:lnTo>
                      <a:pt x="2502" y="3047"/>
                    </a:lnTo>
                    <a:lnTo>
                      <a:pt x="2512" y="3047"/>
                    </a:lnTo>
                    <a:lnTo>
                      <a:pt x="2513" y="3049"/>
                    </a:lnTo>
                    <a:lnTo>
                      <a:pt x="2513" y="3051"/>
                    </a:lnTo>
                    <a:lnTo>
                      <a:pt x="2510" y="3058"/>
                    </a:lnTo>
                    <a:lnTo>
                      <a:pt x="2509" y="3060"/>
                    </a:lnTo>
                    <a:lnTo>
                      <a:pt x="2511" y="3064"/>
                    </a:lnTo>
                    <a:lnTo>
                      <a:pt x="2511" y="3065"/>
                    </a:lnTo>
                    <a:lnTo>
                      <a:pt x="2510" y="3067"/>
                    </a:lnTo>
                    <a:lnTo>
                      <a:pt x="2509" y="3070"/>
                    </a:lnTo>
                    <a:lnTo>
                      <a:pt x="2508" y="3075"/>
                    </a:lnTo>
                    <a:lnTo>
                      <a:pt x="2507" y="3079"/>
                    </a:lnTo>
                    <a:lnTo>
                      <a:pt x="2504" y="3082"/>
                    </a:lnTo>
                    <a:lnTo>
                      <a:pt x="2503" y="3082"/>
                    </a:lnTo>
                    <a:lnTo>
                      <a:pt x="2502" y="3081"/>
                    </a:lnTo>
                    <a:lnTo>
                      <a:pt x="2499" y="3074"/>
                    </a:lnTo>
                    <a:lnTo>
                      <a:pt x="2498" y="3073"/>
                    </a:lnTo>
                    <a:lnTo>
                      <a:pt x="2497" y="3074"/>
                    </a:lnTo>
                    <a:lnTo>
                      <a:pt x="2496" y="3075"/>
                    </a:lnTo>
                    <a:lnTo>
                      <a:pt x="2496" y="3076"/>
                    </a:lnTo>
                    <a:lnTo>
                      <a:pt x="2496" y="3078"/>
                    </a:lnTo>
                    <a:lnTo>
                      <a:pt x="2495" y="3080"/>
                    </a:lnTo>
                    <a:lnTo>
                      <a:pt x="2491" y="3082"/>
                    </a:lnTo>
                    <a:lnTo>
                      <a:pt x="2485" y="3084"/>
                    </a:lnTo>
                    <a:lnTo>
                      <a:pt x="2485" y="3086"/>
                    </a:lnTo>
                    <a:lnTo>
                      <a:pt x="2489" y="3087"/>
                    </a:lnTo>
                    <a:lnTo>
                      <a:pt x="2495" y="3091"/>
                    </a:lnTo>
                    <a:lnTo>
                      <a:pt x="2498" y="3091"/>
                    </a:lnTo>
                    <a:lnTo>
                      <a:pt x="2503" y="3088"/>
                    </a:lnTo>
                    <a:lnTo>
                      <a:pt x="2512" y="3080"/>
                    </a:lnTo>
                    <a:lnTo>
                      <a:pt x="2516" y="3078"/>
                    </a:lnTo>
                    <a:lnTo>
                      <a:pt x="2519" y="3077"/>
                    </a:lnTo>
                    <a:lnTo>
                      <a:pt x="2523" y="3077"/>
                    </a:lnTo>
                    <a:lnTo>
                      <a:pt x="2528" y="3078"/>
                    </a:lnTo>
                    <a:lnTo>
                      <a:pt x="2536" y="3077"/>
                    </a:lnTo>
                    <a:lnTo>
                      <a:pt x="2538" y="3077"/>
                    </a:lnTo>
                    <a:lnTo>
                      <a:pt x="2541" y="3079"/>
                    </a:lnTo>
                    <a:lnTo>
                      <a:pt x="2544" y="3082"/>
                    </a:lnTo>
                    <a:lnTo>
                      <a:pt x="2546" y="3085"/>
                    </a:lnTo>
                    <a:lnTo>
                      <a:pt x="2547" y="3087"/>
                    </a:lnTo>
                    <a:lnTo>
                      <a:pt x="2549" y="3097"/>
                    </a:lnTo>
                    <a:lnTo>
                      <a:pt x="2552" y="3100"/>
                    </a:lnTo>
                    <a:lnTo>
                      <a:pt x="2552" y="3102"/>
                    </a:lnTo>
                    <a:lnTo>
                      <a:pt x="2553" y="3105"/>
                    </a:lnTo>
                    <a:lnTo>
                      <a:pt x="2552" y="3111"/>
                    </a:lnTo>
                    <a:lnTo>
                      <a:pt x="2550" y="3122"/>
                    </a:lnTo>
                    <a:lnTo>
                      <a:pt x="2548" y="3126"/>
                    </a:lnTo>
                    <a:lnTo>
                      <a:pt x="2544" y="3132"/>
                    </a:lnTo>
                    <a:lnTo>
                      <a:pt x="2540" y="3135"/>
                    </a:lnTo>
                    <a:lnTo>
                      <a:pt x="2532" y="3137"/>
                    </a:lnTo>
                    <a:lnTo>
                      <a:pt x="2527" y="3139"/>
                    </a:lnTo>
                    <a:lnTo>
                      <a:pt x="2524" y="3142"/>
                    </a:lnTo>
                    <a:lnTo>
                      <a:pt x="2524" y="3143"/>
                    </a:lnTo>
                    <a:lnTo>
                      <a:pt x="2533" y="3139"/>
                    </a:lnTo>
                    <a:lnTo>
                      <a:pt x="2543" y="3136"/>
                    </a:lnTo>
                    <a:lnTo>
                      <a:pt x="2546" y="3134"/>
                    </a:lnTo>
                    <a:lnTo>
                      <a:pt x="2548" y="3131"/>
                    </a:lnTo>
                    <a:lnTo>
                      <a:pt x="2550" y="3125"/>
                    </a:lnTo>
                    <a:lnTo>
                      <a:pt x="2554" y="3110"/>
                    </a:lnTo>
                    <a:lnTo>
                      <a:pt x="2557" y="3106"/>
                    </a:lnTo>
                    <a:lnTo>
                      <a:pt x="2560" y="3105"/>
                    </a:lnTo>
                    <a:lnTo>
                      <a:pt x="2561" y="3106"/>
                    </a:lnTo>
                    <a:lnTo>
                      <a:pt x="2565" y="3115"/>
                    </a:lnTo>
                    <a:lnTo>
                      <a:pt x="2565" y="3117"/>
                    </a:lnTo>
                    <a:lnTo>
                      <a:pt x="2564" y="3119"/>
                    </a:lnTo>
                    <a:lnTo>
                      <a:pt x="2558" y="3128"/>
                    </a:lnTo>
                    <a:lnTo>
                      <a:pt x="2560" y="3127"/>
                    </a:lnTo>
                    <a:lnTo>
                      <a:pt x="2566" y="3119"/>
                    </a:lnTo>
                    <a:lnTo>
                      <a:pt x="2567" y="3116"/>
                    </a:lnTo>
                    <a:lnTo>
                      <a:pt x="2567" y="3113"/>
                    </a:lnTo>
                    <a:lnTo>
                      <a:pt x="2569" y="3110"/>
                    </a:lnTo>
                    <a:lnTo>
                      <a:pt x="2570" y="3111"/>
                    </a:lnTo>
                    <a:lnTo>
                      <a:pt x="2572" y="3121"/>
                    </a:lnTo>
                    <a:lnTo>
                      <a:pt x="2572" y="3128"/>
                    </a:lnTo>
                    <a:lnTo>
                      <a:pt x="2572" y="3130"/>
                    </a:lnTo>
                    <a:lnTo>
                      <a:pt x="2571" y="3136"/>
                    </a:lnTo>
                    <a:lnTo>
                      <a:pt x="2572" y="3138"/>
                    </a:lnTo>
                    <a:lnTo>
                      <a:pt x="2574" y="3132"/>
                    </a:lnTo>
                    <a:lnTo>
                      <a:pt x="2574" y="3128"/>
                    </a:lnTo>
                    <a:lnTo>
                      <a:pt x="2575" y="3125"/>
                    </a:lnTo>
                    <a:lnTo>
                      <a:pt x="2576" y="3123"/>
                    </a:lnTo>
                    <a:lnTo>
                      <a:pt x="2582" y="3117"/>
                    </a:lnTo>
                    <a:lnTo>
                      <a:pt x="2590" y="3112"/>
                    </a:lnTo>
                    <a:lnTo>
                      <a:pt x="2595" y="3108"/>
                    </a:lnTo>
                    <a:lnTo>
                      <a:pt x="2599" y="3106"/>
                    </a:lnTo>
                    <a:lnTo>
                      <a:pt x="2605" y="3104"/>
                    </a:lnTo>
                    <a:lnTo>
                      <a:pt x="2609" y="3101"/>
                    </a:lnTo>
                    <a:lnTo>
                      <a:pt x="2611" y="3095"/>
                    </a:lnTo>
                    <a:lnTo>
                      <a:pt x="2613" y="3091"/>
                    </a:lnTo>
                    <a:lnTo>
                      <a:pt x="2614" y="3088"/>
                    </a:lnTo>
                    <a:lnTo>
                      <a:pt x="2618" y="3084"/>
                    </a:lnTo>
                    <a:lnTo>
                      <a:pt x="2620" y="3084"/>
                    </a:lnTo>
                    <a:lnTo>
                      <a:pt x="2622" y="3085"/>
                    </a:lnTo>
                    <a:lnTo>
                      <a:pt x="2625" y="3089"/>
                    </a:lnTo>
                    <a:lnTo>
                      <a:pt x="2628" y="3093"/>
                    </a:lnTo>
                    <a:lnTo>
                      <a:pt x="2629" y="3097"/>
                    </a:lnTo>
                    <a:lnTo>
                      <a:pt x="2630" y="3099"/>
                    </a:lnTo>
                    <a:lnTo>
                      <a:pt x="2630" y="3108"/>
                    </a:lnTo>
                    <a:lnTo>
                      <a:pt x="2631" y="3108"/>
                    </a:lnTo>
                    <a:lnTo>
                      <a:pt x="2633" y="3101"/>
                    </a:lnTo>
                    <a:lnTo>
                      <a:pt x="2633" y="3099"/>
                    </a:lnTo>
                    <a:lnTo>
                      <a:pt x="2633" y="3096"/>
                    </a:lnTo>
                    <a:lnTo>
                      <a:pt x="2633" y="3094"/>
                    </a:lnTo>
                    <a:lnTo>
                      <a:pt x="2630" y="3088"/>
                    </a:lnTo>
                    <a:lnTo>
                      <a:pt x="2629" y="3084"/>
                    </a:lnTo>
                    <a:lnTo>
                      <a:pt x="2629" y="3082"/>
                    </a:lnTo>
                    <a:lnTo>
                      <a:pt x="2632" y="3081"/>
                    </a:lnTo>
                    <a:lnTo>
                      <a:pt x="2636" y="3080"/>
                    </a:lnTo>
                    <a:lnTo>
                      <a:pt x="2637" y="3080"/>
                    </a:lnTo>
                    <a:lnTo>
                      <a:pt x="2634" y="3077"/>
                    </a:lnTo>
                    <a:lnTo>
                      <a:pt x="2634" y="3076"/>
                    </a:lnTo>
                    <a:lnTo>
                      <a:pt x="2636" y="3072"/>
                    </a:lnTo>
                    <a:lnTo>
                      <a:pt x="2638" y="3071"/>
                    </a:lnTo>
                    <a:lnTo>
                      <a:pt x="2641" y="3072"/>
                    </a:lnTo>
                    <a:lnTo>
                      <a:pt x="2641" y="3070"/>
                    </a:lnTo>
                    <a:lnTo>
                      <a:pt x="2641" y="3068"/>
                    </a:lnTo>
                    <a:lnTo>
                      <a:pt x="2641" y="3068"/>
                    </a:lnTo>
                    <a:lnTo>
                      <a:pt x="2647" y="3069"/>
                    </a:lnTo>
                    <a:lnTo>
                      <a:pt x="2647" y="3068"/>
                    </a:lnTo>
                    <a:lnTo>
                      <a:pt x="2652" y="3067"/>
                    </a:lnTo>
                    <a:lnTo>
                      <a:pt x="2652" y="3066"/>
                    </a:lnTo>
                    <a:lnTo>
                      <a:pt x="2648" y="3064"/>
                    </a:lnTo>
                    <a:lnTo>
                      <a:pt x="2645" y="3062"/>
                    </a:lnTo>
                    <a:lnTo>
                      <a:pt x="2643" y="3061"/>
                    </a:lnTo>
                    <a:lnTo>
                      <a:pt x="2643" y="3060"/>
                    </a:lnTo>
                    <a:lnTo>
                      <a:pt x="2641" y="3055"/>
                    </a:lnTo>
                    <a:lnTo>
                      <a:pt x="2642" y="3054"/>
                    </a:lnTo>
                    <a:lnTo>
                      <a:pt x="2643" y="3054"/>
                    </a:lnTo>
                    <a:lnTo>
                      <a:pt x="2645" y="3056"/>
                    </a:lnTo>
                    <a:lnTo>
                      <a:pt x="2646" y="3053"/>
                    </a:lnTo>
                    <a:lnTo>
                      <a:pt x="2647" y="3048"/>
                    </a:lnTo>
                    <a:lnTo>
                      <a:pt x="2648" y="3046"/>
                    </a:lnTo>
                    <a:lnTo>
                      <a:pt x="2651" y="3049"/>
                    </a:lnTo>
                    <a:lnTo>
                      <a:pt x="2652" y="3047"/>
                    </a:lnTo>
                    <a:lnTo>
                      <a:pt x="2649" y="3039"/>
                    </a:lnTo>
                    <a:lnTo>
                      <a:pt x="2649" y="3038"/>
                    </a:lnTo>
                    <a:lnTo>
                      <a:pt x="2654" y="3037"/>
                    </a:lnTo>
                    <a:lnTo>
                      <a:pt x="2656" y="3038"/>
                    </a:lnTo>
                    <a:lnTo>
                      <a:pt x="2663" y="3044"/>
                    </a:lnTo>
                    <a:lnTo>
                      <a:pt x="2665" y="3044"/>
                    </a:lnTo>
                    <a:lnTo>
                      <a:pt x="2663" y="3042"/>
                    </a:lnTo>
                    <a:lnTo>
                      <a:pt x="2660" y="3038"/>
                    </a:lnTo>
                    <a:lnTo>
                      <a:pt x="2657" y="3036"/>
                    </a:lnTo>
                    <a:lnTo>
                      <a:pt x="2654" y="3035"/>
                    </a:lnTo>
                    <a:lnTo>
                      <a:pt x="2652" y="3033"/>
                    </a:lnTo>
                    <a:lnTo>
                      <a:pt x="2649" y="3028"/>
                    </a:lnTo>
                    <a:lnTo>
                      <a:pt x="2649" y="3026"/>
                    </a:lnTo>
                    <a:lnTo>
                      <a:pt x="2649" y="3023"/>
                    </a:lnTo>
                    <a:lnTo>
                      <a:pt x="2651" y="3017"/>
                    </a:lnTo>
                    <a:lnTo>
                      <a:pt x="2652" y="3015"/>
                    </a:lnTo>
                    <a:lnTo>
                      <a:pt x="2653" y="3014"/>
                    </a:lnTo>
                    <a:lnTo>
                      <a:pt x="2656" y="3014"/>
                    </a:lnTo>
                    <a:lnTo>
                      <a:pt x="2658" y="3014"/>
                    </a:lnTo>
                    <a:lnTo>
                      <a:pt x="2664" y="3018"/>
                    </a:lnTo>
                    <a:lnTo>
                      <a:pt x="2665" y="3017"/>
                    </a:lnTo>
                    <a:lnTo>
                      <a:pt x="2662" y="3015"/>
                    </a:lnTo>
                    <a:lnTo>
                      <a:pt x="2660" y="3013"/>
                    </a:lnTo>
                    <a:lnTo>
                      <a:pt x="2660" y="3010"/>
                    </a:lnTo>
                    <a:lnTo>
                      <a:pt x="2660" y="3007"/>
                    </a:lnTo>
                    <a:lnTo>
                      <a:pt x="2662" y="3002"/>
                    </a:lnTo>
                    <a:lnTo>
                      <a:pt x="2663" y="2997"/>
                    </a:lnTo>
                    <a:lnTo>
                      <a:pt x="2668" y="2983"/>
                    </a:lnTo>
                    <a:lnTo>
                      <a:pt x="2670" y="2981"/>
                    </a:lnTo>
                    <a:lnTo>
                      <a:pt x="2671" y="2979"/>
                    </a:lnTo>
                    <a:lnTo>
                      <a:pt x="2672" y="2978"/>
                    </a:lnTo>
                    <a:lnTo>
                      <a:pt x="2676" y="2977"/>
                    </a:lnTo>
                    <a:lnTo>
                      <a:pt x="2683" y="2982"/>
                    </a:lnTo>
                    <a:lnTo>
                      <a:pt x="2686" y="2985"/>
                    </a:lnTo>
                    <a:lnTo>
                      <a:pt x="2686" y="2989"/>
                    </a:lnTo>
                    <a:lnTo>
                      <a:pt x="2682" y="2994"/>
                    </a:lnTo>
                    <a:lnTo>
                      <a:pt x="2676" y="2998"/>
                    </a:lnTo>
                    <a:lnTo>
                      <a:pt x="2674" y="3000"/>
                    </a:lnTo>
                    <a:lnTo>
                      <a:pt x="2675" y="3001"/>
                    </a:lnTo>
                    <a:lnTo>
                      <a:pt x="2681" y="2998"/>
                    </a:lnTo>
                    <a:lnTo>
                      <a:pt x="2687" y="2997"/>
                    </a:lnTo>
                    <a:lnTo>
                      <a:pt x="2691" y="2997"/>
                    </a:lnTo>
                    <a:lnTo>
                      <a:pt x="2695" y="3003"/>
                    </a:lnTo>
                    <a:lnTo>
                      <a:pt x="2695" y="3012"/>
                    </a:lnTo>
                    <a:lnTo>
                      <a:pt x="2693" y="3019"/>
                    </a:lnTo>
                    <a:lnTo>
                      <a:pt x="2696" y="3015"/>
                    </a:lnTo>
                    <a:lnTo>
                      <a:pt x="2699" y="3013"/>
                    </a:lnTo>
                    <a:lnTo>
                      <a:pt x="2702" y="3018"/>
                    </a:lnTo>
                    <a:lnTo>
                      <a:pt x="2702" y="3022"/>
                    </a:lnTo>
                    <a:lnTo>
                      <a:pt x="2704" y="3026"/>
                    </a:lnTo>
                    <a:lnTo>
                      <a:pt x="2707" y="3031"/>
                    </a:lnTo>
                    <a:lnTo>
                      <a:pt x="2710" y="3035"/>
                    </a:lnTo>
                    <a:lnTo>
                      <a:pt x="2706" y="3039"/>
                    </a:lnTo>
                    <a:lnTo>
                      <a:pt x="2702" y="3042"/>
                    </a:lnTo>
                    <a:lnTo>
                      <a:pt x="2703" y="3044"/>
                    </a:lnTo>
                    <a:lnTo>
                      <a:pt x="2709" y="3046"/>
                    </a:lnTo>
                    <a:lnTo>
                      <a:pt x="2709" y="3048"/>
                    </a:lnTo>
                    <a:lnTo>
                      <a:pt x="2709" y="3051"/>
                    </a:lnTo>
                    <a:lnTo>
                      <a:pt x="2710" y="3051"/>
                    </a:lnTo>
                    <a:lnTo>
                      <a:pt x="2714" y="3047"/>
                    </a:lnTo>
                    <a:lnTo>
                      <a:pt x="2717" y="3047"/>
                    </a:lnTo>
                    <a:lnTo>
                      <a:pt x="2722" y="3057"/>
                    </a:lnTo>
                    <a:lnTo>
                      <a:pt x="2718" y="3062"/>
                    </a:lnTo>
                    <a:lnTo>
                      <a:pt x="2713" y="3065"/>
                    </a:lnTo>
                    <a:lnTo>
                      <a:pt x="2710" y="3066"/>
                    </a:lnTo>
                    <a:lnTo>
                      <a:pt x="2704" y="3066"/>
                    </a:lnTo>
                    <a:lnTo>
                      <a:pt x="2702" y="3066"/>
                    </a:lnTo>
                    <a:lnTo>
                      <a:pt x="2703" y="3068"/>
                    </a:lnTo>
                    <a:lnTo>
                      <a:pt x="2708" y="3068"/>
                    </a:lnTo>
                    <a:lnTo>
                      <a:pt x="2716" y="3067"/>
                    </a:lnTo>
                    <a:lnTo>
                      <a:pt x="2722" y="3065"/>
                    </a:lnTo>
                    <a:lnTo>
                      <a:pt x="2725" y="3064"/>
                    </a:lnTo>
                    <a:lnTo>
                      <a:pt x="2727" y="3065"/>
                    </a:lnTo>
                    <a:lnTo>
                      <a:pt x="2728" y="3066"/>
                    </a:lnTo>
                    <a:lnTo>
                      <a:pt x="2725" y="3068"/>
                    </a:lnTo>
                    <a:lnTo>
                      <a:pt x="2725" y="3068"/>
                    </a:lnTo>
                    <a:lnTo>
                      <a:pt x="2726" y="3070"/>
                    </a:lnTo>
                    <a:lnTo>
                      <a:pt x="2729" y="3075"/>
                    </a:lnTo>
                    <a:lnTo>
                      <a:pt x="2728" y="3076"/>
                    </a:lnTo>
                    <a:lnTo>
                      <a:pt x="2726" y="3079"/>
                    </a:lnTo>
                    <a:lnTo>
                      <a:pt x="2730" y="3080"/>
                    </a:lnTo>
                    <a:lnTo>
                      <a:pt x="2734" y="3078"/>
                    </a:lnTo>
                    <a:lnTo>
                      <a:pt x="2736" y="3080"/>
                    </a:lnTo>
                    <a:lnTo>
                      <a:pt x="2739" y="3086"/>
                    </a:lnTo>
                    <a:lnTo>
                      <a:pt x="2741" y="3092"/>
                    </a:lnTo>
                    <a:lnTo>
                      <a:pt x="2732" y="3101"/>
                    </a:lnTo>
                    <a:lnTo>
                      <a:pt x="2728" y="3103"/>
                    </a:lnTo>
                    <a:lnTo>
                      <a:pt x="2722" y="3107"/>
                    </a:lnTo>
                    <a:lnTo>
                      <a:pt x="2721" y="3111"/>
                    </a:lnTo>
                    <a:lnTo>
                      <a:pt x="2717" y="3115"/>
                    </a:lnTo>
                    <a:lnTo>
                      <a:pt x="2719" y="3115"/>
                    </a:lnTo>
                    <a:lnTo>
                      <a:pt x="2726" y="3108"/>
                    </a:lnTo>
                    <a:lnTo>
                      <a:pt x="2729" y="3106"/>
                    </a:lnTo>
                    <a:lnTo>
                      <a:pt x="2731" y="3106"/>
                    </a:lnTo>
                    <a:lnTo>
                      <a:pt x="2732" y="3108"/>
                    </a:lnTo>
                    <a:lnTo>
                      <a:pt x="2731" y="3110"/>
                    </a:lnTo>
                    <a:lnTo>
                      <a:pt x="2733" y="3110"/>
                    </a:lnTo>
                    <a:lnTo>
                      <a:pt x="2742" y="3105"/>
                    </a:lnTo>
                    <a:lnTo>
                      <a:pt x="2745" y="3104"/>
                    </a:lnTo>
                    <a:lnTo>
                      <a:pt x="2750" y="3104"/>
                    </a:lnTo>
                    <a:lnTo>
                      <a:pt x="2750" y="3106"/>
                    </a:lnTo>
                    <a:lnTo>
                      <a:pt x="2748" y="3116"/>
                    </a:lnTo>
                    <a:lnTo>
                      <a:pt x="2743" y="3124"/>
                    </a:lnTo>
                    <a:lnTo>
                      <a:pt x="2734" y="3129"/>
                    </a:lnTo>
                    <a:lnTo>
                      <a:pt x="2731" y="3132"/>
                    </a:lnTo>
                    <a:lnTo>
                      <a:pt x="2727" y="3136"/>
                    </a:lnTo>
                    <a:lnTo>
                      <a:pt x="2728" y="3137"/>
                    </a:lnTo>
                    <a:lnTo>
                      <a:pt x="2737" y="3131"/>
                    </a:lnTo>
                    <a:lnTo>
                      <a:pt x="2742" y="3129"/>
                    </a:lnTo>
                    <a:lnTo>
                      <a:pt x="2751" y="3127"/>
                    </a:lnTo>
                    <a:lnTo>
                      <a:pt x="2754" y="3127"/>
                    </a:lnTo>
                    <a:lnTo>
                      <a:pt x="2760" y="3139"/>
                    </a:lnTo>
                    <a:lnTo>
                      <a:pt x="2764" y="3140"/>
                    </a:lnTo>
                    <a:lnTo>
                      <a:pt x="2767" y="3139"/>
                    </a:lnTo>
                    <a:lnTo>
                      <a:pt x="2773" y="3143"/>
                    </a:lnTo>
                    <a:lnTo>
                      <a:pt x="2775" y="3146"/>
                    </a:lnTo>
                    <a:lnTo>
                      <a:pt x="2774" y="3149"/>
                    </a:lnTo>
                    <a:lnTo>
                      <a:pt x="2772" y="3150"/>
                    </a:lnTo>
                    <a:lnTo>
                      <a:pt x="2771" y="3152"/>
                    </a:lnTo>
                    <a:lnTo>
                      <a:pt x="2774" y="3159"/>
                    </a:lnTo>
                    <a:lnTo>
                      <a:pt x="2772" y="3163"/>
                    </a:lnTo>
                    <a:lnTo>
                      <a:pt x="2768" y="3166"/>
                    </a:lnTo>
                    <a:lnTo>
                      <a:pt x="2765" y="3167"/>
                    </a:lnTo>
                    <a:lnTo>
                      <a:pt x="2762" y="3168"/>
                    </a:lnTo>
                    <a:lnTo>
                      <a:pt x="2759" y="3171"/>
                    </a:lnTo>
                    <a:lnTo>
                      <a:pt x="2758" y="3171"/>
                    </a:lnTo>
                    <a:lnTo>
                      <a:pt x="2754" y="3171"/>
                    </a:lnTo>
                    <a:lnTo>
                      <a:pt x="2755" y="3172"/>
                    </a:lnTo>
                    <a:lnTo>
                      <a:pt x="2757" y="3173"/>
                    </a:lnTo>
                    <a:lnTo>
                      <a:pt x="2761" y="3174"/>
                    </a:lnTo>
                    <a:lnTo>
                      <a:pt x="2764" y="3173"/>
                    </a:lnTo>
                    <a:lnTo>
                      <a:pt x="2768" y="3173"/>
                    </a:lnTo>
                    <a:lnTo>
                      <a:pt x="2774" y="3175"/>
                    </a:lnTo>
                    <a:lnTo>
                      <a:pt x="2776" y="3178"/>
                    </a:lnTo>
                    <a:lnTo>
                      <a:pt x="2776" y="3178"/>
                    </a:lnTo>
                    <a:lnTo>
                      <a:pt x="2775" y="3180"/>
                    </a:lnTo>
                    <a:lnTo>
                      <a:pt x="2773" y="3185"/>
                    </a:lnTo>
                    <a:lnTo>
                      <a:pt x="2772" y="3186"/>
                    </a:lnTo>
                    <a:lnTo>
                      <a:pt x="2773" y="3188"/>
                    </a:lnTo>
                    <a:lnTo>
                      <a:pt x="2776" y="3190"/>
                    </a:lnTo>
                    <a:lnTo>
                      <a:pt x="2778" y="3190"/>
                    </a:lnTo>
                    <a:lnTo>
                      <a:pt x="2781" y="3190"/>
                    </a:lnTo>
                    <a:lnTo>
                      <a:pt x="2784" y="3190"/>
                    </a:lnTo>
                    <a:lnTo>
                      <a:pt x="2795" y="3202"/>
                    </a:lnTo>
                    <a:lnTo>
                      <a:pt x="2794" y="3207"/>
                    </a:lnTo>
                    <a:lnTo>
                      <a:pt x="2793" y="3212"/>
                    </a:lnTo>
                    <a:lnTo>
                      <a:pt x="2793" y="3217"/>
                    </a:lnTo>
                    <a:lnTo>
                      <a:pt x="2793" y="3223"/>
                    </a:lnTo>
                    <a:lnTo>
                      <a:pt x="2788" y="3224"/>
                    </a:lnTo>
                    <a:lnTo>
                      <a:pt x="2769" y="3222"/>
                    </a:lnTo>
                    <a:lnTo>
                      <a:pt x="2758" y="3217"/>
                    </a:lnTo>
                    <a:lnTo>
                      <a:pt x="2758" y="3216"/>
                    </a:lnTo>
                    <a:lnTo>
                      <a:pt x="2761" y="3213"/>
                    </a:lnTo>
                    <a:lnTo>
                      <a:pt x="2758" y="3213"/>
                    </a:lnTo>
                    <a:lnTo>
                      <a:pt x="2755" y="3214"/>
                    </a:lnTo>
                    <a:lnTo>
                      <a:pt x="2754" y="3215"/>
                    </a:lnTo>
                    <a:lnTo>
                      <a:pt x="2757" y="3220"/>
                    </a:lnTo>
                    <a:lnTo>
                      <a:pt x="2767" y="3224"/>
                    </a:lnTo>
                    <a:lnTo>
                      <a:pt x="2771" y="3228"/>
                    </a:lnTo>
                    <a:lnTo>
                      <a:pt x="2776" y="3229"/>
                    </a:lnTo>
                    <a:lnTo>
                      <a:pt x="2778" y="3230"/>
                    </a:lnTo>
                    <a:lnTo>
                      <a:pt x="2780" y="3233"/>
                    </a:lnTo>
                    <a:lnTo>
                      <a:pt x="2780" y="3233"/>
                    </a:lnTo>
                    <a:lnTo>
                      <a:pt x="2775" y="3234"/>
                    </a:lnTo>
                    <a:lnTo>
                      <a:pt x="2771" y="3237"/>
                    </a:lnTo>
                    <a:lnTo>
                      <a:pt x="2773" y="3239"/>
                    </a:lnTo>
                    <a:lnTo>
                      <a:pt x="2782" y="3241"/>
                    </a:lnTo>
                    <a:lnTo>
                      <a:pt x="2788" y="3241"/>
                    </a:lnTo>
                    <a:lnTo>
                      <a:pt x="2791" y="3243"/>
                    </a:lnTo>
                    <a:lnTo>
                      <a:pt x="2789" y="3245"/>
                    </a:lnTo>
                    <a:lnTo>
                      <a:pt x="2781" y="3248"/>
                    </a:lnTo>
                    <a:lnTo>
                      <a:pt x="2781" y="3251"/>
                    </a:lnTo>
                    <a:lnTo>
                      <a:pt x="2787" y="3253"/>
                    </a:lnTo>
                    <a:lnTo>
                      <a:pt x="2791" y="3252"/>
                    </a:lnTo>
                    <a:lnTo>
                      <a:pt x="2793" y="3252"/>
                    </a:lnTo>
                    <a:lnTo>
                      <a:pt x="2795" y="3261"/>
                    </a:lnTo>
                    <a:lnTo>
                      <a:pt x="2796" y="3263"/>
                    </a:lnTo>
                    <a:lnTo>
                      <a:pt x="2790" y="3264"/>
                    </a:lnTo>
                    <a:lnTo>
                      <a:pt x="2790" y="3266"/>
                    </a:lnTo>
                    <a:lnTo>
                      <a:pt x="2794" y="3267"/>
                    </a:lnTo>
                    <a:lnTo>
                      <a:pt x="2800" y="3268"/>
                    </a:lnTo>
                    <a:lnTo>
                      <a:pt x="2802" y="3270"/>
                    </a:lnTo>
                    <a:lnTo>
                      <a:pt x="2802" y="3273"/>
                    </a:lnTo>
                    <a:lnTo>
                      <a:pt x="2803" y="3274"/>
                    </a:lnTo>
                    <a:lnTo>
                      <a:pt x="2806" y="3274"/>
                    </a:lnTo>
                    <a:lnTo>
                      <a:pt x="2810" y="3271"/>
                    </a:lnTo>
                    <a:lnTo>
                      <a:pt x="2812" y="3268"/>
                    </a:lnTo>
                    <a:lnTo>
                      <a:pt x="2815" y="3269"/>
                    </a:lnTo>
                    <a:lnTo>
                      <a:pt x="2815" y="3273"/>
                    </a:lnTo>
                    <a:lnTo>
                      <a:pt x="2819" y="3277"/>
                    </a:lnTo>
                    <a:lnTo>
                      <a:pt x="2821" y="3277"/>
                    </a:lnTo>
                    <a:lnTo>
                      <a:pt x="2822" y="3283"/>
                    </a:lnTo>
                    <a:lnTo>
                      <a:pt x="2825" y="3278"/>
                    </a:lnTo>
                    <a:lnTo>
                      <a:pt x="2827" y="3279"/>
                    </a:lnTo>
                    <a:lnTo>
                      <a:pt x="2829" y="3279"/>
                    </a:lnTo>
                    <a:lnTo>
                      <a:pt x="2828" y="3284"/>
                    </a:lnTo>
                    <a:lnTo>
                      <a:pt x="2827" y="3288"/>
                    </a:lnTo>
                    <a:lnTo>
                      <a:pt x="2829" y="3290"/>
                    </a:lnTo>
                    <a:lnTo>
                      <a:pt x="2830" y="3293"/>
                    </a:lnTo>
                    <a:lnTo>
                      <a:pt x="2835" y="3298"/>
                    </a:lnTo>
                    <a:lnTo>
                      <a:pt x="2833" y="3300"/>
                    </a:lnTo>
                    <a:lnTo>
                      <a:pt x="2829" y="3305"/>
                    </a:lnTo>
                    <a:lnTo>
                      <a:pt x="2826" y="3313"/>
                    </a:lnTo>
                    <a:lnTo>
                      <a:pt x="2825" y="3315"/>
                    </a:lnTo>
                    <a:lnTo>
                      <a:pt x="2823" y="3320"/>
                    </a:lnTo>
                    <a:lnTo>
                      <a:pt x="2820" y="3324"/>
                    </a:lnTo>
                    <a:lnTo>
                      <a:pt x="2822" y="3323"/>
                    </a:lnTo>
                    <a:lnTo>
                      <a:pt x="2829" y="3316"/>
                    </a:lnTo>
                    <a:lnTo>
                      <a:pt x="2834" y="3313"/>
                    </a:lnTo>
                    <a:lnTo>
                      <a:pt x="2844" y="3312"/>
                    </a:lnTo>
                    <a:lnTo>
                      <a:pt x="2846" y="3309"/>
                    </a:lnTo>
                    <a:lnTo>
                      <a:pt x="2850" y="3309"/>
                    </a:lnTo>
                    <a:lnTo>
                      <a:pt x="2852" y="3311"/>
                    </a:lnTo>
                    <a:lnTo>
                      <a:pt x="2852" y="3315"/>
                    </a:lnTo>
                    <a:lnTo>
                      <a:pt x="2855" y="3317"/>
                    </a:lnTo>
                    <a:lnTo>
                      <a:pt x="2858" y="3315"/>
                    </a:lnTo>
                    <a:lnTo>
                      <a:pt x="2861" y="3317"/>
                    </a:lnTo>
                    <a:lnTo>
                      <a:pt x="2859" y="3320"/>
                    </a:lnTo>
                    <a:lnTo>
                      <a:pt x="2850" y="3331"/>
                    </a:lnTo>
                    <a:lnTo>
                      <a:pt x="2848" y="3336"/>
                    </a:lnTo>
                    <a:lnTo>
                      <a:pt x="2847" y="3339"/>
                    </a:lnTo>
                    <a:lnTo>
                      <a:pt x="2850" y="3334"/>
                    </a:lnTo>
                    <a:lnTo>
                      <a:pt x="2861" y="3324"/>
                    </a:lnTo>
                    <a:lnTo>
                      <a:pt x="2863" y="3323"/>
                    </a:lnTo>
                    <a:lnTo>
                      <a:pt x="2865" y="3318"/>
                    </a:lnTo>
                    <a:lnTo>
                      <a:pt x="2867" y="3315"/>
                    </a:lnTo>
                    <a:lnTo>
                      <a:pt x="2873" y="3316"/>
                    </a:lnTo>
                    <a:lnTo>
                      <a:pt x="2876" y="3318"/>
                    </a:lnTo>
                    <a:lnTo>
                      <a:pt x="2878" y="3324"/>
                    </a:lnTo>
                    <a:lnTo>
                      <a:pt x="2880" y="3330"/>
                    </a:lnTo>
                    <a:lnTo>
                      <a:pt x="2884" y="3337"/>
                    </a:lnTo>
                    <a:lnTo>
                      <a:pt x="2894" y="3341"/>
                    </a:lnTo>
                    <a:lnTo>
                      <a:pt x="2898" y="3341"/>
                    </a:lnTo>
                    <a:lnTo>
                      <a:pt x="2904" y="3339"/>
                    </a:lnTo>
                    <a:lnTo>
                      <a:pt x="2905" y="3336"/>
                    </a:lnTo>
                    <a:lnTo>
                      <a:pt x="2909" y="3335"/>
                    </a:lnTo>
                    <a:lnTo>
                      <a:pt x="2913" y="3335"/>
                    </a:lnTo>
                    <a:lnTo>
                      <a:pt x="2914" y="3341"/>
                    </a:lnTo>
                    <a:lnTo>
                      <a:pt x="2918" y="3345"/>
                    </a:lnTo>
                    <a:lnTo>
                      <a:pt x="2921" y="3347"/>
                    </a:lnTo>
                    <a:lnTo>
                      <a:pt x="2925" y="3349"/>
                    </a:lnTo>
                    <a:lnTo>
                      <a:pt x="2930" y="3349"/>
                    </a:lnTo>
                    <a:lnTo>
                      <a:pt x="2932" y="3352"/>
                    </a:lnTo>
                    <a:lnTo>
                      <a:pt x="2932" y="3354"/>
                    </a:lnTo>
                    <a:lnTo>
                      <a:pt x="2930" y="3357"/>
                    </a:lnTo>
                    <a:lnTo>
                      <a:pt x="2927" y="3361"/>
                    </a:lnTo>
                    <a:lnTo>
                      <a:pt x="2922" y="3365"/>
                    </a:lnTo>
                    <a:lnTo>
                      <a:pt x="2915" y="3365"/>
                    </a:lnTo>
                    <a:lnTo>
                      <a:pt x="2906" y="3367"/>
                    </a:lnTo>
                    <a:lnTo>
                      <a:pt x="2906" y="3369"/>
                    </a:lnTo>
                    <a:lnTo>
                      <a:pt x="2904" y="3371"/>
                    </a:lnTo>
                    <a:lnTo>
                      <a:pt x="2899" y="3373"/>
                    </a:lnTo>
                    <a:lnTo>
                      <a:pt x="2896" y="3374"/>
                    </a:lnTo>
                    <a:lnTo>
                      <a:pt x="2892" y="3382"/>
                    </a:lnTo>
                    <a:lnTo>
                      <a:pt x="2889" y="3385"/>
                    </a:lnTo>
                    <a:lnTo>
                      <a:pt x="2886" y="3385"/>
                    </a:lnTo>
                    <a:lnTo>
                      <a:pt x="2882" y="3385"/>
                    </a:lnTo>
                    <a:lnTo>
                      <a:pt x="2879" y="3386"/>
                    </a:lnTo>
                    <a:lnTo>
                      <a:pt x="2877" y="3387"/>
                    </a:lnTo>
                    <a:lnTo>
                      <a:pt x="2876" y="3389"/>
                    </a:lnTo>
                    <a:lnTo>
                      <a:pt x="2875" y="3390"/>
                    </a:lnTo>
                    <a:lnTo>
                      <a:pt x="2869" y="3392"/>
                    </a:lnTo>
                    <a:lnTo>
                      <a:pt x="2859" y="3398"/>
                    </a:lnTo>
                    <a:lnTo>
                      <a:pt x="2853" y="3398"/>
                    </a:lnTo>
                    <a:lnTo>
                      <a:pt x="2850" y="3397"/>
                    </a:lnTo>
                    <a:lnTo>
                      <a:pt x="2848" y="3398"/>
                    </a:lnTo>
                    <a:lnTo>
                      <a:pt x="2846" y="3399"/>
                    </a:lnTo>
                    <a:lnTo>
                      <a:pt x="2841" y="3402"/>
                    </a:lnTo>
                    <a:lnTo>
                      <a:pt x="2839" y="3404"/>
                    </a:lnTo>
                    <a:lnTo>
                      <a:pt x="2838" y="3405"/>
                    </a:lnTo>
                    <a:lnTo>
                      <a:pt x="2838" y="3409"/>
                    </a:lnTo>
                    <a:lnTo>
                      <a:pt x="2837" y="3411"/>
                    </a:lnTo>
                    <a:lnTo>
                      <a:pt x="2836" y="3412"/>
                    </a:lnTo>
                    <a:lnTo>
                      <a:pt x="2832" y="3411"/>
                    </a:lnTo>
                    <a:lnTo>
                      <a:pt x="2827" y="3408"/>
                    </a:lnTo>
                    <a:lnTo>
                      <a:pt x="2828" y="3411"/>
                    </a:lnTo>
                    <a:lnTo>
                      <a:pt x="2836" y="3416"/>
                    </a:lnTo>
                    <a:lnTo>
                      <a:pt x="2838" y="3418"/>
                    </a:lnTo>
                    <a:lnTo>
                      <a:pt x="2836" y="3420"/>
                    </a:lnTo>
                    <a:lnTo>
                      <a:pt x="2831" y="3424"/>
                    </a:lnTo>
                    <a:lnTo>
                      <a:pt x="2831" y="3426"/>
                    </a:lnTo>
                    <a:lnTo>
                      <a:pt x="2832" y="3427"/>
                    </a:lnTo>
                    <a:lnTo>
                      <a:pt x="2832" y="3428"/>
                    </a:lnTo>
                    <a:lnTo>
                      <a:pt x="2829" y="3430"/>
                    </a:lnTo>
                    <a:lnTo>
                      <a:pt x="2829" y="3430"/>
                    </a:lnTo>
                    <a:lnTo>
                      <a:pt x="2830" y="3431"/>
                    </a:lnTo>
                    <a:lnTo>
                      <a:pt x="2836" y="3429"/>
                    </a:lnTo>
                    <a:lnTo>
                      <a:pt x="2842" y="3424"/>
                    </a:lnTo>
                    <a:lnTo>
                      <a:pt x="2845" y="3419"/>
                    </a:lnTo>
                    <a:lnTo>
                      <a:pt x="2847" y="3417"/>
                    </a:lnTo>
                    <a:lnTo>
                      <a:pt x="2855" y="3415"/>
                    </a:lnTo>
                    <a:lnTo>
                      <a:pt x="2859" y="3413"/>
                    </a:lnTo>
                    <a:lnTo>
                      <a:pt x="2865" y="3409"/>
                    </a:lnTo>
                    <a:lnTo>
                      <a:pt x="2872" y="3403"/>
                    </a:lnTo>
                    <a:lnTo>
                      <a:pt x="2879" y="3395"/>
                    </a:lnTo>
                    <a:lnTo>
                      <a:pt x="2889" y="3389"/>
                    </a:lnTo>
                    <a:lnTo>
                      <a:pt x="2900" y="3385"/>
                    </a:lnTo>
                    <a:lnTo>
                      <a:pt x="2908" y="3382"/>
                    </a:lnTo>
                    <a:lnTo>
                      <a:pt x="2914" y="3382"/>
                    </a:lnTo>
                    <a:lnTo>
                      <a:pt x="2914" y="3382"/>
                    </a:lnTo>
                    <a:lnTo>
                      <a:pt x="2909" y="3380"/>
                    </a:lnTo>
                    <a:lnTo>
                      <a:pt x="2905" y="3380"/>
                    </a:lnTo>
                    <a:lnTo>
                      <a:pt x="2900" y="3381"/>
                    </a:lnTo>
                    <a:lnTo>
                      <a:pt x="2899" y="3379"/>
                    </a:lnTo>
                    <a:lnTo>
                      <a:pt x="2899" y="3378"/>
                    </a:lnTo>
                    <a:lnTo>
                      <a:pt x="2901" y="3376"/>
                    </a:lnTo>
                    <a:lnTo>
                      <a:pt x="2905" y="3374"/>
                    </a:lnTo>
                    <a:lnTo>
                      <a:pt x="2925" y="3376"/>
                    </a:lnTo>
                    <a:lnTo>
                      <a:pt x="2932" y="3378"/>
                    </a:lnTo>
                    <a:lnTo>
                      <a:pt x="2940" y="3392"/>
                    </a:lnTo>
                    <a:lnTo>
                      <a:pt x="2941" y="3397"/>
                    </a:lnTo>
                    <a:lnTo>
                      <a:pt x="2942" y="3400"/>
                    </a:lnTo>
                    <a:lnTo>
                      <a:pt x="2941" y="3402"/>
                    </a:lnTo>
                    <a:lnTo>
                      <a:pt x="2938" y="3405"/>
                    </a:lnTo>
                    <a:lnTo>
                      <a:pt x="2929" y="3410"/>
                    </a:lnTo>
                    <a:lnTo>
                      <a:pt x="2928" y="3411"/>
                    </a:lnTo>
                    <a:lnTo>
                      <a:pt x="2928" y="3412"/>
                    </a:lnTo>
                    <a:lnTo>
                      <a:pt x="2932" y="3412"/>
                    </a:lnTo>
                    <a:lnTo>
                      <a:pt x="2933" y="3414"/>
                    </a:lnTo>
                    <a:lnTo>
                      <a:pt x="2935" y="3419"/>
                    </a:lnTo>
                    <a:lnTo>
                      <a:pt x="2939" y="3416"/>
                    </a:lnTo>
                    <a:lnTo>
                      <a:pt x="2946" y="3407"/>
                    </a:lnTo>
                    <a:lnTo>
                      <a:pt x="2952" y="3403"/>
                    </a:lnTo>
                    <a:lnTo>
                      <a:pt x="2957" y="3402"/>
                    </a:lnTo>
                    <a:lnTo>
                      <a:pt x="2963" y="3402"/>
                    </a:lnTo>
                    <a:lnTo>
                      <a:pt x="2965" y="3402"/>
                    </a:lnTo>
                    <a:lnTo>
                      <a:pt x="2966" y="3405"/>
                    </a:lnTo>
                    <a:lnTo>
                      <a:pt x="2969" y="3410"/>
                    </a:lnTo>
                    <a:lnTo>
                      <a:pt x="2972" y="3411"/>
                    </a:lnTo>
                    <a:lnTo>
                      <a:pt x="2978" y="3412"/>
                    </a:lnTo>
                    <a:lnTo>
                      <a:pt x="2983" y="3419"/>
                    </a:lnTo>
                    <a:lnTo>
                      <a:pt x="2985" y="3424"/>
                    </a:lnTo>
                    <a:lnTo>
                      <a:pt x="2987" y="3427"/>
                    </a:lnTo>
                    <a:lnTo>
                      <a:pt x="2986" y="3428"/>
                    </a:lnTo>
                    <a:lnTo>
                      <a:pt x="2987" y="3430"/>
                    </a:lnTo>
                    <a:lnTo>
                      <a:pt x="2988" y="3432"/>
                    </a:lnTo>
                    <a:lnTo>
                      <a:pt x="2989" y="3434"/>
                    </a:lnTo>
                    <a:lnTo>
                      <a:pt x="2988" y="3439"/>
                    </a:lnTo>
                    <a:lnTo>
                      <a:pt x="2985" y="3447"/>
                    </a:lnTo>
                    <a:lnTo>
                      <a:pt x="2988" y="3454"/>
                    </a:lnTo>
                    <a:lnTo>
                      <a:pt x="2987" y="3457"/>
                    </a:lnTo>
                    <a:lnTo>
                      <a:pt x="2986" y="3462"/>
                    </a:lnTo>
                    <a:lnTo>
                      <a:pt x="2988" y="3465"/>
                    </a:lnTo>
                    <a:lnTo>
                      <a:pt x="2988" y="3467"/>
                    </a:lnTo>
                    <a:lnTo>
                      <a:pt x="2987" y="3468"/>
                    </a:lnTo>
                    <a:lnTo>
                      <a:pt x="2976" y="3471"/>
                    </a:lnTo>
                    <a:lnTo>
                      <a:pt x="2971" y="3471"/>
                    </a:lnTo>
                    <a:lnTo>
                      <a:pt x="2970" y="3473"/>
                    </a:lnTo>
                    <a:lnTo>
                      <a:pt x="2974" y="3473"/>
                    </a:lnTo>
                    <a:lnTo>
                      <a:pt x="2980" y="3473"/>
                    </a:lnTo>
                    <a:lnTo>
                      <a:pt x="2987" y="3475"/>
                    </a:lnTo>
                    <a:lnTo>
                      <a:pt x="2990" y="3477"/>
                    </a:lnTo>
                    <a:lnTo>
                      <a:pt x="2992" y="3480"/>
                    </a:lnTo>
                    <a:lnTo>
                      <a:pt x="2992" y="3482"/>
                    </a:lnTo>
                    <a:lnTo>
                      <a:pt x="2989" y="3483"/>
                    </a:lnTo>
                    <a:lnTo>
                      <a:pt x="2985" y="3483"/>
                    </a:lnTo>
                    <a:lnTo>
                      <a:pt x="2981" y="3482"/>
                    </a:lnTo>
                    <a:lnTo>
                      <a:pt x="2981" y="3483"/>
                    </a:lnTo>
                    <a:lnTo>
                      <a:pt x="2987" y="3486"/>
                    </a:lnTo>
                    <a:lnTo>
                      <a:pt x="2989" y="3488"/>
                    </a:lnTo>
                    <a:lnTo>
                      <a:pt x="2992" y="3490"/>
                    </a:lnTo>
                    <a:lnTo>
                      <a:pt x="2993" y="3493"/>
                    </a:lnTo>
                    <a:lnTo>
                      <a:pt x="2992" y="3496"/>
                    </a:lnTo>
                    <a:lnTo>
                      <a:pt x="2981" y="3508"/>
                    </a:lnTo>
                    <a:lnTo>
                      <a:pt x="2972" y="3516"/>
                    </a:lnTo>
                    <a:lnTo>
                      <a:pt x="2962" y="3522"/>
                    </a:lnTo>
                    <a:lnTo>
                      <a:pt x="2947" y="3535"/>
                    </a:lnTo>
                    <a:lnTo>
                      <a:pt x="2946" y="3535"/>
                    </a:lnTo>
                    <a:lnTo>
                      <a:pt x="2943" y="3536"/>
                    </a:lnTo>
                    <a:lnTo>
                      <a:pt x="2936" y="3534"/>
                    </a:lnTo>
                    <a:lnTo>
                      <a:pt x="2930" y="3534"/>
                    </a:lnTo>
                    <a:lnTo>
                      <a:pt x="2919" y="3537"/>
                    </a:lnTo>
                    <a:lnTo>
                      <a:pt x="2917" y="3538"/>
                    </a:lnTo>
                    <a:lnTo>
                      <a:pt x="2911" y="3542"/>
                    </a:lnTo>
                    <a:lnTo>
                      <a:pt x="2908" y="3543"/>
                    </a:lnTo>
                    <a:lnTo>
                      <a:pt x="2902" y="3544"/>
                    </a:lnTo>
                    <a:lnTo>
                      <a:pt x="2896" y="3543"/>
                    </a:lnTo>
                    <a:lnTo>
                      <a:pt x="2893" y="3544"/>
                    </a:lnTo>
                    <a:lnTo>
                      <a:pt x="2891" y="3546"/>
                    </a:lnTo>
                    <a:lnTo>
                      <a:pt x="2890" y="3547"/>
                    </a:lnTo>
                    <a:lnTo>
                      <a:pt x="2889" y="3551"/>
                    </a:lnTo>
                    <a:lnTo>
                      <a:pt x="2874" y="3567"/>
                    </a:lnTo>
                    <a:lnTo>
                      <a:pt x="2871" y="3573"/>
                    </a:lnTo>
                    <a:lnTo>
                      <a:pt x="2863" y="3578"/>
                    </a:lnTo>
                    <a:lnTo>
                      <a:pt x="2855" y="3588"/>
                    </a:lnTo>
                    <a:lnTo>
                      <a:pt x="2848" y="3592"/>
                    </a:lnTo>
                    <a:lnTo>
                      <a:pt x="2845" y="3598"/>
                    </a:lnTo>
                    <a:lnTo>
                      <a:pt x="2838" y="3601"/>
                    </a:lnTo>
                    <a:lnTo>
                      <a:pt x="2826" y="3602"/>
                    </a:lnTo>
                    <a:lnTo>
                      <a:pt x="2820" y="3603"/>
                    </a:lnTo>
                    <a:lnTo>
                      <a:pt x="2813" y="3602"/>
                    </a:lnTo>
                    <a:lnTo>
                      <a:pt x="2808" y="3604"/>
                    </a:lnTo>
                    <a:lnTo>
                      <a:pt x="2800" y="3605"/>
                    </a:lnTo>
                    <a:lnTo>
                      <a:pt x="2796" y="3604"/>
                    </a:lnTo>
                    <a:lnTo>
                      <a:pt x="2781" y="3610"/>
                    </a:lnTo>
                    <a:lnTo>
                      <a:pt x="2777" y="3605"/>
                    </a:lnTo>
                    <a:lnTo>
                      <a:pt x="2774" y="3603"/>
                    </a:lnTo>
                    <a:lnTo>
                      <a:pt x="2765" y="3602"/>
                    </a:lnTo>
                    <a:lnTo>
                      <a:pt x="2758" y="3600"/>
                    </a:lnTo>
                    <a:lnTo>
                      <a:pt x="2752" y="3600"/>
                    </a:lnTo>
                    <a:lnTo>
                      <a:pt x="2746" y="3599"/>
                    </a:lnTo>
                    <a:lnTo>
                      <a:pt x="2742" y="3599"/>
                    </a:lnTo>
                    <a:lnTo>
                      <a:pt x="2738" y="3599"/>
                    </a:lnTo>
                    <a:lnTo>
                      <a:pt x="2731" y="3599"/>
                    </a:lnTo>
                    <a:lnTo>
                      <a:pt x="2728" y="3602"/>
                    </a:lnTo>
                    <a:lnTo>
                      <a:pt x="2715" y="3601"/>
                    </a:lnTo>
                    <a:lnTo>
                      <a:pt x="2710" y="3599"/>
                    </a:lnTo>
                    <a:lnTo>
                      <a:pt x="2706" y="3598"/>
                    </a:lnTo>
                    <a:lnTo>
                      <a:pt x="2700" y="3599"/>
                    </a:lnTo>
                    <a:lnTo>
                      <a:pt x="2695" y="3601"/>
                    </a:lnTo>
                    <a:lnTo>
                      <a:pt x="2683" y="3598"/>
                    </a:lnTo>
                    <a:lnTo>
                      <a:pt x="2670" y="3600"/>
                    </a:lnTo>
                    <a:lnTo>
                      <a:pt x="2659" y="3599"/>
                    </a:lnTo>
                    <a:lnTo>
                      <a:pt x="2656" y="3598"/>
                    </a:lnTo>
                    <a:lnTo>
                      <a:pt x="2639" y="3601"/>
                    </a:lnTo>
                    <a:lnTo>
                      <a:pt x="2632" y="3599"/>
                    </a:lnTo>
                    <a:lnTo>
                      <a:pt x="2626" y="3604"/>
                    </a:lnTo>
                    <a:lnTo>
                      <a:pt x="2622" y="3603"/>
                    </a:lnTo>
                    <a:lnTo>
                      <a:pt x="2618" y="3604"/>
                    </a:lnTo>
                    <a:lnTo>
                      <a:pt x="2616" y="3603"/>
                    </a:lnTo>
                    <a:lnTo>
                      <a:pt x="2613" y="3604"/>
                    </a:lnTo>
                    <a:lnTo>
                      <a:pt x="2612" y="3607"/>
                    </a:lnTo>
                    <a:lnTo>
                      <a:pt x="2609" y="3607"/>
                    </a:lnTo>
                    <a:lnTo>
                      <a:pt x="2605" y="3612"/>
                    </a:lnTo>
                    <a:lnTo>
                      <a:pt x="2598" y="3616"/>
                    </a:lnTo>
                    <a:lnTo>
                      <a:pt x="2588" y="3637"/>
                    </a:lnTo>
                    <a:lnTo>
                      <a:pt x="2587" y="3645"/>
                    </a:lnTo>
                    <a:lnTo>
                      <a:pt x="2583" y="3651"/>
                    </a:lnTo>
                    <a:lnTo>
                      <a:pt x="2579" y="3651"/>
                    </a:lnTo>
                    <a:lnTo>
                      <a:pt x="2576" y="3651"/>
                    </a:lnTo>
                    <a:lnTo>
                      <a:pt x="2559" y="3656"/>
                    </a:lnTo>
                    <a:lnTo>
                      <a:pt x="2551" y="3659"/>
                    </a:lnTo>
                    <a:lnTo>
                      <a:pt x="2553" y="3661"/>
                    </a:lnTo>
                    <a:lnTo>
                      <a:pt x="2550" y="3663"/>
                    </a:lnTo>
                    <a:lnTo>
                      <a:pt x="2546" y="3664"/>
                    </a:lnTo>
                    <a:lnTo>
                      <a:pt x="2542" y="3666"/>
                    </a:lnTo>
                    <a:lnTo>
                      <a:pt x="2539" y="3669"/>
                    </a:lnTo>
                    <a:lnTo>
                      <a:pt x="2537" y="3672"/>
                    </a:lnTo>
                    <a:lnTo>
                      <a:pt x="2528" y="3678"/>
                    </a:lnTo>
                    <a:lnTo>
                      <a:pt x="2518" y="3692"/>
                    </a:lnTo>
                    <a:lnTo>
                      <a:pt x="2512" y="3702"/>
                    </a:lnTo>
                    <a:lnTo>
                      <a:pt x="2506" y="3709"/>
                    </a:lnTo>
                    <a:lnTo>
                      <a:pt x="2502" y="3712"/>
                    </a:lnTo>
                    <a:lnTo>
                      <a:pt x="2499" y="3712"/>
                    </a:lnTo>
                    <a:lnTo>
                      <a:pt x="2496" y="3711"/>
                    </a:lnTo>
                    <a:lnTo>
                      <a:pt x="2490" y="3708"/>
                    </a:lnTo>
                    <a:lnTo>
                      <a:pt x="2487" y="3707"/>
                    </a:lnTo>
                    <a:lnTo>
                      <a:pt x="2477" y="3703"/>
                    </a:lnTo>
                    <a:lnTo>
                      <a:pt x="2455" y="3698"/>
                    </a:lnTo>
                    <a:lnTo>
                      <a:pt x="2458" y="3700"/>
                    </a:lnTo>
                    <a:lnTo>
                      <a:pt x="2461" y="3703"/>
                    </a:lnTo>
                    <a:lnTo>
                      <a:pt x="2467" y="3704"/>
                    </a:lnTo>
                    <a:lnTo>
                      <a:pt x="2473" y="3703"/>
                    </a:lnTo>
                    <a:lnTo>
                      <a:pt x="2485" y="3709"/>
                    </a:lnTo>
                    <a:lnTo>
                      <a:pt x="2492" y="3711"/>
                    </a:lnTo>
                    <a:lnTo>
                      <a:pt x="2495" y="3713"/>
                    </a:lnTo>
                    <a:lnTo>
                      <a:pt x="2498" y="3717"/>
                    </a:lnTo>
                    <a:lnTo>
                      <a:pt x="2496" y="3725"/>
                    </a:lnTo>
                    <a:lnTo>
                      <a:pt x="2494" y="3731"/>
                    </a:lnTo>
                    <a:lnTo>
                      <a:pt x="2491" y="3736"/>
                    </a:lnTo>
                    <a:lnTo>
                      <a:pt x="2480" y="3748"/>
                    </a:lnTo>
                    <a:lnTo>
                      <a:pt x="2475" y="3752"/>
                    </a:lnTo>
                    <a:lnTo>
                      <a:pt x="2466" y="3767"/>
                    </a:lnTo>
                    <a:lnTo>
                      <a:pt x="2456" y="3773"/>
                    </a:lnTo>
                    <a:lnTo>
                      <a:pt x="2451" y="3778"/>
                    </a:lnTo>
                    <a:lnTo>
                      <a:pt x="2446" y="3784"/>
                    </a:lnTo>
                    <a:lnTo>
                      <a:pt x="2434" y="3789"/>
                    </a:lnTo>
                    <a:lnTo>
                      <a:pt x="2429" y="3790"/>
                    </a:lnTo>
                    <a:lnTo>
                      <a:pt x="2425" y="3790"/>
                    </a:lnTo>
                    <a:lnTo>
                      <a:pt x="2419" y="3794"/>
                    </a:lnTo>
                    <a:lnTo>
                      <a:pt x="2413" y="3796"/>
                    </a:lnTo>
                    <a:lnTo>
                      <a:pt x="2411" y="3800"/>
                    </a:lnTo>
                    <a:lnTo>
                      <a:pt x="2396" y="3810"/>
                    </a:lnTo>
                    <a:lnTo>
                      <a:pt x="2391" y="3811"/>
                    </a:lnTo>
                    <a:lnTo>
                      <a:pt x="2386" y="3814"/>
                    </a:lnTo>
                    <a:lnTo>
                      <a:pt x="2385" y="3819"/>
                    </a:lnTo>
                    <a:lnTo>
                      <a:pt x="2380" y="3821"/>
                    </a:lnTo>
                    <a:lnTo>
                      <a:pt x="2379" y="3823"/>
                    </a:lnTo>
                    <a:lnTo>
                      <a:pt x="2375" y="3830"/>
                    </a:lnTo>
                    <a:lnTo>
                      <a:pt x="2369" y="3838"/>
                    </a:lnTo>
                    <a:lnTo>
                      <a:pt x="2360" y="3839"/>
                    </a:lnTo>
                    <a:lnTo>
                      <a:pt x="2357" y="3842"/>
                    </a:lnTo>
                    <a:lnTo>
                      <a:pt x="2354" y="3846"/>
                    </a:lnTo>
                    <a:lnTo>
                      <a:pt x="2349" y="3850"/>
                    </a:lnTo>
                    <a:lnTo>
                      <a:pt x="2339" y="3848"/>
                    </a:lnTo>
                    <a:lnTo>
                      <a:pt x="2341" y="3850"/>
                    </a:lnTo>
                    <a:lnTo>
                      <a:pt x="2350" y="3853"/>
                    </a:lnTo>
                    <a:lnTo>
                      <a:pt x="2351" y="3857"/>
                    </a:lnTo>
                    <a:lnTo>
                      <a:pt x="2347" y="3858"/>
                    </a:lnTo>
                    <a:lnTo>
                      <a:pt x="2338" y="3864"/>
                    </a:lnTo>
                    <a:lnTo>
                      <a:pt x="2325" y="3874"/>
                    </a:lnTo>
                    <a:close/>
                    <a:moveTo>
                      <a:pt x="1427" y="2110"/>
                    </a:moveTo>
                    <a:lnTo>
                      <a:pt x="1427" y="2110"/>
                    </a:lnTo>
                    <a:lnTo>
                      <a:pt x="1419" y="2107"/>
                    </a:lnTo>
                    <a:lnTo>
                      <a:pt x="1416" y="2104"/>
                    </a:lnTo>
                    <a:lnTo>
                      <a:pt x="1415" y="2102"/>
                    </a:lnTo>
                    <a:lnTo>
                      <a:pt x="1415" y="2099"/>
                    </a:lnTo>
                    <a:lnTo>
                      <a:pt x="1414" y="2094"/>
                    </a:lnTo>
                    <a:lnTo>
                      <a:pt x="1416" y="2091"/>
                    </a:lnTo>
                    <a:lnTo>
                      <a:pt x="1419" y="2091"/>
                    </a:lnTo>
                    <a:lnTo>
                      <a:pt x="1423" y="2093"/>
                    </a:lnTo>
                    <a:lnTo>
                      <a:pt x="1428" y="2099"/>
                    </a:lnTo>
                    <a:lnTo>
                      <a:pt x="1427" y="2101"/>
                    </a:lnTo>
                    <a:lnTo>
                      <a:pt x="1427" y="2105"/>
                    </a:lnTo>
                    <a:lnTo>
                      <a:pt x="1427" y="2108"/>
                    </a:lnTo>
                    <a:lnTo>
                      <a:pt x="1427" y="2110"/>
                    </a:lnTo>
                    <a:close/>
                    <a:moveTo>
                      <a:pt x="1897" y="2149"/>
                    </a:moveTo>
                    <a:lnTo>
                      <a:pt x="1901" y="2150"/>
                    </a:lnTo>
                    <a:lnTo>
                      <a:pt x="1905" y="2149"/>
                    </a:lnTo>
                    <a:lnTo>
                      <a:pt x="1908" y="2150"/>
                    </a:lnTo>
                    <a:lnTo>
                      <a:pt x="1909" y="2153"/>
                    </a:lnTo>
                    <a:lnTo>
                      <a:pt x="1911" y="2156"/>
                    </a:lnTo>
                    <a:lnTo>
                      <a:pt x="1911" y="2159"/>
                    </a:lnTo>
                    <a:lnTo>
                      <a:pt x="1910" y="2161"/>
                    </a:lnTo>
                    <a:lnTo>
                      <a:pt x="1903" y="2163"/>
                    </a:lnTo>
                    <a:lnTo>
                      <a:pt x="1899" y="2162"/>
                    </a:lnTo>
                    <a:lnTo>
                      <a:pt x="1895" y="2160"/>
                    </a:lnTo>
                    <a:lnTo>
                      <a:pt x="1893" y="2161"/>
                    </a:lnTo>
                    <a:lnTo>
                      <a:pt x="1887" y="2159"/>
                    </a:lnTo>
                    <a:lnTo>
                      <a:pt x="1885" y="2157"/>
                    </a:lnTo>
                    <a:lnTo>
                      <a:pt x="1883" y="2153"/>
                    </a:lnTo>
                    <a:lnTo>
                      <a:pt x="1883" y="2151"/>
                    </a:lnTo>
                    <a:lnTo>
                      <a:pt x="1888" y="2148"/>
                    </a:lnTo>
                    <a:lnTo>
                      <a:pt x="1890" y="2146"/>
                    </a:lnTo>
                    <a:lnTo>
                      <a:pt x="1897" y="2149"/>
                    </a:lnTo>
                    <a:close/>
                    <a:moveTo>
                      <a:pt x="1528" y="2197"/>
                    </a:moveTo>
                    <a:lnTo>
                      <a:pt x="1529" y="2199"/>
                    </a:lnTo>
                    <a:lnTo>
                      <a:pt x="1531" y="2197"/>
                    </a:lnTo>
                    <a:lnTo>
                      <a:pt x="1533" y="2194"/>
                    </a:lnTo>
                    <a:lnTo>
                      <a:pt x="1534" y="2194"/>
                    </a:lnTo>
                    <a:lnTo>
                      <a:pt x="1535" y="2194"/>
                    </a:lnTo>
                    <a:lnTo>
                      <a:pt x="1540" y="2200"/>
                    </a:lnTo>
                    <a:lnTo>
                      <a:pt x="1544" y="2206"/>
                    </a:lnTo>
                    <a:lnTo>
                      <a:pt x="1548" y="2211"/>
                    </a:lnTo>
                    <a:lnTo>
                      <a:pt x="1554" y="2215"/>
                    </a:lnTo>
                    <a:lnTo>
                      <a:pt x="1568" y="2227"/>
                    </a:lnTo>
                    <a:lnTo>
                      <a:pt x="1572" y="2236"/>
                    </a:lnTo>
                    <a:lnTo>
                      <a:pt x="1576" y="2249"/>
                    </a:lnTo>
                    <a:lnTo>
                      <a:pt x="1580" y="2259"/>
                    </a:lnTo>
                    <a:lnTo>
                      <a:pt x="1583" y="2266"/>
                    </a:lnTo>
                    <a:lnTo>
                      <a:pt x="1587" y="2271"/>
                    </a:lnTo>
                    <a:lnTo>
                      <a:pt x="1593" y="2277"/>
                    </a:lnTo>
                    <a:lnTo>
                      <a:pt x="1598" y="2273"/>
                    </a:lnTo>
                    <a:lnTo>
                      <a:pt x="1600" y="2272"/>
                    </a:lnTo>
                    <a:lnTo>
                      <a:pt x="1602" y="2273"/>
                    </a:lnTo>
                    <a:lnTo>
                      <a:pt x="1604" y="2278"/>
                    </a:lnTo>
                    <a:lnTo>
                      <a:pt x="1603" y="2280"/>
                    </a:lnTo>
                    <a:lnTo>
                      <a:pt x="1601" y="2283"/>
                    </a:lnTo>
                    <a:lnTo>
                      <a:pt x="1597" y="2286"/>
                    </a:lnTo>
                    <a:lnTo>
                      <a:pt x="1592" y="2286"/>
                    </a:lnTo>
                    <a:lnTo>
                      <a:pt x="1589" y="2287"/>
                    </a:lnTo>
                    <a:lnTo>
                      <a:pt x="1585" y="2292"/>
                    </a:lnTo>
                    <a:lnTo>
                      <a:pt x="1582" y="2297"/>
                    </a:lnTo>
                    <a:lnTo>
                      <a:pt x="1578" y="2299"/>
                    </a:lnTo>
                    <a:lnTo>
                      <a:pt x="1569" y="2309"/>
                    </a:lnTo>
                    <a:lnTo>
                      <a:pt x="1564" y="2312"/>
                    </a:lnTo>
                    <a:lnTo>
                      <a:pt x="1557" y="2313"/>
                    </a:lnTo>
                    <a:lnTo>
                      <a:pt x="1543" y="2306"/>
                    </a:lnTo>
                    <a:lnTo>
                      <a:pt x="1534" y="2307"/>
                    </a:lnTo>
                    <a:lnTo>
                      <a:pt x="1527" y="2305"/>
                    </a:lnTo>
                    <a:lnTo>
                      <a:pt x="1519" y="2297"/>
                    </a:lnTo>
                    <a:lnTo>
                      <a:pt x="1512" y="2293"/>
                    </a:lnTo>
                    <a:lnTo>
                      <a:pt x="1500" y="2286"/>
                    </a:lnTo>
                    <a:lnTo>
                      <a:pt x="1499" y="2285"/>
                    </a:lnTo>
                    <a:lnTo>
                      <a:pt x="1499" y="2283"/>
                    </a:lnTo>
                    <a:lnTo>
                      <a:pt x="1498" y="2280"/>
                    </a:lnTo>
                    <a:lnTo>
                      <a:pt x="1498" y="2278"/>
                    </a:lnTo>
                    <a:lnTo>
                      <a:pt x="1497" y="2276"/>
                    </a:lnTo>
                    <a:lnTo>
                      <a:pt x="1495" y="2276"/>
                    </a:lnTo>
                    <a:lnTo>
                      <a:pt x="1493" y="2279"/>
                    </a:lnTo>
                    <a:lnTo>
                      <a:pt x="1489" y="2281"/>
                    </a:lnTo>
                    <a:lnTo>
                      <a:pt x="1484" y="2280"/>
                    </a:lnTo>
                    <a:lnTo>
                      <a:pt x="1481" y="2279"/>
                    </a:lnTo>
                    <a:lnTo>
                      <a:pt x="1479" y="2277"/>
                    </a:lnTo>
                    <a:lnTo>
                      <a:pt x="1478" y="2274"/>
                    </a:lnTo>
                    <a:lnTo>
                      <a:pt x="1478" y="2271"/>
                    </a:lnTo>
                    <a:lnTo>
                      <a:pt x="1477" y="2269"/>
                    </a:lnTo>
                    <a:lnTo>
                      <a:pt x="1477" y="2268"/>
                    </a:lnTo>
                    <a:lnTo>
                      <a:pt x="1474" y="2268"/>
                    </a:lnTo>
                    <a:lnTo>
                      <a:pt x="1471" y="2269"/>
                    </a:lnTo>
                    <a:lnTo>
                      <a:pt x="1470" y="2271"/>
                    </a:lnTo>
                    <a:lnTo>
                      <a:pt x="1471" y="2273"/>
                    </a:lnTo>
                    <a:lnTo>
                      <a:pt x="1470" y="2274"/>
                    </a:lnTo>
                    <a:lnTo>
                      <a:pt x="1464" y="2274"/>
                    </a:lnTo>
                    <a:lnTo>
                      <a:pt x="1462" y="2273"/>
                    </a:lnTo>
                    <a:lnTo>
                      <a:pt x="1458" y="2269"/>
                    </a:lnTo>
                    <a:lnTo>
                      <a:pt x="1456" y="2265"/>
                    </a:lnTo>
                    <a:lnTo>
                      <a:pt x="1453" y="2258"/>
                    </a:lnTo>
                    <a:lnTo>
                      <a:pt x="1454" y="2256"/>
                    </a:lnTo>
                    <a:lnTo>
                      <a:pt x="1455" y="2251"/>
                    </a:lnTo>
                    <a:lnTo>
                      <a:pt x="1457" y="2248"/>
                    </a:lnTo>
                    <a:lnTo>
                      <a:pt x="1470" y="2246"/>
                    </a:lnTo>
                    <a:lnTo>
                      <a:pt x="1476" y="2245"/>
                    </a:lnTo>
                    <a:lnTo>
                      <a:pt x="1483" y="2240"/>
                    </a:lnTo>
                    <a:lnTo>
                      <a:pt x="1491" y="2231"/>
                    </a:lnTo>
                    <a:lnTo>
                      <a:pt x="1492" y="2228"/>
                    </a:lnTo>
                    <a:lnTo>
                      <a:pt x="1492" y="2226"/>
                    </a:lnTo>
                    <a:lnTo>
                      <a:pt x="1492" y="2224"/>
                    </a:lnTo>
                    <a:lnTo>
                      <a:pt x="1489" y="2219"/>
                    </a:lnTo>
                    <a:lnTo>
                      <a:pt x="1489" y="2215"/>
                    </a:lnTo>
                    <a:lnTo>
                      <a:pt x="1489" y="2214"/>
                    </a:lnTo>
                    <a:lnTo>
                      <a:pt x="1493" y="2214"/>
                    </a:lnTo>
                    <a:lnTo>
                      <a:pt x="1491" y="2212"/>
                    </a:lnTo>
                    <a:lnTo>
                      <a:pt x="1490" y="2209"/>
                    </a:lnTo>
                    <a:lnTo>
                      <a:pt x="1489" y="2207"/>
                    </a:lnTo>
                    <a:lnTo>
                      <a:pt x="1489" y="2204"/>
                    </a:lnTo>
                    <a:lnTo>
                      <a:pt x="1492" y="2204"/>
                    </a:lnTo>
                    <a:lnTo>
                      <a:pt x="1495" y="2205"/>
                    </a:lnTo>
                    <a:lnTo>
                      <a:pt x="1500" y="2213"/>
                    </a:lnTo>
                    <a:lnTo>
                      <a:pt x="1503" y="2215"/>
                    </a:lnTo>
                    <a:lnTo>
                      <a:pt x="1507" y="2216"/>
                    </a:lnTo>
                    <a:lnTo>
                      <a:pt x="1503" y="2210"/>
                    </a:lnTo>
                    <a:lnTo>
                      <a:pt x="1498" y="2199"/>
                    </a:lnTo>
                    <a:lnTo>
                      <a:pt x="1498" y="2195"/>
                    </a:lnTo>
                    <a:lnTo>
                      <a:pt x="1498" y="2192"/>
                    </a:lnTo>
                    <a:lnTo>
                      <a:pt x="1499" y="2186"/>
                    </a:lnTo>
                    <a:lnTo>
                      <a:pt x="1500" y="2183"/>
                    </a:lnTo>
                    <a:lnTo>
                      <a:pt x="1501" y="2182"/>
                    </a:lnTo>
                    <a:lnTo>
                      <a:pt x="1505" y="2178"/>
                    </a:lnTo>
                    <a:lnTo>
                      <a:pt x="1512" y="2175"/>
                    </a:lnTo>
                    <a:lnTo>
                      <a:pt x="1516" y="2175"/>
                    </a:lnTo>
                    <a:lnTo>
                      <a:pt x="1519" y="2177"/>
                    </a:lnTo>
                    <a:lnTo>
                      <a:pt x="1522" y="2181"/>
                    </a:lnTo>
                    <a:lnTo>
                      <a:pt x="1529" y="2188"/>
                    </a:lnTo>
                    <a:lnTo>
                      <a:pt x="1530" y="2190"/>
                    </a:lnTo>
                    <a:lnTo>
                      <a:pt x="1530" y="2191"/>
                    </a:lnTo>
                    <a:lnTo>
                      <a:pt x="1527" y="2193"/>
                    </a:lnTo>
                    <a:lnTo>
                      <a:pt x="1527" y="2195"/>
                    </a:lnTo>
                    <a:lnTo>
                      <a:pt x="1528" y="2197"/>
                    </a:lnTo>
                    <a:close/>
                    <a:moveTo>
                      <a:pt x="2160" y="2183"/>
                    </a:moveTo>
                    <a:lnTo>
                      <a:pt x="2161" y="2188"/>
                    </a:lnTo>
                    <a:lnTo>
                      <a:pt x="2162" y="2190"/>
                    </a:lnTo>
                    <a:lnTo>
                      <a:pt x="2161" y="2193"/>
                    </a:lnTo>
                    <a:lnTo>
                      <a:pt x="2155" y="2199"/>
                    </a:lnTo>
                    <a:lnTo>
                      <a:pt x="2144" y="2201"/>
                    </a:lnTo>
                    <a:lnTo>
                      <a:pt x="2138" y="2198"/>
                    </a:lnTo>
                    <a:lnTo>
                      <a:pt x="2141" y="2206"/>
                    </a:lnTo>
                    <a:lnTo>
                      <a:pt x="2141" y="2209"/>
                    </a:lnTo>
                    <a:lnTo>
                      <a:pt x="2140" y="2211"/>
                    </a:lnTo>
                    <a:lnTo>
                      <a:pt x="2138" y="2210"/>
                    </a:lnTo>
                    <a:lnTo>
                      <a:pt x="2134" y="2208"/>
                    </a:lnTo>
                    <a:lnTo>
                      <a:pt x="2132" y="2205"/>
                    </a:lnTo>
                    <a:lnTo>
                      <a:pt x="2131" y="2202"/>
                    </a:lnTo>
                    <a:lnTo>
                      <a:pt x="2130" y="2202"/>
                    </a:lnTo>
                    <a:lnTo>
                      <a:pt x="2129" y="2203"/>
                    </a:lnTo>
                    <a:lnTo>
                      <a:pt x="2128" y="2203"/>
                    </a:lnTo>
                    <a:lnTo>
                      <a:pt x="2126" y="2198"/>
                    </a:lnTo>
                    <a:lnTo>
                      <a:pt x="2124" y="2197"/>
                    </a:lnTo>
                    <a:lnTo>
                      <a:pt x="2112" y="2194"/>
                    </a:lnTo>
                    <a:lnTo>
                      <a:pt x="2112" y="2193"/>
                    </a:lnTo>
                    <a:lnTo>
                      <a:pt x="2112" y="2190"/>
                    </a:lnTo>
                    <a:lnTo>
                      <a:pt x="2114" y="2187"/>
                    </a:lnTo>
                    <a:lnTo>
                      <a:pt x="2117" y="2186"/>
                    </a:lnTo>
                    <a:lnTo>
                      <a:pt x="2123" y="2188"/>
                    </a:lnTo>
                    <a:lnTo>
                      <a:pt x="2124" y="2187"/>
                    </a:lnTo>
                    <a:lnTo>
                      <a:pt x="2124" y="2183"/>
                    </a:lnTo>
                    <a:lnTo>
                      <a:pt x="2125" y="2182"/>
                    </a:lnTo>
                    <a:lnTo>
                      <a:pt x="2129" y="2182"/>
                    </a:lnTo>
                    <a:lnTo>
                      <a:pt x="2132" y="2181"/>
                    </a:lnTo>
                    <a:lnTo>
                      <a:pt x="2134" y="2183"/>
                    </a:lnTo>
                    <a:lnTo>
                      <a:pt x="2135" y="2188"/>
                    </a:lnTo>
                    <a:lnTo>
                      <a:pt x="2138" y="2187"/>
                    </a:lnTo>
                    <a:lnTo>
                      <a:pt x="2141" y="2188"/>
                    </a:lnTo>
                    <a:lnTo>
                      <a:pt x="2144" y="2186"/>
                    </a:lnTo>
                    <a:lnTo>
                      <a:pt x="2150" y="2182"/>
                    </a:lnTo>
                    <a:lnTo>
                      <a:pt x="2154" y="2180"/>
                    </a:lnTo>
                    <a:lnTo>
                      <a:pt x="2160" y="2183"/>
                    </a:lnTo>
                    <a:close/>
                    <a:moveTo>
                      <a:pt x="2209" y="2190"/>
                    </a:moveTo>
                    <a:lnTo>
                      <a:pt x="2211" y="2195"/>
                    </a:lnTo>
                    <a:lnTo>
                      <a:pt x="2211" y="2198"/>
                    </a:lnTo>
                    <a:lnTo>
                      <a:pt x="2208" y="2201"/>
                    </a:lnTo>
                    <a:lnTo>
                      <a:pt x="2199" y="2206"/>
                    </a:lnTo>
                    <a:lnTo>
                      <a:pt x="2193" y="2211"/>
                    </a:lnTo>
                    <a:lnTo>
                      <a:pt x="2190" y="2212"/>
                    </a:lnTo>
                    <a:lnTo>
                      <a:pt x="2187" y="2211"/>
                    </a:lnTo>
                    <a:lnTo>
                      <a:pt x="2182" y="2214"/>
                    </a:lnTo>
                    <a:lnTo>
                      <a:pt x="2180" y="2213"/>
                    </a:lnTo>
                    <a:lnTo>
                      <a:pt x="2182" y="2209"/>
                    </a:lnTo>
                    <a:lnTo>
                      <a:pt x="2190" y="2198"/>
                    </a:lnTo>
                    <a:lnTo>
                      <a:pt x="2196" y="2197"/>
                    </a:lnTo>
                    <a:lnTo>
                      <a:pt x="2198" y="2194"/>
                    </a:lnTo>
                    <a:lnTo>
                      <a:pt x="2200" y="2195"/>
                    </a:lnTo>
                    <a:lnTo>
                      <a:pt x="2200" y="2193"/>
                    </a:lnTo>
                    <a:lnTo>
                      <a:pt x="2201" y="2190"/>
                    </a:lnTo>
                    <a:lnTo>
                      <a:pt x="2203" y="2188"/>
                    </a:lnTo>
                    <a:lnTo>
                      <a:pt x="2205" y="2188"/>
                    </a:lnTo>
                    <a:lnTo>
                      <a:pt x="2209" y="2190"/>
                    </a:lnTo>
                    <a:close/>
                    <a:moveTo>
                      <a:pt x="2564" y="2208"/>
                    </a:moveTo>
                    <a:lnTo>
                      <a:pt x="2563" y="2208"/>
                    </a:lnTo>
                    <a:lnTo>
                      <a:pt x="2554" y="2204"/>
                    </a:lnTo>
                    <a:lnTo>
                      <a:pt x="2553" y="2200"/>
                    </a:lnTo>
                    <a:lnTo>
                      <a:pt x="2557" y="2196"/>
                    </a:lnTo>
                    <a:lnTo>
                      <a:pt x="2561" y="2194"/>
                    </a:lnTo>
                    <a:lnTo>
                      <a:pt x="2564" y="2193"/>
                    </a:lnTo>
                    <a:lnTo>
                      <a:pt x="2567" y="2194"/>
                    </a:lnTo>
                    <a:lnTo>
                      <a:pt x="2569" y="2198"/>
                    </a:lnTo>
                    <a:lnTo>
                      <a:pt x="2566" y="2202"/>
                    </a:lnTo>
                    <a:lnTo>
                      <a:pt x="2564" y="2208"/>
                    </a:lnTo>
                    <a:close/>
                    <a:moveTo>
                      <a:pt x="68" y="2204"/>
                    </a:moveTo>
                    <a:lnTo>
                      <a:pt x="66" y="2208"/>
                    </a:lnTo>
                    <a:lnTo>
                      <a:pt x="61" y="2204"/>
                    </a:lnTo>
                    <a:lnTo>
                      <a:pt x="60" y="2202"/>
                    </a:lnTo>
                    <a:lnTo>
                      <a:pt x="65" y="2197"/>
                    </a:lnTo>
                    <a:lnTo>
                      <a:pt x="67" y="2197"/>
                    </a:lnTo>
                    <a:lnTo>
                      <a:pt x="72" y="2200"/>
                    </a:lnTo>
                    <a:lnTo>
                      <a:pt x="74" y="2203"/>
                    </a:lnTo>
                    <a:lnTo>
                      <a:pt x="68" y="2204"/>
                    </a:lnTo>
                    <a:close/>
                    <a:moveTo>
                      <a:pt x="1595" y="2204"/>
                    </a:moveTo>
                    <a:lnTo>
                      <a:pt x="1600" y="2211"/>
                    </a:lnTo>
                    <a:lnTo>
                      <a:pt x="1600" y="2214"/>
                    </a:lnTo>
                    <a:lnTo>
                      <a:pt x="1599" y="2220"/>
                    </a:lnTo>
                    <a:lnTo>
                      <a:pt x="1598" y="2224"/>
                    </a:lnTo>
                    <a:lnTo>
                      <a:pt x="1596" y="2227"/>
                    </a:lnTo>
                    <a:lnTo>
                      <a:pt x="1593" y="2228"/>
                    </a:lnTo>
                    <a:lnTo>
                      <a:pt x="1589" y="2228"/>
                    </a:lnTo>
                    <a:lnTo>
                      <a:pt x="1588" y="2227"/>
                    </a:lnTo>
                    <a:lnTo>
                      <a:pt x="1589" y="2223"/>
                    </a:lnTo>
                    <a:lnTo>
                      <a:pt x="1590" y="2221"/>
                    </a:lnTo>
                    <a:lnTo>
                      <a:pt x="1590" y="2218"/>
                    </a:lnTo>
                    <a:lnTo>
                      <a:pt x="1590" y="2212"/>
                    </a:lnTo>
                    <a:lnTo>
                      <a:pt x="1589" y="2208"/>
                    </a:lnTo>
                    <a:lnTo>
                      <a:pt x="1587" y="2206"/>
                    </a:lnTo>
                    <a:lnTo>
                      <a:pt x="1585" y="2206"/>
                    </a:lnTo>
                    <a:lnTo>
                      <a:pt x="1585" y="2208"/>
                    </a:lnTo>
                    <a:lnTo>
                      <a:pt x="1585" y="2212"/>
                    </a:lnTo>
                    <a:lnTo>
                      <a:pt x="1585" y="2217"/>
                    </a:lnTo>
                    <a:lnTo>
                      <a:pt x="1583" y="2223"/>
                    </a:lnTo>
                    <a:lnTo>
                      <a:pt x="1582" y="2226"/>
                    </a:lnTo>
                    <a:lnTo>
                      <a:pt x="1580" y="2225"/>
                    </a:lnTo>
                    <a:lnTo>
                      <a:pt x="1579" y="2222"/>
                    </a:lnTo>
                    <a:lnTo>
                      <a:pt x="1579" y="2218"/>
                    </a:lnTo>
                    <a:lnTo>
                      <a:pt x="1579" y="2215"/>
                    </a:lnTo>
                    <a:lnTo>
                      <a:pt x="1579" y="2211"/>
                    </a:lnTo>
                    <a:lnTo>
                      <a:pt x="1581" y="2205"/>
                    </a:lnTo>
                    <a:lnTo>
                      <a:pt x="1583" y="2201"/>
                    </a:lnTo>
                    <a:lnTo>
                      <a:pt x="1585" y="2199"/>
                    </a:lnTo>
                    <a:lnTo>
                      <a:pt x="1589" y="2199"/>
                    </a:lnTo>
                    <a:lnTo>
                      <a:pt x="1592" y="2201"/>
                    </a:lnTo>
                    <a:lnTo>
                      <a:pt x="1595" y="2204"/>
                    </a:lnTo>
                    <a:close/>
                    <a:moveTo>
                      <a:pt x="1397" y="2222"/>
                    </a:moveTo>
                    <a:lnTo>
                      <a:pt x="1394" y="2223"/>
                    </a:lnTo>
                    <a:lnTo>
                      <a:pt x="1394" y="2223"/>
                    </a:lnTo>
                    <a:lnTo>
                      <a:pt x="1394" y="2220"/>
                    </a:lnTo>
                    <a:lnTo>
                      <a:pt x="1394" y="2218"/>
                    </a:lnTo>
                    <a:lnTo>
                      <a:pt x="1393" y="2218"/>
                    </a:lnTo>
                    <a:lnTo>
                      <a:pt x="1395" y="2215"/>
                    </a:lnTo>
                    <a:lnTo>
                      <a:pt x="1396" y="2214"/>
                    </a:lnTo>
                    <a:lnTo>
                      <a:pt x="1395" y="2212"/>
                    </a:lnTo>
                    <a:lnTo>
                      <a:pt x="1391" y="2210"/>
                    </a:lnTo>
                    <a:lnTo>
                      <a:pt x="1390" y="2208"/>
                    </a:lnTo>
                    <a:lnTo>
                      <a:pt x="1391" y="2206"/>
                    </a:lnTo>
                    <a:lnTo>
                      <a:pt x="1392" y="2204"/>
                    </a:lnTo>
                    <a:lnTo>
                      <a:pt x="1394" y="2204"/>
                    </a:lnTo>
                    <a:lnTo>
                      <a:pt x="1400" y="2208"/>
                    </a:lnTo>
                    <a:lnTo>
                      <a:pt x="1402" y="2212"/>
                    </a:lnTo>
                    <a:lnTo>
                      <a:pt x="1403" y="2215"/>
                    </a:lnTo>
                    <a:lnTo>
                      <a:pt x="1401" y="2216"/>
                    </a:lnTo>
                    <a:lnTo>
                      <a:pt x="1400" y="2217"/>
                    </a:lnTo>
                    <a:lnTo>
                      <a:pt x="1399" y="2220"/>
                    </a:lnTo>
                    <a:lnTo>
                      <a:pt x="1397" y="2222"/>
                    </a:lnTo>
                    <a:close/>
                    <a:moveTo>
                      <a:pt x="2245" y="2247"/>
                    </a:moveTo>
                    <a:lnTo>
                      <a:pt x="2241" y="2248"/>
                    </a:lnTo>
                    <a:lnTo>
                      <a:pt x="2237" y="2248"/>
                    </a:lnTo>
                    <a:lnTo>
                      <a:pt x="2235" y="2245"/>
                    </a:lnTo>
                    <a:lnTo>
                      <a:pt x="2234" y="2242"/>
                    </a:lnTo>
                    <a:lnTo>
                      <a:pt x="2232" y="2234"/>
                    </a:lnTo>
                    <a:lnTo>
                      <a:pt x="2232" y="2230"/>
                    </a:lnTo>
                    <a:lnTo>
                      <a:pt x="2233" y="2224"/>
                    </a:lnTo>
                    <a:lnTo>
                      <a:pt x="2233" y="2221"/>
                    </a:lnTo>
                    <a:lnTo>
                      <a:pt x="2234" y="2220"/>
                    </a:lnTo>
                    <a:lnTo>
                      <a:pt x="2238" y="2218"/>
                    </a:lnTo>
                    <a:lnTo>
                      <a:pt x="2241" y="2218"/>
                    </a:lnTo>
                    <a:lnTo>
                      <a:pt x="2245" y="2220"/>
                    </a:lnTo>
                    <a:lnTo>
                      <a:pt x="2254" y="2221"/>
                    </a:lnTo>
                    <a:lnTo>
                      <a:pt x="2256" y="2224"/>
                    </a:lnTo>
                    <a:lnTo>
                      <a:pt x="2257" y="2225"/>
                    </a:lnTo>
                    <a:lnTo>
                      <a:pt x="2257" y="2227"/>
                    </a:lnTo>
                    <a:lnTo>
                      <a:pt x="2256" y="2229"/>
                    </a:lnTo>
                    <a:lnTo>
                      <a:pt x="2252" y="2235"/>
                    </a:lnTo>
                    <a:lnTo>
                      <a:pt x="2250" y="2239"/>
                    </a:lnTo>
                    <a:lnTo>
                      <a:pt x="2248" y="2244"/>
                    </a:lnTo>
                    <a:lnTo>
                      <a:pt x="2245" y="2247"/>
                    </a:lnTo>
                    <a:close/>
                    <a:moveTo>
                      <a:pt x="1782" y="2220"/>
                    </a:moveTo>
                    <a:lnTo>
                      <a:pt x="1783" y="2226"/>
                    </a:lnTo>
                    <a:lnTo>
                      <a:pt x="1780" y="2234"/>
                    </a:lnTo>
                    <a:lnTo>
                      <a:pt x="1779" y="2236"/>
                    </a:lnTo>
                    <a:lnTo>
                      <a:pt x="1777" y="2236"/>
                    </a:lnTo>
                    <a:lnTo>
                      <a:pt x="1776" y="2235"/>
                    </a:lnTo>
                    <a:lnTo>
                      <a:pt x="1773" y="2229"/>
                    </a:lnTo>
                    <a:lnTo>
                      <a:pt x="1772" y="2225"/>
                    </a:lnTo>
                    <a:lnTo>
                      <a:pt x="1773" y="2223"/>
                    </a:lnTo>
                    <a:lnTo>
                      <a:pt x="1776" y="2220"/>
                    </a:lnTo>
                    <a:lnTo>
                      <a:pt x="1778" y="2219"/>
                    </a:lnTo>
                    <a:lnTo>
                      <a:pt x="1780" y="2220"/>
                    </a:lnTo>
                    <a:lnTo>
                      <a:pt x="1781" y="2218"/>
                    </a:lnTo>
                    <a:lnTo>
                      <a:pt x="1782" y="2220"/>
                    </a:lnTo>
                    <a:close/>
                    <a:moveTo>
                      <a:pt x="2167" y="2276"/>
                    </a:moveTo>
                    <a:lnTo>
                      <a:pt x="2165" y="2277"/>
                    </a:lnTo>
                    <a:lnTo>
                      <a:pt x="2162" y="2275"/>
                    </a:lnTo>
                    <a:lnTo>
                      <a:pt x="2161" y="2272"/>
                    </a:lnTo>
                    <a:lnTo>
                      <a:pt x="2161" y="2269"/>
                    </a:lnTo>
                    <a:lnTo>
                      <a:pt x="2161" y="2267"/>
                    </a:lnTo>
                    <a:lnTo>
                      <a:pt x="2162" y="2265"/>
                    </a:lnTo>
                    <a:lnTo>
                      <a:pt x="2164" y="2262"/>
                    </a:lnTo>
                    <a:lnTo>
                      <a:pt x="2166" y="2256"/>
                    </a:lnTo>
                    <a:lnTo>
                      <a:pt x="2170" y="2253"/>
                    </a:lnTo>
                    <a:lnTo>
                      <a:pt x="2177" y="2249"/>
                    </a:lnTo>
                    <a:lnTo>
                      <a:pt x="2178" y="2248"/>
                    </a:lnTo>
                    <a:lnTo>
                      <a:pt x="2182" y="2238"/>
                    </a:lnTo>
                    <a:lnTo>
                      <a:pt x="2183" y="2236"/>
                    </a:lnTo>
                    <a:lnTo>
                      <a:pt x="2187" y="2235"/>
                    </a:lnTo>
                    <a:lnTo>
                      <a:pt x="2187" y="2234"/>
                    </a:lnTo>
                    <a:lnTo>
                      <a:pt x="2186" y="2232"/>
                    </a:lnTo>
                    <a:lnTo>
                      <a:pt x="2186" y="2229"/>
                    </a:lnTo>
                    <a:lnTo>
                      <a:pt x="2187" y="2226"/>
                    </a:lnTo>
                    <a:lnTo>
                      <a:pt x="2189" y="2225"/>
                    </a:lnTo>
                    <a:lnTo>
                      <a:pt x="2194" y="2223"/>
                    </a:lnTo>
                    <a:lnTo>
                      <a:pt x="2198" y="2223"/>
                    </a:lnTo>
                    <a:lnTo>
                      <a:pt x="2199" y="2224"/>
                    </a:lnTo>
                    <a:lnTo>
                      <a:pt x="2200" y="2225"/>
                    </a:lnTo>
                    <a:lnTo>
                      <a:pt x="2202" y="2230"/>
                    </a:lnTo>
                    <a:lnTo>
                      <a:pt x="2202" y="2231"/>
                    </a:lnTo>
                    <a:lnTo>
                      <a:pt x="2200" y="2235"/>
                    </a:lnTo>
                    <a:lnTo>
                      <a:pt x="2194" y="2242"/>
                    </a:lnTo>
                    <a:lnTo>
                      <a:pt x="2191" y="2247"/>
                    </a:lnTo>
                    <a:lnTo>
                      <a:pt x="2190" y="2248"/>
                    </a:lnTo>
                    <a:lnTo>
                      <a:pt x="2190" y="2251"/>
                    </a:lnTo>
                    <a:lnTo>
                      <a:pt x="2189" y="2253"/>
                    </a:lnTo>
                    <a:lnTo>
                      <a:pt x="2185" y="2260"/>
                    </a:lnTo>
                    <a:lnTo>
                      <a:pt x="2183" y="2266"/>
                    </a:lnTo>
                    <a:lnTo>
                      <a:pt x="2180" y="2269"/>
                    </a:lnTo>
                    <a:lnTo>
                      <a:pt x="2173" y="2273"/>
                    </a:lnTo>
                    <a:lnTo>
                      <a:pt x="2167" y="2276"/>
                    </a:lnTo>
                    <a:close/>
                    <a:moveTo>
                      <a:pt x="1772" y="2239"/>
                    </a:moveTo>
                    <a:lnTo>
                      <a:pt x="1769" y="2241"/>
                    </a:lnTo>
                    <a:lnTo>
                      <a:pt x="1767" y="2236"/>
                    </a:lnTo>
                    <a:lnTo>
                      <a:pt x="1765" y="2236"/>
                    </a:lnTo>
                    <a:lnTo>
                      <a:pt x="1765" y="2233"/>
                    </a:lnTo>
                    <a:lnTo>
                      <a:pt x="1762" y="2232"/>
                    </a:lnTo>
                    <a:lnTo>
                      <a:pt x="1762" y="2228"/>
                    </a:lnTo>
                    <a:lnTo>
                      <a:pt x="1763" y="2226"/>
                    </a:lnTo>
                    <a:lnTo>
                      <a:pt x="1766" y="2224"/>
                    </a:lnTo>
                    <a:lnTo>
                      <a:pt x="1768" y="2225"/>
                    </a:lnTo>
                    <a:lnTo>
                      <a:pt x="1770" y="2229"/>
                    </a:lnTo>
                    <a:lnTo>
                      <a:pt x="1771" y="2233"/>
                    </a:lnTo>
                    <a:lnTo>
                      <a:pt x="1772" y="2237"/>
                    </a:lnTo>
                    <a:lnTo>
                      <a:pt x="1772" y="2239"/>
                    </a:lnTo>
                    <a:close/>
                    <a:moveTo>
                      <a:pt x="1438" y="2260"/>
                    </a:moveTo>
                    <a:lnTo>
                      <a:pt x="1437" y="2266"/>
                    </a:lnTo>
                    <a:lnTo>
                      <a:pt x="1433" y="2264"/>
                    </a:lnTo>
                    <a:lnTo>
                      <a:pt x="1431" y="2262"/>
                    </a:lnTo>
                    <a:lnTo>
                      <a:pt x="1430" y="2257"/>
                    </a:lnTo>
                    <a:lnTo>
                      <a:pt x="1429" y="2256"/>
                    </a:lnTo>
                    <a:lnTo>
                      <a:pt x="1430" y="2254"/>
                    </a:lnTo>
                    <a:lnTo>
                      <a:pt x="1432" y="2250"/>
                    </a:lnTo>
                    <a:lnTo>
                      <a:pt x="1433" y="2248"/>
                    </a:lnTo>
                    <a:lnTo>
                      <a:pt x="1436" y="2250"/>
                    </a:lnTo>
                    <a:lnTo>
                      <a:pt x="1437" y="2253"/>
                    </a:lnTo>
                    <a:lnTo>
                      <a:pt x="1438" y="2257"/>
                    </a:lnTo>
                    <a:lnTo>
                      <a:pt x="1438" y="2260"/>
                    </a:lnTo>
                    <a:close/>
                    <a:moveTo>
                      <a:pt x="1430" y="2280"/>
                    </a:moveTo>
                    <a:lnTo>
                      <a:pt x="1429" y="2283"/>
                    </a:lnTo>
                    <a:lnTo>
                      <a:pt x="1428" y="2284"/>
                    </a:lnTo>
                    <a:lnTo>
                      <a:pt x="1425" y="2287"/>
                    </a:lnTo>
                    <a:lnTo>
                      <a:pt x="1424" y="2288"/>
                    </a:lnTo>
                    <a:lnTo>
                      <a:pt x="1423" y="2286"/>
                    </a:lnTo>
                    <a:lnTo>
                      <a:pt x="1421" y="2282"/>
                    </a:lnTo>
                    <a:lnTo>
                      <a:pt x="1421" y="2281"/>
                    </a:lnTo>
                    <a:lnTo>
                      <a:pt x="1420" y="2282"/>
                    </a:lnTo>
                    <a:lnTo>
                      <a:pt x="1418" y="2284"/>
                    </a:lnTo>
                    <a:lnTo>
                      <a:pt x="1417" y="2284"/>
                    </a:lnTo>
                    <a:lnTo>
                      <a:pt x="1416" y="2282"/>
                    </a:lnTo>
                    <a:lnTo>
                      <a:pt x="1416" y="2279"/>
                    </a:lnTo>
                    <a:lnTo>
                      <a:pt x="1416" y="2274"/>
                    </a:lnTo>
                    <a:lnTo>
                      <a:pt x="1417" y="2267"/>
                    </a:lnTo>
                    <a:lnTo>
                      <a:pt x="1417" y="2264"/>
                    </a:lnTo>
                    <a:lnTo>
                      <a:pt x="1417" y="2262"/>
                    </a:lnTo>
                    <a:lnTo>
                      <a:pt x="1417" y="2260"/>
                    </a:lnTo>
                    <a:lnTo>
                      <a:pt x="1418" y="2259"/>
                    </a:lnTo>
                    <a:lnTo>
                      <a:pt x="1420" y="2258"/>
                    </a:lnTo>
                    <a:lnTo>
                      <a:pt x="1424" y="2258"/>
                    </a:lnTo>
                    <a:lnTo>
                      <a:pt x="1427" y="2261"/>
                    </a:lnTo>
                    <a:lnTo>
                      <a:pt x="1428" y="2265"/>
                    </a:lnTo>
                    <a:lnTo>
                      <a:pt x="1431" y="2268"/>
                    </a:lnTo>
                    <a:lnTo>
                      <a:pt x="1432" y="2271"/>
                    </a:lnTo>
                    <a:lnTo>
                      <a:pt x="1430" y="2280"/>
                    </a:lnTo>
                    <a:close/>
                    <a:moveTo>
                      <a:pt x="1373" y="2301"/>
                    </a:moveTo>
                    <a:lnTo>
                      <a:pt x="1372" y="2301"/>
                    </a:lnTo>
                    <a:lnTo>
                      <a:pt x="1370" y="2300"/>
                    </a:lnTo>
                    <a:lnTo>
                      <a:pt x="1359" y="2294"/>
                    </a:lnTo>
                    <a:lnTo>
                      <a:pt x="1357" y="2292"/>
                    </a:lnTo>
                    <a:lnTo>
                      <a:pt x="1358" y="2290"/>
                    </a:lnTo>
                    <a:lnTo>
                      <a:pt x="1363" y="2286"/>
                    </a:lnTo>
                    <a:lnTo>
                      <a:pt x="1365" y="2283"/>
                    </a:lnTo>
                    <a:lnTo>
                      <a:pt x="1367" y="2278"/>
                    </a:lnTo>
                    <a:lnTo>
                      <a:pt x="1374" y="2281"/>
                    </a:lnTo>
                    <a:lnTo>
                      <a:pt x="1376" y="2283"/>
                    </a:lnTo>
                    <a:lnTo>
                      <a:pt x="1377" y="2285"/>
                    </a:lnTo>
                    <a:lnTo>
                      <a:pt x="1378" y="2288"/>
                    </a:lnTo>
                    <a:lnTo>
                      <a:pt x="1377" y="2295"/>
                    </a:lnTo>
                    <a:lnTo>
                      <a:pt x="1375" y="2296"/>
                    </a:lnTo>
                    <a:lnTo>
                      <a:pt x="1373" y="2301"/>
                    </a:lnTo>
                    <a:close/>
                    <a:moveTo>
                      <a:pt x="2319" y="2324"/>
                    </a:moveTo>
                    <a:lnTo>
                      <a:pt x="2317" y="2325"/>
                    </a:lnTo>
                    <a:lnTo>
                      <a:pt x="2313" y="2319"/>
                    </a:lnTo>
                    <a:lnTo>
                      <a:pt x="2304" y="2312"/>
                    </a:lnTo>
                    <a:lnTo>
                      <a:pt x="2301" y="2307"/>
                    </a:lnTo>
                    <a:lnTo>
                      <a:pt x="2301" y="2305"/>
                    </a:lnTo>
                    <a:lnTo>
                      <a:pt x="2301" y="2301"/>
                    </a:lnTo>
                    <a:lnTo>
                      <a:pt x="2302" y="2296"/>
                    </a:lnTo>
                    <a:lnTo>
                      <a:pt x="2305" y="2291"/>
                    </a:lnTo>
                    <a:lnTo>
                      <a:pt x="2308" y="2291"/>
                    </a:lnTo>
                    <a:lnTo>
                      <a:pt x="2312" y="2292"/>
                    </a:lnTo>
                    <a:lnTo>
                      <a:pt x="2316" y="2295"/>
                    </a:lnTo>
                    <a:lnTo>
                      <a:pt x="2319" y="2305"/>
                    </a:lnTo>
                    <a:lnTo>
                      <a:pt x="2321" y="2310"/>
                    </a:lnTo>
                    <a:lnTo>
                      <a:pt x="2322" y="2314"/>
                    </a:lnTo>
                    <a:lnTo>
                      <a:pt x="2321" y="2315"/>
                    </a:lnTo>
                    <a:lnTo>
                      <a:pt x="2321" y="2317"/>
                    </a:lnTo>
                    <a:lnTo>
                      <a:pt x="2322" y="2318"/>
                    </a:lnTo>
                    <a:lnTo>
                      <a:pt x="2321" y="2320"/>
                    </a:lnTo>
                    <a:lnTo>
                      <a:pt x="2321" y="2322"/>
                    </a:lnTo>
                    <a:lnTo>
                      <a:pt x="2319" y="2324"/>
                    </a:lnTo>
                    <a:close/>
                    <a:moveTo>
                      <a:pt x="1279" y="2318"/>
                    </a:moveTo>
                    <a:lnTo>
                      <a:pt x="1277" y="2319"/>
                    </a:lnTo>
                    <a:lnTo>
                      <a:pt x="1273" y="2317"/>
                    </a:lnTo>
                    <a:lnTo>
                      <a:pt x="1268" y="2314"/>
                    </a:lnTo>
                    <a:lnTo>
                      <a:pt x="1264" y="2310"/>
                    </a:lnTo>
                    <a:lnTo>
                      <a:pt x="1261" y="2306"/>
                    </a:lnTo>
                    <a:lnTo>
                      <a:pt x="1261" y="2304"/>
                    </a:lnTo>
                    <a:lnTo>
                      <a:pt x="1263" y="2302"/>
                    </a:lnTo>
                    <a:lnTo>
                      <a:pt x="1266" y="2302"/>
                    </a:lnTo>
                    <a:lnTo>
                      <a:pt x="1273" y="2302"/>
                    </a:lnTo>
                    <a:lnTo>
                      <a:pt x="1277" y="2304"/>
                    </a:lnTo>
                    <a:lnTo>
                      <a:pt x="1281" y="2309"/>
                    </a:lnTo>
                    <a:lnTo>
                      <a:pt x="1282" y="2312"/>
                    </a:lnTo>
                    <a:lnTo>
                      <a:pt x="1282" y="2314"/>
                    </a:lnTo>
                    <a:lnTo>
                      <a:pt x="1282" y="2316"/>
                    </a:lnTo>
                    <a:lnTo>
                      <a:pt x="1279" y="2318"/>
                    </a:lnTo>
                    <a:close/>
                    <a:moveTo>
                      <a:pt x="2175" y="2339"/>
                    </a:moveTo>
                    <a:lnTo>
                      <a:pt x="2173" y="2340"/>
                    </a:lnTo>
                    <a:lnTo>
                      <a:pt x="2169" y="2335"/>
                    </a:lnTo>
                    <a:lnTo>
                      <a:pt x="2169" y="2332"/>
                    </a:lnTo>
                    <a:lnTo>
                      <a:pt x="2169" y="2325"/>
                    </a:lnTo>
                    <a:lnTo>
                      <a:pt x="2176" y="2323"/>
                    </a:lnTo>
                    <a:lnTo>
                      <a:pt x="2179" y="2328"/>
                    </a:lnTo>
                    <a:lnTo>
                      <a:pt x="2181" y="2332"/>
                    </a:lnTo>
                    <a:lnTo>
                      <a:pt x="2175" y="2339"/>
                    </a:lnTo>
                    <a:close/>
                    <a:moveTo>
                      <a:pt x="2291" y="2326"/>
                    </a:moveTo>
                    <a:lnTo>
                      <a:pt x="2310" y="2335"/>
                    </a:lnTo>
                    <a:lnTo>
                      <a:pt x="2311" y="2338"/>
                    </a:lnTo>
                    <a:lnTo>
                      <a:pt x="2312" y="2341"/>
                    </a:lnTo>
                    <a:lnTo>
                      <a:pt x="2313" y="2344"/>
                    </a:lnTo>
                    <a:lnTo>
                      <a:pt x="2313" y="2350"/>
                    </a:lnTo>
                    <a:lnTo>
                      <a:pt x="2313" y="2352"/>
                    </a:lnTo>
                    <a:lnTo>
                      <a:pt x="2311" y="2358"/>
                    </a:lnTo>
                    <a:lnTo>
                      <a:pt x="2311" y="2360"/>
                    </a:lnTo>
                    <a:lnTo>
                      <a:pt x="2312" y="2380"/>
                    </a:lnTo>
                    <a:lnTo>
                      <a:pt x="2312" y="2391"/>
                    </a:lnTo>
                    <a:lnTo>
                      <a:pt x="2311" y="2400"/>
                    </a:lnTo>
                    <a:lnTo>
                      <a:pt x="2308" y="2407"/>
                    </a:lnTo>
                    <a:lnTo>
                      <a:pt x="2304" y="2412"/>
                    </a:lnTo>
                    <a:lnTo>
                      <a:pt x="2301" y="2415"/>
                    </a:lnTo>
                    <a:lnTo>
                      <a:pt x="2288" y="2423"/>
                    </a:lnTo>
                    <a:lnTo>
                      <a:pt x="2278" y="2425"/>
                    </a:lnTo>
                    <a:lnTo>
                      <a:pt x="2268" y="2425"/>
                    </a:lnTo>
                    <a:lnTo>
                      <a:pt x="2256" y="2427"/>
                    </a:lnTo>
                    <a:lnTo>
                      <a:pt x="2250" y="2427"/>
                    </a:lnTo>
                    <a:lnTo>
                      <a:pt x="2247" y="2426"/>
                    </a:lnTo>
                    <a:lnTo>
                      <a:pt x="2245" y="2424"/>
                    </a:lnTo>
                    <a:lnTo>
                      <a:pt x="2242" y="2420"/>
                    </a:lnTo>
                    <a:lnTo>
                      <a:pt x="2239" y="2411"/>
                    </a:lnTo>
                    <a:lnTo>
                      <a:pt x="2237" y="2402"/>
                    </a:lnTo>
                    <a:lnTo>
                      <a:pt x="2234" y="2386"/>
                    </a:lnTo>
                    <a:lnTo>
                      <a:pt x="2234" y="2384"/>
                    </a:lnTo>
                    <a:lnTo>
                      <a:pt x="2237" y="2371"/>
                    </a:lnTo>
                    <a:lnTo>
                      <a:pt x="2241" y="2362"/>
                    </a:lnTo>
                    <a:lnTo>
                      <a:pt x="2247" y="2348"/>
                    </a:lnTo>
                    <a:lnTo>
                      <a:pt x="2254" y="2335"/>
                    </a:lnTo>
                    <a:lnTo>
                      <a:pt x="2256" y="2333"/>
                    </a:lnTo>
                    <a:lnTo>
                      <a:pt x="2259" y="2331"/>
                    </a:lnTo>
                    <a:lnTo>
                      <a:pt x="2267" y="2327"/>
                    </a:lnTo>
                    <a:lnTo>
                      <a:pt x="2274" y="2328"/>
                    </a:lnTo>
                    <a:lnTo>
                      <a:pt x="2277" y="2327"/>
                    </a:lnTo>
                    <a:lnTo>
                      <a:pt x="2281" y="2325"/>
                    </a:lnTo>
                    <a:lnTo>
                      <a:pt x="2285" y="2325"/>
                    </a:lnTo>
                    <a:lnTo>
                      <a:pt x="2291" y="2326"/>
                    </a:lnTo>
                    <a:close/>
                    <a:moveTo>
                      <a:pt x="1908" y="2381"/>
                    </a:moveTo>
                    <a:lnTo>
                      <a:pt x="1907" y="2381"/>
                    </a:lnTo>
                    <a:lnTo>
                      <a:pt x="1904" y="2380"/>
                    </a:lnTo>
                    <a:lnTo>
                      <a:pt x="1899" y="2374"/>
                    </a:lnTo>
                    <a:lnTo>
                      <a:pt x="1898" y="2372"/>
                    </a:lnTo>
                    <a:lnTo>
                      <a:pt x="1897" y="2369"/>
                    </a:lnTo>
                    <a:lnTo>
                      <a:pt x="1897" y="2366"/>
                    </a:lnTo>
                    <a:lnTo>
                      <a:pt x="1898" y="2363"/>
                    </a:lnTo>
                    <a:lnTo>
                      <a:pt x="1899" y="2356"/>
                    </a:lnTo>
                    <a:lnTo>
                      <a:pt x="1896" y="2350"/>
                    </a:lnTo>
                    <a:lnTo>
                      <a:pt x="1896" y="2347"/>
                    </a:lnTo>
                    <a:lnTo>
                      <a:pt x="1896" y="2346"/>
                    </a:lnTo>
                    <a:lnTo>
                      <a:pt x="1898" y="2341"/>
                    </a:lnTo>
                    <a:lnTo>
                      <a:pt x="1898" y="2339"/>
                    </a:lnTo>
                    <a:lnTo>
                      <a:pt x="1900" y="2335"/>
                    </a:lnTo>
                    <a:lnTo>
                      <a:pt x="1905" y="2328"/>
                    </a:lnTo>
                    <a:lnTo>
                      <a:pt x="1909" y="2330"/>
                    </a:lnTo>
                    <a:lnTo>
                      <a:pt x="1913" y="2336"/>
                    </a:lnTo>
                    <a:lnTo>
                      <a:pt x="1914" y="2340"/>
                    </a:lnTo>
                    <a:lnTo>
                      <a:pt x="1914" y="2344"/>
                    </a:lnTo>
                    <a:lnTo>
                      <a:pt x="1914" y="2350"/>
                    </a:lnTo>
                    <a:lnTo>
                      <a:pt x="1916" y="2358"/>
                    </a:lnTo>
                    <a:lnTo>
                      <a:pt x="1916" y="2364"/>
                    </a:lnTo>
                    <a:lnTo>
                      <a:pt x="1915" y="2367"/>
                    </a:lnTo>
                    <a:lnTo>
                      <a:pt x="1914" y="2374"/>
                    </a:lnTo>
                    <a:lnTo>
                      <a:pt x="1912" y="2377"/>
                    </a:lnTo>
                    <a:lnTo>
                      <a:pt x="1910" y="2380"/>
                    </a:lnTo>
                    <a:lnTo>
                      <a:pt x="1908" y="2381"/>
                    </a:lnTo>
                    <a:close/>
                    <a:moveTo>
                      <a:pt x="1111" y="2358"/>
                    </a:moveTo>
                    <a:lnTo>
                      <a:pt x="1110" y="2358"/>
                    </a:lnTo>
                    <a:lnTo>
                      <a:pt x="1105" y="2352"/>
                    </a:lnTo>
                    <a:lnTo>
                      <a:pt x="1106" y="2348"/>
                    </a:lnTo>
                    <a:lnTo>
                      <a:pt x="1110" y="2352"/>
                    </a:lnTo>
                    <a:lnTo>
                      <a:pt x="1111" y="2356"/>
                    </a:lnTo>
                    <a:lnTo>
                      <a:pt x="1111" y="2358"/>
                    </a:lnTo>
                    <a:close/>
                    <a:moveTo>
                      <a:pt x="2363" y="2377"/>
                    </a:moveTo>
                    <a:lnTo>
                      <a:pt x="2346" y="2377"/>
                    </a:lnTo>
                    <a:lnTo>
                      <a:pt x="2337" y="2376"/>
                    </a:lnTo>
                    <a:lnTo>
                      <a:pt x="2333" y="2375"/>
                    </a:lnTo>
                    <a:lnTo>
                      <a:pt x="2330" y="2373"/>
                    </a:lnTo>
                    <a:lnTo>
                      <a:pt x="2326" y="2366"/>
                    </a:lnTo>
                    <a:lnTo>
                      <a:pt x="2324" y="2358"/>
                    </a:lnTo>
                    <a:lnTo>
                      <a:pt x="2324" y="2355"/>
                    </a:lnTo>
                    <a:lnTo>
                      <a:pt x="2325" y="2352"/>
                    </a:lnTo>
                    <a:lnTo>
                      <a:pt x="2325" y="2350"/>
                    </a:lnTo>
                    <a:lnTo>
                      <a:pt x="2337" y="2348"/>
                    </a:lnTo>
                    <a:lnTo>
                      <a:pt x="2346" y="2351"/>
                    </a:lnTo>
                    <a:lnTo>
                      <a:pt x="2354" y="2355"/>
                    </a:lnTo>
                    <a:lnTo>
                      <a:pt x="2365" y="2355"/>
                    </a:lnTo>
                    <a:lnTo>
                      <a:pt x="2368" y="2357"/>
                    </a:lnTo>
                    <a:lnTo>
                      <a:pt x="2369" y="2358"/>
                    </a:lnTo>
                    <a:lnTo>
                      <a:pt x="2370" y="2360"/>
                    </a:lnTo>
                    <a:lnTo>
                      <a:pt x="2371" y="2368"/>
                    </a:lnTo>
                    <a:lnTo>
                      <a:pt x="2371" y="2373"/>
                    </a:lnTo>
                    <a:lnTo>
                      <a:pt x="2371" y="2376"/>
                    </a:lnTo>
                    <a:lnTo>
                      <a:pt x="2363" y="2377"/>
                    </a:lnTo>
                    <a:close/>
                    <a:moveTo>
                      <a:pt x="1117" y="2358"/>
                    </a:moveTo>
                    <a:lnTo>
                      <a:pt x="1120" y="2359"/>
                    </a:lnTo>
                    <a:lnTo>
                      <a:pt x="1123" y="2359"/>
                    </a:lnTo>
                    <a:lnTo>
                      <a:pt x="1126" y="2362"/>
                    </a:lnTo>
                    <a:lnTo>
                      <a:pt x="1126" y="2366"/>
                    </a:lnTo>
                    <a:lnTo>
                      <a:pt x="1126" y="2368"/>
                    </a:lnTo>
                    <a:lnTo>
                      <a:pt x="1125" y="2368"/>
                    </a:lnTo>
                    <a:lnTo>
                      <a:pt x="1119" y="2364"/>
                    </a:lnTo>
                    <a:lnTo>
                      <a:pt x="1117" y="2361"/>
                    </a:lnTo>
                    <a:lnTo>
                      <a:pt x="1116" y="2359"/>
                    </a:lnTo>
                    <a:lnTo>
                      <a:pt x="1117" y="2358"/>
                    </a:lnTo>
                    <a:close/>
                    <a:moveTo>
                      <a:pt x="1161" y="2412"/>
                    </a:moveTo>
                    <a:lnTo>
                      <a:pt x="1159" y="2420"/>
                    </a:lnTo>
                    <a:lnTo>
                      <a:pt x="1159" y="2419"/>
                    </a:lnTo>
                    <a:lnTo>
                      <a:pt x="1157" y="2415"/>
                    </a:lnTo>
                    <a:lnTo>
                      <a:pt x="1155" y="2414"/>
                    </a:lnTo>
                    <a:lnTo>
                      <a:pt x="1152" y="2409"/>
                    </a:lnTo>
                    <a:lnTo>
                      <a:pt x="1152" y="2401"/>
                    </a:lnTo>
                    <a:lnTo>
                      <a:pt x="1153" y="2397"/>
                    </a:lnTo>
                    <a:lnTo>
                      <a:pt x="1153" y="2391"/>
                    </a:lnTo>
                    <a:lnTo>
                      <a:pt x="1156" y="2388"/>
                    </a:lnTo>
                    <a:lnTo>
                      <a:pt x="1158" y="2392"/>
                    </a:lnTo>
                    <a:lnTo>
                      <a:pt x="1158" y="2398"/>
                    </a:lnTo>
                    <a:lnTo>
                      <a:pt x="1158" y="2402"/>
                    </a:lnTo>
                    <a:lnTo>
                      <a:pt x="1160" y="2405"/>
                    </a:lnTo>
                    <a:lnTo>
                      <a:pt x="1161" y="2406"/>
                    </a:lnTo>
                    <a:lnTo>
                      <a:pt x="1161" y="2409"/>
                    </a:lnTo>
                    <a:lnTo>
                      <a:pt x="1161" y="2412"/>
                    </a:lnTo>
                    <a:close/>
                    <a:moveTo>
                      <a:pt x="2747" y="2443"/>
                    </a:moveTo>
                    <a:lnTo>
                      <a:pt x="2743" y="2446"/>
                    </a:lnTo>
                    <a:lnTo>
                      <a:pt x="2741" y="2443"/>
                    </a:lnTo>
                    <a:lnTo>
                      <a:pt x="2742" y="2442"/>
                    </a:lnTo>
                    <a:lnTo>
                      <a:pt x="2745" y="2438"/>
                    </a:lnTo>
                    <a:lnTo>
                      <a:pt x="2748" y="2435"/>
                    </a:lnTo>
                    <a:lnTo>
                      <a:pt x="2749" y="2432"/>
                    </a:lnTo>
                    <a:lnTo>
                      <a:pt x="2755" y="2431"/>
                    </a:lnTo>
                    <a:lnTo>
                      <a:pt x="2757" y="2431"/>
                    </a:lnTo>
                    <a:lnTo>
                      <a:pt x="2757" y="2432"/>
                    </a:lnTo>
                    <a:lnTo>
                      <a:pt x="2754" y="2436"/>
                    </a:lnTo>
                    <a:lnTo>
                      <a:pt x="2747" y="2443"/>
                    </a:lnTo>
                    <a:close/>
                    <a:moveTo>
                      <a:pt x="1154" y="2448"/>
                    </a:moveTo>
                    <a:lnTo>
                      <a:pt x="1159" y="2449"/>
                    </a:lnTo>
                    <a:lnTo>
                      <a:pt x="1164" y="2449"/>
                    </a:lnTo>
                    <a:lnTo>
                      <a:pt x="1163" y="2455"/>
                    </a:lnTo>
                    <a:lnTo>
                      <a:pt x="1161" y="2460"/>
                    </a:lnTo>
                    <a:lnTo>
                      <a:pt x="1159" y="2461"/>
                    </a:lnTo>
                    <a:lnTo>
                      <a:pt x="1159" y="2459"/>
                    </a:lnTo>
                    <a:lnTo>
                      <a:pt x="1155" y="2453"/>
                    </a:lnTo>
                    <a:lnTo>
                      <a:pt x="1154" y="2448"/>
                    </a:lnTo>
                    <a:close/>
                    <a:moveTo>
                      <a:pt x="2030" y="2512"/>
                    </a:moveTo>
                    <a:lnTo>
                      <a:pt x="2034" y="2513"/>
                    </a:lnTo>
                    <a:lnTo>
                      <a:pt x="2036" y="2513"/>
                    </a:lnTo>
                    <a:lnTo>
                      <a:pt x="2037" y="2514"/>
                    </a:lnTo>
                    <a:lnTo>
                      <a:pt x="2034" y="2518"/>
                    </a:lnTo>
                    <a:lnTo>
                      <a:pt x="2032" y="2519"/>
                    </a:lnTo>
                    <a:lnTo>
                      <a:pt x="2029" y="2516"/>
                    </a:lnTo>
                    <a:lnTo>
                      <a:pt x="2027" y="2512"/>
                    </a:lnTo>
                    <a:lnTo>
                      <a:pt x="2026" y="2510"/>
                    </a:lnTo>
                    <a:lnTo>
                      <a:pt x="2026" y="2508"/>
                    </a:lnTo>
                    <a:lnTo>
                      <a:pt x="2027" y="2507"/>
                    </a:lnTo>
                    <a:lnTo>
                      <a:pt x="2030" y="2512"/>
                    </a:lnTo>
                    <a:close/>
                    <a:moveTo>
                      <a:pt x="2009" y="2554"/>
                    </a:moveTo>
                    <a:lnTo>
                      <a:pt x="2013" y="2557"/>
                    </a:lnTo>
                    <a:lnTo>
                      <a:pt x="2018" y="2559"/>
                    </a:lnTo>
                    <a:lnTo>
                      <a:pt x="2025" y="2560"/>
                    </a:lnTo>
                    <a:lnTo>
                      <a:pt x="2026" y="2561"/>
                    </a:lnTo>
                    <a:lnTo>
                      <a:pt x="2026" y="2562"/>
                    </a:lnTo>
                    <a:lnTo>
                      <a:pt x="2025" y="2565"/>
                    </a:lnTo>
                    <a:lnTo>
                      <a:pt x="2023" y="2568"/>
                    </a:lnTo>
                    <a:lnTo>
                      <a:pt x="2021" y="2568"/>
                    </a:lnTo>
                    <a:lnTo>
                      <a:pt x="2017" y="2566"/>
                    </a:lnTo>
                    <a:lnTo>
                      <a:pt x="2016" y="2565"/>
                    </a:lnTo>
                    <a:lnTo>
                      <a:pt x="2014" y="2562"/>
                    </a:lnTo>
                    <a:lnTo>
                      <a:pt x="2013" y="2562"/>
                    </a:lnTo>
                    <a:lnTo>
                      <a:pt x="2012" y="2563"/>
                    </a:lnTo>
                    <a:lnTo>
                      <a:pt x="2012" y="2564"/>
                    </a:lnTo>
                    <a:lnTo>
                      <a:pt x="2012" y="2565"/>
                    </a:lnTo>
                    <a:lnTo>
                      <a:pt x="2012" y="2566"/>
                    </a:lnTo>
                    <a:lnTo>
                      <a:pt x="2007" y="2565"/>
                    </a:lnTo>
                    <a:lnTo>
                      <a:pt x="2006" y="2564"/>
                    </a:lnTo>
                    <a:lnTo>
                      <a:pt x="2006" y="2561"/>
                    </a:lnTo>
                    <a:lnTo>
                      <a:pt x="2010" y="2557"/>
                    </a:lnTo>
                    <a:lnTo>
                      <a:pt x="2007" y="2556"/>
                    </a:lnTo>
                    <a:lnTo>
                      <a:pt x="2006" y="2554"/>
                    </a:lnTo>
                    <a:lnTo>
                      <a:pt x="2002" y="2557"/>
                    </a:lnTo>
                    <a:lnTo>
                      <a:pt x="1999" y="2558"/>
                    </a:lnTo>
                    <a:lnTo>
                      <a:pt x="1995" y="2556"/>
                    </a:lnTo>
                    <a:lnTo>
                      <a:pt x="1995" y="2547"/>
                    </a:lnTo>
                    <a:lnTo>
                      <a:pt x="1994" y="2543"/>
                    </a:lnTo>
                    <a:lnTo>
                      <a:pt x="1993" y="2541"/>
                    </a:lnTo>
                    <a:lnTo>
                      <a:pt x="1992" y="2539"/>
                    </a:lnTo>
                    <a:lnTo>
                      <a:pt x="1990" y="2537"/>
                    </a:lnTo>
                    <a:lnTo>
                      <a:pt x="1986" y="2535"/>
                    </a:lnTo>
                    <a:lnTo>
                      <a:pt x="1984" y="2531"/>
                    </a:lnTo>
                    <a:lnTo>
                      <a:pt x="1983" y="2529"/>
                    </a:lnTo>
                    <a:lnTo>
                      <a:pt x="1983" y="2527"/>
                    </a:lnTo>
                    <a:lnTo>
                      <a:pt x="1985" y="2525"/>
                    </a:lnTo>
                    <a:lnTo>
                      <a:pt x="1995" y="2530"/>
                    </a:lnTo>
                    <a:lnTo>
                      <a:pt x="2001" y="2534"/>
                    </a:lnTo>
                    <a:lnTo>
                      <a:pt x="2007" y="2539"/>
                    </a:lnTo>
                    <a:lnTo>
                      <a:pt x="2010" y="2543"/>
                    </a:lnTo>
                    <a:lnTo>
                      <a:pt x="2010" y="2546"/>
                    </a:lnTo>
                    <a:lnTo>
                      <a:pt x="2009" y="2548"/>
                    </a:lnTo>
                    <a:lnTo>
                      <a:pt x="2008" y="2551"/>
                    </a:lnTo>
                    <a:lnTo>
                      <a:pt x="2009" y="2554"/>
                    </a:lnTo>
                    <a:close/>
                    <a:moveTo>
                      <a:pt x="1976" y="2573"/>
                    </a:moveTo>
                    <a:lnTo>
                      <a:pt x="1974" y="2574"/>
                    </a:lnTo>
                    <a:lnTo>
                      <a:pt x="1972" y="2573"/>
                    </a:lnTo>
                    <a:lnTo>
                      <a:pt x="1970" y="2571"/>
                    </a:lnTo>
                    <a:lnTo>
                      <a:pt x="1969" y="2566"/>
                    </a:lnTo>
                    <a:lnTo>
                      <a:pt x="1967" y="2563"/>
                    </a:lnTo>
                    <a:lnTo>
                      <a:pt x="1962" y="2559"/>
                    </a:lnTo>
                    <a:lnTo>
                      <a:pt x="1961" y="2557"/>
                    </a:lnTo>
                    <a:lnTo>
                      <a:pt x="1960" y="2552"/>
                    </a:lnTo>
                    <a:lnTo>
                      <a:pt x="1959" y="2546"/>
                    </a:lnTo>
                    <a:lnTo>
                      <a:pt x="1958" y="2541"/>
                    </a:lnTo>
                    <a:lnTo>
                      <a:pt x="1958" y="2539"/>
                    </a:lnTo>
                    <a:lnTo>
                      <a:pt x="1959" y="2535"/>
                    </a:lnTo>
                    <a:lnTo>
                      <a:pt x="1963" y="2534"/>
                    </a:lnTo>
                    <a:lnTo>
                      <a:pt x="1966" y="2536"/>
                    </a:lnTo>
                    <a:lnTo>
                      <a:pt x="1967" y="2537"/>
                    </a:lnTo>
                    <a:lnTo>
                      <a:pt x="1968" y="2539"/>
                    </a:lnTo>
                    <a:lnTo>
                      <a:pt x="1969" y="2541"/>
                    </a:lnTo>
                    <a:lnTo>
                      <a:pt x="1973" y="2548"/>
                    </a:lnTo>
                    <a:lnTo>
                      <a:pt x="1975" y="2554"/>
                    </a:lnTo>
                    <a:lnTo>
                      <a:pt x="1978" y="2566"/>
                    </a:lnTo>
                    <a:lnTo>
                      <a:pt x="1978" y="2568"/>
                    </a:lnTo>
                    <a:lnTo>
                      <a:pt x="1977" y="2570"/>
                    </a:lnTo>
                    <a:lnTo>
                      <a:pt x="1976" y="2573"/>
                    </a:lnTo>
                    <a:close/>
                    <a:moveTo>
                      <a:pt x="1967" y="2599"/>
                    </a:moveTo>
                    <a:lnTo>
                      <a:pt x="1968" y="2600"/>
                    </a:lnTo>
                    <a:lnTo>
                      <a:pt x="1970" y="2599"/>
                    </a:lnTo>
                    <a:lnTo>
                      <a:pt x="1972" y="2595"/>
                    </a:lnTo>
                    <a:lnTo>
                      <a:pt x="1978" y="2583"/>
                    </a:lnTo>
                    <a:lnTo>
                      <a:pt x="1979" y="2582"/>
                    </a:lnTo>
                    <a:lnTo>
                      <a:pt x="1982" y="2582"/>
                    </a:lnTo>
                    <a:lnTo>
                      <a:pt x="1990" y="2590"/>
                    </a:lnTo>
                    <a:lnTo>
                      <a:pt x="1993" y="2594"/>
                    </a:lnTo>
                    <a:lnTo>
                      <a:pt x="1995" y="2600"/>
                    </a:lnTo>
                    <a:lnTo>
                      <a:pt x="1996" y="2603"/>
                    </a:lnTo>
                    <a:lnTo>
                      <a:pt x="2003" y="2606"/>
                    </a:lnTo>
                    <a:lnTo>
                      <a:pt x="2009" y="2607"/>
                    </a:lnTo>
                    <a:lnTo>
                      <a:pt x="2017" y="2610"/>
                    </a:lnTo>
                    <a:lnTo>
                      <a:pt x="2020" y="2612"/>
                    </a:lnTo>
                    <a:lnTo>
                      <a:pt x="2027" y="2623"/>
                    </a:lnTo>
                    <a:lnTo>
                      <a:pt x="2027" y="2624"/>
                    </a:lnTo>
                    <a:lnTo>
                      <a:pt x="2035" y="2629"/>
                    </a:lnTo>
                    <a:lnTo>
                      <a:pt x="2046" y="2639"/>
                    </a:lnTo>
                    <a:lnTo>
                      <a:pt x="2049" y="2640"/>
                    </a:lnTo>
                    <a:lnTo>
                      <a:pt x="2060" y="2644"/>
                    </a:lnTo>
                    <a:lnTo>
                      <a:pt x="2064" y="2646"/>
                    </a:lnTo>
                    <a:lnTo>
                      <a:pt x="2068" y="2650"/>
                    </a:lnTo>
                    <a:lnTo>
                      <a:pt x="2072" y="2657"/>
                    </a:lnTo>
                    <a:lnTo>
                      <a:pt x="2077" y="2668"/>
                    </a:lnTo>
                    <a:lnTo>
                      <a:pt x="2081" y="2685"/>
                    </a:lnTo>
                    <a:lnTo>
                      <a:pt x="2081" y="2689"/>
                    </a:lnTo>
                    <a:lnTo>
                      <a:pt x="2081" y="2691"/>
                    </a:lnTo>
                    <a:lnTo>
                      <a:pt x="2079" y="2693"/>
                    </a:lnTo>
                    <a:lnTo>
                      <a:pt x="2073" y="2700"/>
                    </a:lnTo>
                    <a:lnTo>
                      <a:pt x="2074" y="2701"/>
                    </a:lnTo>
                    <a:lnTo>
                      <a:pt x="2080" y="2700"/>
                    </a:lnTo>
                    <a:lnTo>
                      <a:pt x="2093" y="2696"/>
                    </a:lnTo>
                    <a:lnTo>
                      <a:pt x="2101" y="2699"/>
                    </a:lnTo>
                    <a:lnTo>
                      <a:pt x="2104" y="2700"/>
                    </a:lnTo>
                    <a:lnTo>
                      <a:pt x="2104" y="2700"/>
                    </a:lnTo>
                    <a:lnTo>
                      <a:pt x="2107" y="2694"/>
                    </a:lnTo>
                    <a:lnTo>
                      <a:pt x="2111" y="2695"/>
                    </a:lnTo>
                    <a:lnTo>
                      <a:pt x="2115" y="2700"/>
                    </a:lnTo>
                    <a:lnTo>
                      <a:pt x="2118" y="2704"/>
                    </a:lnTo>
                    <a:lnTo>
                      <a:pt x="2120" y="2708"/>
                    </a:lnTo>
                    <a:lnTo>
                      <a:pt x="2119" y="2709"/>
                    </a:lnTo>
                    <a:lnTo>
                      <a:pt x="2116" y="2710"/>
                    </a:lnTo>
                    <a:lnTo>
                      <a:pt x="2124" y="2713"/>
                    </a:lnTo>
                    <a:lnTo>
                      <a:pt x="2131" y="2718"/>
                    </a:lnTo>
                    <a:lnTo>
                      <a:pt x="2129" y="2721"/>
                    </a:lnTo>
                    <a:lnTo>
                      <a:pt x="2122" y="2728"/>
                    </a:lnTo>
                    <a:lnTo>
                      <a:pt x="2115" y="2734"/>
                    </a:lnTo>
                    <a:lnTo>
                      <a:pt x="2106" y="2743"/>
                    </a:lnTo>
                    <a:lnTo>
                      <a:pt x="2104" y="2745"/>
                    </a:lnTo>
                    <a:lnTo>
                      <a:pt x="2103" y="2745"/>
                    </a:lnTo>
                    <a:lnTo>
                      <a:pt x="2098" y="2743"/>
                    </a:lnTo>
                    <a:lnTo>
                      <a:pt x="2092" y="2739"/>
                    </a:lnTo>
                    <a:lnTo>
                      <a:pt x="2071" y="2729"/>
                    </a:lnTo>
                    <a:lnTo>
                      <a:pt x="2064" y="2727"/>
                    </a:lnTo>
                    <a:lnTo>
                      <a:pt x="2056" y="2726"/>
                    </a:lnTo>
                    <a:lnTo>
                      <a:pt x="2055" y="2723"/>
                    </a:lnTo>
                    <a:lnTo>
                      <a:pt x="2053" y="2708"/>
                    </a:lnTo>
                    <a:lnTo>
                      <a:pt x="2049" y="2705"/>
                    </a:lnTo>
                    <a:lnTo>
                      <a:pt x="2037" y="2702"/>
                    </a:lnTo>
                    <a:lnTo>
                      <a:pt x="2033" y="2700"/>
                    </a:lnTo>
                    <a:lnTo>
                      <a:pt x="2033" y="2697"/>
                    </a:lnTo>
                    <a:lnTo>
                      <a:pt x="2034" y="2692"/>
                    </a:lnTo>
                    <a:lnTo>
                      <a:pt x="2032" y="2689"/>
                    </a:lnTo>
                    <a:lnTo>
                      <a:pt x="2028" y="2690"/>
                    </a:lnTo>
                    <a:lnTo>
                      <a:pt x="2024" y="2691"/>
                    </a:lnTo>
                    <a:lnTo>
                      <a:pt x="2017" y="2694"/>
                    </a:lnTo>
                    <a:lnTo>
                      <a:pt x="2014" y="2698"/>
                    </a:lnTo>
                    <a:lnTo>
                      <a:pt x="2013" y="2701"/>
                    </a:lnTo>
                    <a:lnTo>
                      <a:pt x="2012" y="2709"/>
                    </a:lnTo>
                    <a:lnTo>
                      <a:pt x="2011" y="2712"/>
                    </a:lnTo>
                    <a:lnTo>
                      <a:pt x="2009" y="2717"/>
                    </a:lnTo>
                    <a:lnTo>
                      <a:pt x="1999" y="2729"/>
                    </a:lnTo>
                    <a:lnTo>
                      <a:pt x="1994" y="2733"/>
                    </a:lnTo>
                    <a:lnTo>
                      <a:pt x="1990" y="2734"/>
                    </a:lnTo>
                    <a:lnTo>
                      <a:pt x="1989" y="2735"/>
                    </a:lnTo>
                    <a:lnTo>
                      <a:pt x="1986" y="2739"/>
                    </a:lnTo>
                    <a:lnTo>
                      <a:pt x="1982" y="2750"/>
                    </a:lnTo>
                    <a:lnTo>
                      <a:pt x="1980" y="2754"/>
                    </a:lnTo>
                    <a:lnTo>
                      <a:pt x="1977" y="2757"/>
                    </a:lnTo>
                    <a:lnTo>
                      <a:pt x="1971" y="2762"/>
                    </a:lnTo>
                    <a:lnTo>
                      <a:pt x="1966" y="2765"/>
                    </a:lnTo>
                    <a:lnTo>
                      <a:pt x="1956" y="2770"/>
                    </a:lnTo>
                    <a:lnTo>
                      <a:pt x="1951" y="2771"/>
                    </a:lnTo>
                    <a:lnTo>
                      <a:pt x="1947" y="2770"/>
                    </a:lnTo>
                    <a:lnTo>
                      <a:pt x="1944" y="2760"/>
                    </a:lnTo>
                    <a:lnTo>
                      <a:pt x="1939" y="2729"/>
                    </a:lnTo>
                    <a:lnTo>
                      <a:pt x="1938" y="2727"/>
                    </a:lnTo>
                    <a:lnTo>
                      <a:pt x="1937" y="2726"/>
                    </a:lnTo>
                    <a:lnTo>
                      <a:pt x="1936" y="2725"/>
                    </a:lnTo>
                    <a:lnTo>
                      <a:pt x="1919" y="2729"/>
                    </a:lnTo>
                    <a:lnTo>
                      <a:pt x="1909" y="2729"/>
                    </a:lnTo>
                    <a:lnTo>
                      <a:pt x="1900" y="2736"/>
                    </a:lnTo>
                    <a:lnTo>
                      <a:pt x="1897" y="2736"/>
                    </a:lnTo>
                    <a:lnTo>
                      <a:pt x="1892" y="2736"/>
                    </a:lnTo>
                    <a:lnTo>
                      <a:pt x="1889" y="2735"/>
                    </a:lnTo>
                    <a:lnTo>
                      <a:pt x="1888" y="2734"/>
                    </a:lnTo>
                    <a:lnTo>
                      <a:pt x="1887" y="2731"/>
                    </a:lnTo>
                    <a:lnTo>
                      <a:pt x="1888" y="2728"/>
                    </a:lnTo>
                    <a:lnTo>
                      <a:pt x="1889" y="2725"/>
                    </a:lnTo>
                    <a:lnTo>
                      <a:pt x="1893" y="2716"/>
                    </a:lnTo>
                    <a:lnTo>
                      <a:pt x="1897" y="2710"/>
                    </a:lnTo>
                    <a:lnTo>
                      <a:pt x="1898" y="2708"/>
                    </a:lnTo>
                    <a:lnTo>
                      <a:pt x="1914" y="2698"/>
                    </a:lnTo>
                    <a:lnTo>
                      <a:pt x="1918" y="2695"/>
                    </a:lnTo>
                    <a:lnTo>
                      <a:pt x="1920" y="2691"/>
                    </a:lnTo>
                    <a:lnTo>
                      <a:pt x="1920" y="2688"/>
                    </a:lnTo>
                    <a:lnTo>
                      <a:pt x="1920" y="2683"/>
                    </a:lnTo>
                    <a:lnTo>
                      <a:pt x="1917" y="2672"/>
                    </a:lnTo>
                    <a:lnTo>
                      <a:pt x="1916" y="2662"/>
                    </a:lnTo>
                    <a:lnTo>
                      <a:pt x="1916" y="2656"/>
                    </a:lnTo>
                    <a:lnTo>
                      <a:pt x="1917" y="2649"/>
                    </a:lnTo>
                    <a:lnTo>
                      <a:pt x="1921" y="2629"/>
                    </a:lnTo>
                    <a:lnTo>
                      <a:pt x="1923" y="2620"/>
                    </a:lnTo>
                    <a:lnTo>
                      <a:pt x="1925" y="2586"/>
                    </a:lnTo>
                    <a:lnTo>
                      <a:pt x="1927" y="2576"/>
                    </a:lnTo>
                    <a:lnTo>
                      <a:pt x="1929" y="2567"/>
                    </a:lnTo>
                    <a:lnTo>
                      <a:pt x="1931" y="2562"/>
                    </a:lnTo>
                    <a:lnTo>
                      <a:pt x="1936" y="2551"/>
                    </a:lnTo>
                    <a:lnTo>
                      <a:pt x="1940" y="2546"/>
                    </a:lnTo>
                    <a:lnTo>
                      <a:pt x="1945" y="2543"/>
                    </a:lnTo>
                    <a:lnTo>
                      <a:pt x="1946" y="2544"/>
                    </a:lnTo>
                    <a:lnTo>
                      <a:pt x="1947" y="2545"/>
                    </a:lnTo>
                    <a:lnTo>
                      <a:pt x="1949" y="2549"/>
                    </a:lnTo>
                    <a:lnTo>
                      <a:pt x="1956" y="2554"/>
                    </a:lnTo>
                    <a:lnTo>
                      <a:pt x="1958" y="2558"/>
                    </a:lnTo>
                    <a:lnTo>
                      <a:pt x="1960" y="2563"/>
                    </a:lnTo>
                    <a:lnTo>
                      <a:pt x="1961" y="2568"/>
                    </a:lnTo>
                    <a:lnTo>
                      <a:pt x="1960" y="2571"/>
                    </a:lnTo>
                    <a:lnTo>
                      <a:pt x="1956" y="2575"/>
                    </a:lnTo>
                    <a:lnTo>
                      <a:pt x="1956" y="2577"/>
                    </a:lnTo>
                    <a:lnTo>
                      <a:pt x="1956" y="2578"/>
                    </a:lnTo>
                    <a:lnTo>
                      <a:pt x="1962" y="2584"/>
                    </a:lnTo>
                    <a:lnTo>
                      <a:pt x="1967" y="2599"/>
                    </a:lnTo>
                    <a:close/>
                    <a:moveTo>
                      <a:pt x="2222" y="2703"/>
                    </a:moveTo>
                    <a:lnTo>
                      <a:pt x="2220" y="2707"/>
                    </a:lnTo>
                    <a:lnTo>
                      <a:pt x="2212" y="2705"/>
                    </a:lnTo>
                    <a:lnTo>
                      <a:pt x="2211" y="2704"/>
                    </a:lnTo>
                    <a:lnTo>
                      <a:pt x="2211" y="2703"/>
                    </a:lnTo>
                    <a:lnTo>
                      <a:pt x="2212" y="2701"/>
                    </a:lnTo>
                    <a:lnTo>
                      <a:pt x="2220" y="2699"/>
                    </a:lnTo>
                    <a:lnTo>
                      <a:pt x="2223" y="2699"/>
                    </a:lnTo>
                    <a:lnTo>
                      <a:pt x="2225" y="2700"/>
                    </a:lnTo>
                    <a:lnTo>
                      <a:pt x="2225" y="2700"/>
                    </a:lnTo>
                    <a:lnTo>
                      <a:pt x="2222" y="2703"/>
                    </a:lnTo>
                    <a:close/>
                    <a:moveTo>
                      <a:pt x="2256" y="2750"/>
                    </a:moveTo>
                    <a:lnTo>
                      <a:pt x="2253" y="2751"/>
                    </a:lnTo>
                    <a:lnTo>
                      <a:pt x="2248" y="2749"/>
                    </a:lnTo>
                    <a:lnTo>
                      <a:pt x="2243" y="2746"/>
                    </a:lnTo>
                    <a:lnTo>
                      <a:pt x="2232" y="2735"/>
                    </a:lnTo>
                    <a:lnTo>
                      <a:pt x="2240" y="2727"/>
                    </a:lnTo>
                    <a:lnTo>
                      <a:pt x="2253" y="2736"/>
                    </a:lnTo>
                    <a:lnTo>
                      <a:pt x="2257" y="2741"/>
                    </a:lnTo>
                    <a:lnTo>
                      <a:pt x="2256" y="2750"/>
                    </a:lnTo>
                    <a:close/>
                    <a:moveTo>
                      <a:pt x="2214" y="2744"/>
                    </a:moveTo>
                    <a:lnTo>
                      <a:pt x="2217" y="2747"/>
                    </a:lnTo>
                    <a:lnTo>
                      <a:pt x="2220" y="2747"/>
                    </a:lnTo>
                    <a:lnTo>
                      <a:pt x="2222" y="2750"/>
                    </a:lnTo>
                    <a:lnTo>
                      <a:pt x="2226" y="2758"/>
                    </a:lnTo>
                    <a:lnTo>
                      <a:pt x="2226" y="2760"/>
                    </a:lnTo>
                    <a:lnTo>
                      <a:pt x="2226" y="2763"/>
                    </a:lnTo>
                    <a:lnTo>
                      <a:pt x="2224" y="2766"/>
                    </a:lnTo>
                    <a:lnTo>
                      <a:pt x="2222" y="2768"/>
                    </a:lnTo>
                    <a:lnTo>
                      <a:pt x="2217" y="2771"/>
                    </a:lnTo>
                    <a:lnTo>
                      <a:pt x="2212" y="2772"/>
                    </a:lnTo>
                    <a:lnTo>
                      <a:pt x="2209" y="2770"/>
                    </a:lnTo>
                    <a:lnTo>
                      <a:pt x="2201" y="2762"/>
                    </a:lnTo>
                    <a:lnTo>
                      <a:pt x="2193" y="2753"/>
                    </a:lnTo>
                    <a:lnTo>
                      <a:pt x="2191" y="2748"/>
                    </a:lnTo>
                    <a:lnTo>
                      <a:pt x="2192" y="2746"/>
                    </a:lnTo>
                    <a:lnTo>
                      <a:pt x="2195" y="2744"/>
                    </a:lnTo>
                    <a:lnTo>
                      <a:pt x="2202" y="2743"/>
                    </a:lnTo>
                    <a:lnTo>
                      <a:pt x="2212" y="2743"/>
                    </a:lnTo>
                    <a:lnTo>
                      <a:pt x="2214" y="2744"/>
                    </a:lnTo>
                    <a:close/>
                    <a:moveTo>
                      <a:pt x="2070" y="2784"/>
                    </a:moveTo>
                    <a:lnTo>
                      <a:pt x="2071" y="2786"/>
                    </a:lnTo>
                    <a:lnTo>
                      <a:pt x="2071" y="2790"/>
                    </a:lnTo>
                    <a:lnTo>
                      <a:pt x="2071" y="2794"/>
                    </a:lnTo>
                    <a:lnTo>
                      <a:pt x="2070" y="2798"/>
                    </a:lnTo>
                    <a:lnTo>
                      <a:pt x="2069" y="2801"/>
                    </a:lnTo>
                    <a:lnTo>
                      <a:pt x="2066" y="2807"/>
                    </a:lnTo>
                    <a:lnTo>
                      <a:pt x="2056" y="2818"/>
                    </a:lnTo>
                    <a:lnTo>
                      <a:pt x="2052" y="2823"/>
                    </a:lnTo>
                    <a:lnTo>
                      <a:pt x="2050" y="2826"/>
                    </a:lnTo>
                    <a:lnTo>
                      <a:pt x="2034" y="2841"/>
                    </a:lnTo>
                    <a:lnTo>
                      <a:pt x="2032" y="2842"/>
                    </a:lnTo>
                    <a:lnTo>
                      <a:pt x="2030" y="2841"/>
                    </a:lnTo>
                    <a:lnTo>
                      <a:pt x="2026" y="2839"/>
                    </a:lnTo>
                    <a:lnTo>
                      <a:pt x="2021" y="2839"/>
                    </a:lnTo>
                    <a:lnTo>
                      <a:pt x="2010" y="2845"/>
                    </a:lnTo>
                    <a:lnTo>
                      <a:pt x="2009" y="2844"/>
                    </a:lnTo>
                    <a:lnTo>
                      <a:pt x="2009" y="2837"/>
                    </a:lnTo>
                    <a:lnTo>
                      <a:pt x="2008" y="2834"/>
                    </a:lnTo>
                    <a:lnTo>
                      <a:pt x="2003" y="2826"/>
                    </a:lnTo>
                    <a:lnTo>
                      <a:pt x="2002" y="2825"/>
                    </a:lnTo>
                    <a:lnTo>
                      <a:pt x="2003" y="2822"/>
                    </a:lnTo>
                    <a:lnTo>
                      <a:pt x="2003" y="2821"/>
                    </a:lnTo>
                    <a:lnTo>
                      <a:pt x="2009" y="2814"/>
                    </a:lnTo>
                    <a:lnTo>
                      <a:pt x="2021" y="2788"/>
                    </a:lnTo>
                    <a:lnTo>
                      <a:pt x="2024" y="2787"/>
                    </a:lnTo>
                    <a:lnTo>
                      <a:pt x="2031" y="2790"/>
                    </a:lnTo>
                    <a:lnTo>
                      <a:pt x="2034" y="2791"/>
                    </a:lnTo>
                    <a:lnTo>
                      <a:pt x="2036" y="2790"/>
                    </a:lnTo>
                    <a:lnTo>
                      <a:pt x="2045" y="2785"/>
                    </a:lnTo>
                    <a:lnTo>
                      <a:pt x="2053" y="2786"/>
                    </a:lnTo>
                    <a:lnTo>
                      <a:pt x="2061" y="2782"/>
                    </a:lnTo>
                    <a:lnTo>
                      <a:pt x="2065" y="2782"/>
                    </a:lnTo>
                    <a:lnTo>
                      <a:pt x="2068" y="2783"/>
                    </a:lnTo>
                    <a:lnTo>
                      <a:pt x="2070" y="2784"/>
                    </a:lnTo>
                    <a:close/>
                    <a:moveTo>
                      <a:pt x="2479" y="2815"/>
                    </a:moveTo>
                    <a:lnTo>
                      <a:pt x="2476" y="2816"/>
                    </a:lnTo>
                    <a:lnTo>
                      <a:pt x="2472" y="2815"/>
                    </a:lnTo>
                    <a:lnTo>
                      <a:pt x="2466" y="2813"/>
                    </a:lnTo>
                    <a:lnTo>
                      <a:pt x="2464" y="2812"/>
                    </a:lnTo>
                    <a:lnTo>
                      <a:pt x="2461" y="2808"/>
                    </a:lnTo>
                    <a:lnTo>
                      <a:pt x="2461" y="2803"/>
                    </a:lnTo>
                    <a:lnTo>
                      <a:pt x="2456" y="2797"/>
                    </a:lnTo>
                    <a:lnTo>
                      <a:pt x="2451" y="2795"/>
                    </a:lnTo>
                    <a:lnTo>
                      <a:pt x="2448" y="2790"/>
                    </a:lnTo>
                    <a:lnTo>
                      <a:pt x="2451" y="2790"/>
                    </a:lnTo>
                    <a:lnTo>
                      <a:pt x="2455" y="2791"/>
                    </a:lnTo>
                    <a:lnTo>
                      <a:pt x="2461" y="2793"/>
                    </a:lnTo>
                    <a:lnTo>
                      <a:pt x="2467" y="2796"/>
                    </a:lnTo>
                    <a:lnTo>
                      <a:pt x="2475" y="2801"/>
                    </a:lnTo>
                    <a:lnTo>
                      <a:pt x="2478" y="2806"/>
                    </a:lnTo>
                    <a:lnTo>
                      <a:pt x="2480" y="2810"/>
                    </a:lnTo>
                    <a:lnTo>
                      <a:pt x="2481" y="2813"/>
                    </a:lnTo>
                    <a:lnTo>
                      <a:pt x="2480" y="2814"/>
                    </a:lnTo>
                    <a:lnTo>
                      <a:pt x="2479" y="2815"/>
                    </a:lnTo>
                    <a:close/>
                    <a:moveTo>
                      <a:pt x="2350" y="2810"/>
                    </a:moveTo>
                    <a:lnTo>
                      <a:pt x="2348" y="2811"/>
                    </a:lnTo>
                    <a:lnTo>
                      <a:pt x="2341" y="2810"/>
                    </a:lnTo>
                    <a:lnTo>
                      <a:pt x="2333" y="2806"/>
                    </a:lnTo>
                    <a:lnTo>
                      <a:pt x="2328" y="2803"/>
                    </a:lnTo>
                    <a:lnTo>
                      <a:pt x="2328" y="2802"/>
                    </a:lnTo>
                    <a:lnTo>
                      <a:pt x="2330" y="2801"/>
                    </a:lnTo>
                    <a:lnTo>
                      <a:pt x="2333" y="2802"/>
                    </a:lnTo>
                    <a:lnTo>
                      <a:pt x="2336" y="2804"/>
                    </a:lnTo>
                    <a:lnTo>
                      <a:pt x="2346" y="2805"/>
                    </a:lnTo>
                    <a:lnTo>
                      <a:pt x="2350" y="2807"/>
                    </a:lnTo>
                    <a:lnTo>
                      <a:pt x="2351" y="2809"/>
                    </a:lnTo>
                    <a:lnTo>
                      <a:pt x="2350" y="2810"/>
                    </a:lnTo>
                    <a:close/>
                    <a:moveTo>
                      <a:pt x="2672" y="2814"/>
                    </a:moveTo>
                    <a:lnTo>
                      <a:pt x="2679" y="2815"/>
                    </a:lnTo>
                    <a:lnTo>
                      <a:pt x="2683" y="2815"/>
                    </a:lnTo>
                    <a:lnTo>
                      <a:pt x="2685" y="2816"/>
                    </a:lnTo>
                    <a:lnTo>
                      <a:pt x="2686" y="2820"/>
                    </a:lnTo>
                    <a:lnTo>
                      <a:pt x="2684" y="2825"/>
                    </a:lnTo>
                    <a:lnTo>
                      <a:pt x="2682" y="2827"/>
                    </a:lnTo>
                    <a:lnTo>
                      <a:pt x="2678" y="2828"/>
                    </a:lnTo>
                    <a:lnTo>
                      <a:pt x="2672" y="2826"/>
                    </a:lnTo>
                    <a:lnTo>
                      <a:pt x="2669" y="2825"/>
                    </a:lnTo>
                    <a:lnTo>
                      <a:pt x="2667" y="2822"/>
                    </a:lnTo>
                    <a:lnTo>
                      <a:pt x="2668" y="2820"/>
                    </a:lnTo>
                    <a:lnTo>
                      <a:pt x="2671" y="2819"/>
                    </a:lnTo>
                    <a:lnTo>
                      <a:pt x="2672" y="2819"/>
                    </a:lnTo>
                    <a:lnTo>
                      <a:pt x="2671" y="2817"/>
                    </a:lnTo>
                    <a:lnTo>
                      <a:pt x="2671" y="2816"/>
                    </a:lnTo>
                    <a:lnTo>
                      <a:pt x="2672" y="2814"/>
                    </a:lnTo>
                    <a:close/>
                    <a:moveTo>
                      <a:pt x="2156" y="2826"/>
                    </a:moveTo>
                    <a:lnTo>
                      <a:pt x="2158" y="2828"/>
                    </a:lnTo>
                    <a:lnTo>
                      <a:pt x="2163" y="2835"/>
                    </a:lnTo>
                    <a:lnTo>
                      <a:pt x="2165" y="2838"/>
                    </a:lnTo>
                    <a:lnTo>
                      <a:pt x="2165" y="2843"/>
                    </a:lnTo>
                    <a:lnTo>
                      <a:pt x="2164" y="2849"/>
                    </a:lnTo>
                    <a:lnTo>
                      <a:pt x="2163" y="2855"/>
                    </a:lnTo>
                    <a:lnTo>
                      <a:pt x="2162" y="2859"/>
                    </a:lnTo>
                    <a:lnTo>
                      <a:pt x="2159" y="2864"/>
                    </a:lnTo>
                    <a:lnTo>
                      <a:pt x="2156" y="2871"/>
                    </a:lnTo>
                    <a:lnTo>
                      <a:pt x="2153" y="2878"/>
                    </a:lnTo>
                    <a:lnTo>
                      <a:pt x="2151" y="2883"/>
                    </a:lnTo>
                    <a:lnTo>
                      <a:pt x="2150" y="2885"/>
                    </a:lnTo>
                    <a:lnTo>
                      <a:pt x="2148" y="2887"/>
                    </a:lnTo>
                    <a:lnTo>
                      <a:pt x="2146" y="2887"/>
                    </a:lnTo>
                    <a:lnTo>
                      <a:pt x="2143" y="2884"/>
                    </a:lnTo>
                    <a:lnTo>
                      <a:pt x="2140" y="2879"/>
                    </a:lnTo>
                    <a:lnTo>
                      <a:pt x="2136" y="2875"/>
                    </a:lnTo>
                    <a:lnTo>
                      <a:pt x="2132" y="2873"/>
                    </a:lnTo>
                    <a:lnTo>
                      <a:pt x="2130" y="2870"/>
                    </a:lnTo>
                    <a:lnTo>
                      <a:pt x="2130" y="2867"/>
                    </a:lnTo>
                    <a:lnTo>
                      <a:pt x="2130" y="2857"/>
                    </a:lnTo>
                    <a:lnTo>
                      <a:pt x="2130" y="2852"/>
                    </a:lnTo>
                    <a:lnTo>
                      <a:pt x="2131" y="2848"/>
                    </a:lnTo>
                    <a:lnTo>
                      <a:pt x="2131" y="2845"/>
                    </a:lnTo>
                    <a:lnTo>
                      <a:pt x="2133" y="2841"/>
                    </a:lnTo>
                    <a:lnTo>
                      <a:pt x="2139" y="2831"/>
                    </a:lnTo>
                    <a:lnTo>
                      <a:pt x="2142" y="2827"/>
                    </a:lnTo>
                    <a:lnTo>
                      <a:pt x="2144" y="2826"/>
                    </a:lnTo>
                    <a:lnTo>
                      <a:pt x="2150" y="2827"/>
                    </a:lnTo>
                    <a:lnTo>
                      <a:pt x="2152" y="2827"/>
                    </a:lnTo>
                    <a:lnTo>
                      <a:pt x="2154" y="2826"/>
                    </a:lnTo>
                    <a:lnTo>
                      <a:pt x="2156" y="2826"/>
                    </a:lnTo>
                    <a:close/>
                    <a:moveTo>
                      <a:pt x="2665" y="2866"/>
                    </a:moveTo>
                    <a:lnTo>
                      <a:pt x="2666" y="2866"/>
                    </a:lnTo>
                    <a:lnTo>
                      <a:pt x="2667" y="2865"/>
                    </a:lnTo>
                    <a:lnTo>
                      <a:pt x="2667" y="2866"/>
                    </a:lnTo>
                    <a:lnTo>
                      <a:pt x="2668" y="2868"/>
                    </a:lnTo>
                    <a:lnTo>
                      <a:pt x="2669" y="2870"/>
                    </a:lnTo>
                    <a:lnTo>
                      <a:pt x="2671" y="2872"/>
                    </a:lnTo>
                    <a:lnTo>
                      <a:pt x="2671" y="2873"/>
                    </a:lnTo>
                    <a:lnTo>
                      <a:pt x="2671" y="2874"/>
                    </a:lnTo>
                    <a:lnTo>
                      <a:pt x="2670" y="2876"/>
                    </a:lnTo>
                    <a:lnTo>
                      <a:pt x="2668" y="2876"/>
                    </a:lnTo>
                    <a:lnTo>
                      <a:pt x="2660" y="2872"/>
                    </a:lnTo>
                    <a:lnTo>
                      <a:pt x="2658" y="2867"/>
                    </a:lnTo>
                    <a:lnTo>
                      <a:pt x="2658" y="2864"/>
                    </a:lnTo>
                    <a:lnTo>
                      <a:pt x="2659" y="2862"/>
                    </a:lnTo>
                    <a:lnTo>
                      <a:pt x="2660" y="2861"/>
                    </a:lnTo>
                    <a:lnTo>
                      <a:pt x="2662" y="2861"/>
                    </a:lnTo>
                    <a:lnTo>
                      <a:pt x="2664" y="2862"/>
                    </a:lnTo>
                    <a:lnTo>
                      <a:pt x="2665" y="2866"/>
                    </a:lnTo>
                    <a:close/>
                    <a:moveTo>
                      <a:pt x="1682" y="2868"/>
                    </a:moveTo>
                    <a:lnTo>
                      <a:pt x="1681" y="2868"/>
                    </a:lnTo>
                    <a:lnTo>
                      <a:pt x="1677" y="2865"/>
                    </a:lnTo>
                    <a:lnTo>
                      <a:pt x="1677" y="2863"/>
                    </a:lnTo>
                    <a:lnTo>
                      <a:pt x="1681" y="2861"/>
                    </a:lnTo>
                    <a:lnTo>
                      <a:pt x="1684" y="2865"/>
                    </a:lnTo>
                    <a:lnTo>
                      <a:pt x="1684" y="2866"/>
                    </a:lnTo>
                    <a:lnTo>
                      <a:pt x="1682" y="2868"/>
                    </a:lnTo>
                    <a:close/>
                    <a:moveTo>
                      <a:pt x="2672" y="2903"/>
                    </a:moveTo>
                    <a:lnTo>
                      <a:pt x="2671" y="2904"/>
                    </a:lnTo>
                    <a:lnTo>
                      <a:pt x="2670" y="2904"/>
                    </a:lnTo>
                    <a:lnTo>
                      <a:pt x="2668" y="2900"/>
                    </a:lnTo>
                    <a:lnTo>
                      <a:pt x="2664" y="2899"/>
                    </a:lnTo>
                    <a:lnTo>
                      <a:pt x="2663" y="2897"/>
                    </a:lnTo>
                    <a:lnTo>
                      <a:pt x="2652" y="2889"/>
                    </a:lnTo>
                    <a:lnTo>
                      <a:pt x="2651" y="2885"/>
                    </a:lnTo>
                    <a:lnTo>
                      <a:pt x="2651" y="2883"/>
                    </a:lnTo>
                    <a:lnTo>
                      <a:pt x="2654" y="2881"/>
                    </a:lnTo>
                    <a:lnTo>
                      <a:pt x="2661" y="2880"/>
                    </a:lnTo>
                    <a:lnTo>
                      <a:pt x="2668" y="2880"/>
                    </a:lnTo>
                    <a:lnTo>
                      <a:pt x="2673" y="2882"/>
                    </a:lnTo>
                    <a:lnTo>
                      <a:pt x="2674" y="2883"/>
                    </a:lnTo>
                    <a:lnTo>
                      <a:pt x="2678" y="2887"/>
                    </a:lnTo>
                    <a:lnTo>
                      <a:pt x="2677" y="2891"/>
                    </a:lnTo>
                    <a:lnTo>
                      <a:pt x="2677" y="2896"/>
                    </a:lnTo>
                    <a:lnTo>
                      <a:pt x="2675" y="2898"/>
                    </a:lnTo>
                    <a:lnTo>
                      <a:pt x="2673" y="2900"/>
                    </a:lnTo>
                    <a:lnTo>
                      <a:pt x="2672" y="2903"/>
                    </a:lnTo>
                    <a:close/>
                    <a:moveTo>
                      <a:pt x="2191" y="2950"/>
                    </a:moveTo>
                    <a:lnTo>
                      <a:pt x="2186" y="2950"/>
                    </a:lnTo>
                    <a:lnTo>
                      <a:pt x="2186" y="2949"/>
                    </a:lnTo>
                    <a:lnTo>
                      <a:pt x="2188" y="2946"/>
                    </a:lnTo>
                    <a:lnTo>
                      <a:pt x="2196" y="2944"/>
                    </a:lnTo>
                    <a:lnTo>
                      <a:pt x="2201" y="2943"/>
                    </a:lnTo>
                    <a:lnTo>
                      <a:pt x="2200" y="2946"/>
                    </a:lnTo>
                    <a:lnTo>
                      <a:pt x="2197" y="2948"/>
                    </a:lnTo>
                    <a:lnTo>
                      <a:pt x="2191" y="2950"/>
                    </a:lnTo>
                    <a:close/>
                    <a:moveTo>
                      <a:pt x="2552" y="2984"/>
                    </a:moveTo>
                    <a:lnTo>
                      <a:pt x="2549" y="2985"/>
                    </a:lnTo>
                    <a:lnTo>
                      <a:pt x="2548" y="2983"/>
                    </a:lnTo>
                    <a:lnTo>
                      <a:pt x="2548" y="2979"/>
                    </a:lnTo>
                    <a:lnTo>
                      <a:pt x="2549" y="2976"/>
                    </a:lnTo>
                    <a:lnTo>
                      <a:pt x="2552" y="2969"/>
                    </a:lnTo>
                    <a:lnTo>
                      <a:pt x="2556" y="2961"/>
                    </a:lnTo>
                    <a:lnTo>
                      <a:pt x="2558" y="2960"/>
                    </a:lnTo>
                    <a:lnTo>
                      <a:pt x="2561" y="2961"/>
                    </a:lnTo>
                    <a:lnTo>
                      <a:pt x="2564" y="2963"/>
                    </a:lnTo>
                    <a:lnTo>
                      <a:pt x="2566" y="2967"/>
                    </a:lnTo>
                    <a:lnTo>
                      <a:pt x="2567" y="2969"/>
                    </a:lnTo>
                    <a:lnTo>
                      <a:pt x="2566" y="2974"/>
                    </a:lnTo>
                    <a:lnTo>
                      <a:pt x="2563" y="2977"/>
                    </a:lnTo>
                    <a:lnTo>
                      <a:pt x="2560" y="2980"/>
                    </a:lnTo>
                    <a:lnTo>
                      <a:pt x="2552" y="2984"/>
                    </a:lnTo>
                    <a:close/>
                    <a:moveTo>
                      <a:pt x="2687" y="2975"/>
                    </a:moveTo>
                    <a:lnTo>
                      <a:pt x="2685" y="2980"/>
                    </a:lnTo>
                    <a:lnTo>
                      <a:pt x="2681" y="2978"/>
                    </a:lnTo>
                    <a:lnTo>
                      <a:pt x="2675" y="2975"/>
                    </a:lnTo>
                    <a:lnTo>
                      <a:pt x="2673" y="2972"/>
                    </a:lnTo>
                    <a:lnTo>
                      <a:pt x="2672" y="2969"/>
                    </a:lnTo>
                    <a:lnTo>
                      <a:pt x="2672" y="2966"/>
                    </a:lnTo>
                    <a:lnTo>
                      <a:pt x="2674" y="2965"/>
                    </a:lnTo>
                    <a:lnTo>
                      <a:pt x="2678" y="2965"/>
                    </a:lnTo>
                    <a:lnTo>
                      <a:pt x="2682" y="2970"/>
                    </a:lnTo>
                    <a:lnTo>
                      <a:pt x="2683" y="2971"/>
                    </a:lnTo>
                    <a:lnTo>
                      <a:pt x="2687" y="2975"/>
                    </a:lnTo>
                    <a:close/>
                    <a:moveTo>
                      <a:pt x="2137" y="3017"/>
                    </a:moveTo>
                    <a:lnTo>
                      <a:pt x="2134" y="3018"/>
                    </a:lnTo>
                    <a:lnTo>
                      <a:pt x="2135" y="3013"/>
                    </a:lnTo>
                    <a:lnTo>
                      <a:pt x="2137" y="3011"/>
                    </a:lnTo>
                    <a:lnTo>
                      <a:pt x="2138" y="3010"/>
                    </a:lnTo>
                    <a:lnTo>
                      <a:pt x="2141" y="3010"/>
                    </a:lnTo>
                    <a:lnTo>
                      <a:pt x="2143" y="3011"/>
                    </a:lnTo>
                    <a:lnTo>
                      <a:pt x="2141" y="3014"/>
                    </a:lnTo>
                    <a:lnTo>
                      <a:pt x="2137" y="3017"/>
                    </a:lnTo>
                    <a:close/>
                    <a:moveTo>
                      <a:pt x="2130" y="3027"/>
                    </a:moveTo>
                    <a:lnTo>
                      <a:pt x="2129" y="3028"/>
                    </a:lnTo>
                    <a:lnTo>
                      <a:pt x="2128" y="3027"/>
                    </a:lnTo>
                    <a:lnTo>
                      <a:pt x="2129" y="3024"/>
                    </a:lnTo>
                    <a:lnTo>
                      <a:pt x="2131" y="3023"/>
                    </a:lnTo>
                    <a:lnTo>
                      <a:pt x="2132" y="3020"/>
                    </a:lnTo>
                    <a:lnTo>
                      <a:pt x="2134" y="3021"/>
                    </a:lnTo>
                    <a:lnTo>
                      <a:pt x="2133" y="3023"/>
                    </a:lnTo>
                    <a:lnTo>
                      <a:pt x="2131" y="3026"/>
                    </a:lnTo>
                    <a:lnTo>
                      <a:pt x="2130" y="3027"/>
                    </a:lnTo>
                    <a:close/>
                    <a:moveTo>
                      <a:pt x="2520" y="3067"/>
                    </a:moveTo>
                    <a:lnTo>
                      <a:pt x="2518" y="3072"/>
                    </a:lnTo>
                    <a:lnTo>
                      <a:pt x="2515" y="3072"/>
                    </a:lnTo>
                    <a:lnTo>
                      <a:pt x="2514" y="3073"/>
                    </a:lnTo>
                    <a:lnTo>
                      <a:pt x="2513" y="3073"/>
                    </a:lnTo>
                    <a:lnTo>
                      <a:pt x="2515" y="3068"/>
                    </a:lnTo>
                    <a:lnTo>
                      <a:pt x="2515" y="3065"/>
                    </a:lnTo>
                    <a:lnTo>
                      <a:pt x="2514" y="3062"/>
                    </a:lnTo>
                    <a:lnTo>
                      <a:pt x="2515" y="3060"/>
                    </a:lnTo>
                    <a:lnTo>
                      <a:pt x="2519" y="3060"/>
                    </a:lnTo>
                    <a:lnTo>
                      <a:pt x="2519" y="3064"/>
                    </a:lnTo>
                    <a:lnTo>
                      <a:pt x="2519" y="3065"/>
                    </a:lnTo>
                    <a:lnTo>
                      <a:pt x="2520" y="3066"/>
                    </a:lnTo>
                    <a:lnTo>
                      <a:pt x="2520" y="3067"/>
                    </a:lnTo>
                    <a:close/>
                    <a:moveTo>
                      <a:pt x="2150" y="3169"/>
                    </a:moveTo>
                    <a:lnTo>
                      <a:pt x="2149" y="3169"/>
                    </a:lnTo>
                    <a:lnTo>
                      <a:pt x="2148" y="3169"/>
                    </a:lnTo>
                    <a:lnTo>
                      <a:pt x="2147" y="3173"/>
                    </a:lnTo>
                    <a:lnTo>
                      <a:pt x="2146" y="3174"/>
                    </a:lnTo>
                    <a:lnTo>
                      <a:pt x="2145" y="3171"/>
                    </a:lnTo>
                    <a:lnTo>
                      <a:pt x="2146" y="3169"/>
                    </a:lnTo>
                    <a:lnTo>
                      <a:pt x="2146" y="3167"/>
                    </a:lnTo>
                    <a:lnTo>
                      <a:pt x="2146" y="3166"/>
                    </a:lnTo>
                    <a:lnTo>
                      <a:pt x="2148" y="3164"/>
                    </a:lnTo>
                    <a:lnTo>
                      <a:pt x="2149" y="3163"/>
                    </a:lnTo>
                    <a:lnTo>
                      <a:pt x="2149" y="3163"/>
                    </a:lnTo>
                    <a:lnTo>
                      <a:pt x="2150" y="3166"/>
                    </a:lnTo>
                    <a:lnTo>
                      <a:pt x="2150" y="3169"/>
                    </a:lnTo>
                    <a:close/>
                    <a:moveTo>
                      <a:pt x="2780" y="3166"/>
                    </a:moveTo>
                    <a:lnTo>
                      <a:pt x="2783" y="3168"/>
                    </a:lnTo>
                    <a:lnTo>
                      <a:pt x="2784" y="3175"/>
                    </a:lnTo>
                    <a:lnTo>
                      <a:pt x="2778" y="3175"/>
                    </a:lnTo>
                    <a:lnTo>
                      <a:pt x="2772" y="3170"/>
                    </a:lnTo>
                    <a:lnTo>
                      <a:pt x="2771" y="3167"/>
                    </a:lnTo>
                    <a:lnTo>
                      <a:pt x="2771" y="3166"/>
                    </a:lnTo>
                    <a:lnTo>
                      <a:pt x="2772" y="3166"/>
                    </a:lnTo>
                    <a:lnTo>
                      <a:pt x="2773" y="3166"/>
                    </a:lnTo>
                    <a:lnTo>
                      <a:pt x="2775" y="3165"/>
                    </a:lnTo>
                    <a:lnTo>
                      <a:pt x="2776" y="3165"/>
                    </a:lnTo>
                    <a:lnTo>
                      <a:pt x="2780" y="3166"/>
                    </a:lnTo>
                    <a:close/>
                    <a:moveTo>
                      <a:pt x="2144" y="3217"/>
                    </a:moveTo>
                    <a:lnTo>
                      <a:pt x="2143" y="3218"/>
                    </a:lnTo>
                    <a:lnTo>
                      <a:pt x="2142" y="3217"/>
                    </a:lnTo>
                    <a:lnTo>
                      <a:pt x="2142" y="3213"/>
                    </a:lnTo>
                    <a:lnTo>
                      <a:pt x="2143" y="3211"/>
                    </a:lnTo>
                    <a:lnTo>
                      <a:pt x="2145" y="3211"/>
                    </a:lnTo>
                    <a:lnTo>
                      <a:pt x="2146" y="3212"/>
                    </a:lnTo>
                    <a:lnTo>
                      <a:pt x="2145" y="3214"/>
                    </a:lnTo>
                    <a:lnTo>
                      <a:pt x="2144" y="3217"/>
                    </a:lnTo>
                    <a:close/>
                    <a:moveTo>
                      <a:pt x="2157" y="3224"/>
                    </a:moveTo>
                    <a:lnTo>
                      <a:pt x="2155" y="3225"/>
                    </a:lnTo>
                    <a:lnTo>
                      <a:pt x="2155" y="3225"/>
                    </a:lnTo>
                    <a:lnTo>
                      <a:pt x="2155" y="3219"/>
                    </a:lnTo>
                    <a:lnTo>
                      <a:pt x="2154" y="3217"/>
                    </a:lnTo>
                    <a:lnTo>
                      <a:pt x="2154" y="3216"/>
                    </a:lnTo>
                    <a:lnTo>
                      <a:pt x="2155" y="3215"/>
                    </a:lnTo>
                    <a:lnTo>
                      <a:pt x="2155" y="3215"/>
                    </a:lnTo>
                    <a:lnTo>
                      <a:pt x="2157" y="3217"/>
                    </a:lnTo>
                    <a:lnTo>
                      <a:pt x="2158" y="3219"/>
                    </a:lnTo>
                    <a:lnTo>
                      <a:pt x="2158" y="3221"/>
                    </a:lnTo>
                    <a:lnTo>
                      <a:pt x="2158" y="3222"/>
                    </a:lnTo>
                    <a:lnTo>
                      <a:pt x="2157" y="3224"/>
                    </a:lnTo>
                    <a:close/>
                    <a:moveTo>
                      <a:pt x="2177" y="3249"/>
                    </a:moveTo>
                    <a:lnTo>
                      <a:pt x="2174" y="3255"/>
                    </a:lnTo>
                    <a:lnTo>
                      <a:pt x="2172" y="3261"/>
                    </a:lnTo>
                    <a:lnTo>
                      <a:pt x="2169" y="3273"/>
                    </a:lnTo>
                    <a:lnTo>
                      <a:pt x="2167" y="3273"/>
                    </a:lnTo>
                    <a:lnTo>
                      <a:pt x="2165" y="3271"/>
                    </a:lnTo>
                    <a:lnTo>
                      <a:pt x="2170" y="3257"/>
                    </a:lnTo>
                    <a:lnTo>
                      <a:pt x="2170" y="3256"/>
                    </a:lnTo>
                    <a:lnTo>
                      <a:pt x="2170" y="3254"/>
                    </a:lnTo>
                    <a:lnTo>
                      <a:pt x="2168" y="3252"/>
                    </a:lnTo>
                    <a:lnTo>
                      <a:pt x="2167" y="3255"/>
                    </a:lnTo>
                    <a:lnTo>
                      <a:pt x="2161" y="3270"/>
                    </a:lnTo>
                    <a:lnTo>
                      <a:pt x="2159" y="3272"/>
                    </a:lnTo>
                    <a:lnTo>
                      <a:pt x="2157" y="3274"/>
                    </a:lnTo>
                    <a:lnTo>
                      <a:pt x="2156" y="3274"/>
                    </a:lnTo>
                    <a:lnTo>
                      <a:pt x="2154" y="3274"/>
                    </a:lnTo>
                    <a:lnTo>
                      <a:pt x="2148" y="3278"/>
                    </a:lnTo>
                    <a:lnTo>
                      <a:pt x="2157" y="3260"/>
                    </a:lnTo>
                    <a:lnTo>
                      <a:pt x="2157" y="3259"/>
                    </a:lnTo>
                    <a:lnTo>
                      <a:pt x="2156" y="3258"/>
                    </a:lnTo>
                    <a:lnTo>
                      <a:pt x="2155" y="3258"/>
                    </a:lnTo>
                    <a:lnTo>
                      <a:pt x="2147" y="3269"/>
                    </a:lnTo>
                    <a:lnTo>
                      <a:pt x="2143" y="3274"/>
                    </a:lnTo>
                    <a:lnTo>
                      <a:pt x="2140" y="3272"/>
                    </a:lnTo>
                    <a:lnTo>
                      <a:pt x="2139" y="3271"/>
                    </a:lnTo>
                    <a:lnTo>
                      <a:pt x="2140" y="3270"/>
                    </a:lnTo>
                    <a:lnTo>
                      <a:pt x="2147" y="3259"/>
                    </a:lnTo>
                    <a:lnTo>
                      <a:pt x="2154" y="3250"/>
                    </a:lnTo>
                    <a:lnTo>
                      <a:pt x="2157" y="3245"/>
                    </a:lnTo>
                    <a:lnTo>
                      <a:pt x="2158" y="3240"/>
                    </a:lnTo>
                    <a:lnTo>
                      <a:pt x="2158" y="3237"/>
                    </a:lnTo>
                    <a:lnTo>
                      <a:pt x="2158" y="3233"/>
                    </a:lnTo>
                    <a:lnTo>
                      <a:pt x="2159" y="3232"/>
                    </a:lnTo>
                    <a:lnTo>
                      <a:pt x="2159" y="3232"/>
                    </a:lnTo>
                    <a:lnTo>
                      <a:pt x="2160" y="3233"/>
                    </a:lnTo>
                    <a:lnTo>
                      <a:pt x="2160" y="3238"/>
                    </a:lnTo>
                    <a:lnTo>
                      <a:pt x="2158" y="3246"/>
                    </a:lnTo>
                    <a:lnTo>
                      <a:pt x="2157" y="3250"/>
                    </a:lnTo>
                    <a:lnTo>
                      <a:pt x="2155" y="3254"/>
                    </a:lnTo>
                    <a:lnTo>
                      <a:pt x="2156" y="3254"/>
                    </a:lnTo>
                    <a:lnTo>
                      <a:pt x="2159" y="3252"/>
                    </a:lnTo>
                    <a:lnTo>
                      <a:pt x="2161" y="3248"/>
                    </a:lnTo>
                    <a:lnTo>
                      <a:pt x="2163" y="3242"/>
                    </a:lnTo>
                    <a:lnTo>
                      <a:pt x="2164" y="3237"/>
                    </a:lnTo>
                    <a:lnTo>
                      <a:pt x="2165" y="3228"/>
                    </a:lnTo>
                    <a:lnTo>
                      <a:pt x="2166" y="3228"/>
                    </a:lnTo>
                    <a:lnTo>
                      <a:pt x="2166" y="3230"/>
                    </a:lnTo>
                    <a:lnTo>
                      <a:pt x="2167" y="3231"/>
                    </a:lnTo>
                    <a:lnTo>
                      <a:pt x="2169" y="3232"/>
                    </a:lnTo>
                    <a:lnTo>
                      <a:pt x="2170" y="3233"/>
                    </a:lnTo>
                    <a:lnTo>
                      <a:pt x="2171" y="3236"/>
                    </a:lnTo>
                    <a:lnTo>
                      <a:pt x="2172" y="3237"/>
                    </a:lnTo>
                    <a:lnTo>
                      <a:pt x="2175" y="3238"/>
                    </a:lnTo>
                    <a:lnTo>
                      <a:pt x="2176" y="3239"/>
                    </a:lnTo>
                    <a:lnTo>
                      <a:pt x="2177" y="3242"/>
                    </a:lnTo>
                    <a:lnTo>
                      <a:pt x="2177" y="3244"/>
                    </a:lnTo>
                    <a:lnTo>
                      <a:pt x="2177" y="3245"/>
                    </a:lnTo>
                    <a:lnTo>
                      <a:pt x="2178" y="3246"/>
                    </a:lnTo>
                    <a:lnTo>
                      <a:pt x="2177" y="3249"/>
                    </a:lnTo>
                    <a:close/>
                    <a:moveTo>
                      <a:pt x="2140" y="3253"/>
                    </a:moveTo>
                    <a:lnTo>
                      <a:pt x="2139" y="3253"/>
                    </a:lnTo>
                    <a:lnTo>
                      <a:pt x="2137" y="3252"/>
                    </a:lnTo>
                    <a:lnTo>
                      <a:pt x="2138" y="3248"/>
                    </a:lnTo>
                    <a:lnTo>
                      <a:pt x="2140" y="3246"/>
                    </a:lnTo>
                    <a:lnTo>
                      <a:pt x="2144" y="3244"/>
                    </a:lnTo>
                    <a:lnTo>
                      <a:pt x="2145" y="3243"/>
                    </a:lnTo>
                    <a:lnTo>
                      <a:pt x="2146" y="3242"/>
                    </a:lnTo>
                    <a:lnTo>
                      <a:pt x="2148" y="3242"/>
                    </a:lnTo>
                    <a:lnTo>
                      <a:pt x="2151" y="3240"/>
                    </a:lnTo>
                    <a:lnTo>
                      <a:pt x="2154" y="3237"/>
                    </a:lnTo>
                    <a:lnTo>
                      <a:pt x="2154" y="3236"/>
                    </a:lnTo>
                    <a:lnTo>
                      <a:pt x="2153" y="3241"/>
                    </a:lnTo>
                    <a:lnTo>
                      <a:pt x="2151" y="3245"/>
                    </a:lnTo>
                    <a:lnTo>
                      <a:pt x="2140" y="3253"/>
                    </a:lnTo>
                    <a:close/>
                    <a:moveTo>
                      <a:pt x="2181" y="3257"/>
                    </a:moveTo>
                    <a:lnTo>
                      <a:pt x="2179" y="3257"/>
                    </a:lnTo>
                    <a:lnTo>
                      <a:pt x="2178" y="3257"/>
                    </a:lnTo>
                    <a:lnTo>
                      <a:pt x="2178" y="3255"/>
                    </a:lnTo>
                    <a:lnTo>
                      <a:pt x="2180" y="3251"/>
                    </a:lnTo>
                    <a:lnTo>
                      <a:pt x="2181" y="3248"/>
                    </a:lnTo>
                    <a:lnTo>
                      <a:pt x="2181" y="3244"/>
                    </a:lnTo>
                    <a:lnTo>
                      <a:pt x="2182" y="3242"/>
                    </a:lnTo>
                    <a:lnTo>
                      <a:pt x="2183" y="3239"/>
                    </a:lnTo>
                    <a:lnTo>
                      <a:pt x="2184" y="3238"/>
                    </a:lnTo>
                    <a:lnTo>
                      <a:pt x="2186" y="3238"/>
                    </a:lnTo>
                    <a:lnTo>
                      <a:pt x="2187" y="3246"/>
                    </a:lnTo>
                    <a:lnTo>
                      <a:pt x="2186" y="3249"/>
                    </a:lnTo>
                    <a:lnTo>
                      <a:pt x="2185" y="3252"/>
                    </a:lnTo>
                    <a:lnTo>
                      <a:pt x="2183" y="3255"/>
                    </a:lnTo>
                    <a:lnTo>
                      <a:pt x="2181" y="3257"/>
                    </a:lnTo>
                    <a:close/>
                    <a:moveTo>
                      <a:pt x="2806" y="3263"/>
                    </a:moveTo>
                    <a:lnTo>
                      <a:pt x="2807" y="3265"/>
                    </a:lnTo>
                    <a:lnTo>
                      <a:pt x="2801" y="3264"/>
                    </a:lnTo>
                    <a:lnTo>
                      <a:pt x="2800" y="3263"/>
                    </a:lnTo>
                    <a:lnTo>
                      <a:pt x="2799" y="3262"/>
                    </a:lnTo>
                    <a:lnTo>
                      <a:pt x="2800" y="3260"/>
                    </a:lnTo>
                    <a:lnTo>
                      <a:pt x="2801" y="3258"/>
                    </a:lnTo>
                    <a:lnTo>
                      <a:pt x="2803" y="3257"/>
                    </a:lnTo>
                    <a:lnTo>
                      <a:pt x="2805" y="3258"/>
                    </a:lnTo>
                    <a:lnTo>
                      <a:pt x="2807" y="3260"/>
                    </a:lnTo>
                    <a:lnTo>
                      <a:pt x="2808" y="3261"/>
                    </a:lnTo>
                    <a:lnTo>
                      <a:pt x="2806" y="3263"/>
                    </a:lnTo>
                    <a:close/>
                    <a:moveTo>
                      <a:pt x="365" y="3342"/>
                    </a:moveTo>
                    <a:lnTo>
                      <a:pt x="368" y="3338"/>
                    </a:lnTo>
                    <a:lnTo>
                      <a:pt x="375" y="3331"/>
                    </a:lnTo>
                    <a:lnTo>
                      <a:pt x="378" y="3326"/>
                    </a:lnTo>
                    <a:lnTo>
                      <a:pt x="378" y="3331"/>
                    </a:lnTo>
                    <a:lnTo>
                      <a:pt x="373" y="3339"/>
                    </a:lnTo>
                    <a:lnTo>
                      <a:pt x="367" y="3343"/>
                    </a:lnTo>
                    <a:lnTo>
                      <a:pt x="365" y="3342"/>
                    </a:lnTo>
                    <a:close/>
                    <a:moveTo>
                      <a:pt x="353" y="3359"/>
                    </a:moveTo>
                    <a:lnTo>
                      <a:pt x="352" y="3359"/>
                    </a:lnTo>
                    <a:lnTo>
                      <a:pt x="352" y="3358"/>
                    </a:lnTo>
                    <a:lnTo>
                      <a:pt x="352" y="3355"/>
                    </a:lnTo>
                    <a:lnTo>
                      <a:pt x="353" y="3351"/>
                    </a:lnTo>
                    <a:lnTo>
                      <a:pt x="354" y="3350"/>
                    </a:lnTo>
                    <a:lnTo>
                      <a:pt x="358" y="3351"/>
                    </a:lnTo>
                    <a:lnTo>
                      <a:pt x="359" y="3351"/>
                    </a:lnTo>
                    <a:lnTo>
                      <a:pt x="359" y="3352"/>
                    </a:lnTo>
                    <a:lnTo>
                      <a:pt x="359" y="3353"/>
                    </a:lnTo>
                    <a:lnTo>
                      <a:pt x="357" y="3355"/>
                    </a:lnTo>
                    <a:lnTo>
                      <a:pt x="353" y="3359"/>
                    </a:lnTo>
                    <a:close/>
                    <a:moveTo>
                      <a:pt x="292" y="3380"/>
                    </a:moveTo>
                    <a:lnTo>
                      <a:pt x="296" y="3384"/>
                    </a:lnTo>
                    <a:lnTo>
                      <a:pt x="303" y="3382"/>
                    </a:lnTo>
                    <a:lnTo>
                      <a:pt x="305" y="3382"/>
                    </a:lnTo>
                    <a:lnTo>
                      <a:pt x="306" y="3383"/>
                    </a:lnTo>
                    <a:lnTo>
                      <a:pt x="308" y="3386"/>
                    </a:lnTo>
                    <a:lnTo>
                      <a:pt x="310" y="3391"/>
                    </a:lnTo>
                    <a:lnTo>
                      <a:pt x="310" y="3395"/>
                    </a:lnTo>
                    <a:lnTo>
                      <a:pt x="309" y="3397"/>
                    </a:lnTo>
                    <a:lnTo>
                      <a:pt x="308" y="3399"/>
                    </a:lnTo>
                    <a:lnTo>
                      <a:pt x="296" y="3406"/>
                    </a:lnTo>
                    <a:lnTo>
                      <a:pt x="295" y="3407"/>
                    </a:lnTo>
                    <a:lnTo>
                      <a:pt x="296" y="3408"/>
                    </a:lnTo>
                    <a:lnTo>
                      <a:pt x="297" y="3408"/>
                    </a:lnTo>
                    <a:lnTo>
                      <a:pt x="299" y="3408"/>
                    </a:lnTo>
                    <a:lnTo>
                      <a:pt x="309" y="3407"/>
                    </a:lnTo>
                    <a:lnTo>
                      <a:pt x="309" y="3405"/>
                    </a:lnTo>
                    <a:lnTo>
                      <a:pt x="310" y="3399"/>
                    </a:lnTo>
                    <a:lnTo>
                      <a:pt x="311" y="3396"/>
                    </a:lnTo>
                    <a:lnTo>
                      <a:pt x="312" y="3394"/>
                    </a:lnTo>
                    <a:lnTo>
                      <a:pt x="311" y="3388"/>
                    </a:lnTo>
                    <a:lnTo>
                      <a:pt x="311" y="3386"/>
                    </a:lnTo>
                    <a:lnTo>
                      <a:pt x="318" y="3385"/>
                    </a:lnTo>
                    <a:lnTo>
                      <a:pt x="322" y="3383"/>
                    </a:lnTo>
                    <a:lnTo>
                      <a:pt x="326" y="3379"/>
                    </a:lnTo>
                    <a:lnTo>
                      <a:pt x="327" y="3379"/>
                    </a:lnTo>
                    <a:lnTo>
                      <a:pt x="326" y="3386"/>
                    </a:lnTo>
                    <a:lnTo>
                      <a:pt x="326" y="3389"/>
                    </a:lnTo>
                    <a:lnTo>
                      <a:pt x="322" y="3397"/>
                    </a:lnTo>
                    <a:lnTo>
                      <a:pt x="319" y="3405"/>
                    </a:lnTo>
                    <a:lnTo>
                      <a:pt x="318" y="3412"/>
                    </a:lnTo>
                    <a:lnTo>
                      <a:pt x="318" y="3425"/>
                    </a:lnTo>
                    <a:lnTo>
                      <a:pt x="317" y="3429"/>
                    </a:lnTo>
                    <a:lnTo>
                      <a:pt x="315" y="3431"/>
                    </a:lnTo>
                    <a:lnTo>
                      <a:pt x="303" y="3436"/>
                    </a:lnTo>
                    <a:lnTo>
                      <a:pt x="297" y="3435"/>
                    </a:lnTo>
                    <a:lnTo>
                      <a:pt x="292" y="3431"/>
                    </a:lnTo>
                    <a:lnTo>
                      <a:pt x="289" y="3429"/>
                    </a:lnTo>
                    <a:lnTo>
                      <a:pt x="291" y="3425"/>
                    </a:lnTo>
                    <a:lnTo>
                      <a:pt x="292" y="3425"/>
                    </a:lnTo>
                    <a:lnTo>
                      <a:pt x="296" y="3426"/>
                    </a:lnTo>
                    <a:lnTo>
                      <a:pt x="299" y="3427"/>
                    </a:lnTo>
                    <a:lnTo>
                      <a:pt x="301" y="3427"/>
                    </a:lnTo>
                    <a:lnTo>
                      <a:pt x="300" y="3426"/>
                    </a:lnTo>
                    <a:lnTo>
                      <a:pt x="292" y="3420"/>
                    </a:lnTo>
                    <a:lnTo>
                      <a:pt x="286" y="3417"/>
                    </a:lnTo>
                    <a:lnTo>
                      <a:pt x="284" y="3414"/>
                    </a:lnTo>
                    <a:lnTo>
                      <a:pt x="284" y="3411"/>
                    </a:lnTo>
                    <a:lnTo>
                      <a:pt x="283" y="3410"/>
                    </a:lnTo>
                    <a:lnTo>
                      <a:pt x="279" y="3401"/>
                    </a:lnTo>
                    <a:lnTo>
                      <a:pt x="278" y="3398"/>
                    </a:lnTo>
                    <a:lnTo>
                      <a:pt x="277" y="3393"/>
                    </a:lnTo>
                    <a:lnTo>
                      <a:pt x="277" y="3388"/>
                    </a:lnTo>
                    <a:lnTo>
                      <a:pt x="278" y="3379"/>
                    </a:lnTo>
                    <a:lnTo>
                      <a:pt x="279" y="3378"/>
                    </a:lnTo>
                    <a:lnTo>
                      <a:pt x="281" y="3378"/>
                    </a:lnTo>
                    <a:lnTo>
                      <a:pt x="284" y="3379"/>
                    </a:lnTo>
                    <a:lnTo>
                      <a:pt x="292" y="3380"/>
                    </a:lnTo>
                    <a:close/>
                    <a:moveTo>
                      <a:pt x="377" y="3390"/>
                    </a:moveTo>
                    <a:lnTo>
                      <a:pt x="376" y="3392"/>
                    </a:lnTo>
                    <a:lnTo>
                      <a:pt x="374" y="3396"/>
                    </a:lnTo>
                    <a:lnTo>
                      <a:pt x="372" y="3397"/>
                    </a:lnTo>
                    <a:lnTo>
                      <a:pt x="371" y="3396"/>
                    </a:lnTo>
                    <a:lnTo>
                      <a:pt x="369" y="3396"/>
                    </a:lnTo>
                    <a:lnTo>
                      <a:pt x="367" y="3393"/>
                    </a:lnTo>
                    <a:lnTo>
                      <a:pt x="365" y="3391"/>
                    </a:lnTo>
                    <a:lnTo>
                      <a:pt x="364" y="3391"/>
                    </a:lnTo>
                    <a:lnTo>
                      <a:pt x="363" y="3393"/>
                    </a:lnTo>
                    <a:lnTo>
                      <a:pt x="363" y="3394"/>
                    </a:lnTo>
                    <a:lnTo>
                      <a:pt x="363" y="3396"/>
                    </a:lnTo>
                    <a:lnTo>
                      <a:pt x="363" y="3397"/>
                    </a:lnTo>
                    <a:lnTo>
                      <a:pt x="362" y="3397"/>
                    </a:lnTo>
                    <a:lnTo>
                      <a:pt x="362" y="3396"/>
                    </a:lnTo>
                    <a:lnTo>
                      <a:pt x="361" y="3394"/>
                    </a:lnTo>
                    <a:lnTo>
                      <a:pt x="361" y="3393"/>
                    </a:lnTo>
                    <a:lnTo>
                      <a:pt x="361" y="3391"/>
                    </a:lnTo>
                    <a:lnTo>
                      <a:pt x="363" y="3388"/>
                    </a:lnTo>
                    <a:lnTo>
                      <a:pt x="368" y="3383"/>
                    </a:lnTo>
                    <a:lnTo>
                      <a:pt x="370" y="3383"/>
                    </a:lnTo>
                    <a:lnTo>
                      <a:pt x="372" y="3383"/>
                    </a:lnTo>
                    <a:lnTo>
                      <a:pt x="375" y="3385"/>
                    </a:lnTo>
                    <a:lnTo>
                      <a:pt x="375" y="3386"/>
                    </a:lnTo>
                    <a:lnTo>
                      <a:pt x="377" y="3390"/>
                    </a:lnTo>
                    <a:close/>
                    <a:moveTo>
                      <a:pt x="391" y="3437"/>
                    </a:moveTo>
                    <a:lnTo>
                      <a:pt x="390" y="3437"/>
                    </a:lnTo>
                    <a:lnTo>
                      <a:pt x="388" y="3436"/>
                    </a:lnTo>
                    <a:lnTo>
                      <a:pt x="380" y="3426"/>
                    </a:lnTo>
                    <a:lnTo>
                      <a:pt x="375" y="3423"/>
                    </a:lnTo>
                    <a:lnTo>
                      <a:pt x="371" y="3418"/>
                    </a:lnTo>
                    <a:lnTo>
                      <a:pt x="367" y="3415"/>
                    </a:lnTo>
                    <a:lnTo>
                      <a:pt x="370" y="3410"/>
                    </a:lnTo>
                    <a:lnTo>
                      <a:pt x="372" y="3410"/>
                    </a:lnTo>
                    <a:lnTo>
                      <a:pt x="379" y="3414"/>
                    </a:lnTo>
                    <a:lnTo>
                      <a:pt x="384" y="3419"/>
                    </a:lnTo>
                    <a:lnTo>
                      <a:pt x="388" y="3421"/>
                    </a:lnTo>
                    <a:lnTo>
                      <a:pt x="394" y="3432"/>
                    </a:lnTo>
                    <a:lnTo>
                      <a:pt x="394" y="3434"/>
                    </a:lnTo>
                    <a:lnTo>
                      <a:pt x="391" y="3437"/>
                    </a:lnTo>
                    <a:close/>
                    <a:moveTo>
                      <a:pt x="2142" y="3429"/>
                    </a:moveTo>
                    <a:lnTo>
                      <a:pt x="2142" y="3431"/>
                    </a:lnTo>
                    <a:lnTo>
                      <a:pt x="2140" y="3430"/>
                    </a:lnTo>
                    <a:lnTo>
                      <a:pt x="2138" y="3429"/>
                    </a:lnTo>
                    <a:lnTo>
                      <a:pt x="2137" y="3428"/>
                    </a:lnTo>
                    <a:lnTo>
                      <a:pt x="2137" y="3427"/>
                    </a:lnTo>
                    <a:lnTo>
                      <a:pt x="2138" y="3425"/>
                    </a:lnTo>
                    <a:lnTo>
                      <a:pt x="2141" y="3426"/>
                    </a:lnTo>
                    <a:lnTo>
                      <a:pt x="2142" y="3429"/>
                    </a:lnTo>
                    <a:close/>
                    <a:moveTo>
                      <a:pt x="415" y="3440"/>
                    </a:moveTo>
                    <a:lnTo>
                      <a:pt x="415" y="3440"/>
                    </a:lnTo>
                    <a:lnTo>
                      <a:pt x="411" y="3440"/>
                    </a:lnTo>
                    <a:lnTo>
                      <a:pt x="410" y="3440"/>
                    </a:lnTo>
                    <a:lnTo>
                      <a:pt x="409" y="3438"/>
                    </a:lnTo>
                    <a:lnTo>
                      <a:pt x="409" y="3437"/>
                    </a:lnTo>
                    <a:lnTo>
                      <a:pt x="410" y="3434"/>
                    </a:lnTo>
                    <a:lnTo>
                      <a:pt x="412" y="3430"/>
                    </a:lnTo>
                    <a:lnTo>
                      <a:pt x="412" y="3428"/>
                    </a:lnTo>
                    <a:lnTo>
                      <a:pt x="412" y="3427"/>
                    </a:lnTo>
                    <a:lnTo>
                      <a:pt x="414" y="3430"/>
                    </a:lnTo>
                    <a:lnTo>
                      <a:pt x="414" y="3432"/>
                    </a:lnTo>
                    <a:lnTo>
                      <a:pt x="415" y="3440"/>
                    </a:lnTo>
                    <a:close/>
                    <a:moveTo>
                      <a:pt x="436" y="3450"/>
                    </a:moveTo>
                    <a:lnTo>
                      <a:pt x="438" y="3469"/>
                    </a:lnTo>
                    <a:lnTo>
                      <a:pt x="438" y="3475"/>
                    </a:lnTo>
                    <a:lnTo>
                      <a:pt x="436" y="3478"/>
                    </a:lnTo>
                    <a:lnTo>
                      <a:pt x="434" y="3485"/>
                    </a:lnTo>
                    <a:lnTo>
                      <a:pt x="432" y="3488"/>
                    </a:lnTo>
                    <a:lnTo>
                      <a:pt x="430" y="3484"/>
                    </a:lnTo>
                    <a:lnTo>
                      <a:pt x="430" y="3477"/>
                    </a:lnTo>
                    <a:lnTo>
                      <a:pt x="430" y="3472"/>
                    </a:lnTo>
                    <a:lnTo>
                      <a:pt x="429" y="3470"/>
                    </a:lnTo>
                    <a:lnTo>
                      <a:pt x="430" y="3460"/>
                    </a:lnTo>
                    <a:lnTo>
                      <a:pt x="429" y="3461"/>
                    </a:lnTo>
                    <a:lnTo>
                      <a:pt x="427" y="3465"/>
                    </a:lnTo>
                    <a:lnTo>
                      <a:pt x="424" y="3466"/>
                    </a:lnTo>
                    <a:lnTo>
                      <a:pt x="420" y="3461"/>
                    </a:lnTo>
                    <a:lnTo>
                      <a:pt x="418" y="3457"/>
                    </a:lnTo>
                    <a:lnTo>
                      <a:pt x="417" y="3453"/>
                    </a:lnTo>
                    <a:lnTo>
                      <a:pt x="415" y="3449"/>
                    </a:lnTo>
                    <a:lnTo>
                      <a:pt x="414" y="3447"/>
                    </a:lnTo>
                    <a:lnTo>
                      <a:pt x="415" y="3446"/>
                    </a:lnTo>
                    <a:lnTo>
                      <a:pt x="417" y="3441"/>
                    </a:lnTo>
                    <a:lnTo>
                      <a:pt x="418" y="3439"/>
                    </a:lnTo>
                    <a:lnTo>
                      <a:pt x="419" y="3433"/>
                    </a:lnTo>
                    <a:lnTo>
                      <a:pt x="420" y="3430"/>
                    </a:lnTo>
                    <a:lnTo>
                      <a:pt x="422" y="3431"/>
                    </a:lnTo>
                    <a:lnTo>
                      <a:pt x="426" y="3433"/>
                    </a:lnTo>
                    <a:lnTo>
                      <a:pt x="430" y="3436"/>
                    </a:lnTo>
                    <a:lnTo>
                      <a:pt x="434" y="3440"/>
                    </a:lnTo>
                    <a:lnTo>
                      <a:pt x="436" y="3450"/>
                    </a:lnTo>
                    <a:close/>
                    <a:moveTo>
                      <a:pt x="324" y="3435"/>
                    </a:moveTo>
                    <a:lnTo>
                      <a:pt x="328" y="3441"/>
                    </a:lnTo>
                    <a:lnTo>
                      <a:pt x="329" y="3446"/>
                    </a:lnTo>
                    <a:lnTo>
                      <a:pt x="328" y="3451"/>
                    </a:lnTo>
                    <a:lnTo>
                      <a:pt x="323" y="3453"/>
                    </a:lnTo>
                    <a:lnTo>
                      <a:pt x="320" y="3452"/>
                    </a:lnTo>
                    <a:lnTo>
                      <a:pt x="318" y="3452"/>
                    </a:lnTo>
                    <a:lnTo>
                      <a:pt x="316" y="3454"/>
                    </a:lnTo>
                    <a:lnTo>
                      <a:pt x="319" y="3454"/>
                    </a:lnTo>
                    <a:lnTo>
                      <a:pt x="322" y="3457"/>
                    </a:lnTo>
                    <a:lnTo>
                      <a:pt x="325" y="3461"/>
                    </a:lnTo>
                    <a:lnTo>
                      <a:pt x="329" y="3461"/>
                    </a:lnTo>
                    <a:lnTo>
                      <a:pt x="335" y="3464"/>
                    </a:lnTo>
                    <a:lnTo>
                      <a:pt x="330" y="3468"/>
                    </a:lnTo>
                    <a:lnTo>
                      <a:pt x="330" y="3471"/>
                    </a:lnTo>
                    <a:lnTo>
                      <a:pt x="335" y="3478"/>
                    </a:lnTo>
                    <a:lnTo>
                      <a:pt x="335" y="3480"/>
                    </a:lnTo>
                    <a:lnTo>
                      <a:pt x="337" y="3480"/>
                    </a:lnTo>
                    <a:lnTo>
                      <a:pt x="341" y="3480"/>
                    </a:lnTo>
                    <a:lnTo>
                      <a:pt x="341" y="3480"/>
                    </a:lnTo>
                    <a:lnTo>
                      <a:pt x="341" y="3482"/>
                    </a:lnTo>
                    <a:lnTo>
                      <a:pt x="339" y="3486"/>
                    </a:lnTo>
                    <a:lnTo>
                      <a:pt x="339" y="3487"/>
                    </a:lnTo>
                    <a:lnTo>
                      <a:pt x="341" y="3488"/>
                    </a:lnTo>
                    <a:lnTo>
                      <a:pt x="346" y="3488"/>
                    </a:lnTo>
                    <a:lnTo>
                      <a:pt x="346" y="3492"/>
                    </a:lnTo>
                    <a:lnTo>
                      <a:pt x="343" y="3495"/>
                    </a:lnTo>
                    <a:lnTo>
                      <a:pt x="336" y="3491"/>
                    </a:lnTo>
                    <a:lnTo>
                      <a:pt x="333" y="3486"/>
                    </a:lnTo>
                    <a:lnTo>
                      <a:pt x="331" y="3481"/>
                    </a:lnTo>
                    <a:lnTo>
                      <a:pt x="329" y="3479"/>
                    </a:lnTo>
                    <a:lnTo>
                      <a:pt x="322" y="3473"/>
                    </a:lnTo>
                    <a:lnTo>
                      <a:pt x="312" y="3461"/>
                    </a:lnTo>
                    <a:lnTo>
                      <a:pt x="310" y="3459"/>
                    </a:lnTo>
                    <a:lnTo>
                      <a:pt x="307" y="3454"/>
                    </a:lnTo>
                    <a:lnTo>
                      <a:pt x="306" y="3452"/>
                    </a:lnTo>
                    <a:lnTo>
                      <a:pt x="306" y="3451"/>
                    </a:lnTo>
                    <a:lnTo>
                      <a:pt x="307" y="3450"/>
                    </a:lnTo>
                    <a:lnTo>
                      <a:pt x="310" y="3449"/>
                    </a:lnTo>
                    <a:lnTo>
                      <a:pt x="310" y="3447"/>
                    </a:lnTo>
                    <a:lnTo>
                      <a:pt x="299" y="3443"/>
                    </a:lnTo>
                    <a:lnTo>
                      <a:pt x="298" y="3442"/>
                    </a:lnTo>
                    <a:lnTo>
                      <a:pt x="296" y="3439"/>
                    </a:lnTo>
                    <a:lnTo>
                      <a:pt x="297" y="3438"/>
                    </a:lnTo>
                    <a:lnTo>
                      <a:pt x="303" y="3439"/>
                    </a:lnTo>
                    <a:lnTo>
                      <a:pt x="310" y="3437"/>
                    </a:lnTo>
                    <a:lnTo>
                      <a:pt x="314" y="3436"/>
                    </a:lnTo>
                    <a:lnTo>
                      <a:pt x="316" y="3435"/>
                    </a:lnTo>
                    <a:lnTo>
                      <a:pt x="319" y="3433"/>
                    </a:lnTo>
                    <a:lnTo>
                      <a:pt x="321" y="3433"/>
                    </a:lnTo>
                    <a:lnTo>
                      <a:pt x="324" y="3435"/>
                    </a:lnTo>
                    <a:close/>
                    <a:moveTo>
                      <a:pt x="2114" y="3461"/>
                    </a:moveTo>
                    <a:lnTo>
                      <a:pt x="2112" y="3462"/>
                    </a:lnTo>
                    <a:lnTo>
                      <a:pt x="2104" y="3461"/>
                    </a:lnTo>
                    <a:lnTo>
                      <a:pt x="2101" y="3459"/>
                    </a:lnTo>
                    <a:lnTo>
                      <a:pt x="2092" y="3455"/>
                    </a:lnTo>
                    <a:lnTo>
                      <a:pt x="2075" y="3449"/>
                    </a:lnTo>
                    <a:lnTo>
                      <a:pt x="2069" y="3446"/>
                    </a:lnTo>
                    <a:lnTo>
                      <a:pt x="2068" y="3444"/>
                    </a:lnTo>
                    <a:lnTo>
                      <a:pt x="2071" y="3439"/>
                    </a:lnTo>
                    <a:lnTo>
                      <a:pt x="2073" y="3437"/>
                    </a:lnTo>
                    <a:lnTo>
                      <a:pt x="2075" y="3436"/>
                    </a:lnTo>
                    <a:lnTo>
                      <a:pt x="2093" y="3434"/>
                    </a:lnTo>
                    <a:lnTo>
                      <a:pt x="2100" y="3435"/>
                    </a:lnTo>
                    <a:lnTo>
                      <a:pt x="2108" y="3445"/>
                    </a:lnTo>
                    <a:lnTo>
                      <a:pt x="2113" y="3451"/>
                    </a:lnTo>
                    <a:lnTo>
                      <a:pt x="2115" y="3456"/>
                    </a:lnTo>
                    <a:lnTo>
                      <a:pt x="2115" y="3459"/>
                    </a:lnTo>
                    <a:lnTo>
                      <a:pt x="2114" y="3461"/>
                    </a:lnTo>
                    <a:close/>
                    <a:moveTo>
                      <a:pt x="410" y="3447"/>
                    </a:moveTo>
                    <a:lnTo>
                      <a:pt x="409" y="3448"/>
                    </a:lnTo>
                    <a:lnTo>
                      <a:pt x="408" y="3447"/>
                    </a:lnTo>
                    <a:lnTo>
                      <a:pt x="406" y="3445"/>
                    </a:lnTo>
                    <a:lnTo>
                      <a:pt x="404" y="3441"/>
                    </a:lnTo>
                    <a:lnTo>
                      <a:pt x="403" y="3439"/>
                    </a:lnTo>
                    <a:lnTo>
                      <a:pt x="403" y="3436"/>
                    </a:lnTo>
                    <a:lnTo>
                      <a:pt x="403" y="3436"/>
                    </a:lnTo>
                    <a:lnTo>
                      <a:pt x="404" y="3436"/>
                    </a:lnTo>
                    <a:lnTo>
                      <a:pt x="405" y="3436"/>
                    </a:lnTo>
                    <a:lnTo>
                      <a:pt x="409" y="3444"/>
                    </a:lnTo>
                    <a:lnTo>
                      <a:pt x="410" y="3447"/>
                    </a:lnTo>
                    <a:close/>
                    <a:moveTo>
                      <a:pt x="423" y="3475"/>
                    </a:moveTo>
                    <a:lnTo>
                      <a:pt x="422" y="3478"/>
                    </a:lnTo>
                    <a:lnTo>
                      <a:pt x="417" y="3471"/>
                    </a:lnTo>
                    <a:lnTo>
                      <a:pt x="415" y="3470"/>
                    </a:lnTo>
                    <a:lnTo>
                      <a:pt x="412" y="3463"/>
                    </a:lnTo>
                    <a:lnTo>
                      <a:pt x="411" y="3460"/>
                    </a:lnTo>
                    <a:lnTo>
                      <a:pt x="411" y="3458"/>
                    </a:lnTo>
                    <a:lnTo>
                      <a:pt x="412" y="3458"/>
                    </a:lnTo>
                    <a:lnTo>
                      <a:pt x="413" y="3458"/>
                    </a:lnTo>
                    <a:lnTo>
                      <a:pt x="414" y="3459"/>
                    </a:lnTo>
                    <a:lnTo>
                      <a:pt x="421" y="3466"/>
                    </a:lnTo>
                    <a:lnTo>
                      <a:pt x="423" y="3470"/>
                    </a:lnTo>
                    <a:lnTo>
                      <a:pt x="423" y="3475"/>
                    </a:lnTo>
                    <a:close/>
                    <a:moveTo>
                      <a:pt x="443" y="3481"/>
                    </a:moveTo>
                    <a:lnTo>
                      <a:pt x="440" y="3482"/>
                    </a:lnTo>
                    <a:lnTo>
                      <a:pt x="441" y="3479"/>
                    </a:lnTo>
                    <a:lnTo>
                      <a:pt x="441" y="3477"/>
                    </a:lnTo>
                    <a:lnTo>
                      <a:pt x="441" y="3475"/>
                    </a:lnTo>
                    <a:lnTo>
                      <a:pt x="441" y="3472"/>
                    </a:lnTo>
                    <a:lnTo>
                      <a:pt x="440" y="3464"/>
                    </a:lnTo>
                    <a:lnTo>
                      <a:pt x="443" y="3459"/>
                    </a:lnTo>
                    <a:lnTo>
                      <a:pt x="447" y="3459"/>
                    </a:lnTo>
                    <a:lnTo>
                      <a:pt x="447" y="3462"/>
                    </a:lnTo>
                    <a:lnTo>
                      <a:pt x="445" y="3473"/>
                    </a:lnTo>
                    <a:lnTo>
                      <a:pt x="444" y="3478"/>
                    </a:lnTo>
                    <a:lnTo>
                      <a:pt x="444" y="3480"/>
                    </a:lnTo>
                    <a:lnTo>
                      <a:pt x="443" y="3481"/>
                    </a:lnTo>
                    <a:close/>
                    <a:moveTo>
                      <a:pt x="350" y="3506"/>
                    </a:moveTo>
                    <a:lnTo>
                      <a:pt x="349" y="3506"/>
                    </a:lnTo>
                    <a:lnTo>
                      <a:pt x="348" y="3505"/>
                    </a:lnTo>
                    <a:lnTo>
                      <a:pt x="347" y="3503"/>
                    </a:lnTo>
                    <a:lnTo>
                      <a:pt x="346" y="3498"/>
                    </a:lnTo>
                    <a:lnTo>
                      <a:pt x="347" y="3496"/>
                    </a:lnTo>
                    <a:lnTo>
                      <a:pt x="347" y="3496"/>
                    </a:lnTo>
                    <a:lnTo>
                      <a:pt x="350" y="3499"/>
                    </a:lnTo>
                    <a:lnTo>
                      <a:pt x="350" y="3506"/>
                    </a:lnTo>
                    <a:close/>
                    <a:moveTo>
                      <a:pt x="2161" y="3507"/>
                    </a:moveTo>
                    <a:lnTo>
                      <a:pt x="2160" y="3507"/>
                    </a:lnTo>
                    <a:lnTo>
                      <a:pt x="2157" y="3507"/>
                    </a:lnTo>
                    <a:lnTo>
                      <a:pt x="2154" y="3505"/>
                    </a:lnTo>
                    <a:lnTo>
                      <a:pt x="2152" y="3504"/>
                    </a:lnTo>
                    <a:lnTo>
                      <a:pt x="2163" y="3499"/>
                    </a:lnTo>
                    <a:lnTo>
                      <a:pt x="2165" y="3499"/>
                    </a:lnTo>
                    <a:lnTo>
                      <a:pt x="2165" y="3500"/>
                    </a:lnTo>
                    <a:lnTo>
                      <a:pt x="2164" y="3503"/>
                    </a:lnTo>
                    <a:lnTo>
                      <a:pt x="2163" y="3505"/>
                    </a:lnTo>
                    <a:lnTo>
                      <a:pt x="2162" y="3506"/>
                    </a:lnTo>
                    <a:lnTo>
                      <a:pt x="2161" y="3507"/>
                    </a:lnTo>
                    <a:close/>
                    <a:moveTo>
                      <a:pt x="3004" y="3510"/>
                    </a:moveTo>
                    <a:lnTo>
                      <a:pt x="3002" y="3510"/>
                    </a:lnTo>
                    <a:lnTo>
                      <a:pt x="3002" y="3510"/>
                    </a:lnTo>
                    <a:lnTo>
                      <a:pt x="3003" y="3508"/>
                    </a:lnTo>
                    <a:lnTo>
                      <a:pt x="3005" y="3505"/>
                    </a:lnTo>
                    <a:lnTo>
                      <a:pt x="3007" y="3504"/>
                    </a:lnTo>
                    <a:lnTo>
                      <a:pt x="3006" y="3508"/>
                    </a:lnTo>
                    <a:lnTo>
                      <a:pt x="3004" y="3510"/>
                    </a:lnTo>
                    <a:close/>
                    <a:moveTo>
                      <a:pt x="458" y="3534"/>
                    </a:moveTo>
                    <a:lnTo>
                      <a:pt x="458" y="3535"/>
                    </a:lnTo>
                    <a:lnTo>
                      <a:pt x="456" y="3535"/>
                    </a:lnTo>
                    <a:lnTo>
                      <a:pt x="454" y="3534"/>
                    </a:lnTo>
                    <a:lnTo>
                      <a:pt x="453" y="3532"/>
                    </a:lnTo>
                    <a:lnTo>
                      <a:pt x="451" y="3525"/>
                    </a:lnTo>
                    <a:lnTo>
                      <a:pt x="451" y="3524"/>
                    </a:lnTo>
                    <a:lnTo>
                      <a:pt x="451" y="3523"/>
                    </a:lnTo>
                    <a:lnTo>
                      <a:pt x="455" y="3521"/>
                    </a:lnTo>
                    <a:lnTo>
                      <a:pt x="456" y="3521"/>
                    </a:lnTo>
                    <a:lnTo>
                      <a:pt x="456" y="3523"/>
                    </a:lnTo>
                    <a:lnTo>
                      <a:pt x="458" y="3526"/>
                    </a:lnTo>
                    <a:lnTo>
                      <a:pt x="459" y="3528"/>
                    </a:lnTo>
                    <a:lnTo>
                      <a:pt x="459" y="3532"/>
                    </a:lnTo>
                    <a:lnTo>
                      <a:pt x="458" y="3534"/>
                    </a:lnTo>
                    <a:close/>
                    <a:moveTo>
                      <a:pt x="3001" y="3530"/>
                    </a:moveTo>
                    <a:lnTo>
                      <a:pt x="2998" y="3536"/>
                    </a:lnTo>
                    <a:lnTo>
                      <a:pt x="2996" y="3539"/>
                    </a:lnTo>
                    <a:lnTo>
                      <a:pt x="2995" y="3540"/>
                    </a:lnTo>
                    <a:lnTo>
                      <a:pt x="2991" y="3540"/>
                    </a:lnTo>
                    <a:lnTo>
                      <a:pt x="2984" y="3541"/>
                    </a:lnTo>
                    <a:lnTo>
                      <a:pt x="2981" y="3542"/>
                    </a:lnTo>
                    <a:lnTo>
                      <a:pt x="2980" y="3546"/>
                    </a:lnTo>
                    <a:lnTo>
                      <a:pt x="2981" y="3548"/>
                    </a:lnTo>
                    <a:lnTo>
                      <a:pt x="2982" y="3549"/>
                    </a:lnTo>
                    <a:lnTo>
                      <a:pt x="2983" y="3550"/>
                    </a:lnTo>
                    <a:lnTo>
                      <a:pt x="2986" y="3549"/>
                    </a:lnTo>
                    <a:lnTo>
                      <a:pt x="2987" y="3549"/>
                    </a:lnTo>
                    <a:lnTo>
                      <a:pt x="2988" y="3550"/>
                    </a:lnTo>
                    <a:lnTo>
                      <a:pt x="2989" y="3551"/>
                    </a:lnTo>
                    <a:lnTo>
                      <a:pt x="2989" y="3553"/>
                    </a:lnTo>
                    <a:lnTo>
                      <a:pt x="2989" y="3556"/>
                    </a:lnTo>
                    <a:lnTo>
                      <a:pt x="2989" y="3559"/>
                    </a:lnTo>
                    <a:lnTo>
                      <a:pt x="2986" y="3566"/>
                    </a:lnTo>
                    <a:lnTo>
                      <a:pt x="2983" y="3569"/>
                    </a:lnTo>
                    <a:lnTo>
                      <a:pt x="2979" y="3573"/>
                    </a:lnTo>
                    <a:lnTo>
                      <a:pt x="2978" y="3574"/>
                    </a:lnTo>
                    <a:lnTo>
                      <a:pt x="2977" y="3575"/>
                    </a:lnTo>
                    <a:lnTo>
                      <a:pt x="2977" y="3580"/>
                    </a:lnTo>
                    <a:lnTo>
                      <a:pt x="2975" y="3583"/>
                    </a:lnTo>
                    <a:lnTo>
                      <a:pt x="2968" y="3593"/>
                    </a:lnTo>
                    <a:lnTo>
                      <a:pt x="2966" y="3595"/>
                    </a:lnTo>
                    <a:lnTo>
                      <a:pt x="2966" y="3596"/>
                    </a:lnTo>
                    <a:lnTo>
                      <a:pt x="2965" y="3601"/>
                    </a:lnTo>
                    <a:lnTo>
                      <a:pt x="2963" y="3604"/>
                    </a:lnTo>
                    <a:lnTo>
                      <a:pt x="2957" y="3612"/>
                    </a:lnTo>
                    <a:lnTo>
                      <a:pt x="2956" y="3615"/>
                    </a:lnTo>
                    <a:lnTo>
                      <a:pt x="2955" y="3617"/>
                    </a:lnTo>
                    <a:lnTo>
                      <a:pt x="2955" y="3620"/>
                    </a:lnTo>
                    <a:lnTo>
                      <a:pt x="2955" y="3622"/>
                    </a:lnTo>
                    <a:lnTo>
                      <a:pt x="2954" y="3624"/>
                    </a:lnTo>
                    <a:lnTo>
                      <a:pt x="2952" y="3627"/>
                    </a:lnTo>
                    <a:lnTo>
                      <a:pt x="2952" y="3628"/>
                    </a:lnTo>
                    <a:lnTo>
                      <a:pt x="2953" y="3630"/>
                    </a:lnTo>
                    <a:lnTo>
                      <a:pt x="2953" y="3631"/>
                    </a:lnTo>
                    <a:lnTo>
                      <a:pt x="2953" y="3633"/>
                    </a:lnTo>
                    <a:lnTo>
                      <a:pt x="2953" y="3636"/>
                    </a:lnTo>
                    <a:lnTo>
                      <a:pt x="2955" y="3634"/>
                    </a:lnTo>
                    <a:lnTo>
                      <a:pt x="2960" y="3627"/>
                    </a:lnTo>
                    <a:lnTo>
                      <a:pt x="2964" y="3622"/>
                    </a:lnTo>
                    <a:lnTo>
                      <a:pt x="2967" y="3621"/>
                    </a:lnTo>
                    <a:lnTo>
                      <a:pt x="2968" y="3619"/>
                    </a:lnTo>
                    <a:lnTo>
                      <a:pt x="2970" y="3615"/>
                    </a:lnTo>
                    <a:lnTo>
                      <a:pt x="2973" y="3610"/>
                    </a:lnTo>
                    <a:lnTo>
                      <a:pt x="2975" y="3609"/>
                    </a:lnTo>
                    <a:lnTo>
                      <a:pt x="2976" y="3610"/>
                    </a:lnTo>
                    <a:lnTo>
                      <a:pt x="2977" y="3612"/>
                    </a:lnTo>
                    <a:lnTo>
                      <a:pt x="2977" y="3615"/>
                    </a:lnTo>
                    <a:lnTo>
                      <a:pt x="2976" y="3618"/>
                    </a:lnTo>
                    <a:lnTo>
                      <a:pt x="2976" y="3619"/>
                    </a:lnTo>
                    <a:lnTo>
                      <a:pt x="2979" y="3616"/>
                    </a:lnTo>
                    <a:lnTo>
                      <a:pt x="2984" y="3614"/>
                    </a:lnTo>
                    <a:lnTo>
                      <a:pt x="2986" y="3615"/>
                    </a:lnTo>
                    <a:lnTo>
                      <a:pt x="2990" y="3618"/>
                    </a:lnTo>
                    <a:lnTo>
                      <a:pt x="2993" y="3617"/>
                    </a:lnTo>
                    <a:lnTo>
                      <a:pt x="2998" y="3616"/>
                    </a:lnTo>
                    <a:lnTo>
                      <a:pt x="2999" y="3616"/>
                    </a:lnTo>
                    <a:lnTo>
                      <a:pt x="2998" y="3619"/>
                    </a:lnTo>
                    <a:lnTo>
                      <a:pt x="2996" y="3621"/>
                    </a:lnTo>
                    <a:lnTo>
                      <a:pt x="2992" y="3625"/>
                    </a:lnTo>
                    <a:lnTo>
                      <a:pt x="2980" y="3631"/>
                    </a:lnTo>
                    <a:lnTo>
                      <a:pt x="2977" y="3636"/>
                    </a:lnTo>
                    <a:lnTo>
                      <a:pt x="2977" y="3636"/>
                    </a:lnTo>
                    <a:lnTo>
                      <a:pt x="2980" y="3634"/>
                    </a:lnTo>
                    <a:lnTo>
                      <a:pt x="2982" y="3633"/>
                    </a:lnTo>
                    <a:lnTo>
                      <a:pt x="2985" y="3633"/>
                    </a:lnTo>
                    <a:lnTo>
                      <a:pt x="2986" y="3633"/>
                    </a:lnTo>
                    <a:lnTo>
                      <a:pt x="2986" y="3635"/>
                    </a:lnTo>
                    <a:lnTo>
                      <a:pt x="2985" y="3638"/>
                    </a:lnTo>
                    <a:lnTo>
                      <a:pt x="2979" y="3645"/>
                    </a:lnTo>
                    <a:lnTo>
                      <a:pt x="2980" y="3645"/>
                    </a:lnTo>
                    <a:lnTo>
                      <a:pt x="2988" y="3642"/>
                    </a:lnTo>
                    <a:lnTo>
                      <a:pt x="2993" y="3646"/>
                    </a:lnTo>
                    <a:lnTo>
                      <a:pt x="3000" y="3644"/>
                    </a:lnTo>
                    <a:lnTo>
                      <a:pt x="3003" y="3643"/>
                    </a:lnTo>
                    <a:lnTo>
                      <a:pt x="3003" y="3644"/>
                    </a:lnTo>
                    <a:lnTo>
                      <a:pt x="3004" y="3646"/>
                    </a:lnTo>
                    <a:lnTo>
                      <a:pt x="3004" y="3649"/>
                    </a:lnTo>
                    <a:lnTo>
                      <a:pt x="3005" y="3649"/>
                    </a:lnTo>
                    <a:lnTo>
                      <a:pt x="3007" y="3648"/>
                    </a:lnTo>
                    <a:lnTo>
                      <a:pt x="3007" y="3647"/>
                    </a:lnTo>
                    <a:lnTo>
                      <a:pt x="3007" y="3642"/>
                    </a:lnTo>
                    <a:lnTo>
                      <a:pt x="3007" y="3641"/>
                    </a:lnTo>
                    <a:lnTo>
                      <a:pt x="3009" y="3642"/>
                    </a:lnTo>
                    <a:lnTo>
                      <a:pt x="3009" y="3643"/>
                    </a:lnTo>
                    <a:lnTo>
                      <a:pt x="3010" y="3647"/>
                    </a:lnTo>
                    <a:lnTo>
                      <a:pt x="3009" y="3651"/>
                    </a:lnTo>
                    <a:lnTo>
                      <a:pt x="3008" y="3655"/>
                    </a:lnTo>
                    <a:lnTo>
                      <a:pt x="3005" y="3660"/>
                    </a:lnTo>
                    <a:lnTo>
                      <a:pt x="3005" y="3663"/>
                    </a:lnTo>
                    <a:lnTo>
                      <a:pt x="3004" y="3665"/>
                    </a:lnTo>
                    <a:lnTo>
                      <a:pt x="3005" y="3665"/>
                    </a:lnTo>
                    <a:lnTo>
                      <a:pt x="3008" y="3663"/>
                    </a:lnTo>
                    <a:lnTo>
                      <a:pt x="3008" y="3662"/>
                    </a:lnTo>
                    <a:lnTo>
                      <a:pt x="3008" y="3660"/>
                    </a:lnTo>
                    <a:lnTo>
                      <a:pt x="3008" y="3659"/>
                    </a:lnTo>
                    <a:lnTo>
                      <a:pt x="3011" y="3656"/>
                    </a:lnTo>
                    <a:lnTo>
                      <a:pt x="3014" y="3653"/>
                    </a:lnTo>
                    <a:lnTo>
                      <a:pt x="3016" y="3653"/>
                    </a:lnTo>
                    <a:lnTo>
                      <a:pt x="3016" y="3654"/>
                    </a:lnTo>
                    <a:lnTo>
                      <a:pt x="3016" y="3655"/>
                    </a:lnTo>
                    <a:lnTo>
                      <a:pt x="3017" y="3655"/>
                    </a:lnTo>
                    <a:lnTo>
                      <a:pt x="3020" y="3652"/>
                    </a:lnTo>
                    <a:lnTo>
                      <a:pt x="3022" y="3651"/>
                    </a:lnTo>
                    <a:lnTo>
                      <a:pt x="3024" y="3650"/>
                    </a:lnTo>
                    <a:lnTo>
                      <a:pt x="3027" y="3648"/>
                    </a:lnTo>
                    <a:lnTo>
                      <a:pt x="3029" y="3645"/>
                    </a:lnTo>
                    <a:lnTo>
                      <a:pt x="3031" y="3643"/>
                    </a:lnTo>
                    <a:lnTo>
                      <a:pt x="3034" y="3641"/>
                    </a:lnTo>
                    <a:lnTo>
                      <a:pt x="3035" y="3641"/>
                    </a:lnTo>
                    <a:lnTo>
                      <a:pt x="3035" y="3644"/>
                    </a:lnTo>
                    <a:lnTo>
                      <a:pt x="3035" y="3648"/>
                    </a:lnTo>
                    <a:lnTo>
                      <a:pt x="3036" y="3651"/>
                    </a:lnTo>
                    <a:lnTo>
                      <a:pt x="3036" y="3652"/>
                    </a:lnTo>
                    <a:lnTo>
                      <a:pt x="3038" y="3648"/>
                    </a:lnTo>
                    <a:lnTo>
                      <a:pt x="3039" y="3647"/>
                    </a:lnTo>
                    <a:lnTo>
                      <a:pt x="3041" y="3646"/>
                    </a:lnTo>
                    <a:lnTo>
                      <a:pt x="3042" y="3647"/>
                    </a:lnTo>
                    <a:lnTo>
                      <a:pt x="3053" y="3646"/>
                    </a:lnTo>
                    <a:lnTo>
                      <a:pt x="3057" y="3646"/>
                    </a:lnTo>
                    <a:lnTo>
                      <a:pt x="3060" y="3649"/>
                    </a:lnTo>
                    <a:lnTo>
                      <a:pt x="3065" y="3652"/>
                    </a:lnTo>
                    <a:lnTo>
                      <a:pt x="3067" y="3655"/>
                    </a:lnTo>
                    <a:lnTo>
                      <a:pt x="3067" y="3659"/>
                    </a:lnTo>
                    <a:lnTo>
                      <a:pt x="3067" y="3662"/>
                    </a:lnTo>
                    <a:lnTo>
                      <a:pt x="3063" y="3665"/>
                    </a:lnTo>
                    <a:lnTo>
                      <a:pt x="3060" y="3667"/>
                    </a:lnTo>
                    <a:lnTo>
                      <a:pt x="3058" y="3670"/>
                    </a:lnTo>
                    <a:lnTo>
                      <a:pt x="3058" y="3672"/>
                    </a:lnTo>
                    <a:lnTo>
                      <a:pt x="3057" y="3673"/>
                    </a:lnTo>
                    <a:lnTo>
                      <a:pt x="3055" y="3675"/>
                    </a:lnTo>
                    <a:lnTo>
                      <a:pt x="3046" y="3680"/>
                    </a:lnTo>
                    <a:lnTo>
                      <a:pt x="3048" y="3681"/>
                    </a:lnTo>
                    <a:lnTo>
                      <a:pt x="3053" y="3679"/>
                    </a:lnTo>
                    <a:lnTo>
                      <a:pt x="3057" y="3679"/>
                    </a:lnTo>
                    <a:lnTo>
                      <a:pt x="3057" y="3680"/>
                    </a:lnTo>
                    <a:lnTo>
                      <a:pt x="3056" y="3682"/>
                    </a:lnTo>
                    <a:lnTo>
                      <a:pt x="3053" y="3683"/>
                    </a:lnTo>
                    <a:lnTo>
                      <a:pt x="3053" y="3684"/>
                    </a:lnTo>
                    <a:lnTo>
                      <a:pt x="3053" y="3685"/>
                    </a:lnTo>
                    <a:lnTo>
                      <a:pt x="3056" y="3686"/>
                    </a:lnTo>
                    <a:lnTo>
                      <a:pt x="3059" y="3685"/>
                    </a:lnTo>
                    <a:lnTo>
                      <a:pt x="3062" y="3686"/>
                    </a:lnTo>
                    <a:lnTo>
                      <a:pt x="3062" y="3688"/>
                    </a:lnTo>
                    <a:lnTo>
                      <a:pt x="3060" y="3692"/>
                    </a:lnTo>
                    <a:lnTo>
                      <a:pt x="3059" y="3694"/>
                    </a:lnTo>
                    <a:lnTo>
                      <a:pt x="3056" y="3697"/>
                    </a:lnTo>
                    <a:lnTo>
                      <a:pt x="3049" y="3700"/>
                    </a:lnTo>
                    <a:lnTo>
                      <a:pt x="3048" y="3701"/>
                    </a:lnTo>
                    <a:lnTo>
                      <a:pt x="3048" y="3702"/>
                    </a:lnTo>
                    <a:lnTo>
                      <a:pt x="3054" y="3699"/>
                    </a:lnTo>
                    <a:lnTo>
                      <a:pt x="3057" y="3698"/>
                    </a:lnTo>
                    <a:lnTo>
                      <a:pt x="3059" y="3698"/>
                    </a:lnTo>
                    <a:lnTo>
                      <a:pt x="3061" y="3696"/>
                    </a:lnTo>
                    <a:lnTo>
                      <a:pt x="3064" y="3695"/>
                    </a:lnTo>
                    <a:lnTo>
                      <a:pt x="3067" y="3697"/>
                    </a:lnTo>
                    <a:lnTo>
                      <a:pt x="3072" y="3692"/>
                    </a:lnTo>
                    <a:lnTo>
                      <a:pt x="3074" y="3692"/>
                    </a:lnTo>
                    <a:lnTo>
                      <a:pt x="3077" y="3692"/>
                    </a:lnTo>
                    <a:lnTo>
                      <a:pt x="3079" y="3692"/>
                    </a:lnTo>
                    <a:lnTo>
                      <a:pt x="3082" y="3689"/>
                    </a:lnTo>
                    <a:lnTo>
                      <a:pt x="3085" y="3687"/>
                    </a:lnTo>
                    <a:lnTo>
                      <a:pt x="3085" y="3687"/>
                    </a:lnTo>
                    <a:lnTo>
                      <a:pt x="3086" y="3689"/>
                    </a:lnTo>
                    <a:lnTo>
                      <a:pt x="3086" y="3692"/>
                    </a:lnTo>
                    <a:lnTo>
                      <a:pt x="3086" y="3695"/>
                    </a:lnTo>
                    <a:lnTo>
                      <a:pt x="3085" y="3697"/>
                    </a:lnTo>
                    <a:lnTo>
                      <a:pt x="3082" y="3701"/>
                    </a:lnTo>
                    <a:lnTo>
                      <a:pt x="3080" y="3702"/>
                    </a:lnTo>
                    <a:lnTo>
                      <a:pt x="3079" y="3703"/>
                    </a:lnTo>
                    <a:lnTo>
                      <a:pt x="3076" y="3703"/>
                    </a:lnTo>
                    <a:lnTo>
                      <a:pt x="3075" y="3703"/>
                    </a:lnTo>
                    <a:lnTo>
                      <a:pt x="3073" y="3707"/>
                    </a:lnTo>
                    <a:lnTo>
                      <a:pt x="3068" y="3710"/>
                    </a:lnTo>
                    <a:lnTo>
                      <a:pt x="3065" y="3711"/>
                    </a:lnTo>
                    <a:lnTo>
                      <a:pt x="3067" y="3713"/>
                    </a:lnTo>
                    <a:lnTo>
                      <a:pt x="3068" y="3716"/>
                    </a:lnTo>
                    <a:lnTo>
                      <a:pt x="3067" y="3717"/>
                    </a:lnTo>
                    <a:lnTo>
                      <a:pt x="3062" y="3718"/>
                    </a:lnTo>
                    <a:lnTo>
                      <a:pt x="3062" y="3719"/>
                    </a:lnTo>
                    <a:lnTo>
                      <a:pt x="3060" y="3720"/>
                    </a:lnTo>
                    <a:lnTo>
                      <a:pt x="3056" y="3721"/>
                    </a:lnTo>
                    <a:lnTo>
                      <a:pt x="3059" y="3721"/>
                    </a:lnTo>
                    <a:lnTo>
                      <a:pt x="3064" y="3721"/>
                    </a:lnTo>
                    <a:lnTo>
                      <a:pt x="3064" y="3721"/>
                    </a:lnTo>
                    <a:lnTo>
                      <a:pt x="3064" y="3724"/>
                    </a:lnTo>
                    <a:lnTo>
                      <a:pt x="3062" y="3726"/>
                    </a:lnTo>
                    <a:lnTo>
                      <a:pt x="3057" y="3732"/>
                    </a:lnTo>
                    <a:lnTo>
                      <a:pt x="3057" y="3733"/>
                    </a:lnTo>
                    <a:lnTo>
                      <a:pt x="3057" y="3736"/>
                    </a:lnTo>
                    <a:lnTo>
                      <a:pt x="3059" y="3739"/>
                    </a:lnTo>
                    <a:lnTo>
                      <a:pt x="3060" y="3740"/>
                    </a:lnTo>
                    <a:lnTo>
                      <a:pt x="3063" y="3740"/>
                    </a:lnTo>
                    <a:lnTo>
                      <a:pt x="3066" y="3740"/>
                    </a:lnTo>
                    <a:lnTo>
                      <a:pt x="3069" y="3735"/>
                    </a:lnTo>
                    <a:lnTo>
                      <a:pt x="3077" y="3722"/>
                    </a:lnTo>
                    <a:lnTo>
                      <a:pt x="3084" y="3718"/>
                    </a:lnTo>
                    <a:lnTo>
                      <a:pt x="3090" y="3714"/>
                    </a:lnTo>
                    <a:lnTo>
                      <a:pt x="3091" y="3715"/>
                    </a:lnTo>
                    <a:lnTo>
                      <a:pt x="3092" y="3716"/>
                    </a:lnTo>
                    <a:lnTo>
                      <a:pt x="3091" y="3717"/>
                    </a:lnTo>
                    <a:lnTo>
                      <a:pt x="3088" y="3720"/>
                    </a:lnTo>
                    <a:lnTo>
                      <a:pt x="3087" y="3723"/>
                    </a:lnTo>
                    <a:lnTo>
                      <a:pt x="3083" y="3732"/>
                    </a:lnTo>
                    <a:lnTo>
                      <a:pt x="3081" y="3736"/>
                    </a:lnTo>
                    <a:lnTo>
                      <a:pt x="3081" y="3740"/>
                    </a:lnTo>
                    <a:lnTo>
                      <a:pt x="3081" y="3747"/>
                    </a:lnTo>
                    <a:lnTo>
                      <a:pt x="3081" y="3749"/>
                    </a:lnTo>
                    <a:lnTo>
                      <a:pt x="3083" y="3750"/>
                    </a:lnTo>
                    <a:lnTo>
                      <a:pt x="3085" y="3749"/>
                    </a:lnTo>
                    <a:lnTo>
                      <a:pt x="3089" y="3745"/>
                    </a:lnTo>
                    <a:lnTo>
                      <a:pt x="3091" y="3742"/>
                    </a:lnTo>
                    <a:lnTo>
                      <a:pt x="3093" y="3736"/>
                    </a:lnTo>
                    <a:lnTo>
                      <a:pt x="3094" y="3734"/>
                    </a:lnTo>
                    <a:lnTo>
                      <a:pt x="3096" y="3734"/>
                    </a:lnTo>
                    <a:lnTo>
                      <a:pt x="3097" y="3735"/>
                    </a:lnTo>
                    <a:lnTo>
                      <a:pt x="3097" y="3738"/>
                    </a:lnTo>
                    <a:lnTo>
                      <a:pt x="3098" y="3742"/>
                    </a:lnTo>
                    <a:lnTo>
                      <a:pt x="3099" y="3745"/>
                    </a:lnTo>
                    <a:lnTo>
                      <a:pt x="3098" y="3750"/>
                    </a:lnTo>
                    <a:lnTo>
                      <a:pt x="3098" y="3752"/>
                    </a:lnTo>
                    <a:lnTo>
                      <a:pt x="3090" y="3768"/>
                    </a:lnTo>
                    <a:lnTo>
                      <a:pt x="3091" y="3771"/>
                    </a:lnTo>
                    <a:lnTo>
                      <a:pt x="3091" y="3773"/>
                    </a:lnTo>
                    <a:lnTo>
                      <a:pt x="3091" y="3775"/>
                    </a:lnTo>
                    <a:lnTo>
                      <a:pt x="3088" y="3783"/>
                    </a:lnTo>
                    <a:lnTo>
                      <a:pt x="3086" y="3788"/>
                    </a:lnTo>
                    <a:lnTo>
                      <a:pt x="3084" y="3790"/>
                    </a:lnTo>
                    <a:lnTo>
                      <a:pt x="3083" y="3791"/>
                    </a:lnTo>
                    <a:lnTo>
                      <a:pt x="3081" y="3792"/>
                    </a:lnTo>
                    <a:lnTo>
                      <a:pt x="3079" y="3791"/>
                    </a:lnTo>
                    <a:lnTo>
                      <a:pt x="3078" y="3789"/>
                    </a:lnTo>
                    <a:lnTo>
                      <a:pt x="3077" y="3788"/>
                    </a:lnTo>
                    <a:lnTo>
                      <a:pt x="3075" y="3788"/>
                    </a:lnTo>
                    <a:lnTo>
                      <a:pt x="3073" y="3789"/>
                    </a:lnTo>
                    <a:lnTo>
                      <a:pt x="3068" y="3793"/>
                    </a:lnTo>
                    <a:lnTo>
                      <a:pt x="3067" y="3793"/>
                    </a:lnTo>
                    <a:lnTo>
                      <a:pt x="3066" y="3792"/>
                    </a:lnTo>
                    <a:lnTo>
                      <a:pt x="3065" y="3790"/>
                    </a:lnTo>
                    <a:lnTo>
                      <a:pt x="3066" y="3779"/>
                    </a:lnTo>
                    <a:lnTo>
                      <a:pt x="3066" y="3776"/>
                    </a:lnTo>
                    <a:lnTo>
                      <a:pt x="3065" y="3773"/>
                    </a:lnTo>
                    <a:lnTo>
                      <a:pt x="3066" y="3769"/>
                    </a:lnTo>
                    <a:lnTo>
                      <a:pt x="3067" y="3767"/>
                    </a:lnTo>
                    <a:lnTo>
                      <a:pt x="3066" y="3766"/>
                    </a:lnTo>
                    <a:lnTo>
                      <a:pt x="3064" y="3767"/>
                    </a:lnTo>
                    <a:lnTo>
                      <a:pt x="3062" y="3769"/>
                    </a:lnTo>
                    <a:lnTo>
                      <a:pt x="3060" y="3773"/>
                    </a:lnTo>
                    <a:lnTo>
                      <a:pt x="3057" y="3777"/>
                    </a:lnTo>
                    <a:lnTo>
                      <a:pt x="3051" y="3782"/>
                    </a:lnTo>
                    <a:lnTo>
                      <a:pt x="3049" y="3783"/>
                    </a:lnTo>
                    <a:lnTo>
                      <a:pt x="3048" y="3783"/>
                    </a:lnTo>
                    <a:lnTo>
                      <a:pt x="3047" y="3782"/>
                    </a:lnTo>
                    <a:lnTo>
                      <a:pt x="3046" y="3780"/>
                    </a:lnTo>
                    <a:lnTo>
                      <a:pt x="3046" y="3778"/>
                    </a:lnTo>
                    <a:lnTo>
                      <a:pt x="3046" y="3775"/>
                    </a:lnTo>
                    <a:lnTo>
                      <a:pt x="3048" y="3769"/>
                    </a:lnTo>
                    <a:lnTo>
                      <a:pt x="3053" y="3760"/>
                    </a:lnTo>
                    <a:lnTo>
                      <a:pt x="3056" y="3754"/>
                    </a:lnTo>
                    <a:lnTo>
                      <a:pt x="3057" y="3751"/>
                    </a:lnTo>
                    <a:lnTo>
                      <a:pt x="3056" y="3750"/>
                    </a:lnTo>
                    <a:lnTo>
                      <a:pt x="3055" y="3748"/>
                    </a:lnTo>
                    <a:lnTo>
                      <a:pt x="3054" y="3741"/>
                    </a:lnTo>
                    <a:lnTo>
                      <a:pt x="3052" y="3735"/>
                    </a:lnTo>
                    <a:lnTo>
                      <a:pt x="3050" y="3732"/>
                    </a:lnTo>
                    <a:lnTo>
                      <a:pt x="3045" y="3729"/>
                    </a:lnTo>
                    <a:lnTo>
                      <a:pt x="3044" y="3730"/>
                    </a:lnTo>
                    <a:lnTo>
                      <a:pt x="3044" y="3734"/>
                    </a:lnTo>
                    <a:lnTo>
                      <a:pt x="3038" y="3745"/>
                    </a:lnTo>
                    <a:lnTo>
                      <a:pt x="3036" y="3750"/>
                    </a:lnTo>
                    <a:lnTo>
                      <a:pt x="3036" y="3752"/>
                    </a:lnTo>
                    <a:lnTo>
                      <a:pt x="3035" y="3753"/>
                    </a:lnTo>
                    <a:lnTo>
                      <a:pt x="3032" y="3754"/>
                    </a:lnTo>
                    <a:lnTo>
                      <a:pt x="3033" y="3752"/>
                    </a:lnTo>
                    <a:lnTo>
                      <a:pt x="3035" y="3746"/>
                    </a:lnTo>
                    <a:lnTo>
                      <a:pt x="3035" y="3746"/>
                    </a:lnTo>
                    <a:lnTo>
                      <a:pt x="3032" y="3750"/>
                    </a:lnTo>
                    <a:lnTo>
                      <a:pt x="3029" y="3753"/>
                    </a:lnTo>
                    <a:lnTo>
                      <a:pt x="3026" y="3753"/>
                    </a:lnTo>
                    <a:lnTo>
                      <a:pt x="3024" y="3753"/>
                    </a:lnTo>
                    <a:lnTo>
                      <a:pt x="3022" y="3754"/>
                    </a:lnTo>
                    <a:lnTo>
                      <a:pt x="3013" y="3765"/>
                    </a:lnTo>
                    <a:lnTo>
                      <a:pt x="3013" y="3768"/>
                    </a:lnTo>
                    <a:lnTo>
                      <a:pt x="3012" y="3771"/>
                    </a:lnTo>
                    <a:lnTo>
                      <a:pt x="3008" y="3777"/>
                    </a:lnTo>
                    <a:lnTo>
                      <a:pt x="3006" y="3779"/>
                    </a:lnTo>
                    <a:lnTo>
                      <a:pt x="3003" y="3779"/>
                    </a:lnTo>
                    <a:lnTo>
                      <a:pt x="3000" y="3778"/>
                    </a:lnTo>
                    <a:lnTo>
                      <a:pt x="2998" y="3778"/>
                    </a:lnTo>
                    <a:lnTo>
                      <a:pt x="2994" y="3780"/>
                    </a:lnTo>
                    <a:lnTo>
                      <a:pt x="2989" y="3781"/>
                    </a:lnTo>
                    <a:lnTo>
                      <a:pt x="2987" y="3780"/>
                    </a:lnTo>
                    <a:lnTo>
                      <a:pt x="2986" y="3780"/>
                    </a:lnTo>
                    <a:lnTo>
                      <a:pt x="2983" y="3777"/>
                    </a:lnTo>
                    <a:lnTo>
                      <a:pt x="2983" y="3776"/>
                    </a:lnTo>
                    <a:lnTo>
                      <a:pt x="2983" y="3775"/>
                    </a:lnTo>
                    <a:lnTo>
                      <a:pt x="2984" y="3773"/>
                    </a:lnTo>
                    <a:lnTo>
                      <a:pt x="2987" y="3770"/>
                    </a:lnTo>
                    <a:lnTo>
                      <a:pt x="2990" y="3769"/>
                    </a:lnTo>
                    <a:lnTo>
                      <a:pt x="2995" y="3768"/>
                    </a:lnTo>
                    <a:lnTo>
                      <a:pt x="2999" y="3766"/>
                    </a:lnTo>
                    <a:lnTo>
                      <a:pt x="3003" y="3762"/>
                    </a:lnTo>
                    <a:lnTo>
                      <a:pt x="3004" y="3760"/>
                    </a:lnTo>
                    <a:lnTo>
                      <a:pt x="3010" y="3751"/>
                    </a:lnTo>
                    <a:lnTo>
                      <a:pt x="3018" y="3747"/>
                    </a:lnTo>
                    <a:lnTo>
                      <a:pt x="3021" y="3744"/>
                    </a:lnTo>
                    <a:lnTo>
                      <a:pt x="3024" y="3741"/>
                    </a:lnTo>
                    <a:lnTo>
                      <a:pt x="3024" y="3739"/>
                    </a:lnTo>
                    <a:lnTo>
                      <a:pt x="3020" y="3741"/>
                    </a:lnTo>
                    <a:lnTo>
                      <a:pt x="3019" y="3742"/>
                    </a:lnTo>
                    <a:lnTo>
                      <a:pt x="3015" y="3741"/>
                    </a:lnTo>
                    <a:lnTo>
                      <a:pt x="3014" y="3740"/>
                    </a:lnTo>
                    <a:lnTo>
                      <a:pt x="3010" y="3740"/>
                    </a:lnTo>
                    <a:lnTo>
                      <a:pt x="3004" y="3740"/>
                    </a:lnTo>
                    <a:lnTo>
                      <a:pt x="3003" y="3741"/>
                    </a:lnTo>
                    <a:lnTo>
                      <a:pt x="3002" y="3745"/>
                    </a:lnTo>
                    <a:lnTo>
                      <a:pt x="3001" y="3748"/>
                    </a:lnTo>
                    <a:lnTo>
                      <a:pt x="3000" y="3749"/>
                    </a:lnTo>
                    <a:lnTo>
                      <a:pt x="2999" y="3749"/>
                    </a:lnTo>
                    <a:lnTo>
                      <a:pt x="2996" y="3750"/>
                    </a:lnTo>
                    <a:lnTo>
                      <a:pt x="2989" y="3748"/>
                    </a:lnTo>
                    <a:lnTo>
                      <a:pt x="2988" y="3747"/>
                    </a:lnTo>
                    <a:lnTo>
                      <a:pt x="2986" y="3746"/>
                    </a:lnTo>
                    <a:lnTo>
                      <a:pt x="2979" y="3748"/>
                    </a:lnTo>
                    <a:lnTo>
                      <a:pt x="2977" y="3748"/>
                    </a:lnTo>
                    <a:lnTo>
                      <a:pt x="2979" y="3747"/>
                    </a:lnTo>
                    <a:lnTo>
                      <a:pt x="2986" y="3743"/>
                    </a:lnTo>
                    <a:lnTo>
                      <a:pt x="2987" y="3733"/>
                    </a:lnTo>
                    <a:lnTo>
                      <a:pt x="2987" y="3731"/>
                    </a:lnTo>
                    <a:lnTo>
                      <a:pt x="2984" y="3733"/>
                    </a:lnTo>
                    <a:lnTo>
                      <a:pt x="2981" y="3734"/>
                    </a:lnTo>
                    <a:lnTo>
                      <a:pt x="2978" y="3734"/>
                    </a:lnTo>
                    <a:lnTo>
                      <a:pt x="2977" y="3733"/>
                    </a:lnTo>
                    <a:lnTo>
                      <a:pt x="2976" y="3734"/>
                    </a:lnTo>
                    <a:lnTo>
                      <a:pt x="2974" y="3739"/>
                    </a:lnTo>
                    <a:lnTo>
                      <a:pt x="2972" y="3740"/>
                    </a:lnTo>
                    <a:lnTo>
                      <a:pt x="2970" y="3740"/>
                    </a:lnTo>
                    <a:lnTo>
                      <a:pt x="2965" y="3742"/>
                    </a:lnTo>
                    <a:lnTo>
                      <a:pt x="2956" y="3743"/>
                    </a:lnTo>
                    <a:lnTo>
                      <a:pt x="2954" y="3745"/>
                    </a:lnTo>
                    <a:lnTo>
                      <a:pt x="2948" y="3744"/>
                    </a:lnTo>
                    <a:lnTo>
                      <a:pt x="2930" y="3741"/>
                    </a:lnTo>
                    <a:lnTo>
                      <a:pt x="2923" y="3742"/>
                    </a:lnTo>
                    <a:lnTo>
                      <a:pt x="2915" y="3740"/>
                    </a:lnTo>
                    <a:lnTo>
                      <a:pt x="2914" y="3739"/>
                    </a:lnTo>
                    <a:lnTo>
                      <a:pt x="2903" y="3739"/>
                    </a:lnTo>
                    <a:lnTo>
                      <a:pt x="2900" y="3739"/>
                    </a:lnTo>
                    <a:lnTo>
                      <a:pt x="2900" y="3737"/>
                    </a:lnTo>
                    <a:lnTo>
                      <a:pt x="2900" y="3736"/>
                    </a:lnTo>
                    <a:lnTo>
                      <a:pt x="2896" y="3739"/>
                    </a:lnTo>
                    <a:lnTo>
                      <a:pt x="2894" y="3740"/>
                    </a:lnTo>
                    <a:lnTo>
                      <a:pt x="2890" y="3741"/>
                    </a:lnTo>
                    <a:lnTo>
                      <a:pt x="2878" y="3744"/>
                    </a:lnTo>
                    <a:lnTo>
                      <a:pt x="2872" y="3744"/>
                    </a:lnTo>
                    <a:lnTo>
                      <a:pt x="2869" y="3743"/>
                    </a:lnTo>
                    <a:lnTo>
                      <a:pt x="2867" y="3741"/>
                    </a:lnTo>
                    <a:lnTo>
                      <a:pt x="2865" y="3736"/>
                    </a:lnTo>
                    <a:lnTo>
                      <a:pt x="2864" y="3729"/>
                    </a:lnTo>
                    <a:lnTo>
                      <a:pt x="2864" y="3728"/>
                    </a:lnTo>
                    <a:lnTo>
                      <a:pt x="2864" y="3725"/>
                    </a:lnTo>
                    <a:lnTo>
                      <a:pt x="2867" y="3722"/>
                    </a:lnTo>
                    <a:lnTo>
                      <a:pt x="2878" y="3714"/>
                    </a:lnTo>
                    <a:lnTo>
                      <a:pt x="2887" y="3705"/>
                    </a:lnTo>
                    <a:lnTo>
                      <a:pt x="2890" y="3700"/>
                    </a:lnTo>
                    <a:lnTo>
                      <a:pt x="2894" y="3699"/>
                    </a:lnTo>
                    <a:lnTo>
                      <a:pt x="2900" y="3695"/>
                    </a:lnTo>
                    <a:lnTo>
                      <a:pt x="2900" y="3695"/>
                    </a:lnTo>
                    <a:lnTo>
                      <a:pt x="2894" y="3695"/>
                    </a:lnTo>
                    <a:lnTo>
                      <a:pt x="2890" y="3694"/>
                    </a:lnTo>
                    <a:lnTo>
                      <a:pt x="2886" y="3694"/>
                    </a:lnTo>
                    <a:lnTo>
                      <a:pt x="2878" y="3695"/>
                    </a:lnTo>
                    <a:lnTo>
                      <a:pt x="2870" y="3695"/>
                    </a:lnTo>
                    <a:lnTo>
                      <a:pt x="2870" y="3693"/>
                    </a:lnTo>
                    <a:lnTo>
                      <a:pt x="2874" y="3689"/>
                    </a:lnTo>
                    <a:lnTo>
                      <a:pt x="2882" y="3683"/>
                    </a:lnTo>
                    <a:lnTo>
                      <a:pt x="2883" y="3683"/>
                    </a:lnTo>
                    <a:lnTo>
                      <a:pt x="2880" y="3686"/>
                    </a:lnTo>
                    <a:lnTo>
                      <a:pt x="2880" y="3688"/>
                    </a:lnTo>
                    <a:lnTo>
                      <a:pt x="2881" y="3689"/>
                    </a:lnTo>
                    <a:lnTo>
                      <a:pt x="2882" y="3690"/>
                    </a:lnTo>
                    <a:lnTo>
                      <a:pt x="2886" y="3691"/>
                    </a:lnTo>
                    <a:lnTo>
                      <a:pt x="2887" y="3689"/>
                    </a:lnTo>
                    <a:lnTo>
                      <a:pt x="2889" y="3683"/>
                    </a:lnTo>
                    <a:lnTo>
                      <a:pt x="2892" y="3675"/>
                    </a:lnTo>
                    <a:lnTo>
                      <a:pt x="2894" y="3669"/>
                    </a:lnTo>
                    <a:lnTo>
                      <a:pt x="2897" y="3665"/>
                    </a:lnTo>
                    <a:lnTo>
                      <a:pt x="2899" y="3664"/>
                    </a:lnTo>
                    <a:lnTo>
                      <a:pt x="2900" y="3665"/>
                    </a:lnTo>
                    <a:lnTo>
                      <a:pt x="2905" y="3666"/>
                    </a:lnTo>
                    <a:lnTo>
                      <a:pt x="2910" y="3670"/>
                    </a:lnTo>
                    <a:lnTo>
                      <a:pt x="2911" y="3670"/>
                    </a:lnTo>
                    <a:lnTo>
                      <a:pt x="2912" y="3670"/>
                    </a:lnTo>
                    <a:lnTo>
                      <a:pt x="2910" y="3669"/>
                    </a:lnTo>
                    <a:lnTo>
                      <a:pt x="2909" y="3667"/>
                    </a:lnTo>
                    <a:lnTo>
                      <a:pt x="2908" y="3665"/>
                    </a:lnTo>
                    <a:lnTo>
                      <a:pt x="2910" y="3660"/>
                    </a:lnTo>
                    <a:lnTo>
                      <a:pt x="2912" y="3658"/>
                    </a:lnTo>
                    <a:lnTo>
                      <a:pt x="2912" y="3657"/>
                    </a:lnTo>
                    <a:lnTo>
                      <a:pt x="2908" y="3657"/>
                    </a:lnTo>
                    <a:lnTo>
                      <a:pt x="2905" y="3655"/>
                    </a:lnTo>
                    <a:lnTo>
                      <a:pt x="2904" y="3653"/>
                    </a:lnTo>
                    <a:lnTo>
                      <a:pt x="2904" y="3649"/>
                    </a:lnTo>
                    <a:lnTo>
                      <a:pt x="2905" y="3646"/>
                    </a:lnTo>
                    <a:lnTo>
                      <a:pt x="2908" y="3642"/>
                    </a:lnTo>
                    <a:lnTo>
                      <a:pt x="2911" y="3640"/>
                    </a:lnTo>
                    <a:lnTo>
                      <a:pt x="2913" y="3641"/>
                    </a:lnTo>
                    <a:lnTo>
                      <a:pt x="2916" y="3644"/>
                    </a:lnTo>
                    <a:lnTo>
                      <a:pt x="2919" y="3643"/>
                    </a:lnTo>
                    <a:lnTo>
                      <a:pt x="2918" y="3642"/>
                    </a:lnTo>
                    <a:lnTo>
                      <a:pt x="2915" y="3637"/>
                    </a:lnTo>
                    <a:lnTo>
                      <a:pt x="2914" y="3633"/>
                    </a:lnTo>
                    <a:lnTo>
                      <a:pt x="2914" y="3632"/>
                    </a:lnTo>
                    <a:lnTo>
                      <a:pt x="2922" y="3614"/>
                    </a:lnTo>
                    <a:lnTo>
                      <a:pt x="2925" y="3605"/>
                    </a:lnTo>
                    <a:lnTo>
                      <a:pt x="2930" y="3590"/>
                    </a:lnTo>
                    <a:lnTo>
                      <a:pt x="2931" y="3588"/>
                    </a:lnTo>
                    <a:lnTo>
                      <a:pt x="2934" y="3583"/>
                    </a:lnTo>
                    <a:lnTo>
                      <a:pt x="2935" y="3582"/>
                    </a:lnTo>
                    <a:lnTo>
                      <a:pt x="2938" y="3582"/>
                    </a:lnTo>
                    <a:lnTo>
                      <a:pt x="2940" y="3582"/>
                    </a:lnTo>
                    <a:lnTo>
                      <a:pt x="2937" y="3580"/>
                    </a:lnTo>
                    <a:lnTo>
                      <a:pt x="2936" y="3578"/>
                    </a:lnTo>
                    <a:lnTo>
                      <a:pt x="2936" y="3577"/>
                    </a:lnTo>
                    <a:lnTo>
                      <a:pt x="2937" y="3576"/>
                    </a:lnTo>
                    <a:lnTo>
                      <a:pt x="2938" y="3574"/>
                    </a:lnTo>
                    <a:lnTo>
                      <a:pt x="2942" y="3572"/>
                    </a:lnTo>
                    <a:lnTo>
                      <a:pt x="2945" y="3568"/>
                    </a:lnTo>
                    <a:lnTo>
                      <a:pt x="2946" y="3564"/>
                    </a:lnTo>
                    <a:lnTo>
                      <a:pt x="2946" y="3562"/>
                    </a:lnTo>
                    <a:lnTo>
                      <a:pt x="2945" y="3561"/>
                    </a:lnTo>
                    <a:lnTo>
                      <a:pt x="2945" y="3560"/>
                    </a:lnTo>
                    <a:lnTo>
                      <a:pt x="2947" y="3559"/>
                    </a:lnTo>
                    <a:lnTo>
                      <a:pt x="2953" y="3553"/>
                    </a:lnTo>
                    <a:lnTo>
                      <a:pt x="2953" y="3552"/>
                    </a:lnTo>
                    <a:lnTo>
                      <a:pt x="2955" y="3545"/>
                    </a:lnTo>
                    <a:lnTo>
                      <a:pt x="2958" y="3542"/>
                    </a:lnTo>
                    <a:lnTo>
                      <a:pt x="2960" y="3540"/>
                    </a:lnTo>
                    <a:lnTo>
                      <a:pt x="2963" y="3538"/>
                    </a:lnTo>
                    <a:lnTo>
                      <a:pt x="2974" y="3533"/>
                    </a:lnTo>
                    <a:lnTo>
                      <a:pt x="2981" y="3529"/>
                    </a:lnTo>
                    <a:lnTo>
                      <a:pt x="2985" y="3529"/>
                    </a:lnTo>
                    <a:lnTo>
                      <a:pt x="2986" y="3532"/>
                    </a:lnTo>
                    <a:lnTo>
                      <a:pt x="2992" y="3534"/>
                    </a:lnTo>
                    <a:lnTo>
                      <a:pt x="2994" y="3532"/>
                    </a:lnTo>
                    <a:lnTo>
                      <a:pt x="2992" y="3529"/>
                    </a:lnTo>
                    <a:lnTo>
                      <a:pt x="2993" y="3528"/>
                    </a:lnTo>
                    <a:lnTo>
                      <a:pt x="2998" y="3527"/>
                    </a:lnTo>
                    <a:lnTo>
                      <a:pt x="2999" y="3527"/>
                    </a:lnTo>
                    <a:lnTo>
                      <a:pt x="3001" y="3529"/>
                    </a:lnTo>
                    <a:lnTo>
                      <a:pt x="3001" y="3530"/>
                    </a:lnTo>
                    <a:close/>
                    <a:moveTo>
                      <a:pt x="484" y="3580"/>
                    </a:moveTo>
                    <a:lnTo>
                      <a:pt x="501" y="3587"/>
                    </a:lnTo>
                    <a:lnTo>
                      <a:pt x="519" y="3591"/>
                    </a:lnTo>
                    <a:lnTo>
                      <a:pt x="532" y="3595"/>
                    </a:lnTo>
                    <a:lnTo>
                      <a:pt x="539" y="3596"/>
                    </a:lnTo>
                    <a:lnTo>
                      <a:pt x="542" y="3597"/>
                    </a:lnTo>
                    <a:lnTo>
                      <a:pt x="544" y="3598"/>
                    </a:lnTo>
                    <a:lnTo>
                      <a:pt x="546" y="3601"/>
                    </a:lnTo>
                    <a:lnTo>
                      <a:pt x="550" y="3610"/>
                    </a:lnTo>
                    <a:lnTo>
                      <a:pt x="553" y="3615"/>
                    </a:lnTo>
                    <a:lnTo>
                      <a:pt x="559" y="3624"/>
                    </a:lnTo>
                    <a:lnTo>
                      <a:pt x="563" y="3630"/>
                    </a:lnTo>
                    <a:lnTo>
                      <a:pt x="564" y="3632"/>
                    </a:lnTo>
                    <a:lnTo>
                      <a:pt x="563" y="3633"/>
                    </a:lnTo>
                    <a:lnTo>
                      <a:pt x="563" y="3635"/>
                    </a:lnTo>
                    <a:lnTo>
                      <a:pt x="567" y="3641"/>
                    </a:lnTo>
                    <a:lnTo>
                      <a:pt x="574" y="3646"/>
                    </a:lnTo>
                    <a:lnTo>
                      <a:pt x="579" y="3649"/>
                    </a:lnTo>
                    <a:lnTo>
                      <a:pt x="590" y="3653"/>
                    </a:lnTo>
                    <a:lnTo>
                      <a:pt x="596" y="3657"/>
                    </a:lnTo>
                    <a:lnTo>
                      <a:pt x="598" y="3660"/>
                    </a:lnTo>
                    <a:lnTo>
                      <a:pt x="601" y="3663"/>
                    </a:lnTo>
                    <a:lnTo>
                      <a:pt x="602" y="3665"/>
                    </a:lnTo>
                    <a:lnTo>
                      <a:pt x="605" y="3672"/>
                    </a:lnTo>
                    <a:lnTo>
                      <a:pt x="609" y="3679"/>
                    </a:lnTo>
                    <a:lnTo>
                      <a:pt x="614" y="3691"/>
                    </a:lnTo>
                    <a:lnTo>
                      <a:pt x="615" y="3690"/>
                    </a:lnTo>
                    <a:lnTo>
                      <a:pt x="615" y="3687"/>
                    </a:lnTo>
                    <a:lnTo>
                      <a:pt x="616" y="3686"/>
                    </a:lnTo>
                    <a:lnTo>
                      <a:pt x="617" y="3685"/>
                    </a:lnTo>
                    <a:lnTo>
                      <a:pt x="618" y="3687"/>
                    </a:lnTo>
                    <a:lnTo>
                      <a:pt x="618" y="3690"/>
                    </a:lnTo>
                    <a:lnTo>
                      <a:pt x="621" y="3698"/>
                    </a:lnTo>
                    <a:lnTo>
                      <a:pt x="620" y="3700"/>
                    </a:lnTo>
                    <a:lnTo>
                      <a:pt x="619" y="3701"/>
                    </a:lnTo>
                    <a:lnTo>
                      <a:pt x="616" y="3700"/>
                    </a:lnTo>
                    <a:lnTo>
                      <a:pt x="614" y="3701"/>
                    </a:lnTo>
                    <a:lnTo>
                      <a:pt x="612" y="3704"/>
                    </a:lnTo>
                    <a:lnTo>
                      <a:pt x="611" y="3705"/>
                    </a:lnTo>
                    <a:lnTo>
                      <a:pt x="610" y="3705"/>
                    </a:lnTo>
                    <a:lnTo>
                      <a:pt x="599" y="3702"/>
                    </a:lnTo>
                    <a:lnTo>
                      <a:pt x="592" y="3699"/>
                    </a:lnTo>
                    <a:lnTo>
                      <a:pt x="583" y="3695"/>
                    </a:lnTo>
                    <a:lnTo>
                      <a:pt x="572" y="3691"/>
                    </a:lnTo>
                    <a:lnTo>
                      <a:pt x="566" y="3688"/>
                    </a:lnTo>
                    <a:lnTo>
                      <a:pt x="560" y="3685"/>
                    </a:lnTo>
                    <a:lnTo>
                      <a:pt x="557" y="3682"/>
                    </a:lnTo>
                    <a:lnTo>
                      <a:pt x="556" y="3680"/>
                    </a:lnTo>
                    <a:lnTo>
                      <a:pt x="556" y="3679"/>
                    </a:lnTo>
                    <a:lnTo>
                      <a:pt x="563" y="3672"/>
                    </a:lnTo>
                    <a:lnTo>
                      <a:pt x="566" y="3668"/>
                    </a:lnTo>
                    <a:lnTo>
                      <a:pt x="567" y="3665"/>
                    </a:lnTo>
                    <a:lnTo>
                      <a:pt x="568" y="3662"/>
                    </a:lnTo>
                    <a:lnTo>
                      <a:pt x="568" y="3658"/>
                    </a:lnTo>
                    <a:lnTo>
                      <a:pt x="567" y="3658"/>
                    </a:lnTo>
                    <a:lnTo>
                      <a:pt x="567" y="3662"/>
                    </a:lnTo>
                    <a:lnTo>
                      <a:pt x="566" y="3665"/>
                    </a:lnTo>
                    <a:lnTo>
                      <a:pt x="564" y="3668"/>
                    </a:lnTo>
                    <a:lnTo>
                      <a:pt x="564" y="3668"/>
                    </a:lnTo>
                    <a:lnTo>
                      <a:pt x="555" y="3670"/>
                    </a:lnTo>
                    <a:lnTo>
                      <a:pt x="548" y="3669"/>
                    </a:lnTo>
                    <a:lnTo>
                      <a:pt x="545" y="3672"/>
                    </a:lnTo>
                    <a:lnTo>
                      <a:pt x="544" y="3673"/>
                    </a:lnTo>
                    <a:lnTo>
                      <a:pt x="542" y="3672"/>
                    </a:lnTo>
                    <a:lnTo>
                      <a:pt x="538" y="3668"/>
                    </a:lnTo>
                    <a:lnTo>
                      <a:pt x="532" y="3664"/>
                    </a:lnTo>
                    <a:lnTo>
                      <a:pt x="533" y="3663"/>
                    </a:lnTo>
                    <a:lnTo>
                      <a:pt x="536" y="3662"/>
                    </a:lnTo>
                    <a:lnTo>
                      <a:pt x="538" y="3659"/>
                    </a:lnTo>
                    <a:lnTo>
                      <a:pt x="538" y="3659"/>
                    </a:lnTo>
                    <a:lnTo>
                      <a:pt x="537" y="3659"/>
                    </a:lnTo>
                    <a:lnTo>
                      <a:pt x="536" y="3659"/>
                    </a:lnTo>
                    <a:lnTo>
                      <a:pt x="533" y="3655"/>
                    </a:lnTo>
                    <a:lnTo>
                      <a:pt x="532" y="3654"/>
                    </a:lnTo>
                    <a:lnTo>
                      <a:pt x="529" y="3656"/>
                    </a:lnTo>
                    <a:lnTo>
                      <a:pt x="528" y="3656"/>
                    </a:lnTo>
                    <a:lnTo>
                      <a:pt x="527" y="3654"/>
                    </a:lnTo>
                    <a:lnTo>
                      <a:pt x="528" y="3649"/>
                    </a:lnTo>
                    <a:lnTo>
                      <a:pt x="528" y="3648"/>
                    </a:lnTo>
                    <a:lnTo>
                      <a:pt x="525" y="3650"/>
                    </a:lnTo>
                    <a:lnTo>
                      <a:pt x="524" y="3649"/>
                    </a:lnTo>
                    <a:lnTo>
                      <a:pt x="523" y="3647"/>
                    </a:lnTo>
                    <a:lnTo>
                      <a:pt x="522" y="3647"/>
                    </a:lnTo>
                    <a:lnTo>
                      <a:pt x="520" y="3647"/>
                    </a:lnTo>
                    <a:lnTo>
                      <a:pt x="517" y="3645"/>
                    </a:lnTo>
                    <a:lnTo>
                      <a:pt x="517" y="3646"/>
                    </a:lnTo>
                    <a:lnTo>
                      <a:pt x="516" y="3648"/>
                    </a:lnTo>
                    <a:lnTo>
                      <a:pt x="515" y="3649"/>
                    </a:lnTo>
                    <a:lnTo>
                      <a:pt x="511" y="3645"/>
                    </a:lnTo>
                    <a:lnTo>
                      <a:pt x="510" y="3645"/>
                    </a:lnTo>
                    <a:lnTo>
                      <a:pt x="508" y="3648"/>
                    </a:lnTo>
                    <a:lnTo>
                      <a:pt x="508" y="3648"/>
                    </a:lnTo>
                    <a:lnTo>
                      <a:pt x="507" y="3647"/>
                    </a:lnTo>
                    <a:lnTo>
                      <a:pt x="506" y="3640"/>
                    </a:lnTo>
                    <a:lnTo>
                      <a:pt x="506" y="3638"/>
                    </a:lnTo>
                    <a:lnTo>
                      <a:pt x="507" y="3638"/>
                    </a:lnTo>
                    <a:lnTo>
                      <a:pt x="510" y="3636"/>
                    </a:lnTo>
                    <a:lnTo>
                      <a:pt x="520" y="3634"/>
                    </a:lnTo>
                    <a:lnTo>
                      <a:pt x="521" y="3633"/>
                    </a:lnTo>
                    <a:lnTo>
                      <a:pt x="514" y="3634"/>
                    </a:lnTo>
                    <a:lnTo>
                      <a:pt x="512" y="3633"/>
                    </a:lnTo>
                    <a:lnTo>
                      <a:pt x="510" y="3631"/>
                    </a:lnTo>
                    <a:lnTo>
                      <a:pt x="508" y="3631"/>
                    </a:lnTo>
                    <a:lnTo>
                      <a:pt x="506" y="3630"/>
                    </a:lnTo>
                    <a:lnTo>
                      <a:pt x="505" y="3628"/>
                    </a:lnTo>
                    <a:lnTo>
                      <a:pt x="502" y="3622"/>
                    </a:lnTo>
                    <a:lnTo>
                      <a:pt x="500" y="3620"/>
                    </a:lnTo>
                    <a:lnTo>
                      <a:pt x="496" y="3620"/>
                    </a:lnTo>
                    <a:lnTo>
                      <a:pt x="494" y="3618"/>
                    </a:lnTo>
                    <a:lnTo>
                      <a:pt x="494" y="3619"/>
                    </a:lnTo>
                    <a:lnTo>
                      <a:pt x="493" y="3621"/>
                    </a:lnTo>
                    <a:lnTo>
                      <a:pt x="492" y="3622"/>
                    </a:lnTo>
                    <a:lnTo>
                      <a:pt x="489" y="3622"/>
                    </a:lnTo>
                    <a:lnTo>
                      <a:pt x="487" y="3622"/>
                    </a:lnTo>
                    <a:lnTo>
                      <a:pt x="485" y="3620"/>
                    </a:lnTo>
                    <a:lnTo>
                      <a:pt x="484" y="3618"/>
                    </a:lnTo>
                    <a:lnTo>
                      <a:pt x="484" y="3616"/>
                    </a:lnTo>
                    <a:lnTo>
                      <a:pt x="485" y="3613"/>
                    </a:lnTo>
                    <a:lnTo>
                      <a:pt x="485" y="3611"/>
                    </a:lnTo>
                    <a:lnTo>
                      <a:pt x="484" y="3610"/>
                    </a:lnTo>
                    <a:lnTo>
                      <a:pt x="483" y="3609"/>
                    </a:lnTo>
                    <a:lnTo>
                      <a:pt x="482" y="3608"/>
                    </a:lnTo>
                    <a:lnTo>
                      <a:pt x="482" y="3608"/>
                    </a:lnTo>
                    <a:lnTo>
                      <a:pt x="481" y="3610"/>
                    </a:lnTo>
                    <a:lnTo>
                      <a:pt x="481" y="3611"/>
                    </a:lnTo>
                    <a:lnTo>
                      <a:pt x="479" y="3613"/>
                    </a:lnTo>
                    <a:lnTo>
                      <a:pt x="477" y="3611"/>
                    </a:lnTo>
                    <a:lnTo>
                      <a:pt x="476" y="3608"/>
                    </a:lnTo>
                    <a:lnTo>
                      <a:pt x="475" y="3606"/>
                    </a:lnTo>
                    <a:lnTo>
                      <a:pt x="467" y="3606"/>
                    </a:lnTo>
                    <a:lnTo>
                      <a:pt x="464" y="3609"/>
                    </a:lnTo>
                    <a:lnTo>
                      <a:pt x="462" y="3609"/>
                    </a:lnTo>
                    <a:lnTo>
                      <a:pt x="461" y="3608"/>
                    </a:lnTo>
                    <a:lnTo>
                      <a:pt x="460" y="3607"/>
                    </a:lnTo>
                    <a:lnTo>
                      <a:pt x="462" y="3604"/>
                    </a:lnTo>
                    <a:lnTo>
                      <a:pt x="461" y="3599"/>
                    </a:lnTo>
                    <a:lnTo>
                      <a:pt x="461" y="3598"/>
                    </a:lnTo>
                    <a:lnTo>
                      <a:pt x="458" y="3598"/>
                    </a:lnTo>
                    <a:lnTo>
                      <a:pt x="457" y="3596"/>
                    </a:lnTo>
                    <a:lnTo>
                      <a:pt x="459" y="3591"/>
                    </a:lnTo>
                    <a:lnTo>
                      <a:pt x="460" y="3590"/>
                    </a:lnTo>
                    <a:lnTo>
                      <a:pt x="462" y="3590"/>
                    </a:lnTo>
                    <a:lnTo>
                      <a:pt x="468" y="3589"/>
                    </a:lnTo>
                    <a:lnTo>
                      <a:pt x="471" y="3590"/>
                    </a:lnTo>
                    <a:lnTo>
                      <a:pt x="474" y="3593"/>
                    </a:lnTo>
                    <a:lnTo>
                      <a:pt x="474" y="3592"/>
                    </a:lnTo>
                    <a:lnTo>
                      <a:pt x="473" y="3588"/>
                    </a:lnTo>
                    <a:lnTo>
                      <a:pt x="472" y="3586"/>
                    </a:lnTo>
                    <a:lnTo>
                      <a:pt x="475" y="3583"/>
                    </a:lnTo>
                    <a:lnTo>
                      <a:pt x="472" y="3583"/>
                    </a:lnTo>
                    <a:lnTo>
                      <a:pt x="465" y="3582"/>
                    </a:lnTo>
                    <a:lnTo>
                      <a:pt x="465" y="3584"/>
                    </a:lnTo>
                    <a:lnTo>
                      <a:pt x="465" y="3586"/>
                    </a:lnTo>
                    <a:lnTo>
                      <a:pt x="461" y="3588"/>
                    </a:lnTo>
                    <a:lnTo>
                      <a:pt x="457" y="3588"/>
                    </a:lnTo>
                    <a:lnTo>
                      <a:pt x="454" y="3588"/>
                    </a:lnTo>
                    <a:lnTo>
                      <a:pt x="451" y="3587"/>
                    </a:lnTo>
                    <a:lnTo>
                      <a:pt x="446" y="3582"/>
                    </a:lnTo>
                    <a:lnTo>
                      <a:pt x="444" y="3577"/>
                    </a:lnTo>
                    <a:lnTo>
                      <a:pt x="444" y="3574"/>
                    </a:lnTo>
                    <a:lnTo>
                      <a:pt x="445" y="3572"/>
                    </a:lnTo>
                    <a:lnTo>
                      <a:pt x="447" y="3570"/>
                    </a:lnTo>
                    <a:lnTo>
                      <a:pt x="452" y="3568"/>
                    </a:lnTo>
                    <a:lnTo>
                      <a:pt x="459" y="3568"/>
                    </a:lnTo>
                    <a:lnTo>
                      <a:pt x="466" y="3570"/>
                    </a:lnTo>
                    <a:lnTo>
                      <a:pt x="484" y="3580"/>
                    </a:lnTo>
                    <a:close/>
                    <a:moveTo>
                      <a:pt x="2998" y="3576"/>
                    </a:moveTo>
                    <a:lnTo>
                      <a:pt x="2997" y="3577"/>
                    </a:lnTo>
                    <a:lnTo>
                      <a:pt x="2996" y="3577"/>
                    </a:lnTo>
                    <a:lnTo>
                      <a:pt x="2995" y="3576"/>
                    </a:lnTo>
                    <a:lnTo>
                      <a:pt x="2994" y="3575"/>
                    </a:lnTo>
                    <a:lnTo>
                      <a:pt x="2996" y="3573"/>
                    </a:lnTo>
                    <a:lnTo>
                      <a:pt x="2998" y="3571"/>
                    </a:lnTo>
                    <a:lnTo>
                      <a:pt x="3000" y="3572"/>
                    </a:lnTo>
                    <a:lnTo>
                      <a:pt x="3000" y="3573"/>
                    </a:lnTo>
                    <a:lnTo>
                      <a:pt x="2999" y="3575"/>
                    </a:lnTo>
                    <a:lnTo>
                      <a:pt x="2998" y="3576"/>
                    </a:lnTo>
                    <a:close/>
                    <a:moveTo>
                      <a:pt x="555" y="3610"/>
                    </a:moveTo>
                    <a:lnTo>
                      <a:pt x="554" y="3613"/>
                    </a:lnTo>
                    <a:lnTo>
                      <a:pt x="552" y="3608"/>
                    </a:lnTo>
                    <a:lnTo>
                      <a:pt x="548" y="3598"/>
                    </a:lnTo>
                    <a:lnTo>
                      <a:pt x="549" y="3596"/>
                    </a:lnTo>
                    <a:lnTo>
                      <a:pt x="550" y="3593"/>
                    </a:lnTo>
                    <a:lnTo>
                      <a:pt x="552" y="3593"/>
                    </a:lnTo>
                    <a:lnTo>
                      <a:pt x="554" y="3594"/>
                    </a:lnTo>
                    <a:lnTo>
                      <a:pt x="556" y="3597"/>
                    </a:lnTo>
                    <a:lnTo>
                      <a:pt x="557" y="3598"/>
                    </a:lnTo>
                    <a:lnTo>
                      <a:pt x="558" y="3601"/>
                    </a:lnTo>
                    <a:lnTo>
                      <a:pt x="558" y="3603"/>
                    </a:lnTo>
                    <a:lnTo>
                      <a:pt x="557" y="3606"/>
                    </a:lnTo>
                    <a:lnTo>
                      <a:pt x="555" y="3610"/>
                    </a:lnTo>
                    <a:close/>
                    <a:moveTo>
                      <a:pt x="562" y="3614"/>
                    </a:moveTo>
                    <a:lnTo>
                      <a:pt x="561" y="3614"/>
                    </a:lnTo>
                    <a:lnTo>
                      <a:pt x="560" y="3608"/>
                    </a:lnTo>
                    <a:lnTo>
                      <a:pt x="561" y="3606"/>
                    </a:lnTo>
                    <a:lnTo>
                      <a:pt x="562" y="3605"/>
                    </a:lnTo>
                    <a:lnTo>
                      <a:pt x="561" y="3604"/>
                    </a:lnTo>
                    <a:lnTo>
                      <a:pt x="563" y="3606"/>
                    </a:lnTo>
                    <a:lnTo>
                      <a:pt x="564" y="3608"/>
                    </a:lnTo>
                    <a:lnTo>
                      <a:pt x="564" y="3611"/>
                    </a:lnTo>
                    <a:lnTo>
                      <a:pt x="564" y="3612"/>
                    </a:lnTo>
                    <a:lnTo>
                      <a:pt x="562" y="3614"/>
                    </a:lnTo>
                    <a:close/>
                    <a:moveTo>
                      <a:pt x="2778" y="3664"/>
                    </a:moveTo>
                    <a:lnTo>
                      <a:pt x="2763" y="3665"/>
                    </a:lnTo>
                    <a:lnTo>
                      <a:pt x="2752" y="3662"/>
                    </a:lnTo>
                    <a:lnTo>
                      <a:pt x="2743" y="3660"/>
                    </a:lnTo>
                    <a:lnTo>
                      <a:pt x="2735" y="3657"/>
                    </a:lnTo>
                    <a:lnTo>
                      <a:pt x="2716" y="3648"/>
                    </a:lnTo>
                    <a:lnTo>
                      <a:pt x="2714" y="3645"/>
                    </a:lnTo>
                    <a:lnTo>
                      <a:pt x="2712" y="3641"/>
                    </a:lnTo>
                    <a:lnTo>
                      <a:pt x="2709" y="3637"/>
                    </a:lnTo>
                    <a:lnTo>
                      <a:pt x="2705" y="3634"/>
                    </a:lnTo>
                    <a:lnTo>
                      <a:pt x="2686" y="3625"/>
                    </a:lnTo>
                    <a:lnTo>
                      <a:pt x="2684" y="3622"/>
                    </a:lnTo>
                    <a:lnTo>
                      <a:pt x="2688" y="3619"/>
                    </a:lnTo>
                    <a:lnTo>
                      <a:pt x="2692" y="3618"/>
                    </a:lnTo>
                    <a:lnTo>
                      <a:pt x="2696" y="3619"/>
                    </a:lnTo>
                    <a:lnTo>
                      <a:pt x="2709" y="3622"/>
                    </a:lnTo>
                    <a:lnTo>
                      <a:pt x="2726" y="3625"/>
                    </a:lnTo>
                    <a:lnTo>
                      <a:pt x="2733" y="3628"/>
                    </a:lnTo>
                    <a:lnTo>
                      <a:pt x="2741" y="3631"/>
                    </a:lnTo>
                    <a:lnTo>
                      <a:pt x="2749" y="3636"/>
                    </a:lnTo>
                    <a:lnTo>
                      <a:pt x="2766" y="3647"/>
                    </a:lnTo>
                    <a:lnTo>
                      <a:pt x="2770" y="3648"/>
                    </a:lnTo>
                    <a:lnTo>
                      <a:pt x="2778" y="3654"/>
                    </a:lnTo>
                    <a:lnTo>
                      <a:pt x="2780" y="3658"/>
                    </a:lnTo>
                    <a:lnTo>
                      <a:pt x="2782" y="3662"/>
                    </a:lnTo>
                    <a:lnTo>
                      <a:pt x="2780" y="3664"/>
                    </a:lnTo>
                    <a:lnTo>
                      <a:pt x="2778" y="3664"/>
                    </a:lnTo>
                    <a:close/>
                    <a:moveTo>
                      <a:pt x="503" y="3637"/>
                    </a:moveTo>
                    <a:lnTo>
                      <a:pt x="502" y="3637"/>
                    </a:lnTo>
                    <a:lnTo>
                      <a:pt x="500" y="3636"/>
                    </a:lnTo>
                    <a:lnTo>
                      <a:pt x="497" y="3635"/>
                    </a:lnTo>
                    <a:lnTo>
                      <a:pt x="493" y="3631"/>
                    </a:lnTo>
                    <a:lnTo>
                      <a:pt x="493" y="3630"/>
                    </a:lnTo>
                    <a:lnTo>
                      <a:pt x="493" y="3629"/>
                    </a:lnTo>
                    <a:lnTo>
                      <a:pt x="494" y="3628"/>
                    </a:lnTo>
                    <a:lnTo>
                      <a:pt x="494" y="3627"/>
                    </a:lnTo>
                    <a:lnTo>
                      <a:pt x="493" y="3624"/>
                    </a:lnTo>
                    <a:lnTo>
                      <a:pt x="497" y="3622"/>
                    </a:lnTo>
                    <a:lnTo>
                      <a:pt x="500" y="3624"/>
                    </a:lnTo>
                    <a:lnTo>
                      <a:pt x="501" y="3626"/>
                    </a:lnTo>
                    <a:lnTo>
                      <a:pt x="503" y="3629"/>
                    </a:lnTo>
                    <a:lnTo>
                      <a:pt x="504" y="3633"/>
                    </a:lnTo>
                    <a:lnTo>
                      <a:pt x="504" y="3636"/>
                    </a:lnTo>
                    <a:lnTo>
                      <a:pt x="503" y="3637"/>
                    </a:lnTo>
                    <a:close/>
                    <a:moveTo>
                      <a:pt x="591" y="3641"/>
                    </a:moveTo>
                    <a:lnTo>
                      <a:pt x="591" y="3642"/>
                    </a:lnTo>
                    <a:lnTo>
                      <a:pt x="583" y="3638"/>
                    </a:lnTo>
                    <a:lnTo>
                      <a:pt x="580" y="3635"/>
                    </a:lnTo>
                    <a:lnTo>
                      <a:pt x="579" y="3633"/>
                    </a:lnTo>
                    <a:lnTo>
                      <a:pt x="578" y="3632"/>
                    </a:lnTo>
                    <a:lnTo>
                      <a:pt x="574" y="3630"/>
                    </a:lnTo>
                    <a:lnTo>
                      <a:pt x="573" y="3628"/>
                    </a:lnTo>
                    <a:lnTo>
                      <a:pt x="574" y="3628"/>
                    </a:lnTo>
                    <a:lnTo>
                      <a:pt x="577" y="3628"/>
                    </a:lnTo>
                    <a:lnTo>
                      <a:pt x="581" y="3630"/>
                    </a:lnTo>
                    <a:lnTo>
                      <a:pt x="585" y="3633"/>
                    </a:lnTo>
                    <a:lnTo>
                      <a:pt x="591" y="3641"/>
                    </a:lnTo>
                    <a:close/>
                    <a:moveTo>
                      <a:pt x="3049" y="3629"/>
                    </a:moveTo>
                    <a:lnTo>
                      <a:pt x="3051" y="3633"/>
                    </a:lnTo>
                    <a:lnTo>
                      <a:pt x="3052" y="3634"/>
                    </a:lnTo>
                    <a:lnTo>
                      <a:pt x="3043" y="3638"/>
                    </a:lnTo>
                    <a:lnTo>
                      <a:pt x="3042" y="3638"/>
                    </a:lnTo>
                    <a:lnTo>
                      <a:pt x="3042" y="3637"/>
                    </a:lnTo>
                    <a:lnTo>
                      <a:pt x="3042" y="3634"/>
                    </a:lnTo>
                    <a:lnTo>
                      <a:pt x="3042" y="3631"/>
                    </a:lnTo>
                    <a:lnTo>
                      <a:pt x="3043" y="3631"/>
                    </a:lnTo>
                    <a:lnTo>
                      <a:pt x="3045" y="3632"/>
                    </a:lnTo>
                    <a:lnTo>
                      <a:pt x="3047" y="3629"/>
                    </a:lnTo>
                    <a:lnTo>
                      <a:pt x="3049" y="3629"/>
                    </a:lnTo>
                    <a:close/>
                    <a:moveTo>
                      <a:pt x="3032" y="3638"/>
                    </a:moveTo>
                    <a:lnTo>
                      <a:pt x="3027" y="3641"/>
                    </a:lnTo>
                    <a:lnTo>
                      <a:pt x="3026" y="3642"/>
                    </a:lnTo>
                    <a:lnTo>
                      <a:pt x="3024" y="3643"/>
                    </a:lnTo>
                    <a:lnTo>
                      <a:pt x="3023" y="3642"/>
                    </a:lnTo>
                    <a:lnTo>
                      <a:pt x="3022" y="3638"/>
                    </a:lnTo>
                    <a:lnTo>
                      <a:pt x="3022" y="3637"/>
                    </a:lnTo>
                    <a:lnTo>
                      <a:pt x="3023" y="3637"/>
                    </a:lnTo>
                    <a:lnTo>
                      <a:pt x="3024" y="3638"/>
                    </a:lnTo>
                    <a:lnTo>
                      <a:pt x="3024" y="3639"/>
                    </a:lnTo>
                    <a:lnTo>
                      <a:pt x="3025" y="3639"/>
                    </a:lnTo>
                    <a:lnTo>
                      <a:pt x="3026" y="3639"/>
                    </a:lnTo>
                    <a:lnTo>
                      <a:pt x="3030" y="3636"/>
                    </a:lnTo>
                    <a:lnTo>
                      <a:pt x="3032" y="3635"/>
                    </a:lnTo>
                    <a:lnTo>
                      <a:pt x="3033" y="3636"/>
                    </a:lnTo>
                    <a:lnTo>
                      <a:pt x="3032" y="3638"/>
                    </a:lnTo>
                    <a:close/>
                    <a:moveTo>
                      <a:pt x="523" y="3650"/>
                    </a:moveTo>
                    <a:lnTo>
                      <a:pt x="524" y="3655"/>
                    </a:lnTo>
                    <a:lnTo>
                      <a:pt x="519" y="3654"/>
                    </a:lnTo>
                    <a:lnTo>
                      <a:pt x="518" y="3653"/>
                    </a:lnTo>
                    <a:lnTo>
                      <a:pt x="518" y="3651"/>
                    </a:lnTo>
                    <a:lnTo>
                      <a:pt x="519" y="3649"/>
                    </a:lnTo>
                    <a:lnTo>
                      <a:pt x="522" y="3650"/>
                    </a:lnTo>
                    <a:lnTo>
                      <a:pt x="523" y="3650"/>
                    </a:lnTo>
                    <a:close/>
                    <a:moveTo>
                      <a:pt x="2591" y="3866"/>
                    </a:moveTo>
                    <a:lnTo>
                      <a:pt x="2590" y="3865"/>
                    </a:lnTo>
                    <a:lnTo>
                      <a:pt x="2588" y="3865"/>
                    </a:lnTo>
                    <a:lnTo>
                      <a:pt x="2587" y="3865"/>
                    </a:lnTo>
                    <a:lnTo>
                      <a:pt x="2586" y="3865"/>
                    </a:lnTo>
                    <a:lnTo>
                      <a:pt x="2586" y="3866"/>
                    </a:lnTo>
                    <a:lnTo>
                      <a:pt x="2585" y="3867"/>
                    </a:lnTo>
                    <a:lnTo>
                      <a:pt x="2583" y="3866"/>
                    </a:lnTo>
                    <a:lnTo>
                      <a:pt x="2582" y="3864"/>
                    </a:lnTo>
                    <a:lnTo>
                      <a:pt x="2580" y="3862"/>
                    </a:lnTo>
                    <a:lnTo>
                      <a:pt x="2579" y="3861"/>
                    </a:lnTo>
                    <a:lnTo>
                      <a:pt x="2580" y="3859"/>
                    </a:lnTo>
                    <a:lnTo>
                      <a:pt x="2580" y="3858"/>
                    </a:lnTo>
                    <a:lnTo>
                      <a:pt x="2581" y="3856"/>
                    </a:lnTo>
                    <a:lnTo>
                      <a:pt x="2580" y="3854"/>
                    </a:lnTo>
                    <a:lnTo>
                      <a:pt x="2579" y="3852"/>
                    </a:lnTo>
                    <a:lnTo>
                      <a:pt x="2578" y="3851"/>
                    </a:lnTo>
                    <a:lnTo>
                      <a:pt x="2579" y="3850"/>
                    </a:lnTo>
                    <a:lnTo>
                      <a:pt x="2580" y="3849"/>
                    </a:lnTo>
                    <a:lnTo>
                      <a:pt x="2581" y="3848"/>
                    </a:lnTo>
                    <a:lnTo>
                      <a:pt x="2581" y="3846"/>
                    </a:lnTo>
                    <a:lnTo>
                      <a:pt x="2581" y="3845"/>
                    </a:lnTo>
                    <a:lnTo>
                      <a:pt x="2579" y="3844"/>
                    </a:lnTo>
                    <a:lnTo>
                      <a:pt x="2577" y="3844"/>
                    </a:lnTo>
                    <a:lnTo>
                      <a:pt x="2575" y="3844"/>
                    </a:lnTo>
                    <a:lnTo>
                      <a:pt x="2573" y="3842"/>
                    </a:lnTo>
                    <a:lnTo>
                      <a:pt x="2571" y="3841"/>
                    </a:lnTo>
                    <a:lnTo>
                      <a:pt x="2570" y="3840"/>
                    </a:lnTo>
                    <a:lnTo>
                      <a:pt x="2569" y="3840"/>
                    </a:lnTo>
                    <a:lnTo>
                      <a:pt x="2568" y="3840"/>
                    </a:lnTo>
                    <a:lnTo>
                      <a:pt x="2568" y="3838"/>
                    </a:lnTo>
                    <a:lnTo>
                      <a:pt x="2568" y="3836"/>
                    </a:lnTo>
                    <a:lnTo>
                      <a:pt x="2568" y="3835"/>
                    </a:lnTo>
                    <a:lnTo>
                      <a:pt x="2569" y="3834"/>
                    </a:lnTo>
                    <a:lnTo>
                      <a:pt x="2569" y="3833"/>
                    </a:lnTo>
                    <a:lnTo>
                      <a:pt x="2568" y="3832"/>
                    </a:lnTo>
                    <a:lnTo>
                      <a:pt x="2568" y="3831"/>
                    </a:lnTo>
                    <a:lnTo>
                      <a:pt x="2568" y="3830"/>
                    </a:lnTo>
                    <a:lnTo>
                      <a:pt x="2569" y="3828"/>
                    </a:lnTo>
                    <a:lnTo>
                      <a:pt x="2568" y="3827"/>
                    </a:lnTo>
                    <a:lnTo>
                      <a:pt x="2568" y="3822"/>
                    </a:lnTo>
                    <a:lnTo>
                      <a:pt x="2568" y="3814"/>
                    </a:lnTo>
                    <a:lnTo>
                      <a:pt x="2568" y="3808"/>
                    </a:lnTo>
                    <a:lnTo>
                      <a:pt x="2568" y="3799"/>
                    </a:lnTo>
                    <a:lnTo>
                      <a:pt x="2568" y="3793"/>
                    </a:lnTo>
                    <a:lnTo>
                      <a:pt x="2568" y="3785"/>
                    </a:lnTo>
                    <a:lnTo>
                      <a:pt x="2568" y="3777"/>
                    </a:lnTo>
                    <a:lnTo>
                      <a:pt x="2567" y="3770"/>
                    </a:lnTo>
                    <a:lnTo>
                      <a:pt x="2563" y="3765"/>
                    </a:lnTo>
                    <a:lnTo>
                      <a:pt x="2557" y="3760"/>
                    </a:lnTo>
                    <a:lnTo>
                      <a:pt x="2552" y="3756"/>
                    </a:lnTo>
                    <a:lnTo>
                      <a:pt x="2550" y="3756"/>
                    </a:lnTo>
                    <a:lnTo>
                      <a:pt x="2548" y="3756"/>
                    </a:lnTo>
                    <a:lnTo>
                      <a:pt x="2547" y="3758"/>
                    </a:lnTo>
                    <a:lnTo>
                      <a:pt x="2544" y="3759"/>
                    </a:lnTo>
                    <a:lnTo>
                      <a:pt x="2537" y="3761"/>
                    </a:lnTo>
                    <a:lnTo>
                      <a:pt x="2532" y="3763"/>
                    </a:lnTo>
                    <a:lnTo>
                      <a:pt x="2530" y="3763"/>
                    </a:lnTo>
                    <a:lnTo>
                      <a:pt x="2528" y="3763"/>
                    </a:lnTo>
                    <a:lnTo>
                      <a:pt x="2526" y="3762"/>
                    </a:lnTo>
                    <a:lnTo>
                      <a:pt x="2524" y="3760"/>
                    </a:lnTo>
                    <a:lnTo>
                      <a:pt x="2523" y="3756"/>
                    </a:lnTo>
                    <a:lnTo>
                      <a:pt x="2524" y="3752"/>
                    </a:lnTo>
                    <a:lnTo>
                      <a:pt x="2520" y="3751"/>
                    </a:lnTo>
                    <a:lnTo>
                      <a:pt x="2517" y="3750"/>
                    </a:lnTo>
                    <a:lnTo>
                      <a:pt x="2515" y="3753"/>
                    </a:lnTo>
                    <a:lnTo>
                      <a:pt x="2513" y="3756"/>
                    </a:lnTo>
                    <a:lnTo>
                      <a:pt x="2509" y="3762"/>
                    </a:lnTo>
                    <a:lnTo>
                      <a:pt x="2504" y="3770"/>
                    </a:lnTo>
                    <a:lnTo>
                      <a:pt x="2500" y="3774"/>
                    </a:lnTo>
                    <a:lnTo>
                      <a:pt x="2495" y="3782"/>
                    </a:lnTo>
                    <a:lnTo>
                      <a:pt x="2490" y="3789"/>
                    </a:lnTo>
                    <a:lnTo>
                      <a:pt x="2489" y="3796"/>
                    </a:lnTo>
                    <a:lnTo>
                      <a:pt x="2488" y="3802"/>
                    </a:lnTo>
                    <a:lnTo>
                      <a:pt x="2484" y="3807"/>
                    </a:lnTo>
                    <a:lnTo>
                      <a:pt x="2482" y="3812"/>
                    </a:lnTo>
                    <a:lnTo>
                      <a:pt x="2481" y="3817"/>
                    </a:lnTo>
                    <a:lnTo>
                      <a:pt x="2480" y="3822"/>
                    </a:lnTo>
                    <a:lnTo>
                      <a:pt x="2480" y="3826"/>
                    </a:lnTo>
                    <a:lnTo>
                      <a:pt x="2480" y="3828"/>
                    </a:lnTo>
                    <a:lnTo>
                      <a:pt x="2480" y="3829"/>
                    </a:lnTo>
                    <a:lnTo>
                      <a:pt x="2479" y="3831"/>
                    </a:lnTo>
                    <a:lnTo>
                      <a:pt x="2476" y="3835"/>
                    </a:lnTo>
                    <a:lnTo>
                      <a:pt x="2476" y="3838"/>
                    </a:lnTo>
                    <a:lnTo>
                      <a:pt x="2474" y="3839"/>
                    </a:lnTo>
                    <a:lnTo>
                      <a:pt x="2470" y="3842"/>
                    </a:lnTo>
                    <a:lnTo>
                      <a:pt x="2466" y="3847"/>
                    </a:lnTo>
                    <a:lnTo>
                      <a:pt x="2466" y="3850"/>
                    </a:lnTo>
                    <a:lnTo>
                      <a:pt x="2466" y="3852"/>
                    </a:lnTo>
                    <a:lnTo>
                      <a:pt x="2466" y="3853"/>
                    </a:lnTo>
                    <a:lnTo>
                      <a:pt x="2466" y="3854"/>
                    </a:lnTo>
                    <a:lnTo>
                      <a:pt x="2464" y="3854"/>
                    </a:lnTo>
                    <a:lnTo>
                      <a:pt x="2463" y="3854"/>
                    </a:lnTo>
                    <a:lnTo>
                      <a:pt x="2461" y="3856"/>
                    </a:lnTo>
                    <a:lnTo>
                      <a:pt x="2461" y="3859"/>
                    </a:lnTo>
                    <a:lnTo>
                      <a:pt x="2460" y="3861"/>
                    </a:lnTo>
                    <a:lnTo>
                      <a:pt x="2459" y="3861"/>
                    </a:lnTo>
                    <a:lnTo>
                      <a:pt x="2458" y="3860"/>
                    </a:lnTo>
                    <a:lnTo>
                      <a:pt x="2457" y="3858"/>
                    </a:lnTo>
                    <a:lnTo>
                      <a:pt x="2455" y="3858"/>
                    </a:lnTo>
                    <a:lnTo>
                      <a:pt x="2453" y="3859"/>
                    </a:lnTo>
                    <a:lnTo>
                      <a:pt x="2451" y="3861"/>
                    </a:lnTo>
                    <a:lnTo>
                      <a:pt x="2448" y="3862"/>
                    </a:lnTo>
                    <a:lnTo>
                      <a:pt x="2444" y="3860"/>
                    </a:lnTo>
                    <a:lnTo>
                      <a:pt x="2441" y="3865"/>
                    </a:lnTo>
                    <a:lnTo>
                      <a:pt x="2437" y="3874"/>
                    </a:lnTo>
                    <a:lnTo>
                      <a:pt x="2423" y="3874"/>
                    </a:lnTo>
                    <a:lnTo>
                      <a:pt x="2408" y="3874"/>
                    </a:lnTo>
                    <a:lnTo>
                      <a:pt x="2394" y="3874"/>
                    </a:lnTo>
                    <a:lnTo>
                      <a:pt x="2379" y="3874"/>
                    </a:lnTo>
                    <a:lnTo>
                      <a:pt x="2364" y="3874"/>
                    </a:lnTo>
                    <a:lnTo>
                      <a:pt x="2350" y="3874"/>
                    </a:lnTo>
                    <a:lnTo>
                      <a:pt x="2335" y="3874"/>
                    </a:lnTo>
                    <a:lnTo>
                      <a:pt x="2327" y="3874"/>
                    </a:lnTo>
                    <a:lnTo>
                      <a:pt x="2325" y="3874"/>
                    </a:lnTo>
                    <a:lnTo>
                      <a:pt x="2330" y="3872"/>
                    </a:lnTo>
                    <a:lnTo>
                      <a:pt x="2341" y="3865"/>
                    </a:lnTo>
                    <a:lnTo>
                      <a:pt x="2348" y="3862"/>
                    </a:lnTo>
                    <a:lnTo>
                      <a:pt x="2358" y="3855"/>
                    </a:lnTo>
                    <a:lnTo>
                      <a:pt x="2366" y="3853"/>
                    </a:lnTo>
                    <a:lnTo>
                      <a:pt x="2367" y="3852"/>
                    </a:lnTo>
                    <a:lnTo>
                      <a:pt x="2368" y="3845"/>
                    </a:lnTo>
                    <a:lnTo>
                      <a:pt x="2369" y="3843"/>
                    </a:lnTo>
                    <a:lnTo>
                      <a:pt x="2372" y="3837"/>
                    </a:lnTo>
                    <a:lnTo>
                      <a:pt x="2376" y="3831"/>
                    </a:lnTo>
                    <a:lnTo>
                      <a:pt x="2380" y="3824"/>
                    </a:lnTo>
                    <a:lnTo>
                      <a:pt x="2386" y="3819"/>
                    </a:lnTo>
                    <a:lnTo>
                      <a:pt x="2395" y="3815"/>
                    </a:lnTo>
                    <a:lnTo>
                      <a:pt x="2403" y="3807"/>
                    </a:lnTo>
                    <a:lnTo>
                      <a:pt x="2408" y="3804"/>
                    </a:lnTo>
                    <a:lnTo>
                      <a:pt x="2412" y="3802"/>
                    </a:lnTo>
                    <a:lnTo>
                      <a:pt x="2414" y="3799"/>
                    </a:lnTo>
                    <a:lnTo>
                      <a:pt x="2417" y="3797"/>
                    </a:lnTo>
                    <a:lnTo>
                      <a:pt x="2424" y="3793"/>
                    </a:lnTo>
                    <a:lnTo>
                      <a:pt x="2432" y="3791"/>
                    </a:lnTo>
                    <a:lnTo>
                      <a:pt x="2440" y="3788"/>
                    </a:lnTo>
                    <a:lnTo>
                      <a:pt x="2446" y="3786"/>
                    </a:lnTo>
                    <a:lnTo>
                      <a:pt x="2450" y="3783"/>
                    </a:lnTo>
                    <a:lnTo>
                      <a:pt x="2456" y="3781"/>
                    </a:lnTo>
                    <a:lnTo>
                      <a:pt x="2472" y="3772"/>
                    </a:lnTo>
                    <a:lnTo>
                      <a:pt x="2477" y="3768"/>
                    </a:lnTo>
                    <a:lnTo>
                      <a:pt x="2483" y="3759"/>
                    </a:lnTo>
                    <a:lnTo>
                      <a:pt x="2488" y="3754"/>
                    </a:lnTo>
                    <a:lnTo>
                      <a:pt x="2490" y="3750"/>
                    </a:lnTo>
                    <a:lnTo>
                      <a:pt x="2498" y="3742"/>
                    </a:lnTo>
                    <a:lnTo>
                      <a:pt x="2505" y="3731"/>
                    </a:lnTo>
                    <a:lnTo>
                      <a:pt x="2509" y="3724"/>
                    </a:lnTo>
                    <a:lnTo>
                      <a:pt x="2515" y="3720"/>
                    </a:lnTo>
                    <a:lnTo>
                      <a:pt x="2526" y="3708"/>
                    </a:lnTo>
                    <a:lnTo>
                      <a:pt x="2532" y="3703"/>
                    </a:lnTo>
                    <a:lnTo>
                      <a:pt x="2535" y="3702"/>
                    </a:lnTo>
                    <a:lnTo>
                      <a:pt x="2541" y="3698"/>
                    </a:lnTo>
                    <a:lnTo>
                      <a:pt x="2546" y="3694"/>
                    </a:lnTo>
                    <a:lnTo>
                      <a:pt x="2552" y="3689"/>
                    </a:lnTo>
                    <a:lnTo>
                      <a:pt x="2565" y="3684"/>
                    </a:lnTo>
                    <a:lnTo>
                      <a:pt x="2576" y="3677"/>
                    </a:lnTo>
                    <a:lnTo>
                      <a:pt x="2592" y="3671"/>
                    </a:lnTo>
                    <a:lnTo>
                      <a:pt x="2610" y="3663"/>
                    </a:lnTo>
                    <a:lnTo>
                      <a:pt x="2625" y="3658"/>
                    </a:lnTo>
                    <a:lnTo>
                      <a:pt x="2635" y="3657"/>
                    </a:lnTo>
                    <a:lnTo>
                      <a:pt x="2648" y="3655"/>
                    </a:lnTo>
                    <a:lnTo>
                      <a:pt x="2652" y="3655"/>
                    </a:lnTo>
                    <a:lnTo>
                      <a:pt x="2672" y="3659"/>
                    </a:lnTo>
                    <a:lnTo>
                      <a:pt x="2681" y="3664"/>
                    </a:lnTo>
                    <a:lnTo>
                      <a:pt x="2692" y="3673"/>
                    </a:lnTo>
                    <a:lnTo>
                      <a:pt x="2693" y="3676"/>
                    </a:lnTo>
                    <a:lnTo>
                      <a:pt x="2694" y="3680"/>
                    </a:lnTo>
                    <a:lnTo>
                      <a:pt x="2688" y="3678"/>
                    </a:lnTo>
                    <a:lnTo>
                      <a:pt x="2683" y="3678"/>
                    </a:lnTo>
                    <a:lnTo>
                      <a:pt x="2686" y="3680"/>
                    </a:lnTo>
                    <a:lnTo>
                      <a:pt x="2692" y="3686"/>
                    </a:lnTo>
                    <a:lnTo>
                      <a:pt x="2692" y="3693"/>
                    </a:lnTo>
                    <a:lnTo>
                      <a:pt x="2689" y="3700"/>
                    </a:lnTo>
                    <a:lnTo>
                      <a:pt x="2679" y="3703"/>
                    </a:lnTo>
                    <a:lnTo>
                      <a:pt x="2676" y="3706"/>
                    </a:lnTo>
                    <a:lnTo>
                      <a:pt x="2674" y="3710"/>
                    </a:lnTo>
                    <a:lnTo>
                      <a:pt x="2672" y="3712"/>
                    </a:lnTo>
                    <a:lnTo>
                      <a:pt x="2667" y="3714"/>
                    </a:lnTo>
                    <a:lnTo>
                      <a:pt x="2665" y="3717"/>
                    </a:lnTo>
                    <a:lnTo>
                      <a:pt x="2657" y="3721"/>
                    </a:lnTo>
                    <a:lnTo>
                      <a:pt x="2653" y="3721"/>
                    </a:lnTo>
                    <a:lnTo>
                      <a:pt x="2649" y="3720"/>
                    </a:lnTo>
                    <a:lnTo>
                      <a:pt x="2639" y="3716"/>
                    </a:lnTo>
                    <a:lnTo>
                      <a:pt x="2633" y="3712"/>
                    </a:lnTo>
                    <a:lnTo>
                      <a:pt x="2630" y="3714"/>
                    </a:lnTo>
                    <a:lnTo>
                      <a:pt x="2628" y="3717"/>
                    </a:lnTo>
                    <a:lnTo>
                      <a:pt x="2622" y="3716"/>
                    </a:lnTo>
                    <a:lnTo>
                      <a:pt x="2619" y="3717"/>
                    </a:lnTo>
                    <a:lnTo>
                      <a:pt x="2615" y="3716"/>
                    </a:lnTo>
                    <a:lnTo>
                      <a:pt x="2606" y="3721"/>
                    </a:lnTo>
                    <a:lnTo>
                      <a:pt x="2609" y="3721"/>
                    </a:lnTo>
                    <a:lnTo>
                      <a:pt x="2616" y="3719"/>
                    </a:lnTo>
                    <a:lnTo>
                      <a:pt x="2618" y="3719"/>
                    </a:lnTo>
                    <a:lnTo>
                      <a:pt x="2623" y="3723"/>
                    </a:lnTo>
                    <a:lnTo>
                      <a:pt x="2636" y="3727"/>
                    </a:lnTo>
                    <a:lnTo>
                      <a:pt x="2639" y="3729"/>
                    </a:lnTo>
                    <a:lnTo>
                      <a:pt x="2643" y="3738"/>
                    </a:lnTo>
                    <a:lnTo>
                      <a:pt x="2645" y="3739"/>
                    </a:lnTo>
                    <a:lnTo>
                      <a:pt x="2649" y="3738"/>
                    </a:lnTo>
                    <a:lnTo>
                      <a:pt x="2654" y="3734"/>
                    </a:lnTo>
                    <a:lnTo>
                      <a:pt x="2658" y="3732"/>
                    </a:lnTo>
                    <a:lnTo>
                      <a:pt x="2666" y="3730"/>
                    </a:lnTo>
                    <a:lnTo>
                      <a:pt x="2664" y="3733"/>
                    </a:lnTo>
                    <a:lnTo>
                      <a:pt x="2670" y="3733"/>
                    </a:lnTo>
                    <a:lnTo>
                      <a:pt x="2676" y="3736"/>
                    </a:lnTo>
                    <a:lnTo>
                      <a:pt x="2674" y="3739"/>
                    </a:lnTo>
                    <a:lnTo>
                      <a:pt x="2671" y="3744"/>
                    </a:lnTo>
                    <a:lnTo>
                      <a:pt x="2669" y="3755"/>
                    </a:lnTo>
                    <a:lnTo>
                      <a:pt x="2663" y="3762"/>
                    </a:lnTo>
                    <a:lnTo>
                      <a:pt x="2655" y="3769"/>
                    </a:lnTo>
                    <a:lnTo>
                      <a:pt x="2657" y="3770"/>
                    </a:lnTo>
                    <a:lnTo>
                      <a:pt x="2659" y="3771"/>
                    </a:lnTo>
                    <a:lnTo>
                      <a:pt x="2664" y="3769"/>
                    </a:lnTo>
                    <a:lnTo>
                      <a:pt x="2668" y="3769"/>
                    </a:lnTo>
                    <a:lnTo>
                      <a:pt x="2672" y="3771"/>
                    </a:lnTo>
                    <a:lnTo>
                      <a:pt x="2671" y="3776"/>
                    </a:lnTo>
                    <a:lnTo>
                      <a:pt x="2669" y="3780"/>
                    </a:lnTo>
                    <a:lnTo>
                      <a:pt x="2670" y="3783"/>
                    </a:lnTo>
                    <a:lnTo>
                      <a:pt x="2672" y="3789"/>
                    </a:lnTo>
                    <a:lnTo>
                      <a:pt x="2676" y="3791"/>
                    </a:lnTo>
                    <a:lnTo>
                      <a:pt x="2677" y="3799"/>
                    </a:lnTo>
                    <a:lnTo>
                      <a:pt x="2679" y="3803"/>
                    </a:lnTo>
                    <a:lnTo>
                      <a:pt x="2678" y="3807"/>
                    </a:lnTo>
                    <a:lnTo>
                      <a:pt x="2681" y="3809"/>
                    </a:lnTo>
                    <a:lnTo>
                      <a:pt x="2682" y="3813"/>
                    </a:lnTo>
                    <a:lnTo>
                      <a:pt x="2694" y="3814"/>
                    </a:lnTo>
                    <a:lnTo>
                      <a:pt x="2696" y="3815"/>
                    </a:lnTo>
                    <a:lnTo>
                      <a:pt x="2704" y="3816"/>
                    </a:lnTo>
                    <a:lnTo>
                      <a:pt x="2706" y="3817"/>
                    </a:lnTo>
                    <a:lnTo>
                      <a:pt x="2707" y="3819"/>
                    </a:lnTo>
                    <a:lnTo>
                      <a:pt x="2699" y="3824"/>
                    </a:lnTo>
                    <a:lnTo>
                      <a:pt x="2705" y="3827"/>
                    </a:lnTo>
                    <a:lnTo>
                      <a:pt x="2711" y="3832"/>
                    </a:lnTo>
                    <a:lnTo>
                      <a:pt x="2716" y="3831"/>
                    </a:lnTo>
                    <a:lnTo>
                      <a:pt x="2718" y="3831"/>
                    </a:lnTo>
                    <a:lnTo>
                      <a:pt x="2724" y="3834"/>
                    </a:lnTo>
                    <a:lnTo>
                      <a:pt x="2725" y="3836"/>
                    </a:lnTo>
                    <a:lnTo>
                      <a:pt x="2726" y="3837"/>
                    </a:lnTo>
                    <a:lnTo>
                      <a:pt x="2728" y="3837"/>
                    </a:lnTo>
                    <a:lnTo>
                      <a:pt x="2732" y="3836"/>
                    </a:lnTo>
                    <a:lnTo>
                      <a:pt x="2739" y="3836"/>
                    </a:lnTo>
                    <a:lnTo>
                      <a:pt x="2747" y="3838"/>
                    </a:lnTo>
                    <a:lnTo>
                      <a:pt x="2746" y="3840"/>
                    </a:lnTo>
                    <a:lnTo>
                      <a:pt x="2745" y="3842"/>
                    </a:lnTo>
                    <a:lnTo>
                      <a:pt x="2751" y="3842"/>
                    </a:lnTo>
                    <a:lnTo>
                      <a:pt x="2754" y="3844"/>
                    </a:lnTo>
                    <a:lnTo>
                      <a:pt x="2755" y="3843"/>
                    </a:lnTo>
                    <a:lnTo>
                      <a:pt x="2756" y="3841"/>
                    </a:lnTo>
                    <a:lnTo>
                      <a:pt x="2764" y="3838"/>
                    </a:lnTo>
                    <a:lnTo>
                      <a:pt x="2773" y="3831"/>
                    </a:lnTo>
                    <a:lnTo>
                      <a:pt x="2774" y="3832"/>
                    </a:lnTo>
                    <a:lnTo>
                      <a:pt x="2774" y="3835"/>
                    </a:lnTo>
                    <a:lnTo>
                      <a:pt x="2775" y="3839"/>
                    </a:lnTo>
                    <a:lnTo>
                      <a:pt x="2779" y="3842"/>
                    </a:lnTo>
                    <a:lnTo>
                      <a:pt x="2783" y="3843"/>
                    </a:lnTo>
                    <a:lnTo>
                      <a:pt x="2789" y="3840"/>
                    </a:lnTo>
                    <a:lnTo>
                      <a:pt x="2791" y="3842"/>
                    </a:lnTo>
                    <a:lnTo>
                      <a:pt x="2794" y="3846"/>
                    </a:lnTo>
                    <a:lnTo>
                      <a:pt x="2797" y="3851"/>
                    </a:lnTo>
                    <a:lnTo>
                      <a:pt x="2796" y="3853"/>
                    </a:lnTo>
                    <a:lnTo>
                      <a:pt x="2793" y="3854"/>
                    </a:lnTo>
                    <a:lnTo>
                      <a:pt x="2790" y="3856"/>
                    </a:lnTo>
                    <a:lnTo>
                      <a:pt x="2803" y="3857"/>
                    </a:lnTo>
                    <a:lnTo>
                      <a:pt x="2804" y="3858"/>
                    </a:lnTo>
                    <a:lnTo>
                      <a:pt x="2805" y="3860"/>
                    </a:lnTo>
                    <a:lnTo>
                      <a:pt x="2804" y="3862"/>
                    </a:lnTo>
                    <a:lnTo>
                      <a:pt x="2803" y="3863"/>
                    </a:lnTo>
                    <a:lnTo>
                      <a:pt x="2800" y="3862"/>
                    </a:lnTo>
                    <a:lnTo>
                      <a:pt x="2796" y="3863"/>
                    </a:lnTo>
                    <a:lnTo>
                      <a:pt x="2793" y="3865"/>
                    </a:lnTo>
                    <a:lnTo>
                      <a:pt x="2789" y="3867"/>
                    </a:lnTo>
                    <a:lnTo>
                      <a:pt x="2786" y="3867"/>
                    </a:lnTo>
                    <a:lnTo>
                      <a:pt x="2784" y="3868"/>
                    </a:lnTo>
                    <a:lnTo>
                      <a:pt x="2781" y="3870"/>
                    </a:lnTo>
                    <a:lnTo>
                      <a:pt x="2778" y="3870"/>
                    </a:lnTo>
                    <a:lnTo>
                      <a:pt x="2770" y="3875"/>
                    </a:lnTo>
                    <a:lnTo>
                      <a:pt x="2762" y="3878"/>
                    </a:lnTo>
                    <a:lnTo>
                      <a:pt x="2753" y="3882"/>
                    </a:lnTo>
                    <a:lnTo>
                      <a:pt x="2744" y="3885"/>
                    </a:lnTo>
                    <a:lnTo>
                      <a:pt x="2735" y="3889"/>
                    </a:lnTo>
                    <a:lnTo>
                      <a:pt x="2733" y="3889"/>
                    </a:lnTo>
                    <a:lnTo>
                      <a:pt x="2731" y="3889"/>
                    </a:lnTo>
                    <a:lnTo>
                      <a:pt x="2725" y="3892"/>
                    </a:lnTo>
                    <a:lnTo>
                      <a:pt x="2723" y="3892"/>
                    </a:lnTo>
                    <a:lnTo>
                      <a:pt x="2720" y="3892"/>
                    </a:lnTo>
                    <a:lnTo>
                      <a:pt x="2717" y="3892"/>
                    </a:lnTo>
                    <a:lnTo>
                      <a:pt x="2715" y="3890"/>
                    </a:lnTo>
                    <a:lnTo>
                      <a:pt x="2716" y="3894"/>
                    </a:lnTo>
                    <a:lnTo>
                      <a:pt x="2717" y="3897"/>
                    </a:lnTo>
                    <a:lnTo>
                      <a:pt x="2716" y="3898"/>
                    </a:lnTo>
                    <a:lnTo>
                      <a:pt x="2715" y="3900"/>
                    </a:lnTo>
                    <a:lnTo>
                      <a:pt x="2709" y="3900"/>
                    </a:lnTo>
                    <a:lnTo>
                      <a:pt x="2707" y="3899"/>
                    </a:lnTo>
                    <a:lnTo>
                      <a:pt x="2705" y="3897"/>
                    </a:lnTo>
                    <a:lnTo>
                      <a:pt x="2704" y="3894"/>
                    </a:lnTo>
                    <a:lnTo>
                      <a:pt x="2701" y="3892"/>
                    </a:lnTo>
                    <a:lnTo>
                      <a:pt x="2699" y="3895"/>
                    </a:lnTo>
                    <a:lnTo>
                      <a:pt x="2699" y="3897"/>
                    </a:lnTo>
                    <a:lnTo>
                      <a:pt x="2697" y="3900"/>
                    </a:lnTo>
                    <a:lnTo>
                      <a:pt x="2695" y="3895"/>
                    </a:lnTo>
                    <a:lnTo>
                      <a:pt x="2691" y="3897"/>
                    </a:lnTo>
                    <a:lnTo>
                      <a:pt x="2689" y="3902"/>
                    </a:lnTo>
                    <a:lnTo>
                      <a:pt x="2690" y="3903"/>
                    </a:lnTo>
                    <a:lnTo>
                      <a:pt x="2691" y="3907"/>
                    </a:lnTo>
                    <a:lnTo>
                      <a:pt x="2689" y="3909"/>
                    </a:lnTo>
                    <a:lnTo>
                      <a:pt x="2688" y="3909"/>
                    </a:lnTo>
                    <a:lnTo>
                      <a:pt x="2685" y="3915"/>
                    </a:lnTo>
                    <a:lnTo>
                      <a:pt x="2681" y="3917"/>
                    </a:lnTo>
                    <a:lnTo>
                      <a:pt x="2677" y="3923"/>
                    </a:lnTo>
                    <a:lnTo>
                      <a:pt x="2672" y="3927"/>
                    </a:lnTo>
                    <a:lnTo>
                      <a:pt x="2671" y="3930"/>
                    </a:lnTo>
                    <a:lnTo>
                      <a:pt x="2663" y="3937"/>
                    </a:lnTo>
                    <a:lnTo>
                      <a:pt x="2660" y="3937"/>
                    </a:lnTo>
                    <a:lnTo>
                      <a:pt x="2658" y="3937"/>
                    </a:lnTo>
                    <a:lnTo>
                      <a:pt x="2654" y="3940"/>
                    </a:lnTo>
                    <a:lnTo>
                      <a:pt x="2654" y="3945"/>
                    </a:lnTo>
                    <a:lnTo>
                      <a:pt x="2652" y="3945"/>
                    </a:lnTo>
                    <a:lnTo>
                      <a:pt x="2651" y="3945"/>
                    </a:lnTo>
                    <a:lnTo>
                      <a:pt x="2650" y="3947"/>
                    </a:lnTo>
                    <a:lnTo>
                      <a:pt x="2649" y="3947"/>
                    </a:lnTo>
                    <a:lnTo>
                      <a:pt x="2646" y="3945"/>
                    </a:lnTo>
                    <a:lnTo>
                      <a:pt x="2643" y="3946"/>
                    </a:lnTo>
                    <a:lnTo>
                      <a:pt x="2640" y="3945"/>
                    </a:lnTo>
                    <a:lnTo>
                      <a:pt x="2637" y="3936"/>
                    </a:lnTo>
                    <a:lnTo>
                      <a:pt x="2635" y="3933"/>
                    </a:lnTo>
                    <a:lnTo>
                      <a:pt x="2632" y="3933"/>
                    </a:lnTo>
                    <a:lnTo>
                      <a:pt x="2631" y="3934"/>
                    </a:lnTo>
                    <a:lnTo>
                      <a:pt x="2630" y="3936"/>
                    </a:lnTo>
                    <a:lnTo>
                      <a:pt x="2626" y="3933"/>
                    </a:lnTo>
                    <a:lnTo>
                      <a:pt x="2624" y="3920"/>
                    </a:lnTo>
                    <a:lnTo>
                      <a:pt x="2624" y="3917"/>
                    </a:lnTo>
                    <a:lnTo>
                      <a:pt x="2627" y="3906"/>
                    </a:lnTo>
                    <a:lnTo>
                      <a:pt x="2635" y="3896"/>
                    </a:lnTo>
                    <a:lnTo>
                      <a:pt x="2633" y="3895"/>
                    </a:lnTo>
                    <a:lnTo>
                      <a:pt x="2626" y="3902"/>
                    </a:lnTo>
                    <a:lnTo>
                      <a:pt x="2626" y="3901"/>
                    </a:lnTo>
                    <a:lnTo>
                      <a:pt x="2628" y="3899"/>
                    </a:lnTo>
                    <a:lnTo>
                      <a:pt x="2630" y="3896"/>
                    </a:lnTo>
                    <a:lnTo>
                      <a:pt x="2634" y="3894"/>
                    </a:lnTo>
                    <a:lnTo>
                      <a:pt x="2639" y="3892"/>
                    </a:lnTo>
                    <a:lnTo>
                      <a:pt x="2642" y="3892"/>
                    </a:lnTo>
                    <a:lnTo>
                      <a:pt x="2644" y="3890"/>
                    </a:lnTo>
                    <a:lnTo>
                      <a:pt x="2648" y="3888"/>
                    </a:lnTo>
                    <a:lnTo>
                      <a:pt x="2648" y="3886"/>
                    </a:lnTo>
                    <a:lnTo>
                      <a:pt x="2645" y="3888"/>
                    </a:lnTo>
                    <a:lnTo>
                      <a:pt x="2640" y="3889"/>
                    </a:lnTo>
                    <a:lnTo>
                      <a:pt x="2642" y="3887"/>
                    </a:lnTo>
                    <a:lnTo>
                      <a:pt x="2643" y="3886"/>
                    </a:lnTo>
                    <a:lnTo>
                      <a:pt x="2669" y="3869"/>
                    </a:lnTo>
                    <a:lnTo>
                      <a:pt x="2675" y="3866"/>
                    </a:lnTo>
                    <a:lnTo>
                      <a:pt x="2685" y="3862"/>
                    </a:lnTo>
                    <a:lnTo>
                      <a:pt x="2687" y="3859"/>
                    </a:lnTo>
                    <a:lnTo>
                      <a:pt x="2685" y="3858"/>
                    </a:lnTo>
                    <a:lnTo>
                      <a:pt x="2689" y="3859"/>
                    </a:lnTo>
                    <a:lnTo>
                      <a:pt x="2689" y="3861"/>
                    </a:lnTo>
                    <a:lnTo>
                      <a:pt x="2688" y="3863"/>
                    </a:lnTo>
                    <a:lnTo>
                      <a:pt x="2688" y="3865"/>
                    </a:lnTo>
                    <a:lnTo>
                      <a:pt x="2689" y="3868"/>
                    </a:lnTo>
                    <a:lnTo>
                      <a:pt x="2693" y="3869"/>
                    </a:lnTo>
                    <a:lnTo>
                      <a:pt x="2696" y="3873"/>
                    </a:lnTo>
                    <a:lnTo>
                      <a:pt x="2695" y="3867"/>
                    </a:lnTo>
                    <a:lnTo>
                      <a:pt x="2698" y="3864"/>
                    </a:lnTo>
                    <a:lnTo>
                      <a:pt x="2710" y="3859"/>
                    </a:lnTo>
                    <a:lnTo>
                      <a:pt x="2720" y="3859"/>
                    </a:lnTo>
                    <a:lnTo>
                      <a:pt x="2723" y="3856"/>
                    </a:lnTo>
                    <a:lnTo>
                      <a:pt x="2715" y="3855"/>
                    </a:lnTo>
                    <a:lnTo>
                      <a:pt x="2704" y="3856"/>
                    </a:lnTo>
                    <a:lnTo>
                      <a:pt x="2698" y="3854"/>
                    </a:lnTo>
                    <a:lnTo>
                      <a:pt x="2689" y="3855"/>
                    </a:lnTo>
                    <a:lnTo>
                      <a:pt x="2680" y="3854"/>
                    </a:lnTo>
                    <a:lnTo>
                      <a:pt x="2677" y="3856"/>
                    </a:lnTo>
                    <a:lnTo>
                      <a:pt x="2675" y="3858"/>
                    </a:lnTo>
                    <a:lnTo>
                      <a:pt x="2672" y="3857"/>
                    </a:lnTo>
                    <a:lnTo>
                      <a:pt x="2670" y="3857"/>
                    </a:lnTo>
                    <a:lnTo>
                      <a:pt x="2669" y="3856"/>
                    </a:lnTo>
                    <a:lnTo>
                      <a:pt x="2672" y="3851"/>
                    </a:lnTo>
                    <a:lnTo>
                      <a:pt x="2681" y="3843"/>
                    </a:lnTo>
                    <a:lnTo>
                      <a:pt x="2687" y="3837"/>
                    </a:lnTo>
                    <a:lnTo>
                      <a:pt x="2689" y="3836"/>
                    </a:lnTo>
                    <a:lnTo>
                      <a:pt x="2690" y="3833"/>
                    </a:lnTo>
                    <a:lnTo>
                      <a:pt x="2687" y="3833"/>
                    </a:lnTo>
                    <a:lnTo>
                      <a:pt x="2684" y="3834"/>
                    </a:lnTo>
                    <a:lnTo>
                      <a:pt x="2682" y="3831"/>
                    </a:lnTo>
                    <a:lnTo>
                      <a:pt x="2679" y="3827"/>
                    </a:lnTo>
                    <a:lnTo>
                      <a:pt x="2678" y="3829"/>
                    </a:lnTo>
                    <a:lnTo>
                      <a:pt x="2680" y="3834"/>
                    </a:lnTo>
                    <a:lnTo>
                      <a:pt x="2674" y="3843"/>
                    </a:lnTo>
                    <a:lnTo>
                      <a:pt x="2670" y="3843"/>
                    </a:lnTo>
                    <a:lnTo>
                      <a:pt x="2664" y="3848"/>
                    </a:lnTo>
                    <a:lnTo>
                      <a:pt x="2656" y="3851"/>
                    </a:lnTo>
                    <a:lnTo>
                      <a:pt x="2647" y="3858"/>
                    </a:lnTo>
                    <a:lnTo>
                      <a:pt x="2635" y="3864"/>
                    </a:lnTo>
                    <a:lnTo>
                      <a:pt x="2632" y="3864"/>
                    </a:lnTo>
                    <a:lnTo>
                      <a:pt x="2627" y="3859"/>
                    </a:lnTo>
                    <a:lnTo>
                      <a:pt x="2629" y="3857"/>
                    </a:lnTo>
                    <a:lnTo>
                      <a:pt x="2630" y="3854"/>
                    </a:lnTo>
                    <a:lnTo>
                      <a:pt x="2629" y="3855"/>
                    </a:lnTo>
                    <a:lnTo>
                      <a:pt x="2628" y="3856"/>
                    </a:lnTo>
                    <a:lnTo>
                      <a:pt x="2624" y="3858"/>
                    </a:lnTo>
                    <a:lnTo>
                      <a:pt x="2627" y="3862"/>
                    </a:lnTo>
                    <a:lnTo>
                      <a:pt x="2626" y="3863"/>
                    </a:lnTo>
                    <a:lnTo>
                      <a:pt x="2622" y="3865"/>
                    </a:lnTo>
                    <a:lnTo>
                      <a:pt x="2619" y="3868"/>
                    </a:lnTo>
                    <a:lnTo>
                      <a:pt x="2615" y="3870"/>
                    </a:lnTo>
                    <a:lnTo>
                      <a:pt x="2613" y="3867"/>
                    </a:lnTo>
                    <a:lnTo>
                      <a:pt x="2606" y="3870"/>
                    </a:lnTo>
                    <a:lnTo>
                      <a:pt x="2600" y="3871"/>
                    </a:lnTo>
                    <a:lnTo>
                      <a:pt x="2599" y="3870"/>
                    </a:lnTo>
                    <a:lnTo>
                      <a:pt x="2599" y="3867"/>
                    </a:lnTo>
                    <a:lnTo>
                      <a:pt x="2597" y="3867"/>
                    </a:lnTo>
                    <a:lnTo>
                      <a:pt x="2593" y="3867"/>
                    </a:lnTo>
                    <a:lnTo>
                      <a:pt x="2591" y="3866"/>
                    </a:lnTo>
                    <a:close/>
                    <a:moveTo>
                      <a:pt x="618" y="3675"/>
                    </a:moveTo>
                    <a:lnTo>
                      <a:pt x="618" y="3676"/>
                    </a:lnTo>
                    <a:lnTo>
                      <a:pt x="612" y="3672"/>
                    </a:lnTo>
                    <a:lnTo>
                      <a:pt x="609" y="3667"/>
                    </a:lnTo>
                    <a:lnTo>
                      <a:pt x="607" y="3664"/>
                    </a:lnTo>
                    <a:lnTo>
                      <a:pt x="614" y="3672"/>
                    </a:lnTo>
                    <a:lnTo>
                      <a:pt x="618" y="3674"/>
                    </a:lnTo>
                    <a:lnTo>
                      <a:pt x="618" y="3675"/>
                    </a:lnTo>
                    <a:close/>
                    <a:moveTo>
                      <a:pt x="616" y="3682"/>
                    </a:moveTo>
                    <a:lnTo>
                      <a:pt x="614" y="3684"/>
                    </a:lnTo>
                    <a:lnTo>
                      <a:pt x="614" y="3683"/>
                    </a:lnTo>
                    <a:lnTo>
                      <a:pt x="613" y="3683"/>
                    </a:lnTo>
                    <a:lnTo>
                      <a:pt x="611" y="3673"/>
                    </a:lnTo>
                    <a:lnTo>
                      <a:pt x="612" y="3673"/>
                    </a:lnTo>
                    <a:lnTo>
                      <a:pt x="615" y="3676"/>
                    </a:lnTo>
                    <a:lnTo>
                      <a:pt x="614" y="3677"/>
                    </a:lnTo>
                    <a:lnTo>
                      <a:pt x="616" y="3680"/>
                    </a:lnTo>
                    <a:lnTo>
                      <a:pt x="617" y="3682"/>
                    </a:lnTo>
                    <a:lnTo>
                      <a:pt x="616" y="3682"/>
                    </a:lnTo>
                    <a:close/>
                    <a:moveTo>
                      <a:pt x="1858" y="3684"/>
                    </a:moveTo>
                    <a:lnTo>
                      <a:pt x="1857" y="3684"/>
                    </a:lnTo>
                    <a:lnTo>
                      <a:pt x="1856" y="3683"/>
                    </a:lnTo>
                    <a:lnTo>
                      <a:pt x="1856" y="3679"/>
                    </a:lnTo>
                    <a:lnTo>
                      <a:pt x="1857" y="3678"/>
                    </a:lnTo>
                    <a:lnTo>
                      <a:pt x="1859" y="3677"/>
                    </a:lnTo>
                    <a:lnTo>
                      <a:pt x="1862" y="3676"/>
                    </a:lnTo>
                    <a:lnTo>
                      <a:pt x="1866" y="3677"/>
                    </a:lnTo>
                    <a:lnTo>
                      <a:pt x="1867" y="3678"/>
                    </a:lnTo>
                    <a:lnTo>
                      <a:pt x="1867" y="3679"/>
                    </a:lnTo>
                    <a:lnTo>
                      <a:pt x="1867" y="3680"/>
                    </a:lnTo>
                    <a:lnTo>
                      <a:pt x="1866" y="3681"/>
                    </a:lnTo>
                    <a:lnTo>
                      <a:pt x="1865" y="3682"/>
                    </a:lnTo>
                    <a:lnTo>
                      <a:pt x="1864" y="3682"/>
                    </a:lnTo>
                    <a:lnTo>
                      <a:pt x="1861" y="3682"/>
                    </a:lnTo>
                    <a:lnTo>
                      <a:pt x="1859" y="3683"/>
                    </a:lnTo>
                    <a:lnTo>
                      <a:pt x="1858" y="3684"/>
                    </a:lnTo>
                    <a:close/>
                    <a:moveTo>
                      <a:pt x="1872" y="3682"/>
                    </a:moveTo>
                    <a:lnTo>
                      <a:pt x="1870" y="3683"/>
                    </a:lnTo>
                    <a:lnTo>
                      <a:pt x="1869" y="3682"/>
                    </a:lnTo>
                    <a:lnTo>
                      <a:pt x="1868" y="3682"/>
                    </a:lnTo>
                    <a:lnTo>
                      <a:pt x="1869" y="3681"/>
                    </a:lnTo>
                    <a:lnTo>
                      <a:pt x="1869" y="3680"/>
                    </a:lnTo>
                    <a:lnTo>
                      <a:pt x="1868" y="3679"/>
                    </a:lnTo>
                    <a:lnTo>
                      <a:pt x="1868" y="3678"/>
                    </a:lnTo>
                    <a:lnTo>
                      <a:pt x="1868" y="3678"/>
                    </a:lnTo>
                    <a:lnTo>
                      <a:pt x="1870" y="3678"/>
                    </a:lnTo>
                    <a:lnTo>
                      <a:pt x="1871" y="3679"/>
                    </a:lnTo>
                    <a:lnTo>
                      <a:pt x="1872" y="3681"/>
                    </a:lnTo>
                    <a:lnTo>
                      <a:pt x="1872" y="3682"/>
                    </a:lnTo>
                    <a:close/>
                    <a:moveTo>
                      <a:pt x="2684" y="3724"/>
                    </a:moveTo>
                    <a:lnTo>
                      <a:pt x="2680" y="3727"/>
                    </a:lnTo>
                    <a:lnTo>
                      <a:pt x="2682" y="3723"/>
                    </a:lnTo>
                    <a:lnTo>
                      <a:pt x="2683" y="3722"/>
                    </a:lnTo>
                    <a:lnTo>
                      <a:pt x="2683" y="3721"/>
                    </a:lnTo>
                    <a:lnTo>
                      <a:pt x="2684" y="3722"/>
                    </a:lnTo>
                    <a:lnTo>
                      <a:pt x="2684" y="3724"/>
                    </a:lnTo>
                    <a:close/>
                    <a:moveTo>
                      <a:pt x="2683" y="3728"/>
                    </a:moveTo>
                    <a:lnTo>
                      <a:pt x="2682" y="3732"/>
                    </a:lnTo>
                    <a:lnTo>
                      <a:pt x="2679" y="3735"/>
                    </a:lnTo>
                    <a:lnTo>
                      <a:pt x="2678" y="3735"/>
                    </a:lnTo>
                    <a:lnTo>
                      <a:pt x="2677" y="3735"/>
                    </a:lnTo>
                    <a:lnTo>
                      <a:pt x="2678" y="3733"/>
                    </a:lnTo>
                    <a:lnTo>
                      <a:pt x="2678" y="3729"/>
                    </a:lnTo>
                    <a:lnTo>
                      <a:pt x="2680" y="3729"/>
                    </a:lnTo>
                    <a:lnTo>
                      <a:pt x="2681" y="3729"/>
                    </a:lnTo>
                    <a:lnTo>
                      <a:pt x="2683" y="3728"/>
                    </a:lnTo>
                    <a:close/>
                    <a:moveTo>
                      <a:pt x="1941" y="3736"/>
                    </a:moveTo>
                    <a:lnTo>
                      <a:pt x="1934" y="3737"/>
                    </a:lnTo>
                    <a:lnTo>
                      <a:pt x="1931" y="3736"/>
                    </a:lnTo>
                    <a:lnTo>
                      <a:pt x="1931" y="3735"/>
                    </a:lnTo>
                    <a:lnTo>
                      <a:pt x="1932" y="3734"/>
                    </a:lnTo>
                    <a:lnTo>
                      <a:pt x="1933" y="3733"/>
                    </a:lnTo>
                    <a:lnTo>
                      <a:pt x="1935" y="3732"/>
                    </a:lnTo>
                    <a:lnTo>
                      <a:pt x="1937" y="3732"/>
                    </a:lnTo>
                    <a:lnTo>
                      <a:pt x="1942" y="3733"/>
                    </a:lnTo>
                    <a:lnTo>
                      <a:pt x="1943" y="3735"/>
                    </a:lnTo>
                    <a:lnTo>
                      <a:pt x="1943" y="3735"/>
                    </a:lnTo>
                    <a:lnTo>
                      <a:pt x="1941" y="3736"/>
                    </a:lnTo>
                    <a:close/>
                    <a:moveTo>
                      <a:pt x="3044" y="3751"/>
                    </a:moveTo>
                    <a:lnTo>
                      <a:pt x="3042" y="3753"/>
                    </a:lnTo>
                    <a:lnTo>
                      <a:pt x="3040" y="3753"/>
                    </a:lnTo>
                    <a:lnTo>
                      <a:pt x="3041" y="3751"/>
                    </a:lnTo>
                    <a:lnTo>
                      <a:pt x="3043" y="3748"/>
                    </a:lnTo>
                    <a:lnTo>
                      <a:pt x="3044" y="3746"/>
                    </a:lnTo>
                    <a:lnTo>
                      <a:pt x="3044" y="3745"/>
                    </a:lnTo>
                    <a:lnTo>
                      <a:pt x="3044" y="3744"/>
                    </a:lnTo>
                    <a:lnTo>
                      <a:pt x="3046" y="3742"/>
                    </a:lnTo>
                    <a:lnTo>
                      <a:pt x="3047" y="3740"/>
                    </a:lnTo>
                    <a:lnTo>
                      <a:pt x="3047" y="3744"/>
                    </a:lnTo>
                    <a:lnTo>
                      <a:pt x="3044" y="3751"/>
                    </a:lnTo>
                    <a:close/>
                    <a:moveTo>
                      <a:pt x="2774" y="3759"/>
                    </a:moveTo>
                    <a:lnTo>
                      <a:pt x="2775" y="3760"/>
                    </a:lnTo>
                    <a:lnTo>
                      <a:pt x="2778" y="3760"/>
                    </a:lnTo>
                    <a:lnTo>
                      <a:pt x="2779" y="3760"/>
                    </a:lnTo>
                    <a:lnTo>
                      <a:pt x="2777" y="3762"/>
                    </a:lnTo>
                    <a:lnTo>
                      <a:pt x="2773" y="3763"/>
                    </a:lnTo>
                    <a:lnTo>
                      <a:pt x="2771" y="3762"/>
                    </a:lnTo>
                    <a:lnTo>
                      <a:pt x="2774" y="3752"/>
                    </a:lnTo>
                    <a:lnTo>
                      <a:pt x="2777" y="3750"/>
                    </a:lnTo>
                    <a:lnTo>
                      <a:pt x="2784" y="3743"/>
                    </a:lnTo>
                    <a:lnTo>
                      <a:pt x="2787" y="3741"/>
                    </a:lnTo>
                    <a:lnTo>
                      <a:pt x="2790" y="3740"/>
                    </a:lnTo>
                    <a:lnTo>
                      <a:pt x="2792" y="3741"/>
                    </a:lnTo>
                    <a:lnTo>
                      <a:pt x="2790" y="3745"/>
                    </a:lnTo>
                    <a:lnTo>
                      <a:pt x="2786" y="3745"/>
                    </a:lnTo>
                    <a:lnTo>
                      <a:pt x="2782" y="3748"/>
                    </a:lnTo>
                    <a:lnTo>
                      <a:pt x="2780" y="3752"/>
                    </a:lnTo>
                    <a:lnTo>
                      <a:pt x="2777" y="3754"/>
                    </a:lnTo>
                    <a:lnTo>
                      <a:pt x="2775" y="3756"/>
                    </a:lnTo>
                    <a:lnTo>
                      <a:pt x="2774" y="3759"/>
                    </a:lnTo>
                    <a:close/>
                    <a:moveTo>
                      <a:pt x="2708" y="3801"/>
                    </a:moveTo>
                    <a:lnTo>
                      <a:pt x="2709" y="3802"/>
                    </a:lnTo>
                    <a:lnTo>
                      <a:pt x="2710" y="3800"/>
                    </a:lnTo>
                    <a:lnTo>
                      <a:pt x="2712" y="3796"/>
                    </a:lnTo>
                    <a:lnTo>
                      <a:pt x="2717" y="3797"/>
                    </a:lnTo>
                    <a:lnTo>
                      <a:pt x="2720" y="3799"/>
                    </a:lnTo>
                    <a:lnTo>
                      <a:pt x="2722" y="3799"/>
                    </a:lnTo>
                    <a:lnTo>
                      <a:pt x="2723" y="3799"/>
                    </a:lnTo>
                    <a:lnTo>
                      <a:pt x="2726" y="3801"/>
                    </a:lnTo>
                    <a:lnTo>
                      <a:pt x="2732" y="3803"/>
                    </a:lnTo>
                    <a:lnTo>
                      <a:pt x="2737" y="3803"/>
                    </a:lnTo>
                    <a:lnTo>
                      <a:pt x="2746" y="3802"/>
                    </a:lnTo>
                    <a:lnTo>
                      <a:pt x="2747" y="3801"/>
                    </a:lnTo>
                    <a:lnTo>
                      <a:pt x="2756" y="3800"/>
                    </a:lnTo>
                    <a:lnTo>
                      <a:pt x="2765" y="3800"/>
                    </a:lnTo>
                    <a:lnTo>
                      <a:pt x="2769" y="3801"/>
                    </a:lnTo>
                    <a:lnTo>
                      <a:pt x="2770" y="3802"/>
                    </a:lnTo>
                    <a:lnTo>
                      <a:pt x="2770" y="3803"/>
                    </a:lnTo>
                    <a:lnTo>
                      <a:pt x="2765" y="3807"/>
                    </a:lnTo>
                    <a:lnTo>
                      <a:pt x="2760" y="3811"/>
                    </a:lnTo>
                    <a:lnTo>
                      <a:pt x="2753" y="3814"/>
                    </a:lnTo>
                    <a:lnTo>
                      <a:pt x="2752" y="3816"/>
                    </a:lnTo>
                    <a:lnTo>
                      <a:pt x="2752" y="3820"/>
                    </a:lnTo>
                    <a:lnTo>
                      <a:pt x="2752" y="3823"/>
                    </a:lnTo>
                    <a:lnTo>
                      <a:pt x="2754" y="3823"/>
                    </a:lnTo>
                    <a:lnTo>
                      <a:pt x="2754" y="3825"/>
                    </a:lnTo>
                    <a:lnTo>
                      <a:pt x="2753" y="3826"/>
                    </a:lnTo>
                    <a:lnTo>
                      <a:pt x="2745" y="3826"/>
                    </a:lnTo>
                    <a:lnTo>
                      <a:pt x="2743" y="3826"/>
                    </a:lnTo>
                    <a:lnTo>
                      <a:pt x="2740" y="3825"/>
                    </a:lnTo>
                    <a:lnTo>
                      <a:pt x="2739" y="3821"/>
                    </a:lnTo>
                    <a:lnTo>
                      <a:pt x="2736" y="3822"/>
                    </a:lnTo>
                    <a:lnTo>
                      <a:pt x="2735" y="3821"/>
                    </a:lnTo>
                    <a:lnTo>
                      <a:pt x="2740" y="3818"/>
                    </a:lnTo>
                    <a:lnTo>
                      <a:pt x="2738" y="3815"/>
                    </a:lnTo>
                    <a:lnTo>
                      <a:pt x="2736" y="3815"/>
                    </a:lnTo>
                    <a:lnTo>
                      <a:pt x="2734" y="3813"/>
                    </a:lnTo>
                    <a:lnTo>
                      <a:pt x="2734" y="3811"/>
                    </a:lnTo>
                    <a:lnTo>
                      <a:pt x="2736" y="3810"/>
                    </a:lnTo>
                    <a:lnTo>
                      <a:pt x="2737" y="3809"/>
                    </a:lnTo>
                    <a:lnTo>
                      <a:pt x="2734" y="3810"/>
                    </a:lnTo>
                    <a:lnTo>
                      <a:pt x="2732" y="3812"/>
                    </a:lnTo>
                    <a:lnTo>
                      <a:pt x="2729" y="3813"/>
                    </a:lnTo>
                    <a:lnTo>
                      <a:pt x="2727" y="3814"/>
                    </a:lnTo>
                    <a:lnTo>
                      <a:pt x="2731" y="3815"/>
                    </a:lnTo>
                    <a:lnTo>
                      <a:pt x="2729" y="3817"/>
                    </a:lnTo>
                    <a:lnTo>
                      <a:pt x="2726" y="3817"/>
                    </a:lnTo>
                    <a:lnTo>
                      <a:pt x="2716" y="3814"/>
                    </a:lnTo>
                    <a:lnTo>
                      <a:pt x="2714" y="3813"/>
                    </a:lnTo>
                    <a:lnTo>
                      <a:pt x="2710" y="3810"/>
                    </a:lnTo>
                    <a:lnTo>
                      <a:pt x="2708" y="3806"/>
                    </a:lnTo>
                    <a:lnTo>
                      <a:pt x="2709" y="3806"/>
                    </a:lnTo>
                    <a:lnTo>
                      <a:pt x="2710" y="3805"/>
                    </a:lnTo>
                    <a:lnTo>
                      <a:pt x="2709" y="3804"/>
                    </a:lnTo>
                    <a:lnTo>
                      <a:pt x="2706" y="3804"/>
                    </a:lnTo>
                    <a:lnTo>
                      <a:pt x="2700" y="3804"/>
                    </a:lnTo>
                    <a:lnTo>
                      <a:pt x="2697" y="3803"/>
                    </a:lnTo>
                    <a:lnTo>
                      <a:pt x="2697" y="3796"/>
                    </a:lnTo>
                    <a:lnTo>
                      <a:pt x="2696" y="3794"/>
                    </a:lnTo>
                    <a:lnTo>
                      <a:pt x="2693" y="3793"/>
                    </a:lnTo>
                    <a:lnTo>
                      <a:pt x="2687" y="3792"/>
                    </a:lnTo>
                    <a:lnTo>
                      <a:pt x="2687" y="3790"/>
                    </a:lnTo>
                    <a:lnTo>
                      <a:pt x="2689" y="3786"/>
                    </a:lnTo>
                    <a:lnTo>
                      <a:pt x="2691" y="3782"/>
                    </a:lnTo>
                    <a:lnTo>
                      <a:pt x="2693" y="3779"/>
                    </a:lnTo>
                    <a:lnTo>
                      <a:pt x="2696" y="3776"/>
                    </a:lnTo>
                    <a:lnTo>
                      <a:pt x="2701" y="3771"/>
                    </a:lnTo>
                    <a:lnTo>
                      <a:pt x="2701" y="3775"/>
                    </a:lnTo>
                    <a:lnTo>
                      <a:pt x="2702" y="3778"/>
                    </a:lnTo>
                    <a:lnTo>
                      <a:pt x="2698" y="3785"/>
                    </a:lnTo>
                    <a:lnTo>
                      <a:pt x="2704" y="3792"/>
                    </a:lnTo>
                    <a:lnTo>
                      <a:pt x="2705" y="3794"/>
                    </a:lnTo>
                    <a:lnTo>
                      <a:pt x="2706" y="3796"/>
                    </a:lnTo>
                    <a:lnTo>
                      <a:pt x="2705" y="3797"/>
                    </a:lnTo>
                    <a:lnTo>
                      <a:pt x="2704" y="3799"/>
                    </a:lnTo>
                    <a:lnTo>
                      <a:pt x="2707" y="3800"/>
                    </a:lnTo>
                    <a:lnTo>
                      <a:pt x="2708" y="3801"/>
                    </a:lnTo>
                    <a:close/>
                    <a:moveTo>
                      <a:pt x="2803" y="3827"/>
                    </a:moveTo>
                    <a:lnTo>
                      <a:pt x="2804" y="3828"/>
                    </a:lnTo>
                    <a:lnTo>
                      <a:pt x="2808" y="3825"/>
                    </a:lnTo>
                    <a:lnTo>
                      <a:pt x="2811" y="3825"/>
                    </a:lnTo>
                    <a:lnTo>
                      <a:pt x="2811" y="3827"/>
                    </a:lnTo>
                    <a:lnTo>
                      <a:pt x="2807" y="3829"/>
                    </a:lnTo>
                    <a:lnTo>
                      <a:pt x="2805" y="3831"/>
                    </a:lnTo>
                    <a:lnTo>
                      <a:pt x="2807" y="3832"/>
                    </a:lnTo>
                    <a:lnTo>
                      <a:pt x="2807" y="3833"/>
                    </a:lnTo>
                    <a:lnTo>
                      <a:pt x="2804" y="3835"/>
                    </a:lnTo>
                    <a:lnTo>
                      <a:pt x="2803" y="3837"/>
                    </a:lnTo>
                    <a:lnTo>
                      <a:pt x="2804" y="3839"/>
                    </a:lnTo>
                    <a:lnTo>
                      <a:pt x="2809" y="3837"/>
                    </a:lnTo>
                    <a:lnTo>
                      <a:pt x="2811" y="3837"/>
                    </a:lnTo>
                    <a:lnTo>
                      <a:pt x="2813" y="3838"/>
                    </a:lnTo>
                    <a:lnTo>
                      <a:pt x="2815" y="3837"/>
                    </a:lnTo>
                    <a:lnTo>
                      <a:pt x="2817" y="3836"/>
                    </a:lnTo>
                    <a:lnTo>
                      <a:pt x="2825" y="3827"/>
                    </a:lnTo>
                    <a:lnTo>
                      <a:pt x="2825" y="3826"/>
                    </a:lnTo>
                    <a:lnTo>
                      <a:pt x="2817" y="3828"/>
                    </a:lnTo>
                    <a:lnTo>
                      <a:pt x="2816" y="3827"/>
                    </a:lnTo>
                    <a:lnTo>
                      <a:pt x="2821" y="3822"/>
                    </a:lnTo>
                    <a:lnTo>
                      <a:pt x="2821" y="3819"/>
                    </a:lnTo>
                    <a:lnTo>
                      <a:pt x="2824" y="3814"/>
                    </a:lnTo>
                    <a:lnTo>
                      <a:pt x="2826" y="3812"/>
                    </a:lnTo>
                    <a:lnTo>
                      <a:pt x="2828" y="3810"/>
                    </a:lnTo>
                    <a:lnTo>
                      <a:pt x="2831" y="3809"/>
                    </a:lnTo>
                    <a:lnTo>
                      <a:pt x="2833" y="3811"/>
                    </a:lnTo>
                    <a:lnTo>
                      <a:pt x="2833" y="3815"/>
                    </a:lnTo>
                    <a:lnTo>
                      <a:pt x="2838" y="3814"/>
                    </a:lnTo>
                    <a:lnTo>
                      <a:pt x="2843" y="3815"/>
                    </a:lnTo>
                    <a:lnTo>
                      <a:pt x="2846" y="3817"/>
                    </a:lnTo>
                    <a:lnTo>
                      <a:pt x="2847" y="3817"/>
                    </a:lnTo>
                    <a:lnTo>
                      <a:pt x="2847" y="3819"/>
                    </a:lnTo>
                    <a:lnTo>
                      <a:pt x="2845" y="3822"/>
                    </a:lnTo>
                    <a:lnTo>
                      <a:pt x="2844" y="3824"/>
                    </a:lnTo>
                    <a:lnTo>
                      <a:pt x="2847" y="3826"/>
                    </a:lnTo>
                    <a:lnTo>
                      <a:pt x="2847" y="3828"/>
                    </a:lnTo>
                    <a:lnTo>
                      <a:pt x="2841" y="3831"/>
                    </a:lnTo>
                    <a:lnTo>
                      <a:pt x="2837" y="3834"/>
                    </a:lnTo>
                    <a:lnTo>
                      <a:pt x="2834" y="3838"/>
                    </a:lnTo>
                    <a:lnTo>
                      <a:pt x="2828" y="3842"/>
                    </a:lnTo>
                    <a:lnTo>
                      <a:pt x="2818" y="3845"/>
                    </a:lnTo>
                    <a:lnTo>
                      <a:pt x="2815" y="3845"/>
                    </a:lnTo>
                    <a:lnTo>
                      <a:pt x="2811" y="3844"/>
                    </a:lnTo>
                    <a:lnTo>
                      <a:pt x="2807" y="3844"/>
                    </a:lnTo>
                    <a:lnTo>
                      <a:pt x="2803" y="3846"/>
                    </a:lnTo>
                    <a:lnTo>
                      <a:pt x="2800" y="3845"/>
                    </a:lnTo>
                    <a:lnTo>
                      <a:pt x="2798" y="3846"/>
                    </a:lnTo>
                    <a:lnTo>
                      <a:pt x="2796" y="3846"/>
                    </a:lnTo>
                    <a:lnTo>
                      <a:pt x="2795" y="3845"/>
                    </a:lnTo>
                    <a:lnTo>
                      <a:pt x="2792" y="3841"/>
                    </a:lnTo>
                    <a:lnTo>
                      <a:pt x="2790" y="3839"/>
                    </a:lnTo>
                    <a:lnTo>
                      <a:pt x="2789" y="3828"/>
                    </a:lnTo>
                    <a:lnTo>
                      <a:pt x="2789" y="3822"/>
                    </a:lnTo>
                    <a:lnTo>
                      <a:pt x="2792" y="3816"/>
                    </a:lnTo>
                    <a:lnTo>
                      <a:pt x="2796" y="3812"/>
                    </a:lnTo>
                    <a:lnTo>
                      <a:pt x="2798" y="3809"/>
                    </a:lnTo>
                    <a:lnTo>
                      <a:pt x="2807" y="3792"/>
                    </a:lnTo>
                    <a:lnTo>
                      <a:pt x="2809" y="3788"/>
                    </a:lnTo>
                    <a:lnTo>
                      <a:pt x="2811" y="3784"/>
                    </a:lnTo>
                    <a:lnTo>
                      <a:pt x="2815" y="3781"/>
                    </a:lnTo>
                    <a:lnTo>
                      <a:pt x="2820" y="3775"/>
                    </a:lnTo>
                    <a:lnTo>
                      <a:pt x="2821" y="3774"/>
                    </a:lnTo>
                    <a:lnTo>
                      <a:pt x="2824" y="3773"/>
                    </a:lnTo>
                    <a:lnTo>
                      <a:pt x="2827" y="3774"/>
                    </a:lnTo>
                    <a:lnTo>
                      <a:pt x="2826" y="3776"/>
                    </a:lnTo>
                    <a:lnTo>
                      <a:pt x="2826" y="3778"/>
                    </a:lnTo>
                    <a:lnTo>
                      <a:pt x="2830" y="3786"/>
                    </a:lnTo>
                    <a:lnTo>
                      <a:pt x="2830" y="3787"/>
                    </a:lnTo>
                    <a:lnTo>
                      <a:pt x="2828" y="3794"/>
                    </a:lnTo>
                    <a:lnTo>
                      <a:pt x="2824" y="3804"/>
                    </a:lnTo>
                    <a:lnTo>
                      <a:pt x="2823" y="3809"/>
                    </a:lnTo>
                    <a:lnTo>
                      <a:pt x="2824" y="3811"/>
                    </a:lnTo>
                    <a:lnTo>
                      <a:pt x="2823" y="3814"/>
                    </a:lnTo>
                    <a:lnTo>
                      <a:pt x="2821" y="3816"/>
                    </a:lnTo>
                    <a:lnTo>
                      <a:pt x="2815" y="3820"/>
                    </a:lnTo>
                    <a:lnTo>
                      <a:pt x="2812" y="3821"/>
                    </a:lnTo>
                    <a:lnTo>
                      <a:pt x="2809" y="3822"/>
                    </a:lnTo>
                    <a:lnTo>
                      <a:pt x="2803" y="3827"/>
                    </a:lnTo>
                    <a:close/>
                    <a:moveTo>
                      <a:pt x="2455" y="3780"/>
                    </a:moveTo>
                    <a:lnTo>
                      <a:pt x="2451" y="3781"/>
                    </a:lnTo>
                    <a:lnTo>
                      <a:pt x="2452" y="3779"/>
                    </a:lnTo>
                    <a:lnTo>
                      <a:pt x="2456" y="3776"/>
                    </a:lnTo>
                    <a:lnTo>
                      <a:pt x="2460" y="3774"/>
                    </a:lnTo>
                    <a:lnTo>
                      <a:pt x="2462" y="3774"/>
                    </a:lnTo>
                    <a:lnTo>
                      <a:pt x="2458" y="3778"/>
                    </a:lnTo>
                    <a:lnTo>
                      <a:pt x="2455" y="3780"/>
                    </a:lnTo>
                    <a:close/>
                    <a:moveTo>
                      <a:pt x="2006" y="3816"/>
                    </a:moveTo>
                    <a:lnTo>
                      <a:pt x="2005" y="3817"/>
                    </a:lnTo>
                    <a:lnTo>
                      <a:pt x="2004" y="3817"/>
                    </a:lnTo>
                    <a:lnTo>
                      <a:pt x="2004" y="3817"/>
                    </a:lnTo>
                    <a:lnTo>
                      <a:pt x="2003" y="3819"/>
                    </a:lnTo>
                    <a:lnTo>
                      <a:pt x="2003" y="3820"/>
                    </a:lnTo>
                    <a:lnTo>
                      <a:pt x="2002" y="3820"/>
                    </a:lnTo>
                    <a:lnTo>
                      <a:pt x="2000" y="3819"/>
                    </a:lnTo>
                    <a:lnTo>
                      <a:pt x="1998" y="3816"/>
                    </a:lnTo>
                    <a:lnTo>
                      <a:pt x="1997" y="3813"/>
                    </a:lnTo>
                    <a:lnTo>
                      <a:pt x="1996" y="3810"/>
                    </a:lnTo>
                    <a:lnTo>
                      <a:pt x="1997" y="3809"/>
                    </a:lnTo>
                    <a:lnTo>
                      <a:pt x="2000" y="3809"/>
                    </a:lnTo>
                    <a:lnTo>
                      <a:pt x="2003" y="3810"/>
                    </a:lnTo>
                    <a:lnTo>
                      <a:pt x="2006" y="3812"/>
                    </a:lnTo>
                    <a:lnTo>
                      <a:pt x="2007" y="3814"/>
                    </a:lnTo>
                    <a:lnTo>
                      <a:pt x="2006" y="3816"/>
                    </a:lnTo>
                    <a:close/>
                    <a:moveTo>
                      <a:pt x="2023" y="3831"/>
                    </a:moveTo>
                    <a:lnTo>
                      <a:pt x="2021" y="3831"/>
                    </a:lnTo>
                    <a:lnTo>
                      <a:pt x="2019" y="3830"/>
                    </a:lnTo>
                    <a:lnTo>
                      <a:pt x="2018" y="3829"/>
                    </a:lnTo>
                    <a:lnTo>
                      <a:pt x="2018" y="3828"/>
                    </a:lnTo>
                    <a:lnTo>
                      <a:pt x="2019" y="3826"/>
                    </a:lnTo>
                    <a:lnTo>
                      <a:pt x="2021" y="3825"/>
                    </a:lnTo>
                    <a:lnTo>
                      <a:pt x="2022" y="3825"/>
                    </a:lnTo>
                    <a:lnTo>
                      <a:pt x="2024" y="3826"/>
                    </a:lnTo>
                    <a:lnTo>
                      <a:pt x="2025" y="3827"/>
                    </a:lnTo>
                    <a:lnTo>
                      <a:pt x="2025" y="3827"/>
                    </a:lnTo>
                    <a:lnTo>
                      <a:pt x="2023" y="3831"/>
                    </a:lnTo>
                    <a:close/>
                    <a:moveTo>
                      <a:pt x="2041" y="3826"/>
                    </a:moveTo>
                    <a:lnTo>
                      <a:pt x="2040" y="3828"/>
                    </a:lnTo>
                    <a:lnTo>
                      <a:pt x="2041" y="3829"/>
                    </a:lnTo>
                    <a:lnTo>
                      <a:pt x="2042" y="3830"/>
                    </a:lnTo>
                    <a:lnTo>
                      <a:pt x="2042" y="3831"/>
                    </a:lnTo>
                    <a:lnTo>
                      <a:pt x="2043" y="3832"/>
                    </a:lnTo>
                    <a:lnTo>
                      <a:pt x="2044" y="3832"/>
                    </a:lnTo>
                    <a:lnTo>
                      <a:pt x="2045" y="3831"/>
                    </a:lnTo>
                    <a:lnTo>
                      <a:pt x="2046" y="3832"/>
                    </a:lnTo>
                    <a:lnTo>
                      <a:pt x="2047" y="3833"/>
                    </a:lnTo>
                    <a:lnTo>
                      <a:pt x="2048" y="3833"/>
                    </a:lnTo>
                    <a:lnTo>
                      <a:pt x="2048" y="3832"/>
                    </a:lnTo>
                    <a:lnTo>
                      <a:pt x="2049" y="3833"/>
                    </a:lnTo>
                    <a:lnTo>
                      <a:pt x="2050" y="3834"/>
                    </a:lnTo>
                    <a:lnTo>
                      <a:pt x="2051" y="3834"/>
                    </a:lnTo>
                    <a:lnTo>
                      <a:pt x="2051" y="3833"/>
                    </a:lnTo>
                    <a:lnTo>
                      <a:pt x="2051" y="3832"/>
                    </a:lnTo>
                    <a:lnTo>
                      <a:pt x="2050" y="3832"/>
                    </a:lnTo>
                    <a:lnTo>
                      <a:pt x="2050" y="3831"/>
                    </a:lnTo>
                    <a:lnTo>
                      <a:pt x="2049" y="3830"/>
                    </a:lnTo>
                    <a:lnTo>
                      <a:pt x="2050" y="3829"/>
                    </a:lnTo>
                    <a:lnTo>
                      <a:pt x="2051" y="3828"/>
                    </a:lnTo>
                    <a:lnTo>
                      <a:pt x="2052" y="3827"/>
                    </a:lnTo>
                    <a:lnTo>
                      <a:pt x="2053" y="3828"/>
                    </a:lnTo>
                    <a:lnTo>
                      <a:pt x="2053" y="3828"/>
                    </a:lnTo>
                    <a:lnTo>
                      <a:pt x="2054" y="3827"/>
                    </a:lnTo>
                    <a:lnTo>
                      <a:pt x="2055" y="3826"/>
                    </a:lnTo>
                    <a:lnTo>
                      <a:pt x="2058" y="3825"/>
                    </a:lnTo>
                    <a:lnTo>
                      <a:pt x="2059" y="3826"/>
                    </a:lnTo>
                    <a:lnTo>
                      <a:pt x="2059" y="3827"/>
                    </a:lnTo>
                    <a:lnTo>
                      <a:pt x="2060" y="3828"/>
                    </a:lnTo>
                    <a:lnTo>
                      <a:pt x="2061" y="3827"/>
                    </a:lnTo>
                    <a:lnTo>
                      <a:pt x="2062" y="3828"/>
                    </a:lnTo>
                    <a:lnTo>
                      <a:pt x="2063" y="3831"/>
                    </a:lnTo>
                    <a:lnTo>
                      <a:pt x="2065" y="3831"/>
                    </a:lnTo>
                    <a:lnTo>
                      <a:pt x="2066" y="3829"/>
                    </a:lnTo>
                    <a:lnTo>
                      <a:pt x="2068" y="3827"/>
                    </a:lnTo>
                    <a:lnTo>
                      <a:pt x="2070" y="3826"/>
                    </a:lnTo>
                    <a:lnTo>
                      <a:pt x="2072" y="3826"/>
                    </a:lnTo>
                    <a:lnTo>
                      <a:pt x="2073" y="3827"/>
                    </a:lnTo>
                    <a:lnTo>
                      <a:pt x="2073" y="3828"/>
                    </a:lnTo>
                    <a:lnTo>
                      <a:pt x="2073" y="3829"/>
                    </a:lnTo>
                    <a:lnTo>
                      <a:pt x="2074" y="3830"/>
                    </a:lnTo>
                    <a:lnTo>
                      <a:pt x="2075" y="3830"/>
                    </a:lnTo>
                    <a:lnTo>
                      <a:pt x="2076" y="3832"/>
                    </a:lnTo>
                    <a:lnTo>
                      <a:pt x="2075" y="3833"/>
                    </a:lnTo>
                    <a:lnTo>
                      <a:pt x="2075" y="3835"/>
                    </a:lnTo>
                    <a:lnTo>
                      <a:pt x="2076" y="3837"/>
                    </a:lnTo>
                    <a:lnTo>
                      <a:pt x="2077" y="3838"/>
                    </a:lnTo>
                    <a:lnTo>
                      <a:pt x="2078" y="3834"/>
                    </a:lnTo>
                    <a:lnTo>
                      <a:pt x="2079" y="3831"/>
                    </a:lnTo>
                    <a:lnTo>
                      <a:pt x="2080" y="3830"/>
                    </a:lnTo>
                    <a:lnTo>
                      <a:pt x="2081" y="3830"/>
                    </a:lnTo>
                    <a:lnTo>
                      <a:pt x="2081" y="3831"/>
                    </a:lnTo>
                    <a:lnTo>
                      <a:pt x="2081" y="3832"/>
                    </a:lnTo>
                    <a:lnTo>
                      <a:pt x="2080" y="3834"/>
                    </a:lnTo>
                    <a:lnTo>
                      <a:pt x="2081" y="3835"/>
                    </a:lnTo>
                    <a:lnTo>
                      <a:pt x="2084" y="3835"/>
                    </a:lnTo>
                    <a:lnTo>
                      <a:pt x="2084" y="3835"/>
                    </a:lnTo>
                    <a:lnTo>
                      <a:pt x="2081" y="3842"/>
                    </a:lnTo>
                    <a:lnTo>
                      <a:pt x="2078" y="3845"/>
                    </a:lnTo>
                    <a:lnTo>
                      <a:pt x="2076" y="3847"/>
                    </a:lnTo>
                    <a:lnTo>
                      <a:pt x="2074" y="3848"/>
                    </a:lnTo>
                    <a:lnTo>
                      <a:pt x="2073" y="3847"/>
                    </a:lnTo>
                    <a:lnTo>
                      <a:pt x="2071" y="3846"/>
                    </a:lnTo>
                    <a:lnTo>
                      <a:pt x="2070" y="3847"/>
                    </a:lnTo>
                    <a:lnTo>
                      <a:pt x="2070" y="3846"/>
                    </a:lnTo>
                    <a:lnTo>
                      <a:pt x="2072" y="3844"/>
                    </a:lnTo>
                    <a:lnTo>
                      <a:pt x="2073" y="3845"/>
                    </a:lnTo>
                    <a:lnTo>
                      <a:pt x="2074" y="3844"/>
                    </a:lnTo>
                    <a:lnTo>
                      <a:pt x="2078" y="3840"/>
                    </a:lnTo>
                    <a:lnTo>
                      <a:pt x="2078" y="3840"/>
                    </a:lnTo>
                    <a:lnTo>
                      <a:pt x="2076" y="3840"/>
                    </a:lnTo>
                    <a:lnTo>
                      <a:pt x="2069" y="3846"/>
                    </a:lnTo>
                    <a:lnTo>
                      <a:pt x="2068" y="3847"/>
                    </a:lnTo>
                    <a:lnTo>
                      <a:pt x="2067" y="3846"/>
                    </a:lnTo>
                    <a:lnTo>
                      <a:pt x="2066" y="3845"/>
                    </a:lnTo>
                    <a:lnTo>
                      <a:pt x="2062" y="3843"/>
                    </a:lnTo>
                    <a:lnTo>
                      <a:pt x="2061" y="3842"/>
                    </a:lnTo>
                    <a:lnTo>
                      <a:pt x="2058" y="3840"/>
                    </a:lnTo>
                    <a:lnTo>
                      <a:pt x="2055" y="3840"/>
                    </a:lnTo>
                    <a:lnTo>
                      <a:pt x="2052" y="3838"/>
                    </a:lnTo>
                    <a:lnTo>
                      <a:pt x="2048" y="3836"/>
                    </a:lnTo>
                    <a:lnTo>
                      <a:pt x="2044" y="3835"/>
                    </a:lnTo>
                    <a:lnTo>
                      <a:pt x="2037" y="3834"/>
                    </a:lnTo>
                    <a:lnTo>
                      <a:pt x="2036" y="3833"/>
                    </a:lnTo>
                    <a:lnTo>
                      <a:pt x="2029" y="3831"/>
                    </a:lnTo>
                    <a:lnTo>
                      <a:pt x="2027" y="3830"/>
                    </a:lnTo>
                    <a:lnTo>
                      <a:pt x="2027" y="3828"/>
                    </a:lnTo>
                    <a:lnTo>
                      <a:pt x="2027" y="3827"/>
                    </a:lnTo>
                    <a:lnTo>
                      <a:pt x="2028" y="3826"/>
                    </a:lnTo>
                    <a:lnTo>
                      <a:pt x="2029" y="3826"/>
                    </a:lnTo>
                    <a:lnTo>
                      <a:pt x="2030" y="3828"/>
                    </a:lnTo>
                    <a:lnTo>
                      <a:pt x="2031" y="3828"/>
                    </a:lnTo>
                    <a:lnTo>
                      <a:pt x="2032" y="3827"/>
                    </a:lnTo>
                    <a:lnTo>
                      <a:pt x="2033" y="3827"/>
                    </a:lnTo>
                    <a:lnTo>
                      <a:pt x="2035" y="3827"/>
                    </a:lnTo>
                    <a:lnTo>
                      <a:pt x="2036" y="3827"/>
                    </a:lnTo>
                    <a:lnTo>
                      <a:pt x="2036" y="3827"/>
                    </a:lnTo>
                    <a:lnTo>
                      <a:pt x="2038" y="3826"/>
                    </a:lnTo>
                    <a:lnTo>
                      <a:pt x="2040" y="3825"/>
                    </a:lnTo>
                    <a:lnTo>
                      <a:pt x="2041" y="3826"/>
                    </a:lnTo>
                    <a:close/>
                    <a:moveTo>
                      <a:pt x="2365" y="3851"/>
                    </a:moveTo>
                    <a:lnTo>
                      <a:pt x="2363" y="3852"/>
                    </a:lnTo>
                    <a:lnTo>
                      <a:pt x="2358" y="3851"/>
                    </a:lnTo>
                    <a:lnTo>
                      <a:pt x="2353" y="3853"/>
                    </a:lnTo>
                    <a:lnTo>
                      <a:pt x="2352" y="3853"/>
                    </a:lnTo>
                    <a:lnTo>
                      <a:pt x="2355" y="3849"/>
                    </a:lnTo>
                    <a:lnTo>
                      <a:pt x="2361" y="3847"/>
                    </a:lnTo>
                    <a:lnTo>
                      <a:pt x="2367" y="3840"/>
                    </a:lnTo>
                    <a:lnTo>
                      <a:pt x="2369" y="3839"/>
                    </a:lnTo>
                    <a:lnTo>
                      <a:pt x="2366" y="3847"/>
                    </a:lnTo>
                    <a:lnTo>
                      <a:pt x="2366" y="3850"/>
                    </a:lnTo>
                    <a:lnTo>
                      <a:pt x="2365" y="3851"/>
                    </a:lnTo>
                    <a:close/>
                    <a:moveTo>
                      <a:pt x="2361" y="3845"/>
                    </a:moveTo>
                    <a:lnTo>
                      <a:pt x="2357" y="3846"/>
                    </a:lnTo>
                    <a:lnTo>
                      <a:pt x="2355" y="3846"/>
                    </a:lnTo>
                    <a:lnTo>
                      <a:pt x="2360" y="3841"/>
                    </a:lnTo>
                    <a:lnTo>
                      <a:pt x="2365" y="3840"/>
                    </a:lnTo>
                    <a:lnTo>
                      <a:pt x="2361" y="3845"/>
                    </a:lnTo>
                    <a:close/>
                    <a:moveTo>
                      <a:pt x="2808" y="3850"/>
                    </a:moveTo>
                    <a:lnTo>
                      <a:pt x="2806" y="3851"/>
                    </a:lnTo>
                    <a:lnTo>
                      <a:pt x="2806" y="3850"/>
                    </a:lnTo>
                    <a:lnTo>
                      <a:pt x="2804" y="3848"/>
                    </a:lnTo>
                    <a:lnTo>
                      <a:pt x="2803" y="3847"/>
                    </a:lnTo>
                    <a:lnTo>
                      <a:pt x="2805" y="3846"/>
                    </a:lnTo>
                    <a:lnTo>
                      <a:pt x="2809" y="3846"/>
                    </a:lnTo>
                    <a:lnTo>
                      <a:pt x="2808" y="3849"/>
                    </a:lnTo>
                    <a:lnTo>
                      <a:pt x="2808" y="3850"/>
                    </a:lnTo>
                    <a:close/>
                    <a:moveTo>
                      <a:pt x="2077" y="3851"/>
                    </a:moveTo>
                    <a:lnTo>
                      <a:pt x="2076" y="3851"/>
                    </a:lnTo>
                    <a:lnTo>
                      <a:pt x="2075" y="3851"/>
                    </a:lnTo>
                    <a:lnTo>
                      <a:pt x="2075" y="3850"/>
                    </a:lnTo>
                    <a:lnTo>
                      <a:pt x="2076" y="3850"/>
                    </a:lnTo>
                    <a:lnTo>
                      <a:pt x="2079" y="3848"/>
                    </a:lnTo>
                    <a:lnTo>
                      <a:pt x="2080" y="3848"/>
                    </a:lnTo>
                    <a:lnTo>
                      <a:pt x="2079" y="3850"/>
                    </a:lnTo>
                    <a:lnTo>
                      <a:pt x="2077" y="3851"/>
                    </a:lnTo>
                    <a:close/>
                    <a:moveTo>
                      <a:pt x="2134" y="3884"/>
                    </a:moveTo>
                    <a:lnTo>
                      <a:pt x="2134" y="3885"/>
                    </a:lnTo>
                    <a:lnTo>
                      <a:pt x="2132" y="3883"/>
                    </a:lnTo>
                    <a:lnTo>
                      <a:pt x="2132" y="3882"/>
                    </a:lnTo>
                    <a:lnTo>
                      <a:pt x="2131" y="3881"/>
                    </a:lnTo>
                    <a:lnTo>
                      <a:pt x="2132" y="3881"/>
                    </a:lnTo>
                    <a:lnTo>
                      <a:pt x="2134" y="3881"/>
                    </a:lnTo>
                    <a:lnTo>
                      <a:pt x="2134" y="3882"/>
                    </a:lnTo>
                    <a:lnTo>
                      <a:pt x="2134" y="3884"/>
                    </a:lnTo>
                    <a:close/>
                    <a:moveTo>
                      <a:pt x="2604" y="3890"/>
                    </a:moveTo>
                    <a:lnTo>
                      <a:pt x="2599" y="3893"/>
                    </a:lnTo>
                    <a:lnTo>
                      <a:pt x="2601" y="3886"/>
                    </a:lnTo>
                    <a:lnTo>
                      <a:pt x="2603" y="3884"/>
                    </a:lnTo>
                    <a:lnTo>
                      <a:pt x="2605" y="3885"/>
                    </a:lnTo>
                    <a:lnTo>
                      <a:pt x="2604" y="3889"/>
                    </a:lnTo>
                    <a:lnTo>
                      <a:pt x="2604" y="3890"/>
                    </a:lnTo>
                    <a:close/>
                    <a:moveTo>
                      <a:pt x="2621" y="3909"/>
                    </a:moveTo>
                    <a:lnTo>
                      <a:pt x="2619" y="3911"/>
                    </a:lnTo>
                    <a:lnTo>
                      <a:pt x="2620" y="3909"/>
                    </a:lnTo>
                    <a:lnTo>
                      <a:pt x="2622" y="3905"/>
                    </a:lnTo>
                    <a:lnTo>
                      <a:pt x="2623" y="3904"/>
                    </a:lnTo>
                    <a:lnTo>
                      <a:pt x="2621" y="3909"/>
                    </a:lnTo>
                    <a:close/>
                    <a:moveTo>
                      <a:pt x="2267" y="3916"/>
                    </a:moveTo>
                    <a:lnTo>
                      <a:pt x="2265" y="3918"/>
                    </a:lnTo>
                    <a:lnTo>
                      <a:pt x="2264" y="3917"/>
                    </a:lnTo>
                    <a:lnTo>
                      <a:pt x="2263" y="3917"/>
                    </a:lnTo>
                    <a:lnTo>
                      <a:pt x="2263" y="3917"/>
                    </a:lnTo>
                    <a:lnTo>
                      <a:pt x="2263" y="3916"/>
                    </a:lnTo>
                    <a:lnTo>
                      <a:pt x="2263" y="3916"/>
                    </a:lnTo>
                    <a:lnTo>
                      <a:pt x="2263" y="3915"/>
                    </a:lnTo>
                    <a:lnTo>
                      <a:pt x="2264" y="3914"/>
                    </a:lnTo>
                    <a:lnTo>
                      <a:pt x="2265" y="3912"/>
                    </a:lnTo>
                    <a:lnTo>
                      <a:pt x="2269" y="3912"/>
                    </a:lnTo>
                    <a:lnTo>
                      <a:pt x="2270" y="3912"/>
                    </a:lnTo>
                    <a:lnTo>
                      <a:pt x="2272" y="3911"/>
                    </a:lnTo>
                    <a:lnTo>
                      <a:pt x="2272" y="3912"/>
                    </a:lnTo>
                    <a:lnTo>
                      <a:pt x="2268" y="3913"/>
                    </a:lnTo>
                    <a:lnTo>
                      <a:pt x="2268" y="3915"/>
                    </a:lnTo>
                    <a:lnTo>
                      <a:pt x="2267" y="3916"/>
                    </a:lnTo>
                    <a:close/>
                    <a:moveTo>
                      <a:pt x="2256" y="3917"/>
                    </a:moveTo>
                    <a:lnTo>
                      <a:pt x="2254" y="3917"/>
                    </a:lnTo>
                    <a:lnTo>
                      <a:pt x="2252" y="3917"/>
                    </a:lnTo>
                    <a:lnTo>
                      <a:pt x="2252" y="3917"/>
                    </a:lnTo>
                    <a:lnTo>
                      <a:pt x="2252" y="3916"/>
                    </a:lnTo>
                    <a:lnTo>
                      <a:pt x="2253" y="3915"/>
                    </a:lnTo>
                    <a:lnTo>
                      <a:pt x="2257" y="3914"/>
                    </a:lnTo>
                    <a:lnTo>
                      <a:pt x="2258" y="3915"/>
                    </a:lnTo>
                    <a:lnTo>
                      <a:pt x="2256" y="3917"/>
                    </a:lnTo>
                    <a:close/>
                    <a:moveTo>
                      <a:pt x="2849" y="3926"/>
                    </a:moveTo>
                    <a:lnTo>
                      <a:pt x="2844" y="3928"/>
                    </a:lnTo>
                    <a:lnTo>
                      <a:pt x="2840" y="3928"/>
                    </a:lnTo>
                    <a:lnTo>
                      <a:pt x="2837" y="3926"/>
                    </a:lnTo>
                    <a:lnTo>
                      <a:pt x="2837" y="3926"/>
                    </a:lnTo>
                    <a:lnTo>
                      <a:pt x="2844" y="3926"/>
                    </a:lnTo>
                    <a:lnTo>
                      <a:pt x="2846" y="3926"/>
                    </a:lnTo>
                    <a:lnTo>
                      <a:pt x="2851" y="3923"/>
                    </a:lnTo>
                    <a:lnTo>
                      <a:pt x="2849" y="3926"/>
                    </a:lnTo>
                    <a:close/>
                    <a:moveTo>
                      <a:pt x="2047" y="4031"/>
                    </a:moveTo>
                    <a:lnTo>
                      <a:pt x="2046" y="4032"/>
                    </a:lnTo>
                    <a:lnTo>
                      <a:pt x="2045" y="4031"/>
                    </a:lnTo>
                    <a:lnTo>
                      <a:pt x="2046" y="4028"/>
                    </a:lnTo>
                    <a:lnTo>
                      <a:pt x="2047" y="4027"/>
                    </a:lnTo>
                    <a:lnTo>
                      <a:pt x="2047" y="4028"/>
                    </a:lnTo>
                    <a:lnTo>
                      <a:pt x="2048" y="4030"/>
                    </a:lnTo>
                    <a:lnTo>
                      <a:pt x="2047" y="403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42">
                <a:extLst>
                  <a:ext uri="{FF2B5EF4-FFF2-40B4-BE49-F238E27FC236}">
                    <a16:creationId xmlns:a16="http://schemas.microsoft.com/office/drawing/2014/main" id="{369B1213-6583-F963-BF06-728E896251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4" y="3034"/>
                <a:ext cx="1" cy="1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2 h 3"/>
                  <a:gd name="T6" fmla="*/ 2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0 w 3"/>
                  <a:gd name="T13" fmla="*/ 1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1 h 3"/>
                  <a:gd name="T20" fmla="*/ 0 w 3"/>
                  <a:gd name="T21" fmla="*/ 1 h 3"/>
                  <a:gd name="T22" fmla="*/ 0 w 3"/>
                  <a:gd name="T23" fmla="*/ 2 h 3"/>
                  <a:gd name="T24" fmla="*/ 0 w 3"/>
                  <a:gd name="T25" fmla="*/ 2 h 3"/>
                  <a:gd name="T26" fmla="*/ 3 w 3"/>
                  <a:gd name="T27" fmla="*/ 3 h 3"/>
                  <a:gd name="T28" fmla="*/ 3 w 3"/>
                  <a:gd name="T29" fmla="*/ 3 h 3"/>
                  <a:gd name="T30" fmla="*/ 2 w 3"/>
                  <a:gd name="T31" fmla="*/ 3 h 3"/>
                  <a:gd name="T32" fmla="*/ 2 w 3"/>
                  <a:gd name="T33" fmla="*/ 3 h 3"/>
                  <a:gd name="T34" fmla="*/ 2 w 3"/>
                  <a:gd name="T35" fmla="*/ 2 h 3"/>
                  <a:gd name="T36" fmla="*/ 3 w 3"/>
                  <a:gd name="T37" fmla="*/ 2 h 3"/>
                  <a:gd name="T38" fmla="*/ 3 w 3"/>
                  <a:gd name="T39" fmla="*/ 2 h 3"/>
                  <a:gd name="T40" fmla="*/ 3 w 3"/>
                  <a:gd name="T41" fmla="*/ 2 h 3"/>
                  <a:gd name="T42" fmla="*/ 3 w 3"/>
                  <a:gd name="T43" fmla="*/ 2 h 3"/>
                  <a:gd name="T44" fmla="*/ 3 w 3"/>
                  <a:gd name="T45" fmla="*/ 2 h 3"/>
                  <a:gd name="T46" fmla="*/ 3 w 3"/>
                  <a:gd name="T47" fmla="*/ 2 h 3"/>
                  <a:gd name="T48" fmla="*/ 3 w 3"/>
                  <a:gd name="T4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43">
                <a:extLst>
                  <a:ext uri="{FF2B5EF4-FFF2-40B4-BE49-F238E27FC236}">
                    <a16:creationId xmlns:a16="http://schemas.microsoft.com/office/drawing/2014/main" id="{FB87BB96-8AC8-7AE9-DF70-0785E756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" y="2855"/>
                <a:ext cx="196" cy="193"/>
              </a:xfrm>
              <a:custGeom>
                <a:avLst/>
                <a:gdLst>
                  <a:gd name="T0" fmla="*/ 553 w 668"/>
                  <a:gd name="T1" fmla="*/ 27 h 659"/>
                  <a:gd name="T2" fmla="*/ 579 w 668"/>
                  <a:gd name="T3" fmla="*/ 28 h 659"/>
                  <a:gd name="T4" fmla="*/ 619 w 668"/>
                  <a:gd name="T5" fmla="*/ 35 h 659"/>
                  <a:gd name="T6" fmla="*/ 646 w 668"/>
                  <a:gd name="T7" fmla="*/ 59 h 659"/>
                  <a:gd name="T8" fmla="*/ 651 w 668"/>
                  <a:gd name="T9" fmla="*/ 75 h 659"/>
                  <a:gd name="T10" fmla="*/ 653 w 668"/>
                  <a:gd name="T11" fmla="*/ 102 h 659"/>
                  <a:gd name="T12" fmla="*/ 668 w 668"/>
                  <a:gd name="T13" fmla="*/ 113 h 659"/>
                  <a:gd name="T14" fmla="*/ 622 w 668"/>
                  <a:gd name="T15" fmla="*/ 157 h 659"/>
                  <a:gd name="T16" fmla="*/ 613 w 668"/>
                  <a:gd name="T17" fmla="*/ 189 h 659"/>
                  <a:gd name="T18" fmla="*/ 607 w 668"/>
                  <a:gd name="T19" fmla="*/ 235 h 659"/>
                  <a:gd name="T20" fmla="*/ 593 w 668"/>
                  <a:gd name="T21" fmla="*/ 262 h 659"/>
                  <a:gd name="T22" fmla="*/ 589 w 668"/>
                  <a:gd name="T23" fmla="*/ 282 h 659"/>
                  <a:gd name="T24" fmla="*/ 596 w 668"/>
                  <a:gd name="T25" fmla="*/ 319 h 659"/>
                  <a:gd name="T26" fmla="*/ 603 w 668"/>
                  <a:gd name="T27" fmla="*/ 366 h 659"/>
                  <a:gd name="T28" fmla="*/ 608 w 668"/>
                  <a:gd name="T29" fmla="*/ 406 h 659"/>
                  <a:gd name="T30" fmla="*/ 638 w 668"/>
                  <a:gd name="T31" fmla="*/ 446 h 659"/>
                  <a:gd name="T32" fmla="*/ 606 w 668"/>
                  <a:gd name="T33" fmla="*/ 479 h 659"/>
                  <a:gd name="T34" fmla="*/ 575 w 668"/>
                  <a:gd name="T35" fmla="*/ 503 h 659"/>
                  <a:gd name="T36" fmla="*/ 575 w 668"/>
                  <a:gd name="T37" fmla="*/ 550 h 659"/>
                  <a:gd name="T38" fmla="*/ 569 w 668"/>
                  <a:gd name="T39" fmla="*/ 596 h 659"/>
                  <a:gd name="T40" fmla="*/ 604 w 668"/>
                  <a:gd name="T41" fmla="*/ 622 h 659"/>
                  <a:gd name="T42" fmla="*/ 616 w 668"/>
                  <a:gd name="T43" fmla="*/ 618 h 659"/>
                  <a:gd name="T44" fmla="*/ 611 w 668"/>
                  <a:gd name="T45" fmla="*/ 657 h 659"/>
                  <a:gd name="T46" fmla="*/ 589 w 668"/>
                  <a:gd name="T47" fmla="*/ 656 h 659"/>
                  <a:gd name="T48" fmla="*/ 570 w 668"/>
                  <a:gd name="T49" fmla="*/ 629 h 659"/>
                  <a:gd name="T50" fmla="*/ 537 w 668"/>
                  <a:gd name="T51" fmla="*/ 614 h 659"/>
                  <a:gd name="T52" fmla="*/ 517 w 668"/>
                  <a:gd name="T53" fmla="*/ 603 h 659"/>
                  <a:gd name="T54" fmla="*/ 481 w 668"/>
                  <a:gd name="T55" fmla="*/ 602 h 659"/>
                  <a:gd name="T56" fmla="*/ 459 w 668"/>
                  <a:gd name="T57" fmla="*/ 580 h 659"/>
                  <a:gd name="T58" fmla="*/ 430 w 668"/>
                  <a:gd name="T59" fmla="*/ 587 h 659"/>
                  <a:gd name="T60" fmla="*/ 416 w 668"/>
                  <a:gd name="T61" fmla="*/ 567 h 659"/>
                  <a:gd name="T62" fmla="*/ 392 w 668"/>
                  <a:gd name="T63" fmla="*/ 570 h 659"/>
                  <a:gd name="T64" fmla="*/ 352 w 668"/>
                  <a:gd name="T65" fmla="*/ 577 h 659"/>
                  <a:gd name="T66" fmla="*/ 353 w 668"/>
                  <a:gd name="T67" fmla="*/ 545 h 659"/>
                  <a:gd name="T68" fmla="*/ 336 w 668"/>
                  <a:gd name="T69" fmla="*/ 469 h 659"/>
                  <a:gd name="T70" fmla="*/ 294 w 668"/>
                  <a:gd name="T71" fmla="*/ 440 h 659"/>
                  <a:gd name="T72" fmla="*/ 261 w 668"/>
                  <a:gd name="T73" fmla="*/ 431 h 659"/>
                  <a:gd name="T74" fmla="*/ 236 w 668"/>
                  <a:gd name="T75" fmla="*/ 465 h 659"/>
                  <a:gd name="T76" fmla="*/ 195 w 668"/>
                  <a:gd name="T77" fmla="*/ 468 h 659"/>
                  <a:gd name="T78" fmla="*/ 166 w 668"/>
                  <a:gd name="T79" fmla="*/ 436 h 659"/>
                  <a:gd name="T80" fmla="*/ 154 w 668"/>
                  <a:gd name="T81" fmla="*/ 397 h 659"/>
                  <a:gd name="T82" fmla="*/ 85 w 668"/>
                  <a:gd name="T83" fmla="*/ 391 h 659"/>
                  <a:gd name="T84" fmla="*/ 34 w 668"/>
                  <a:gd name="T85" fmla="*/ 390 h 659"/>
                  <a:gd name="T86" fmla="*/ 1 w 668"/>
                  <a:gd name="T87" fmla="*/ 388 h 659"/>
                  <a:gd name="T88" fmla="*/ 8 w 668"/>
                  <a:gd name="T89" fmla="*/ 362 h 659"/>
                  <a:gd name="T90" fmla="*/ 32 w 668"/>
                  <a:gd name="T91" fmla="*/ 346 h 659"/>
                  <a:gd name="T92" fmla="*/ 51 w 668"/>
                  <a:gd name="T93" fmla="*/ 349 h 659"/>
                  <a:gd name="T94" fmla="*/ 64 w 668"/>
                  <a:gd name="T95" fmla="*/ 340 h 659"/>
                  <a:gd name="T96" fmla="*/ 76 w 668"/>
                  <a:gd name="T97" fmla="*/ 349 h 659"/>
                  <a:gd name="T98" fmla="*/ 94 w 668"/>
                  <a:gd name="T99" fmla="*/ 350 h 659"/>
                  <a:gd name="T100" fmla="*/ 138 w 668"/>
                  <a:gd name="T101" fmla="*/ 306 h 659"/>
                  <a:gd name="T102" fmla="*/ 160 w 668"/>
                  <a:gd name="T103" fmla="*/ 233 h 659"/>
                  <a:gd name="T104" fmla="*/ 199 w 668"/>
                  <a:gd name="T105" fmla="*/ 177 h 659"/>
                  <a:gd name="T106" fmla="*/ 220 w 668"/>
                  <a:gd name="T107" fmla="*/ 84 h 659"/>
                  <a:gd name="T108" fmla="*/ 232 w 668"/>
                  <a:gd name="T109" fmla="*/ 28 h 659"/>
                  <a:gd name="T110" fmla="*/ 290 w 668"/>
                  <a:gd name="T111" fmla="*/ 27 h 659"/>
                  <a:gd name="T112" fmla="*/ 332 w 668"/>
                  <a:gd name="T113" fmla="*/ 36 h 659"/>
                  <a:gd name="T114" fmla="*/ 378 w 668"/>
                  <a:gd name="T115" fmla="*/ 20 h 659"/>
                  <a:gd name="T116" fmla="*/ 424 w 668"/>
                  <a:gd name="T117" fmla="*/ 11 h 659"/>
                  <a:gd name="T118" fmla="*/ 477 w 668"/>
                  <a:gd name="T119" fmla="*/ 2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8" h="659">
                    <a:moveTo>
                      <a:pt x="533" y="7"/>
                    </a:moveTo>
                    <a:lnTo>
                      <a:pt x="534" y="10"/>
                    </a:lnTo>
                    <a:lnTo>
                      <a:pt x="536" y="12"/>
                    </a:lnTo>
                    <a:lnTo>
                      <a:pt x="542" y="16"/>
                    </a:lnTo>
                    <a:lnTo>
                      <a:pt x="544" y="19"/>
                    </a:lnTo>
                    <a:lnTo>
                      <a:pt x="545" y="21"/>
                    </a:lnTo>
                    <a:lnTo>
                      <a:pt x="546" y="23"/>
                    </a:lnTo>
                    <a:lnTo>
                      <a:pt x="548" y="25"/>
                    </a:lnTo>
                    <a:lnTo>
                      <a:pt x="551" y="26"/>
                    </a:lnTo>
                    <a:lnTo>
                      <a:pt x="553" y="27"/>
                    </a:lnTo>
                    <a:lnTo>
                      <a:pt x="554" y="29"/>
                    </a:lnTo>
                    <a:lnTo>
                      <a:pt x="556" y="31"/>
                    </a:lnTo>
                    <a:lnTo>
                      <a:pt x="560" y="34"/>
                    </a:lnTo>
                    <a:lnTo>
                      <a:pt x="562" y="34"/>
                    </a:lnTo>
                    <a:lnTo>
                      <a:pt x="564" y="34"/>
                    </a:lnTo>
                    <a:lnTo>
                      <a:pt x="566" y="35"/>
                    </a:lnTo>
                    <a:lnTo>
                      <a:pt x="568" y="35"/>
                    </a:lnTo>
                    <a:lnTo>
                      <a:pt x="572" y="33"/>
                    </a:lnTo>
                    <a:lnTo>
                      <a:pt x="576" y="30"/>
                    </a:lnTo>
                    <a:lnTo>
                      <a:pt x="579" y="28"/>
                    </a:lnTo>
                    <a:lnTo>
                      <a:pt x="586" y="29"/>
                    </a:lnTo>
                    <a:lnTo>
                      <a:pt x="591" y="30"/>
                    </a:lnTo>
                    <a:lnTo>
                      <a:pt x="594" y="32"/>
                    </a:lnTo>
                    <a:lnTo>
                      <a:pt x="596" y="32"/>
                    </a:lnTo>
                    <a:lnTo>
                      <a:pt x="602" y="29"/>
                    </a:lnTo>
                    <a:lnTo>
                      <a:pt x="605" y="25"/>
                    </a:lnTo>
                    <a:lnTo>
                      <a:pt x="608" y="24"/>
                    </a:lnTo>
                    <a:lnTo>
                      <a:pt x="612" y="26"/>
                    </a:lnTo>
                    <a:lnTo>
                      <a:pt x="616" y="29"/>
                    </a:lnTo>
                    <a:lnTo>
                      <a:pt x="619" y="35"/>
                    </a:lnTo>
                    <a:lnTo>
                      <a:pt x="621" y="37"/>
                    </a:lnTo>
                    <a:lnTo>
                      <a:pt x="624" y="40"/>
                    </a:lnTo>
                    <a:lnTo>
                      <a:pt x="630" y="47"/>
                    </a:lnTo>
                    <a:lnTo>
                      <a:pt x="638" y="50"/>
                    </a:lnTo>
                    <a:lnTo>
                      <a:pt x="641" y="52"/>
                    </a:lnTo>
                    <a:lnTo>
                      <a:pt x="642" y="53"/>
                    </a:lnTo>
                    <a:lnTo>
                      <a:pt x="643" y="56"/>
                    </a:lnTo>
                    <a:lnTo>
                      <a:pt x="643" y="58"/>
                    </a:lnTo>
                    <a:lnTo>
                      <a:pt x="644" y="59"/>
                    </a:lnTo>
                    <a:lnTo>
                      <a:pt x="646" y="59"/>
                    </a:lnTo>
                    <a:lnTo>
                      <a:pt x="648" y="58"/>
                    </a:lnTo>
                    <a:lnTo>
                      <a:pt x="650" y="59"/>
                    </a:lnTo>
                    <a:lnTo>
                      <a:pt x="652" y="61"/>
                    </a:lnTo>
                    <a:lnTo>
                      <a:pt x="652" y="62"/>
                    </a:lnTo>
                    <a:lnTo>
                      <a:pt x="653" y="64"/>
                    </a:lnTo>
                    <a:lnTo>
                      <a:pt x="655" y="65"/>
                    </a:lnTo>
                    <a:lnTo>
                      <a:pt x="655" y="67"/>
                    </a:lnTo>
                    <a:lnTo>
                      <a:pt x="654" y="69"/>
                    </a:lnTo>
                    <a:lnTo>
                      <a:pt x="653" y="71"/>
                    </a:lnTo>
                    <a:lnTo>
                      <a:pt x="651" y="75"/>
                    </a:lnTo>
                    <a:lnTo>
                      <a:pt x="650" y="79"/>
                    </a:lnTo>
                    <a:lnTo>
                      <a:pt x="651" y="81"/>
                    </a:lnTo>
                    <a:lnTo>
                      <a:pt x="652" y="82"/>
                    </a:lnTo>
                    <a:lnTo>
                      <a:pt x="653" y="83"/>
                    </a:lnTo>
                    <a:lnTo>
                      <a:pt x="653" y="85"/>
                    </a:lnTo>
                    <a:lnTo>
                      <a:pt x="653" y="86"/>
                    </a:lnTo>
                    <a:lnTo>
                      <a:pt x="651" y="92"/>
                    </a:lnTo>
                    <a:lnTo>
                      <a:pt x="649" y="97"/>
                    </a:lnTo>
                    <a:lnTo>
                      <a:pt x="649" y="100"/>
                    </a:lnTo>
                    <a:lnTo>
                      <a:pt x="653" y="102"/>
                    </a:lnTo>
                    <a:lnTo>
                      <a:pt x="657" y="102"/>
                    </a:lnTo>
                    <a:lnTo>
                      <a:pt x="659" y="103"/>
                    </a:lnTo>
                    <a:lnTo>
                      <a:pt x="660" y="105"/>
                    </a:lnTo>
                    <a:lnTo>
                      <a:pt x="662" y="106"/>
                    </a:lnTo>
                    <a:lnTo>
                      <a:pt x="664" y="106"/>
                    </a:lnTo>
                    <a:lnTo>
                      <a:pt x="665" y="106"/>
                    </a:lnTo>
                    <a:lnTo>
                      <a:pt x="665" y="108"/>
                    </a:lnTo>
                    <a:lnTo>
                      <a:pt x="667" y="109"/>
                    </a:lnTo>
                    <a:lnTo>
                      <a:pt x="668" y="111"/>
                    </a:lnTo>
                    <a:lnTo>
                      <a:pt x="668" y="113"/>
                    </a:lnTo>
                    <a:lnTo>
                      <a:pt x="668" y="114"/>
                    </a:lnTo>
                    <a:lnTo>
                      <a:pt x="664" y="119"/>
                    </a:lnTo>
                    <a:lnTo>
                      <a:pt x="657" y="127"/>
                    </a:lnTo>
                    <a:lnTo>
                      <a:pt x="640" y="142"/>
                    </a:lnTo>
                    <a:lnTo>
                      <a:pt x="640" y="142"/>
                    </a:lnTo>
                    <a:lnTo>
                      <a:pt x="635" y="144"/>
                    </a:lnTo>
                    <a:lnTo>
                      <a:pt x="632" y="147"/>
                    </a:lnTo>
                    <a:lnTo>
                      <a:pt x="630" y="152"/>
                    </a:lnTo>
                    <a:lnTo>
                      <a:pt x="625" y="155"/>
                    </a:lnTo>
                    <a:lnTo>
                      <a:pt x="622" y="157"/>
                    </a:lnTo>
                    <a:lnTo>
                      <a:pt x="621" y="158"/>
                    </a:lnTo>
                    <a:lnTo>
                      <a:pt x="621" y="162"/>
                    </a:lnTo>
                    <a:lnTo>
                      <a:pt x="621" y="168"/>
                    </a:lnTo>
                    <a:lnTo>
                      <a:pt x="620" y="171"/>
                    </a:lnTo>
                    <a:lnTo>
                      <a:pt x="617" y="176"/>
                    </a:lnTo>
                    <a:lnTo>
                      <a:pt x="616" y="180"/>
                    </a:lnTo>
                    <a:lnTo>
                      <a:pt x="615" y="180"/>
                    </a:lnTo>
                    <a:lnTo>
                      <a:pt x="614" y="182"/>
                    </a:lnTo>
                    <a:lnTo>
                      <a:pt x="613" y="188"/>
                    </a:lnTo>
                    <a:lnTo>
                      <a:pt x="613" y="189"/>
                    </a:lnTo>
                    <a:lnTo>
                      <a:pt x="611" y="201"/>
                    </a:lnTo>
                    <a:lnTo>
                      <a:pt x="611" y="204"/>
                    </a:lnTo>
                    <a:lnTo>
                      <a:pt x="610" y="210"/>
                    </a:lnTo>
                    <a:lnTo>
                      <a:pt x="610" y="213"/>
                    </a:lnTo>
                    <a:lnTo>
                      <a:pt x="609" y="216"/>
                    </a:lnTo>
                    <a:lnTo>
                      <a:pt x="608" y="220"/>
                    </a:lnTo>
                    <a:lnTo>
                      <a:pt x="608" y="225"/>
                    </a:lnTo>
                    <a:lnTo>
                      <a:pt x="609" y="233"/>
                    </a:lnTo>
                    <a:lnTo>
                      <a:pt x="609" y="234"/>
                    </a:lnTo>
                    <a:lnTo>
                      <a:pt x="607" y="235"/>
                    </a:lnTo>
                    <a:lnTo>
                      <a:pt x="605" y="237"/>
                    </a:lnTo>
                    <a:lnTo>
                      <a:pt x="603" y="238"/>
                    </a:lnTo>
                    <a:lnTo>
                      <a:pt x="601" y="238"/>
                    </a:lnTo>
                    <a:lnTo>
                      <a:pt x="598" y="242"/>
                    </a:lnTo>
                    <a:lnTo>
                      <a:pt x="595" y="245"/>
                    </a:lnTo>
                    <a:lnTo>
                      <a:pt x="594" y="249"/>
                    </a:lnTo>
                    <a:lnTo>
                      <a:pt x="593" y="250"/>
                    </a:lnTo>
                    <a:lnTo>
                      <a:pt x="593" y="255"/>
                    </a:lnTo>
                    <a:lnTo>
                      <a:pt x="594" y="260"/>
                    </a:lnTo>
                    <a:lnTo>
                      <a:pt x="593" y="262"/>
                    </a:lnTo>
                    <a:lnTo>
                      <a:pt x="592" y="263"/>
                    </a:lnTo>
                    <a:lnTo>
                      <a:pt x="588" y="266"/>
                    </a:lnTo>
                    <a:lnTo>
                      <a:pt x="585" y="268"/>
                    </a:lnTo>
                    <a:lnTo>
                      <a:pt x="584" y="269"/>
                    </a:lnTo>
                    <a:lnTo>
                      <a:pt x="584" y="271"/>
                    </a:lnTo>
                    <a:lnTo>
                      <a:pt x="585" y="275"/>
                    </a:lnTo>
                    <a:lnTo>
                      <a:pt x="585" y="277"/>
                    </a:lnTo>
                    <a:lnTo>
                      <a:pt x="586" y="279"/>
                    </a:lnTo>
                    <a:lnTo>
                      <a:pt x="589" y="280"/>
                    </a:lnTo>
                    <a:lnTo>
                      <a:pt x="589" y="282"/>
                    </a:lnTo>
                    <a:lnTo>
                      <a:pt x="589" y="283"/>
                    </a:lnTo>
                    <a:lnTo>
                      <a:pt x="591" y="285"/>
                    </a:lnTo>
                    <a:lnTo>
                      <a:pt x="594" y="289"/>
                    </a:lnTo>
                    <a:lnTo>
                      <a:pt x="596" y="292"/>
                    </a:lnTo>
                    <a:lnTo>
                      <a:pt x="596" y="295"/>
                    </a:lnTo>
                    <a:lnTo>
                      <a:pt x="596" y="300"/>
                    </a:lnTo>
                    <a:lnTo>
                      <a:pt x="596" y="303"/>
                    </a:lnTo>
                    <a:lnTo>
                      <a:pt x="596" y="307"/>
                    </a:lnTo>
                    <a:lnTo>
                      <a:pt x="596" y="314"/>
                    </a:lnTo>
                    <a:lnTo>
                      <a:pt x="596" y="319"/>
                    </a:lnTo>
                    <a:lnTo>
                      <a:pt x="596" y="322"/>
                    </a:lnTo>
                    <a:lnTo>
                      <a:pt x="600" y="328"/>
                    </a:lnTo>
                    <a:lnTo>
                      <a:pt x="602" y="335"/>
                    </a:lnTo>
                    <a:lnTo>
                      <a:pt x="603" y="341"/>
                    </a:lnTo>
                    <a:lnTo>
                      <a:pt x="603" y="342"/>
                    </a:lnTo>
                    <a:lnTo>
                      <a:pt x="601" y="348"/>
                    </a:lnTo>
                    <a:lnTo>
                      <a:pt x="600" y="354"/>
                    </a:lnTo>
                    <a:lnTo>
                      <a:pt x="600" y="356"/>
                    </a:lnTo>
                    <a:lnTo>
                      <a:pt x="601" y="359"/>
                    </a:lnTo>
                    <a:lnTo>
                      <a:pt x="603" y="366"/>
                    </a:lnTo>
                    <a:lnTo>
                      <a:pt x="605" y="371"/>
                    </a:lnTo>
                    <a:lnTo>
                      <a:pt x="606" y="374"/>
                    </a:lnTo>
                    <a:lnTo>
                      <a:pt x="608" y="377"/>
                    </a:lnTo>
                    <a:lnTo>
                      <a:pt x="609" y="383"/>
                    </a:lnTo>
                    <a:lnTo>
                      <a:pt x="610" y="385"/>
                    </a:lnTo>
                    <a:lnTo>
                      <a:pt x="609" y="387"/>
                    </a:lnTo>
                    <a:lnTo>
                      <a:pt x="606" y="394"/>
                    </a:lnTo>
                    <a:lnTo>
                      <a:pt x="605" y="396"/>
                    </a:lnTo>
                    <a:lnTo>
                      <a:pt x="606" y="401"/>
                    </a:lnTo>
                    <a:lnTo>
                      <a:pt x="608" y="406"/>
                    </a:lnTo>
                    <a:lnTo>
                      <a:pt x="609" y="409"/>
                    </a:lnTo>
                    <a:lnTo>
                      <a:pt x="613" y="417"/>
                    </a:lnTo>
                    <a:lnTo>
                      <a:pt x="617" y="419"/>
                    </a:lnTo>
                    <a:lnTo>
                      <a:pt x="622" y="423"/>
                    </a:lnTo>
                    <a:lnTo>
                      <a:pt x="627" y="427"/>
                    </a:lnTo>
                    <a:lnTo>
                      <a:pt x="629" y="429"/>
                    </a:lnTo>
                    <a:lnTo>
                      <a:pt x="631" y="431"/>
                    </a:lnTo>
                    <a:lnTo>
                      <a:pt x="635" y="437"/>
                    </a:lnTo>
                    <a:lnTo>
                      <a:pt x="637" y="442"/>
                    </a:lnTo>
                    <a:lnTo>
                      <a:pt x="638" y="446"/>
                    </a:lnTo>
                    <a:lnTo>
                      <a:pt x="641" y="452"/>
                    </a:lnTo>
                    <a:lnTo>
                      <a:pt x="643" y="458"/>
                    </a:lnTo>
                    <a:lnTo>
                      <a:pt x="647" y="464"/>
                    </a:lnTo>
                    <a:lnTo>
                      <a:pt x="649" y="469"/>
                    </a:lnTo>
                    <a:lnTo>
                      <a:pt x="650" y="472"/>
                    </a:lnTo>
                    <a:lnTo>
                      <a:pt x="644" y="473"/>
                    </a:lnTo>
                    <a:lnTo>
                      <a:pt x="635" y="474"/>
                    </a:lnTo>
                    <a:lnTo>
                      <a:pt x="625" y="476"/>
                    </a:lnTo>
                    <a:lnTo>
                      <a:pt x="615" y="477"/>
                    </a:lnTo>
                    <a:lnTo>
                      <a:pt x="606" y="479"/>
                    </a:lnTo>
                    <a:lnTo>
                      <a:pt x="596" y="480"/>
                    </a:lnTo>
                    <a:lnTo>
                      <a:pt x="588" y="482"/>
                    </a:lnTo>
                    <a:lnTo>
                      <a:pt x="585" y="482"/>
                    </a:lnTo>
                    <a:lnTo>
                      <a:pt x="586" y="486"/>
                    </a:lnTo>
                    <a:lnTo>
                      <a:pt x="586" y="490"/>
                    </a:lnTo>
                    <a:lnTo>
                      <a:pt x="584" y="493"/>
                    </a:lnTo>
                    <a:lnTo>
                      <a:pt x="581" y="497"/>
                    </a:lnTo>
                    <a:lnTo>
                      <a:pt x="580" y="498"/>
                    </a:lnTo>
                    <a:lnTo>
                      <a:pt x="577" y="501"/>
                    </a:lnTo>
                    <a:lnTo>
                      <a:pt x="575" y="503"/>
                    </a:lnTo>
                    <a:lnTo>
                      <a:pt x="570" y="506"/>
                    </a:lnTo>
                    <a:lnTo>
                      <a:pt x="568" y="508"/>
                    </a:lnTo>
                    <a:lnTo>
                      <a:pt x="567" y="510"/>
                    </a:lnTo>
                    <a:lnTo>
                      <a:pt x="572" y="518"/>
                    </a:lnTo>
                    <a:lnTo>
                      <a:pt x="575" y="524"/>
                    </a:lnTo>
                    <a:lnTo>
                      <a:pt x="576" y="530"/>
                    </a:lnTo>
                    <a:lnTo>
                      <a:pt x="576" y="533"/>
                    </a:lnTo>
                    <a:lnTo>
                      <a:pt x="575" y="539"/>
                    </a:lnTo>
                    <a:lnTo>
                      <a:pt x="575" y="547"/>
                    </a:lnTo>
                    <a:lnTo>
                      <a:pt x="575" y="550"/>
                    </a:lnTo>
                    <a:lnTo>
                      <a:pt x="576" y="555"/>
                    </a:lnTo>
                    <a:lnTo>
                      <a:pt x="576" y="560"/>
                    </a:lnTo>
                    <a:lnTo>
                      <a:pt x="573" y="564"/>
                    </a:lnTo>
                    <a:lnTo>
                      <a:pt x="572" y="569"/>
                    </a:lnTo>
                    <a:lnTo>
                      <a:pt x="570" y="575"/>
                    </a:lnTo>
                    <a:lnTo>
                      <a:pt x="568" y="584"/>
                    </a:lnTo>
                    <a:lnTo>
                      <a:pt x="566" y="588"/>
                    </a:lnTo>
                    <a:lnTo>
                      <a:pt x="567" y="591"/>
                    </a:lnTo>
                    <a:lnTo>
                      <a:pt x="568" y="593"/>
                    </a:lnTo>
                    <a:lnTo>
                      <a:pt x="569" y="596"/>
                    </a:lnTo>
                    <a:lnTo>
                      <a:pt x="570" y="600"/>
                    </a:lnTo>
                    <a:lnTo>
                      <a:pt x="572" y="603"/>
                    </a:lnTo>
                    <a:lnTo>
                      <a:pt x="574" y="604"/>
                    </a:lnTo>
                    <a:lnTo>
                      <a:pt x="580" y="609"/>
                    </a:lnTo>
                    <a:lnTo>
                      <a:pt x="583" y="611"/>
                    </a:lnTo>
                    <a:lnTo>
                      <a:pt x="588" y="616"/>
                    </a:lnTo>
                    <a:lnTo>
                      <a:pt x="591" y="619"/>
                    </a:lnTo>
                    <a:lnTo>
                      <a:pt x="595" y="620"/>
                    </a:lnTo>
                    <a:lnTo>
                      <a:pt x="601" y="621"/>
                    </a:lnTo>
                    <a:lnTo>
                      <a:pt x="604" y="622"/>
                    </a:lnTo>
                    <a:lnTo>
                      <a:pt x="606" y="622"/>
                    </a:lnTo>
                    <a:lnTo>
                      <a:pt x="606" y="621"/>
                    </a:lnTo>
                    <a:lnTo>
                      <a:pt x="606" y="618"/>
                    </a:lnTo>
                    <a:lnTo>
                      <a:pt x="606" y="616"/>
                    </a:lnTo>
                    <a:lnTo>
                      <a:pt x="606" y="615"/>
                    </a:lnTo>
                    <a:lnTo>
                      <a:pt x="608" y="614"/>
                    </a:lnTo>
                    <a:lnTo>
                      <a:pt x="613" y="614"/>
                    </a:lnTo>
                    <a:lnTo>
                      <a:pt x="615" y="613"/>
                    </a:lnTo>
                    <a:lnTo>
                      <a:pt x="616" y="612"/>
                    </a:lnTo>
                    <a:lnTo>
                      <a:pt x="616" y="618"/>
                    </a:lnTo>
                    <a:lnTo>
                      <a:pt x="616" y="623"/>
                    </a:lnTo>
                    <a:lnTo>
                      <a:pt x="616" y="629"/>
                    </a:lnTo>
                    <a:lnTo>
                      <a:pt x="616" y="636"/>
                    </a:lnTo>
                    <a:lnTo>
                      <a:pt x="616" y="642"/>
                    </a:lnTo>
                    <a:lnTo>
                      <a:pt x="616" y="649"/>
                    </a:lnTo>
                    <a:lnTo>
                      <a:pt x="616" y="656"/>
                    </a:lnTo>
                    <a:lnTo>
                      <a:pt x="616" y="657"/>
                    </a:lnTo>
                    <a:lnTo>
                      <a:pt x="616" y="658"/>
                    </a:lnTo>
                    <a:lnTo>
                      <a:pt x="614" y="659"/>
                    </a:lnTo>
                    <a:lnTo>
                      <a:pt x="611" y="657"/>
                    </a:lnTo>
                    <a:lnTo>
                      <a:pt x="611" y="656"/>
                    </a:lnTo>
                    <a:lnTo>
                      <a:pt x="611" y="653"/>
                    </a:lnTo>
                    <a:lnTo>
                      <a:pt x="609" y="652"/>
                    </a:lnTo>
                    <a:lnTo>
                      <a:pt x="608" y="651"/>
                    </a:lnTo>
                    <a:lnTo>
                      <a:pt x="605" y="652"/>
                    </a:lnTo>
                    <a:lnTo>
                      <a:pt x="602" y="654"/>
                    </a:lnTo>
                    <a:lnTo>
                      <a:pt x="597" y="656"/>
                    </a:lnTo>
                    <a:lnTo>
                      <a:pt x="596" y="657"/>
                    </a:lnTo>
                    <a:lnTo>
                      <a:pt x="592" y="657"/>
                    </a:lnTo>
                    <a:lnTo>
                      <a:pt x="589" y="656"/>
                    </a:lnTo>
                    <a:lnTo>
                      <a:pt x="587" y="654"/>
                    </a:lnTo>
                    <a:lnTo>
                      <a:pt x="586" y="650"/>
                    </a:lnTo>
                    <a:lnTo>
                      <a:pt x="584" y="647"/>
                    </a:lnTo>
                    <a:lnTo>
                      <a:pt x="581" y="642"/>
                    </a:lnTo>
                    <a:lnTo>
                      <a:pt x="579" y="640"/>
                    </a:lnTo>
                    <a:lnTo>
                      <a:pt x="577" y="638"/>
                    </a:lnTo>
                    <a:lnTo>
                      <a:pt x="575" y="637"/>
                    </a:lnTo>
                    <a:lnTo>
                      <a:pt x="573" y="637"/>
                    </a:lnTo>
                    <a:lnTo>
                      <a:pt x="571" y="633"/>
                    </a:lnTo>
                    <a:lnTo>
                      <a:pt x="570" y="629"/>
                    </a:lnTo>
                    <a:lnTo>
                      <a:pt x="569" y="627"/>
                    </a:lnTo>
                    <a:lnTo>
                      <a:pt x="568" y="625"/>
                    </a:lnTo>
                    <a:lnTo>
                      <a:pt x="566" y="624"/>
                    </a:lnTo>
                    <a:lnTo>
                      <a:pt x="562" y="622"/>
                    </a:lnTo>
                    <a:lnTo>
                      <a:pt x="556" y="620"/>
                    </a:lnTo>
                    <a:lnTo>
                      <a:pt x="548" y="617"/>
                    </a:lnTo>
                    <a:lnTo>
                      <a:pt x="545" y="617"/>
                    </a:lnTo>
                    <a:lnTo>
                      <a:pt x="541" y="616"/>
                    </a:lnTo>
                    <a:lnTo>
                      <a:pt x="539" y="615"/>
                    </a:lnTo>
                    <a:lnTo>
                      <a:pt x="537" y="614"/>
                    </a:lnTo>
                    <a:lnTo>
                      <a:pt x="535" y="610"/>
                    </a:lnTo>
                    <a:lnTo>
                      <a:pt x="533" y="605"/>
                    </a:lnTo>
                    <a:lnTo>
                      <a:pt x="527" y="599"/>
                    </a:lnTo>
                    <a:lnTo>
                      <a:pt x="525" y="593"/>
                    </a:lnTo>
                    <a:lnTo>
                      <a:pt x="524" y="592"/>
                    </a:lnTo>
                    <a:lnTo>
                      <a:pt x="522" y="592"/>
                    </a:lnTo>
                    <a:lnTo>
                      <a:pt x="520" y="593"/>
                    </a:lnTo>
                    <a:lnTo>
                      <a:pt x="519" y="595"/>
                    </a:lnTo>
                    <a:lnTo>
                      <a:pt x="518" y="601"/>
                    </a:lnTo>
                    <a:lnTo>
                      <a:pt x="517" y="603"/>
                    </a:lnTo>
                    <a:lnTo>
                      <a:pt x="516" y="604"/>
                    </a:lnTo>
                    <a:lnTo>
                      <a:pt x="515" y="605"/>
                    </a:lnTo>
                    <a:lnTo>
                      <a:pt x="512" y="606"/>
                    </a:lnTo>
                    <a:lnTo>
                      <a:pt x="509" y="606"/>
                    </a:lnTo>
                    <a:lnTo>
                      <a:pt x="504" y="606"/>
                    </a:lnTo>
                    <a:lnTo>
                      <a:pt x="498" y="605"/>
                    </a:lnTo>
                    <a:lnTo>
                      <a:pt x="495" y="604"/>
                    </a:lnTo>
                    <a:lnTo>
                      <a:pt x="487" y="603"/>
                    </a:lnTo>
                    <a:lnTo>
                      <a:pt x="484" y="603"/>
                    </a:lnTo>
                    <a:lnTo>
                      <a:pt x="481" y="602"/>
                    </a:lnTo>
                    <a:lnTo>
                      <a:pt x="478" y="600"/>
                    </a:lnTo>
                    <a:lnTo>
                      <a:pt x="470" y="598"/>
                    </a:lnTo>
                    <a:lnTo>
                      <a:pt x="466" y="598"/>
                    </a:lnTo>
                    <a:lnTo>
                      <a:pt x="464" y="596"/>
                    </a:lnTo>
                    <a:lnTo>
                      <a:pt x="463" y="595"/>
                    </a:lnTo>
                    <a:lnTo>
                      <a:pt x="460" y="593"/>
                    </a:lnTo>
                    <a:lnTo>
                      <a:pt x="459" y="591"/>
                    </a:lnTo>
                    <a:lnTo>
                      <a:pt x="458" y="586"/>
                    </a:lnTo>
                    <a:lnTo>
                      <a:pt x="458" y="583"/>
                    </a:lnTo>
                    <a:lnTo>
                      <a:pt x="459" y="580"/>
                    </a:lnTo>
                    <a:lnTo>
                      <a:pt x="458" y="579"/>
                    </a:lnTo>
                    <a:lnTo>
                      <a:pt x="457" y="579"/>
                    </a:lnTo>
                    <a:lnTo>
                      <a:pt x="455" y="580"/>
                    </a:lnTo>
                    <a:lnTo>
                      <a:pt x="451" y="580"/>
                    </a:lnTo>
                    <a:lnTo>
                      <a:pt x="444" y="582"/>
                    </a:lnTo>
                    <a:lnTo>
                      <a:pt x="441" y="583"/>
                    </a:lnTo>
                    <a:lnTo>
                      <a:pt x="439" y="583"/>
                    </a:lnTo>
                    <a:lnTo>
                      <a:pt x="437" y="584"/>
                    </a:lnTo>
                    <a:lnTo>
                      <a:pt x="431" y="587"/>
                    </a:lnTo>
                    <a:lnTo>
                      <a:pt x="430" y="587"/>
                    </a:lnTo>
                    <a:lnTo>
                      <a:pt x="426" y="586"/>
                    </a:lnTo>
                    <a:lnTo>
                      <a:pt x="425" y="584"/>
                    </a:lnTo>
                    <a:lnTo>
                      <a:pt x="426" y="583"/>
                    </a:lnTo>
                    <a:lnTo>
                      <a:pt x="427" y="580"/>
                    </a:lnTo>
                    <a:lnTo>
                      <a:pt x="426" y="576"/>
                    </a:lnTo>
                    <a:lnTo>
                      <a:pt x="424" y="574"/>
                    </a:lnTo>
                    <a:lnTo>
                      <a:pt x="420" y="572"/>
                    </a:lnTo>
                    <a:lnTo>
                      <a:pt x="418" y="572"/>
                    </a:lnTo>
                    <a:lnTo>
                      <a:pt x="417" y="570"/>
                    </a:lnTo>
                    <a:lnTo>
                      <a:pt x="416" y="567"/>
                    </a:lnTo>
                    <a:lnTo>
                      <a:pt x="413" y="567"/>
                    </a:lnTo>
                    <a:lnTo>
                      <a:pt x="412" y="567"/>
                    </a:lnTo>
                    <a:lnTo>
                      <a:pt x="411" y="567"/>
                    </a:lnTo>
                    <a:lnTo>
                      <a:pt x="410" y="569"/>
                    </a:lnTo>
                    <a:lnTo>
                      <a:pt x="410" y="571"/>
                    </a:lnTo>
                    <a:lnTo>
                      <a:pt x="407" y="572"/>
                    </a:lnTo>
                    <a:lnTo>
                      <a:pt x="402" y="572"/>
                    </a:lnTo>
                    <a:lnTo>
                      <a:pt x="398" y="570"/>
                    </a:lnTo>
                    <a:lnTo>
                      <a:pt x="394" y="570"/>
                    </a:lnTo>
                    <a:lnTo>
                      <a:pt x="392" y="570"/>
                    </a:lnTo>
                    <a:lnTo>
                      <a:pt x="384" y="574"/>
                    </a:lnTo>
                    <a:lnTo>
                      <a:pt x="381" y="574"/>
                    </a:lnTo>
                    <a:lnTo>
                      <a:pt x="372" y="574"/>
                    </a:lnTo>
                    <a:lnTo>
                      <a:pt x="366" y="573"/>
                    </a:lnTo>
                    <a:lnTo>
                      <a:pt x="363" y="573"/>
                    </a:lnTo>
                    <a:lnTo>
                      <a:pt x="360" y="574"/>
                    </a:lnTo>
                    <a:lnTo>
                      <a:pt x="357" y="577"/>
                    </a:lnTo>
                    <a:lnTo>
                      <a:pt x="354" y="578"/>
                    </a:lnTo>
                    <a:lnTo>
                      <a:pt x="353" y="578"/>
                    </a:lnTo>
                    <a:lnTo>
                      <a:pt x="352" y="577"/>
                    </a:lnTo>
                    <a:lnTo>
                      <a:pt x="351" y="576"/>
                    </a:lnTo>
                    <a:lnTo>
                      <a:pt x="351" y="572"/>
                    </a:lnTo>
                    <a:lnTo>
                      <a:pt x="349" y="567"/>
                    </a:lnTo>
                    <a:lnTo>
                      <a:pt x="350" y="565"/>
                    </a:lnTo>
                    <a:lnTo>
                      <a:pt x="353" y="564"/>
                    </a:lnTo>
                    <a:lnTo>
                      <a:pt x="354" y="560"/>
                    </a:lnTo>
                    <a:lnTo>
                      <a:pt x="353" y="555"/>
                    </a:lnTo>
                    <a:lnTo>
                      <a:pt x="353" y="552"/>
                    </a:lnTo>
                    <a:lnTo>
                      <a:pt x="354" y="550"/>
                    </a:lnTo>
                    <a:lnTo>
                      <a:pt x="353" y="545"/>
                    </a:lnTo>
                    <a:lnTo>
                      <a:pt x="350" y="537"/>
                    </a:lnTo>
                    <a:lnTo>
                      <a:pt x="346" y="531"/>
                    </a:lnTo>
                    <a:lnTo>
                      <a:pt x="341" y="526"/>
                    </a:lnTo>
                    <a:lnTo>
                      <a:pt x="338" y="521"/>
                    </a:lnTo>
                    <a:lnTo>
                      <a:pt x="336" y="517"/>
                    </a:lnTo>
                    <a:lnTo>
                      <a:pt x="337" y="506"/>
                    </a:lnTo>
                    <a:lnTo>
                      <a:pt x="338" y="497"/>
                    </a:lnTo>
                    <a:lnTo>
                      <a:pt x="340" y="490"/>
                    </a:lnTo>
                    <a:lnTo>
                      <a:pt x="339" y="477"/>
                    </a:lnTo>
                    <a:lnTo>
                      <a:pt x="336" y="469"/>
                    </a:lnTo>
                    <a:lnTo>
                      <a:pt x="335" y="460"/>
                    </a:lnTo>
                    <a:lnTo>
                      <a:pt x="337" y="451"/>
                    </a:lnTo>
                    <a:lnTo>
                      <a:pt x="337" y="445"/>
                    </a:lnTo>
                    <a:lnTo>
                      <a:pt x="336" y="442"/>
                    </a:lnTo>
                    <a:lnTo>
                      <a:pt x="335" y="441"/>
                    </a:lnTo>
                    <a:lnTo>
                      <a:pt x="334" y="441"/>
                    </a:lnTo>
                    <a:lnTo>
                      <a:pt x="326" y="440"/>
                    </a:lnTo>
                    <a:lnTo>
                      <a:pt x="315" y="440"/>
                    </a:lnTo>
                    <a:lnTo>
                      <a:pt x="305" y="440"/>
                    </a:lnTo>
                    <a:lnTo>
                      <a:pt x="294" y="440"/>
                    </a:lnTo>
                    <a:lnTo>
                      <a:pt x="292" y="439"/>
                    </a:lnTo>
                    <a:lnTo>
                      <a:pt x="292" y="436"/>
                    </a:lnTo>
                    <a:lnTo>
                      <a:pt x="292" y="434"/>
                    </a:lnTo>
                    <a:lnTo>
                      <a:pt x="294" y="428"/>
                    </a:lnTo>
                    <a:lnTo>
                      <a:pt x="294" y="427"/>
                    </a:lnTo>
                    <a:lnTo>
                      <a:pt x="290" y="427"/>
                    </a:lnTo>
                    <a:lnTo>
                      <a:pt x="279" y="428"/>
                    </a:lnTo>
                    <a:lnTo>
                      <a:pt x="273" y="429"/>
                    </a:lnTo>
                    <a:lnTo>
                      <a:pt x="268" y="430"/>
                    </a:lnTo>
                    <a:lnTo>
                      <a:pt x="261" y="431"/>
                    </a:lnTo>
                    <a:lnTo>
                      <a:pt x="256" y="435"/>
                    </a:lnTo>
                    <a:lnTo>
                      <a:pt x="255" y="440"/>
                    </a:lnTo>
                    <a:lnTo>
                      <a:pt x="255" y="444"/>
                    </a:lnTo>
                    <a:lnTo>
                      <a:pt x="255" y="447"/>
                    </a:lnTo>
                    <a:lnTo>
                      <a:pt x="252" y="450"/>
                    </a:lnTo>
                    <a:lnTo>
                      <a:pt x="251" y="453"/>
                    </a:lnTo>
                    <a:lnTo>
                      <a:pt x="251" y="455"/>
                    </a:lnTo>
                    <a:lnTo>
                      <a:pt x="250" y="464"/>
                    </a:lnTo>
                    <a:lnTo>
                      <a:pt x="243" y="465"/>
                    </a:lnTo>
                    <a:lnTo>
                      <a:pt x="236" y="465"/>
                    </a:lnTo>
                    <a:lnTo>
                      <a:pt x="234" y="465"/>
                    </a:lnTo>
                    <a:lnTo>
                      <a:pt x="226" y="463"/>
                    </a:lnTo>
                    <a:lnTo>
                      <a:pt x="222" y="463"/>
                    </a:lnTo>
                    <a:lnTo>
                      <a:pt x="220" y="464"/>
                    </a:lnTo>
                    <a:lnTo>
                      <a:pt x="214" y="465"/>
                    </a:lnTo>
                    <a:lnTo>
                      <a:pt x="209" y="466"/>
                    </a:lnTo>
                    <a:lnTo>
                      <a:pt x="204" y="469"/>
                    </a:lnTo>
                    <a:lnTo>
                      <a:pt x="203" y="469"/>
                    </a:lnTo>
                    <a:lnTo>
                      <a:pt x="200" y="468"/>
                    </a:lnTo>
                    <a:lnTo>
                      <a:pt x="195" y="468"/>
                    </a:lnTo>
                    <a:lnTo>
                      <a:pt x="190" y="468"/>
                    </a:lnTo>
                    <a:lnTo>
                      <a:pt x="188" y="469"/>
                    </a:lnTo>
                    <a:lnTo>
                      <a:pt x="186" y="468"/>
                    </a:lnTo>
                    <a:lnTo>
                      <a:pt x="182" y="461"/>
                    </a:lnTo>
                    <a:lnTo>
                      <a:pt x="176" y="452"/>
                    </a:lnTo>
                    <a:lnTo>
                      <a:pt x="173" y="446"/>
                    </a:lnTo>
                    <a:lnTo>
                      <a:pt x="172" y="445"/>
                    </a:lnTo>
                    <a:lnTo>
                      <a:pt x="170" y="443"/>
                    </a:lnTo>
                    <a:lnTo>
                      <a:pt x="167" y="439"/>
                    </a:lnTo>
                    <a:lnTo>
                      <a:pt x="166" y="436"/>
                    </a:lnTo>
                    <a:lnTo>
                      <a:pt x="166" y="432"/>
                    </a:lnTo>
                    <a:lnTo>
                      <a:pt x="165" y="428"/>
                    </a:lnTo>
                    <a:lnTo>
                      <a:pt x="161" y="422"/>
                    </a:lnTo>
                    <a:lnTo>
                      <a:pt x="159" y="417"/>
                    </a:lnTo>
                    <a:lnTo>
                      <a:pt x="157" y="412"/>
                    </a:lnTo>
                    <a:lnTo>
                      <a:pt x="157" y="407"/>
                    </a:lnTo>
                    <a:lnTo>
                      <a:pt x="158" y="403"/>
                    </a:lnTo>
                    <a:lnTo>
                      <a:pt x="157" y="401"/>
                    </a:lnTo>
                    <a:lnTo>
                      <a:pt x="155" y="399"/>
                    </a:lnTo>
                    <a:lnTo>
                      <a:pt x="154" y="397"/>
                    </a:lnTo>
                    <a:lnTo>
                      <a:pt x="153" y="396"/>
                    </a:lnTo>
                    <a:lnTo>
                      <a:pt x="151" y="394"/>
                    </a:lnTo>
                    <a:lnTo>
                      <a:pt x="148" y="391"/>
                    </a:lnTo>
                    <a:lnTo>
                      <a:pt x="144" y="390"/>
                    </a:lnTo>
                    <a:lnTo>
                      <a:pt x="135" y="390"/>
                    </a:lnTo>
                    <a:lnTo>
                      <a:pt x="123" y="390"/>
                    </a:lnTo>
                    <a:lnTo>
                      <a:pt x="112" y="390"/>
                    </a:lnTo>
                    <a:lnTo>
                      <a:pt x="101" y="391"/>
                    </a:lnTo>
                    <a:lnTo>
                      <a:pt x="89" y="391"/>
                    </a:lnTo>
                    <a:lnTo>
                      <a:pt x="85" y="391"/>
                    </a:lnTo>
                    <a:lnTo>
                      <a:pt x="76" y="391"/>
                    </a:lnTo>
                    <a:lnTo>
                      <a:pt x="69" y="391"/>
                    </a:lnTo>
                    <a:lnTo>
                      <a:pt x="66" y="390"/>
                    </a:lnTo>
                    <a:lnTo>
                      <a:pt x="62" y="390"/>
                    </a:lnTo>
                    <a:lnTo>
                      <a:pt x="54" y="390"/>
                    </a:lnTo>
                    <a:lnTo>
                      <a:pt x="50" y="390"/>
                    </a:lnTo>
                    <a:lnTo>
                      <a:pt x="40" y="390"/>
                    </a:lnTo>
                    <a:lnTo>
                      <a:pt x="39" y="390"/>
                    </a:lnTo>
                    <a:lnTo>
                      <a:pt x="38" y="391"/>
                    </a:lnTo>
                    <a:lnTo>
                      <a:pt x="34" y="390"/>
                    </a:lnTo>
                    <a:lnTo>
                      <a:pt x="30" y="390"/>
                    </a:lnTo>
                    <a:lnTo>
                      <a:pt x="27" y="389"/>
                    </a:lnTo>
                    <a:lnTo>
                      <a:pt x="22" y="390"/>
                    </a:lnTo>
                    <a:lnTo>
                      <a:pt x="20" y="391"/>
                    </a:lnTo>
                    <a:lnTo>
                      <a:pt x="16" y="394"/>
                    </a:lnTo>
                    <a:lnTo>
                      <a:pt x="10" y="395"/>
                    </a:lnTo>
                    <a:lnTo>
                      <a:pt x="8" y="395"/>
                    </a:lnTo>
                    <a:lnTo>
                      <a:pt x="7" y="395"/>
                    </a:lnTo>
                    <a:lnTo>
                      <a:pt x="3" y="391"/>
                    </a:lnTo>
                    <a:lnTo>
                      <a:pt x="1" y="388"/>
                    </a:lnTo>
                    <a:lnTo>
                      <a:pt x="0" y="387"/>
                    </a:lnTo>
                    <a:lnTo>
                      <a:pt x="1" y="386"/>
                    </a:lnTo>
                    <a:lnTo>
                      <a:pt x="6" y="385"/>
                    </a:lnTo>
                    <a:lnTo>
                      <a:pt x="9" y="385"/>
                    </a:lnTo>
                    <a:lnTo>
                      <a:pt x="10" y="384"/>
                    </a:lnTo>
                    <a:lnTo>
                      <a:pt x="10" y="375"/>
                    </a:lnTo>
                    <a:lnTo>
                      <a:pt x="10" y="365"/>
                    </a:lnTo>
                    <a:lnTo>
                      <a:pt x="9" y="364"/>
                    </a:lnTo>
                    <a:lnTo>
                      <a:pt x="8" y="363"/>
                    </a:lnTo>
                    <a:lnTo>
                      <a:pt x="8" y="362"/>
                    </a:lnTo>
                    <a:lnTo>
                      <a:pt x="10" y="361"/>
                    </a:lnTo>
                    <a:lnTo>
                      <a:pt x="12" y="360"/>
                    </a:lnTo>
                    <a:lnTo>
                      <a:pt x="13" y="359"/>
                    </a:lnTo>
                    <a:lnTo>
                      <a:pt x="16" y="357"/>
                    </a:lnTo>
                    <a:lnTo>
                      <a:pt x="21" y="351"/>
                    </a:lnTo>
                    <a:lnTo>
                      <a:pt x="25" y="349"/>
                    </a:lnTo>
                    <a:lnTo>
                      <a:pt x="29" y="348"/>
                    </a:lnTo>
                    <a:lnTo>
                      <a:pt x="30" y="347"/>
                    </a:lnTo>
                    <a:lnTo>
                      <a:pt x="30" y="346"/>
                    </a:lnTo>
                    <a:lnTo>
                      <a:pt x="32" y="346"/>
                    </a:lnTo>
                    <a:lnTo>
                      <a:pt x="33" y="347"/>
                    </a:lnTo>
                    <a:lnTo>
                      <a:pt x="33" y="348"/>
                    </a:lnTo>
                    <a:lnTo>
                      <a:pt x="35" y="350"/>
                    </a:lnTo>
                    <a:lnTo>
                      <a:pt x="38" y="352"/>
                    </a:lnTo>
                    <a:lnTo>
                      <a:pt x="40" y="354"/>
                    </a:lnTo>
                    <a:lnTo>
                      <a:pt x="42" y="354"/>
                    </a:lnTo>
                    <a:lnTo>
                      <a:pt x="44" y="353"/>
                    </a:lnTo>
                    <a:lnTo>
                      <a:pt x="47" y="351"/>
                    </a:lnTo>
                    <a:lnTo>
                      <a:pt x="50" y="350"/>
                    </a:lnTo>
                    <a:lnTo>
                      <a:pt x="51" y="349"/>
                    </a:lnTo>
                    <a:lnTo>
                      <a:pt x="52" y="347"/>
                    </a:lnTo>
                    <a:lnTo>
                      <a:pt x="52" y="344"/>
                    </a:lnTo>
                    <a:lnTo>
                      <a:pt x="52" y="341"/>
                    </a:lnTo>
                    <a:lnTo>
                      <a:pt x="53" y="340"/>
                    </a:lnTo>
                    <a:lnTo>
                      <a:pt x="55" y="340"/>
                    </a:lnTo>
                    <a:lnTo>
                      <a:pt x="57" y="341"/>
                    </a:lnTo>
                    <a:lnTo>
                      <a:pt x="58" y="342"/>
                    </a:lnTo>
                    <a:lnTo>
                      <a:pt x="60" y="342"/>
                    </a:lnTo>
                    <a:lnTo>
                      <a:pt x="62" y="341"/>
                    </a:lnTo>
                    <a:lnTo>
                      <a:pt x="64" y="340"/>
                    </a:lnTo>
                    <a:lnTo>
                      <a:pt x="67" y="339"/>
                    </a:lnTo>
                    <a:lnTo>
                      <a:pt x="70" y="338"/>
                    </a:lnTo>
                    <a:lnTo>
                      <a:pt x="73" y="336"/>
                    </a:lnTo>
                    <a:lnTo>
                      <a:pt x="75" y="335"/>
                    </a:lnTo>
                    <a:lnTo>
                      <a:pt x="76" y="338"/>
                    </a:lnTo>
                    <a:lnTo>
                      <a:pt x="78" y="340"/>
                    </a:lnTo>
                    <a:lnTo>
                      <a:pt x="78" y="341"/>
                    </a:lnTo>
                    <a:lnTo>
                      <a:pt x="77" y="343"/>
                    </a:lnTo>
                    <a:lnTo>
                      <a:pt x="75" y="345"/>
                    </a:lnTo>
                    <a:lnTo>
                      <a:pt x="76" y="349"/>
                    </a:lnTo>
                    <a:lnTo>
                      <a:pt x="77" y="352"/>
                    </a:lnTo>
                    <a:lnTo>
                      <a:pt x="77" y="354"/>
                    </a:lnTo>
                    <a:lnTo>
                      <a:pt x="78" y="355"/>
                    </a:lnTo>
                    <a:lnTo>
                      <a:pt x="79" y="355"/>
                    </a:lnTo>
                    <a:lnTo>
                      <a:pt x="80" y="355"/>
                    </a:lnTo>
                    <a:lnTo>
                      <a:pt x="82" y="355"/>
                    </a:lnTo>
                    <a:lnTo>
                      <a:pt x="85" y="356"/>
                    </a:lnTo>
                    <a:lnTo>
                      <a:pt x="87" y="356"/>
                    </a:lnTo>
                    <a:lnTo>
                      <a:pt x="90" y="355"/>
                    </a:lnTo>
                    <a:lnTo>
                      <a:pt x="94" y="350"/>
                    </a:lnTo>
                    <a:lnTo>
                      <a:pt x="101" y="341"/>
                    </a:lnTo>
                    <a:lnTo>
                      <a:pt x="107" y="336"/>
                    </a:lnTo>
                    <a:lnTo>
                      <a:pt x="111" y="334"/>
                    </a:lnTo>
                    <a:lnTo>
                      <a:pt x="114" y="331"/>
                    </a:lnTo>
                    <a:lnTo>
                      <a:pt x="116" y="328"/>
                    </a:lnTo>
                    <a:lnTo>
                      <a:pt x="118" y="326"/>
                    </a:lnTo>
                    <a:lnTo>
                      <a:pt x="124" y="325"/>
                    </a:lnTo>
                    <a:lnTo>
                      <a:pt x="128" y="323"/>
                    </a:lnTo>
                    <a:lnTo>
                      <a:pt x="132" y="317"/>
                    </a:lnTo>
                    <a:lnTo>
                      <a:pt x="138" y="306"/>
                    </a:lnTo>
                    <a:lnTo>
                      <a:pt x="139" y="297"/>
                    </a:lnTo>
                    <a:lnTo>
                      <a:pt x="140" y="291"/>
                    </a:lnTo>
                    <a:lnTo>
                      <a:pt x="140" y="271"/>
                    </a:lnTo>
                    <a:lnTo>
                      <a:pt x="139" y="265"/>
                    </a:lnTo>
                    <a:lnTo>
                      <a:pt x="140" y="261"/>
                    </a:lnTo>
                    <a:lnTo>
                      <a:pt x="142" y="259"/>
                    </a:lnTo>
                    <a:lnTo>
                      <a:pt x="148" y="254"/>
                    </a:lnTo>
                    <a:lnTo>
                      <a:pt x="151" y="250"/>
                    </a:lnTo>
                    <a:lnTo>
                      <a:pt x="154" y="245"/>
                    </a:lnTo>
                    <a:lnTo>
                      <a:pt x="160" y="233"/>
                    </a:lnTo>
                    <a:lnTo>
                      <a:pt x="162" y="230"/>
                    </a:lnTo>
                    <a:lnTo>
                      <a:pt x="163" y="228"/>
                    </a:lnTo>
                    <a:lnTo>
                      <a:pt x="167" y="225"/>
                    </a:lnTo>
                    <a:lnTo>
                      <a:pt x="171" y="223"/>
                    </a:lnTo>
                    <a:lnTo>
                      <a:pt x="177" y="220"/>
                    </a:lnTo>
                    <a:lnTo>
                      <a:pt x="187" y="213"/>
                    </a:lnTo>
                    <a:lnTo>
                      <a:pt x="194" y="205"/>
                    </a:lnTo>
                    <a:lnTo>
                      <a:pt x="193" y="195"/>
                    </a:lnTo>
                    <a:lnTo>
                      <a:pt x="195" y="187"/>
                    </a:lnTo>
                    <a:lnTo>
                      <a:pt x="199" y="177"/>
                    </a:lnTo>
                    <a:lnTo>
                      <a:pt x="200" y="167"/>
                    </a:lnTo>
                    <a:lnTo>
                      <a:pt x="199" y="156"/>
                    </a:lnTo>
                    <a:lnTo>
                      <a:pt x="199" y="147"/>
                    </a:lnTo>
                    <a:lnTo>
                      <a:pt x="203" y="136"/>
                    </a:lnTo>
                    <a:lnTo>
                      <a:pt x="205" y="132"/>
                    </a:lnTo>
                    <a:lnTo>
                      <a:pt x="205" y="126"/>
                    </a:lnTo>
                    <a:lnTo>
                      <a:pt x="205" y="115"/>
                    </a:lnTo>
                    <a:lnTo>
                      <a:pt x="210" y="101"/>
                    </a:lnTo>
                    <a:lnTo>
                      <a:pt x="215" y="93"/>
                    </a:lnTo>
                    <a:lnTo>
                      <a:pt x="220" y="84"/>
                    </a:lnTo>
                    <a:lnTo>
                      <a:pt x="222" y="78"/>
                    </a:lnTo>
                    <a:lnTo>
                      <a:pt x="224" y="70"/>
                    </a:lnTo>
                    <a:lnTo>
                      <a:pt x="224" y="64"/>
                    </a:lnTo>
                    <a:lnTo>
                      <a:pt x="224" y="57"/>
                    </a:lnTo>
                    <a:lnTo>
                      <a:pt x="225" y="48"/>
                    </a:lnTo>
                    <a:lnTo>
                      <a:pt x="224" y="42"/>
                    </a:lnTo>
                    <a:lnTo>
                      <a:pt x="223" y="37"/>
                    </a:lnTo>
                    <a:lnTo>
                      <a:pt x="223" y="34"/>
                    </a:lnTo>
                    <a:lnTo>
                      <a:pt x="227" y="33"/>
                    </a:lnTo>
                    <a:lnTo>
                      <a:pt x="232" y="28"/>
                    </a:lnTo>
                    <a:lnTo>
                      <a:pt x="240" y="15"/>
                    </a:lnTo>
                    <a:lnTo>
                      <a:pt x="249" y="9"/>
                    </a:lnTo>
                    <a:lnTo>
                      <a:pt x="255" y="7"/>
                    </a:lnTo>
                    <a:lnTo>
                      <a:pt x="262" y="7"/>
                    </a:lnTo>
                    <a:lnTo>
                      <a:pt x="266" y="8"/>
                    </a:lnTo>
                    <a:lnTo>
                      <a:pt x="268" y="10"/>
                    </a:lnTo>
                    <a:lnTo>
                      <a:pt x="273" y="13"/>
                    </a:lnTo>
                    <a:lnTo>
                      <a:pt x="281" y="17"/>
                    </a:lnTo>
                    <a:lnTo>
                      <a:pt x="287" y="22"/>
                    </a:lnTo>
                    <a:lnTo>
                      <a:pt x="290" y="27"/>
                    </a:lnTo>
                    <a:lnTo>
                      <a:pt x="292" y="30"/>
                    </a:lnTo>
                    <a:lnTo>
                      <a:pt x="296" y="31"/>
                    </a:lnTo>
                    <a:lnTo>
                      <a:pt x="301" y="30"/>
                    </a:lnTo>
                    <a:lnTo>
                      <a:pt x="306" y="32"/>
                    </a:lnTo>
                    <a:lnTo>
                      <a:pt x="312" y="34"/>
                    </a:lnTo>
                    <a:lnTo>
                      <a:pt x="316" y="35"/>
                    </a:lnTo>
                    <a:lnTo>
                      <a:pt x="317" y="35"/>
                    </a:lnTo>
                    <a:lnTo>
                      <a:pt x="320" y="35"/>
                    </a:lnTo>
                    <a:lnTo>
                      <a:pt x="327" y="37"/>
                    </a:lnTo>
                    <a:lnTo>
                      <a:pt x="332" y="36"/>
                    </a:lnTo>
                    <a:lnTo>
                      <a:pt x="340" y="37"/>
                    </a:lnTo>
                    <a:lnTo>
                      <a:pt x="358" y="41"/>
                    </a:lnTo>
                    <a:lnTo>
                      <a:pt x="359" y="41"/>
                    </a:lnTo>
                    <a:lnTo>
                      <a:pt x="359" y="40"/>
                    </a:lnTo>
                    <a:lnTo>
                      <a:pt x="361" y="39"/>
                    </a:lnTo>
                    <a:lnTo>
                      <a:pt x="365" y="30"/>
                    </a:lnTo>
                    <a:lnTo>
                      <a:pt x="368" y="25"/>
                    </a:lnTo>
                    <a:lnTo>
                      <a:pt x="369" y="23"/>
                    </a:lnTo>
                    <a:lnTo>
                      <a:pt x="373" y="21"/>
                    </a:lnTo>
                    <a:lnTo>
                      <a:pt x="378" y="20"/>
                    </a:lnTo>
                    <a:lnTo>
                      <a:pt x="382" y="20"/>
                    </a:lnTo>
                    <a:lnTo>
                      <a:pt x="386" y="21"/>
                    </a:lnTo>
                    <a:lnTo>
                      <a:pt x="389" y="23"/>
                    </a:lnTo>
                    <a:lnTo>
                      <a:pt x="393" y="23"/>
                    </a:lnTo>
                    <a:lnTo>
                      <a:pt x="396" y="22"/>
                    </a:lnTo>
                    <a:lnTo>
                      <a:pt x="402" y="19"/>
                    </a:lnTo>
                    <a:lnTo>
                      <a:pt x="408" y="17"/>
                    </a:lnTo>
                    <a:lnTo>
                      <a:pt x="413" y="16"/>
                    </a:lnTo>
                    <a:lnTo>
                      <a:pt x="421" y="13"/>
                    </a:lnTo>
                    <a:lnTo>
                      <a:pt x="424" y="11"/>
                    </a:lnTo>
                    <a:lnTo>
                      <a:pt x="428" y="11"/>
                    </a:lnTo>
                    <a:lnTo>
                      <a:pt x="440" y="14"/>
                    </a:lnTo>
                    <a:lnTo>
                      <a:pt x="447" y="12"/>
                    </a:lnTo>
                    <a:lnTo>
                      <a:pt x="451" y="12"/>
                    </a:lnTo>
                    <a:lnTo>
                      <a:pt x="457" y="10"/>
                    </a:lnTo>
                    <a:lnTo>
                      <a:pt x="458" y="9"/>
                    </a:lnTo>
                    <a:lnTo>
                      <a:pt x="462" y="2"/>
                    </a:lnTo>
                    <a:lnTo>
                      <a:pt x="467" y="0"/>
                    </a:lnTo>
                    <a:lnTo>
                      <a:pt x="473" y="1"/>
                    </a:lnTo>
                    <a:lnTo>
                      <a:pt x="477" y="2"/>
                    </a:lnTo>
                    <a:lnTo>
                      <a:pt x="489" y="5"/>
                    </a:lnTo>
                    <a:lnTo>
                      <a:pt x="505" y="8"/>
                    </a:lnTo>
                    <a:lnTo>
                      <a:pt x="510" y="9"/>
                    </a:lnTo>
                    <a:lnTo>
                      <a:pt x="512" y="9"/>
                    </a:lnTo>
                    <a:lnTo>
                      <a:pt x="514" y="8"/>
                    </a:lnTo>
                    <a:lnTo>
                      <a:pt x="519" y="5"/>
                    </a:lnTo>
                    <a:lnTo>
                      <a:pt x="521" y="4"/>
                    </a:lnTo>
                    <a:lnTo>
                      <a:pt x="522" y="4"/>
                    </a:lnTo>
                    <a:lnTo>
                      <a:pt x="533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44">
                <a:extLst>
                  <a:ext uri="{FF2B5EF4-FFF2-40B4-BE49-F238E27FC236}">
                    <a16:creationId xmlns:a16="http://schemas.microsoft.com/office/drawing/2014/main" id="{D7D1DAF3-B84C-FF75-3239-BF45999F2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" y="2797"/>
                <a:ext cx="133" cy="90"/>
              </a:xfrm>
              <a:custGeom>
                <a:avLst/>
                <a:gdLst>
                  <a:gd name="T0" fmla="*/ 317 w 456"/>
                  <a:gd name="T1" fmla="*/ 29 h 306"/>
                  <a:gd name="T2" fmla="*/ 322 w 456"/>
                  <a:gd name="T3" fmla="*/ 61 h 306"/>
                  <a:gd name="T4" fmla="*/ 320 w 456"/>
                  <a:gd name="T5" fmla="*/ 77 h 306"/>
                  <a:gd name="T6" fmla="*/ 343 w 456"/>
                  <a:gd name="T7" fmla="*/ 83 h 306"/>
                  <a:gd name="T8" fmla="*/ 352 w 456"/>
                  <a:gd name="T9" fmla="*/ 97 h 306"/>
                  <a:gd name="T10" fmla="*/ 380 w 456"/>
                  <a:gd name="T11" fmla="*/ 118 h 306"/>
                  <a:gd name="T12" fmla="*/ 402 w 456"/>
                  <a:gd name="T13" fmla="*/ 139 h 306"/>
                  <a:gd name="T14" fmla="*/ 417 w 456"/>
                  <a:gd name="T15" fmla="*/ 160 h 306"/>
                  <a:gd name="T16" fmla="*/ 427 w 456"/>
                  <a:gd name="T17" fmla="*/ 175 h 306"/>
                  <a:gd name="T18" fmla="*/ 448 w 456"/>
                  <a:gd name="T19" fmla="*/ 187 h 306"/>
                  <a:gd name="T20" fmla="*/ 456 w 456"/>
                  <a:gd name="T21" fmla="*/ 207 h 306"/>
                  <a:gd name="T22" fmla="*/ 433 w 456"/>
                  <a:gd name="T23" fmla="*/ 209 h 306"/>
                  <a:gd name="T24" fmla="*/ 385 w 456"/>
                  <a:gd name="T25" fmla="*/ 202 h 306"/>
                  <a:gd name="T26" fmla="*/ 351 w 456"/>
                  <a:gd name="T27" fmla="*/ 211 h 306"/>
                  <a:gd name="T28" fmla="*/ 319 w 456"/>
                  <a:gd name="T29" fmla="*/ 222 h 306"/>
                  <a:gd name="T30" fmla="*/ 296 w 456"/>
                  <a:gd name="T31" fmla="*/ 221 h 306"/>
                  <a:gd name="T32" fmla="*/ 282 w 456"/>
                  <a:gd name="T33" fmla="*/ 241 h 306"/>
                  <a:gd name="T34" fmla="*/ 240 w 456"/>
                  <a:gd name="T35" fmla="*/ 235 h 306"/>
                  <a:gd name="T36" fmla="*/ 215 w 456"/>
                  <a:gd name="T37" fmla="*/ 230 h 306"/>
                  <a:gd name="T38" fmla="*/ 189 w 456"/>
                  <a:gd name="T39" fmla="*/ 208 h 306"/>
                  <a:gd name="T40" fmla="*/ 150 w 456"/>
                  <a:gd name="T41" fmla="*/ 233 h 306"/>
                  <a:gd name="T42" fmla="*/ 147 w 456"/>
                  <a:gd name="T43" fmla="*/ 264 h 306"/>
                  <a:gd name="T44" fmla="*/ 132 w 456"/>
                  <a:gd name="T45" fmla="*/ 263 h 306"/>
                  <a:gd name="T46" fmla="*/ 122 w 456"/>
                  <a:gd name="T47" fmla="*/ 261 h 306"/>
                  <a:gd name="T48" fmla="*/ 101 w 456"/>
                  <a:gd name="T49" fmla="*/ 259 h 306"/>
                  <a:gd name="T50" fmla="*/ 75 w 456"/>
                  <a:gd name="T51" fmla="*/ 265 h 306"/>
                  <a:gd name="T52" fmla="*/ 72 w 456"/>
                  <a:gd name="T53" fmla="*/ 285 h 306"/>
                  <a:gd name="T54" fmla="*/ 60 w 456"/>
                  <a:gd name="T55" fmla="*/ 303 h 306"/>
                  <a:gd name="T56" fmla="*/ 58 w 456"/>
                  <a:gd name="T57" fmla="*/ 289 h 306"/>
                  <a:gd name="T58" fmla="*/ 52 w 456"/>
                  <a:gd name="T59" fmla="*/ 278 h 306"/>
                  <a:gd name="T60" fmla="*/ 33 w 456"/>
                  <a:gd name="T61" fmla="*/ 261 h 306"/>
                  <a:gd name="T62" fmla="*/ 24 w 456"/>
                  <a:gd name="T63" fmla="*/ 245 h 306"/>
                  <a:gd name="T64" fmla="*/ 17 w 456"/>
                  <a:gd name="T65" fmla="*/ 230 h 306"/>
                  <a:gd name="T66" fmla="*/ 6 w 456"/>
                  <a:gd name="T67" fmla="*/ 203 h 306"/>
                  <a:gd name="T68" fmla="*/ 7 w 456"/>
                  <a:gd name="T69" fmla="*/ 194 h 306"/>
                  <a:gd name="T70" fmla="*/ 2 w 456"/>
                  <a:gd name="T71" fmla="*/ 177 h 306"/>
                  <a:gd name="T72" fmla="*/ 10 w 456"/>
                  <a:gd name="T73" fmla="*/ 167 h 306"/>
                  <a:gd name="T74" fmla="*/ 22 w 456"/>
                  <a:gd name="T75" fmla="*/ 149 h 306"/>
                  <a:gd name="T76" fmla="*/ 34 w 456"/>
                  <a:gd name="T77" fmla="*/ 128 h 306"/>
                  <a:gd name="T78" fmla="*/ 57 w 456"/>
                  <a:gd name="T79" fmla="*/ 121 h 306"/>
                  <a:gd name="T80" fmla="*/ 75 w 456"/>
                  <a:gd name="T81" fmla="*/ 111 h 306"/>
                  <a:gd name="T82" fmla="*/ 87 w 456"/>
                  <a:gd name="T83" fmla="*/ 119 h 306"/>
                  <a:gd name="T84" fmla="*/ 108 w 456"/>
                  <a:gd name="T85" fmla="*/ 109 h 306"/>
                  <a:gd name="T86" fmla="*/ 145 w 456"/>
                  <a:gd name="T87" fmla="*/ 104 h 306"/>
                  <a:gd name="T88" fmla="*/ 161 w 456"/>
                  <a:gd name="T89" fmla="*/ 87 h 306"/>
                  <a:gd name="T90" fmla="*/ 157 w 456"/>
                  <a:gd name="T91" fmla="*/ 76 h 306"/>
                  <a:gd name="T92" fmla="*/ 166 w 456"/>
                  <a:gd name="T93" fmla="*/ 70 h 306"/>
                  <a:gd name="T94" fmla="*/ 198 w 456"/>
                  <a:gd name="T95" fmla="*/ 66 h 306"/>
                  <a:gd name="T96" fmla="*/ 223 w 456"/>
                  <a:gd name="T97" fmla="*/ 56 h 306"/>
                  <a:gd name="T98" fmla="*/ 245 w 456"/>
                  <a:gd name="T99" fmla="*/ 35 h 306"/>
                  <a:gd name="T100" fmla="*/ 256 w 456"/>
                  <a:gd name="T101" fmla="*/ 22 h 306"/>
                  <a:gd name="T102" fmla="*/ 265 w 456"/>
                  <a:gd name="T103" fmla="*/ 9 h 306"/>
                  <a:gd name="T104" fmla="*/ 274 w 456"/>
                  <a:gd name="T105" fmla="*/ 4 h 306"/>
                  <a:gd name="T106" fmla="*/ 296 w 456"/>
                  <a:gd name="T107" fmla="*/ 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6" h="306">
                    <a:moveTo>
                      <a:pt x="296" y="3"/>
                    </a:moveTo>
                    <a:lnTo>
                      <a:pt x="299" y="7"/>
                    </a:lnTo>
                    <a:lnTo>
                      <a:pt x="300" y="9"/>
                    </a:lnTo>
                    <a:lnTo>
                      <a:pt x="310" y="19"/>
                    </a:lnTo>
                    <a:lnTo>
                      <a:pt x="312" y="22"/>
                    </a:lnTo>
                    <a:lnTo>
                      <a:pt x="317" y="29"/>
                    </a:lnTo>
                    <a:lnTo>
                      <a:pt x="320" y="34"/>
                    </a:lnTo>
                    <a:lnTo>
                      <a:pt x="324" y="42"/>
                    </a:lnTo>
                    <a:lnTo>
                      <a:pt x="324" y="46"/>
                    </a:lnTo>
                    <a:lnTo>
                      <a:pt x="324" y="49"/>
                    </a:lnTo>
                    <a:lnTo>
                      <a:pt x="323" y="59"/>
                    </a:lnTo>
                    <a:lnTo>
                      <a:pt x="322" y="61"/>
                    </a:lnTo>
                    <a:lnTo>
                      <a:pt x="317" y="67"/>
                    </a:lnTo>
                    <a:lnTo>
                      <a:pt x="317" y="69"/>
                    </a:lnTo>
                    <a:lnTo>
                      <a:pt x="318" y="71"/>
                    </a:lnTo>
                    <a:lnTo>
                      <a:pt x="320" y="72"/>
                    </a:lnTo>
                    <a:lnTo>
                      <a:pt x="320" y="73"/>
                    </a:lnTo>
                    <a:lnTo>
                      <a:pt x="320" y="77"/>
                    </a:lnTo>
                    <a:lnTo>
                      <a:pt x="322" y="79"/>
                    </a:lnTo>
                    <a:lnTo>
                      <a:pt x="325" y="80"/>
                    </a:lnTo>
                    <a:lnTo>
                      <a:pt x="333" y="81"/>
                    </a:lnTo>
                    <a:lnTo>
                      <a:pt x="338" y="81"/>
                    </a:lnTo>
                    <a:lnTo>
                      <a:pt x="341" y="82"/>
                    </a:lnTo>
                    <a:lnTo>
                      <a:pt x="343" y="83"/>
                    </a:lnTo>
                    <a:lnTo>
                      <a:pt x="344" y="84"/>
                    </a:lnTo>
                    <a:lnTo>
                      <a:pt x="342" y="90"/>
                    </a:lnTo>
                    <a:lnTo>
                      <a:pt x="343" y="93"/>
                    </a:lnTo>
                    <a:lnTo>
                      <a:pt x="346" y="96"/>
                    </a:lnTo>
                    <a:lnTo>
                      <a:pt x="349" y="97"/>
                    </a:lnTo>
                    <a:lnTo>
                      <a:pt x="352" y="97"/>
                    </a:lnTo>
                    <a:lnTo>
                      <a:pt x="362" y="99"/>
                    </a:lnTo>
                    <a:lnTo>
                      <a:pt x="366" y="101"/>
                    </a:lnTo>
                    <a:lnTo>
                      <a:pt x="371" y="107"/>
                    </a:lnTo>
                    <a:lnTo>
                      <a:pt x="378" y="113"/>
                    </a:lnTo>
                    <a:lnTo>
                      <a:pt x="380" y="116"/>
                    </a:lnTo>
                    <a:lnTo>
                      <a:pt x="380" y="118"/>
                    </a:lnTo>
                    <a:lnTo>
                      <a:pt x="378" y="121"/>
                    </a:lnTo>
                    <a:lnTo>
                      <a:pt x="378" y="123"/>
                    </a:lnTo>
                    <a:lnTo>
                      <a:pt x="381" y="126"/>
                    </a:lnTo>
                    <a:lnTo>
                      <a:pt x="385" y="129"/>
                    </a:lnTo>
                    <a:lnTo>
                      <a:pt x="391" y="133"/>
                    </a:lnTo>
                    <a:lnTo>
                      <a:pt x="402" y="139"/>
                    </a:lnTo>
                    <a:lnTo>
                      <a:pt x="408" y="143"/>
                    </a:lnTo>
                    <a:lnTo>
                      <a:pt x="409" y="145"/>
                    </a:lnTo>
                    <a:lnTo>
                      <a:pt x="412" y="149"/>
                    </a:lnTo>
                    <a:lnTo>
                      <a:pt x="416" y="152"/>
                    </a:lnTo>
                    <a:lnTo>
                      <a:pt x="419" y="154"/>
                    </a:lnTo>
                    <a:lnTo>
                      <a:pt x="417" y="160"/>
                    </a:lnTo>
                    <a:lnTo>
                      <a:pt x="418" y="162"/>
                    </a:lnTo>
                    <a:lnTo>
                      <a:pt x="419" y="164"/>
                    </a:lnTo>
                    <a:lnTo>
                      <a:pt x="421" y="166"/>
                    </a:lnTo>
                    <a:lnTo>
                      <a:pt x="422" y="170"/>
                    </a:lnTo>
                    <a:lnTo>
                      <a:pt x="424" y="174"/>
                    </a:lnTo>
                    <a:lnTo>
                      <a:pt x="427" y="175"/>
                    </a:lnTo>
                    <a:lnTo>
                      <a:pt x="432" y="176"/>
                    </a:lnTo>
                    <a:lnTo>
                      <a:pt x="434" y="178"/>
                    </a:lnTo>
                    <a:lnTo>
                      <a:pt x="439" y="181"/>
                    </a:lnTo>
                    <a:lnTo>
                      <a:pt x="444" y="184"/>
                    </a:lnTo>
                    <a:lnTo>
                      <a:pt x="446" y="186"/>
                    </a:lnTo>
                    <a:lnTo>
                      <a:pt x="448" y="187"/>
                    </a:lnTo>
                    <a:lnTo>
                      <a:pt x="449" y="189"/>
                    </a:lnTo>
                    <a:lnTo>
                      <a:pt x="449" y="191"/>
                    </a:lnTo>
                    <a:lnTo>
                      <a:pt x="450" y="196"/>
                    </a:lnTo>
                    <a:lnTo>
                      <a:pt x="450" y="201"/>
                    </a:lnTo>
                    <a:lnTo>
                      <a:pt x="453" y="205"/>
                    </a:lnTo>
                    <a:lnTo>
                      <a:pt x="456" y="207"/>
                    </a:lnTo>
                    <a:lnTo>
                      <a:pt x="445" y="204"/>
                    </a:lnTo>
                    <a:lnTo>
                      <a:pt x="444" y="204"/>
                    </a:lnTo>
                    <a:lnTo>
                      <a:pt x="442" y="205"/>
                    </a:lnTo>
                    <a:lnTo>
                      <a:pt x="437" y="208"/>
                    </a:lnTo>
                    <a:lnTo>
                      <a:pt x="435" y="209"/>
                    </a:lnTo>
                    <a:lnTo>
                      <a:pt x="433" y="209"/>
                    </a:lnTo>
                    <a:lnTo>
                      <a:pt x="428" y="208"/>
                    </a:lnTo>
                    <a:lnTo>
                      <a:pt x="412" y="205"/>
                    </a:lnTo>
                    <a:lnTo>
                      <a:pt x="400" y="202"/>
                    </a:lnTo>
                    <a:lnTo>
                      <a:pt x="396" y="201"/>
                    </a:lnTo>
                    <a:lnTo>
                      <a:pt x="390" y="200"/>
                    </a:lnTo>
                    <a:lnTo>
                      <a:pt x="385" y="202"/>
                    </a:lnTo>
                    <a:lnTo>
                      <a:pt x="381" y="209"/>
                    </a:lnTo>
                    <a:lnTo>
                      <a:pt x="380" y="210"/>
                    </a:lnTo>
                    <a:lnTo>
                      <a:pt x="374" y="212"/>
                    </a:lnTo>
                    <a:lnTo>
                      <a:pt x="370" y="212"/>
                    </a:lnTo>
                    <a:lnTo>
                      <a:pt x="363" y="214"/>
                    </a:lnTo>
                    <a:lnTo>
                      <a:pt x="351" y="211"/>
                    </a:lnTo>
                    <a:lnTo>
                      <a:pt x="347" y="211"/>
                    </a:lnTo>
                    <a:lnTo>
                      <a:pt x="344" y="213"/>
                    </a:lnTo>
                    <a:lnTo>
                      <a:pt x="336" y="216"/>
                    </a:lnTo>
                    <a:lnTo>
                      <a:pt x="331" y="217"/>
                    </a:lnTo>
                    <a:lnTo>
                      <a:pt x="325" y="219"/>
                    </a:lnTo>
                    <a:lnTo>
                      <a:pt x="319" y="222"/>
                    </a:lnTo>
                    <a:lnTo>
                      <a:pt x="316" y="223"/>
                    </a:lnTo>
                    <a:lnTo>
                      <a:pt x="312" y="223"/>
                    </a:lnTo>
                    <a:lnTo>
                      <a:pt x="309" y="221"/>
                    </a:lnTo>
                    <a:lnTo>
                      <a:pt x="305" y="220"/>
                    </a:lnTo>
                    <a:lnTo>
                      <a:pt x="301" y="220"/>
                    </a:lnTo>
                    <a:lnTo>
                      <a:pt x="296" y="221"/>
                    </a:lnTo>
                    <a:lnTo>
                      <a:pt x="292" y="223"/>
                    </a:lnTo>
                    <a:lnTo>
                      <a:pt x="291" y="225"/>
                    </a:lnTo>
                    <a:lnTo>
                      <a:pt x="288" y="230"/>
                    </a:lnTo>
                    <a:lnTo>
                      <a:pt x="284" y="239"/>
                    </a:lnTo>
                    <a:lnTo>
                      <a:pt x="282" y="240"/>
                    </a:lnTo>
                    <a:lnTo>
                      <a:pt x="282" y="241"/>
                    </a:lnTo>
                    <a:lnTo>
                      <a:pt x="281" y="241"/>
                    </a:lnTo>
                    <a:lnTo>
                      <a:pt x="263" y="237"/>
                    </a:lnTo>
                    <a:lnTo>
                      <a:pt x="255" y="236"/>
                    </a:lnTo>
                    <a:lnTo>
                      <a:pt x="250" y="237"/>
                    </a:lnTo>
                    <a:lnTo>
                      <a:pt x="243" y="235"/>
                    </a:lnTo>
                    <a:lnTo>
                      <a:pt x="240" y="235"/>
                    </a:lnTo>
                    <a:lnTo>
                      <a:pt x="239" y="235"/>
                    </a:lnTo>
                    <a:lnTo>
                      <a:pt x="235" y="234"/>
                    </a:lnTo>
                    <a:lnTo>
                      <a:pt x="229" y="232"/>
                    </a:lnTo>
                    <a:lnTo>
                      <a:pt x="224" y="230"/>
                    </a:lnTo>
                    <a:lnTo>
                      <a:pt x="219" y="231"/>
                    </a:lnTo>
                    <a:lnTo>
                      <a:pt x="215" y="230"/>
                    </a:lnTo>
                    <a:lnTo>
                      <a:pt x="213" y="227"/>
                    </a:lnTo>
                    <a:lnTo>
                      <a:pt x="210" y="222"/>
                    </a:lnTo>
                    <a:lnTo>
                      <a:pt x="204" y="217"/>
                    </a:lnTo>
                    <a:lnTo>
                      <a:pt x="196" y="213"/>
                    </a:lnTo>
                    <a:lnTo>
                      <a:pt x="191" y="210"/>
                    </a:lnTo>
                    <a:lnTo>
                      <a:pt x="189" y="208"/>
                    </a:lnTo>
                    <a:lnTo>
                      <a:pt x="185" y="207"/>
                    </a:lnTo>
                    <a:lnTo>
                      <a:pt x="178" y="207"/>
                    </a:lnTo>
                    <a:lnTo>
                      <a:pt x="172" y="209"/>
                    </a:lnTo>
                    <a:lnTo>
                      <a:pt x="163" y="215"/>
                    </a:lnTo>
                    <a:lnTo>
                      <a:pt x="155" y="228"/>
                    </a:lnTo>
                    <a:lnTo>
                      <a:pt x="150" y="233"/>
                    </a:lnTo>
                    <a:lnTo>
                      <a:pt x="146" y="234"/>
                    </a:lnTo>
                    <a:lnTo>
                      <a:pt x="146" y="237"/>
                    </a:lnTo>
                    <a:lnTo>
                      <a:pt x="147" y="242"/>
                    </a:lnTo>
                    <a:lnTo>
                      <a:pt x="148" y="248"/>
                    </a:lnTo>
                    <a:lnTo>
                      <a:pt x="147" y="257"/>
                    </a:lnTo>
                    <a:lnTo>
                      <a:pt x="147" y="264"/>
                    </a:lnTo>
                    <a:lnTo>
                      <a:pt x="145" y="263"/>
                    </a:lnTo>
                    <a:lnTo>
                      <a:pt x="143" y="260"/>
                    </a:lnTo>
                    <a:lnTo>
                      <a:pt x="142" y="259"/>
                    </a:lnTo>
                    <a:lnTo>
                      <a:pt x="137" y="261"/>
                    </a:lnTo>
                    <a:lnTo>
                      <a:pt x="134" y="262"/>
                    </a:lnTo>
                    <a:lnTo>
                      <a:pt x="132" y="263"/>
                    </a:lnTo>
                    <a:lnTo>
                      <a:pt x="131" y="263"/>
                    </a:lnTo>
                    <a:lnTo>
                      <a:pt x="130" y="262"/>
                    </a:lnTo>
                    <a:lnTo>
                      <a:pt x="128" y="261"/>
                    </a:lnTo>
                    <a:lnTo>
                      <a:pt x="126" y="262"/>
                    </a:lnTo>
                    <a:lnTo>
                      <a:pt x="124" y="262"/>
                    </a:lnTo>
                    <a:lnTo>
                      <a:pt x="122" y="261"/>
                    </a:lnTo>
                    <a:lnTo>
                      <a:pt x="121" y="262"/>
                    </a:lnTo>
                    <a:lnTo>
                      <a:pt x="119" y="261"/>
                    </a:lnTo>
                    <a:lnTo>
                      <a:pt x="109" y="258"/>
                    </a:lnTo>
                    <a:lnTo>
                      <a:pt x="108" y="257"/>
                    </a:lnTo>
                    <a:lnTo>
                      <a:pt x="106" y="257"/>
                    </a:lnTo>
                    <a:lnTo>
                      <a:pt x="101" y="259"/>
                    </a:lnTo>
                    <a:lnTo>
                      <a:pt x="98" y="260"/>
                    </a:lnTo>
                    <a:lnTo>
                      <a:pt x="91" y="262"/>
                    </a:lnTo>
                    <a:lnTo>
                      <a:pt x="82" y="262"/>
                    </a:lnTo>
                    <a:lnTo>
                      <a:pt x="79" y="262"/>
                    </a:lnTo>
                    <a:lnTo>
                      <a:pt x="77" y="263"/>
                    </a:lnTo>
                    <a:lnTo>
                      <a:pt x="75" y="265"/>
                    </a:lnTo>
                    <a:lnTo>
                      <a:pt x="75" y="268"/>
                    </a:lnTo>
                    <a:lnTo>
                      <a:pt x="73" y="274"/>
                    </a:lnTo>
                    <a:lnTo>
                      <a:pt x="72" y="275"/>
                    </a:lnTo>
                    <a:lnTo>
                      <a:pt x="72" y="277"/>
                    </a:lnTo>
                    <a:lnTo>
                      <a:pt x="72" y="281"/>
                    </a:lnTo>
                    <a:lnTo>
                      <a:pt x="72" y="285"/>
                    </a:lnTo>
                    <a:lnTo>
                      <a:pt x="72" y="287"/>
                    </a:lnTo>
                    <a:lnTo>
                      <a:pt x="70" y="291"/>
                    </a:lnTo>
                    <a:lnTo>
                      <a:pt x="67" y="297"/>
                    </a:lnTo>
                    <a:lnTo>
                      <a:pt x="64" y="302"/>
                    </a:lnTo>
                    <a:lnTo>
                      <a:pt x="62" y="306"/>
                    </a:lnTo>
                    <a:lnTo>
                      <a:pt x="60" y="303"/>
                    </a:lnTo>
                    <a:lnTo>
                      <a:pt x="59" y="299"/>
                    </a:lnTo>
                    <a:lnTo>
                      <a:pt x="59" y="295"/>
                    </a:lnTo>
                    <a:lnTo>
                      <a:pt x="59" y="294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9"/>
                    </a:lnTo>
                    <a:lnTo>
                      <a:pt x="58" y="287"/>
                    </a:lnTo>
                    <a:lnTo>
                      <a:pt x="58" y="284"/>
                    </a:lnTo>
                    <a:lnTo>
                      <a:pt x="56" y="282"/>
                    </a:lnTo>
                    <a:lnTo>
                      <a:pt x="54" y="280"/>
                    </a:lnTo>
                    <a:lnTo>
                      <a:pt x="53" y="278"/>
                    </a:lnTo>
                    <a:lnTo>
                      <a:pt x="52" y="278"/>
                    </a:lnTo>
                    <a:lnTo>
                      <a:pt x="50" y="277"/>
                    </a:lnTo>
                    <a:lnTo>
                      <a:pt x="48" y="276"/>
                    </a:lnTo>
                    <a:lnTo>
                      <a:pt x="44" y="273"/>
                    </a:lnTo>
                    <a:lnTo>
                      <a:pt x="41" y="269"/>
                    </a:lnTo>
                    <a:lnTo>
                      <a:pt x="36" y="265"/>
                    </a:lnTo>
                    <a:lnTo>
                      <a:pt x="33" y="261"/>
                    </a:lnTo>
                    <a:lnTo>
                      <a:pt x="29" y="256"/>
                    </a:lnTo>
                    <a:lnTo>
                      <a:pt x="25" y="252"/>
                    </a:lnTo>
                    <a:lnTo>
                      <a:pt x="23" y="248"/>
                    </a:lnTo>
                    <a:lnTo>
                      <a:pt x="22" y="245"/>
                    </a:lnTo>
                    <a:lnTo>
                      <a:pt x="23" y="245"/>
                    </a:lnTo>
                    <a:lnTo>
                      <a:pt x="24" y="245"/>
                    </a:lnTo>
                    <a:lnTo>
                      <a:pt x="25" y="245"/>
                    </a:lnTo>
                    <a:lnTo>
                      <a:pt x="25" y="244"/>
                    </a:lnTo>
                    <a:lnTo>
                      <a:pt x="23" y="240"/>
                    </a:lnTo>
                    <a:lnTo>
                      <a:pt x="23" y="236"/>
                    </a:lnTo>
                    <a:lnTo>
                      <a:pt x="21" y="233"/>
                    </a:lnTo>
                    <a:lnTo>
                      <a:pt x="17" y="230"/>
                    </a:lnTo>
                    <a:lnTo>
                      <a:pt x="12" y="227"/>
                    </a:lnTo>
                    <a:lnTo>
                      <a:pt x="11" y="225"/>
                    </a:lnTo>
                    <a:lnTo>
                      <a:pt x="10" y="223"/>
                    </a:lnTo>
                    <a:lnTo>
                      <a:pt x="9" y="209"/>
                    </a:lnTo>
                    <a:lnTo>
                      <a:pt x="8" y="205"/>
                    </a:lnTo>
                    <a:lnTo>
                      <a:pt x="6" y="203"/>
                    </a:lnTo>
                    <a:lnTo>
                      <a:pt x="5" y="202"/>
                    </a:lnTo>
                    <a:lnTo>
                      <a:pt x="5" y="201"/>
                    </a:lnTo>
                    <a:lnTo>
                      <a:pt x="5" y="199"/>
                    </a:lnTo>
                    <a:lnTo>
                      <a:pt x="6" y="197"/>
                    </a:lnTo>
                    <a:lnTo>
                      <a:pt x="6" y="196"/>
                    </a:lnTo>
                    <a:lnTo>
                      <a:pt x="7" y="194"/>
                    </a:lnTo>
                    <a:lnTo>
                      <a:pt x="7" y="181"/>
                    </a:lnTo>
                    <a:lnTo>
                      <a:pt x="6" y="180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3" y="179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1" y="173"/>
                    </a:lnTo>
                    <a:lnTo>
                      <a:pt x="2" y="172"/>
                    </a:lnTo>
                    <a:lnTo>
                      <a:pt x="3" y="170"/>
                    </a:lnTo>
                    <a:lnTo>
                      <a:pt x="5" y="169"/>
                    </a:lnTo>
                    <a:lnTo>
                      <a:pt x="10" y="167"/>
                    </a:lnTo>
                    <a:lnTo>
                      <a:pt x="11" y="166"/>
                    </a:lnTo>
                    <a:lnTo>
                      <a:pt x="12" y="165"/>
                    </a:lnTo>
                    <a:lnTo>
                      <a:pt x="13" y="163"/>
                    </a:lnTo>
                    <a:lnTo>
                      <a:pt x="16" y="157"/>
                    </a:lnTo>
                    <a:lnTo>
                      <a:pt x="20" y="150"/>
                    </a:lnTo>
                    <a:lnTo>
                      <a:pt x="22" y="149"/>
                    </a:lnTo>
                    <a:lnTo>
                      <a:pt x="23" y="144"/>
                    </a:lnTo>
                    <a:lnTo>
                      <a:pt x="26" y="139"/>
                    </a:lnTo>
                    <a:lnTo>
                      <a:pt x="27" y="136"/>
                    </a:lnTo>
                    <a:lnTo>
                      <a:pt x="28" y="134"/>
                    </a:lnTo>
                    <a:lnTo>
                      <a:pt x="29" y="132"/>
                    </a:lnTo>
                    <a:lnTo>
                      <a:pt x="34" y="128"/>
                    </a:lnTo>
                    <a:lnTo>
                      <a:pt x="37" y="123"/>
                    </a:lnTo>
                    <a:lnTo>
                      <a:pt x="41" y="123"/>
                    </a:lnTo>
                    <a:lnTo>
                      <a:pt x="45" y="124"/>
                    </a:lnTo>
                    <a:lnTo>
                      <a:pt x="50" y="124"/>
                    </a:lnTo>
                    <a:lnTo>
                      <a:pt x="54" y="123"/>
                    </a:lnTo>
                    <a:lnTo>
                      <a:pt x="57" y="121"/>
                    </a:lnTo>
                    <a:lnTo>
                      <a:pt x="62" y="119"/>
                    </a:lnTo>
                    <a:lnTo>
                      <a:pt x="69" y="117"/>
                    </a:lnTo>
                    <a:lnTo>
                      <a:pt x="70" y="114"/>
                    </a:lnTo>
                    <a:lnTo>
                      <a:pt x="72" y="112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5" y="112"/>
                    </a:lnTo>
                    <a:lnTo>
                      <a:pt x="76" y="115"/>
                    </a:lnTo>
                    <a:lnTo>
                      <a:pt x="79" y="118"/>
                    </a:lnTo>
                    <a:lnTo>
                      <a:pt x="83" y="122"/>
                    </a:lnTo>
                    <a:lnTo>
                      <a:pt x="84" y="121"/>
                    </a:lnTo>
                    <a:lnTo>
                      <a:pt x="87" y="119"/>
                    </a:lnTo>
                    <a:lnTo>
                      <a:pt x="93" y="117"/>
                    </a:lnTo>
                    <a:lnTo>
                      <a:pt x="95" y="116"/>
                    </a:lnTo>
                    <a:lnTo>
                      <a:pt x="99" y="112"/>
                    </a:lnTo>
                    <a:lnTo>
                      <a:pt x="105" y="110"/>
                    </a:lnTo>
                    <a:lnTo>
                      <a:pt x="106" y="110"/>
                    </a:lnTo>
                    <a:lnTo>
                      <a:pt x="108" y="109"/>
                    </a:lnTo>
                    <a:lnTo>
                      <a:pt x="113" y="106"/>
                    </a:lnTo>
                    <a:lnTo>
                      <a:pt x="117" y="107"/>
                    </a:lnTo>
                    <a:lnTo>
                      <a:pt x="124" y="106"/>
                    </a:lnTo>
                    <a:lnTo>
                      <a:pt x="134" y="105"/>
                    </a:lnTo>
                    <a:lnTo>
                      <a:pt x="142" y="105"/>
                    </a:lnTo>
                    <a:lnTo>
                      <a:pt x="145" y="104"/>
                    </a:lnTo>
                    <a:lnTo>
                      <a:pt x="146" y="104"/>
                    </a:lnTo>
                    <a:lnTo>
                      <a:pt x="148" y="100"/>
                    </a:lnTo>
                    <a:lnTo>
                      <a:pt x="149" y="99"/>
                    </a:lnTo>
                    <a:lnTo>
                      <a:pt x="152" y="97"/>
                    </a:lnTo>
                    <a:lnTo>
                      <a:pt x="157" y="92"/>
                    </a:lnTo>
                    <a:lnTo>
                      <a:pt x="161" y="87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3" y="85"/>
                    </a:lnTo>
                    <a:lnTo>
                      <a:pt x="165" y="83"/>
                    </a:lnTo>
                    <a:lnTo>
                      <a:pt x="163" y="81"/>
                    </a:lnTo>
                    <a:lnTo>
                      <a:pt x="157" y="76"/>
                    </a:lnTo>
                    <a:lnTo>
                      <a:pt x="157" y="76"/>
                    </a:lnTo>
                    <a:lnTo>
                      <a:pt x="156" y="75"/>
                    </a:lnTo>
                    <a:lnTo>
                      <a:pt x="157" y="74"/>
                    </a:lnTo>
                    <a:lnTo>
                      <a:pt x="159" y="73"/>
                    </a:lnTo>
                    <a:lnTo>
                      <a:pt x="162" y="71"/>
                    </a:lnTo>
                    <a:lnTo>
                      <a:pt x="166" y="70"/>
                    </a:lnTo>
                    <a:lnTo>
                      <a:pt x="175" y="70"/>
                    </a:lnTo>
                    <a:lnTo>
                      <a:pt x="182" y="70"/>
                    </a:lnTo>
                    <a:lnTo>
                      <a:pt x="184" y="70"/>
                    </a:lnTo>
                    <a:lnTo>
                      <a:pt x="190" y="69"/>
                    </a:lnTo>
                    <a:lnTo>
                      <a:pt x="194" y="68"/>
                    </a:lnTo>
                    <a:lnTo>
                      <a:pt x="198" y="66"/>
                    </a:lnTo>
                    <a:lnTo>
                      <a:pt x="208" y="66"/>
                    </a:lnTo>
                    <a:lnTo>
                      <a:pt x="216" y="61"/>
                    </a:lnTo>
                    <a:lnTo>
                      <a:pt x="218" y="60"/>
                    </a:lnTo>
                    <a:lnTo>
                      <a:pt x="219" y="59"/>
                    </a:lnTo>
                    <a:lnTo>
                      <a:pt x="219" y="58"/>
                    </a:lnTo>
                    <a:lnTo>
                      <a:pt x="223" y="56"/>
                    </a:lnTo>
                    <a:lnTo>
                      <a:pt x="227" y="52"/>
                    </a:lnTo>
                    <a:lnTo>
                      <a:pt x="230" y="48"/>
                    </a:lnTo>
                    <a:lnTo>
                      <a:pt x="231" y="45"/>
                    </a:lnTo>
                    <a:lnTo>
                      <a:pt x="240" y="36"/>
                    </a:lnTo>
                    <a:lnTo>
                      <a:pt x="243" y="36"/>
                    </a:lnTo>
                    <a:lnTo>
                      <a:pt x="245" y="35"/>
                    </a:lnTo>
                    <a:lnTo>
                      <a:pt x="248" y="29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3" y="27"/>
                    </a:lnTo>
                    <a:lnTo>
                      <a:pt x="255" y="25"/>
                    </a:lnTo>
                    <a:lnTo>
                      <a:pt x="256" y="22"/>
                    </a:lnTo>
                    <a:lnTo>
                      <a:pt x="256" y="19"/>
                    </a:lnTo>
                    <a:lnTo>
                      <a:pt x="256" y="16"/>
                    </a:lnTo>
                    <a:lnTo>
                      <a:pt x="256" y="15"/>
                    </a:lnTo>
                    <a:lnTo>
                      <a:pt x="257" y="14"/>
                    </a:lnTo>
                    <a:lnTo>
                      <a:pt x="258" y="12"/>
                    </a:lnTo>
                    <a:lnTo>
                      <a:pt x="265" y="9"/>
                    </a:lnTo>
                    <a:lnTo>
                      <a:pt x="266" y="8"/>
                    </a:lnTo>
                    <a:lnTo>
                      <a:pt x="267" y="6"/>
                    </a:lnTo>
                    <a:lnTo>
                      <a:pt x="269" y="6"/>
                    </a:lnTo>
                    <a:lnTo>
                      <a:pt x="271" y="6"/>
                    </a:lnTo>
                    <a:lnTo>
                      <a:pt x="273" y="5"/>
                    </a:lnTo>
                    <a:lnTo>
                      <a:pt x="274" y="4"/>
                    </a:lnTo>
                    <a:lnTo>
                      <a:pt x="279" y="2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2" y="1"/>
                    </a:lnTo>
                    <a:lnTo>
                      <a:pt x="295" y="2"/>
                    </a:lnTo>
                    <a:lnTo>
                      <a:pt x="296" y="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45">
                <a:extLst>
                  <a:ext uri="{FF2B5EF4-FFF2-40B4-BE49-F238E27FC236}">
                    <a16:creationId xmlns:a16="http://schemas.microsoft.com/office/drawing/2014/main" id="{93A24B0E-56E3-8AE6-E9C8-B812685EC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2872"/>
                <a:ext cx="77" cy="89"/>
              </a:xfrm>
              <a:custGeom>
                <a:avLst/>
                <a:gdLst>
                  <a:gd name="T0" fmla="*/ 248 w 262"/>
                  <a:gd name="T1" fmla="*/ 44 h 303"/>
                  <a:gd name="T2" fmla="*/ 237 w 262"/>
                  <a:gd name="T3" fmla="*/ 99 h 303"/>
                  <a:gd name="T4" fmla="*/ 225 w 262"/>
                  <a:gd name="T5" fmla="*/ 156 h 303"/>
                  <a:gd name="T6" fmla="*/ 198 w 262"/>
                  <a:gd name="T7" fmla="*/ 176 h 303"/>
                  <a:gd name="T8" fmla="*/ 177 w 262"/>
                  <a:gd name="T9" fmla="*/ 208 h 303"/>
                  <a:gd name="T10" fmla="*/ 166 w 262"/>
                  <a:gd name="T11" fmla="*/ 266 h 303"/>
                  <a:gd name="T12" fmla="*/ 145 w 262"/>
                  <a:gd name="T13" fmla="*/ 279 h 303"/>
                  <a:gd name="T14" fmla="*/ 120 w 262"/>
                  <a:gd name="T15" fmla="*/ 298 h 303"/>
                  <a:gd name="T16" fmla="*/ 114 w 262"/>
                  <a:gd name="T17" fmla="*/ 292 h 303"/>
                  <a:gd name="T18" fmla="*/ 113 w 262"/>
                  <a:gd name="T19" fmla="*/ 278 h 303"/>
                  <a:gd name="T20" fmla="*/ 98 w 262"/>
                  <a:gd name="T21" fmla="*/ 285 h 303"/>
                  <a:gd name="T22" fmla="*/ 90 w 262"/>
                  <a:gd name="T23" fmla="*/ 287 h 303"/>
                  <a:gd name="T24" fmla="*/ 80 w 262"/>
                  <a:gd name="T25" fmla="*/ 297 h 303"/>
                  <a:gd name="T26" fmla="*/ 70 w 262"/>
                  <a:gd name="T27" fmla="*/ 289 h 303"/>
                  <a:gd name="T28" fmla="*/ 60 w 262"/>
                  <a:gd name="T29" fmla="*/ 283 h 303"/>
                  <a:gd name="T30" fmla="*/ 43 w 262"/>
                  <a:gd name="T31" fmla="*/ 291 h 303"/>
                  <a:gd name="T32" fmla="*/ 31 w 262"/>
                  <a:gd name="T33" fmla="*/ 303 h 303"/>
                  <a:gd name="T34" fmla="*/ 22 w 262"/>
                  <a:gd name="T35" fmla="*/ 292 h 303"/>
                  <a:gd name="T36" fmla="*/ 2 w 262"/>
                  <a:gd name="T37" fmla="*/ 260 h 303"/>
                  <a:gd name="T38" fmla="*/ 21 w 262"/>
                  <a:gd name="T39" fmla="*/ 257 h 303"/>
                  <a:gd name="T40" fmla="*/ 24 w 262"/>
                  <a:gd name="T41" fmla="*/ 252 h 303"/>
                  <a:gd name="T42" fmla="*/ 23 w 262"/>
                  <a:gd name="T43" fmla="*/ 241 h 303"/>
                  <a:gd name="T44" fmla="*/ 20 w 262"/>
                  <a:gd name="T45" fmla="*/ 231 h 303"/>
                  <a:gd name="T46" fmla="*/ 16 w 262"/>
                  <a:gd name="T47" fmla="*/ 219 h 303"/>
                  <a:gd name="T48" fmla="*/ 26 w 262"/>
                  <a:gd name="T49" fmla="*/ 210 h 303"/>
                  <a:gd name="T50" fmla="*/ 47 w 262"/>
                  <a:gd name="T51" fmla="*/ 204 h 303"/>
                  <a:gd name="T52" fmla="*/ 47 w 262"/>
                  <a:gd name="T53" fmla="*/ 195 h 303"/>
                  <a:gd name="T54" fmla="*/ 62 w 262"/>
                  <a:gd name="T55" fmla="*/ 204 h 303"/>
                  <a:gd name="T56" fmla="*/ 90 w 262"/>
                  <a:gd name="T57" fmla="*/ 205 h 303"/>
                  <a:gd name="T58" fmla="*/ 95 w 262"/>
                  <a:gd name="T59" fmla="*/ 213 h 303"/>
                  <a:gd name="T60" fmla="*/ 107 w 262"/>
                  <a:gd name="T61" fmla="*/ 209 h 303"/>
                  <a:gd name="T62" fmla="*/ 110 w 262"/>
                  <a:gd name="T63" fmla="*/ 197 h 303"/>
                  <a:gd name="T64" fmla="*/ 116 w 262"/>
                  <a:gd name="T65" fmla="*/ 182 h 303"/>
                  <a:gd name="T66" fmla="*/ 117 w 262"/>
                  <a:gd name="T67" fmla="*/ 150 h 303"/>
                  <a:gd name="T68" fmla="*/ 104 w 262"/>
                  <a:gd name="T69" fmla="*/ 139 h 303"/>
                  <a:gd name="T70" fmla="*/ 96 w 262"/>
                  <a:gd name="T71" fmla="*/ 122 h 303"/>
                  <a:gd name="T72" fmla="*/ 108 w 262"/>
                  <a:gd name="T73" fmla="*/ 109 h 303"/>
                  <a:gd name="T74" fmla="*/ 116 w 262"/>
                  <a:gd name="T75" fmla="*/ 99 h 303"/>
                  <a:gd name="T76" fmla="*/ 107 w 262"/>
                  <a:gd name="T77" fmla="*/ 81 h 303"/>
                  <a:gd name="T78" fmla="*/ 75 w 262"/>
                  <a:gd name="T79" fmla="*/ 85 h 303"/>
                  <a:gd name="T80" fmla="*/ 72 w 262"/>
                  <a:gd name="T81" fmla="*/ 75 h 303"/>
                  <a:gd name="T82" fmla="*/ 84 w 262"/>
                  <a:gd name="T83" fmla="*/ 53 h 303"/>
                  <a:gd name="T84" fmla="*/ 124 w 262"/>
                  <a:gd name="T85" fmla="*/ 54 h 303"/>
                  <a:gd name="T86" fmla="*/ 132 w 262"/>
                  <a:gd name="T87" fmla="*/ 58 h 303"/>
                  <a:gd name="T88" fmla="*/ 145 w 262"/>
                  <a:gd name="T89" fmla="*/ 59 h 303"/>
                  <a:gd name="T90" fmla="*/ 170 w 262"/>
                  <a:gd name="T91" fmla="*/ 67 h 303"/>
                  <a:gd name="T92" fmla="*/ 174 w 262"/>
                  <a:gd name="T93" fmla="*/ 62 h 303"/>
                  <a:gd name="T94" fmla="*/ 177 w 262"/>
                  <a:gd name="T95" fmla="*/ 49 h 303"/>
                  <a:gd name="T96" fmla="*/ 187 w 262"/>
                  <a:gd name="T97" fmla="*/ 24 h 303"/>
                  <a:gd name="T98" fmla="*/ 192 w 262"/>
                  <a:gd name="T99" fmla="*/ 6 h 303"/>
                  <a:gd name="T100" fmla="*/ 221 w 262"/>
                  <a:gd name="T101" fmla="*/ 0 h 303"/>
                  <a:gd name="T102" fmla="*/ 239 w 262"/>
                  <a:gd name="T103" fmla="*/ 5 h 303"/>
                  <a:gd name="T104" fmla="*/ 249 w 262"/>
                  <a:gd name="T105" fmla="*/ 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2" h="303">
                    <a:moveTo>
                      <a:pt x="262" y="7"/>
                    </a:moveTo>
                    <a:lnTo>
                      <a:pt x="262" y="13"/>
                    </a:lnTo>
                    <a:lnTo>
                      <a:pt x="260" y="21"/>
                    </a:lnTo>
                    <a:lnTo>
                      <a:pt x="258" y="27"/>
                    </a:lnTo>
                    <a:lnTo>
                      <a:pt x="253" y="36"/>
                    </a:lnTo>
                    <a:lnTo>
                      <a:pt x="248" y="44"/>
                    </a:lnTo>
                    <a:lnTo>
                      <a:pt x="243" y="58"/>
                    </a:lnTo>
                    <a:lnTo>
                      <a:pt x="243" y="69"/>
                    </a:lnTo>
                    <a:lnTo>
                      <a:pt x="243" y="75"/>
                    </a:lnTo>
                    <a:lnTo>
                      <a:pt x="241" y="79"/>
                    </a:lnTo>
                    <a:lnTo>
                      <a:pt x="237" y="90"/>
                    </a:lnTo>
                    <a:lnTo>
                      <a:pt x="237" y="99"/>
                    </a:lnTo>
                    <a:lnTo>
                      <a:pt x="238" y="110"/>
                    </a:lnTo>
                    <a:lnTo>
                      <a:pt x="237" y="120"/>
                    </a:lnTo>
                    <a:lnTo>
                      <a:pt x="233" y="130"/>
                    </a:lnTo>
                    <a:lnTo>
                      <a:pt x="231" y="138"/>
                    </a:lnTo>
                    <a:lnTo>
                      <a:pt x="232" y="148"/>
                    </a:lnTo>
                    <a:lnTo>
                      <a:pt x="225" y="156"/>
                    </a:lnTo>
                    <a:lnTo>
                      <a:pt x="215" y="163"/>
                    </a:lnTo>
                    <a:lnTo>
                      <a:pt x="209" y="166"/>
                    </a:lnTo>
                    <a:lnTo>
                      <a:pt x="205" y="168"/>
                    </a:lnTo>
                    <a:lnTo>
                      <a:pt x="201" y="171"/>
                    </a:lnTo>
                    <a:lnTo>
                      <a:pt x="200" y="173"/>
                    </a:lnTo>
                    <a:lnTo>
                      <a:pt x="198" y="176"/>
                    </a:lnTo>
                    <a:lnTo>
                      <a:pt x="192" y="188"/>
                    </a:lnTo>
                    <a:lnTo>
                      <a:pt x="189" y="193"/>
                    </a:lnTo>
                    <a:lnTo>
                      <a:pt x="186" y="197"/>
                    </a:lnTo>
                    <a:lnTo>
                      <a:pt x="180" y="202"/>
                    </a:lnTo>
                    <a:lnTo>
                      <a:pt x="178" y="204"/>
                    </a:lnTo>
                    <a:lnTo>
                      <a:pt x="177" y="208"/>
                    </a:lnTo>
                    <a:lnTo>
                      <a:pt x="178" y="214"/>
                    </a:lnTo>
                    <a:lnTo>
                      <a:pt x="178" y="234"/>
                    </a:lnTo>
                    <a:lnTo>
                      <a:pt x="177" y="240"/>
                    </a:lnTo>
                    <a:lnTo>
                      <a:pt x="176" y="249"/>
                    </a:lnTo>
                    <a:lnTo>
                      <a:pt x="170" y="260"/>
                    </a:lnTo>
                    <a:lnTo>
                      <a:pt x="166" y="266"/>
                    </a:lnTo>
                    <a:lnTo>
                      <a:pt x="162" y="268"/>
                    </a:lnTo>
                    <a:lnTo>
                      <a:pt x="156" y="269"/>
                    </a:lnTo>
                    <a:lnTo>
                      <a:pt x="154" y="271"/>
                    </a:lnTo>
                    <a:lnTo>
                      <a:pt x="152" y="274"/>
                    </a:lnTo>
                    <a:lnTo>
                      <a:pt x="149" y="277"/>
                    </a:lnTo>
                    <a:lnTo>
                      <a:pt x="145" y="279"/>
                    </a:lnTo>
                    <a:lnTo>
                      <a:pt x="139" y="284"/>
                    </a:lnTo>
                    <a:lnTo>
                      <a:pt x="132" y="293"/>
                    </a:lnTo>
                    <a:lnTo>
                      <a:pt x="128" y="298"/>
                    </a:lnTo>
                    <a:lnTo>
                      <a:pt x="125" y="299"/>
                    </a:lnTo>
                    <a:lnTo>
                      <a:pt x="123" y="299"/>
                    </a:lnTo>
                    <a:lnTo>
                      <a:pt x="120" y="298"/>
                    </a:lnTo>
                    <a:lnTo>
                      <a:pt x="118" y="298"/>
                    </a:lnTo>
                    <a:lnTo>
                      <a:pt x="117" y="298"/>
                    </a:lnTo>
                    <a:lnTo>
                      <a:pt x="116" y="298"/>
                    </a:lnTo>
                    <a:lnTo>
                      <a:pt x="115" y="297"/>
                    </a:lnTo>
                    <a:lnTo>
                      <a:pt x="115" y="295"/>
                    </a:lnTo>
                    <a:lnTo>
                      <a:pt x="114" y="292"/>
                    </a:lnTo>
                    <a:lnTo>
                      <a:pt x="113" y="288"/>
                    </a:lnTo>
                    <a:lnTo>
                      <a:pt x="115" y="286"/>
                    </a:lnTo>
                    <a:lnTo>
                      <a:pt x="116" y="284"/>
                    </a:lnTo>
                    <a:lnTo>
                      <a:pt x="116" y="283"/>
                    </a:lnTo>
                    <a:lnTo>
                      <a:pt x="114" y="281"/>
                    </a:lnTo>
                    <a:lnTo>
                      <a:pt x="113" y="278"/>
                    </a:lnTo>
                    <a:lnTo>
                      <a:pt x="111" y="279"/>
                    </a:lnTo>
                    <a:lnTo>
                      <a:pt x="108" y="281"/>
                    </a:lnTo>
                    <a:lnTo>
                      <a:pt x="105" y="282"/>
                    </a:lnTo>
                    <a:lnTo>
                      <a:pt x="102" y="283"/>
                    </a:lnTo>
                    <a:lnTo>
                      <a:pt x="100" y="284"/>
                    </a:lnTo>
                    <a:lnTo>
                      <a:pt x="98" y="285"/>
                    </a:lnTo>
                    <a:lnTo>
                      <a:pt x="96" y="285"/>
                    </a:lnTo>
                    <a:lnTo>
                      <a:pt x="95" y="284"/>
                    </a:lnTo>
                    <a:lnTo>
                      <a:pt x="93" y="283"/>
                    </a:lnTo>
                    <a:lnTo>
                      <a:pt x="91" y="283"/>
                    </a:lnTo>
                    <a:lnTo>
                      <a:pt x="90" y="284"/>
                    </a:lnTo>
                    <a:lnTo>
                      <a:pt x="90" y="287"/>
                    </a:lnTo>
                    <a:lnTo>
                      <a:pt x="90" y="290"/>
                    </a:lnTo>
                    <a:lnTo>
                      <a:pt x="89" y="292"/>
                    </a:lnTo>
                    <a:lnTo>
                      <a:pt x="88" y="293"/>
                    </a:lnTo>
                    <a:lnTo>
                      <a:pt x="85" y="294"/>
                    </a:lnTo>
                    <a:lnTo>
                      <a:pt x="82" y="296"/>
                    </a:lnTo>
                    <a:lnTo>
                      <a:pt x="80" y="297"/>
                    </a:lnTo>
                    <a:lnTo>
                      <a:pt x="78" y="297"/>
                    </a:lnTo>
                    <a:lnTo>
                      <a:pt x="76" y="295"/>
                    </a:lnTo>
                    <a:lnTo>
                      <a:pt x="73" y="293"/>
                    </a:lnTo>
                    <a:lnTo>
                      <a:pt x="71" y="291"/>
                    </a:lnTo>
                    <a:lnTo>
                      <a:pt x="71" y="290"/>
                    </a:lnTo>
                    <a:lnTo>
                      <a:pt x="70" y="289"/>
                    </a:lnTo>
                    <a:lnTo>
                      <a:pt x="68" y="289"/>
                    </a:lnTo>
                    <a:lnTo>
                      <a:pt x="68" y="290"/>
                    </a:lnTo>
                    <a:lnTo>
                      <a:pt x="67" y="290"/>
                    </a:lnTo>
                    <a:lnTo>
                      <a:pt x="64" y="287"/>
                    </a:lnTo>
                    <a:lnTo>
                      <a:pt x="61" y="284"/>
                    </a:lnTo>
                    <a:lnTo>
                      <a:pt x="60" y="283"/>
                    </a:lnTo>
                    <a:lnTo>
                      <a:pt x="58" y="283"/>
                    </a:lnTo>
                    <a:lnTo>
                      <a:pt x="55" y="284"/>
                    </a:lnTo>
                    <a:lnTo>
                      <a:pt x="53" y="287"/>
                    </a:lnTo>
                    <a:lnTo>
                      <a:pt x="48" y="289"/>
                    </a:lnTo>
                    <a:lnTo>
                      <a:pt x="44" y="290"/>
                    </a:lnTo>
                    <a:lnTo>
                      <a:pt x="43" y="291"/>
                    </a:lnTo>
                    <a:lnTo>
                      <a:pt x="42" y="293"/>
                    </a:lnTo>
                    <a:lnTo>
                      <a:pt x="41" y="295"/>
                    </a:lnTo>
                    <a:lnTo>
                      <a:pt x="37" y="295"/>
                    </a:lnTo>
                    <a:lnTo>
                      <a:pt x="36" y="297"/>
                    </a:lnTo>
                    <a:lnTo>
                      <a:pt x="33" y="301"/>
                    </a:lnTo>
                    <a:lnTo>
                      <a:pt x="31" y="303"/>
                    </a:lnTo>
                    <a:lnTo>
                      <a:pt x="30" y="302"/>
                    </a:lnTo>
                    <a:lnTo>
                      <a:pt x="29" y="301"/>
                    </a:lnTo>
                    <a:lnTo>
                      <a:pt x="26" y="298"/>
                    </a:lnTo>
                    <a:lnTo>
                      <a:pt x="24" y="294"/>
                    </a:lnTo>
                    <a:lnTo>
                      <a:pt x="23" y="293"/>
                    </a:lnTo>
                    <a:lnTo>
                      <a:pt x="22" y="292"/>
                    </a:lnTo>
                    <a:lnTo>
                      <a:pt x="22" y="288"/>
                    </a:lnTo>
                    <a:lnTo>
                      <a:pt x="19" y="283"/>
                    </a:lnTo>
                    <a:lnTo>
                      <a:pt x="9" y="275"/>
                    </a:lnTo>
                    <a:lnTo>
                      <a:pt x="8" y="273"/>
                    </a:lnTo>
                    <a:lnTo>
                      <a:pt x="0" y="265"/>
                    </a:lnTo>
                    <a:lnTo>
                      <a:pt x="2" y="260"/>
                    </a:lnTo>
                    <a:lnTo>
                      <a:pt x="3" y="257"/>
                    </a:lnTo>
                    <a:lnTo>
                      <a:pt x="5" y="255"/>
                    </a:lnTo>
                    <a:lnTo>
                      <a:pt x="13" y="251"/>
                    </a:lnTo>
                    <a:lnTo>
                      <a:pt x="14" y="251"/>
                    </a:lnTo>
                    <a:lnTo>
                      <a:pt x="19" y="257"/>
                    </a:lnTo>
                    <a:lnTo>
                      <a:pt x="21" y="257"/>
                    </a:lnTo>
                    <a:lnTo>
                      <a:pt x="23" y="257"/>
                    </a:lnTo>
                    <a:lnTo>
                      <a:pt x="25" y="257"/>
                    </a:lnTo>
                    <a:lnTo>
                      <a:pt x="26" y="256"/>
                    </a:lnTo>
                    <a:lnTo>
                      <a:pt x="26" y="255"/>
                    </a:lnTo>
                    <a:lnTo>
                      <a:pt x="25" y="253"/>
                    </a:lnTo>
                    <a:lnTo>
                      <a:pt x="24" y="252"/>
                    </a:lnTo>
                    <a:lnTo>
                      <a:pt x="25" y="250"/>
                    </a:lnTo>
                    <a:lnTo>
                      <a:pt x="26" y="248"/>
                    </a:lnTo>
                    <a:lnTo>
                      <a:pt x="28" y="245"/>
                    </a:lnTo>
                    <a:lnTo>
                      <a:pt x="28" y="244"/>
                    </a:lnTo>
                    <a:lnTo>
                      <a:pt x="26" y="243"/>
                    </a:lnTo>
                    <a:lnTo>
                      <a:pt x="23" y="241"/>
                    </a:lnTo>
                    <a:lnTo>
                      <a:pt x="20" y="239"/>
                    </a:lnTo>
                    <a:lnTo>
                      <a:pt x="19" y="238"/>
                    </a:lnTo>
                    <a:lnTo>
                      <a:pt x="20" y="235"/>
                    </a:lnTo>
                    <a:lnTo>
                      <a:pt x="22" y="234"/>
                    </a:lnTo>
                    <a:lnTo>
                      <a:pt x="22" y="233"/>
                    </a:lnTo>
                    <a:lnTo>
                      <a:pt x="20" y="231"/>
                    </a:lnTo>
                    <a:lnTo>
                      <a:pt x="19" y="229"/>
                    </a:lnTo>
                    <a:lnTo>
                      <a:pt x="18" y="228"/>
                    </a:lnTo>
                    <a:lnTo>
                      <a:pt x="14" y="227"/>
                    </a:lnTo>
                    <a:lnTo>
                      <a:pt x="15" y="225"/>
                    </a:lnTo>
                    <a:lnTo>
                      <a:pt x="16" y="222"/>
                    </a:lnTo>
                    <a:lnTo>
                      <a:pt x="16" y="219"/>
                    </a:lnTo>
                    <a:lnTo>
                      <a:pt x="15" y="212"/>
                    </a:lnTo>
                    <a:lnTo>
                      <a:pt x="15" y="211"/>
                    </a:lnTo>
                    <a:lnTo>
                      <a:pt x="16" y="210"/>
                    </a:lnTo>
                    <a:lnTo>
                      <a:pt x="18" y="211"/>
                    </a:lnTo>
                    <a:lnTo>
                      <a:pt x="21" y="212"/>
                    </a:lnTo>
                    <a:lnTo>
                      <a:pt x="26" y="210"/>
                    </a:lnTo>
                    <a:lnTo>
                      <a:pt x="28" y="210"/>
                    </a:lnTo>
                    <a:lnTo>
                      <a:pt x="30" y="212"/>
                    </a:lnTo>
                    <a:lnTo>
                      <a:pt x="32" y="213"/>
                    </a:lnTo>
                    <a:lnTo>
                      <a:pt x="46" y="210"/>
                    </a:lnTo>
                    <a:lnTo>
                      <a:pt x="46" y="207"/>
                    </a:lnTo>
                    <a:lnTo>
                      <a:pt x="47" y="204"/>
                    </a:lnTo>
                    <a:lnTo>
                      <a:pt x="47" y="202"/>
                    </a:lnTo>
                    <a:lnTo>
                      <a:pt x="46" y="201"/>
                    </a:lnTo>
                    <a:lnTo>
                      <a:pt x="46" y="200"/>
                    </a:lnTo>
                    <a:lnTo>
                      <a:pt x="45" y="198"/>
                    </a:lnTo>
                    <a:lnTo>
                      <a:pt x="45" y="196"/>
                    </a:lnTo>
                    <a:lnTo>
                      <a:pt x="47" y="195"/>
                    </a:lnTo>
                    <a:lnTo>
                      <a:pt x="51" y="192"/>
                    </a:lnTo>
                    <a:lnTo>
                      <a:pt x="52" y="192"/>
                    </a:lnTo>
                    <a:lnTo>
                      <a:pt x="55" y="194"/>
                    </a:lnTo>
                    <a:lnTo>
                      <a:pt x="58" y="196"/>
                    </a:lnTo>
                    <a:lnTo>
                      <a:pt x="60" y="200"/>
                    </a:lnTo>
                    <a:lnTo>
                      <a:pt x="62" y="204"/>
                    </a:lnTo>
                    <a:lnTo>
                      <a:pt x="65" y="209"/>
                    </a:lnTo>
                    <a:lnTo>
                      <a:pt x="71" y="211"/>
                    </a:lnTo>
                    <a:lnTo>
                      <a:pt x="78" y="212"/>
                    </a:lnTo>
                    <a:lnTo>
                      <a:pt x="82" y="212"/>
                    </a:lnTo>
                    <a:lnTo>
                      <a:pt x="87" y="208"/>
                    </a:lnTo>
                    <a:lnTo>
                      <a:pt x="90" y="205"/>
                    </a:lnTo>
                    <a:lnTo>
                      <a:pt x="91" y="203"/>
                    </a:lnTo>
                    <a:lnTo>
                      <a:pt x="93" y="204"/>
                    </a:lnTo>
                    <a:lnTo>
                      <a:pt x="95" y="208"/>
                    </a:lnTo>
                    <a:lnTo>
                      <a:pt x="96" y="210"/>
                    </a:lnTo>
                    <a:lnTo>
                      <a:pt x="96" y="211"/>
                    </a:lnTo>
                    <a:lnTo>
                      <a:pt x="95" y="213"/>
                    </a:lnTo>
                    <a:lnTo>
                      <a:pt x="96" y="214"/>
                    </a:lnTo>
                    <a:lnTo>
                      <a:pt x="100" y="215"/>
                    </a:lnTo>
                    <a:lnTo>
                      <a:pt x="103" y="215"/>
                    </a:lnTo>
                    <a:lnTo>
                      <a:pt x="105" y="213"/>
                    </a:lnTo>
                    <a:lnTo>
                      <a:pt x="107" y="211"/>
                    </a:lnTo>
                    <a:lnTo>
                      <a:pt x="107" y="209"/>
                    </a:lnTo>
                    <a:lnTo>
                      <a:pt x="106" y="207"/>
                    </a:lnTo>
                    <a:lnTo>
                      <a:pt x="106" y="206"/>
                    </a:lnTo>
                    <a:lnTo>
                      <a:pt x="107" y="205"/>
                    </a:lnTo>
                    <a:lnTo>
                      <a:pt x="109" y="201"/>
                    </a:lnTo>
                    <a:lnTo>
                      <a:pt x="109" y="198"/>
                    </a:lnTo>
                    <a:lnTo>
                      <a:pt x="110" y="197"/>
                    </a:lnTo>
                    <a:lnTo>
                      <a:pt x="113" y="195"/>
                    </a:lnTo>
                    <a:lnTo>
                      <a:pt x="114" y="194"/>
                    </a:lnTo>
                    <a:lnTo>
                      <a:pt x="115" y="188"/>
                    </a:lnTo>
                    <a:lnTo>
                      <a:pt x="114" y="186"/>
                    </a:lnTo>
                    <a:lnTo>
                      <a:pt x="114" y="184"/>
                    </a:lnTo>
                    <a:lnTo>
                      <a:pt x="116" y="182"/>
                    </a:lnTo>
                    <a:lnTo>
                      <a:pt x="116" y="178"/>
                    </a:lnTo>
                    <a:lnTo>
                      <a:pt x="116" y="171"/>
                    </a:lnTo>
                    <a:lnTo>
                      <a:pt x="115" y="167"/>
                    </a:lnTo>
                    <a:lnTo>
                      <a:pt x="115" y="162"/>
                    </a:lnTo>
                    <a:lnTo>
                      <a:pt x="116" y="156"/>
                    </a:lnTo>
                    <a:lnTo>
                      <a:pt x="117" y="150"/>
                    </a:lnTo>
                    <a:lnTo>
                      <a:pt x="117" y="149"/>
                    </a:lnTo>
                    <a:lnTo>
                      <a:pt x="115" y="147"/>
                    </a:lnTo>
                    <a:lnTo>
                      <a:pt x="113" y="145"/>
                    </a:lnTo>
                    <a:lnTo>
                      <a:pt x="108" y="143"/>
                    </a:lnTo>
                    <a:lnTo>
                      <a:pt x="106" y="141"/>
                    </a:lnTo>
                    <a:lnTo>
                      <a:pt x="104" y="139"/>
                    </a:lnTo>
                    <a:lnTo>
                      <a:pt x="103" y="138"/>
                    </a:lnTo>
                    <a:lnTo>
                      <a:pt x="97" y="137"/>
                    </a:lnTo>
                    <a:lnTo>
                      <a:pt x="95" y="136"/>
                    </a:lnTo>
                    <a:lnTo>
                      <a:pt x="96" y="132"/>
                    </a:lnTo>
                    <a:lnTo>
                      <a:pt x="96" y="126"/>
                    </a:lnTo>
                    <a:lnTo>
                      <a:pt x="96" y="122"/>
                    </a:lnTo>
                    <a:lnTo>
                      <a:pt x="97" y="119"/>
                    </a:lnTo>
                    <a:lnTo>
                      <a:pt x="99" y="116"/>
                    </a:lnTo>
                    <a:lnTo>
                      <a:pt x="101" y="114"/>
                    </a:lnTo>
                    <a:lnTo>
                      <a:pt x="103" y="111"/>
                    </a:lnTo>
                    <a:lnTo>
                      <a:pt x="103" y="110"/>
                    </a:lnTo>
                    <a:lnTo>
                      <a:pt x="108" y="109"/>
                    </a:lnTo>
                    <a:lnTo>
                      <a:pt x="110" y="108"/>
                    </a:lnTo>
                    <a:lnTo>
                      <a:pt x="112" y="107"/>
                    </a:lnTo>
                    <a:lnTo>
                      <a:pt x="112" y="105"/>
                    </a:lnTo>
                    <a:lnTo>
                      <a:pt x="114" y="102"/>
                    </a:lnTo>
                    <a:lnTo>
                      <a:pt x="116" y="100"/>
                    </a:lnTo>
                    <a:lnTo>
                      <a:pt x="116" y="99"/>
                    </a:lnTo>
                    <a:lnTo>
                      <a:pt x="115" y="97"/>
                    </a:lnTo>
                    <a:lnTo>
                      <a:pt x="114" y="94"/>
                    </a:lnTo>
                    <a:lnTo>
                      <a:pt x="112" y="91"/>
                    </a:lnTo>
                    <a:lnTo>
                      <a:pt x="111" y="89"/>
                    </a:lnTo>
                    <a:lnTo>
                      <a:pt x="109" y="82"/>
                    </a:lnTo>
                    <a:lnTo>
                      <a:pt x="107" y="81"/>
                    </a:lnTo>
                    <a:lnTo>
                      <a:pt x="103" y="80"/>
                    </a:lnTo>
                    <a:lnTo>
                      <a:pt x="95" y="79"/>
                    </a:lnTo>
                    <a:lnTo>
                      <a:pt x="91" y="80"/>
                    </a:lnTo>
                    <a:lnTo>
                      <a:pt x="84" y="83"/>
                    </a:lnTo>
                    <a:lnTo>
                      <a:pt x="78" y="84"/>
                    </a:lnTo>
                    <a:lnTo>
                      <a:pt x="75" y="85"/>
                    </a:lnTo>
                    <a:lnTo>
                      <a:pt x="73" y="85"/>
                    </a:lnTo>
                    <a:lnTo>
                      <a:pt x="72" y="84"/>
                    </a:lnTo>
                    <a:lnTo>
                      <a:pt x="73" y="83"/>
                    </a:lnTo>
                    <a:lnTo>
                      <a:pt x="74" y="81"/>
                    </a:lnTo>
                    <a:lnTo>
                      <a:pt x="73" y="78"/>
                    </a:lnTo>
                    <a:lnTo>
                      <a:pt x="72" y="75"/>
                    </a:lnTo>
                    <a:lnTo>
                      <a:pt x="71" y="71"/>
                    </a:lnTo>
                    <a:lnTo>
                      <a:pt x="71" y="66"/>
                    </a:lnTo>
                    <a:lnTo>
                      <a:pt x="73" y="62"/>
                    </a:lnTo>
                    <a:lnTo>
                      <a:pt x="75" y="56"/>
                    </a:lnTo>
                    <a:lnTo>
                      <a:pt x="76" y="53"/>
                    </a:lnTo>
                    <a:lnTo>
                      <a:pt x="84" y="53"/>
                    </a:lnTo>
                    <a:lnTo>
                      <a:pt x="92" y="53"/>
                    </a:lnTo>
                    <a:lnTo>
                      <a:pt x="102" y="53"/>
                    </a:lnTo>
                    <a:lnTo>
                      <a:pt x="110" y="53"/>
                    </a:lnTo>
                    <a:lnTo>
                      <a:pt x="117" y="53"/>
                    </a:lnTo>
                    <a:lnTo>
                      <a:pt x="121" y="52"/>
                    </a:lnTo>
                    <a:lnTo>
                      <a:pt x="124" y="54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7" y="56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32" y="58"/>
                    </a:lnTo>
                    <a:lnTo>
                      <a:pt x="136" y="58"/>
                    </a:lnTo>
                    <a:lnTo>
                      <a:pt x="137" y="59"/>
                    </a:lnTo>
                    <a:lnTo>
                      <a:pt x="139" y="59"/>
                    </a:lnTo>
                    <a:lnTo>
                      <a:pt x="141" y="58"/>
                    </a:lnTo>
                    <a:lnTo>
                      <a:pt x="143" y="58"/>
                    </a:lnTo>
                    <a:lnTo>
                      <a:pt x="145" y="59"/>
                    </a:lnTo>
                    <a:lnTo>
                      <a:pt x="147" y="61"/>
                    </a:lnTo>
                    <a:lnTo>
                      <a:pt x="150" y="60"/>
                    </a:lnTo>
                    <a:lnTo>
                      <a:pt x="156" y="61"/>
                    </a:lnTo>
                    <a:lnTo>
                      <a:pt x="161" y="62"/>
                    </a:lnTo>
                    <a:lnTo>
                      <a:pt x="166" y="65"/>
                    </a:lnTo>
                    <a:lnTo>
                      <a:pt x="170" y="67"/>
                    </a:lnTo>
                    <a:lnTo>
                      <a:pt x="173" y="70"/>
                    </a:lnTo>
                    <a:lnTo>
                      <a:pt x="174" y="70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5" y="66"/>
                    </a:lnTo>
                    <a:lnTo>
                      <a:pt x="174" y="62"/>
                    </a:lnTo>
                    <a:lnTo>
                      <a:pt x="173" y="58"/>
                    </a:lnTo>
                    <a:lnTo>
                      <a:pt x="173" y="55"/>
                    </a:lnTo>
                    <a:lnTo>
                      <a:pt x="175" y="53"/>
                    </a:lnTo>
                    <a:lnTo>
                      <a:pt x="177" y="52"/>
                    </a:lnTo>
                    <a:lnTo>
                      <a:pt x="177" y="50"/>
                    </a:lnTo>
                    <a:lnTo>
                      <a:pt x="177" y="49"/>
                    </a:lnTo>
                    <a:lnTo>
                      <a:pt x="179" y="45"/>
                    </a:lnTo>
                    <a:lnTo>
                      <a:pt x="182" y="40"/>
                    </a:lnTo>
                    <a:lnTo>
                      <a:pt x="185" y="34"/>
                    </a:lnTo>
                    <a:lnTo>
                      <a:pt x="187" y="30"/>
                    </a:lnTo>
                    <a:lnTo>
                      <a:pt x="187" y="28"/>
                    </a:lnTo>
                    <a:lnTo>
                      <a:pt x="187" y="24"/>
                    </a:lnTo>
                    <a:lnTo>
                      <a:pt x="187" y="20"/>
                    </a:lnTo>
                    <a:lnTo>
                      <a:pt x="187" y="18"/>
                    </a:lnTo>
                    <a:lnTo>
                      <a:pt x="188" y="17"/>
                    </a:lnTo>
                    <a:lnTo>
                      <a:pt x="190" y="11"/>
                    </a:lnTo>
                    <a:lnTo>
                      <a:pt x="190" y="8"/>
                    </a:lnTo>
                    <a:lnTo>
                      <a:pt x="192" y="6"/>
                    </a:lnTo>
                    <a:lnTo>
                      <a:pt x="194" y="5"/>
                    </a:lnTo>
                    <a:lnTo>
                      <a:pt x="197" y="5"/>
                    </a:lnTo>
                    <a:lnTo>
                      <a:pt x="206" y="5"/>
                    </a:lnTo>
                    <a:lnTo>
                      <a:pt x="213" y="3"/>
                    </a:lnTo>
                    <a:lnTo>
                      <a:pt x="216" y="2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4" y="1"/>
                    </a:lnTo>
                    <a:lnTo>
                      <a:pt x="234" y="4"/>
                    </a:lnTo>
                    <a:lnTo>
                      <a:pt x="236" y="5"/>
                    </a:lnTo>
                    <a:lnTo>
                      <a:pt x="237" y="4"/>
                    </a:lnTo>
                    <a:lnTo>
                      <a:pt x="239" y="5"/>
                    </a:lnTo>
                    <a:lnTo>
                      <a:pt x="241" y="5"/>
                    </a:lnTo>
                    <a:lnTo>
                      <a:pt x="243" y="4"/>
                    </a:lnTo>
                    <a:lnTo>
                      <a:pt x="245" y="5"/>
                    </a:lnTo>
                    <a:lnTo>
                      <a:pt x="246" y="6"/>
                    </a:lnTo>
                    <a:lnTo>
                      <a:pt x="247" y="6"/>
                    </a:lnTo>
                    <a:lnTo>
                      <a:pt x="249" y="5"/>
                    </a:lnTo>
                    <a:lnTo>
                      <a:pt x="252" y="4"/>
                    </a:lnTo>
                    <a:lnTo>
                      <a:pt x="257" y="2"/>
                    </a:lnTo>
                    <a:lnTo>
                      <a:pt x="258" y="3"/>
                    </a:lnTo>
                    <a:lnTo>
                      <a:pt x="260" y="6"/>
                    </a:lnTo>
                    <a:lnTo>
                      <a:pt x="262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46">
                <a:extLst>
                  <a:ext uri="{FF2B5EF4-FFF2-40B4-BE49-F238E27FC236}">
                    <a16:creationId xmlns:a16="http://schemas.microsoft.com/office/drawing/2014/main" id="{952FA916-D54A-6F22-7A15-C005C80A8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" y="2353"/>
                <a:ext cx="46" cy="29"/>
              </a:xfrm>
              <a:custGeom>
                <a:avLst/>
                <a:gdLst>
                  <a:gd name="T0" fmla="*/ 128 w 157"/>
                  <a:gd name="T1" fmla="*/ 16 h 99"/>
                  <a:gd name="T2" fmla="*/ 123 w 157"/>
                  <a:gd name="T3" fmla="*/ 31 h 99"/>
                  <a:gd name="T4" fmla="*/ 124 w 157"/>
                  <a:gd name="T5" fmla="*/ 37 h 99"/>
                  <a:gd name="T6" fmla="*/ 132 w 157"/>
                  <a:gd name="T7" fmla="*/ 38 h 99"/>
                  <a:gd name="T8" fmla="*/ 137 w 157"/>
                  <a:gd name="T9" fmla="*/ 43 h 99"/>
                  <a:gd name="T10" fmla="*/ 147 w 157"/>
                  <a:gd name="T11" fmla="*/ 47 h 99"/>
                  <a:gd name="T12" fmla="*/ 157 w 157"/>
                  <a:gd name="T13" fmla="*/ 45 h 99"/>
                  <a:gd name="T14" fmla="*/ 155 w 157"/>
                  <a:gd name="T15" fmla="*/ 57 h 99"/>
                  <a:gd name="T16" fmla="*/ 156 w 157"/>
                  <a:gd name="T17" fmla="*/ 63 h 99"/>
                  <a:gd name="T18" fmla="*/ 148 w 157"/>
                  <a:gd name="T19" fmla="*/ 59 h 99"/>
                  <a:gd name="T20" fmla="*/ 143 w 157"/>
                  <a:gd name="T21" fmla="*/ 63 h 99"/>
                  <a:gd name="T22" fmla="*/ 144 w 157"/>
                  <a:gd name="T23" fmla="*/ 69 h 99"/>
                  <a:gd name="T24" fmla="*/ 146 w 157"/>
                  <a:gd name="T25" fmla="*/ 78 h 99"/>
                  <a:gd name="T26" fmla="*/ 142 w 157"/>
                  <a:gd name="T27" fmla="*/ 79 h 99"/>
                  <a:gd name="T28" fmla="*/ 137 w 157"/>
                  <a:gd name="T29" fmla="*/ 72 h 99"/>
                  <a:gd name="T30" fmla="*/ 126 w 157"/>
                  <a:gd name="T31" fmla="*/ 76 h 99"/>
                  <a:gd name="T32" fmla="*/ 121 w 157"/>
                  <a:gd name="T33" fmla="*/ 69 h 99"/>
                  <a:gd name="T34" fmla="*/ 117 w 157"/>
                  <a:gd name="T35" fmla="*/ 66 h 99"/>
                  <a:gd name="T36" fmla="*/ 115 w 157"/>
                  <a:gd name="T37" fmla="*/ 76 h 99"/>
                  <a:gd name="T38" fmla="*/ 107 w 157"/>
                  <a:gd name="T39" fmla="*/ 88 h 99"/>
                  <a:gd name="T40" fmla="*/ 107 w 157"/>
                  <a:gd name="T41" fmla="*/ 94 h 99"/>
                  <a:gd name="T42" fmla="*/ 104 w 157"/>
                  <a:gd name="T43" fmla="*/ 99 h 99"/>
                  <a:gd name="T44" fmla="*/ 98 w 157"/>
                  <a:gd name="T45" fmla="*/ 91 h 99"/>
                  <a:gd name="T46" fmla="*/ 93 w 157"/>
                  <a:gd name="T47" fmla="*/ 85 h 99"/>
                  <a:gd name="T48" fmla="*/ 86 w 157"/>
                  <a:gd name="T49" fmla="*/ 76 h 99"/>
                  <a:gd name="T50" fmla="*/ 86 w 157"/>
                  <a:gd name="T51" fmla="*/ 68 h 99"/>
                  <a:gd name="T52" fmla="*/ 79 w 157"/>
                  <a:gd name="T53" fmla="*/ 73 h 99"/>
                  <a:gd name="T54" fmla="*/ 75 w 157"/>
                  <a:gd name="T55" fmla="*/ 81 h 99"/>
                  <a:gd name="T56" fmla="*/ 71 w 157"/>
                  <a:gd name="T57" fmla="*/ 90 h 99"/>
                  <a:gd name="T58" fmla="*/ 57 w 157"/>
                  <a:gd name="T59" fmla="*/ 92 h 99"/>
                  <a:gd name="T60" fmla="*/ 47 w 157"/>
                  <a:gd name="T61" fmla="*/ 95 h 99"/>
                  <a:gd name="T62" fmla="*/ 36 w 157"/>
                  <a:gd name="T63" fmla="*/ 94 h 99"/>
                  <a:gd name="T64" fmla="*/ 32 w 157"/>
                  <a:gd name="T65" fmla="*/ 88 h 99"/>
                  <a:gd name="T66" fmla="*/ 28 w 157"/>
                  <a:gd name="T67" fmla="*/ 82 h 99"/>
                  <a:gd name="T68" fmla="*/ 28 w 157"/>
                  <a:gd name="T69" fmla="*/ 72 h 99"/>
                  <a:gd name="T70" fmla="*/ 21 w 157"/>
                  <a:gd name="T71" fmla="*/ 68 h 99"/>
                  <a:gd name="T72" fmla="*/ 9 w 157"/>
                  <a:gd name="T73" fmla="*/ 74 h 99"/>
                  <a:gd name="T74" fmla="*/ 10 w 157"/>
                  <a:gd name="T75" fmla="*/ 78 h 99"/>
                  <a:gd name="T76" fmla="*/ 1 w 157"/>
                  <a:gd name="T77" fmla="*/ 83 h 99"/>
                  <a:gd name="T78" fmla="*/ 2 w 157"/>
                  <a:gd name="T79" fmla="*/ 79 h 99"/>
                  <a:gd name="T80" fmla="*/ 5 w 157"/>
                  <a:gd name="T81" fmla="*/ 71 h 99"/>
                  <a:gd name="T82" fmla="*/ 4 w 157"/>
                  <a:gd name="T83" fmla="*/ 64 h 99"/>
                  <a:gd name="T84" fmla="*/ 11 w 157"/>
                  <a:gd name="T85" fmla="*/ 56 h 99"/>
                  <a:gd name="T86" fmla="*/ 16 w 157"/>
                  <a:gd name="T87" fmla="*/ 44 h 99"/>
                  <a:gd name="T88" fmla="*/ 24 w 157"/>
                  <a:gd name="T89" fmla="*/ 38 h 99"/>
                  <a:gd name="T90" fmla="*/ 34 w 157"/>
                  <a:gd name="T91" fmla="*/ 26 h 99"/>
                  <a:gd name="T92" fmla="*/ 36 w 157"/>
                  <a:gd name="T93" fmla="*/ 22 h 99"/>
                  <a:gd name="T94" fmla="*/ 32 w 157"/>
                  <a:gd name="T95" fmla="*/ 20 h 99"/>
                  <a:gd name="T96" fmla="*/ 41 w 157"/>
                  <a:gd name="T97" fmla="*/ 15 h 99"/>
                  <a:gd name="T98" fmla="*/ 43 w 157"/>
                  <a:gd name="T99" fmla="*/ 18 h 99"/>
                  <a:gd name="T100" fmla="*/ 50 w 157"/>
                  <a:gd name="T101" fmla="*/ 16 h 99"/>
                  <a:gd name="T102" fmla="*/ 57 w 157"/>
                  <a:gd name="T103" fmla="*/ 9 h 99"/>
                  <a:gd name="T104" fmla="*/ 74 w 157"/>
                  <a:gd name="T105" fmla="*/ 10 h 99"/>
                  <a:gd name="T106" fmla="*/ 85 w 157"/>
                  <a:gd name="T107" fmla="*/ 9 h 99"/>
                  <a:gd name="T108" fmla="*/ 88 w 157"/>
                  <a:gd name="T109" fmla="*/ 8 h 99"/>
                  <a:gd name="T110" fmla="*/ 91 w 157"/>
                  <a:gd name="T111" fmla="*/ 6 h 99"/>
                  <a:gd name="T112" fmla="*/ 85 w 157"/>
                  <a:gd name="T113" fmla="*/ 6 h 99"/>
                  <a:gd name="T114" fmla="*/ 89 w 157"/>
                  <a:gd name="T115" fmla="*/ 0 h 99"/>
                  <a:gd name="T116" fmla="*/ 96 w 157"/>
                  <a:gd name="T117" fmla="*/ 4 h 99"/>
                  <a:gd name="T118" fmla="*/ 99 w 157"/>
                  <a:gd name="T119" fmla="*/ 3 h 99"/>
                  <a:gd name="T120" fmla="*/ 102 w 157"/>
                  <a:gd name="T121" fmla="*/ 6 h 99"/>
                  <a:gd name="T122" fmla="*/ 118 w 157"/>
                  <a:gd name="T12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99">
                    <a:moveTo>
                      <a:pt x="124" y="13"/>
                    </a:moveTo>
                    <a:lnTo>
                      <a:pt x="125" y="13"/>
                    </a:lnTo>
                    <a:lnTo>
                      <a:pt x="128" y="16"/>
                    </a:lnTo>
                    <a:lnTo>
                      <a:pt x="127" y="20"/>
                    </a:lnTo>
                    <a:lnTo>
                      <a:pt x="124" y="26"/>
                    </a:lnTo>
                    <a:lnTo>
                      <a:pt x="123" y="31"/>
                    </a:lnTo>
                    <a:lnTo>
                      <a:pt x="123" y="35"/>
                    </a:lnTo>
                    <a:lnTo>
                      <a:pt x="123" y="37"/>
                    </a:lnTo>
                    <a:lnTo>
                      <a:pt x="124" y="37"/>
                    </a:lnTo>
                    <a:lnTo>
                      <a:pt x="126" y="37"/>
                    </a:lnTo>
                    <a:lnTo>
                      <a:pt x="128" y="37"/>
                    </a:lnTo>
                    <a:lnTo>
                      <a:pt x="132" y="38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7" y="43"/>
                    </a:lnTo>
                    <a:lnTo>
                      <a:pt x="141" y="46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53" y="41"/>
                    </a:lnTo>
                    <a:lnTo>
                      <a:pt x="156" y="42"/>
                    </a:lnTo>
                    <a:lnTo>
                      <a:pt x="157" y="45"/>
                    </a:lnTo>
                    <a:lnTo>
                      <a:pt x="157" y="47"/>
                    </a:lnTo>
                    <a:lnTo>
                      <a:pt x="155" y="53"/>
                    </a:lnTo>
                    <a:lnTo>
                      <a:pt x="155" y="57"/>
                    </a:lnTo>
                    <a:lnTo>
                      <a:pt x="156" y="59"/>
                    </a:lnTo>
                    <a:lnTo>
                      <a:pt x="157" y="61"/>
                    </a:lnTo>
                    <a:lnTo>
                      <a:pt x="156" y="63"/>
                    </a:lnTo>
                    <a:lnTo>
                      <a:pt x="154" y="63"/>
                    </a:lnTo>
                    <a:lnTo>
                      <a:pt x="151" y="62"/>
                    </a:lnTo>
                    <a:lnTo>
                      <a:pt x="148" y="59"/>
                    </a:lnTo>
                    <a:lnTo>
                      <a:pt x="146" y="60"/>
                    </a:lnTo>
                    <a:lnTo>
                      <a:pt x="144" y="60"/>
                    </a:lnTo>
                    <a:lnTo>
                      <a:pt x="143" y="63"/>
                    </a:lnTo>
                    <a:lnTo>
                      <a:pt x="142" y="66"/>
                    </a:lnTo>
                    <a:lnTo>
                      <a:pt x="143" y="68"/>
                    </a:lnTo>
                    <a:lnTo>
                      <a:pt x="144" y="69"/>
                    </a:lnTo>
                    <a:lnTo>
                      <a:pt x="145" y="72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4" y="79"/>
                    </a:lnTo>
                    <a:lnTo>
                      <a:pt x="142" y="79"/>
                    </a:lnTo>
                    <a:lnTo>
                      <a:pt x="140" y="74"/>
                    </a:lnTo>
                    <a:lnTo>
                      <a:pt x="139" y="72"/>
                    </a:lnTo>
                    <a:lnTo>
                      <a:pt x="137" y="72"/>
                    </a:lnTo>
                    <a:lnTo>
                      <a:pt x="134" y="73"/>
                    </a:lnTo>
                    <a:lnTo>
                      <a:pt x="128" y="76"/>
                    </a:lnTo>
                    <a:lnTo>
                      <a:pt x="126" y="76"/>
                    </a:lnTo>
                    <a:lnTo>
                      <a:pt x="124" y="75"/>
                    </a:lnTo>
                    <a:lnTo>
                      <a:pt x="123" y="73"/>
                    </a:lnTo>
                    <a:lnTo>
                      <a:pt x="121" y="69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17" y="66"/>
                    </a:lnTo>
                    <a:lnTo>
                      <a:pt x="115" y="67"/>
                    </a:lnTo>
                    <a:lnTo>
                      <a:pt x="115" y="71"/>
                    </a:lnTo>
                    <a:lnTo>
                      <a:pt x="115" y="76"/>
                    </a:lnTo>
                    <a:lnTo>
                      <a:pt x="113" y="80"/>
                    </a:lnTo>
                    <a:lnTo>
                      <a:pt x="108" y="85"/>
                    </a:lnTo>
                    <a:lnTo>
                      <a:pt x="107" y="88"/>
                    </a:lnTo>
                    <a:lnTo>
                      <a:pt x="106" y="90"/>
                    </a:lnTo>
                    <a:lnTo>
                      <a:pt x="106" y="91"/>
                    </a:lnTo>
                    <a:lnTo>
                      <a:pt x="107" y="94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4" y="99"/>
                    </a:lnTo>
                    <a:lnTo>
                      <a:pt x="103" y="98"/>
                    </a:lnTo>
                    <a:lnTo>
                      <a:pt x="102" y="95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7"/>
                    </a:lnTo>
                    <a:lnTo>
                      <a:pt x="93" y="85"/>
                    </a:lnTo>
                    <a:lnTo>
                      <a:pt x="91" y="83"/>
                    </a:lnTo>
                    <a:lnTo>
                      <a:pt x="87" y="78"/>
                    </a:lnTo>
                    <a:lnTo>
                      <a:pt x="86" y="76"/>
                    </a:lnTo>
                    <a:lnTo>
                      <a:pt x="86" y="70"/>
                    </a:lnTo>
                    <a:lnTo>
                      <a:pt x="86" y="69"/>
                    </a:lnTo>
                    <a:lnTo>
                      <a:pt x="86" y="68"/>
                    </a:lnTo>
                    <a:lnTo>
                      <a:pt x="84" y="68"/>
                    </a:lnTo>
                    <a:lnTo>
                      <a:pt x="81" y="70"/>
                    </a:lnTo>
                    <a:lnTo>
                      <a:pt x="79" y="73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5" y="81"/>
                    </a:lnTo>
                    <a:lnTo>
                      <a:pt x="75" y="82"/>
                    </a:lnTo>
                    <a:lnTo>
                      <a:pt x="71" y="88"/>
                    </a:lnTo>
                    <a:lnTo>
                      <a:pt x="71" y="90"/>
                    </a:lnTo>
                    <a:lnTo>
                      <a:pt x="66" y="93"/>
                    </a:lnTo>
                    <a:lnTo>
                      <a:pt x="63" y="95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2" y="93"/>
                    </a:lnTo>
                    <a:lnTo>
                      <a:pt x="47" y="95"/>
                    </a:lnTo>
                    <a:lnTo>
                      <a:pt x="40" y="97"/>
                    </a:lnTo>
                    <a:lnTo>
                      <a:pt x="38" y="95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4" y="90"/>
                    </a:lnTo>
                    <a:lnTo>
                      <a:pt x="32" y="88"/>
                    </a:lnTo>
                    <a:lnTo>
                      <a:pt x="31" y="86"/>
                    </a:lnTo>
                    <a:lnTo>
                      <a:pt x="29" y="84"/>
                    </a:lnTo>
                    <a:lnTo>
                      <a:pt x="28" y="82"/>
                    </a:lnTo>
                    <a:lnTo>
                      <a:pt x="29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7" y="70"/>
                    </a:lnTo>
                    <a:lnTo>
                      <a:pt x="21" y="68"/>
                    </a:lnTo>
                    <a:lnTo>
                      <a:pt x="16" y="69"/>
                    </a:lnTo>
                    <a:lnTo>
                      <a:pt x="12" y="71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10" y="78"/>
                    </a:lnTo>
                    <a:lnTo>
                      <a:pt x="8" y="81"/>
                    </a:lnTo>
                    <a:lnTo>
                      <a:pt x="4" y="83"/>
                    </a:lnTo>
                    <a:lnTo>
                      <a:pt x="1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5" y="74"/>
                    </a:lnTo>
                    <a:lnTo>
                      <a:pt x="5" y="71"/>
                    </a:lnTo>
                    <a:lnTo>
                      <a:pt x="3" y="69"/>
                    </a:lnTo>
                    <a:lnTo>
                      <a:pt x="3" y="67"/>
                    </a:lnTo>
                    <a:lnTo>
                      <a:pt x="4" y="64"/>
                    </a:lnTo>
                    <a:lnTo>
                      <a:pt x="5" y="62"/>
                    </a:lnTo>
                    <a:lnTo>
                      <a:pt x="6" y="60"/>
                    </a:lnTo>
                    <a:lnTo>
                      <a:pt x="11" y="56"/>
                    </a:lnTo>
                    <a:lnTo>
                      <a:pt x="15" y="52"/>
                    </a:lnTo>
                    <a:lnTo>
                      <a:pt x="16" y="48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23" y="40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9" y="31"/>
                    </a:lnTo>
                    <a:lnTo>
                      <a:pt x="34" y="26"/>
                    </a:lnTo>
                    <a:lnTo>
                      <a:pt x="35" y="24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5" y="16"/>
                    </a:lnTo>
                    <a:lnTo>
                      <a:pt x="38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3" y="18"/>
                    </a:lnTo>
                    <a:lnTo>
                      <a:pt x="45" y="18"/>
                    </a:lnTo>
                    <a:lnTo>
                      <a:pt x="48" y="17"/>
                    </a:lnTo>
                    <a:lnTo>
                      <a:pt x="50" y="16"/>
                    </a:lnTo>
                    <a:lnTo>
                      <a:pt x="52" y="14"/>
                    </a:lnTo>
                    <a:lnTo>
                      <a:pt x="53" y="12"/>
                    </a:lnTo>
                    <a:lnTo>
                      <a:pt x="57" y="9"/>
                    </a:lnTo>
                    <a:lnTo>
                      <a:pt x="60" y="10"/>
                    </a:lnTo>
                    <a:lnTo>
                      <a:pt x="68" y="11"/>
                    </a:lnTo>
                    <a:lnTo>
                      <a:pt x="74" y="10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1" y="6"/>
                    </a:lnTo>
                    <a:lnTo>
                      <a:pt x="90" y="6"/>
                    </a:lnTo>
                    <a:lnTo>
                      <a:pt x="87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86" y="2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8" y="9"/>
                    </a:lnTo>
                    <a:lnTo>
                      <a:pt x="124" y="1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47">
                <a:extLst>
                  <a:ext uri="{FF2B5EF4-FFF2-40B4-BE49-F238E27FC236}">
                    <a16:creationId xmlns:a16="http://schemas.microsoft.com/office/drawing/2014/main" id="{B33F5F68-31D7-19E9-F472-5D6A7B29BA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1" y="2800"/>
                <a:ext cx="63" cy="65"/>
              </a:xfrm>
              <a:custGeom>
                <a:avLst/>
                <a:gdLst>
                  <a:gd name="T0" fmla="*/ 121 w 214"/>
                  <a:gd name="T1" fmla="*/ 15 h 224"/>
                  <a:gd name="T2" fmla="*/ 131 w 214"/>
                  <a:gd name="T3" fmla="*/ 30 h 224"/>
                  <a:gd name="T4" fmla="*/ 145 w 214"/>
                  <a:gd name="T5" fmla="*/ 37 h 224"/>
                  <a:gd name="T6" fmla="*/ 163 w 214"/>
                  <a:gd name="T7" fmla="*/ 30 h 224"/>
                  <a:gd name="T8" fmla="*/ 187 w 214"/>
                  <a:gd name="T9" fmla="*/ 29 h 224"/>
                  <a:gd name="T10" fmla="*/ 197 w 214"/>
                  <a:gd name="T11" fmla="*/ 36 h 224"/>
                  <a:gd name="T12" fmla="*/ 205 w 214"/>
                  <a:gd name="T13" fmla="*/ 46 h 224"/>
                  <a:gd name="T14" fmla="*/ 207 w 214"/>
                  <a:gd name="T15" fmla="*/ 50 h 224"/>
                  <a:gd name="T16" fmla="*/ 208 w 214"/>
                  <a:gd name="T17" fmla="*/ 60 h 224"/>
                  <a:gd name="T18" fmla="*/ 212 w 214"/>
                  <a:gd name="T19" fmla="*/ 78 h 224"/>
                  <a:gd name="T20" fmla="*/ 210 w 214"/>
                  <a:gd name="T21" fmla="*/ 92 h 224"/>
                  <a:gd name="T22" fmla="*/ 204 w 214"/>
                  <a:gd name="T23" fmla="*/ 99 h 224"/>
                  <a:gd name="T24" fmla="*/ 198 w 214"/>
                  <a:gd name="T25" fmla="*/ 122 h 224"/>
                  <a:gd name="T26" fmla="*/ 189 w 214"/>
                  <a:gd name="T27" fmla="*/ 138 h 224"/>
                  <a:gd name="T28" fmla="*/ 189 w 214"/>
                  <a:gd name="T29" fmla="*/ 151 h 224"/>
                  <a:gd name="T30" fmla="*/ 197 w 214"/>
                  <a:gd name="T31" fmla="*/ 176 h 224"/>
                  <a:gd name="T32" fmla="*/ 206 w 214"/>
                  <a:gd name="T33" fmla="*/ 186 h 224"/>
                  <a:gd name="T34" fmla="*/ 203 w 214"/>
                  <a:gd name="T35" fmla="*/ 196 h 224"/>
                  <a:gd name="T36" fmla="*/ 195 w 214"/>
                  <a:gd name="T37" fmla="*/ 195 h 224"/>
                  <a:gd name="T38" fmla="*/ 186 w 214"/>
                  <a:gd name="T39" fmla="*/ 195 h 224"/>
                  <a:gd name="T40" fmla="*/ 149 w 214"/>
                  <a:gd name="T41" fmla="*/ 190 h 224"/>
                  <a:gd name="T42" fmla="*/ 161 w 214"/>
                  <a:gd name="T43" fmla="*/ 193 h 224"/>
                  <a:gd name="T44" fmla="*/ 117 w 214"/>
                  <a:gd name="T45" fmla="*/ 194 h 224"/>
                  <a:gd name="T46" fmla="*/ 125 w 214"/>
                  <a:gd name="T47" fmla="*/ 196 h 224"/>
                  <a:gd name="T48" fmla="*/ 62 w 214"/>
                  <a:gd name="T49" fmla="*/ 212 h 224"/>
                  <a:gd name="T50" fmla="*/ 37 w 214"/>
                  <a:gd name="T51" fmla="*/ 224 h 224"/>
                  <a:gd name="T52" fmla="*/ 37 w 214"/>
                  <a:gd name="T53" fmla="*/ 201 h 224"/>
                  <a:gd name="T54" fmla="*/ 42 w 214"/>
                  <a:gd name="T55" fmla="*/ 190 h 224"/>
                  <a:gd name="T56" fmla="*/ 41 w 214"/>
                  <a:gd name="T57" fmla="*/ 172 h 224"/>
                  <a:gd name="T58" fmla="*/ 31 w 214"/>
                  <a:gd name="T59" fmla="*/ 169 h 224"/>
                  <a:gd name="T60" fmla="*/ 25 w 214"/>
                  <a:gd name="T61" fmla="*/ 158 h 224"/>
                  <a:gd name="T62" fmla="*/ 11 w 214"/>
                  <a:gd name="T63" fmla="*/ 155 h 224"/>
                  <a:gd name="T64" fmla="*/ 3 w 214"/>
                  <a:gd name="T65" fmla="*/ 150 h 224"/>
                  <a:gd name="T66" fmla="*/ 10 w 214"/>
                  <a:gd name="T67" fmla="*/ 136 h 224"/>
                  <a:gd name="T68" fmla="*/ 6 w 214"/>
                  <a:gd name="T69" fmla="*/ 113 h 224"/>
                  <a:gd name="T70" fmla="*/ 13 w 214"/>
                  <a:gd name="T71" fmla="*/ 111 h 224"/>
                  <a:gd name="T72" fmla="*/ 19 w 214"/>
                  <a:gd name="T73" fmla="*/ 96 h 224"/>
                  <a:gd name="T74" fmla="*/ 18 w 214"/>
                  <a:gd name="T75" fmla="*/ 90 h 224"/>
                  <a:gd name="T76" fmla="*/ 13 w 214"/>
                  <a:gd name="T77" fmla="*/ 80 h 224"/>
                  <a:gd name="T78" fmla="*/ 26 w 214"/>
                  <a:gd name="T79" fmla="*/ 79 h 224"/>
                  <a:gd name="T80" fmla="*/ 33 w 214"/>
                  <a:gd name="T81" fmla="*/ 81 h 224"/>
                  <a:gd name="T82" fmla="*/ 23 w 214"/>
                  <a:gd name="T83" fmla="*/ 65 h 224"/>
                  <a:gd name="T84" fmla="*/ 27 w 214"/>
                  <a:gd name="T85" fmla="*/ 55 h 224"/>
                  <a:gd name="T86" fmla="*/ 20 w 214"/>
                  <a:gd name="T87" fmla="*/ 46 h 224"/>
                  <a:gd name="T88" fmla="*/ 16 w 214"/>
                  <a:gd name="T89" fmla="*/ 26 h 224"/>
                  <a:gd name="T90" fmla="*/ 23 w 214"/>
                  <a:gd name="T91" fmla="*/ 19 h 224"/>
                  <a:gd name="T92" fmla="*/ 37 w 214"/>
                  <a:gd name="T93" fmla="*/ 10 h 224"/>
                  <a:gd name="T94" fmla="*/ 43 w 214"/>
                  <a:gd name="T95" fmla="*/ 13 h 224"/>
                  <a:gd name="T96" fmla="*/ 56 w 214"/>
                  <a:gd name="T97" fmla="*/ 20 h 224"/>
                  <a:gd name="T98" fmla="*/ 57 w 214"/>
                  <a:gd name="T99" fmla="*/ 15 h 224"/>
                  <a:gd name="T100" fmla="*/ 67 w 214"/>
                  <a:gd name="T101" fmla="*/ 13 h 224"/>
                  <a:gd name="T102" fmla="*/ 69 w 214"/>
                  <a:gd name="T103" fmla="*/ 2 h 224"/>
                  <a:gd name="T104" fmla="*/ 76 w 214"/>
                  <a:gd name="T105" fmla="*/ 2 h 224"/>
                  <a:gd name="T106" fmla="*/ 83 w 214"/>
                  <a:gd name="T107" fmla="*/ 0 h 224"/>
                  <a:gd name="T108" fmla="*/ 85 w 214"/>
                  <a:gd name="T109" fmla="*/ 12 h 224"/>
                  <a:gd name="T110" fmla="*/ 88 w 214"/>
                  <a:gd name="T111" fmla="*/ 18 h 224"/>
                  <a:gd name="T112" fmla="*/ 95 w 214"/>
                  <a:gd name="T113" fmla="*/ 13 h 224"/>
                  <a:gd name="T114" fmla="*/ 194 w 214"/>
                  <a:gd name="T115" fmla="*/ 19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4" h="224">
                    <a:moveTo>
                      <a:pt x="108" y="10"/>
                    </a:moveTo>
                    <a:lnTo>
                      <a:pt x="111" y="13"/>
                    </a:lnTo>
                    <a:lnTo>
                      <a:pt x="113" y="14"/>
                    </a:lnTo>
                    <a:lnTo>
                      <a:pt x="118" y="14"/>
                    </a:lnTo>
                    <a:lnTo>
                      <a:pt x="121" y="15"/>
                    </a:lnTo>
                    <a:lnTo>
                      <a:pt x="123" y="17"/>
                    </a:lnTo>
                    <a:lnTo>
                      <a:pt x="125" y="21"/>
                    </a:lnTo>
                    <a:lnTo>
                      <a:pt x="127" y="24"/>
                    </a:lnTo>
                    <a:lnTo>
                      <a:pt x="128" y="28"/>
                    </a:lnTo>
                    <a:lnTo>
                      <a:pt x="131" y="30"/>
                    </a:lnTo>
                    <a:lnTo>
                      <a:pt x="133" y="31"/>
                    </a:lnTo>
                    <a:lnTo>
                      <a:pt x="137" y="34"/>
                    </a:lnTo>
                    <a:lnTo>
                      <a:pt x="140" y="35"/>
                    </a:lnTo>
                    <a:lnTo>
                      <a:pt x="143" y="35"/>
                    </a:lnTo>
                    <a:lnTo>
                      <a:pt x="145" y="37"/>
                    </a:lnTo>
                    <a:lnTo>
                      <a:pt x="148" y="38"/>
                    </a:lnTo>
                    <a:lnTo>
                      <a:pt x="150" y="38"/>
                    </a:lnTo>
                    <a:lnTo>
                      <a:pt x="152" y="34"/>
                    </a:lnTo>
                    <a:lnTo>
                      <a:pt x="156" y="33"/>
                    </a:lnTo>
                    <a:lnTo>
                      <a:pt x="163" y="30"/>
                    </a:lnTo>
                    <a:lnTo>
                      <a:pt x="166" y="29"/>
                    </a:lnTo>
                    <a:lnTo>
                      <a:pt x="169" y="28"/>
                    </a:lnTo>
                    <a:lnTo>
                      <a:pt x="177" y="28"/>
                    </a:lnTo>
                    <a:lnTo>
                      <a:pt x="183" y="29"/>
                    </a:lnTo>
                    <a:lnTo>
                      <a:pt x="187" y="29"/>
                    </a:lnTo>
                    <a:lnTo>
                      <a:pt x="189" y="29"/>
                    </a:lnTo>
                    <a:lnTo>
                      <a:pt x="191" y="31"/>
                    </a:lnTo>
                    <a:lnTo>
                      <a:pt x="194" y="34"/>
                    </a:lnTo>
                    <a:lnTo>
                      <a:pt x="195" y="35"/>
                    </a:lnTo>
                    <a:lnTo>
                      <a:pt x="197" y="36"/>
                    </a:lnTo>
                    <a:lnTo>
                      <a:pt x="199" y="39"/>
                    </a:lnTo>
                    <a:lnTo>
                      <a:pt x="200" y="42"/>
                    </a:lnTo>
                    <a:lnTo>
                      <a:pt x="201" y="43"/>
                    </a:lnTo>
                    <a:lnTo>
                      <a:pt x="203" y="46"/>
                    </a:lnTo>
                    <a:lnTo>
                      <a:pt x="205" y="46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08" y="45"/>
                    </a:lnTo>
                    <a:lnTo>
                      <a:pt x="207" y="48"/>
                    </a:lnTo>
                    <a:lnTo>
                      <a:pt x="207" y="50"/>
                    </a:lnTo>
                    <a:lnTo>
                      <a:pt x="208" y="51"/>
                    </a:lnTo>
                    <a:lnTo>
                      <a:pt x="208" y="53"/>
                    </a:lnTo>
                    <a:lnTo>
                      <a:pt x="206" y="57"/>
                    </a:lnTo>
                    <a:lnTo>
                      <a:pt x="206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0" y="66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2" y="78"/>
                    </a:lnTo>
                    <a:lnTo>
                      <a:pt x="214" y="88"/>
                    </a:lnTo>
                    <a:lnTo>
                      <a:pt x="213" y="90"/>
                    </a:lnTo>
                    <a:lnTo>
                      <a:pt x="212" y="90"/>
                    </a:lnTo>
                    <a:lnTo>
                      <a:pt x="211" y="91"/>
                    </a:lnTo>
                    <a:lnTo>
                      <a:pt x="210" y="92"/>
                    </a:lnTo>
                    <a:lnTo>
                      <a:pt x="211" y="93"/>
                    </a:lnTo>
                    <a:lnTo>
                      <a:pt x="211" y="94"/>
                    </a:lnTo>
                    <a:lnTo>
                      <a:pt x="209" y="95"/>
                    </a:lnTo>
                    <a:lnTo>
                      <a:pt x="204" y="98"/>
                    </a:lnTo>
                    <a:lnTo>
                      <a:pt x="204" y="99"/>
                    </a:lnTo>
                    <a:lnTo>
                      <a:pt x="203" y="102"/>
                    </a:lnTo>
                    <a:lnTo>
                      <a:pt x="202" y="104"/>
                    </a:lnTo>
                    <a:lnTo>
                      <a:pt x="201" y="107"/>
                    </a:lnTo>
                    <a:lnTo>
                      <a:pt x="198" y="115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6" y="127"/>
                    </a:lnTo>
                    <a:lnTo>
                      <a:pt x="191" y="133"/>
                    </a:lnTo>
                    <a:lnTo>
                      <a:pt x="189" y="138"/>
                    </a:lnTo>
                    <a:lnTo>
                      <a:pt x="189" y="140"/>
                    </a:lnTo>
                    <a:lnTo>
                      <a:pt x="189" y="142"/>
                    </a:lnTo>
                    <a:lnTo>
                      <a:pt x="188" y="143"/>
                    </a:lnTo>
                    <a:lnTo>
                      <a:pt x="189" y="147"/>
                    </a:lnTo>
                    <a:lnTo>
                      <a:pt x="189" y="151"/>
                    </a:lnTo>
                    <a:lnTo>
                      <a:pt x="190" y="154"/>
                    </a:lnTo>
                    <a:lnTo>
                      <a:pt x="193" y="163"/>
                    </a:lnTo>
                    <a:lnTo>
                      <a:pt x="195" y="169"/>
                    </a:lnTo>
                    <a:lnTo>
                      <a:pt x="196" y="173"/>
                    </a:lnTo>
                    <a:lnTo>
                      <a:pt x="197" y="176"/>
                    </a:lnTo>
                    <a:lnTo>
                      <a:pt x="198" y="177"/>
                    </a:lnTo>
                    <a:lnTo>
                      <a:pt x="198" y="179"/>
                    </a:lnTo>
                    <a:lnTo>
                      <a:pt x="203" y="179"/>
                    </a:lnTo>
                    <a:lnTo>
                      <a:pt x="204" y="180"/>
                    </a:lnTo>
                    <a:lnTo>
                      <a:pt x="206" y="186"/>
                    </a:lnTo>
                    <a:lnTo>
                      <a:pt x="205" y="189"/>
                    </a:lnTo>
                    <a:lnTo>
                      <a:pt x="204" y="190"/>
                    </a:lnTo>
                    <a:lnTo>
                      <a:pt x="204" y="192"/>
                    </a:lnTo>
                    <a:lnTo>
                      <a:pt x="204" y="195"/>
                    </a:lnTo>
                    <a:lnTo>
                      <a:pt x="203" y="196"/>
                    </a:lnTo>
                    <a:lnTo>
                      <a:pt x="201" y="196"/>
                    </a:lnTo>
                    <a:lnTo>
                      <a:pt x="199" y="197"/>
                    </a:lnTo>
                    <a:lnTo>
                      <a:pt x="196" y="196"/>
                    </a:lnTo>
                    <a:lnTo>
                      <a:pt x="196" y="196"/>
                    </a:lnTo>
                    <a:lnTo>
                      <a:pt x="195" y="195"/>
                    </a:lnTo>
                    <a:lnTo>
                      <a:pt x="191" y="194"/>
                    </a:lnTo>
                    <a:lnTo>
                      <a:pt x="192" y="189"/>
                    </a:lnTo>
                    <a:lnTo>
                      <a:pt x="190" y="189"/>
                    </a:lnTo>
                    <a:lnTo>
                      <a:pt x="189" y="189"/>
                    </a:lnTo>
                    <a:lnTo>
                      <a:pt x="186" y="195"/>
                    </a:lnTo>
                    <a:lnTo>
                      <a:pt x="185" y="196"/>
                    </a:lnTo>
                    <a:lnTo>
                      <a:pt x="166" y="193"/>
                    </a:lnTo>
                    <a:lnTo>
                      <a:pt x="162" y="191"/>
                    </a:lnTo>
                    <a:lnTo>
                      <a:pt x="158" y="190"/>
                    </a:lnTo>
                    <a:lnTo>
                      <a:pt x="149" y="190"/>
                    </a:lnTo>
                    <a:lnTo>
                      <a:pt x="142" y="191"/>
                    </a:lnTo>
                    <a:lnTo>
                      <a:pt x="140" y="193"/>
                    </a:lnTo>
                    <a:lnTo>
                      <a:pt x="158" y="192"/>
                    </a:lnTo>
                    <a:lnTo>
                      <a:pt x="160" y="192"/>
                    </a:lnTo>
                    <a:lnTo>
                      <a:pt x="161" y="193"/>
                    </a:lnTo>
                    <a:lnTo>
                      <a:pt x="139" y="195"/>
                    </a:lnTo>
                    <a:lnTo>
                      <a:pt x="130" y="196"/>
                    </a:lnTo>
                    <a:lnTo>
                      <a:pt x="128" y="196"/>
                    </a:lnTo>
                    <a:lnTo>
                      <a:pt x="126" y="194"/>
                    </a:lnTo>
                    <a:lnTo>
                      <a:pt x="117" y="194"/>
                    </a:lnTo>
                    <a:lnTo>
                      <a:pt x="115" y="194"/>
                    </a:lnTo>
                    <a:lnTo>
                      <a:pt x="114" y="196"/>
                    </a:lnTo>
                    <a:lnTo>
                      <a:pt x="117" y="195"/>
                    </a:lnTo>
                    <a:lnTo>
                      <a:pt x="123" y="195"/>
                    </a:lnTo>
                    <a:lnTo>
                      <a:pt x="125" y="196"/>
                    </a:lnTo>
                    <a:lnTo>
                      <a:pt x="107" y="198"/>
                    </a:lnTo>
                    <a:lnTo>
                      <a:pt x="95" y="201"/>
                    </a:lnTo>
                    <a:lnTo>
                      <a:pt x="90" y="203"/>
                    </a:lnTo>
                    <a:lnTo>
                      <a:pt x="72" y="209"/>
                    </a:lnTo>
                    <a:lnTo>
                      <a:pt x="62" y="212"/>
                    </a:lnTo>
                    <a:lnTo>
                      <a:pt x="59" y="214"/>
                    </a:lnTo>
                    <a:lnTo>
                      <a:pt x="55" y="217"/>
                    </a:lnTo>
                    <a:lnTo>
                      <a:pt x="48" y="219"/>
                    </a:lnTo>
                    <a:lnTo>
                      <a:pt x="42" y="223"/>
                    </a:lnTo>
                    <a:lnTo>
                      <a:pt x="37" y="224"/>
                    </a:lnTo>
                    <a:lnTo>
                      <a:pt x="37" y="222"/>
                    </a:lnTo>
                    <a:lnTo>
                      <a:pt x="36" y="216"/>
                    </a:lnTo>
                    <a:lnTo>
                      <a:pt x="36" y="207"/>
                    </a:lnTo>
                    <a:lnTo>
                      <a:pt x="36" y="204"/>
                    </a:lnTo>
                    <a:lnTo>
                      <a:pt x="37" y="201"/>
                    </a:lnTo>
                    <a:lnTo>
                      <a:pt x="37" y="198"/>
                    </a:lnTo>
                    <a:lnTo>
                      <a:pt x="39" y="197"/>
                    </a:lnTo>
                    <a:lnTo>
                      <a:pt x="39" y="196"/>
                    </a:lnTo>
                    <a:lnTo>
                      <a:pt x="40" y="193"/>
                    </a:lnTo>
                    <a:lnTo>
                      <a:pt x="42" y="190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3" y="182"/>
                    </a:lnTo>
                    <a:lnTo>
                      <a:pt x="42" y="178"/>
                    </a:lnTo>
                    <a:lnTo>
                      <a:pt x="41" y="172"/>
                    </a:lnTo>
                    <a:lnTo>
                      <a:pt x="40" y="171"/>
                    </a:lnTo>
                    <a:lnTo>
                      <a:pt x="40" y="171"/>
                    </a:lnTo>
                    <a:lnTo>
                      <a:pt x="39" y="172"/>
                    </a:lnTo>
                    <a:lnTo>
                      <a:pt x="34" y="169"/>
                    </a:lnTo>
                    <a:lnTo>
                      <a:pt x="31" y="169"/>
                    </a:lnTo>
                    <a:lnTo>
                      <a:pt x="29" y="167"/>
                    </a:lnTo>
                    <a:lnTo>
                      <a:pt x="28" y="165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5" y="158"/>
                    </a:lnTo>
                    <a:lnTo>
                      <a:pt x="22" y="156"/>
                    </a:lnTo>
                    <a:lnTo>
                      <a:pt x="19" y="156"/>
                    </a:lnTo>
                    <a:lnTo>
                      <a:pt x="17" y="156"/>
                    </a:lnTo>
                    <a:lnTo>
                      <a:pt x="14" y="156"/>
                    </a:lnTo>
                    <a:lnTo>
                      <a:pt x="11" y="155"/>
                    </a:lnTo>
                    <a:lnTo>
                      <a:pt x="9" y="154"/>
                    </a:lnTo>
                    <a:lnTo>
                      <a:pt x="7" y="152"/>
                    </a:lnTo>
                    <a:lnTo>
                      <a:pt x="6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1" y="149"/>
                    </a:lnTo>
                    <a:lnTo>
                      <a:pt x="0" y="148"/>
                    </a:lnTo>
                    <a:lnTo>
                      <a:pt x="7" y="141"/>
                    </a:lnTo>
                    <a:lnTo>
                      <a:pt x="10" y="138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11" y="132"/>
                    </a:lnTo>
                    <a:lnTo>
                      <a:pt x="11" y="128"/>
                    </a:lnTo>
                    <a:lnTo>
                      <a:pt x="7" y="116"/>
                    </a:lnTo>
                    <a:lnTo>
                      <a:pt x="6" y="113"/>
                    </a:lnTo>
                    <a:lnTo>
                      <a:pt x="5" y="112"/>
                    </a:lnTo>
                    <a:lnTo>
                      <a:pt x="4" y="111"/>
                    </a:lnTo>
                    <a:lnTo>
                      <a:pt x="6" y="110"/>
                    </a:lnTo>
                    <a:lnTo>
                      <a:pt x="9" y="110"/>
                    </a:lnTo>
                    <a:lnTo>
                      <a:pt x="13" y="111"/>
                    </a:lnTo>
                    <a:lnTo>
                      <a:pt x="14" y="110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7" y="100"/>
                    </a:lnTo>
                    <a:lnTo>
                      <a:pt x="19" y="96"/>
                    </a:lnTo>
                    <a:lnTo>
                      <a:pt x="20" y="95"/>
                    </a:lnTo>
                    <a:lnTo>
                      <a:pt x="21" y="93"/>
                    </a:lnTo>
                    <a:lnTo>
                      <a:pt x="21" y="91"/>
                    </a:lnTo>
                    <a:lnTo>
                      <a:pt x="20" y="90"/>
                    </a:lnTo>
                    <a:lnTo>
                      <a:pt x="18" y="90"/>
                    </a:lnTo>
                    <a:lnTo>
                      <a:pt x="17" y="89"/>
                    </a:lnTo>
                    <a:lnTo>
                      <a:pt x="14" y="88"/>
                    </a:lnTo>
                    <a:lnTo>
                      <a:pt x="13" y="87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4" y="79"/>
                    </a:lnTo>
                    <a:lnTo>
                      <a:pt x="16" y="78"/>
                    </a:lnTo>
                    <a:lnTo>
                      <a:pt x="20" y="78"/>
                    </a:lnTo>
                    <a:lnTo>
                      <a:pt x="23" y="79"/>
                    </a:lnTo>
                    <a:lnTo>
                      <a:pt x="26" y="79"/>
                    </a:lnTo>
                    <a:lnTo>
                      <a:pt x="28" y="79"/>
                    </a:lnTo>
                    <a:lnTo>
                      <a:pt x="29" y="81"/>
                    </a:lnTo>
                    <a:lnTo>
                      <a:pt x="31" y="83"/>
                    </a:lnTo>
                    <a:lnTo>
                      <a:pt x="32" y="83"/>
                    </a:lnTo>
                    <a:lnTo>
                      <a:pt x="33" y="81"/>
                    </a:lnTo>
                    <a:lnTo>
                      <a:pt x="32" y="76"/>
                    </a:lnTo>
                    <a:lnTo>
                      <a:pt x="31" y="73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23" y="65"/>
                    </a:lnTo>
                    <a:lnTo>
                      <a:pt x="24" y="61"/>
                    </a:lnTo>
                    <a:lnTo>
                      <a:pt x="25" y="60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7" y="55"/>
                    </a:lnTo>
                    <a:lnTo>
                      <a:pt x="24" y="54"/>
                    </a:lnTo>
                    <a:lnTo>
                      <a:pt x="25" y="50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8" y="45"/>
                    </a:lnTo>
                    <a:lnTo>
                      <a:pt x="17" y="43"/>
                    </a:lnTo>
                    <a:lnTo>
                      <a:pt x="16" y="37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1" y="21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30" y="13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4" y="16"/>
                    </a:lnTo>
                    <a:lnTo>
                      <a:pt x="50" y="17"/>
                    </a:lnTo>
                    <a:lnTo>
                      <a:pt x="53" y="18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8" y="11"/>
                    </a:lnTo>
                    <a:lnTo>
                      <a:pt x="67" y="7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69" y="2"/>
                    </a:lnTo>
                    <a:lnTo>
                      <a:pt x="72" y="4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2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83" y="6"/>
                    </a:lnTo>
                    <a:lnTo>
                      <a:pt x="84" y="8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4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5" y="17"/>
                    </a:lnTo>
                    <a:lnTo>
                      <a:pt x="88" y="18"/>
                    </a:lnTo>
                    <a:lnTo>
                      <a:pt x="90" y="18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95" y="14"/>
                    </a:lnTo>
                    <a:lnTo>
                      <a:pt x="95" y="13"/>
                    </a:lnTo>
                    <a:lnTo>
                      <a:pt x="97" y="11"/>
                    </a:lnTo>
                    <a:lnTo>
                      <a:pt x="102" y="10"/>
                    </a:lnTo>
                    <a:lnTo>
                      <a:pt x="107" y="10"/>
                    </a:lnTo>
                    <a:lnTo>
                      <a:pt x="108" y="10"/>
                    </a:lnTo>
                    <a:close/>
                    <a:moveTo>
                      <a:pt x="194" y="197"/>
                    </a:moveTo>
                    <a:lnTo>
                      <a:pt x="193" y="198"/>
                    </a:lnTo>
                    <a:lnTo>
                      <a:pt x="188" y="197"/>
                    </a:lnTo>
                    <a:lnTo>
                      <a:pt x="189" y="196"/>
                    </a:lnTo>
                    <a:lnTo>
                      <a:pt x="194" y="19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48">
                <a:extLst>
                  <a:ext uri="{FF2B5EF4-FFF2-40B4-BE49-F238E27FC236}">
                    <a16:creationId xmlns:a16="http://schemas.microsoft.com/office/drawing/2014/main" id="{3EBB0B73-0CC1-F259-1555-31B68FE9E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7" y="3131"/>
                <a:ext cx="1" cy="1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0 w 3"/>
                  <a:gd name="T11" fmla="*/ 1 h 3"/>
                  <a:gd name="T12" fmla="*/ 1 w 3"/>
                  <a:gd name="T13" fmla="*/ 0 h 3"/>
                  <a:gd name="T14" fmla="*/ 2 w 3"/>
                  <a:gd name="T15" fmla="*/ 1 h 3"/>
                  <a:gd name="T16" fmla="*/ 3 w 3"/>
                  <a:gd name="T17" fmla="*/ 1 h 3"/>
                  <a:gd name="T18" fmla="*/ 3 w 3"/>
                  <a:gd name="T19" fmla="*/ 2 h 3"/>
                  <a:gd name="T20" fmla="*/ 3 w 3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49">
                <a:extLst>
                  <a:ext uri="{FF2B5EF4-FFF2-40B4-BE49-F238E27FC236}">
                    <a16:creationId xmlns:a16="http://schemas.microsoft.com/office/drawing/2014/main" id="{E673D047-21D6-5496-6088-20A5A29984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5" y="3091"/>
                <a:ext cx="442" cy="511"/>
              </a:xfrm>
              <a:custGeom>
                <a:avLst/>
                <a:gdLst>
                  <a:gd name="T0" fmla="*/ 1439 w 1509"/>
                  <a:gd name="T1" fmla="*/ 322 h 1745"/>
                  <a:gd name="T2" fmla="*/ 1396 w 1509"/>
                  <a:gd name="T3" fmla="*/ 414 h 1745"/>
                  <a:gd name="T4" fmla="*/ 1370 w 1509"/>
                  <a:gd name="T5" fmla="*/ 523 h 1745"/>
                  <a:gd name="T6" fmla="*/ 1387 w 1509"/>
                  <a:gd name="T7" fmla="*/ 611 h 1745"/>
                  <a:gd name="T8" fmla="*/ 1369 w 1509"/>
                  <a:gd name="T9" fmla="*/ 707 h 1745"/>
                  <a:gd name="T10" fmla="*/ 1345 w 1509"/>
                  <a:gd name="T11" fmla="*/ 811 h 1745"/>
                  <a:gd name="T12" fmla="*/ 1324 w 1509"/>
                  <a:gd name="T13" fmla="*/ 910 h 1745"/>
                  <a:gd name="T14" fmla="*/ 1311 w 1509"/>
                  <a:gd name="T15" fmla="*/ 1015 h 1745"/>
                  <a:gd name="T16" fmla="*/ 1343 w 1509"/>
                  <a:gd name="T17" fmla="*/ 1118 h 1745"/>
                  <a:gd name="T18" fmla="*/ 1322 w 1509"/>
                  <a:gd name="T19" fmla="*/ 1209 h 1745"/>
                  <a:gd name="T20" fmla="*/ 1291 w 1509"/>
                  <a:gd name="T21" fmla="*/ 1339 h 1745"/>
                  <a:gd name="T22" fmla="*/ 1301 w 1509"/>
                  <a:gd name="T23" fmla="*/ 1439 h 1745"/>
                  <a:gd name="T24" fmla="*/ 1414 w 1509"/>
                  <a:gd name="T25" fmla="*/ 1525 h 1745"/>
                  <a:gd name="T26" fmla="*/ 1319 w 1509"/>
                  <a:gd name="T27" fmla="*/ 1587 h 1745"/>
                  <a:gd name="T28" fmla="*/ 1291 w 1509"/>
                  <a:gd name="T29" fmla="*/ 1560 h 1745"/>
                  <a:gd name="T30" fmla="*/ 1273 w 1509"/>
                  <a:gd name="T31" fmla="*/ 1547 h 1745"/>
                  <a:gd name="T32" fmla="*/ 1267 w 1509"/>
                  <a:gd name="T33" fmla="*/ 1522 h 1745"/>
                  <a:gd name="T34" fmla="*/ 1271 w 1509"/>
                  <a:gd name="T35" fmla="*/ 1483 h 1745"/>
                  <a:gd name="T36" fmla="*/ 1215 w 1509"/>
                  <a:gd name="T37" fmla="*/ 1460 h 1745"/>
                  <a:gd name="T38" fmla="*/ 1236 w 1509"/>
                  <a:gd name="T39" fmla="*/ 1435 h 1745"/>
                  <a:gd name="T40" fmla="*/ 1244 w 1509"/>
                  <a:gd name="T41" fmla="*/ 1351 h 1745"/>
                  <a:gd name="T42" fmla="*/ 1248 w 1509"/>
                  <a:gd name="T43" fmla="*/ 1297 h 1745"/>
                  <a:gd name="T44" fmla="*/ 1235 w 1509"/>
                  <a:gd name="T45" fmla="*/ 1272 h 1745"/>
                  <a:gd name="T46" fmla="*/ 1193 w 1509"/>
                  <a:gd name="T47" fmla="*/ 1240 h 1745"/>
                  <a:gd name="T48" fmla="*/ 1245 w 1509"/>
                  <a:gd name="T49" fmla="*/ 1184 h 1745"/>
                  <a:gd name="T50" fmla="*/ 1252 w 1509"/>
                  <a:gd name="T51" fmla="*/ 1178 h 1745"/>
                  <a:gd name="T52" fmla="*/ 1281 w 1509"/>
                  <a:gd name="T53" fmla="*/ 1052 h 1745"/>
                  <a:gd name="T54" fmla="*/ 1294 w 1509"/>
                  <a:gd name="T55" fmla="*/ 983 h 1745"/>
                  <a:gd name="T56" fmla="*/ 1260 w 1509"/>
                  <a:gd name="T57" fmla="*/ 838 h 1745"/>
                  <a:gd name="T58" fmla="*/ 1312 w 1509"/>
                  <a:gd name="T59" fmla="*/ 660 h 1745"/>
                  <a:gd name="T60" fmla="*/ 1335 w 1509"/>
                  <a:gd name="T61" fmla="*/ 429 h 1745"/>
                  <a:gd name="T62" fmla="*/ 1366 w 1509"/>
                  <a:gd name="T63" fmla="*/ 234 h 1745"/>
                  <a:gd name="T64" fmla="*/ 1370 w 1509"/>
                  <a:gd name="T65" fmla="*/ 31 h 1745"/>
                  <a:gd name="T66" fmla="*/ 1424 w 1509"/>
                  <a:gd name="T67" fmla="*/ 59 h 1745"/>
                  <a:gd name="T68" fmla="*/ 1434 w 1509"/>
                  <a:gd name="T69" fmla="*/ 124 h 1745"/>
                  <a:gd name="T70" fmla="*/ 6 w 1509"/>
                  <a:gd name="T71" fmla="*/ 364 h 1745"/>
                  <a:gd name="T72" fmla="*/ 1241 w 1509"/>
                  <a:gd name="T73" fmla="*/ 1003 h 1745"/>
                  <a:gd name="T74" fmla="*/ 1251 w 1509"/>
                  <a:gd name="T75" fmla="*/ 1062 h 1745"/>
                  <a:gd name="T76" fmla="*/ 1249 w 1509"/>
                  <a:gd name="T77" fmla="*/ 1135 h 1745"/>
                  <a:gd name="T78" fmla="*/ 1248 w 1509"/>
                  <a:gd name="T79" fmla="*/ 1103 h 1745"/>
                  <a:gd name="T80" fmla="*/ 1250 w 1509"/>
                  <a:gd name="T81" fmla="*/ 1124 h 1745"/>
                  <a:gd name="T82" fmla="*/ 1232 w 1509"/>
                  <a:gd name="T83" fmla="*/ 1166 h 1745"/>
                  <a:gd name="T84" fmla="*/ 1214 w 1509"/>
                  <a:gd name="T85" fmla="*/ 1287 h 1745"/>
                  <a:gd name="T86" fmla="*/ 1225 w 1509"/>
                  <a:gd name="T87" fmla="*/ 1383 h 1745"/>
                  <a:gd name="T88" fmla="*/ 1189 w 1509"/>
                  <a:gd name="T89" fmla="*/ 1390 h 1745"/>
                  <a:gd name="T90" fmla="*/ 1194 w 1509"/>
                  <a:gd name="T91" fmla="*/ 1356 h 1745"/>
                  <a:gd name="T92" fmla="*/ 1209 w 1509"/>
                  <a:gd name="T93" fmla="*/ 1415 h 1745"/>
                  <a:gd name="T94" fmla="*/ 1200 w 1509"/>
                  <a:gd name="T95" fmla="*/ 1482 h 1745"/>
                  <a:gd name="T96" fmla="*/ 1227 w 1509"/>
                  <a:gd name="T97" fmla="*/ 1497 h 1745"/>
                  <a:gd name="T98" fmla="*/ 1358 w 1509"/>
                  <a:gd name="T99" fmla="*/ 1674 h 1745"/>
                  <a:gd name="T100" fmla="*/ 1361 w 1509"/>
                  <a:gd name="T101" fmla="*/ 1645 h 1745"/>
                  <a:gd name="T102" fmla="*/ 1417 w 1509"/>
                  <a:gd name="T103" fmla="*/ 1655 h 1745"/>
                  <a:gd name="T104" fmla="*/ 1378 w 1509"/>
                  <a:gd name="T105" fmla="*/ 1565 h 1745"/>
                  <a:gd name="T106" fmla="*/ 1267 w 1509"/>
                  <a:gd name="T107" fmla="*/ 1585 h 1745"/>
                  <a:gd name="T108" fmla="*/ 1296 w 1509"/>
                  <a:gd name="T109" fmla="*/ 1605 h 1745"/>
                  <a:gd name="T110" fmla="*/ 1267 w 1509"/>
                  <a:gd name="T111" fmla="*/ 1624 h 1745"/>
                  <a:gd name="T112" fmla="*/ 1332 w 1509"/>
                  <a:gd name="T113" fmla="*/ 1643 h 1745"/>
                  <a:gd name="T114" fmla="*/ 1359 w 1509"/>
                  <a:gd name="T115" fmla="*/ 1696 h 1745"/>
                  <a:gd name="T116" fmla="*/ 1442 w 1509"/>
                  <a:gd name="T117" fmla="*/ 1708 h 1745"/>
                  <a:gd name="T118" fmla="*/ 1412 w 1509"/>
                  <a:gd name="T119" fmla="*/ 1719 h 1745"/>
                  <a:gd name="T120" fmla="*/ 1464 w 1509"/>
                  <a:gd name="T121" fmla="*/ 1704 h 1745"/>
                  <a:gd name="T122" fmla="*/ 1470 w 1509"/>
                  <a:gd name="T123" fmla="*/ 1732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9" h="1745">
                    <a:moveTo>
                      <a:pt x="1482" y="198"/>
                    </a:moveTo>
                    <a:lnTo>
                      <a:pt x="1488" y="205"/>
                    </a:lnTo>
                    <a:lnTo>
                      <a:pt x="1486" y="214"/>
                    </a:lnTo>
                    <a:lnTo>
                      <a:pt x="1481" y="229"/>
                    </a:lnTo>
                    <a:lnTo>
                      <a:pt x="1478" y="240"/>
                    </a:lnTo>
                    <a:lnTo>
                      <a:pt x="1477" y="242"/>
                    </a:lnTo>
                    <a:lnTo>
                      <a:pt x="1476" y="244"/>
                    </a:lnTo>
                    <a:lnTo>
                      <a:pt x="1469" y="247"/>
                    </a:lnTo>
                    <a:lnTo>
                      <a:pt x="1458" y="252"/>
                    </a:lnTo>
                    <a:lnTo>
                      <a:pt x="1452" y="255"/>
                    </a:lnTo>
                    <a:lnTo>
                      <a:pt x="1445" y="258"/>
                    </a:lnTo>
                    <a:lnTo>
                      <a:pt x="1443" y="260"/>
                    </a:lnTo>
                    <a:lnTo>
                      <a:pt x="1441" y="262"/>
                    </a:lnTo>
                    <a:lnTo>
                      <a:pt x="1439" y="264"/>
                    </a:lnTo>
                    <a:lnTo>
                      <a:pt x="1438" y="266"/>
                    </a:lnTo>
                    <a:lnTo>
                      <a:pt x="1436" y="267"/>
                    </a:lnTo>
                    <a:lnTo>
                      <a:pt x="1434" y="271"/>
                    </a:lnTo>
                    <a:lnTo>
                      <a:pt x="1434" y="275"/>
                    </a:lnTo>
                    <a:lnTo>
                      <a:pt x="1435" y="277"/>
                    </a:lnTo>
                    <a:lnTo>
                      <a:pt x="1437" y="278"/>
                    </a:lnTo>
                    <a:lnTo>
                      <a:pt x="1438" y="281"/>
                    </a:lnTo>
                    <a:lnTo>
                      <a:pt x="1439" y="283"/>
                    </a:lnTo>
                    <a:lnTo>
                      <a:pt x="1440" y="285"/>
                    </a:lnTo>
                    <a:lnTo>
                      <a:pt x="1440" y="286"/>
                    </a:lnTo>
                    <a:lnTo>
                      <a:pt x="1439" y="287"/>
                    </a:lnTo>
                    <a:lnTo>
                      <a:pt x="1436" y="287"/>
                    </a:lnTo>
                    <a:lnTo>
                      <a:pt x="1435" y="290"/>
                    </a:lnTo>
                    <a:lnTo>
                      <a:pt x="1433" y="297"/>
                    </a:lnTo>
                    <a:lnTo>
                      <a:pt x="1433" y="300"/>
                    </a:lnTo>
                    <a:lnTo>
                      <a:pt x="1435" y="306"/>
                    </a:lnTo>
                    <a:lnTo>
                      <a:pt x="1436" y="310"/>
                    </a:lnTo>
                    <a:lnTo>
                      <a:pt x="1439" y="322"/>
                    </a:lnTo>
                    <a:lnTo>
                      <a:pt x="1439" y="326"/>
                    </a:lnTo>
                    <a:lnTo>
                      <a:pt x="1435" y="331"/>
                    </a:lnTo>
                    <a:lnTo>
                      <a:pt x="1433" y="333"/>
                    </a:lnTo>
                    <a:lnTo>
                      <a:pt x="1433" y="336"/>
                    </a:lnTo>
                    <a:lnTo>
                      <a:pt x="1433" y="338"/>
                    </a:lnTo>
                    <a:lnTo>
                      <a:pt x="1433" y="340"/>
                    </a:lnTo>
                    <a:lnTo>
                      <a:pt x="1437" y="346"/>
                    </a:lnTo>
                    <a:lnTo>
                      <a:pt x="1441" y="351"/>
                    </a:lnTo>
                    <a:lnTo>
                      <a:pt x="1443" y="354"/>
                    </a:lnTo>
                    <a:lnTo>
                      <a:pt x="1443" y="358"/>
                    </a:lnTo>
                    <a:lnTo>
                      <a:pt x="1442" y="360"/>
                    </a:lnTo>
                    <a:lnTo>
                      <a:pt x="1439" y="361"/>
                    </a:lnTo>
                    <a:lnTo>
                      <a:pt x="1435" y="362"/>
                    </a:lnTo>
                    <a:lnTo>
                      <a:pt x="1433" y="364"/>
                    </a:lnTo>
                    <a:lnTo>
                      <a:pt x="1431" y="365"/>
                    </a:lnTo>
                    <a:lnTo>
                      <a:pt x="1429" y="363"/>
                    </a:lnTo>
                    <a:lnTo>
                      <a:pt x="1427" y="363"/>
                    </a:lnTo>
                    <a:lnTo>
                      <a:pt x="1424" y="365"/>
                    </a:lnTo>
                    <a:lnTo>
                      <a:pt x="1423" y="368"/>
                    </a:lnTo>
                    <a:lnTo>
                      <a:pt x="1421" y="375"/>
                    </a:lnTo>
                    <a:lnTo>
                      <a:pt x="1419" y="376"/>
                    </a:lnTo>
                    <a:lnTo>
                      <a:pt x="1417" y="381"/>
                    </a:lnTo>
                    <a:lnTo>
                      <a:pt x="1414" y="388"/>
                    </a:lnTo>
                    <a:lnTo>
                      <a:pt x="1413" y="392"/>
                    </a:lnTo>
                    <a:lnTo>
                      <a:pt x="1412" y="395"/>
                    </a:lnTo>
                    <a:lnTo>
                      <a:pt x="1410" y="397"/>
                    </a:lnTo>
                    <a:lnTo>
                      <a:pt x="1407" y="401"/>
                    </a:lnTo>
                    <a:lnTo>
                      <a:pt x="1404" y="405"/>
                    </a:lnTo>
                    <a:lnTo>
                      <a:pt x="1403" y="406"/>
                    </a:lnTo>
                    <a:lnTo>
                      <a:pt x="1401" y="406"/>
                    </a:lnTo>
                    <a:lnTo>
                      <a:pt x="1400" y="409"/>
                    </a:lnTo>
                    <a:lnTo>
                      <a:pt x="1396" y="414"/>
                    </a:lnTo>
                    <a:lnTo>
                      <a:pt x="1394" y="420"/>
                    </a:lnTo>
                    <a:lnTo>
                      <a:pt x="1393" y="423"/>
                    </a:lnTo>
                    <a:lnTo>
                      <a:pt x="1393" y="429"/>
                    </a:lnTo>
                    <a:lnTo>
                      <a:pt x="1390" y="440"/>
                    </a:lnTo>
                    <a:lnTo>
                      <a:pt x="1390" y="442"/>
                    </a:lnTo>
                    <a:lnTo>
                      <a:pt x="1387" y="444"/>
                    </a:lnTo>
                    <a:lnTo>
                      <a:pt x="1384" y="448"/>
                    </a:lnTo>
                    <a:lnTo>
                      <a:pt x="1383" y="451"/>
                    </a:lnTo>
                    <a:lnTo>
                      <a:pt x="1384" y="460"/>
                    </a:lnTo>
                    <a:lnTo>
                      <a:pt x="1386" y="469"/>
                    </a:lnTo>
                    <a:lnTo>
                      <a:pt x="1386" y="473"/>
                    </a:lnTo>
                    <a:lnTo>
                      <a:pt x="1385" y="479"/>
                    </a:lnTo>
                    <a:lnTo>
                      <a:pt x="1385" y="481"/>
                    </a:lnTo>
                    <a:lnTo>
                      <a:pt x="1386" y="482"/>
                    </a:lnTo>
                    <a:lnTo>
                      <a:pt x="1388" y="483"/>
                    </a:lnTo>
                    <a:lnTo>
                      <a:pt x="1389" y="485"/>
                    </a:lnTo>
                    <a:lnTo>
                      <a:pt x="1387" y="486"/>
                    </a:lnTo>
                    <a:lnTo>
                      <a:pt x="1387" y="489"/>
                    </a:lnTo>
                    <a:lnTo>
                      <a:pt x="1385" y="492"/>
                    </a:lnTo>
                    <a:lnTo>
                      <a:pt x="1380" y="494"/>
                    </a:lnTo>
                    <a:lnTo>
                      <a:pt x="1378" y="492"/>
                    </a:lnTo>
                    <a:lnTo>
                      <a:pt x="1378" y="493"/>
                    </a:lnTo>
                    <a:lnTo>
                      <a:pt x="1378" y="496"/>
                    </a:lnTo>
                    <a:lnTo>
                      <a:pt x="1377" y="498"/>
                    </a:lnTo>
                    <a:lnTo>
                      <a:pt x="1374" y="505"/>
                    </a:lnTo>
                    <a:lnTo>
                      <a:pt x="1372" y="512"/>
                    </a:lnTo>
                    <a:lnTo>
                      <a:pt x="1371" y="514"/>
                    </a:lnTo>
                    <a:lnTo>
                      <a:pt x="1372" y="517"/>
                    </a:lnTo>
                    <a:lnTo>
                      <a:pt x="1373" y="518"/>
                    </a:lnTo>
                    <a:lnTo>
                      <a:pt x="1373" y="519"/>
                    </a:lnTo>
                    <a:lnTo>
                      <a:pt x="1371" y="521"/>
                    </a:lnTo>
                    <a:lnTo>
                      <a:pt x="1370" y="523"/>
                    </a:lnTo>
                    <a:lnTo>
                      <a:pt x="1368" y="524"/>
                    </a:lnTo>
                    <a:lnTo>
                      <a:pt x="1367" y="523"/>
                    </a:lnTo>
                    <a:lnTo>
                      <a:pt x="1365" y="524"/>
                    </a:lnTo>
                    <a:lnTo>
                      <a:pt x="1365" y="528"/>
                    </a:lnTo>
                    <a:lnTo>
                      <a:pt x="1364" y="531"/>
                    </a:lnTo>
                    <a:lnTo>
                      <a:pt x="1364" y="536"/>
                    </a:lnTo>
                    <a:lnTo>
                      <a:pt x="1363" y="542"/>
                    </a:lnTo>
                    <a:lnTo>
                      <a:pt x="1365" y="546"/>
                    </a:lnTo>
                    <a:lnTo>
                      <a:pt x="1368" y="553"/>
                    </a:lnTo>
                    <a:lnTo>
                      <a:pt x="1370" y="555"/>
                    </a:lnTo>
                    <a:lnTo>
                      <a:pt x="1372" y="554"/>
                    </a:lnTo>
                    <a:lnTo>
                      <a:pt x="1374" y="556"/>
                    </a:lnTo>
                    <a:lnTo>
                      <a:pt x="1375" y="558"/>
                    </a:lnTo>
                    <a:lnTo>
                      <a:pt x="1373" y="561"/>
                    </a:lnTo>
                    <a:lnTo>
                      <a:pt x="1371" y="561"/>
                    </a:lnTo>
                    <a:lnTo>
                      <a:pt x="1371" y="563"/>
                    </a:lnTo>
                    <a:lnTo>
                      <a:pt x="1371" y="567"/>
                    </a:lnTo>
                    <a:lnTo>
                      <a:pt x="1372" y="570"/>
                    </a:lnTo>
                    <a:lnTo>
                      <a:pt x="1374" y="572"/>
                    </a:lnTo>
                    <a:lnTo>
                      <a:pt x="1375" y="577"/>
                    </a:lnTo>
                    <a:lnTo>
                      <a:pt x="1378" y="579"/>
                    </a:lnTo>
                    <a:lnTo>
                      <a:pt x="1377" y="585"/>
                    </a:lnTo>
                    <a:lnTo>
                      <a:pt x="1379" y="593"/>
                    </a:lnTo>
                    <a:lnTo>
                      <a:pt x="1382" y="595"/>
                    </a:lnTo>
                    <a:lnTo>
                      <a:pt x="1383" y="596"/>
                    </a:lnTo>
                    <a:lnTo>
                      <a:pt x="1382" y="599"/>
                    </a:lnTo>
                    <a:lnTo>
                      <a:pt x="1380" y="602"/>
                    </a:lnTo>
                    <a:lnTo>
                      <a:pt x="1380" y="606"/>
                    </a:lnTo>
                    <a:lnTo>
                      <a:pt x="1381" y="609"/>
                    </a:lnTo>
                    <a:lnTo>
                      <a:pt x="1383" y="612"/>
                    </a:lnTo>
                    <a:lnTo>
                      <a:pt x="1385" y="612"/>
                    </a:lnTo>
                    <a:lnTo>
                      <a:pt x="1387" y="611"/>
                    </a:lnTo>
                    <a:lnTo>
                      <a:pt x="1390" y="613"/>
                    </a:lnTo>
                    <a:lnTo>
                      <a:pt x="1390" y="615"/>
                    </a:lnTo>
                    <a:lnTo>
                      <a:pt x="1391" y="617"/>
                    </a:lnTo>
                    <a:lnTo>
                      <a:pt x="1389" y="620"/>
                    </a:lnTo>
                    <a:lnTo>
                      <a:pt x="1388" y="626"/>
                    </a:lnTo>
                    <a:lnTo>
                      <a:pt x="1387" y="631"/>
                    </a:lnTo>
                    <a:lnTo>
                      <a:pt x="1388" y="640"/>
                    </a:lnTo>
                    <a:lnTo>
                      <a:pt x="1388" y="646"/>
                    </a:lnTo>
                    <a:lnTo>
                      <a:pt x="1389" y="650"/>
                    </a:lnTo>
                    <a:lnTo>
                      <a:pt x="1389" y="652"/>
                    </a:lnTo>
                    <a:lnTo>
                      <a:pt x="1388" y="653"/>
                    </a:lnTo>
                    <a:lnTo>
                      <a:pt x="1385" y="654"/>
                    </a:lnTo>
                    <a:lnTo>
                      <a:pt x="1383" y="654"/>
                    </a:lnTo>
                    <a:lnTo>
                      <a:pt x="1382" y="655"/>
                    </a:lnTo>
                    <a:lnTo>
                      <a:pt x="1381" y="657"/>
                    </a:lnTo>
                    <a:lnTo>
                      <a:pt x="1380" y="661"/>
                    </a:lnTo>
                    <a:lnTo>
                      <a:pt x="1379" y="663"/>
                    </a:lnTo>
                    <a:lnTo>
                      <a:pt x="1376" y="667"/>
                    </a:lnTo>
                    <a:lnTo>
                      <a:pt x="1375" y="671"/>
                    </a:lnTo>
                    <a:lnTo>
                      <a:pt x="1373" y="674"/>
                    </a:lnTo>
                    <a:lnTo>
                      <a:pt x="1373" y="675"/>
                    </a:lnTo>
                    <a:lnTo>
                      <a:pt x="1373" y="679"/>
                    </a:lnTo>
                    <a:lnTo>
                      <a:pt x="1372" y="682"/>
                    </a:lnTo>
                    <a:lnTo>
                      <a:pt x="1370" y="691"/>
                    </a:lnTo>
                    <a:lnTo>
                      <a:pt x="1367" y="693"/>
                    </a:lnTo>
                    <a:lnTo>
                      <a:pt x="1365" y="694"/>
                    </a:lnTo>
                    <a:lnTo>
                      <a:pt x="1364" y="696"/>
                    </a:lnTo>
                    <a:lnTo>
                      <a:pt x="1365" y="698"/>
                    </a:lnTo>
                    <a:lnTo>
                      <a:pt x="1367" y="699"/>
                    </a:lnTo>
                    <a:lnTo>
                      <a:pt x="1368" y="701"/>
                    </a:lnTo>
                    <a:lnTo>
                      <a:pt x="1367" y="704"/>
                    </a:lnTo>
                    <a:lnTo>
                      <a:pt x="1369" y="707"/>
                    </a:lnTo>
                    <a:lnTo>
                      <a:pt x="1369" y="711"/>
                    </a:lnTo>
                    <a:lnTo>
                      <a:pt x="1370" y="718"/>
                    </a:lnTo>
                    <a:lnTo>
                      <a:pt x="1369" y="723"/>
                    </a:lnTo>
                    <a:lnTo>
                      <a:pt x="1369" y="727"/>
                    </a:lnTo>
                    <a:lnTo>
                      <a:pt x="1369" y="731"/>
                    </a:lnTo>
                    <a:lnTo>
                      <a:pt x="1367" y="734"/>
                    </a:lnTo>
                    <a:lnTo>
                      <a:pt x="1364" y="734"/>
                    </a:lnTo>
                    <a:lnTo>
                      <a:pt x="1362" y="737"/>
                    </a:lnTo>
                    <a:lnTo>
                      <a:pt x="1358" y="740"/>
                    </a:lnTo>
                    <a:lnTo>
                      <a:pt x="1358" y="743"/>
                    </a:lnTo>
                    <a:lnTo>
                      <a:pt x="1357" y="745"/>
                    </a:lnTo>
                    <a:lnTo>
                      <a:pt x="1356" y="746"/>
                    </a:lnTo>
                    <a:lnTo>
                      <a:pt x="1354" y="746"/>
                    </a:lnTo>
                    <a:lnTo>
                      <a:pt x="1352" y="746"/>
                    </a:lnTo>
                    <a:lnTo>
                      <a:pt x="1349" y="749"/>
                    </a:lnTo>
                    <a:lnTo>
                      <a:pt x="1346" y="751"/>
                    </a:lnTo>
                    <a:lnTo>
                      <a:pt x="1346" y="753"/>
                    </a:lnTo>
                    <a:lnTo>
                      <a:pt x="1346" y="756"/>
                    </a:lnTo>
                    <a:lnTo>
                      <a:pt x="1345" y="758"/>
                    </a:lnTo>
                    <a:lnTo>
                      <a:pt x="1343" y="761"/>
                    </a:lnTo>
                    <a:lnTo>
                      <a:pt x="1342" y="765"/>
                    </a:lnTo>
                    <a:lnTo>
                      <a:pt x="1343" y="768"/>
                    </a:lnTo>
                    <a:lnTo>
                      <a:pt x="1344" y="774"/>
                    </a:lnTo>
                    <a:lnTo>
                      <a:pt x="1344" y="776"/>
                    </a:lnTo>
                    <a:lnTo>
                      <a:pt x="1343" y="781"/>
                    </a:lnTo>
                    <a:lnTo>
                      <a:pt x="1341" y="785"/>
                    </a:lnTo>
                    <a:lnTo>
                      <a:pt x="1343" y="789"/>
                    </a:lnTo>
                    <a:lnTo>
                      <a:pt x="1344" y="791"/>
                    </a:lnTo>
                    <a:lnTo>
                      <a:pt x="1343" y="796"/>
                    </a:lnTo>
                    <a:lnTo>
                      <a:pt x="1342" y="799"/>
                    </a:lnTo>
                    <a:lnTo>
                      <a:pt x="1343" y="805"/>
                    </a:lnTo>
                    <a:lnTo>
                      <a:pt x="1345" y="811"/>
                    </a:lnTo>
                    <a:lnTo>
                      <a:pt x="1347" y="817"/>
                    </a:lnTo>
                    <a:lnTo>
                      <a:pt x="1348" y="824"/>
                    </a:lnTo>
                    <a:lnTo>
                      <a:pt x="1348" y="829"/>
                    </a:lnTo>
                    <a:lnTo>
                      <a:pt x="1350" y="835"/>
                    </a:lnTo>
                    <a:lnTo>
                      <a:pt x="1352" y="838"/>
                    </a:lnTo>
                    <a:lnTo>
                      <a:pt x="1354" y="840"/>
                    </a:lnTo>
                    <a:lnTo>
                      <a:pt x="1353" y="842"/>
                    </a:lnTo>
                    <a:lnTo>
                      <a:pt x="1352" y="846"/>
                    </a:lnTo>
                    <a:lnTo>
                      <a:pt x="1350" y="848"/>
                    </a:lnTo>
                    <a:lnTo>
                      <a:pt x="1345" y="849"/>
                    </a:lnTo>
                    <a:lnTo>
                      <a:pt x="1342" y="852"/>
                    </a:lnTo>
                    <a:lnTo>
                      <a:pt x="1338" y="853"/>
                    </a:lnTo>
                    <a:lnTo>
                      <a:pt x="1336" y="855"/>
                    </a:lnTo>
                    <a:lnTo>
                      <a:pt x="1334" y="857"/>
                    </a:lnTo>
                    <a:lnTo>
                      <a:pt x="1333" y="859"/>
                    </a:lnTo>
                    <a:lnTo>
                      <a:pt x="1334" y="869"/>
                    </a:lnTo>
                    <a:lnTo>
                      <a:pt x="1334" y="873"/>
                    </a:lnTo>
                    <a:lnTo>
                      <a:pt x="1332" y="878"/>
                    </a:lnTo>
                    <a:lnTo>
                      <a:pt x="1331" y="882"/>
                    </a:lnTo>
                    <a:lnTo>
                      <a:pt x="1330" y="884"/>
                    </a:lnTo>
                    <a:lnTo>
                      <a:pt x="1330" y="886"/>
                    </a:lnTo>
                    <a:lnTo>
                      <a:pt x="1329" y="887"/>
                    </a:lnTo>
                    <a:lnTo>
                      <a:pt x="1328" y="888"/>
                    </a:lnTo>
                    <a:lnTo>
                      <a:pt x="1325" y="887"/>
                    </a:lnTo>
                    <a:lnTo>
                      <a:pt x="1324" y="887"/>
                    </a:lnTo>
                    <a:lnTo>
                      <a:pt x="1323" y="889"/>
                    </a:lnTo>
                    <a:lnTo>
                      <a:pt x="1324" y="892"/>
                    </a:lnTo>
                    <a:lnTo>
                      <a:pt x="1325" y="898"/>
                    </a:lnTo>
                    <a:lnTo>
                      <a:pt x="1326" y="900"/>
                    </a:lnTo>
                    <a:lnTo>
                      <a:pt x="1326" y="902"/>
                    </a:lnTo>
                    <a:lnTo>
                      <a:pt x="1325" y="906"/>
                    </a:lnTo>
                    <a:lnTo>
                      <a:pt x="1324" y="910"/>
                    </a:lnTo>
                    <a:lnTo>
                      <a:pt x="1322" y="910"/>
                    </a:lnTo>
                    <a:lnTo>
                      <a:pt x="1320" y="911"/>
                    </a:lnTo>
                    <a:lnTo>
                      <a:pt x="1320" y="913"/>
                    </a:lnTo>
                    <a:lnTo>
                      <a:pt x="1320" y="916"/>
                    </a:lnTo>
                    <a:lnTo>
                      <a:pt x="1323" y="919"/>
                    </a:lnTo>
                    <a:lnTo>
                      <a:pt x="1324" y="921"/>
                    </a:lnTo>
                    <a:lnTo>
                      <a:pt x="1324" y="923"/>
                    </a:lnTo>
                    <a:lnTo>
                      <a:pt x="1321" y="924"/>
                    </a:lnTo>
                    <a:lnTo>
                      <a:pt x="1320" y="925"/>
                    </a:lnTo>
                    <a:lnTo>
                      <a:pt x="1319" y="929"/>
                    </a:lnTo>
                    <a:lnTo>
                      <a:pt x="1317" y="934"/>
                    </a:lnTo>
                    <a:lnTo>
                      <a:pt x="1316" y="937"/>
                    </a:lnTo>
                    <a:lnTo>
                      <a:pt x="1315" y="942"/>
                    </a:lnTo>
                    <a:lnTo>
                      <a:pt x="1318" y="946"/>
                    </a:lnTo>
                    <a:lnTo>
                      <a:pt x="1318" y="951"/>
                    </a:lnTo>
                    <a:lnTo>
                      <a:pt x="1317" y="965"/>
                    </a:lnTo>
                    <a:lnTo>
                      <a:pt x="1317" y="970"/>
                    </a:lnTo>
                    <a:lnTo>
                      <a:pt x="1318" y="977"/>
                    </a:lnTo>
                    <a:lnTo>
                      <a:pt x="1317" y="979"/>
                    </a:lnTo>
                    <a:lnTo>
                      <a:pt x="1316" y="982"/>
                    </a:lnTo>
                    <a:lnTo>
                      <a:pt x="1319" y="987"/>
                    </a:lnTo>
                    <a:lnTo>
                      <a:pt x="1321" y="996"/>
                    </a:lnTo>
                    <a:lnTo>
                      <a:pt x="1322" y="1000"/>
                    </a:lnTo>
                    <a:lnTo>
                      <a:pt x="1322" y="1003"/>
                    </a:lnTo>
                    <a:lnTo>
                      <a:pt x="1318" y="1005"/>
                    </a:lnTo>
                    <a:lnTo>
                      <a:pt x="1315" y="1006"/>
                    </a:lnTo>
                    <a:lnTo>
                      <a:pt x="1314" y="1004"/>
                    </a:lnTo>
                    <a:lnTo>
                      <a:pt x="1312" y="1005"/>
                    </a:lnTo>
                    <a:lnTo>
                      <a:pt x="1311" y="1008"/>
                    </a:lnTo>
                    <a:lnTo>
                      <a:pt x="1310" y="1010"/>
                    </a:lnTo>
                    <a:lnTo>
                      <a:pt x="1309" y="1012"/>
                    </a:lnTo>
                    <a:lnTo>
                      <a:pt x="1311" y="1015"/>
                    </a:lnTo>
                    <a:lnTo>
                      <a:pt x="1311" y="1020"/>
                    </a:lnTo>
                    <a:lnTo>
                      <a:pt x="1310" y="1023"/>
                    </a:lnTo>
                    <a:lnTo>
                      <a:pt x="1308" y="1025"/>
                    </a:lnTo>
                    <a:lnTo>
                      <a:pt x="1309" y="1029"/>
                    </a:lnTo>
                    <a:lnTo>
                      <a:pt x="1309" y="1035"/>
                    </a:lnTo>
                    <a:lnTo>
                      <a:pt x="1308" y="1045"/>
                    </a:lnTo>
                    <a:lnTo>
                      <a:pt x="1310" y="1048"/>
                    </a:lnTo>
                    <a:lnTo>
                      <a:pt x="1311" y="1050"/>
                    </a:lnTo>
                    <a:lnTo>
                      <a:pt x="1317" y="1052"/>
                    </a:lnTo>
                    <a:lnTo>
                      <a:pt x="1321" y="1053"/>
                    </a:lnTo>
                    <a:lnTo>
                      <a:pt x="1322" y="1057"/>
                    </a:lnTo>
                    <a:lnTo>
                      <a:pt x="1322" y="1059"/>
                    </a:lnTo>
                    <a:lnTo>
                      <a:pt x="1320" y="1061"/>
                    </a:lnTo>
                    <a:lnTo>
                      <a:pt x="1317" y="1062"/>
                    </a:lnTo>
                    <a:lnTo>
                      <a:pt x="1317" y="1066"/>
                    </a:lnTo>
                    <a:lnTo>
                      <a:pt x="1319" y="1071"/>
                    </a:lnTo>
                    <a:lnTo>
                      <a:pt x="1322" y="1074"/>
                    </a:lnTo>
                    <a:lnTo>
                      <a:pt x="1323" y="1076"/>
                    </a:lnTo>
                    <a:lnTo>
                      <a:pt x="1323" y="1079"/>
                    </a:lnTo>
                    <a:lnTo>
                      <a:pt x="1321" y="1082"/>
                    </a:lnTo>
                    <a:lnTo>
                      <a:pt x="1323" y="1087"/>
                    </a:lnTo>
                    <a:lnTo>
                      <a:pt x="1325" y="1090"/>
                    </a:lnTo>
                    <a:lnTo>
                      <a:pt x="1323" y="1093"/>
                    </a:lnTo>
                    <a:lnTo>
                      <a:pt x="1322" y="1097"/>
                    </a:lnTo>
                    <a:lnTo>
                      <a:pt x="1320" y="1099"/>
                    </a:lnTo>
                    <a:lnTo>
                      <a:pt x="1320" y="1101"/>
                    </a:lnTo>
                    <a:lnTo>
                      <a:pt x="1319" y="1105"/>
                    </a:lnTo>
                    <a:lnTo>
                      <a:pt x="1319" y="1110"/>
                    </a:lnTo>
                    <a:lnTo>
                      <a:pt x="1320" y="1112"/>
                    </a:lnTo>
                    <a:lnTo>
                      <a:pt x="1337" y="1114"/>
                    </a:lnTo>
                    <a:lnTo>
                      <a:pt x="1341" y="1115"/>
                    </a:lnTo>
                    <a:lnTo>
                      <a:pt x="1343" y="1118"/>
                    </a:lnTo>
                    <a:lnTo>
                      <a:pt x="1343" y="1121"/>
                    </a:lnTo>
                    <a:lnTo>
                      <a:pt x="1341" y="1124"/>
                    </a:lnTo>
                    <a:lnTo>
                      <a:pt x="1339" y="1131"/>
                    </a:lnTo>
                    <a:lnTo>
                      <a:pt x="1336" y="1132"/>
                    </a:lnTo>
                    <a:lnTo>
                      <a:pt x="1332" y="1130"/>
                    </a:lnTo>
                    <a:lnTo>
                      <a:pt x="1329" y="1131"/>
                    </a:lnTo>
                    <a:lnTo>
                      <a:pt x="1326" y="1131"/>
                    </a:lnTo>
                    <a:lnTo>
                      <a:pt x="1321" y="1131"/>
                    </a:lnTo>
                    <a:lnTo>
                      <a:pt x="1315" y="1132"/>
                    </a:lnTo>
                    <a:lnTo>
                      <a:pt x="1311" y="1131"/>
                    </a:lnTo>
                    <a:lnTo>
                      <a:pt x="1311" y="1134"/>
                    </a:lnTo>
                    <a:lnTo>
                      <a:pt x="1312" y="1138"/>
                    </a:lnTo>
                    <a:lnTo>
                      <a:pt x="1320" y="1139"/>
                    </a:lnTo>
                    <a:lnTo>
                      <a:pt x="1328" y="1142"/>
                    </a:lnTo>
                    <a:lnTo>
                      <a:pt x="1330" y="1146"/>
                    </a:lnTo>
                    <a:lnTo>
                      <a:pt x="1333" y="1151"/>
                    </a:lnTo>
                    <a:lnTo>
                      <a:pt x="1336" y="1154"/>
                    </a:lnTo>
                    <a:lnTo>
                      <a:pt x="1336" y="1159"/>
                    </a:lnTo>
                    <a:lnTo>
                      <a:pt x="1331" y="1164"/>
                    </a:lnTo>
                    <a:lnTo>
                      <a:pt x="1331" y="1168"/>
                    </a:lnTo>
                    <a:lnTo>
                      <a:pt x="1324" y="1169"/>
                    </a:lnTo>
                    <a:lnTo>
                      <a:pt x="1322" y="1171"/>
                    </a:lnTo>
                    <a:lnTo>
                      <a:pt x="1321" y="1179"/>
                    </a:lnTo>
                    <a:lnTo>
                      <a:pt x="1322" y="1184"/>
                    </a:lnTo>
                    <a:lnTo>
                      <a:pt x="1325" y="1186"/>
                    </a:lnTo>
                    <a:lnTo>
                      <a:pt x="1326" y="1190"/>
                    </a:lnTo>
                    <a:lnTo>
                      <a:pt x="1324" y="1195"/>
                    </a:lnTo>
                    <a:lnTo>
                      <a:pt x="1320" y="1198"/>
                    </a:lnTo>
                    <a:lnTo>
                      <a:pt x="1318" y="1201"/>
                    </a:lnTo>
                    <a:lnTo>
                      <a:pt x="1319" y="1203"/>
                    </a:lnTo>
                    <a:lnTo>
                      <a:pt x="1321" y="1207"/>
                    </a:lnTo>
                    <a:lnTo>
                      <a:pt x="1322" y="1209"/>
                    </a:lnTo>
                    <a:lnTo>
                      <a:pt x="1323" y="1214"/>
                    </a:lnTo>
                    <a:lnTo>
                      <a:pt x="1324" y="1222"/>
                    </a:lnTo>
                    <a:lnTo>
                      <a:pt x="1324" y="1225"/>
                    </a:lnTo>
                    <a:lnTo>
                      <a:pt x="1323" y="1228"/>
                    </a:lnTo>
                    <a:lnTo>
                      <a:pt x="1318" y="1233"/>
                    </a:lnTo>
                    <a:lnTo>
                      <a:pt x="1315" y="1235"/>
                    </a:lnTo>
                    <a:lnTo>
                      <a:pt x="1315" y="1240"/>
                    </a:lnTo>
                    <a:lnTo>
                      <a:pt x="1315" y="1244"/>
                    </a:lnTo>
                    <a:lnTo>
                      <a:pt x="1315" y="1248"/>
                    </a:lnTo>
                    <a:lnTo>
                      <a:pt x="1317" y="1251"/>
                    </a:lnTo>
                    <a:lnTo>
                      <a:pt x="1317" y="1254"/>
                    </a:lnTo>
                    <a:lnTo>
                      <a:pt x="1314" y="1254"/>
                    </a:lnTo>
                    <a:lnTo>
                      <a:pt x="1312" y="1256"/>
                    </a:lnTo>
                    <a:lnTo>
                      <a:pt x="1310" y="1261"/>
                    </a:lnTo>
                    <a:lnTo>
                      <a:pt x="1303" y="1266"/>
                    </a:lnTo>
                    <a:lnTo>
                      <a:pt x="1301" y="1269"/>
                    </a:lnTo>
                    <a:lnTo>
                      <a:pt x="1301" y="1273"/>
                    </a:lnTo>
                    <a:lnTo>
                      <a:pt x="1299" y="1279"/>
                    </a:lnTo>
                    <a:lnTo>
                      <a:pt x="1297" y="1284"/>
                    </a:lnTo>
                    <a:lnTo>
                      <a:pt x="1295" y="1289"/>
                    </a:lnTo>
                    <a:lnTo>
                      <a:pt x="1296" y="1294"/>
                    </a:lnTo>
                    <a:lnTo>
                      <a:pt x="1299" y="1296"/>
                    </a:lnTo>
                    <a:lnTo>
                      <a:pt x="1302" y="1301"/>
                    </a:lnTo>
                    <a:lnTo>
                      <a:pt x="1303" y="1307"/>
                    </a:lnTo>
                    <a:lnTo>
                      <a:pt x="1301" y="1314"/>
                    </a:lnTo>
                    <a:lnTo>
                      <a:pt x="1296" y="1317"/>
                    </a:lnTo>
                    <a:lnTo>
                      <a:pt x="1293" y="1320"/>
                    </a:lnTo>
                    <a:lnTo>
                      <a:pt x="1292" y="1322"/>
                    </a:lnTo>
                    <a:lnTo>
                      <a:pt x="1293" y="1330"/>
                    </a:lnTo>
                    <a:lnTo>
                      <a:pt x="1293" y="1333"/>
                    </a:lnTo>
                    <a:lnTo>
                      <a:pt x="1292" y="1337"/>
                    </a:lnTo>
                    <a:lnTo>
                      <a:pt x="1291" y="1339"/>
                    </a:lnTo>
                    <a:lnTo>
                      <a:pt x="1288" y="1342"/>
                    </a:lnTo>
                    <a:lnTo>
                      <a:pt x="1283" y="1345"/>
                    </a:lnTo>
                    <a:lnTo>
                      <a:pt x="1279" y="1347"/>
                    </a:lnTo>
                    <a:lnTo>
                      <a:pt x="1277" y="1349"/>
                    </a:lnTo>
                    <a:lnTo>
                      <a:pt x="1275" y="1353"/>
                    </a:lnTo>
                    <a:lnTo>
                      <a:pt x="1273" y="1358"/>
                    </a:lnTo>
                    <a:lnTo>
                      <a:pt x="1274" y="1364"/>
                    </a:lnTo>
                    <a:lnTo>
                      <a:pt x="1262" y="1365"/>
                    </a:lnTo>
                    <a:lnTo>
                      <a:pt x="1261" y="1369"/>
                    </a:lnTo>
                    <a:lnTo>
                      <a:pt x="1259" y="1373"/>
                    </a:lnTo>
                    <a:lnTo>
                      <a:pt x="1258" y="1379"/>
                    </a:lnTo>
                    <a:lnTo>
                      <a:pt x="1261" y="1385"/>
                    </a:lnTo>
                    <a:lnTo>
                      <a:pt x="1262" y="1391"/>
                    </a:lnTo>
                    <a:lnTo>
                      <a:pt x="1260" y="1397"/>
                    </a:lnTo>
                    <a:lnTo>
                      <a:pt x="1261" y="1403"/>
                    </a:lnTo>
                    <a:lnTo>
                      <a:pt x="1261" y="1409"/>
                    </a:lnTo>
                    <a:lnTo>
                      <a:pt x="1265" y="1414"/>
                    </a:lnTo>
                    <a:lnTo>
                      <a:pt x="1267" y="1421"/>
                    </a:lnTo>
                    <a:lnTo>
                      <a:pt x="1269" y="1428"/>
                    </a:lnTo>
                    <a:lnTo>
                      <a:pt x="1269" y="1432"/>
                    </a:lnTo>
                    <a:lnTo>
                      <a:pt x="1271" y="1435"/>
                    </a:lnTo>
                    <a:lnTo>
                      <a:pt x="1272" y="1438"/>
                    </a:lnTo>
                    <a:lnTo>
                      <a:pt x="1273" y="1442"/>
                    </a:lnTo>
                    <a:lnTo>
                      <a:pt x="1275" y="1443"/>
                    </a:lnTo>
                    <a:lnTo>
                      <a:pt x="1280" y="1440"/>
                    </a:lnTo>
                    <a:lnTo>
                      <a:pt x="1283" y="1437"/>
                    </a:lnTo>
                    <a:lnTo>
                      <a:pt x="1285" y="1437"/>
                    </a:lnTo>
                    <a:lnTo>
                      <a:pt x="1292" y="1437"/>
                    </a:lnTo>
                    <a:lnTo>
                      <a:pt x="1295" y="1435"/>
                    </a:lnTo>
                    <a:lnTo>
                      <a:pt x="1297" y="1435"/>
                    </a:lnTo>
                    <a:lnTo>
                      <a:pt x="1300" y="1436"/>
                    </a:lnTo>
                    <a:lnTo>
                      <a:pt x="1301" y="1439"/>
                    </a:lnTo>
                    <a:lnTo>
                      <a:pt x="1303" y="1445"/>
                    </a:lnTo>
                    <a:lnTo>
                      <a:pt x="1304" y="1452"/>
                    </a:lnTo>
                    <a:lnTo>
                      <a:pt x="1303" y="1459"/>
                    </a:lnTo>
                    <a:lnTo>
                      <a:pt x="1301" y="1460"/>
                    </a:lnTo>
                    <a:lnTo>
                      <a:pt x="1300" y="1462"/>
                    </a:lnTo>
                    <a:lnTo>
                      <a:pt x="1301" y="1466"/>
                    </a:lnTo>
                    <a:lnTo>
                      <a:pt x="1303" y="1469"/>
                    </a:lnTo>
                    <a:lnTo>
                      <a:pt x="1303" y="1473"/>
                    </a:lnTo>
                    <a:lnTo>
                      <a:pt x="1301" y="1483"/>
                    </a:lnTo>
                    <a:lnTo>
                      <a:pt x="1299" y="1487"/>
                    </a:lnTo>
                    <a:lnTo>
                      <a:pt x="1302" y="1491"/>
                    </a:lnTo>
                    <a:lnTo>
                      <a:pt x="1304" y="1495"/>
                    </a:lnTo>
                    <a:lnTo>
                      <a:pt x="1309" y="1498"/>
                    </a:lnTo>
                    <a:lnTo>
                      <a:pt x="1312" y="1503"/>
                    </a:lnTo>
                    <a:lnTo>
                      <a:pt x="1315" y="1506"/>
                    </a:lnTo>
                    <a:lnTo>
                      <a:pt x="1314" y="1511"/>
                    </a:lnTo>
                    <a:lnTo>
                      <a:pt x="1316" y="1512"/>
                    </a:lnTo>
                    <a:lnTo>
                      <a:pt x="1323" y="1512"/>
                    </a:lnTo>
                    <a:lnTo>
                      <a:pt x="1334" y="1513"/>
                    </a:lnTo>
                    <a:lnTo>
                      <a:pt x="1350" y="1513"/>
                    </a:lnTo>
                    <a:lnTo>
                      <a:pt x="1367" y="1513"/>
                    </a:lnTo>
                    <a:lnTo>
                      <a:pt x="1385" y="1513"/>
                    </a:lnTo>
                    <a:lnTo>
                      <a:pt x="1394" y="1517"/>
                    </a:lnTo>
                    <a:lnTo>
                      <a:pt x="1402" y="1521"/>
                    </a:lnTo>
                    <a:lnTo>
                      <a:pt x="1411" y="1521"/>
                    </a:lnTo>
                    <a:lnTo>
                      <a:pt x="1421" y="1525"/>
                    </a:lnTo>
                    <a:lnTo>
                      <a:pt x="1429" y="1527"/>
                    </a:lnTo>
                    <a:lnTo>
                      <a:pt x="1433" y="1529"/>
                    </a:lnTo>
                    <a:lnTo>
                      <a:pt x="1438" y="1529"/>
                    </a:lnTo>
                    <a:lnTo>
                      <a:pt x="1438" y="1533"/>
                    </a:lnTo>
                    <a:lnTo>
                      <a:pt x="1418" y="1528"/>
                    </a:lnTo>
                    <a:lnTo>
                      <a:pt x="1414" y="1525"/>
                    </a:lnTo>
                    <a:lnTo>
                      <a:pt x="1410" y="1525"/>
                    </a:lnTo>
                    <a:lnTo>
                      <a:pt x="1403" y="1528"/>
                    </a:lnTo>
                    <a:lnTo>
                      <a:pt x="1399" y="1537"/>
                    </a:lnTo>
                    <a:lnTo>
                      <a:pt x="1397" y="1539"/>
                    </a:lnTo>
                    <a:lnTo>
                      <a:pt x="1392" y="1542"/>
                    </a:lnTo>
                    <a:lnTo>
                      <a:pt x="1387" y="1542"/>
                    </a:lnTo>
                    <a:lnTo>
                      <a:pt x="1370" y="1551"/>
                    </a:lnTo>
                    <a:lnTo>
                      <a:pt x="1364" y="1552"/>
                    </a:lnTo>
                    <a:lnTo>
                      <a:pt x="1360" y="1554"/>
                    </a:lnTo>
                    <a:lnTo>
                      <a:pt x="1356" y="1557"/>
                    </a:lnTo>
                    <a:lnTo>
                      <a:pt x="1354" y="1564"/>
                    </a:lnTo>
                    <a:lnTo>
                      <a:pt x="1355" y="1568"/>
                    </a:lnTo>
                    <a:lnTo>
                      <a:pt x="1350" y="1584"/>
                    </a:lnTo>
                    <a:lnTo>
                      <a:pt x="1349" y="1592"/>
                    </a:lnTo>
                    <a:lnTo>
                      <a:pt x="1349" y="1597"/>
                    </a:lnTo>
                    <a:lnTo>
                      <a:pt x="1350" y="1604"/>
                    </a:lnTo>
                    <a:lnTo>
                      <a:pt x="1349" y="1616"/>
                    </a:lnTo>
                    <a:lnTo>
                      <a:pt x="1346" y="1619"/>
                    </a:lnTo>
                    <a:lnTo>
                      <a:pt x="1338" y="1622"/>
                    </a:lnTo>
                    <a:lnTo>
                      <a:pt x="1333" y="1620"/>
                    </a:lnTo>
                    <a:lnTo>
                      <a:pt x="1324" y="1618"/>
                    </a:lnTo>
                    <a:lnTo>
                      <a:pt x="1318" y="1613"/>
                    </a:lnTo>
                    <a:lnTo>
                      <a:pt x="1310" y="1609"/>
                    </a:lnTo>
                    <a:lnTo>
                      <a:pt x="1307" y="1607"/>
                    </a:lnTo>
                    <a:lnTo>
                      <a:pt x="1300" y="1598"/>
                    </a:lnTo>
                    <a:lnTo>
                      <a:pt x="1299" y="1595"/>
                    </a:lnTo>
                    <a:lnTo>
                      <a:pt x="1299" y="1591"/>
                    </a:lnTo>
                    <a:lnTo>
                      <a:pt x="1303" y="1585"/>
                    </a:lnTo>
                    <a:lnTo>
                      <a:pt x="1305" y="1585"/>
                    </a:lnTo>
                    <a:lnTo>
                      <a:pt x="1311" y="1585"/>
                    </a:lnTo>
                    <a:lnTo>
                      <a:pt x="1315" y="1584"/>
                    </a:lnTo>
                    <a:lnTo>
                      <a:pt x="1319" y="1587"/>
                    </a:lnTo>
                    <a:lnTo>
                      <a:pt x="1319" y="1594"/>
                    </a:lnTo>
                    <a:lnTo>
                      <a:pt x="1318" y="1597"/>
                    </a:lnTo>
                    <a:lnTo>
                      <a:pt x="1317" y="1599"/>
                    </a:lnTo>
                    <a:lnTo>
                      <a:pt x="1317" y="1601"/>
                    </a:lnTo>
                    <a:lnTo>
                      <a:pt x="1321" y="1599"/>
                    </a:lnTo>
                    <a:lnTo>
                      <a:pt x="1322" y="1584"/>
                    </a:lnTo>
                    <a:lnTo>
                      <a:pt x="1334" y="1577"/>
                    </a:lnTo>
                    <a:lnTo>
                      <a:pt x="1338" y="1572"/>
                    </a:lnTo>
                    <a:lnTo>
                      <a:pt x="1342" y="1566"/>
                    </a:lnTo>
                    <a:lnTo>
                      <a:pt x="1343" y="1564"/>
                    </a:lnTo>
                    <a:lnTo>
                      <a:pt x="1343" y="1561"/>
                    </a:lnTo>
                    <a:lnTo>
                      <a:pt x="1340" y="1559"/>
                    </a:lnTo>
                    <a:lnTo>
                      <a:pt x="1335" y="1557"/>
                    </a:lnTo>
                    <a:lnTo>
                      <a:pt x="1317" y="1571"/>
                    </a:lnTo>
                    <a:lnTo>
                      <a:pt x="1309" y="1574"/>
                    </a:lnTo>
                    <a:lnTo>
                      <a:pt x="1304" y="1578"/>
                    </a:lnTo>
                    <a:lnTo>
                      <a:pt x="1297" y="1585"/>
                    </a:lnTo>
                    <a:lnTo>
                      <a:pt x="1296" y="1587"/>
                    </a:lnTo>
                    <a:lnTo>
                      <a:pt x="1295" y="1592"/>
                    </a:lnTo>
                    <a:lnTo>
                      <a:pt x="1294" y="1597"/>
                    </a:lnTo>
                    <a:lnTo>
                      <a:pt x="1288" y="1595"/>
                    </a:lnTo>
                    <a:lnTo>
                      <a:pt x="1278" y="1587"/>
                    </a:lnTo>
                    <a:lnTo>
                      <a:pt x="1276" y="1585"/>
                    </a:lnTo>
                    <a:lnTo>
                      <a:pt x="1278" y="1581"/>
                    </a:lnTo>
                    <a:lnTo>
                      <a:pt x="1281" y="1578"/>
                    </a:lnTo>
                    <a:lnTo>
                      <a:pt x="1281" y="1567"/>
                    </a:lnTo>
                    <a:lnTo>
                      <a:pt x="1282" y="1563"/>
                    </a:lnTo>
                    <a:lnTo>
                      <a:pt x="1284" y="1560"/>
                    </a:lnTo>
                    <a:lnTo>
                      <a:pt x="1288" y="1557"/>
                    </a:lnTo>
                    <a:lnTo>
                      <a:pt x="1290" y="1556"/>
                    </a:lnTo>
                    <a:lnTo>
                      <a:pt x="1291" y="1557"/>
                    </a:lnTo>
                    <a:lnTo>
                      <a:pt x="1291" y="1560"/>
                    </a:lnTo>
                    <a:lnTo>
                      <a:pt x="1297" y="1560"/>
                    </a:lnTo>
                    <a:lnTo>
                      <a:pt x="1309" y="1550"/>
                    </a:lnTo>
                    <a:lnTo>
                      <a:pt x="1314" y="1550"/>
                    </a:lnTo>
                    <a:lnTo>
                      <a:pt x="1320" y="1552"/>
                    </a:lnTo>
                    <a:lnTo>
                      <a:pt x="1328" y="1551"/>
                    </a:lnTo>
                    <a:lnTo>
                      <a:pt x="1329" y="1550"/>
                    </a:lnTo>
                    <a:lnTo>
                      <a:pt x="1331" y="1548"/>
                    </a:lnTo>
                    <a:lnTo>
                      <a:pt x="1325" y="1545"/>
                    </a:lnTo>
                    <a:lnTo>
                      <a:pt x="1320" y="1544"/>
                    </a:lnTo>
                    <a:lnTo>
                      <a:pt x="1305" y="1543"/>
                    </a:lnTo>
                    <a:lnTo>
                      <a:pt x="1302" y="1544"/>
                    </a:lnTo>
                    <a:lnTo>
                      <a:pt x="1298" y="1549"/>
                    </a:lnTo>
                    <a:lnTo>
                      <a:pt x="1297" y="1547"/>
                    </a:lnTo>
                    <a:lnTo>
                      <a:pt x="1296" y="1545"/>
                    </a:lnTo>
                    <a:lnTo>
                      <a:pt x="1291" y="1543"/>
                    </a:lnTo>
                    <a:lnTo>
                      <a:pt x="1288" y="1544"/>
                    </a:lnTo>
                    <a:lnTo>
                      <a:pt x="1286" y="1546"/>
                    </a:lnTo>
                    <a:lnTo>
                      <a:pt x="1286" y="1550"/>
                    </a:lnTo>
                    <a:lnTo>
                      <a:pt x="1285" y="1554"/>
                    </a:lnTo>
                    <a:lnTo>
                      <a:pt x="1281" y="1558"/>
                    </a:lnTo>
                    <a:lnTo>
                      <a:pt x="1278" y="1564"/>
                    </a:lnTo>
                    <a:lnTo>
                      <a:pt x="1278" y="1569"/>
                    </a:lnTo>
                    <a:lnTo>
                      <a:pt x="1277" y="1572"/>
                    </a:lnTo>
                    <a:lnTo>
                      <a:pt x="1276" y="1573"/>
                    </a:lnTo>
                    <a:lnTo>
                      <a:pt x="1274" y="1575"/>
                    </a:lnTo>
                    <a:lnTo>
                      <a:pt x="1266" y="1574"/>
                    </a:lnTo>
                    <a:lnTo>
                      <a:pt x="1262" y="1568"/>
                    </a:lnTo>
                    <a:lnTo>
                      <a:pt x="1260" y="1565"/>
                    </a:lnTo>
                    <a:lnTo>
                      <a:pt x="1256" y="1561"/>
                    </a:lnTo>
                    <a:lnTo>
                      <a:pt x="1266" y="1556"/>
                    </a:lnTo>
                    <a:lnTo>
                      <a:pt x="1270" y="1553"/>
                    </a:lnTo>
                    <a:lnTo>
                      <a:pt x="1273" y="1547"/>
                    </a:lnTo>
                    <a:lnTo>
                      <a:pt x="1276" y="1543"/>
                    </a:lnTo>
                    <a:lnTo>
                      <a:pt x="1274" y="1541"/>
                    </a:lnTo>
                    <a:lnTo>
                      <a:pt x="1272" y="1541"/>
                    </a:lnTo>
                    <a:lnTo>
                      <a:pt x="1272" y="1545"/>
                    </a:lnTo>
                    <a:lnTo>
                      <a:pt x="1270" y="1549"/>
                    </a:lnTo>
                    <a:lnTo>
                      <a:pt x="1265" y="1547"/>
                    </a:lnTo>
                    <a:lnTo>
                      <a:pt x="1258" y="1552"/>
                    </a:lnTo>
                    <a:lnTo>
                      <a:pt x="1253" y="1551"/>
                    </a:lnTo>
                    <a:lnTo>
                      <a:pt x="1246" y="1552"/>
                    </a:lnTo>
                    <a:lnTo>
                      <a:pt x="1243" y="1549"/>
                    </a:lnTo>
                    <a:lnTo>
                      <a:pt x="1242" y="1546"/>
                    </a:lnTo>
                    <a:lnTo>
                      <a:pt x="1243" y="1542"/>
                    </a:lnTo>
                    <a:lnTo>
                      <a:pt x="1242" y="1536"/>
                    </a:lnTo>
                    <a:lnTo>
                      <a:pt x="1240" y="1534"/>
                    </a:lnTo>
                    <a:lnTo>
                      <a:pt x="1238" y="1535"/>
                    </a:lnTo>
                    <a:lnTo>
                      <a:pt x="1237" y="1531"/>
                    </a:lnTo>
                    <a:lnTo>
                      <a:pt x="1235" y="1524"/>
                    </a:lnTo>
                    <a:lnTo>
                      <a:pt x="1234" y="1523"/>
                    </a:lnTo>
                    <a:lnTo>
                      <a:pt x="1233" y="1520"/>
                    </a:lnTo>
                    <a:lnTo>
                      <a:pt x="1234" y="1519"/>
                    </a:lnTo>
                    <a:lnTo>
                      <a:pt x="1236" y="1520"/>
                    </a:lnTo>
                    <a:lnTo>
                      <a:pt x="1239" y="1522"/>
                    </a:lnTo>
                    <a:lnTo>
                      <a:pt x="1242" y="1522"/>
                    </a:lnTo>
                    <a:lnTo>
                      <a:pt x="1249" y="1526"/>
                    </a:lnTo>
                    <a:lnTo>
                      <a:pt x="1252" y="1525"/>
                    </a:lnTo>
                    <a:lnTo>
                      <a:pt x="1254" y="1524"/>
                    </a:lnTo>
                    <a:lnTo>
                      <a:pt x="1254" y="1521"/>
                    </a:lnTo>
                    <a:lnTo>
                      <a:pt x="1254" y="1517"/>
                    </a:lnTo>
                    <a:lnTo>
                      <a:pt x="1256" y="1517"/>
                    </a:lnTo>
                    <a:lnTo>
                      <a:pt x="1260" y="1522"/>
                    </a:lnTo>
                    <a:lnTo>
                      <a:pt x="1262" y="1521"/>
                    </a:lnTo>
                    <a:lnTo>
                      <a:pt x="1267" y="1522"/>
                    </a:lnTo>
                    <a:lnTo>
                      <a:pt x="1269" y="1522"/>
                    </a:lnTo>
                    <a:lnTo>
                      <a:pt x="1273" y="1520"/>
                    </a:lnTo>
                    <a:lnTo>
                      <a:pt x="1280" y="1516"/>
                    </a:lnTo>
                    <a:lnTo>
                      <a:pt x="1284" y="1511"/>
                    </a:lnTo>
                    <a:lnTo>
                      <a:pt x="1285" y="1510"/>
                    </a:lnTo>
                    <a:lnTo>
                      <a:pt x="1288" y="1511"/>
                    </a:lnTo>
                    <a:lnTo>
                      <a:pt x="1289" y="1512"/>
                    </a:lnTo>
                    <a:lnTo>
                      <a:pt x="1289" y="1515"/>
                    </a:lnTo>
                    <a:lnTo>
                      <a:pt x="1291" y="1519"/>
                    </a:lnTo>
                    <a:lnTo>
                      <a:pt x="1293" y="1521"/>
                    </a:lnTo>
                    <a:lnTo>
                      <a:pt x="1293" y="1524"/>
                    </a:lnTo>
                    <a:lnTo>
                      <a:pt x="1293" y="1527"/>
                    </a:lnTo>
                    <a:lnTo>
                      <a:pt x="1289" y="1532"/>
                    </a:lnTo>
                    <a:lnTo>
                      <a:pt x="1288" y="1533"/>
                    </a:lnTo>
                    <a:lnTo>
                      <a:pt x="1290" y="1535"/>
                    </a:lnTo>
                    <a:lnTo>
                      <a:pt x="1291" y="1534"/>
                    </a:lnTo>
                    <a:lnTo>
                      <a:pt x="1293" y="1532"/>
                    </a:lnTo>
                    <a:lnTo>
                      <a:pt x="1295" y="1529"/>
                    </a:lnTo>
                    <a:lnTo>
                      <a:pt x="1295" y="1527"/>
                    </a:lnTo>
                    <a:lnTo>
                      <a:pt x="1295" y="1525"/>
                    </a:lnTo>
                    <a:lnTo>
                      <a:pt x="1295" y="1523"/>
                    </a:lnTo>
                    <a:lnTo>
                      <a:pt x="1292" y="1515"/>
                    </a:lnTo>
                    <a:lnTo>
                      <a:pt x="1291" y="1513"/>
                    </a:lnTo>
                    <a:lnTo>
                      <a:pt x="1291" y="1510"/>
                    </a:lnTo>
                    <a:lnTo>
                      <a:pt x="1295" y="1507"/>
                    </a:lnTo>
                    <a:lnTo>
                      <a:pt x="1296" y="1504"/>
                    </a:lnTo>
                    <a:lnTo>
                      <a:pt x="1296" y="1499"/>
                    </a:lnTo>
                    <a:lnTo>
                      <a:pt x="1294" y="1496"/>
                    </a:lnTo>
                    <a:lnTo>
                      <a:pt x="1287" y="1489"/>
                    </a:lnTo>
                    <a:lnTo>
                      <a:pt x="1274" y="1481"/>
                    </a:lnTo>
                    <a:lnTo>
                      <a:pt x="1272" y="1482"/>
                    </a:lnTo>
                    <a:lnTo>
                      <a:pt x="1271" y="1483"/>
                    </a:lnTo>
                    <a:lnTo>
                      <a:pt x="1273" y="1484"/>
                    </a:lnTo>
                    <a:lnTo>
                      <a:pt x="1274" y="1485"/>
                    </a:lnTo>
                    <a:lnTo>
                      <a:pt x="1286" y="1491"/>
                    </a:lnTo>
                    <a:lnTo>
                      <a:pt x="1289" y="1495"/>
                    </a:lnTo>
                    <a:lnTo>
                      <a:pt x="1291" y="1496"/>
                    </a:lnTo>
                    <a:lnTo>
                      <a:pt x="1293" y="1498"/>
                    </a:lnTo>
                    <a:lnTo>
                      <a:pt x="1292" y="1501"/>
                    </a:lnTo>
                    <a:lnTo>
                      <a:pt x="1281" y="1505"/>
                    </a:lnTo>
                    <a:lnTo>
                      <a:pt x="1272" y="1512"/>
                    </a:lnTo>
                    <a:lnTo>
                      <a:pt x="1265" y="1517"/>
                    </a:lnTo>
                    <a:lnTo>
                      <a:pt x="1260" y="1515"/>
                    </a:lnTo>
                    <a:lnTo>
                      <a:pt x="1258" y="1511"/>
                    </a:lnTo>
                    <a:lnTo>
                      <a:pt x="1255" y="1505"/>
                    </a:lnTo>
                    <a:lnTo>
                      <a:pt x="1252" y="1501"/>
                    </a:lnTo>
                    <a:lnTo>
                      <a:pt x="1250" y="1502"/>
                    </a:lnTo>
                    <a:lnTo>
                      <a:pt x="1248" y="1501"/>
                    </a:lnTo>
                    <a:lnTo>
                      <a:pt x="1247" y="1499"/>
                    </a:lnTo>
                    <a:lnTo>
                      <a:pt x="1244" y="1501"/>
                    </a:lnTo>
                    <a:lnTo>
                      <a:pt x="1238" y="1497"/>
                    </a:lnTo>
                    <a:lnTo>
                      <a:pt x="1236" y="1495"/>
                    </a:lnTo>
                    <a:lnTo>
                      <a:pt x="1241" y="1489"/>
                    </a:lnTo>
                    <a:lnTo>
                      <a:pt x="1246" y="1491"/>
                    </a:lnTo>
                    <a:lnTo>
                      <a:pt x="1247" y="1475"/>
                    </a:lnTo>
                    <a:lnTo>
                      <a:pt x="1245" y="1471"/>
                    </a:lnTo>
                    <a:lnTo>
                      <a:pt x="1239" y="1468"/>
                    </a:lnTo>
                    <a:lnTo>
                      <a:pt x="1236" y="1468"/>
                    </a:lnTo>
                    <a:lnTo>
                      <a:pt x="1232" y="1467"/>
                    </a:lnTo>
                    <a:lnTo>
                      <a:pt x="1229" y="1466"/>
                    </a:lnTo>
                    <a:lnTo>
                      <a:pt x="1225" y="1465"/>
                    </a:lnTo>
                    <a:lnTo>
                      <a:pt x="1223" y="1464"/>
                    </a:lnTo>
                    <a:lnTo>
                      <a:pt x="1219" y="1461"/>
                    </a:lnTo>
                    <a:lnTo>
                      <a:pt x="1215" y="1460"/>
                    </a:lnTo>
                    <a:lnTo>
                      <a:pt x="1209" y="1450"/>
                    </a:lnTo>
                    <a:lnTo>
                      <a:pt x="1206" y="1445"/>
                    </a:lnTo>
                    <a:lnTo>
                      <a:pt x="1205" y="1439"/>
                    </a:lnTo>
                    <a:lnTo>
                      <a:pt x="1214" y="1439"/>
                    </a:lnTo>
                    <a:lnTo>
                      <a:pt x="1219" y="1438"/>
                    </a:lnTo>
                    <a:lnTo>
                      <a:pt x="1220" y="1436"/>
                    </a:lnTo>
                    <a:lnTo>
                      <a:pt x="1219" y="1431"/>
                    </a:lnTo>
                    <a:lnTo>
                      <a:pt x="1216" y="1427"/>
                    </a:lnTo>
                    <a:lnTo>
                      <a:pt x="1218" y="1424"/>
                    </a:lnTo>
                    <a:lnTo>
                      <a:pt x="1221" y="1421"/>
                    </a:lnTo>
                    <a:lnTo>
                      <a:pt x="1223" y="1422"/>
                    </a:lnTo>
                    <a:lnTo>
                      <a:pt x="1230" y="1428"/>
                    </a:lnTo>
                    <a:lnTo>
                      <a:pt x="1232" y="1432"/>
                    </a:lnTo>
                    <a:lnTo>
                      <a:pt x="1237" y="1444"/>
                    </a:lnTo>
                    <a:lnTo>
                      <a:pt x="1238" y="1445"/>
                    </a:lnTo>
                    <a:lnTo>
                      <a:pt x="1238" y="1447"/>
                    </a:lnTo>
                    <a:lnTo>
                      <a:pt x="1249" y="1453"/>
                    </a:lnTo>
                    <a:lnTo>
                      <a:pt x="1250" y="1453"/>
                    </a:lnTo>
                    <a:lnTo>
                      <a:pt x="1249" y="1448"/>
                    </a:lnTo>
                    <a:lnTo>
                      <a:pt x="1252" y="1440"/>
                    </a:lnTo>
                    <a:lnTo>
                      <a:pt x="1255" y="1437"/>
                    </a:lnTo>
                    <a:lnTo>
                      <a:pt x="1257" y="1437"/>
                    </a:lnTo>
                    <a:lnTo>
                      <a:pt x="1257" y="1436"/>
                    </a:lnTo>
                    <a:lnTo>
                      <a:pt x="1254" y="1433"/>
                    </a:lnTo>
                    <a:lnTo>
                      <a:pt x="1255" y="1429"/>
                    </a:lnTo>
                    <a:lnTo>
                      <a:pt x="1254" y="1428"/>
                    </a:lnTo>
                    <a:lnTo>
                      <a:pt x="1252" y="1431"/>
                    </a:lnTo>
                    <a:lnTo>
                      <a:pt x="1247" y="1445"/>
                    </a:lnTo>
                    <a:lnTo>
                      <a:pt x="1244" y="1447"/>
                    </a:lnTo>
                    <a:lnTo>
                      <a:pt x="1240" y="1441"/>
                    </a:lnTo>
                    <a:lnTo>
                      <a:pt x="1237" y="1437"/>
                    </a:lnTo>
                    <a:lnTo>
                      <a:pt x="1236" y="1435"/>
                    </a:lnTo>
                    <a:lnTo>
                      <a:pt x="1237" y="1428"/>
                    </a:lnTo>
                    <a:lnTo>
                      <a:pt x="1245" y="1430"/>
                    </a:lnTo>
                    <a:lnTo>
                      <a:pt x="1242" y="1427"/>
                    </a:lnTo>
                    <a:lnTo>
                      <a:pt x="1233" y="1423"/>
                    </a:lnTo>
                    <a:lnTo>
                      <a:pt x="1230" y="1421"/>
                    </a:lnTo>
                    <a:lnTo>
                      <a:pt x="1228" y="1421"/>
                    </a:lnTo>
                    <a:lnTo>
                      <a:pt x="1225" y="1416"/>
                    </a:lnTo>
                    <a:lnTo>
                      <a:pt x="1221" y="1412"/>
                    </a:lnTo>
                    <a:lnTo>
                      <a:pt x="1228" y="1405"/>
                    </a:lnTo>
                    <a:lnTo>
                      <a:pt x="1232" y="1400"/>
                    </a:lnTo>
                    <a:lnTo>
                      <a:pt x="1243" y="1403"/>
                    </a:lnTo>
                    <a:lnTo>
                      <a:pt x="1245" y="1401"/>
                    </a:lnTo>
                    <a:lnTo>
                      <a:pt x="1243" y="1398"/>
                    </a:lnTo>
                    <a:lnTo>
                      <a:pt x="1241" y="1399"/>
                    </a:lnTo>
                    <a:lnTo>
                      <a:pt x="1237" y="1397"/>
                    </a:lnTo>
                    <a:lnTo>
                      <a:pt x="1232" y="1390"/>
                    </a:lnTo>
                    <a:lnTo>
                      <a:pt x="1232" y="1386"/>
                    </a:lnTo>
                    <a:lnTo>
                      <a:pt x="1233" y="1380"/>
                    </a:lnTo>
                    <a:lnTo>
                      <a:pt x="1235" y="1379"/>
                    </a:lnTo>
                    <a:lnTo>
                      <a:pt x="1240" y="1378"/>
                    </a:lnTo>
                    <a:lnTo>
                      <a:pt x="1245" y="1380"/>
                    </a:lnTo>
                    <a:lnTo>
                      <a:pt x="1247" y="1381"/>
                    </a:lnTo>
                    <a:lnTo>
                      <a:pt x="1249" y="1380"/>
                    </a:lnTo>
                    <a:lnTo>
                      <a:pt x="1247" y="1376"/>
                    </a:lnTo>
                    <a:lnTo>
                      <a:pt x="1244" y="1374"/>
                    </a:lnTo>
                    <a:lnTo>
                      <a:pt x="1240" y="1371"/>
                    </a:lnTo>
                    <a:lnTo>
                      <a:pt x="1240" y="1367"/>
                    </a:lnTo>
                    <a:lnTo>
                      <a:pt x="1242" y="1364"/>
                    </a:lnTo>
                    <a:lnTo>
                      <a:pt x="1242" y="1361"/>
                    </a:lnTo>
                    <a:lnTo>
                      <a:pt x="1243" y="1356"/>
                    </a:lnTo>
                    <a:lnTo>
                      <a:pt x="1243" y="1353"/>
                    </a:lnTo>
                    <a:lnTo>
                      <a:pt x="1244" y="1351"/>
                    </a:lnTo>
                    <a:lnTo>
                      <a:pt x="1245" y="1350"/>
                    </a:lnTo>
                    <a:lnTo>
                      <a:pt x="1246" y="1349"/>
                    </a:lnTo>
                    <a:lnTo>
                      <a:pt x="1242" y="1349"/>
                    </a:lnTo>
                    <a:lnTo>
                      <a:pt x="1241" y="1354"/>
                    </a:lnTo>
                    <a:lnTo>
                      <a:pt x="1241" y="1358"/>
                    </a:lnTo>
                    <a:lnTo>
                      <a:pt x="1238" y="1361"/>
                    </a:lnTo>
                    <a:lnTo>
                      <a:pt x="1237" y="1365"/>
                    </a:lnTo>
                    <a:lnTo>
                      <a:pt x="1237" y="1369"/>
                    </a:lnTo>
                    <a:lnTo>
                      <a:pt x="1235" y="1375"/>
                    </a:lnTo>
                    <a:lnTo>
                      <a:pt x="1233" y="1373"/>
                    </a:lnTo>
                    <a:lnTo>
                      <a:pt x="1231" y="1371"/>
                    </a:lnTo>
                    <a:lnTo>
                      <a:pt x="1230" y="1369"/>
                    </a:lnTo>
                    <a:lnTo>
                      <a:pt x="1231" y="1367"/>
                    </a:lnTo>
                    <a:lnTo>
                      <a:pt x="1230" y="1350"/>
                    </a:lnTo>
                    <a:lnTo>
                      <a:pt x="1230" y="1337"/>
                    </a:lnTo>
                    <a:lnTo>
                      <a:pt x="1231" y="1326"/>
                    </a:lnTo>
                    <a:lnTo>
                      <a:pt x="1235" y="1322"/>
                    </a:lnTo>
                    <a:lnTo>
                      <a:pt x="1237" y="1321"/>
                    </a:lnTo>
                    <a:lnTo>
                      <a:pt x="1239" y="1321"/>
                    </a:lnTo>
                    <a:lnTo>
                      <a:pt x="1241" y="1321"/>
                    </a:lnTo>
                    <a:lnTo>
                      <a:pt x="1243" y="1320"/>
                    </a:lnTo>
                    <a:lnTo>
                      <a:pt x="1237" y="1317"/>
                    </a:lnTo>
                    <a:lnTo>
                      <a:pt x="1234" y="1319"/>
                    </a:lnTo>
                    <a:lnTo>
                      <a:pt x="1231" y="1321"/>
                    </a:lnTo>
                    <a:lnTo>
                      <a:pt x="1227" y="1319"/>
                    </a:lnTo>
                    <a:lnTo>
                      <a:pt x="1226" y="1314"/>
                    </a:lnTo>
                    <a:lnTo>
                      <a:pt x="1223" y="1309"/>
                    </a:lnTo>
                    <a:lnTo>
                      <a:pt x="1223" y="1303"/>
                    </a:lnTo>
                    <a:lnTo>
                      <a:pt x="1223" y="1295"/>
                    </a:lnTo>
                    <a:lnTo>
                      <a:pt x="1229" y="1296"/>
                    </a:lnTo>
                    <a:lnTo>
                      <a:pt x="1234" y="1297"/>
                    </a:lnTo>
                    <a:lnTo>
                      <a:pt x="1248" y="1297"/>
                    </a:lnTo>
                    <a:lnTo>
                      <a:pt x="1260" y="1305"/>
                    </a:lnTo>
                    <a:lnTo>
                      <a:pt x="1265" y="1304"/>
                    </a:lnTo>
                    <a:lnTo>
                      <a:pt x="1265" y="1303"/>
                    </a:lnTo>
                    <a:lnTo>
                      <a:pt x="1261" y="1300"/>
                    </a:lnTo>
                    <a:lnTo>
                      <a:pt x="1258" y="1296"/>
                    </a:lnTo>
                    <a:lnTo>
                      <a:pt x="1257" y="1295"/>
                    </a:lnTo>
                    <a:lnTo>
                      <a:pt x="1256" y="1292"/>
                    </a:lnTo>
                    <a:lnTo>
                      <a:pt x="1256" y="1289"/>
                    </a:lnTo>
                    <a:lnTo>
                      <a:pt x="1253" y="1277"/>
                    </a:lnTo>
                    <a:lnTo>
                      <a:pt x="1252" y="1277"/>
                    </a:lnTo>
                    <a:lnTo>
                      <a:pt x="1251" y="1281"/>
                    </a:lnTo>
                    <a:lnTo>
                      <a:pt x="1249" y="1288"/>
                    </a:lnTo>
                    <a:lnTo>
                      <a:pt x="1245" y="1291"/>
                    </a:lnTo>
                    <a:lnTo>
                      <a:pt x="1240" y="1293"/>
                    </a:lnTo>
                    <a:lnTo>
                      <a:pt x="1235" y="1293"/>
                    </a:lnTo>
                    <a:lnTo>
                      <a:pt x="1231" y="1292"/>
                    </a:lnTo>
                    <a:lnTo>
                      <a:pt x="1230" y="1289"/>
                    </a:lnTo>
                    <a:lnTo>
                      <a:pt x="1230" y="1286"/>
                    </a:lnTo>
                    <a:lnTo>
                      <a:pt x="1228" y="1284"/>
                    </a:lnTo>
                    <a:lnTo>
                      <a:pt x="1223" y="1283"/>
                    </a:lnTo>
                    <a:lnTo>
                      <a:pt x="1222" y="1282"/>
                    </a:lnTo>
                    <a:lnTo>
                      <a:pt x="1220" y="1279"/>
                    </a:lnTo>
                    <a:lnTo>
                      <a:pt x="1223" y="1275"/>
                    </a:lnTo>
                    <a:lnTo>
                      <a:pt x="1224" y="1272"/>
                    </a:lnTo>
                    <a:lnTo>
                      <a:pt x="1227" y="1273"/>
                    </a:lnTo>
                    <a:lnTo>
                      <a:pt x="1229" y="1274"/>
                    </a:lnTo>
                    <a:lnTo>
                      <a:pt x="1232" y="1278"/>
                    </a:lnTo>
                    <a:lnTo>
                      <a:pt x="1235" y="1278"/>
                    </a:lnTo>
                    <a:lnTo>
                      <a:pt x="1238" y="1275"/>
                    </a:lnTo>
                    <a:lnTo>
                      <a:pt x="1239" y="1274"/>
                    </a:lnTo>
                    <a:lnTo>
                      <a:pt x="1237" y="1272"/>
                    </a:lnTo>
                    <a:lnTo>
                      <a:pt x="1235" y="1272"/>
                    </a:lnTo>
                    <a:lnTo>
                      <a:pt x="1232" y="1271"/>
                    </a:lnTo>
                    <a:lnTo>
                      <a:pt x="1226" y="1265"/>
                    </a:lnTo>
                    <a:lnTo>
                      <a:pt x="1229" y="1260"/>
                    </a:lnTo>
                    <a:lnTo>
                      <a:pt x="1236" y="1254"/>
                    </a:lnTo>
                    <a:lnTo>
                      <a:pt x="1238" y="1253"/>
                    </a:lnTo>
                    <a:lnTo>
                      <a:pt x="1236" y="1247"/>
                    </a:lnTo>
                    <a:lnTo>
                      <a:pt x="1238" y="1242"/>
                    </a:lnTo>
                    <a:lnTo>
                      <a:pt x="1236" y="1237"/>
                    </a:lnTo>
                    <a:lnTo>
                      <a:pt x="1232" y="1232"/>
                    </a:lnTo>
                    <a:lnTo>
                      <a:pt x="1227" y="1231"/>
                    </a:lnTo>
                    <a:lnTo>
                      <a:pt x="1226" y="1233"/>
                    </a:lnTo>
                    <a:lnTo>
                      <a:pt x="1226" y="1235"/>
                    </a:lnTo>
                    <a:lnTo>
                      <a:pt x="1227" y="1236"/>
                    </a:lnTo>
                    <a:lnTo>
                      <a:pt x="1226" y="1237"/>
                    </a:lnTo>
                    <a:lnTo>
                      <a:pt x="1225" y="1237"/>
                    </a:lnTo>
                    <a:lnTo>
                      <a:pt x="1219" y="1236"/>
                    </a:lnTo>
                    <a:lnTo>
                      <a:pt x="1215" y="1233"/>
                    </a:lnTo>
                    <a:lnTo>
                      <a:pt x="1208" y="1230"/>
                    </a:lnTo>
                    <a:lnTo>
                      <a:pt x="1207" y="1228"/>
                    </a:lnTo>
                    <a:lnTo>
                      <a:pt x="1206" y="1224"/>
                    </a:lnTo>
                    <a:lnTo>
                      <a:pt x="1209" y="1218"/>
                    </a:lnTo>
                    <a:lnTo>
                      <a:pt x="1208" y="1218"/>
                    </a:lnTo>
                    <a:lnTo>
                      <a:pt x="1203" y="1223"/>
                    </a:lnTo>
                    <a:lnTo>
                      <a:pt x="1196" y="1225"/>
                    </a:lnTo>
                    <a:lnTo>
                      <a:pt x="1191" y="1226"/>
                    </a:lnTo>
                    <a:lnTo>
                      <a:pt x="1189" y="1228"/>
                    </a:lnTo>
                    <a:lnTo>
                      <a:pt x="1188" y="1229"/>
                    </a:lnTo>
                    <a:lnTo>
                      <a:pt x="1190" y="1230"/>
                    </a:lnTo>
                    <a:lnTo>
                      <a:pt x="1193" y="1230"/>
                    </a:lnTo>
                    <a:lnTo>
                      <a:pt x="1195" y="1236"/>
                    </a:lnTo>
                    <a:lnTo>
                      <a:pt x="1194" y="1238"/>
                    </a:lnTo>
                    <a:lnTo>
                      <a:pt x="1193" y="1240"/>
                    </a:lnTo>
                    <a:lnTo>
                      <a:pt x="1191" y="1240"/>
                    </a:lnTo>
                    <a:lnTo>
                      <a:pt x="1186" y="1236"/>
                    </a:lnTo>
                    <a:lnTo>
                      <a:pt x="1183" y="1232"/>
                    </a:lnTo>
                    <a:lnTo>
                      <a:pt x="1183" y="1228"/>
                    </a:lnTo>
                    <a:lnTo>
                      <a:pt x="1185" y="1223"/>
                    </a:lnTo>
                    <a:lnTo>
                      <a:pt x="1193" y="1217"/>
                    </a:lnTo>
                    <a:lnTo>
                      <a:pt x="1195" y="1214"/>
                    </a:lnTo>
                    <a:lnTo>
                      <a:pt x="1199" y="1211"/>
                    </a:lnTo>
                    <a:lnTo>
                      <a:pt x="1206" y="1204"/>
                    </a:lnTo>
                    <a:lnTo>
                      <a:pt x="1211" y="1200"/>
                    </a:lnTo>
                    <a:lnTo>
                      <a:pt x="1208" y="1197"/>
                    </a:lnTo>
                    <a:lnTo>
                      <a:pt x="1206" y="1193"/>
                    </a:lnTo>
                    <a:lnTo>
                      <a:pt x="1206" y="1186"/>
                    </a:lnTo>
                    <a:lnTo>
                      <a:pt x="1216" y="1183"/>
                    </a:lnTo>
                    <a:lnTo>
                      <a:pt x="1221" y="1185"/>
                    </a:lnTo>
                    <a:lnTo>
                      <a:pt x="1227" y="1184"/>
                    </a:lnTo>
                    <a:lnTo>
                      <a:pt x="1230" y="1183"/>
                    </a:lnTo>
                    <a:lnTo>
                      <a:pt x="1233" y="1183"/>
                    </a:lnTo>
                    <a:lnTo>
                      <a:pt x="1238" y="1181"/>
                    </a:lnTo>
                    <a:lnTo>
                      <a:pt x="1240" y="1178"/>
                    </a:lnTo>
                    <a:lnTo>
                      <a:pt x="1240" y="1176"/>
                    </a:lnTo>
                    <a:lnTo>
                      <a:pt x="1240" y="1175"/>
                    </a:lnTo>
                    <a:lnTo>
                      <a:pt x="1240" y="1173"/>
                    </a:lnTo>
                    <a:lnTo>
                      <a:pt x="1239" y="1167"/>
                    </a:lnTo>
                    <a:lnTo>
                      <a:pt x="1240" y="1165"/>
                    </a:lnTo>
                    <a:lnTo>
                      <a:pt x="1242" y="1163"/>
                    </a:lnTo>
                    <a:lnTo>
                      <a:pt x="1245" y="1163"/>
                    </a:lnTo>
                    <a:lnTo>
                      <a:pt x="1246" y="1163"/>
                    </a:lnTo>
                    <a:lnTo>
                      <a:pt x="1249" y="1165"/>
                    </a:lnTo>
                    <a:lnTo>
                      <a:pt x="1249" y="1168"/>
                    </a:lnTo>
                    <a:lnTo>
                      <a:pt x="1247" y="1171"/>
                    </a:lnTo>
                    <a:lnTo>
                      <a:pt x="1245" y="1184"/>
                    </a:lnTo>
                    <a:lnTo>
                      <a:pt x="1243" y="1187"/>
                    </a:lnTo>
                    <a:lnTo>
                      <a:pt x="1241" y="1190"/>
                    </a:lnTo>
                    <a:lnTo>
                      <a:pt x="1243" y="1195"/>
                    </a:lnTo>
                    <a:lnTo>
                      <a:pt x="1240" y="1199"/>
                    </a:lnTo>
                    <a:lnTo>
                      <a:pt x="1231" y="1203"/>
                    </a:lnTo>
                    <a:lnTo>
                      <a:pt x="1229" y="1203"/>
                    </a:lnTo>
                    <a:lnTo>
                      <a:pt x="1230" y="1205"/>
                    </a:lnTo>
                    <a:lnTo>
                      <a:pt x="1236" y="1205"/>
                    </a:lnTo>
                    <a:lnTo>
                      <a:pt x="1240" y="1204"/>
                    </a:lnTo>
                    <a:lnTo>
                      <a:pt x="1244" y="1200"/>
                    </a:lnTo>
                    <a:lnTo>
                      <a:pt x="1246" y="1195"/>
                    </a:lnTo>
                    <a:lnTo>
                      <a:pt x="1247" y="1185"/>
                    </a:lnTo>
                    <a:lnTo>
                      <a:pt x="1250" y="1183"/>
                    </a:lnTo>
                    <a:lnTo>
                      <a:pt x="1253" y="1183"/>
                    </a:lnTo>
                    <a:lnTo>
                      <a:pt x="1254" y="1185"/>
                    </a:lnTo>
                    <a:lnTo>
                      <a:pt x="1253" y="1191"/>
                    </a:lnTo>
                    <a:lnTo>
                      <a:pt x="1253" y="1196"/>
                    </a:lnTo>
                    <a:lnTo>
                      <a:pt x="1250" y="1212"/>
                    </a:lnTo>
                    <a:lnTo>
                      <a:pt x="1245" y="1218"/>
                    </a:lnTo>
                    <a:lnTo>
                      <a:pt x="1245" y="1219"/>
                    </a:lnTo>
                    <a:lnTo>
                      <a:pt x="1245" y="1221"/>
                    </a:lnTo>
                    <a:lnTo>
                      <a:pt x="1249" y="1221"/>
                    </a:lnTo>
                    <a:lnTo>
                      <a:pt x="1251" y="1218"/>
                    </a:lnTo>
                    <a:lnTo>
                      <a:pt x="1253" y="1213"/>
                    </a:lnTo>
                    <a:lnTo>
                      <a:pt x="1255" y="1207"/>
                    </a:lnTo>
                    <a:lnTo>
                      <a:pt x="1255" y="1203"/>
                    </a:lnTo>
                    <a:lnTo>
                      <a:pt x="1255" y="1200"/>
                    </a:lnTo>
                    <a:lnTo>
                      <a:pt x="1256" y="1192"/>
                    </a:lnTo>
                    <a:lnTo>
                      <a:pt x="1258" y="1187"/>
                    </a:lnTo>
                    <a:lnTo>
                      <a:pt x="1257" y="1181"/>
                    </a:lnTo>
                    <a:lnTo>
                      <a:pt x="1255" y="1179"/>
                    </a:lnTo>
                    <a:lnTo>
                      <a:pt x="1252" y="1178"/>
                    </a:lnTo>
                    <a:lnTo>
                      <a:pt x="1251" y="1174"/>
                    </a:lnTo>
                    <a:lnTo>
                      <a:pt x="1253" y="1166"/>
                    </a:lnTo>
                    <a:lnTo>
                      <a:pt x="1259" y="1167"/>
                    </a:lnTo>
                    <a:lnTo>
                      <a:pt x="1265" y="1162"/>
                    </a:lnTo>
                    <a:lnTo>
                      <a:pt x="1269" y="1160"/>
                    </a:lnTo>
                    <a:lnTo>
                      <a:pt x="1271" y="1160"/>
                    </a:lnTo>
                    <a:lnTo>
                      <a:pt x="1279" y="1165"/>
                    </a:lnTo>
                    <a:lnTo>
                      <a:pt x="1281" y="1165"/>
                    </a:lnTo>
                    <a:lnTo>
                      <a:pt x="1280" y="1163"/>
                    </a:lnTo>
                    <a:lnTo>
                      <a:pt x="1279" y="1162"/>
                    </a:lnTo>
                    <a:lnTo>
                      <a:pt x="1276" y="1160"/>
                    </a:lnTo>
                    <a:lnTo>
                      <a:pt x="1270" y="1155"/>
                    </a:lnTo>
                    <a:lnTo>
                      <a:pt x="1263" y="1154"/>
                    </a:lnTo>
                    <a:lnTo>
                      <a:pt x="1264" y="1148"/>
                    </a:lnTo>
                    <a:lnTo>
                      <a:pt x="1266" y="1141"/>
                    </a:lnTo>
                    <a:lnTo>
                      <a:pt x="1269" y="1141"/>
                    </a:lnTo>
                    <a:lnTo>
                      <a:pt x="1276" y="1139"/>
                    </a:lnTo>
                    <a:lnTo>
                      <a:pt x="1287" y="1129"/>
                    </a:lnTo>
                    <a:lnTo>
                      <a:pt x="1290" y="1123"/>
                    </a:lnTo>
                    <a:lnTo>
                      <a:pt x="1290" y="1115"/>
                    </a:lnTo>
                    <a:lnTo>
                      <a:pt x="1284" y="1113"/>
                    </a:lnTo>
                    <a:lnTo>
                      <a:pt x="1278" y="1108"/>
                    </a:lnTo>
                    <a:lnTo>
                      <a:pt x="1273" y="1105"/>
                    </a:lnTo>
                    <a:lnTo>
                      <a:pt x="1269" y="1102"/>
                    </a:lnTo>
                    <a:lnTo>
                      <a:pt x="1270" y="1097"/>
                    </a:lnTo>
                    <a:lnTo>
                      <a:pt x="1270" y="1089"/>
                    </a:lnTo>
                    <a:lnTo>
                      <a:pt x="1276" y="1087"/>
                    </a:lnTo>
                    <a:lnTo>
                      <a:pt x="1278" y="1076"/>
                    </a:lnTo>
                    <a:lnTo>
                      <a:pt x="1275" y="1067"/>
                    </a:lnTo>
                    <a:lnTo>
                      <a:pt x="1276" y="1061"/>
                    </a:lnTo>
                    <a:lnTo>
                      <a:pt x="1280" y="1055"/>
                    </a:lnTo>
                    <a:lnTo>
                      <a:pt x="1281" y="1052"/>
                    </a:lnTo>
                    <a:lnTo>
                      <a:pt x="1283" y="1048"/>
                    </a:lnTo>
                    <a:lnTo>
                      <a:pt x="1287" y="1047"/>
                    </a:lnTo>
                    <a:lnTo>
                      <a:pt x="1287" y="1045"/>
                    </a:lnTo>
                    <a:lnTo>
                      <a:pt x="1286" y="1041"/>
                    </a:lnTo>
                    <a:lnTo>
                      <a:pt x="1284" y="1036"/>
                    </a:lnTo>
                    <a:lnTo>
                      <a:pt x="1284" y="1030"/>
                    </a:lnTo>
                    <a:lnTo>
                      <a:pt x="1286" y="1022"/>
                    </a:lnTo>
                    <a:lnTo>
                      <a:pt x="1290" y="1022"/>
                    </a:lnTo>
                    <a:lnTo>
                      <a:pt x="1291" y="1022"/>
                    </a:lnTo>
                    <a:lnTo>
                      <a:pt x="1288" y="1017"/>
                    </a:lnTo>
                    <a:lnTo>
                      <a:pt x="1286" y="1012"/>
                    </a:lnTo>
                    <a:lnTo>
                      <a:pt x="1286" y="1010"/>
                    </a:lnTo>
                    <a:lnTo>
                      <a:pt x="1289" y="1008"/>
                    </a:lnTo>
                    <a:lnTo>
                      <a:pt x="1291" y="1007"/>
                    </a:lnTo>
                    <a:lnTo>
                      <a:pt x="1294" y="1010"/>
                    </a:lnTo>
                    <a:lnTo>
                      <a:pt x="1298" y="1018"/>
                    </a:lnTo>
                    <a:lnTo>
                      <a:pt x="1299" y="1016"/>
                    </a:lnTo>
                    <a:lnTo>
                      <a:pt x="1297" y="1008"/>
                    </a:lnTo>
                    <a:lnTo>
                      <a:pt x="1296" y="997"/>
                    </a:lnTo>
                    <a:lnTo>
                      <a:pt x="1291" y="998"/>
                    </a:lnTo>
                    <a:lnTo>
                      <a:pt x="1287" y="998"/>
                    </a:lnTo>
                    <a:lnTo>
                      <a:pt x="1286" y="996"/>
                    </a:lnTo>
                    <a:lnTo>
                      <a:pt x="1284" y="994"/>
                    </a:lnTo>
                    <a:lnTo>
                      <a:pt x="1286" y="991"/>
                    </a:lnTo>
                    <a:lnTo>
                      <a:pt x="1287" y="989"/>
                    </a:lnTo>
                    <a:lnTo>
                      <a:pt x="1290" y="986"/>
                    </a:lnTo>
                    <a:lnTo>
                      <a:pt x="1296" y="985"/>
                    </a:lnTo>
                    <a:lnTo>
                      <a:pt x="1301" y="981"/>
                    </a:lnTo>
                    <a:lnTo>
                      <a:pt x="1302" y="974"/>
                    </a:lnTo>
                    <a:lnTo>
                      <a:pt x="1301" y="975"/>
                    </a:lnTo>
                    <a:lnTo>
                      <a:pt x="1298" y="981"/>
                    </a:lnTo>
                    <a:lnTo>
                      <a:pt x="1294" y="983"/>
                    </a:lnTo>
                    <a:lnTo>
                      <a:pt x="1292" y="983"/>
                    </a:lnTo>
                    <a:lnTo>
                      <a:pt x="1290" y="982"/>
                    </a:lnTo>
                    <a:lnTo>
                      <a:pt x="1285" y="977"/>
                    </a:lnTo>
                    <a:lnTo>
                      <a:pt x="1282" y="975"/>
                    </a:lnTo>
                    <a:lnTo>
                      <a:pt x="1280" y="975"/>
                    </a:lnTo>
                    <a:lnTo>
                      <a:pt x="1278" y="977"/>
                    </a:lnTo>
                    <a:lnTo>
                      <a:pt x="1272" y="986"/>
                    </a:lnTo>
                    <a:lnTo>
                      <a:pt x="1270" y="988"/>
                    </a:lnTo>
                    <a:lnTo>
                      <a:pt x="1260" y="988"/>
                    </a:lnTo>
                    <a:lnTo>
                      <a:pt x="1256" y="987"/>
                    </a:lnTo>
                    <a:lnTo>
                      <a:pt x="1252" y="986"/>
                    </a:lnTo>
                    <a:lnTo>
                      <a:pt x="1253" y="983"/>
                    </a:lnTo>
                    <a:lnTo>
                      <a:pt x="1254" y="981"/>
                    </a:lnTo>
                    <a:lnTo>
                      <a:pt x="1256" y="980"/>
                    </a:lnTo>
                    <a:lnTo>
                      <a:pt x="1256" y="978"/>
                    </a:lnTo>
                    <a:lnTo>
                      <a:pt x="1253" y="978"/>
                    </a:lnTo>
                    <a:lnTo>
                      <a:pt x="1250" y="975"/>
                    </a:lnTo>
                    <a:lnTo>
                      <a:pt x="1248" y="972"/>
                    </a:lnTo>
                    <a:lnTo>
                      <a:pt x="1248" y="966"/>
                    </a:lnTo>
                    <a:lnTo>
                      <a:pt x="1244" y="957"/>
                    </a:lnTo>
                    <a:lnTo>
                      <a:pt x="1244" y="950"/>
                    </a:lnTo>
                    <a:lnTo>
                      <a:pt x="1246" y="945"/>
                    </a:lnTo>
                    <a:lnTo>
                      <a:pt x="1251" y="927"/>
                    </a:lnTo>
                    <a:lnTo>
                      <a:pt x="1252" y="917"/>
                    </a:lnTo>
                    <a:lnTo>
                      <a:pt x="1255" y="909"/>
                    </a:lnTo>
                    <a:lnTo>
                      <a:pt x="1255" y="904"/>
                    </a:lnTo>
                    <a:lnTo>
                      <a:pt x="1261" y="899"/>
                    </a:lnTo>
                    <a:lnTo>
                      <a:pt x="1264" y="896"/>
                    </a:lnTo>
                    <a:lnTo>
                      <a:pt x="1269" y="879"/>
                    </a:lnTo>
                    <a:lnTo>
                      <a:pt x="1270" y="870"/>
                    </a:lnTo>
                    <a:lnTo>
                      <a:pt x="1261" y="843"/>
                    </a:lnTo>
                    <a:lnTo>
                      <a:pt x="1260" y="838"/>
                    </a:lnTo>
                    <a:lnTo>
                      <a:pt x="1260" y="832"/>
                    </a:lnTo>
                    <a:lnTo>
                      <a:pt x="1262" y="821"/>
                    </a:lnTo>
                    <a:lnTo>
                      <a:pt x="1262" y="817"/>
                    </a:lnTo>
                    <a:lnTo>
                      <a:pt x="1260" y="811"/>
                    </a:lnTo>
                    <a:lnTo>
                      <a:pt x="1255" y="802"/>
                    </a:lnTo>
                    <a:lnTo>
                      <a:pt x="1255" y="797"/>
                    </a:lnTo>
                    <a:lnTo>
                      <a:pt x="1257" y="792"/>
                    </a:lnTo>
                    <a:lnTo>
                      <a:pt x="1255" y="786"/>
                    </a:lnTo>
                    <a:lnTo>
                      <a:pt x="1256" y="782"/>
                    </a:lnTo>
                    <a:lnTo>
                      <a:pt x="1257" y="780"/>
                    </a:lnTo>
                    <a:lnTo>
                      <a:pt x="1265" y="781"/>
                    </a:lnTo>
                    <a:lnTo>
                      <a:pt x="1269" y="780"/>
                    </a:lnTo>
                    <a:lnTo>
                      <a:pt x="1271" y="779"/>
                    </a:lnTo>
                    <a:lnTo>
                      <a:pt x="1272" y="774"/>
                    </a:lnTo>
                    <a:lnTo>
                      <a:pt x="1273" y="766"/>
                    </a:lnTo>
                    <a:lnTo>
                      <a:pt x="1273" y="763"/>
                    </a:lnTo>
                    <a:lnTo>
                      <a:pt x="1274" y="758"/>
                    </a:lnTo>
                    <a:lnTo>
                      <a:pt x="1278" y="756"/>
                    </a:lnTo>
                    <a:lnTo>
                      <a:pt x="1279" y="751"/>
                    </a:lnTo>
                    <a:lnTo>
                      <a:pt x="1283" y="745"/>
                    </a:lnTo>
                    <a:lnTo>
                      <a:pt x="1286" y="727"/>
                    </a:lnTo>
                    <a:lnTo>
                      <a:pt x="1289" y="723"/>
                    </a:lnTo>
                    <a:lnTo>
                      <a:pt x="1293" y="717"/>
                    </a:lnTo>
                    <a:lnTo>
                      <a:pt x="1291" y="710"/>
                    </a:lnTo>
                    <a:lnTo>
                      <a:pt x="1294" y="707"/>
                    </a:lnTo>
                    <a:lnTo>
                      <a:pt x="1296" y="704"/>
                    </a:lnTo>
                    <a:lnTo>
                      <a:pt x="1297" y="699"/>
                    </a:lnTo>
                    <a:lnTo>
                      <a:pt x="1300" y="695"/>
                    </a:lnTo>
                    <a:lnTo>
                      <a:pt x="1305" y="689"/>
                    </a:lnTo>
                    <a:lnTo>
                      <a:pt x="1307" y="682"/>
                    </a:lnTo>
                    <a:lnTo>
                      <a:pt x="1311" y="669"/>
                    </a:lnTo>
                    <a:lnTo>
                      <a:pt x="1312" y="660"/>
                    </a:lnTo>
                    <a:lnTo>
                      <a:pt x="1314" y="655"/>
                    </a:lnTo>
                    <a:lnTo>
                      <a:pt x="1313" y="650"/>
                    </a:lnTo>
                    <a:lnTo>
                      <a:pt x="1316" y="643"/>
                    </a:lnTo>
                    <a:lnTo>
                      <a:pt x="1318" y="638"/>
                    </a:lnTo>
                    <a:lnTo>
                      <a:pt x="1319" y="635"/>
                    </a:lnTo>
                    <a:lnTo>
                      <a:pt x="1325" y="628"/>
                    </a:lnTo>
                    <a:lnTo>
                      <a:pt x="1326" y="622"/>
                    </a:lnTo>
                    <a:lnTo>
                      <a:pt x="1324" y="619"/>
                    </a:lnTo>
                    <a:lnTo>
                      <a:pt x="1324" y="613"/>
                    </a:lnTo>
                    <a:lnTo>
                      <a:pt x="1322" y="605"/>
                    </a:lnTo>
                    <a:lnTo>
                      <a:pt x="1326" y="602"/>
                    </a:lnTo>
                    <a:lnTo>
                      <a:pt x="1328" y="599"/>
                    </a:lnTo>
                    <a:lnTo>
                      <a:pt x="1333" y="587"/>
                    </a:lnTo>
                    <a:lnTo>
                      <a:pt x="1332" y="581"/>
                    </a:lnTo>
                    <a:lnTo>
                      <a:pt x="1334" y="575"/>
                    </a:lnTo>
                    <a:lnTo>
                      <a:pt x="1330" y="568"/>
                    </a:lnTo>
                    <a:lnTo>
                      <a:pt x="1330" y="551"/>
                    </a:lnTo>
                    <a:lnTo>
                      <a:pt x="1328" y="539"/>
                    </a:lnTo>
                    <a:lnTo>
                      <a:pt x="1325" y="525"/>
                    </a:lnTo>
                    <a:lnTo>
                      <a:pt x="1325" y="518"/>
                    </a:lnTo>
                    <a:lnTo>
                      <a:pt x="1324" y="509"/>
                    </a:lnTo>
                    <a:lnTo>
                      <a:pt x="1324" y="503"/>
                    </a:lnTo>
                    <a:lnTo>
                      <a:pt x="1325" y="491"/>
                    </a:lnTo>
                    <a:lnTo>
                      <a:pt x="1334" y="484"/>
                    </a:lnTo>
                    <a:lnTo>
                      <a:pt x="1336" y="475"/>
                    </a:lnTo>
                    <a:lnTo>
                      <a:pt x="1337" y="464"/>
                    </a:lnTo>
                    <a:lnTo>
                      <a:pt x="1337" y="455"/>
                    </a:lnTo>
                    <a:lnTo>
                      <a:pt x="1336" y="452"/>
                    </a:lnTo>
                    <a:lnTo>
                      <a:pt x="1331" y="446"/>
                    </a:lnTo>
                    <a:lnTo>
                      <a:pt x="1330" y="435"/>
                    </a:lnTo>
                    <a:lnTo>
                      <a:pt x="1331" y="432"/>
                    </a:lnTo>
                    <a:lnTo>
                      <a:pt x="1335" y="429"/>
                    </a:lnTo>
                    <a:lnTo>
                      <a:pt x="1338" y="425"/>
                    </a:lnTo>
                    <a:lnTo>
                      <a:pt x="1339" y="418"/>
                    </a:lnTo>
                    <a:lnTo>
                      <a:pt x="1342" y="413"/>
                    </a:lnTo>
                    <a:lnTo>
                      <a:pt x="1343" y="401"/>
                    </a:lnTo>
                    <a:lnTo>
                      <a:pt x="1345" y="391"/>
                    </a:lnTo>
                    <a:lnTo>
                      <a:pt x="1347" y="387"/>
                    </a:lnTo>
                    <a:lnTo>
                      <a:pt x="1350" y="383"/>
                    </a:lnTo>
                    <a:lnTo>
                      <a:pt x="1351" y="382"/>
                    </a:lnTo>
                    <a:lnTo>
                      <a:pt x="1352" y="379"/>
                    </a:lnTo>
                    <a:lnTo>
                      <a:pt x="1351" y="371"/>
                    </a:lnTo>
                    <a:lnTo>
                      <a:pt x="1352" y="366"/>
                    </a:lnTo>
                    <a:lnTo>
                      <a:pt x="1355" y="357"/>
                    </a:lnTo>
                    <a:lnTo>
                      <a:pt x="1355" y="352"/>
                    </a:lnTo>
                    <a:lnTo>
                      <a:pt x="1359" y="343"/>
                    </a:lnTo>
                    <a:lnTo>
                      <a:pt x="1359" y="336"/>
                    </a:lnTo>
                    <a:lnTo>
                      <a:pt x="1361" y="332"/>
                    </a:lnTo>
                    <a:lnTo>
                      <a:pt x="1360" y="328"/>
                    </a:lnTo>
                    <a:lnTo>
                      <a:pt x="1361" y="319"/>
                    </a:lnTo>
                    <a:lnTo>
                      <a:pt x="1359" y="314"/>
                    </a:lnTo>
                    <a:lnTo>
                      <a:pt x="1358" y="311"/>
                    </a:lnTo>
                    <a:lnTo>
                      <a:pt x="1361" y="302"/>
                    </a:lnTo>
                    <a:lnTo>
                      <a:pt x="1363" y="300"/>
                    </a:lnTo>
                    <a:lnTo>
                      <a:pt x="1366" y="296"/>
                    </a:lnTo>
                    <a:lnTo>
                      <a:pt x="1368" y="291"/>
                    </a:lnTo>
                    <a:lnTo>
                      <a:pt x="1368" y="288"/>
                    </a:lnTo>
                    <a:lnTo>
                      <a:pt x="1364" y="273"/>
                    </a:lnTo>
                    <a:lnTo>
                      <a:pt x="1363" y="267"/>
                    </a:lnTo>
                    <a:lnTo>
                      <a:pt x="1364" y="255"/>
                    </a:lnTo>
                    <a:lnTo>
                      <a:pt x="1366" y="248"/>
                    </a:lnTo>
                    <a:lnTo>
                      <a:pt x="1365" y="241"/>
                    </a:lnTo>
                    <a:lnTo>
                      <a:pt x="1366" y="238"/>
                    </a:lnTo>
                    <a:lnTo>
                      <a:pt x="1366" y="234"/>
                    </a:lnTo>
                    <a:lnTo>
                      <a:pt x="1369" y="230"/>
                    </a:lnTo>
                    <a:lnTo>
                      <a:pt x="1370" y="226"/>
                    </a:lnTo>
                    <a:lnTo>
                      <a:pt x="1369" y="225"/>
                    </a:lnTo>
                    <a:lnTo>
                      <a:pt x="1366" y="223"/>
                    </a:lnTo>
                    <a:lnTo>
                      <a:pt x="1363" y="219"/>
                    </a:lnTo>
                    <a:lnTo>
                      <a:pt x="1363" y="214"/>
                    </a:lnTo>
                    <a:lnTo>
                      <a:pt x="1364" y="211"/>
                    </a:lnTo>
                    <a:lnTo>
                      <a:pt x="1364" y="207"/>
                    </a:lnTo>
                    <a:lnTo>
                      <a:pt x="1368" y="206"/>
                    </a:lnTo>
                    <a:lnTo>
                      <a:pt x="1370" y="204"/>
                    </a:lnTo>
                    <a:lnTo>
                      <a:pt x="1372" y="199"/>
                    </a:lnTo>
                    <a:lnTo>
                      <a:pt x="1374" y="188"/>
                    </a:lnTo>
                    <a:lnTo>
                      <a:pt x="1375" y="174"/>
                    </a:lnTo>
                    <a:lnTo>
                      <a:pt x="1377" y="166"/>
                    </a:lnTo>
                    <a:lnTo>
                      <a:pt x="1378" y="162"/>
                    </a:lnTo>
                    <a:lnTo>
                      <a:pt x="1379" y="153"/>
                    </a:lnTo>
                    <a:lnTo>
                      <a:pt x="1380" y="148"/>
                    </a:lnTo>
                    <a:lnTo>
                      <a:pt x="1381" y="143"/>
                    </a:lnTo>
                    <a:lnTo>
                      <a:pt x="1380" y="139"/>
                    </a:lnTo>
                    <a:lnTo>
                      <a:pt x="1377" y="119"/>
                    </a:lnTo>
                    <a:lnTo>
                      <a:pt x="1377" y="112"/>
                    </a:lnTo>
                    <a:lnTo>
                      <a:pt x="1378" y="101"/>
                    </a:lnTo>
                    <a:lnTo>
                      <a:pt x="1378" y="85"/>
                    </a:lnTo>
                    <a:lnTo>
                      <a:pt x="1378" y="81"/>
                    </a:lnTo>
                    <a:lnTo>
                      <a:pt x="1377" y="78"/>
                    </a:lnTo>
                    <a:lnTo>
                      <a:pt x="1376" y="73"/>
                    </a:lnTo>
                    <a:lnTo>
                      <a:pt x="1374" y="65"/>
                    </a:lnTo>
                    <a:lnTo>
                      <a:pt x="1372" y="49"/>
                    </a:lnTo>
                    <a:lnTo>
                      <a:pt x="1372" y="40"/>
                    </a:lnTo>
                    <a:lnTo>
                      <a:pt x="1371" y="33"/>
                    </a:lnTo>
                    <a:lnTo>
                      <a:pt x="1369" y="31"/>
                    </a:lnTo>
                    <a:lnTo>
                      <a:pt x="1370" y="31"/>
                    </a:lnTo>
                    <a:lnTo>
                      <a:pt x="1374" y="30"/>
                    </a:lnTo>
                    <a:lnTo>
                      <a:pt x="1377" y="30"/>
                    </a:lnTo>
                    <a:lnTo>
                      <a:pt x="1381" y="29"/>
                    </a:lnTo>
                    <a:lnTo>
                      <a:pt x="1386" y="26"/>
                    </a:lnTo>
                    <a:lnTo>
                      <a:pt x="1389" y="22"/>
                    </a:lnTo>
                    <a:lnTo>
                      <a:pt x="1390" y="18"/>
                    </a:lnTo>
                    <a:lnTo>
                      <a:pt x="1390" y="15"/>
                    </a:lnTo>
                    <a:lnTo>
                      <a:pt x="1389" y="11"/>
                    </a:lnTo>
                    <a:lnTo>
                      <a:pt x="1389" y="8"/>
                    </a:lnTo>
                    <a:lnTo>
                      <a:pt x="1390" y="6"/>
                    </a:lnTo>
                    <a:lnTo>
                      <a:pt x="1395" y="6"/>
                    </a:lnTo>
                    <a:lnTo>
                      <a:pt x="1398" y="3"/>
                    </a:lnTo>
                    <a:lnTo>
                      <a:pt x="1401" y="0"/>
                    </a:lnTo>
                    <a:lnTo>
                      <a:pt x="1401" y="4"/>
                    </a:lnTo>
                    <a:lnTo>
                      <a:pt x="1406" y="10"/>
                    </a:lnTo>
                    <a:lnTo>
                      <a:pt x="1408" y="16"/>
                    </a:lnTo>
                    <a:lnTo>
                      <a:pt x="1409" y="17"/>
                    </a:lnTo>
                    <a:lnTo>
                      <a:pt x="1415" y="20"/>
                    </a:lnTo>
                    <a:lnTo>
                      <a:pt x="1415" y="21"/>
                    </a:lnTo>
                    <a:lnTo>
                      <a:pt x="1414" y="22"/>
                    </a:lnTo>
                    <a:lnTo>
                      <a:pt x="1413" y="24"/>
                    </a:lnTo>
                    <a:lnTo>
                      <a:pt x="1414" y="26"/>
                    </a:lnTo>
                    <a:lnTo>
                      <a:pt x="1415" y="29"/>
                    </a:lnTo>
                    <a:lnTo>
                      <a:pt x="1416" y="31"/>
                    </a:lnTo>
                    <a:lnTo>
                      <a:pt x="1416" y="34"/>
                    </a:lnTo>
                    <a:lnTo>
                      <a:pt x="1417" y="39"/>
                    </a:lnTo>
                    <a:lnTo>
                      <a:pt x="1418" y="43"/>
                    </a:lnTo>
                    <a:lnTo>
                      <a:pt x="1419" y="48"/>
                    </a:lnTo>
                    <a:lnTo>
                      <a:pt x="1420" y="52"/>
                    </a:lnTo>
                    <a:lnTo>
                      <a:pt x="1420" y="54"/>
                    </a:lnTo>
                    <a:lnTo>
                      <a:pt x="1421" y="56"/>
                    </a:lnTo>
                    <a:lnTo>
                      <a:pt x="1424" y="59"/>
                    </a:lnTo>
                    <a:lnTo>
                      <a:pt x="1427" y="61"/>
                    </a:lnTo>
                    <a:lnTo>
                      <a:pt x="1430" y="64"/>
                    </a:lnTo>
                    <a:lnTo>
                      <a:pt x="1432" y="66"/>
                    </a:lnTo>
                    <a:lnTo>
                      <a:pt x="1434" y="68"/>
                    </a:lnTo>
                    <a:lnTo>
                      <a:pt x="1436" y="69"/>
                    </a:lnTo>
                    <a:lnTo>
                      <a:pt x="1437" y="70"/>
                    </a:lnTo>
                    <a:lnTo>
                      <a:pt x="1437" y="71"/>
                    </a:lnTo>
                    <a:lnTo>
                      <a:pt x="1437" y="72"/>
                    </a:lnTo>
                    <a:lnTo>
                      <a:pt x="1433" y="76"/>
                    </a:lnTo>
                    <a:lnTo>
                      <a:pt x="1429" y="82"/>
                    </a:lnTo>
                    <a:lnTo>
                      <a:pt x="1429" y="83"/>
                    </a:lnTo>
                    <a:lnTo>
                      <a:pt x="1433" y="87"/>
                    </a:lnTo>
                    <a:lnTo>
                      <a:pt x="1434" y="89"/>
                    </a:lnTo>
                    <a:lnTo>
                      <a:pt x="1434" y="91"/>
                    </a:lnTo>
                    <a:lnTo>
                      <a:pt x="1433" y="94"/>
                    </a:lnTo>
                    <a:lnTo>
                      <a:pt x="1428" y="95"/>
                    </a:lnTo>
                    <a:lnTo>
                      <a:pt x="1427" y="96"/>
                    </a:lnTo>
                    <a:lnTo>
                      <a:pt x="1427" y="96"/>
                    </a:lnTo>
                    <a:lnTo>
                      <a:pt x="1428" y="98"/>
                    </a:lnTo>
                    <a:lnTo>
                      <a:pt x="1428" y="101"/>
                    </a:lnTo>
                    <a:lnTo>
                      <a:pt x="1429" y="104"/>
                    </a:lnTo>
                    <a:lnTo>
                      <a:pt x="1429" y="105"/>
                    </a:lnTo>
                    <a:lnTo>
                      <a:pt x="1427" y="106"/>
                    </a:lnTo>
                    <a:lnTo>
                      <a:pt x="1427" y="108"/>
                    </a:lnTo>
                    <a:lnTo>
                      <a:pt x="1427" y="109"/>
                    </a:lnTo>
                    <a:lnTo>
                      <a:pt x="1429" y="110"/>
                    </a:lnTo>
                    <a:lnTo>
                      <a:pt x="1436" y="115"/>
                    </a:lnTo>
                    <a:lnTo>
                      <a:pt x="1437" y="116"/>
                    </a:lnTo>
                    <a:lnTo>
                      <a:pt x="1437" y="116"/>
                    </a:lnTo>
                    <a:lnTo>
                      <a:pt x="1434" y="119"/>
                    </a:lnTo>
                    <a:lnTo>
                      <a:pt x="1434" y="121"/>
                    </a:lnTo>
                    <a:lnTo>
                      <a:pt x="1434" y="124"/>
                    </a:lnTo>
                    <a:lnTo>
                      <a:pt x="1434" y="126"/>
                    </a:lnTo>
                    <a:lnTo>
                      <a:pt x="1435" y="127"/>
                    </a:lnTo>
                    <a:lnTo>
                      <a:pt x="1438" y="127"/>
                    </a:lnTo>
                    <a:lnTo>
                      <a:pt x="1443" y="134"/>
                    </a:lnTo>
                    <a:lnTo>
                      <a:pt x="1447" y="141"/>
                    </a:lnTo>
                    <a:lnTo>
                      <a:pt x="1447" y="146"/>
                    </a:lnTo>
                    <a:lnTo>
                      <a:pt x="1447" y="153"/>
                    </a:lnTo>
                    <a:lnTo>
                      <a:pt x="1450" y="158"/>
                    </a:lnTo>
                    <a:lnTo>
                      <a:pt x="1450" y="162"/>
                    </a:lnTo>
                    <a:lnTo>
                      <a:pt x="1451" y="166"/>
                    </a:lnTo>
                    <a:lnTo>
                      <a:pt x="1454" y="169"/>
                    </a:lnTo>
                    <a:lnTo>
                      <a:pt x="1455" y="175"/>
                    </a:lnTo>
                    <a:lnTo>
                      <a:pt x="1456" y="178"/>
                    </a:lnTo>
                    <a:lnTo>
                      <a:pt x="1455" y="179"/>
                    </a:lnTo>
                    <a:lnTo>
                      <a:pt x="1458" y="185"/>
                    </a:lnTo>
                    <a:lnTo>
                      <a:pt x="1458" y="191"/>
                    </a:lnTo>
                    <a:lnTo>
                      <a:pt x="1457" y="194"/>
                    </a:lnTo>
                    <a:lnTo>
                      <a:pt x="1457" y="196"/>
                    </a:lnTo>
                    <a:lnTo>
                      <a:pt x="1458" y="198"/>
                    </a:lnTo>
                    <a:lnTo>
                      <a:pt x="1460" y="199"/>
                    </a:lnTo>
                    <a:lnTo>
                      <a:pt x="1461" y="200"/>
                    </a:lnTo>
                    <a:lnTo>
                      <a:pt x="1464" y="200"/>
                    </a:lnTo>
                    <a:lnTo>
                      <a:pt x="1468" y="201"/>
                    </a:lnTo>
                    <a:lnTo>
                      <a:pt x="1476" y="199"/>
                    </a:lnTo>
                    <a:lnTo>
                      <a:pt x="1482" y="198"/>
                    </a:lnTo>
                    <a:close/>
                    <a:moveTo>
                      <a:pt x="6" y="364"/>
                    </a:moveTo>
                    <a:lnTo>
                      <a:pt x="0" y="365"/>
                    </a:lnTo>
                    <a:lnTo>
                      <a:pt x="0" y="363"/>
                    </a:lnTo>
                    <a:lnTo>
                      <a:pt x="2" y="361"/>
                    </a:lnTo>
                    <a:lnTo>
                      <a:pt x="6" y="362"/>
                    </a:lnTo>
                    <a:lnTo>
                      <a:pt x="8" y="363"/>
                    </a:lnTo>
                    <a:lnTo>
                      <a:pt x="6" y="364"/>
                    </a:lnTo>
                    <a:close/>
                    <a:moveTo>
                      <a:pt x="1075" y="628"/>
                    </a:moveTo>
                    <a:lnTo>
                      <a:pt x="1068" y="629"/>
                    </a:lnTo>
                    <a:lnTo>
                      <a:pt x="1068" y="628"/>
                    </a:lnTo>
                    <a:lnTo>
                      <a:pt x="1069" y="628"/>
                    </a:lnTo>
                    <a:lnTo>
                      <a:pt x="1070" y="626"/>
                    </a:lnTo>
                    <a:lnTo>
                      <a:pt x="1072" y="625"/>
                    </a:lnTo>
                    <a:lnTo>
                      <a:pt x="1072" y="625"/>
                    </a:lnTo>
                    <a:lnTo>
                      <a:pt x="1073" y="625"/>
                    </a:lnTo>
                    <a:lnTo>
                      <a:pt x="1073" y="625"/>
                    </a:lnTo>
                    <a:lnTo>
                      <a:pt x="1075" y="626"/>
                    </a:lnTo>
                    <a:lnTo>
                      <a:pt x="1076" y="627"/>
                    </a:lnTo>
                    <a:lnTo>
                      <a:pt x="1076" y="628"/>
                    </a:lnTo>
                    <a:lnTo>
                      <a:pt x="1075" y="628"/>
                    </a:lnTo>
                    <a:close/>
                    <a:moveTo>
                      <a:pt x="1251" y="1062"/>
                    </a:moveTo>
                    <a:lnTo>
                      <a:pt x="1248" y="1063"/>
                    </a:lnTo>
                    <a:lnTo>
                      <a:pt x="1246" y="1063"/>
                    </a:lnTo>
                    <a:lnTo>
                      <a:pt x="1244" y="1062"/>
                    </a:lnTo>
                    <a:lnTo>
                      <a:pt x="1239" y="1063"/>
                    </a:lnTo>
                    <a:lnTo>
                      <a:pt x="1235" y="1061"/>
                    </a:lnTo>
                    <a:lnTo>
                      <a:pt x="1231" y="1058"/>
                    </a:lnTo>
                    <a:lnTo>
                      <a:pt x="1230" y="1056"/>
                    </a:lnTo>
                    <a:lnTo>
                      <a:pt x="1230" y="1054"/>
                    </a:lnTo>
                    <a:lnTo>
                      <a:pt x="1233" y="1049"/>
                    </a:lnTo>
                    <a:lnTo>
                      <a:pt x="1236" y="1040"/>
                    </a:lnTo>
                    <a:lnTo>
                      <a:pt x="1238" y="1026"/>
                    </a:lnTo>
                    <a:lnTo>
                      <a:pt x="1236" y="1021"/>
                    </a:lnTo>
                    <a:lnTo>
                      <a:pt x="1236" y="1019"/>
                    </a:lnTo>
                    <a:lnTo>
                      <a:pt x="1237" y="1016"/>
                    </a:lnTo>
                    <a:lnTo>
                      <a:pt x="1237" y="1013"/>
                    </a:lnTo>
                    <a:lnTo>
                      <a:pt x="1237" y="1011"/>
                    </a:lnTo>
                    <a:lnTo>
                      <a:pt x="1238" y="1008"/>
                    </a:lnTo>
                    <a:lnTo>
                      <a:pt x="1241" y="1003"/>
                    </a:lnTo>
                    <a:lnTo>
                      <a:pt x="1241" y="1001"/>
                    </a:lnTo>
                    <a:lnTo>
                      <a:pt x="1241" y="998"/>
                    </a:lnTo>
                    <a:lnTo>
                      <a:pt x="1243" y="993"/>
                    </a:lnTo>
                    <a:lnTo>
                      <a:pt x="1242" y="991"/>
                    </a:lnTo>
                    <a:lnTo>
                      <a:pt x="1241" y="990"/>
                    </a:lnTo>
                    <a:lnTo>
                      <a:pt x="1242" y="988"/>
                    </a:lnTo>
                    <a:lnTo>
                      <a:pt x="1253" y="992"/>
                    </a:lnTo>
                    <a:lnTo>
                      <a:pt x="1260" y="993"/>
                    </a:lnTo>
                    <a:lnTo>
                      <a:pt x="1260" y="997"/>
                    </a:lnTo>
                    <a:lnTo>
                      <a:pt x="1261" y="1000"/>
                    </a:lnTo>
                    <a:lnTo>
                      <a:pt x="1262" y="1006"/>
                    </a:lnTo>
                    <a:lnTo>
                      <a:pt x="1263" y="1007"/>
                    </a:lnTo>
                    <a:lnTo>
                      <a:pt x="1263" y="1011"/>
                    </a:lnTo>
                    <a:lnTo>
                      <a:pt x="1260" y="1013"/>
                    </a:lnTo>
                    <a:lnTo>
                      <a:pt x="1260" y="1016"/>
                    </a:lnTo>
                    <a:lnTo>
                      <a:pt x="1262" y="1020"/>
                    </a:lnTo>
                    <a:lnTo>
                      <a:pt x="1259" y="1021"/>
                    </a:lnTo>
                    <a:lnTo>
                      <a:pt x="1256" y="1022"/>
                    </a:lnTo>
                    <a:lnTo>
                      <a:pt x="1255" y="1023"/>
                    </a:lnTo>
                    <a:lnTo>
                      <a:pt x="1253" y="1024"/>
                    </a:lnTo>
                    <a:lnTo>
                      <a:pt x="1251" y="1026"/>
                    </a:lnTo>
                    <a:lnTo>
                      <a:pt x="1251" y="1027"/>
                    </a:lnTo>
                    <a:lnTo>
                      <a:pt x="1255" y="1031"/>
                    </a:lnTo>
                    <a:lnTo>
                      <a:pt x="1258" y="1034"/>
                    </a:lnTo>
                    <a:lnTo>
                      <a:pt x="1260" y="1038"/>
                    </a:lnTo>
                    <a:lnTo>
                      <a:pt x="1263" y="1042"/>
                    </a:lnTo>
                    <a:lnTo>
                      <a:pt x="1262" y="1045"/>
                    </a:lnTo>
                    <a:lnTo>
                      <a:pt x="1259" y="1049"/>
                    </a:lnTo>
                    <a:lnTo>
                      <a:pt x="1255" y="1051"/>
                    </a:lnTo>
                    <a:lnTo>
                      <a:pt x="1252" y="1053"/>
                    </a:lnTo>
                    <a:lnTo>
                      <a:pt x="1252" y="1059"/>
                    </a:lnTo>
                    <a:lnTo>
                      <a:pt x="1251" y="1062"/>
                    </a:lnTo>
                    <a:close/>
                    <a:moveTo>
                      <a:pt x="1220" y="1075"/>
                    </a:moveTo>
                    <a:lnTo>
                      <a:pt x="1215" y="1075"/>
                    </a:lnTo>
                    <a:lnTo>
                      <a:pt x="1214" y="1074"/>
                    </a:lnTo>
                    <a:lnTo>
                      <a:pt x="1214" y="1073"/>
                    </a:lnTo>
                    <a:lnTo>
                      <a:pt x="1215" y="1072"/>
                    </a:lnTo>
                    <a:lnTo>
                      <a:pt x="1217" y="1071"/>
                    </a:lnTo>
                    <a:lnTo>
                      <a:pt x="1219" y="1072"/>
                    </a:lnTo>
                    <a:lnTo>
                      <a:pt x="1220" y="1073"/>
                    </a:lnTo>
                    <a:lnTo>
                      <a:pt x="1220" y="1074"/>
                    </a:lnTo>
                    <a:lnTo>
                      <a:pt x="1220" y="1075"/>
                    </a:lnTo>
                    <a:close/>
                    <a:moveTo>
                      <a:pt x="1250" y="1085"/>
                    </a:moveTo>
                    <a:lnTo>
                      <a:pt x="1251" y="1088"/>
                    </a:lnTo>
                    <a:lnTo>
                      <a:pt x="1249" y="1088"/>
                    </a:lnTo>
                    <a:lnTo>
                      <a:pt x="1247" y="1087"/>
                    </a:lnTo>
                    <a:lnTo>
                      <a:pt x="1245" y="1089"/>
                    </a:lnTo>
                    <a:lnTo>
                      <a:pt x="1245" y="1090"/>
                    </a:lnTo>
                    <a:lnTo>
                      <a:pt x="1239" y="1088"/>
                    </a:lnTo>
                    <a:lnTo>
                      <a:pt x="1238" y="1087"/>
                    </a:lnTo>
                    <a:lnTo>
                      <a:pt x="1238" y="1085"/>
                    </a:lnTo>
                    <a:lnTo>
                      <a:pt x="1244" y="1085"/>
                    </a:lnTo>
                    <a:lnTo>
                      <a:pt x="1248" y="1083"/>
                    </a:lnTo>
                    <a:lnTo>
                      <a:pt x="1249" y="1083"/>
                    </a:lnTo>
                    <a:lnTo>
                      <a:pt x="1250" y="1085"/>
                    </a:lnTo>
                    <a:close/>
                    <a:moveTo>
                      <a:pt x="1252" y="1113"/>
                    </a:moveTo>
                    <a:lnTo>
                      <a:pt x="1251" y="1115"/>
                    </a:lnTo>
                    <a:lnTo>
                      <a:pt x="1248" y="1115"/>
                    </a:lnTo>
                    <a:lnTo>
                      <a:pt x="1244" y="1118"/>
                    </a:lnTo>
                    <a:lnTo>
                      <a:pt x="1243" y="1120"/>
                    </a:lnTo>
                    <a:lnTo>
                      <a:pt x="1243" y="1122"/>
                    </a:lnTo>
                    <a:lnTo>
                      <a:pt x="1246" y="1126"/>
                    </a:lnTo>
                    <a:lnTo>
                      <a:pt x="1247" y="1129"/>
                    </a:lnTo>
                    <a:lnTo>
                      <a:pt x="1249" y="1135"/>
                    </a:lnTo>
                    <a:lnTo>
                      <a:pt x="1250" y="1140"/>
                    </a:lnTo>
                    <a:lnTo>
                      <a:pt x="1250" y="1142"/>
                    </a:lnTo>
                    <a:lnTo>
                      <a:pt x="1251" y="1144"/>
                    </a:lnTo>
                    <a:lnTo>
                      <a:pt x="1253" y="1148"/>
                    </a:lnTo>
                    <a:lnTo>
                      <a:pt x="1253" y="1150"/>
                    </a:lnTo>
                    <a:lnTo>
                      <a:pt x="1253" y="1152"/>
                    </a:lnTo>
                    <a:lnTo>
                      <a:pt x="1252" y="1156"/>
                    </a:lnTo>
                    <a:lnTo>
                      <a:pt x="1251" y="1156"/>
                    </a:lnTo>
                    <a:lnTo>
                      <a:pt x="1249" y="1157"/>
                    </a:lnTo>
                    <a:lnTo>
                      <a:pt x="1249" y="1159"/>
                    </a:lnTo>
                    <a:lnTo>
                      <a:pt x="1249" y="1159"/>
                    </a:lnTo>
                    <a:lnTo>
                      <a:pt x="1243" y="1160"/>
                    </a:lnTo>
                    <a:lnTo>
                      <a:pt x="1240" y="1159"/>
                    </a:lnTo>
                    <a:lnTo>
                      <a:pt x="1240" y="1152"/>
                    </a:lnTo>
                    <a:lnTo>
                      <a:pt x="1236" y="1150"/>
                    </a:lnTo>
                    <a:lnTo>
                      <a:pt x="1234" y="1145"/>
                    </a:lnTo>
                    <a:lnTo>
                      <a:pt x="1231" y="1138"/>
                    </a:lnTo>
                    <a:lnTo>
                      <a:pt x="1229" y="1136"/>
                    </a:lnTo>
                    <a:lnTo>
                      <a:pt x="1226" y="1130"/>
                    </a:lnTo>
                    <a:lnTo>
                      <a:pt x="1222" y="1125"/>
                    </a:lnTo>
                    <a:lnTo>
                      <a:pt x="1226" y="1122"/>
                    </a:lnTo>
                    <a:lnTo>
                      <a:pt x="1226" y="1117"/>
                    </a:lnTo>
                    <a:lnTo>
                      <a:pt x="1228" y="1115"/>
                    </a:lnTo>
                    <a:lnTo>
                      <a:pt x="1233" y="1113"/>
                    </a:lnTo>
                    <a:lnTo>
                      <a:pt x="1236" y="1114"/>
                    </a:lnTo>
                    <a:lnTo>
                      <a:pt x="1239" y="1114"/>
                    </a:lnTo>
                    <a:lnTo>
                      <a:pt x="1240" y="1113"/>
                    </a:lnTo>
                    <a:lnTo>
                      <a:pt x="1239" y="1107"/>
                    </a:lnTo>
                    <a:lnTo>
                      <a:pt x="1240" y="1103"/>
                    </a:lnTo>
                    <a:lnTo>
                      <a:pt x="1243" y="1100"/>
                    </a:lnTo>
                    <a:lnTo>
                      <a:pt x="1247" y="1100"/>
                    </a:lnTo>
                    <a:lnTo>
                      <a:pt x="1248" y="1103"/>
                    </a:lnTo>
                    <a:lnTo>
                      <a:pt x="1250" y="1105"/>
                    </a:lnTo>
                    <a:lnTo>
                      <a:pt x="1254" y="1107"/>
                    </a:lnTo>
                    <a:lnTo>
                      <a:pt x="1254" y="1109"/>
                    </a:lnTo>
                    <a:lnTo>
                      <a:pt x="1252" y="1113"/>
                    </a:lnTo>
                    <a:close/>
                    <a:moveTo>
                      <a:pt x="1279" y="1132"/>
                    </a:moveTo>
                    <a:lnTo>
                      <a:pt x="1270" y="1136"/>
                    </a:lnTo>
                    <a:lnTo>
                      <a:pt x="1266" y="1134"/>
                    </a:lnTo>
                    <a:lnTo>
                      <a:pt x="1264" y="1131"/>
                    </a:lnTo>
                    <a:lnTo>
                      <a:pt x="1264" y="1129"/>
                    </a:lnTo>
                    <a:lnTo>
                      <a:pt x="1263" y="1125"/>
                    </a:lnTo>
                    <a:lnTo>
                      <a:pt x="1264" y="1123"/>
                    </a:lnTo>
                    <a:lnTo>
                      <a:pt x="1267" y="1119"/>
                    </a:lnTo>
                    <a:lnTo>
                      <a:pt x="1268" y="1117"/>
                    </a:lnTo>
                    <a:lnTo>
                      <a:pt x="1269" y="1115"/>
                    </a:lnTo>
                    <a:lnTo>
                      <a:pt x="1269" y="1113"/>
                    </a:lnTo>
                    <a:lnTo>
                      <a:pt x="1269" y="1111"/>
                    </a:lnTo>
                    <a:lnTo>
                      <a:pt x="1271" y="1110"/>
                    </a:lnTo>
                    <a:lnTo>
                      <a:pt x="1277" y="1112"/>
                    </a:lnTo>
                    <a:lnTo>
                      <a:pt x="1284" y="1116"/>
                    </a:lnTo>
                    <a:lnTo>
                      <a:pt x="1286" y="1118"/>
                    </a:lnTo>
                    <a:lnTo>
                      <a:pt x="1287" y="1120"/>
                    </a:lnTo>
                    <a:lnTo>
                      <a:pt x="1284" y="1125"/>
                    </a:lnTo>
                    <a:lnTo>
                      <a:pt x="1282" y="1128"/>
                    </a:lnTo>
                    <a:lnTo>
                      <a:pt x="1279" y="1132"/>
                    </a:lnTo>
                    <a:close/>
                    <a:moveTo>
                      <a:pt x="1256" y="1134"/>
                    </a:moveTo>
                    <a:lnTo>
                      <a:pt x="1255" y="1134"/>
                    </a:lnTo>
                    <a:lnTo>
                      <a:pt x="1254" y="1134"/>
                    </a:lnTo>
                    <a:lnTo>
                      <a:pt x="1253" y="1133"/>
                    </a:lnTo>
                    <a:lnTo>
                      <a:pt x="1252" y="1130"/>
                    </a:lnTo>
                    <a:lnTo>
                      <a:pt x="1250" y="1127"/>
                    </a:lnTo>
                    <a:lnTo>
                      <a:pt x="1250" y="1125"/>
                    </a:lnTo>
                    <a:lnTo>
                      <a:pt x="1250" y="1124"/>
                    </a:lnTo>
                    <a:lnTo>
                      <a:pt x="1251" y="1121"/>
                    </a:lnTo>
                    <a:lnTo>
                      <a:pt x="1253" y="1120"/>
                    </a:lnTo>
                    <a:lnTo>
                      <a:pt x="1254" y="1120"/>
                    </a:lnTo>
                    <a:lnTo>
                      <a:pt x="1256" y="1123"/>
                    </a:lnTo>
                    <a:lnTo>
                      <a:pt x="1256" y="1127"/>
                    </a:lnTo>
                    <a:lnTo>
                      <a:pt x="1257" y="1130"/>
                    </a:lnTo>
                    <a:lnTo>
                      <a:pt x="1256" y="1134"/>
                    </a:lnTo>
                    <a:close/>
                    <a:moveTo>
                      <a:pt x="1207" y="1137"/>
                    </a:moveTo>
                    <a:lnTo>
                      <a:pt x="1206" y="1138"/>
                    </a:lnTo>
                    <a:lnTo>
                      <a:pt x="1205" y="1138"/>
                    </a:lnTo>
                    <a:lnTo>
                      <a:pt x="1204" y="1136"/>
                    </a:lnTo>
                    <a:lnTo>
                      <a:pt x="1203" y="1133"/>
                    </a:lnTo>
                    <a:lnTo>
                      <a:pt x="1204" y="1132"/>
                    </a:lnTo>
                    <a:lnTo>
                      <a:pt x="1205" y="1132"/>
                    </a:lnTo>
                    <a:lnTo>
                      <a:pt x="1206" y="1134"/>
                    </a:lnTo>
                    <a:lnTo>
                      <a:pt x="1207" y="1136"/>
                    </a:lnTo>
                    <a:lnTo>
                      <a:pt x="1207" y="1137"/>
                    </a:lnTo>
                    <a:close/>
                    <a:moveTo>
                      <a:pt x="1232" y="1177"/>
                    </a:moveTo>
                    <a:lnTo>
                      <a:pt x="1230" y="1179"/>
                    </a:lnTo>
                    <a:lnTo>
                      <a:pt x="1227" y="1180"/>
                    </a:lnTo>
                    <a:lnTo>
                      <a:pt x="1223" y="1179"/>
                    </a:lnTo>
                    <a:lnTo>
                      <a:pt x="1219" y="1179"/>
                    </a:lnTo>
                    <a:lnTo>
                      <a:pt x="1219" y="1176"/>
                    </a:lnTo>
                    <a:lnTo>
                      <a:pt x="1221" y="1172"/>
                    </a:lnTo>
                    <a:lnTo>
                      <a:pt x="1224" y="1169"/>
                    </a:lnTo>
                    <a:lnTo>
                      <a:pt x="1226" y="1164"/>
                    </a:lnTo>
                    <a:lnTo>
                      <a:pt x="1226" y="1157"/>
                    </a:lnTo>
                    <a:lnTo>
                      <a:pt x="1227" y="1155"/>
                    </a:lnTo>
                    <a:lnTo>
                      <a:pt x="1228" y="1153"/>
                    </a:lnTo>
                    <a:lnTo>
                      <a:pt x="1232" y="1151"/>
                    </a:lnTo>
                    <a:lnTo>
                      <a:pt x="1233" y="1156"/>
                    </a:lnTo>
                    <a:lnTo>
                      <a:pt x="1232" y="1166"/>
                    </a:lnTo>
                    <a:lnTo>
                      <a:pt x="1235" y="1171"/>
                    </a:lnTo>
                    <a:lnTo>
                      <a:pt x="1235" y="1173"/>
                    </a:lnTo>
                    <a:lnTo>
                      <a:pt x="1235" y="1175"/>
                    </a:lnTo>
                    <a:lnTo>
                      <a:pt x="1232" y="1177"/>
                    </a:lnTo>
                    <a:close/>
                    <a:moveTo>
                      <a:pt x="1204" y="1287"/>
                    </a:moveTo>
                    <a:lnTo>
                      <a:pt x="1202" y="1287"/>
                    </a:lnTo>
                    <a:lnTo>
                      <a:pt x="1201" y="1286"/>
                    </a:lnTo>
                    <a:lnTo>
                      <a:pt x="1199" y="1283"/>
                    </a:lnTo>
                    <a:lnTo>
                      <a:pt x="1201" y="1281"/>
                    </a:lnTo>
                    <a:lnTo>
                      <a:pt x="1205" y="1279"/>
                    </a:lnTo>
                    <a:lnTo>
                      <a:pt x="1208" y="1279"/>
                    </a:lnTo>
                    <a:lnTo>
                      <a:pt x="1211" y="1281"/>
                    </a:lnTo>
                    <a:lnTo>
                      <a:pt x="1211" y="1282"/>
                    </a:lnTo>
                    <a:lnTo>
                      <a:pt x="1206" y="1285"/>
                    </a:lnTo>
                    <a:lnTo>
                      <a:pt x="1205" y="1286"/>
                    </a:lnTo>
                    <a:lnTo>
                      <a:pt x="1204" y="1287"/>
                    </a:lnTo>
                    <a:close/>
                    <a:moveTo>
                      <a:pt x="1223" y="1326"/>
                    </a:moveTo>
                    <a:lnTo>
                      <a:pt x="1223" y="1327"/>
                    </a:lnTo>
                    <a:lnTo>
                      <a:pt x="1218" y="1327"/>
                    </a:lnTo>
                    <a:lnTo>
                      <a:pt x="1211" y="1328"/>
                    </a:lnTo>
                    <a:lnTo>
                      <a:pt x="1208" y="1323"/>
                    </a:lnTo>
                    <a:lnTo>
                      <a:pt x="1206" y="1316"/>
                    </a:lnTo>
                    <a:lnTo>
                      <a:pt x="1205" y="1314"/>
                    </a:lnTo>
                    <a:lnTo>
                      <a:pt x="1203" y="1310"/>
                    </a:lnTo>
                    <a:lnTo>
                      <a:pt x="1203" y="1307"/>
                    </a:lnTo>
                    <a:lnTo>
                      <a:pt x="1201" y="1302"/>
                    </a:lnTo>
                    <a:lnTo>
                      <a:pt x="1200" y="1298"/>
                    </a:lnTo>
                    <a:lnTo>
                      <a:pt x="1199" y="1296"/>
                    </a:lnTo>
                    <a:lnTo>
                      <a:pt x="1201" y="1294"/>
                    </a:lnTo>
                    <a:lnTo>
                      <a:pt x="1209" y="1291"/>
                    </a:lnTo>
                    <a:lnTo>
                      <a:pt x="1212" y="1287"/>
                    </a:lnTo>
                    <a:lnTo>
                      <a:pt x="1214" y="1287"/>
                    </a:lnTo>
                    <a:lnTo>
                      <a:pt x="1213" y="1296"/>
                    </a:lnTo>
                    <a:lnTo>
                      <a:pt x="1215" y="1299"/>
                    </a:lnTo>
                    <a:lnTo>
                      <a:pt x="1218" y="1302"/>
                    </a:lnTo>
                    <a:lnTo>
                      <a:pt x="1218" y="1303"/>
                    </a:lnTo>
                    <a:lnTo>
                      <a:pt x="1219" y="1306"/>
                    </a:lnTo>
                    <a:lnTo>
                      <a:pt x="1220" y="1311"/>
                    </a:lnTo>
                    <a:lnTo>
                      <a:pt x="1222" y="1313"/>
                    </a:lnTo>
                    <a:lnTo>
                      <a:pt x="1222" y="1314"/>
                    </a:lnTo>
                    <a:lnTo>
                      <a:pt x="1222" y="1316"/>
                    </a:lnTo>
                    <a:lnTo>
                      <a:pt x="1222" y="1317"/>
                    </a:lnTo>
                    <a:lnTo>
                      <a:pt x="1223" y="1326"/>
                    </a:lnTo>
                    <a:close/>
                    <a:moveTo>
                      <a:pt x="1190" y="1335"/>
                    </a:moveTo>
                    <a:lnTo>
                      <a:pt x="1186" y="1335"/>
                    </a:lnTo>
                    <a:lnTo>
                      <a:pt x="1185" y="1326"/>
                    </a:lnTo>
                    <a:lnTo>
                      <a:pt x="1190" y="1312"/>
                    </a:lnTo>
                    <a:lnTo>
                      <a:pt x="1190" y="1307"/>
                    </a:lnTo>
                    <a:lnTo>
                      <a:pt x="1189" y="1303"/>
                    </a:lnTo>
                    <a:lnTo>
                      <a:pt x="1188" y="1300"/>
                    </a:lnTo>
                    <a:lnTo>
                      <a:pt x="1188" y="1299"/>
                    </a:lnTo>
                    <a:lnTo>
                      <a:pt x="1194" y="1296"/>
                    </a:lnTo>
                    <a:lnTo>
                      <a:pt x="1196" y="1299"/>
                    </a:lnTo>
                    <a:lnTo>
                      <a:pt x="1198" y="1306"/>
                    </a:lnTo>
                    <a:lnTo>
                      <a:pt x="1203" y="1317"/>
                    </a:lnTo>
                    <a:lnTo>
                      <a:pt x="1203" y="1328"/>
                    </a:lnTo>
                    <a:lnTo>
                      <a:pt x="1200" y="1330"/>
                    </a:lnTo>
                    <a:lnTo>
                      <a:pt x="1193" y="1333"/>
                    </a:lnTo>
                    <a:lnTo>
                      <a:pt x="1190" y="1335"/>
                    </a:lnTo>
                    <a:close/>
                    <a:moveTo>
                      <a:pt x="1226" y="1356"/>
                    </a:moveTo>
                    <a:lnTo>
                      <a:pt x="1227" y="1364"/>
                    </a:lnTo>
                    <a:lnTo>
                      <a:pt x="1226" y="1371"/>
                    </a:lnTo>
                    <a:lnTo>
                      <a:pt x="1225" y="1381"/>
                    </a:lnTo>
                    <a:lnTo>
                      <a:pt x="1225" y="1383"/>
                    </a:lnTo>
                    <a:lnTo>
                      <a:pt x="1227" y="1384"/>
                    </a:lnTo>
                    <a:lnTo>
                      <a:pt x="1227" y="1385"/>
                    </a:lnTo>
                    <a:lnTo>
                      <a:pt x="1227" y="1390"/>
                    </a:lnTo>
                    <a:lnTo>
                      <a:pt x="1226" y="1394"/>
                    </a:lnTo>
                    <a:lnTo>
                      <a:pt x="1224" y="1397"/>
                    </a:lnTo>
                    <a:lnTo>
                      <a:pt x="1223" y="1401"/>
                    </a:lnTo>
                    <a:lnTo>
                      <a:pt x="1222" y="1402"/>
                    </a:lnTo>
                    <a:lnTo>
                      <a:pt x="1219" y="1403"/>
                    </a:lnTo>
                    <a:lnTo>
                      <a:pt x="1216" y="1402"/>
                    </a:lnTo>
                    <a:lnTo>
                      <a:pt x="1215" y="1398"/>
                    </a:lnTo>
                    <a:lnTo>
                      <a:pt x="1214" y="1395"/>
                    </a:lnTo>
                    <a:lnTo>
                      <a:pt x="1214" y="1392"/>
                    </a:lnTo>
                    <a:lnTo>
                      <a:pt x="1212" y="1387"/>
                    </a:lnTo>
                    <a:lnTo>
                      <a:pt x="1212" y="1385"/>
                    </a:lnTo>
                    <a:lnTo>
                      <a:pt x="1213" y="1382"/>
                    </a:lnTo>
                    <a:lnTo>
                      <a:pt x="1215" y="1380"/>
                    </a:lnTo>
                    <a:lnTo>
                      <a:pt x="1215" y="1375"/>
                    </a:lnTo>
                    <a:lnTo>
                      <a:pt x="1216" y="1374"/>
                    </a:lnTo>
                    <a:lnTo>
                      <a:pt x="1218" y="1372"/>
                    </a:lnTo>
                    <a:lnTo>
                      <a:pt x="1218" y="1371"/>
                    </a:lnTo>
                    <a:lnTo>
                      <a:pt x="1218" y="1371"/>
                    </a:lnTo>
                    <a:lnTo>
                      <a:pt x="1217" y="1370"/>
                    </a:lnTo>
                    <a:lnTo>
                      <a:pt x="1210" y="1376"/>
                    </a:lnTo>
                    <a:lnTo>
                      <a:pt x="1209" y="1378"/>
                    </a:lnTo>
                    <a:lnTo>
                      <a:pt x="1208" y="1380"/>
                    </a:lnTo>
                    <a:lnTo>
                      <a:pt x="1208" y="1388"/>
                    </a:lnTo>
                    <a:lnTo>
                      <a:pt x="1207" y="1393"/>
                    </a:lnTo>
                    <a:lnTo>
                      <a:pt x="1206" y="1394"/>
                    </a:lnTo>
                    <a:lnTo>
                      <a:pt x="1202" y="1394"/>
                    </a:lnTo>
                    <a:lnTo>
                      <a:pt x="1198" y="1393"/>
                    </a:lnTo>
                    <a:lnTo>
                      <a:pt x="1192" y="1389"/>
                    </a:lnTo>
                    <a:lnTo>
                      <a:pt x="1189" y="1390"/>
                    </a:lnTo>
                    <a:lnTo>
                      <a:pt x="1188" y="1385"/>
                    </a:lnTo>
                    <a:lnTo>
                      <a:pt x="1190" y="1381"/>
                    </a:lnTo>
                    <a:lnTo>
                      <a:pt x="1196" y="1382"/>
                    </a:lnTo>
                    <a:lnTo>
                      <a:pt x="1197" y="1374"/>
                    </a:lnTo>
                    <a:lnTo>
                      <a:pt x="1195" y="1373"/>
                    </a:lnTo>
                    <a:lnTo>
                      <a:pt x="1193" y="1370"/>
                    </a:lnTo>
                    <a:lnTo>
                      <a:pt x="1192" y="1367"/>
                    </a:lnTo>
                    <a:lnTo>
                      <a:pt x="1193" y="1365"/>
                    </a:lnTo>
                    <a:lnTo>
                      <a:pt x="1197" y="1362"/>
                    </a:lnTo>
                    <a:lnTo>
                      <a:pt x="1199" y="1362"/>
                    </a:lnTo>
                    <a:lnTo>
                      <a:pt x="1201" y="1364"/>
                    </a:lnTo>
                    <a:lnTo>
                      <a:pt x="1205" y="1362"/>
                    </a:lnTo>
                    <a:lnTo>
                      <a:pt x="1205" y="1358"/>
                    </a:lnTo>
                    <a:lnTo>
                      <a:pt x="1201" y="1356"/>
                    </a:lnTo>
                    <a:lnTo>
                      <a:pt x="1202" y="1352"/>
                    </a:lnTo>
                    <a:lnTo>
                      <a:pt x="1207" y="1349"/>
                    </a:lnTo>
                    <a:lnTo>
                      <a:pt x="1210" y="1346"/>
                    </a:lnTo>
                    <a:lnTo>
                      <a:pt x="1210" y="1342"/>
                    </a:lnTo>
                    <a:lnTo>
                      <a:pt x="1209" y="1338"/>
                    </a:lnTo>
                    <a:lnTo>
                      <a:pt x="1209" y="1337"/>
                    </a:lnTo>
                    <a:lnTo>
                      <a:pt x="1212" y="1334"/>
                    </a:lnTo>
                    <a:lnTo>
                      <a:pt x="1215" y="1332"/>
                    </a:lnTo>
                    <a:lnTo>
                      <a:pt x="1217" y="1332"/>
                    </a:lnTo>
                    <a:lnTo>
                      <a:pt x="1220" y="1335"/>
                    </a:lnTo>
                    <a:lnTo>
                      <a:pt x="1223" y="1335"/>
                    </a:lnTo>
                    <a:lnTo>
                      <a:pt x="1224" y="1335"/>
                    </a:lnTo>
                    <a:lnTo>
                      <a:pt x="1225" y="1338"/>
                    </a:lnTo>
                    <a:lnTo>
                      <a:pt x="1226" y="1356"/>
                    </a:lnTo>
                    <a:close/>
                    <a:moveTo>
                      <a:pt x="1204" y="1339"/>
                    </a:moveTo>
                    <a:lnTo>
                      <a:pt x="1204" y="1343"/>
                    </a:lnTo>
                    <a:lnTo>
                      <a:pt x="1199" y="1351"/>
                    </a:lnTo>
                    <a:lnTo>
                      <a:pt x="1194" y="1356"/>
                    </a:lnTo>
                    <a:lnTo>
                      <a:pt x="1190" y="1360"/>
                    </a:lnTo>
                    <a:lnTo>
                      <a:pt x="1188" y="1360"/>
                    </a:lnTo>
                    <a:lnTo>
                      <a:pt x="1186" y="1358"/>
                    </a:lnTo>
                    <a:lnTo>
                      <a:pt x="1188" y="1355"/>
                    </a:lnTo>
                    <a:lnTo>
                      <a:pt x="1191" y="1352"/>
                    </a:lnTo>
                    <a:lnTo>
                      <a:pt x="1190" y="1348"/>
                    </a:lnTo>
                    <a:lnTo>
                      <a:pt x="1189" y="1347"/>
                    </a:lnTo>
                    <a:lnTo>
                      <a:pt x="1188" y="1347"/>
                    </a:lnTo>
                    <a:lnTo>
                      <a:pt x="1186" y="1345"/>
                    </a:lnTo>
                    <a:lnTo>
                      <a:pt x="1186" y="1342"/>
                    </a:lnTo>
                    <a:lnTo>
                      <a:pt x="1188" y="1340"/>
                    </a:lnTo>
                    <a:lnTo>
                      <a:pt x="1189" y="1339"/>
                    </a:lnTo>
                    <a:lnTo>
                      <a:pt x="1191" y="1340"/>
                    </a:lnTo>
                    <a:lnTo>
                      <a:pt x="1198" y="1338"/>
                    </a:lnTo>
                    <a:lnTo>
                      <a:pt x="1200" y="1336"/>
                    </a:lnTo>
                    <a:lnTo>
                      <a:pt x="1204" y="1336"/>
                    </a:lnTo>
                    <a:lnTo>
                      <a:pt x="1204" y="1339"/>
                    </a:lnTo>
                    <a:close/>
                    <a:moveTo>
                      <a:pt x="1206" y="1418"/>
                    </a:moveTo>
                    <a:lnTo>
                      <a:pt x="1199" y="1422"/>
                    </a:lnTo>
                    <a:lnTo>
                      <a:pt x="1197" y="1420"/>
                    </a:lnTo>
                    <a:lnTo>
                      <a:pt x="1192" y="1420"/>
                    </a:lnTo>
                    <a:lnTo>
                      <a:pt x="1194" y="1416"/>
                    </a:lnTo>
                    <a:lnTo>
                      <a:pt x="1194" y="1412"/>
                    </a:lnTo>
                    <a:lnTo>
                      <a:pt x="1195" y="1411"/>
                    </a:lnTo>
                    <a:lnTo>
                      <a:pt x="1195" y="1408"/>
                    </a:lnTo>
                    <a:lnTo>
                      <a:pt x="1197" y="1402"/>
                    </a:lnTo>
                    <a:lnTo>
                      <a:pt x="1201" y="1404"/>
                    </a:lnTo>
                    <a:lnTo>
                      <a:pt x="1204" y="1405"/>
                    </a:lnTo>
                    <a:lnTo>
                      <a:pt x="1208" y="1407"/>
                    </a:lnTo>
                    <a:lnTo>
                      <a:pt x="1212" y="1408"/>
                    </a:lnTo>
                    <a:lnTo>
                      <a:pt x="1214" y="1412"/>
                    </a:lnTo>
                    <a:lnTo>
                      <a:pt x="1209" y="1415"/>
                    </a:lnTo>
                    <a:lnTo>
                      <a:pt x="1206" y="1418"/>
                    </a:lnTo>
                    <a:close/>
                    <a:moveTo>
                      <a:pt x="1198" y="1439"/>
                    </a:moveTo>
                    <a:lnTo>
                      <a:pt x="1197" y="1444"/>
                    </a:lnTo>
                    <a:lnTo>
                      <a:pt x="1194" y="1444"/>
                    </a:lnTo>
                    <a:lnTo>
                      <a:pt x="1193" y="1442"/>
                    </a:lnTo>
                    <a:lnTo>
                      <a:pt x="1192" y="1439"/>
                    </a:lnTo>
                    <a:lnTo>
                      <a:pt x="1191" y="1438"/>
                    </a:lnTo>
                    <a:lnTo>
                      <a:pt x="1193" y="1434"/>
                    </a:lnTo>
                    <a:lnTo>
                      <a:pt x="1193" y="1431"/>
                    </a:lnTo>
                    <a:lnTo>
                      <a:pt x="1193" y="1428"/>
                    </a:lnTo>
                    <a:lnTo>
                      <a:pt x="1197" y="1428"/>
                    </a:lnTo>
                    <a:lnTo>
                      <a:pt x="1203" y="1429"/>
                    </a:lnTo>
                    <a:lnTo>
                      <a:pt x="1204" y="1430"/>
                    </a:lnTo>
                    <a:lnTo>
                      <a:pt x="1202" y="1432"/>
                    </a:lnTo>
                    <a:lnTo>
                      <a:pt x="1201" y="1433"/>
                    </a:lnTo>
                    <a:lnTo>
                      <a:pt x="1198" y="1434"/>
                    </a:lnTo>
                    <a:lnTo>
                      <a:pt x="1198" y="1439"/>
                    </a:lnTo>
                    <a:close/>
                    <a:moveTo>
                      <a:pt x="1224" y="1472"/>
                    </a:moveTo>
                    <a:lnTo>
                      <a:pt x="1224" y="1477"/>
                    </a:lnTo>
                    <a:lnTo>
                      <a:pt x="1222" y="1478"/>
                    </a:lnTo>
                    <a:lnTo>
                      <a:pt x="1221" y="1479"/>
                    </a:lnTo>
                    <a:lnTo>
                      <a:pt x="1219" y="1477"/>
                    </a:lnTo>
                    <a:lnTo>
                      <a:pt x="1218" y="1477"/>
                    </a:lnTo>
                    <a:lnTo>
                      <a:pt x="1215" y="1480"/>
                    </a:lnTo>
                    <a:lnTo>
                      <a:pt x="1213" y="1481"/>
                    </a:lnTo>
                    <a:lnTo>
                      <a:pt x="1210" y="1481"/>
                    </a:lnTo>
                    <a:lnTo>
                      <a:pt x="1206" y="1479"/>
                    </a:lnTo>
                    <a:lnTo>
                      <a:pt x="1203" y="1486"/>
                    </a:lnTo>
                    <a:lnTo>
                      <a:pt x="1201" y="1488"/>
                    </a:lnTo>
                    <a:lnTo>
                      <a:pt x="1198" y="1492"/>
                    </a:lnTo>
                    <a:lnTo>
                      <a:pt x="1198" y="1488"/>
                    </a:lnTo>
                    <a:lnTo>
                      <a:pt x="1200" y="1482"/>
                    </a:lnTo>
                    <a:lnTo>
                      <a:pt x="1201" y="1478"/>
                    </a:lnTo>
                    <a:lnTo>
                      <a:pt x="1203" y="1472"/>
                    </a:lnTo>
                    <a:lnTo>
                      <a:pt x="1207" y="1474"/>
                    </a:lnTo>
                    <a:lnTo>
                      <a:pt x="1212" y="1472"/>
                    </a:lnTo>
                    <a:lnTo>
                      <a:pt x="1217" y="1468"/>
                    </a:lnTo>
                    <a:lnTo>
                      <a:pt x="1222" y="1468"/>
                    </a:lnTo>
                    <a:lnTo>
                      <a:pt x="1223" y="1470"/>
                    </a:lnTo>
                    <a:lnTo>
                      <a:pt x="1224" y="1472"/>
                    </a:lnTo>
                    <a:close/>
                    <a:moveTo>
                      <a:pt x="1214" y="1492"/>
                    </a:moveTo>
                    <a:lnTo>
                      <a:pt x="1216" y="1503"/>
                    </a:lnTo>
                    <a:lnTo>
                      <a:pt x="1217" y="1504"/>
                    </a:lnTo>
                    <a:lnTo>
                      <a:pt x="1220" y="1505"/>
                    </a:lnTo>
                    <a:lnTo>
                      <a:pt x="1224" y="1511"/>
                    </a:lnTo>
                    <a:lnTo>
                      <a:pt x="1225" y="1512"/>
                    </a:lnTo>
                    <a:lnTo>
                      <a:pt x="1220" y="1522"/>
                    </a:lnTo>
                    <a:lnTo>
                      <a:pt x="1219" y="1529"/>
                    </a:lnTo>
                    <a:lnTo>
                      <a:pt x="1213" y="1528"/>
                    </a:lnTo>
                    <a:lnTo>
                      <a:pt x="1211" y="1522"/>
                    </a:lnTo>
                    <a:lnTo>
                      <a:pt x="1208" y="1515"/>
                    </a:lnTo>
                    <a:lnTo>
                      <a:pt x="1206" y="1507"/>
                    </a:lnTo>
                    <a:lnTo>
                      <a:pt x="1204" y="1501"/>
                    </a:lnTo>
                    <a:lnTo>
                      <a:pt x="1208" y="1497"/>
                    </a:lnTo>
                    <a:lnTo>
                      <a:pt x="1211" y="1498"/>
                    </a:lnTo>
                    <a:lnTo>
                      <a:pt x="1211" y="1493"/>
                    </a:lnTo>
                    <a:lnTo>
                      <a:pt x="1214" y="1492"/>
                    </a:lnTo>
                    <a:close/>
                    <a:moveTo>
                      <a:pt x="1238" y="1509"/>
                    </a:moveTo>
                    <a:lnTo>
                      <a:pt x="1237" y="1510"/>
                    </a:lnTo>
                    <a:lnTo>
                      <a:pt x="1233" y="1508"/>
                    </a:lnTo>
                    <a:lnTo>
                      <a:pt x="1231" y="1507"/>
                    </a:lnTo>
                    <a:lnTo>
                      <a:pt x="1228" y="1504"/>
                    </a:lnTo>
                    <a:lnTo>
                      <a:pt x="1228" y="1501"/>
                    </a:lnTo>
                    <a:lnTo>
                      <a:pt x="1227" y="1497"/>
                    </a:lnTo>
                    <a:lnTo>
                      <a:pt x="1227" y="1497"/>
                    </a:lnTo>
                    <a:lnTo>
                      <a:pt x="1230" y="1499"/>
                    </a:lnTo>
                    <a:lnTo>
                      <a:pt x="1232" y="1500"/>
                    </a:lnTo>
                    <a:lnTo>
                      <a:pt x="1233" y="1502"/>
                    </a:lnTo>
                    <a:lnTo>
                      <a:pt x="1239" y="1506"/>
                    </a:lnTo>
                    <a:lnTo>
                      <a:pt x="1239" y="1507"/>
                    </a:lnTo>
                    <a:lnTo>
                      <a:pt x="1239" y="1508"/>
                    </a:lnTo>
                    <a:lnTo>
                      <a:pt x="1238" y="1509"/>
                    </a:lnTo>
                    <a:close/>
                    <a:moveTo>
                      <a:pt x="1432" y="1550"/>
                    </a:moveTo>
                    <a:lnTo>
                      <a:pt x="1432" y="1567"/>
                    </a:lnTo>
                    <a:lnTo>
                      <a:pt x="1431" y="1584"/>
                    </a:lnTo>
                    <a:lnTo>
                      <a:pt x="1431" y="1601"/>
                    </a:lnTo>
                    <a:lnTo>
                      <a:pt x="1431" y="1617"/>
                    </a:lnTo>
                    <a:lnTo>
                      <a:pt x="1431" y="1632"/>
                    </a:lnTo>
                    <a:lnTo>
                      <a:pt x="1431" y="1649"/>
                    </a:lnTo>
                    <a:lnTo>
                      <a:pt x="1431" y="1667"/>
                    </a:lnTo>
                    <a:lnTo>
                      <a:pt x="1431" y="1681"/>
                    </a:lnTo>
                    <a:lnTo>
                      <a:pt x="1425" y="1681"/>
                    </a:lnTo>
                    <a:lnTo>
                      <a:pt x="1424" y="1682"/>
                    </a:lnTo>
                    <a:lnTo>
                      <a:pt x="1416" y="1684"/>
                    </a:lnTo>
                    <a:lnTo>
                      <a:pt x="1402" y="1681"/>
                    </a:lnTo>
                    <a:lnTo>
                      <a:pt x="1398" y="1678"/>
                    </a:lnTo>
                    <a:lnTo>
                      <a:pt x="1393" y="1672"/>
                    </a:lnTo>
                    <a:lnTo>
                      <a:pt x="1392" y="1674"/>
                    </a:lnTo>
                    <a:lnTo>
                      <a:pt x="1387" y="1676"/>
                    </a:lnTo>
                    <a:lnTo>
                      <a:pt x="1382" y="1678"/>
                    </a:lnTo>
                    <a:lnTo>
                      <a:pt x="1379" y="1678"/>
                    </a:lnTo>
                    <a:lnTo>
                      <a:pt x="1375" y="1676"/>
                    </a:lnTo>
                    <a:lnTo>
                      <a:pt x="1374" y="1675"/>
                    </a:lnTo>
                    <a:lnTo>
                      <a:pt x="1374" y="1674"/>
                    </a:lnTo>
                    <a:lnTo>
                      <a:pt x="1366" y="1678"/>
                    </a:lnTo>
                    <a:lnTo>
                      <a:pt x="1358" y="1674"/>
                    </a:lnTo>
                    <a:lnTo>
                      <a:pt x="1351" y="1672"/>
                    </a:lnTo>
                    <a:lnTo>
                      <a:pt x="1340" y="1671"/>
                    </a:lnTo>
                    <a:lnTo>
                      <a:pt x="1333" y="1666"/>
                    </a:lnTo>
                    <a:lnTo>
                      <a:pt x="1319" y="1667"/>
                    </a:lnTo>
                    <a:lnTo>
                      <a:pt x="1317" y="1665"/>
                    </a:lnTo>
                    <a:lnTo>
                      <a:pt x="1316" y="1661"/>
                    </a:lnTo>
                    <a:lnTo>
                      <a:pt x="1317" y="1659"/>
                    </a:lnTo>
                    <a:lnTo>
                      <a:pt x="1320" y="1658"/>
                    </a:lnTo>
                    <a:lnTo>
                      <a:pt x="1320" y="1655"/>
                    </a:lnTo>
                    <a:lnTo>
                      <a:pt x="1323" y="1656"/>
                    </a:lnTo>
                    <a:lnTo>
                      <a:pt x="1327" y="1659"/>
                    </a:lnTo>
                    <a:lnTo>
                      <a:pt x="1328" y="1659"/>
                    </a:lnTo>
                    <a:lnTo>
                      <a:pt x="1331" y="1656"/>
                    </a:lnTo>
                    <a:lnTo>
                      <a:pt x="1335" y="1653"/>
                    </a:lnTo>
                    <a:lnTo>
                      <a:pt x="1336" y="1653"/>
                    </a:lnTo>
                    <a:lnTo>
                      <a:pt x="1343" y="1656"/>
                    </a:lnTo>
                    <a:lnTo>
                      <a:pt x="1346" y="1656"/>
                    </a:lnTo>
                    <a:lnTo>
                      <a:pt x="1350" y="1654"/>
                    </a:lnTo>
                    <a:lnTo>
                      <a:pt x="1350" y="1653"/>
                    </a:lnTo>
                    <a:lnTo>
                      <a:pt x="1351" y="1651"/>
                    </a:lnTo>
                    <a:lnTo>
                      <a:pt x="1352" y="1649"/>
                    </a:lnTo>
                    <a:lnTo>
                      <a:pt x="1356" y="1649"/>
                    </a:lnTo>
                    <a:lnTo>
                      <a:pt x="1359" y="1650"/>
                    </a:lnTo>
                    <a:lnTo>
                      <a:pt x="1359" y="1654"/>
                    </a:lnTo>
                    <a:lnTo>
                      <a:pt x="1359" y="1658"/>
                    </a:lnTo>
                    <a:lnTo>
                      <a:pt x="1363" y="1659"/>
                    </a:lnTo>
                    <a:lnTo>
                      <a:pt x="1369" y="1659"/>
                    </a:lnTo>
                    <a:lnTo>
                      <a:pt x="1373" y="1661"/>
                    </a:lnTo>
                    <a:lnTo>
                      <a:pt x="1373" y="1658"/>
                    </a:lnTo>
                    <a:lnTo>
                      <a:pt x="1367" y="1652"/>
                    </a:lnTo>
                    <a:lnTo>
                      <a:pt x="1365" y="1647"/>
                    </a:lnTo>
                    <a:lnTo>
                      <a:pt x="1361" y="1645"/>
                    </a:lnTo>
                    <a:lnTo>
                      <a:pt x="1357" y="1644"/>
                    </a:lnTo>
                    <a:lnTo>
                      <a:pt x="1353" y="1636"/>
                    </a:lnTo>
                    <a:lnTo>
                      <a:pt x="1353" y="1629"/>
                    </a:lnTo>
                    <a:lnTo>
                      <a:pt x="1353" y="1622"/>
                    </a:lnTo>
                    <a:lnTo>
                      <a:pt x="1361" y="1619"/>
                    </a:lnTo>
                    <a:lnTo>
                      <a:pt x="1359" y="1613"/>
                    </a:lnTo>
                    <a:lnTo>
                      <a:pt x="1362" y="1609"/>
                    </a:lnTo>
                    <a:lnTo>
                      <a:pt x="1365" y="1607"/>
                    </a:lnTo>
                    <a:lnTo>
                      <a:pt x="1368" y="1623"/>
                    </a:lnTo>
                    <a:lnTo>
                      <a:pt x="1370" y="1628"/>
                    </a:lnTo>
                    <a:lnTo>
                      <a:pt x="1367" y="1630"/>
                    </a:lnTo>
                    <a:lnTo>
                      <a:pt x="1361" y="1630"/>
                    </a:lnTo>
                    <a:lnTo>
                      <a:pt x="1365" y="1637"/>
                    </a:lnTo>
                    <a:lnTo>
                      <a:pt x="1370" y="1640"/>
                    </a:lnTo>
                    <a:lnTo>
                      <a:pt x="1375" y="1646"/>
                    </a:lnTo>
                    <a:lnTo>
                      <a:pt x="1375" y="1650"/>
                    </a:lnTo>
                    <a:lnTo>
                      <a:pt x="1378" y="1652"/>
                    </a:lnTo>
                    <a:lnTo>
                      <a:pt x="1384" y="1652"/>
                    </a:lnTo>
                    <a:lnTo>
                      <a:pt x="1388" y="1651"/>
                    </a:lnTo>
                    <a:lnTo>
                      <a:pt x="1390" y="1648"/>
                    </a:lnTo>
                    <a:lnTo>
                      <a:pt x="1393" y="1648"/>
                    </a:lnTo>
                    <a:lnTo>
                      <a:pt x="1397" y="1651"/>
                    </a:lnTo>
                    <a:lnTo>
                      <a:pt x="1404" y="1654"/>
                    </a:lnTo>
                    <a:lnTo>
                      <a:pt x="1406" y="1655"/>
                    </a:lnTo>
                    <a:lnTo>
                      <a:pt x="1407" y="1658"/>
                    </a:lnTo>
                    <a:lnTo>
                      <a:pt x="1407" y="1662"/>
                    </a:lnTo>
                    <a:lnTo>
                      <a:pt x="1408" y="1663"/>
                    </a:lnTo>
                    <a:lnTo>
                      <a:pt x="1410" y="1663"/>
                    </a:lnTo>
                    <a:lnTo>
                      <a:pt x="1413" y="1658"/>
                    </a:lnTo>
                    <a:lnTo>
                      <a:pt x="1414" y="1657"/>
                    </a:lnTo>
                    <a:lnTo>
                      <a:pt x="1416" y="1656"/>
                    </a:lnTo>
                    <a:lnTo>
                      <a:pt x="1417" y="1655"/>
                    </a:lnTo>
                    <a:lnTo>
                      <a:pt x="1417" y="1654"/>
                    </a:lnTo>
                    <a:lnTo>
                      <a:pt x="1412" y="1650"/>
                    </a:lnTo>
                    <a:lnTo>
                      <a:pt x="1384" y="1636"/>
                    </a:lnTo>
                    <a:lnTo>
                      <a:pt x="1381" y="1630"/>
                    </a:lnTo>
                    <a:lnTo>
                      <a:pt x="1378" y="1623"/>
                    </a:lnTo>
                    <a:lnTo>
                      <a:pt x="1378" y="1615"/>
                    </a:lnTo>
                    <a:lnTo>
                      <a:pt x="1380" y="1613"/>
                    </a:lnTo>
                    <a:lnTo>
                      <a:pt x="1385" y="1610"/>
                    </a:lnTo>
                    <a:lnTo>
                      <a:pt x="1394" y="1606"/>
                    </a:lnTo>
                    <a:lnTo>
                      <a:pt x="1405" y="1600"/>
                    </a:lnTo>
                    <a:lnTo>
                      <a:pt x="1406" y="1598"/>
                    </a:lnTo>
                    <a:lnTo>
                      <a:pt x="1406" y="1595"/>
                    </a:lnTo>
                    <a:lnTo>
                      <a:pt x="1405" y="1592"/>
                    </a:lnTo>
                    <a:lnTo>
                      <a:pt x="1401" y="1590"/>
                    </a:lnTo>
                    <a:lnTo>
                      <a:pt x="1396" y="1590"/>
                    </a:lnTo>
                    <a:lnTo>
                      <a:pt x="1392" y="1590"/>
                    </a:lnTo>
                    <a:lnTo>
                      <a:pt x="1388" y="1591"/>
                    </a:lnTo>
                    <a:lnTo>
                      <a:pt x="1380" y="1595"/>
                    </a:lnTo>
                    <a:lnTo>
                      <a:pt x="1376" y="1595"/>
                    </a:lnTo>
                    <a:lnTo>
                      <a:pt x="1372" y="1592"/>
                    </a:lnTo>
                    <a:lnTo>
                      <a:pt x="1369" y="1588"/>
                    </a:lnTo>
                    <a:lnTo>
                      <a:pt x="1367" y="1582"/>
                    </a:lnTo>
                    <a:lnTo>
                      <a:pt x="1367" y="1579"/>
                    </a:lnTo>
                    <a:lnTo>
                      <a:pt x="1368" y="1575"/>
                    </a:lnTo>
                    <a:lnTo>
                      <a:pt x="1370" y="1572"/>
                    </a:lnTo>
                    <a:lnTo>
                      <a:pt x="1372" y="1570"/>
                    </a:lnTo>
                    <a:lnTo>
                      <a:pt x="1374" y="1571"/>
                    </a:lnTo>
                    <a:lnTo>
                      <a:pt x="1377" y="1570"/>
                    </a:lnTo>
                    <a:lnTo>
                      <a:pt x="1378" y="1569"/>
                    </a:lnTo>
                    <a:lnTo>
                      <a:pt x="1379" y="1567"/>
                    </a:lnTo>
                    <a:lnTo>
                      <a:pt x="1379" y="1566"/>
                    </a:lnTo>
                    <a:lnTo>
                      <a:pt x="1378" y="1565"/>
                    </a:lnTo>
                    <a:lnTo>
                      <a:pt x="1374" y="1562"/>
                    </a:lnTo>
                    <a:lnTo>
                      <a:pt x="1373" y="1560"/>
                    </a:lnTo>
                    <a:lnTo>
                      <a:pt x="1370" y="1556"/>
                    </a:lnTo>
                    <a:lnTo>
                      <a:pt x="1372" y="1555"/>
                    </a:lnTo>
                    <a:lnTo>
                      <a:pt x="1377" y="1554"/>
                    </a:lnTo>
                    <a:lnTo>
                      <a:pt x="1380" y="1557"/>
                    </a:lnTo>
                    <a:lnTo>
                      <a:pt x="1384" y="1560"/>
                    </a:lnTo>
                    <a:lnTo>
                      <a:pt x="1386" y="1560"/>
                    </a:lnTo>
                    <a:lnTo>
                      <a:pt x="1388" y="1559"/>
                    </a:lnTo>
                    <a:lnTo>
                      <a:pt x="1392" y="1555"/>
                    </a:lnTo>
                    <a:lnTo>
                      <a:pt x="1395" y="1550"/>
                    </a:lnTo>
                    <a:lnTo>
                      <a:pt x="1399" y="1544"/>
                    </a:lnTo>
                    <a:lnTo>
                      <a:pt x="1401" y="1541"/>
                    </a:lnTo>
                    <a:lnTo>
                      <a:pt x="1404" y="1541"/>
                    </a:lnTo>
                    <a:lnTo>
                      <a:pt x="1413" y="1551"/>
                    </a:lnTo>
                    <a:lnTo>
                      <a:pt x="1416" y="1552"/>
                    </a:lnTo>
                    <a:lnTo>
                      <a:pt x="1426" y="1546"/>
                    </a:lnTo>
                    <a:lnTo>
                      <a:pt x="1427" y="1546"/>
                    </a:lnTo>
                    <a:lnTo>
                      <a:pt x="1431" y="1549"/>
                    </a:lnTo>
                    <a:lnTo>
                      <a:pt x="1432" y="1550"/>
                    </a:lnTo>
                    <a:close/>
                    <a:moveTo>
                      <a:pt x="1230" y="1566"/>
                    </a:moveTo>
                    <a:lnTo>
                      <a:pt x="1230" y="1566"/>
                    </a:lnTo>
                    <a:lnTo>
                      <a:pt x="1232" y="1566"/>
                    </a:lnTo>
                    <a:lnTo>
                      <a:pt x="1234" y="1567"/>
                    </a:lnTo>
                    <a:lnTo>
                      <a:pt x="1241" y="1568"/>
                    </a:lnTo>
                    <a:lnTo>
                      <a:pt x="1247" y="1571"/>
                    </a:lnTo>
                    <a:lnTo>
                      <a:pt x="1251" y="1574"/>
                    </a:lnTo>
                    <a:lnTo>
                      <a:pt x="1255" y="1574"/>
                    </a:lnTo>
                    <a:lnTo>
                      <a:pt x="1259" y="1578"/>
                    </a:lnTo>
                    <a:lnTo>
                      <a:pt x="1261" y="1579"/>
                    </a:lnTo>
                    <a:lnTo>
                      <a:pt x="1262" y="1579"/>
                    </a:lnTo>
                    <a:lnTo>
                      <a:pt x="1267" y="1585"/>
                    </a:lnTo>
                    <a:lnTo>
                      <a:pt x="1268" y="1586"/>
                    </a:lnTo>
                    <a:lnTo>
                      <a:pt x="1273" y="1590"/>
                    </a:lnTo>
                    <a:lnTo>
                      <a:pt x="1274" y="1591"/>
                    </a:lnTo>
                    <a:lnTo>
                      <a:pt x="1270" y="1591"/>
                    </a:lnTo>
                    <a:lnTo>
                      <a:pt x="1264" y="1589"/>
                    </a:lnTo>
                    <a:lnTo>
                      <a:pt x="1261" y="1589"/>
                    </a:lnTo>
                    <a:lnTo>
                      <a:pt x="1258" y="1588"/>
                    </a:lnTo>
                    <a:lnTo>
                      <a:pt x="1258" y="1588"/>
                    </a:lnTo>
                    <a:lnTo>
                      <a:pt x="1257" y="1585"/>
                    </a:lnTo>
                    <a:lnTo>
                      <a:pt x="1257" y="1584"/>
                    </a:lnTo>
                    <a:lnTo>
                      <a:pt x="1250" y="1577"/>
                    </a:lnTo>
                    <a:lnTo>
                      <a:pt x="1248" y="1576"/>
                    </a:lnTo>
                    <a:lnTo>
                      <a:pt x="1243" y="1575"/>
                    </a:lnTo>
                    <a:lnTo>
                      <a:pt x="1238" y="1576"/>
                    </a:lnTo>
                    <a:lnTo>
                      <a:pt x="1235" y="1575"/>
                    </a:lnTo>
                    <a:lnTo>
                      <a:pt x="1234" y="1575"/>
                    </a:lnTo>
                    <a:lnTo>
                      <a:pt x="1229" y="1570"/>
                    </a:lnTo>
                    <a:lnTo>
                      <a:pt x="1224" y="1566"/>
                    </a:lnTo>
                    <a:lnTo>
                      <a:pt x="1221" y="1561"/>
                    </a:lnTo>
                    <a:lnTo>
                      <a:pt x="1218" y="1557"/>
                    </a:lnTo>
                    <a:lnTo>
                      <a:pt x="1218" y="1556"/>
                    </a:lnTo>
                    <a:lnTo>
                      <a:pt x="1220" y="1555"/>
                    </a:lnTo>
                    <a:lnTo>
                      <a:pt x="1223" y="1557"/>
                    </a:lnTo>
                    <a:lnTo>
                      <a:pt x="1227" y="1561"/>
                    </a:lnTo>
                    <a:lnTo>
                      <a:pt x="1228" y="1562"/>
                    </a:lnTo>
                    <a:lnTo>
                      <a:pt x="1230" y="1566"/>
                    </a:lnTo>
                    <a:close/>
                    <a:moveTo>
                      <a:pt x="1281" y="1599"/>
                    </a:moveTo>
                    <a:lnTo>
                      <a:pt x="1282" y="1603"/>
                    </a:lnTo>
                    <a:lnTo>
                      <a:pt x="1282" y="1604"/>
                    </a:lnTo>
                    <a:lnTo>
                      <a:pt x="1285" y="1603"/>
                    </a:lnTo>
                    <a:lnTo>
                      <a:pt x="1289" y="1603"/>
                    </a:lnTo>
                    <a:lnTo>
                      <a:pt x="1296" y="1605"/>
                    </a:lnTo>
                    <a:lnTo>
                      <a:pt x="1297" y="1605"/>
                    </a:lnTo>
                    <a:lnTo>
                      <a:pt x="1300" y="1611"/>
                    </a:lnTo>
                    <a:lnTo>
                      <a:pt x="1303" y="1613"/>
                    </a:lnTo>
                    <a:lnTo>
                      <a:pt x="1306" y="1618"/>
                    </a:lnTo>
                    <a:lnTo>
                      <a:pt x="1303" y="1621"/>
                    </a:lnTo>
                    <a:lnTo>
                      <a:pt x="1301" y="1626"/>
                    </a:lnTo>
                    <a:lnTo>
                      <a:pt x="1300" y="1628"/>
                    </a:lnTo>
                    <a:lnTo>
                      <a:pt x="1299" y="1629"/>
                    </a:lnTo>
                    <a:lnTo>
                      <a:pt x="1297" y="1631"/>
                    </a:lnTo>
                    <a:lnTo>
                      <a:pt x="1294" y="1634"/>
                    </a:lnTo>
                    <a:lnTo>
                      <a:pt x="1290" y="1634"/>
                    </a:lnTo>
                    <a:lnTo>
                      <a:pt x="1286" y="1635"/>
                    </a:lnTo>
                    <a:lnTo>
                      <a:pt x="1284" y="1637"/>
                    </a:lnTo>
                    <a:lnTo>
                      <a:pt x="1283" y="1637"/>
                    </a:lnTo>
                    <a:lnTo>
                      <a:pt x="1282" y="1636"/>
                    </a:lnTo>
                    <a:lnTo>
                      <a:pt x="1280" y="1635"/>
                    </a:lnTo>
                    <a:lnTo>
                      <a:pt x="1280" y="1633"/>
                    </a:lnTo>
                    <a:lnTo>
                      <a:pt x="1282" y="1632"/>
                    </a:lnTo>
                    <a:lnTo>
                      <a:pt x="1286" y="1627"/>
                    </a:lnTo>
                    <a:lnTo>
                      <a:pt x="1287" y="1621"/>
                    </a:lnTo>
                    <a:lnTo>
                      <a:pt x="1283" y="1620"/>
                    </a:lnTo>
                    <a:lnTo>
                      <a:pt x="1281" y="1621"/>
                    </a:lnTo>
                    <a:lnTo>
                      <a:pt x="1279" y="1621"/>
                    </a:lnTo>
                    <a:lnTo>
                      <a:pt x="1277" y="1619"/>
                    </a:lnTo>
                    <a:lnTo>
                      <a:pt x="1276" y="1622"/>
                    </a:lnTo>
                    <a:lnTo>
                      <a:pt x="1275" y="1624"/>
                    </a:lnTo>
                    <a:lnTo>
                      <a:pt x="1276" y="1628"/>
                    </a:lnTo>
                    <a:lnTo>
                      <a:pt x="1275" y="1629"/>
                    </a:lnTo>
                    <a:lnTo>
                      <a:pt x="1274" y="1630"/>
                    </a:lnTo>
                    <a:lnTo>
                      <a:pt x="1271" y="1628"/>
                    </a:lnTo>
                    <a:lnTo>
                      <a:pt x="1268" y="1626"/>
                    </a:lnTo>
                    <a:lnTo>
                      <a:pt x="1267" y="1624"/>
                    </a:lnTo>
                    <a:lnTo>
                      <a:pt x="1268" y="1619"/>
                    </a:lnTo>
                    <a:lnTo>
                      <a:pt x="1268" y="1617"/>
                    </a:lnTo>
                    <a:lnTo>
                      <a:pt x="1267" y="1613"/>
                    </a:lnTo>
                    <a:lnTo>
                      <a:pt x="1267" y="1613"/>
                    </a:lnTo>
                    <a:lnTo>
                      <a:pt x="1266" y="1613"/>
                    </a:lnTo>
                    <a:lnTo>
                      <a:pt x="1262" y="1614"/>
                    </a:lnTo>
                    <a:lnTo>
                      <a:pt x="1258" y="1609"/>
                    </a:lnTo>
                    <a:lnTo>
                      <a:pt x="1256" y="1604"/>
                    </a:lnTo>
                    <a:lnTo>
                      <a:pt x="1249" y="1602"/>
                    </a:lnTo>
                    <a:lnTo>
                      <a:pt x="1254" y="1595"/>
                    </a:lnTo>
                    <a:lnTo>
                      <a:pt x="1263" y="1594"/>
                    </a:lnTo>
                    <a:lnTo>
                      <a:pt x="1265" y="1598"/>
                    </a:lnTo>
                    <a:lnTo>
                      <a:pt x="1275" y="1600"/>
                    </a:lnTo>
                    <a:lnTo>
                      <a:pt x="1274" y="1597"/>
                    </a:lnTo>
                    <a:lnTo>
                      <a:pt x="1274" y="1595"/>
                    </a:lnTo>
                    <a:lnTo>
                      <a:pt x="1276" y="1594"/>
                    </a:lnTo>
                    <a:lnTo>
                      <a:pt x="1276" y="1593"/>
                    </a:lnTo>
                    <a:lnTo>
                      <a:pt x="1277" y="1595"/>
                    </a:lnTo>
                    <a:lnTo>
                      <a:pt x="1279" y="1595"/>
                    </a:lnTo>
                    <a:lnTo>
                      <a:pt x="1280" y="1596"/>
                    </a:lnTo>
                    <a:lnTo>
                      <a:pt x="1281" y="1599"/>
                    </a:lnTo>
                    <a:close/>
                    <a:moveTo>
                      <a:pt x="1335" y="1631"/>
                    </a:moveTo>
                    <a:lnTo>
                      <a:pt x="1343" y="1636"/>
                    </a:lnTo>
                    <a:lnTo>
                      <a:pt x="1348" y="1636"/>
                    </a:lnTo>
                    <a:lnTo>
                      <a:pt x="1348" y="1639"/>
                    </a:lnTo>
                    <a:lnTo>
                      <a:pt x="1348" y="1644"/>
                    </a:lnTo>
                    <a:lnTo>
                      <a:pt x="1347" y="1646"/>
                    </a:lnTo>
                    <a:lnTo>
                      <a:pt x="1346" y="1648"/>
                    </a:lnTo>
                    <a:lnTo>
                      <a:pt x="1344" y="1651"/>
                    </a:lnTo>
                    <a:lnTo>
                      <a:pt x="1343" y="1652"/>
                    </a:lnTo>
                    <a:lnTo>
                      <a:pt x="1338" y="1648"/>
                    </a:lnTo>
                    <a:lnTo>
                      <a:pt x="1332" y="1643"/>
                    </a:lnTo>
                    <a:lnTo>
                      <a:pt x="1329" y="1644"/>
                    </a:lnTo>
                    <a:lnTo>
                      <a:pt x="1325" y="1643"/>
                    </a:lnTo>
                    <a:lnTo>
                      <a:pt x="1322" y="1643"/>
                    </a:lnTo>
                    <a:lnTo>
                      <a:pt x="1320" y="1646"/>
                    </a:lnTo>
                    <a:lnTo>
                      <a:pt x="1315" y="1647"/>
                    </a:lnTo>
                    <a:lnTo>
                      <a:pt x="1314" y="1642"/>
                    </a:lnTo>
                    <a:lnTo>
                      <a:pt x="1310" y="1636"/>
                    </a:lnTo>
                    <a:lnTo>
                      <a:pt x="1306" y="1632"/>
                    </a:lnTo>
                    <a:lnTo>
                      <a:pt x="1308" y="1626"/>
                    </a:lnTo>
                    <a:lnTo>
                      <a:pt x="1311" y="1625"/>
                    </a:lnTo>
                    <a:lnTo>
                      <a:pt x="1314" y="1622"/>
                    </a:lnTo>
                    <a:lnTo>
                      <a:pt x="1324" y="1625"/>
                    </a:lnTo>
                    <a:lnTo>
                      <a:pt x="1329" y="1627"/>
                    </a:lnTo>
                    <a:lnTo>
                      <a:pt x="1335" y="1631"/>
                    </a:lnTo>
                    <a:close/>
                    <a:moveTo>
                      <a:pt x="1349" y="1681"/>
                    </a:moveTo>
                    <a:lnTo>
                      <a:pt x="1350" y="1685"/>
                    </a:lnTo>
                    <a:lnTo>
                      <a:pt x="1351" y="1686"/>
                    </a:lnTo>
                    <a:lnTo>
                      <a:pt x="1355" y="1688"/>
                    </a:lnTo>
                    <a:lnTo>
                      <a:pt x="1357" y="1687"/>
                    </a:lnTo>
                    <a:lnTo>
                      <a:pt x="1362" y="1686"/>
                    </a:lnTo>
                    <a:lnTo>
                      <a:pt x="1365" y="1685"/>
                    </a:lnTo>
                    <a:lnTo>
                      <a:pt x="1369" y="1684"/>
                    </a:lnTo>
                    <a:lnTo>
                      <a:pt x="1374" y="1694"/>
                    </a:lnTo>
                    <a:lnTo>
                      <a:pt x="1373" y="1696"/>
                    </a:lnTo>
                    <a:lnTo>
                      <a:pt x="1369" y="1700"/>
                    </a:lnTo>
                    <a:lnTo>
                      <a:pt x="1367" y="1700"/>
                    </a:lnTo>
                    <a:lnTo>
                      <a:pt x="1364" y="1699"/>
                    </a:lnTo>
                    <a:lnTo>
                      <a:pt x="1365" y="1698"/>
                    </a:lnTo>
                    <a:lnTo>
                      <a:pt x="1364" y="1696"/>
                    </a:lnTo>
                    <a:lnTo>
                      <a:pt x="1363" y="1695"/>
                    </a:lnTo>
                    <a:lnTo>
                      <a:pt x="1361" y="1695"/>
                    </a:lnTo>
                    <a:lnTo>
                      <a:pt x="1359" y="1696"/>
                    </a:lnTo>
                    <a:lnTo>
                      <a:pt x="1357" y="1696"/>
                    </a:lnTo>
                    <a:lnTo>
                      <a:pt x="1355" y="1694"/>
                    </a:lnTo>
                    <a:lnTo>
                      <a:pt x="1351" y="1693"/>
                    </a:lnTo>
                    <a:lnTo>
                      <a:pt x="1350" y="1692"/>
                    </a:lnTo>
                    <a:lnTo>
                      <a:pt x="1350" y="1690"/>
                    </a:lnTo>
                    <a:lnTo>
                      <a:pt x="1349" y="1689"/>
                    </a:lnTo>
                    <a:lnTo>
                      <a:pt x="1344" y="1686"/>
                    </a:lnTo>
                    <a:lnTo>
                      <a:pt x="1341" y="1683"/>
                    </a:lnTo>
                    <a:lnTo>
                      <a:pt x="1339" y="1683"/>
                    </a:lnTo>
                    <a:lnTo>
                      <a:pt x="1338" y="1683"/>
                    </a:lnTo>
                    <a:lnTo>
                      <a:pt x="1337" y="1684"/>
                    </a:lnTo>
                    <a:lnTo>
                      <a:pt x="1335" y="1686"/>
                    </a:lnTo>
                    <a:lnTo>
                      <a:pt x="1334" y="1685"/>
                    </a:lnTo>
                    <a:lnTo>
                      <a:pt x="1333" y="1684"/>
                    </a:lnTo>
                    <a:lnTo>
                      <a:pt x="1333" y="1683"/>
                    </a:lnTo>
                    <a:lnTo>
                      <a:pt x="1334" y="1680"/>
                    </a:lnTo>
                    <a:lnTo>
                      <a:pt x="1335" y="1679"/>
                    </a:lnTo>
                    <a:lnTo>
                      <a:pt x="1341" y="1680"/>
                    </a:lnTo>
                    <a:lnTo>
                      <a:pt x="1345" y="1681"/>
                    </a:lnTo>
                    <a:lnTo>
                      <a:pt x="1349" y="1681"/>
                    </a:lnTo>
                    <a:close/>
                    <a:moveTo>
                      <a:pt x="1394" y="1685"/>
                    </a:moveTo>
                    <a:lnTo>
                      <a:pt x="1422" y="1691"/>
                    </a:lnTo>
                    <a:lnTo>
                      <a:pt x="1431" y="1687"/>
                    </a:lnTo>
                    <a:lnTo>
                      <a:pt x="1438" y="1687"/>
                    </a:lnTo>
                    <a:lnTo>
                      <a:pt x="1440" y="1692"/>
                    </a:lnTo>
                    <a:lnTo>
                      <a:pt x="1433" y="1697"/>
                    </a:lnTo>
                    <a:lnTo>
                      <a:pt x="1432" y="1699"/>
                    </a:lnTo>
                    <a:lnTo>
                      <a:pt x="1433" y="1700"/>
                    </a:lnTo>
                    <a:lnTo>
                      <a:pt x="1440" y="1701"/>
                    </a:lnTo>
                    <a:lnTo>
                      <a:pt x="1442" y="1703"/>
                    </a:lnTo>
                    <a:lnTo>
                      <a:pt x="1444" y="1705"/>
                    </a:lnTo>
                    <a:lnTo>
                      <a:pt x="1442" y="1708"/>
                    </a:lnTo>
                    <a:lnTo>
                      <a:pt x="1442" y="1710"/>
                    </a:lnTo>
                    <a:lnTo>
                      <a:pt x="1443" y="1711"/>
                    </a:lnTo>
                    <a:lnTo>
                      <a:pt x="1448" y="1716"/>
                    </a:lnTo>
                    <a:lnTo>
                      <a:pt x="1451" y="1719"/>
                    </a:lnTo>
                    <a:lnTo>
                      <a:pt x="1452" y="1721"/>
                    </a:lnTo>
                    <a:lnTo>
                      <a:pt x="1452" y="1726"/>
                    </a:lnTo>
                    <a:lnTo>
                      <a:pt x="1452" y="1729"/>
                    </a:lnTo>
                    <a:lnTo>
                      <a:pt x="1451" y="1730"/>
                    </a:lnTo>
                    <a:lnTo>
                      <a:pt x="1448" y="1728"/>
                    </a:lnTo>
                    <a:lnTo>
                      <a:pt x="1446" y="1726"/>
                    </a:lnTo>
                    <a:lnTo>
                      <a:pt x="1443" y="1722"/>
                    </a:lnTo>
                    <a:lnTo>
                      <a:pt x="1442" y="1721"/>
                    </a:lnTo>
                    <a:lnTo>
                      <a:pt x="1437" y="1720"/>
                    </a:lnTo>
                    <a:lnTo>
                      <a:pt x="1433" y="1717"/>
                    </a:lnTo>
                    <a:lnTo>
                      <a:pt x="1429" y="1717"/>
                    </a:lnTo>
                    <a:lnTo>
                      <a:pt x="1426" y="1716"/>
                    </a:lnTo>
                    <a:lnTo>
                      <a:pt x="1423" y="1717"/>
                    </a:lnTo>
                    <a:lnTo>
                      <a:pt x="1422" y="1715"/>
                    </a:lnTo>
                    <a:lnTo>
                      <a:pt x="1421" y="1712"/>
                    </a:lnTo>
                    <a:lnTo>
                      <a:pt x="1421" y="1711"/>
                    </a:lnTo>
                    <a:lnTo>
                      <a:pt x="1422" y="1706"/>
                    </a:lnTo>
                    <a:lnTo>
                      <a:pt x="1422" y="1704"/>
                    </a:lnTo>
                    <a:lnTo>
                      <a:pt x="1422" y="1704"/>
                    </a:lnTo>
                    <a:lnTo>
                      <a:pt x="1418" y="1705"/>
                    </a:lnTo>
                    <a:lnTo>
                      <a:pt x="1417" y="1704"/>
                    </a:lnTo>
                    <a:lnTo>
                      <a:pt x="1413" y="1701"/>
                    </a:lnTo>
                    <a:lnTo>
                      <a:pt x="1412" y="1700"/>
                    </a:lnTo>
                    <a:lnTo>
                      <a:pt x="1408" y="1700"/>
                    </a:lnTo>
                    <a:lnTo>
                      <a:pt x="1406" y="1706"/>
                    </a:lnTo>
                    <a:lnTo>
                      <a:pt x="1406" y="1708"/>
                    </a:lnTo>
                    <a:lnTo>
                      <a:pt x="1408" y="1712"/>
                    </a:lnTo>
                    <a:lnTo>
                      <a:pt x="1412" y="1719"/>
                    </a:lnTo>
                    <a:lnTo>
                      <a:pt x="1410" y="1719"/>
                    </a:lnTo>
                    <a:lnTo>
                      <a:pt x="1404" y="1717"/>
                    </a:lnTo>
                    <a:lnTo>
                      <a:pt x="1403" y="1716"/>
                    </a:lnTo>
                    <a:lnTo>
                      <a:pt x="1401" y="1712"/>
                    </a:lnTo>
                    <a:lnTo>
                      <a:pt x="1397" y="1710"/>
                    </a:lnTo>
                    <a:lnTo>
                      <a:pt x="1396" y="1709"/>
                    </a:lnTo>
                    <a:lnTo>
                      <a:pt x="1396" y="1708"/>
                    </a:lnTo>
                    <a:lnTo>
                      <a:pt x="1396" y="1704"/>
                    </a:lnTo>
                    <a:lnTo>
                      <a:pt x="1395" y="1703"/>
                    </a:lnTo>
                    <a:lnTo>
                      <a:pt x="1390" y="1704"/>
                    </a:lnTo>
                    <a:lnTo>
                      <a:pt x="1389" y="1703"/>
                    </a:lnTo>
                    <a:lnTo>
                      <a:pt x="1388" y="1701"/>
                    </a:lnTo>
                    <a:lnTo>
                      <a:pt x="1387" y="1700"/>
                    </a:lnTo>
                    <a:lnTo>
                      <a:pt x="1384" y="1698"/>
                    </a:lnTo>
                    <a:lnTo>
                      <a:pt x="1384" y="1697"/>
                    </a:lnTo>
                    <a:lnTo>
                      <a:pt x="1385" y="1696"/>
                    </a:lnTo>
                    <a:lnTo>
                      <a:pt x="1386" y="1693"/>
                    </a:lnTo>
                    <a:lnTo>
                      <a:pt x="1388" y="1682"/>
                    </a:lnTo>
                    <a:lnTo>
                      <a:pt x="1394" y="1685"/>
                    </a:lnTo>
                    <a:close/>
                    <a:moveTo>
                      <a:pt x="1486" y="1699"/>
                    </a:moveTo>
                    <a:lnTo>
                      <a:pt x="1485" y="1701"/>
                    </a:lnTo>
                    <a:lnTo>
                      <a:pt x="1483" y="1704"/>
                    </a:lnTo>
                    <a:lnTo>
                      <a:pt x="1480" y="1707"/>
                    </a:lnTo>
                    <a:lnTo>
                      <a:pt x="1477" y="1707"/>
                    </a:lnTo>
                    <a:lnTo>
                      <a:pt x="1475" y="1706"/>
                    </a:lnTo>
                    <a:lnTo>
                      <a:pt x="1474" y="1704"/>
                    </a:lnTo>
                    <a:lnTo>
                      <a:pt x="1473" y="1702"/>
                    </a:lnTo>
                    <a:lnTo>
                      <a:pt x="1472" y="1701"/>
                    </a:lnTo>
                    <a:lnTo>
                      <a:pt x="1471" y="1700"/>
                    </a:lnTo>
                    <a:lnTo>
                      <a:pt x="1470" y="1700"/>
                    </a:lnTo>
                    <a:lnTo>
                      <a:pt x="1468" y="1701"/>
                    </a:lnTo>
                    <a:lnTo>
                      <a:pt x="1464" y="1704"/>
                    </a:lnTo>
                    <a:lnTo>
                      <a:pt x="1463" y="1705"/>
                    </a:lnTo>
                    <a:lnTo>
                      <a:pt x="1462" y="1705"/>
                    </a:lnTo>
                    <a:lnTo>
                      <a:pt x="1451" y="1703"/>
                    </a:lnTo>
                    <a:lnTo>
                      <a:pt x="1450" y="1702"/>
                    </a:lnTo>
                    <a:lnTo>
                      <a:pt x="1449" y="1700"/>
                    </a:lnTo>
                    <a:lnTo>
                      <a:pt x="1448" y="1694"/>
                    </a:lnTo>
                    <a:lnTo>
                      <a:pt x="1443" y="1688"/>
                    </a:lnTo>
                    <a:lnTo>
                      <a:pt x="1450" y="1685"/>
                    </a:lnTo>
                    <a:lnTo>
                      <a:pt x="1458" y="1685"/>
                    </a:lnTo>
                    <a:lnTo>
                      <a:pt x="1474" y="1688"/>
                    </a:lnTo>
                    <a:lnTo>
                      <a:pt x="1480" y="1688"/>
                    </a:lnTo>
                    <a:lnTo>
                      <a:pt x="1485" y="1693"/>
                    </a:lnTo>
                    <a:lnTo>
                      <a:pt x="1486" y="1697"/>
                    </a:lnTo>
                    <a:lnTo>
                      <a:pt x="1486" y="1699"/>
                    </a:lnTo>
                    <a:close/>
                    <a:moveTo>
                      <a:pt x="1507" y="1704"/>
                    </a:moveTo>
                    <a:lnTo>
                      <a:pt x="1504" y="1706"/>
                    </a:lnTo>
                    <a:lnTo>
                      <a:pt x="1502" y="1706"/>
                    </a:lnTo>
                    <a:lnTo>
                      <a:pt x="1502" y="1705"/>
                    </a:lnTo>
                    <a:lnTo>
                      <a:pt x="1501" y="1704"/>
                    </a:lnTo>
                    <a:lnTo>
                      <a:pt x="1502" y="1703"/>
                    </a:lnTo>
                    <a:lnTo>
                      <a:pt x="1503" y="1701"/>
                    </a:lnTo>
                    <a:lnTo>
                      <a:pt x="1505" y="1700"/>
                    </a:lnTo>
                    <a:lnTo>
                      <a:pt x="1505" y="1700"/>
                    </a:lnTo>
                    <a:lnTo>
                      <a:pt x="1509" y="1701"/>
                    </a:lnTo>
                    <a:lnTo>
                      <a:pt x="1507" y="1704"/>
                    </a:lnTo>
                    <a:close/>
                    <a:moveTo>
                      <a:pt x="1479" y="1737"/>
                    </a:moveTo>
                    <a:lnTo>
                      <a:pt x="1477" y="1738"/>
                    </a:lnTo>
                    <a:lnTo>
                      <a:pt x="1476" y="1737"/>
                    </a:lnTo>
                    <a:lnTo>
                      <a:pt x="1475" y="1736"/>
                    </a:lnTo>
                    <a:lnTo>
                      <a:pt x="1469" y="1734"/>
                    </a:lnTo>
                    <a:lnTo>
                      <a:pt x="1469" y="1733"/>
                    </a:lnTo>
                    <a:lnTo>
                      <a:pt x="1470" y="1732"/>
                    </a:lnTo>
                    <a:lnTo>
                      <a:pt x="1471" y="1730"/>
                    </a:lnTo>
                    <a:lnTo>
                      <a:pt x="1473" y="1729"/>
                    </a:lnTo>
                    <a:lnTo>
                      <a:pt x="1475" y="1725"/>
                    </a:lnTo>
                    <a:lnTo>
                      <a:pt x="1476" y="1726"/>
                    </a:lnTo>
                    <a:lnTo>
                      <a:pt x="1476" y="1727"/>
                    </a:lnTo>
                    <a:lnTo>
                      <a:pt x="1478" y="1732"/>
                    </a:lnTo>
                    <a:lnTo>
                      <a:pt x="1480" y="1735"/>
                    </a:lnTo>
                    <a:lnTo>
                      <a:pt x="1479" y="1737"/>
                    </a:lnTo>
                    <a:close/>
                    <a:moveTo>
                      <a:pt x="1469" y="1744"/>
                    </a:moveTo>
                    <a:lnTo>
                      <a:pt x="1467" y="1745"/>
                    </a:lnTo>
                    <a:lnTo>
                      <a:pt x="1464" y="1743"/>
                    </a:lnTo>
                    <a:lnTo>
                      <a:pt x="1460" y="1743"/>
                    </a:lnTo>
                    <a:lnTo>
                      <a:pt x="1459" y="1742"/>
                    </a:lnTo>
                    <a:lnTo>
                      <a:pt x="1459" y="1741"/>
                    </a:lnTo>
                    <a:lnTo>
                      <a:pt x="1459" y="1741"/>
                    </a:lnTo>
                    <a:lnTo>
                      <a:pt x="1462" y="1740"/>
                    </a:lnTo>
                    <a:lnTo>
                      <a:pt x="1470" y="1740"/>
                    </a:lnTo>
                    <a:lnTo>
                      <a:pt x="1471" y="1741"/>
                    </a:lnTo>
                    <a:lnTo>
                      <a:pt x="1471" y="1742"/>
                    </a:lnTo>
                    <a:lnTo>
                      <a:pt x="1470" y="1744"/>
                    </a:lnTo>
                    <a:lnTo>
                      <a:pt x="1469" y="17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50">
                <a:extLst>
                  <a:ext uri="{FF2B5EF4-FFF2-40B4-BE49-F238E27FC236}">
                    <a16:creationId xmlns:a16="http://schemas.microsoft.com/office/drawing/2014/main" id="{A0CCE630-B4BC-D386-E075-192E86E76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" y="2775"/>
                <a:ext cx="79" cy="118"/>
              </a:xfrm>
              <a:custGeom>
                <a:avLst/>
                <a:gdLst>
                  <a:gd name="T0" fmla="*/ 232 w 268"/>
                  <a:gd name="T1" fmla="*/ 213 h 401"/>
                  <a:gd name="T2" fmla="*/ 218 w 268"/>
                  <a:gd name="T3" fmla="*/ 239 h 401"/>
                  <a:gd name="T4" fmla="*/ 207 w 268"/>
                  <a:gd name="T5" fmla="*/ 247 h 401"/>
                  <a:gd name="T6" fmla="*/ 212 w 268"/>
                  <a:gd name="T7" fmla="*/ 254 h 401"/>
                  <a:gd name="T8" fmla="*/ 211 w 268"/>
                  <a:gd name="T9" fmla="*/ 275 h 401"/>
                  <a:gd name="T10" fmla="*/ 217 w 268"/>
                  <a:gd name="T11" fmla="*/ 299 h 401"/>
                  <a:gd name="T12" fmla="*/ 231 w 268"/>
                  <a:gd name="T13" fmla="*/ 318 h 401"/>
                  <a:gd name="T14" fmla="*/ 231 w 268"/>
                  <a:gd name="T15" fmla="*/ 326 h 401"/>
                  <a:gd name="T16" fmla="*/ 254 w 268"/>
                  <a:gd name="T17" fmla="*/ 350 h 401"/>
                  <a:gd name="T18" fmla="*/ 264 w 268"/>
                  <a:gd name="T19" fmla="*/ 358 h 401"/>
                  <a:gd name="T20" fmla="*/ 265 w 268"/>
                  <a:gd name="T21" fmla="*/ 369 h 401"/>
                  <a:gd name="T22" fmla="*/ 266 w 268"/>
                  <a:gd name="T23" fmla="*/ 384 h 401"/>
                  <a:gd name="T24" fmla="*/ 266 w 268"/>
                  <a:gd name="T25" fmla="*/ 400 h 401"/>
                  <a:gd name="T26" fmla="*/ 247 w 268"/>
                  <a:gd name="T27" fmla="*/ 392 h 401"/>
                  <a:gd name="T28" fmla="*/ 230 w 268"/>
                  <a:gd name="T29" fmla="*/ 390 h 401"/>
                  <a:gd name="T30" fmla="*/ 218 w 268"/>
                  <a:gd name="T31" fmla="*/ 387 h 401"/>
                  <a:gd name="T32" fmla="*/ 201 w 268"/>
                  <a:gd name="T33" fmla="*/ 384 h 401"/>
                  <a:gd name="T34" fmla="*/ 164 w 268"/>
                  <a:gd name="T35" fmla="*/ 381 h 401"/>
                  <a:gd name="T36" fmla="*/ 134 w 268"/>
                  <a:gd name="T37" fmla="*/ 379 h 401"/>
                  <a:gd name="T38" fmla="*/ 98 w 268"/>
                  <a:gd name="T39" fmla="*/ 381 h 401"/>
                  <a:gd name="T40" fmla="*/ 62 w 268"/>
                  <a:gd name="T41" fmla="*/ 384 h 401"/>
                  <a:gd name="T42" fmla="*/ 44 w 268"/>
                  <a:gd name="T43" fmla="*/ 379 h 401"/>
                  <a:gd name="T44" fmla="*/ 47 w 268"/>
                  <a:gd name="T45" fmla="*/ 344 h 401"/>
                  <a:gd name="T46" fmla="*/ 37 w 268"/>
                  <a:gd name="T47" fmla="*/ 327 h 401"/>
                  <a:gd name="T48" fmla="*/ 40 w 268"/>
                  <a:gd name="T49" fmla="*/ 318 h 401"/>
                  <a:gd name="T50" fmla="*/ 33 w 268"/>
                  <a:gd name="T51" fmla="*/ 320 h 401"/>
                  <a:gd name="T52" fmla="*/ 25 w 268"/>
                  <a:gd name="T53" fmla="*/ 320 h 401"/>
                  <a:gd name="T54" fmla="*/ 13 w 268"/>
                  <a:gd name="T55" fmla="*/ 305 h 401"/>
                  <a:gd name="T56" fmla="*/ 6 w 268"/>
                  <a:gd name="T57" fmla="*/ 297 h 401"/>
                  <a:gd name="T58" fmla="*/ 0 w 268"/>
                  <a:gd name="T59" fmla="*/ 299 h 401"/>
                  <a:gd name="T60" fmla="*/ 9 w 268"/>
                  <a:gd name="T61" fmla="*/ 278 h 401"/>
                  <a:gd name="T62" fmla="*/ 24 w 268"/>
                  <a:gd name="T63" fmla="*/ 244 h 401"/>
                  <a:gd name="T64" fmla="*/ 41 w 268"/>
                  <a:gd name="T65" fmla="*/ 227 h 401"/>
                  <a:gd name="T66" fmla="*/ 57 w 268"/>
                  <a:gd name="T67" fmla="*/ 216 h 401"/>
                  <a:gd name="T68" fmla="*/ 69 w 268"/>
                  <a:gd name="T69" fmla="*/ 217 h 401"/>
                  <a:gd name="T70" fmla="*/ 84 w 268"/>
                  <a:gd name="T71" fmla="*/ 223 h 401"/>
                  <a:gd name="T72" fmla="*/ 94 w 268"/>
                  <a:gd name="T73" fmla="*/ 234 h 401"/>
                  <a:gd name="T74" fmla="*/ 106 w 268"/>
                  <a:gd name="T75" fmla="*/ 220 h 401"/>
                  <a:gd name="T76" fmla="*/ 114 w 268"/>
                  <a:gd name="T77" fmla="*/ 208 h 401"/>
                  <a:gd name="T78" fmla="*/ 122 w 268"/>
                  <a:gd name="T79" fmla="*/ 189 h 401"/>
                  <a:gd name="T80" fmla="*/ 142 w 268"/>
                  <a:gd name="T81" fmla="*/ 158 h 401"/>
                  <a:gd name="T82" fmla="*/ 151 w 268"/>
                  <a:gd name="T83" fmla="*/ 139 h 401"/>
                  <a:gd name="T84" fmla="*/ 164 w 268"/>
                  <a:gd name="T85" fmla="*/ 122 h 401"/>
                  <a:gd name="T86" fmla="*/ 173 w 268"/>
                  <a:gd name="T87" fmla="*/ 96 h 401"/>
                  <a:gd name="T88" fmla="*/ 196 w 268"/>
                  <a:gd name="T89" fmla="*/ 65 h 401"/>
                  <a:gd name="T90" fmla="*/ 212 w 268"/>
                  <a:gd name="T91" fmla="*/ 53 h 401"/>
                  <a:gd name="T92" fmla="*/ 212 w 268"/>
                  <a:gd name="T93" fmla="*/ 31 h 401"/>
                  <a:gd name="T94" fmla="*/ 198 w 268"/>
                  <a:gd name="T95" fmla="*/ 22 h 401"/>
                  <a:gd name="T96" fmla="*/ 208 w 268"/>
                  <a:gd name="T97" fmla="*/ 2 h 401"/>
                  <a:gd name="T98" fmla="*/ 222 w 268"/>
                  <a:gd name="T99" fmla="*/ 29 h 401"/>
                  <a:gd name="T100" fmla="*/ 229 w 268"/>
                  <a:gd name="T101" fmla="*/ 51 h 401"/>
                  <a:gd name="T102" fmla="*/ 231 w 268"/>
                  <a:gd name="T103" fmla="*/ 86 h 401"/>
                  <a:gd name="T104" fmla="*/ 245 w 268"/>
                  <a:gd name="T105" fmla="*/ 111 h 401"/>
                  <a:gd name="T106" fmla="*/ 212 w 268"/>
                  <a:gd name="T107" fmla="*/ 111 h 401"/>
                  <a:gd name="T108" fmla="*/ 191 w 268"/>
                  <a:gd name="T109" fmla="*/ 124 h 401"/>
                  <a:gd name="T110" fmla="*/ 217 w 268"/>
                  <a:gd name="T111" fmla="*/ 149 h 401"/>
                  <a:gd name="T112" fmla="*/ 235 w 268"/>
                  <a:gd name="T113" fmla="*/ 168 h 401"/>
                  <a:gd name="T114" fmla="*/ 246 w 268"/>
                  <a:gd name="T115" fmla="*/ 192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" h="401">
                    <a:moveTo>
                      <a:pt x="243" y="197"/>
                    </a:moveTo>
                    <a:lnTo>
                      <a:pt x="240" y="202"/>
                    </a:lnTo>
                    <a:lnTo>
                      <a:pt x="235" y="206"/>
                    </a:lnTo>
                    <a:lnTo>
                      <a:pt x="234" y="208"/>
                    </a:lnTo>
                    <a:lnTo>
                      <a:pt x="233" y="210"/>
                    </a:lnTo>
                    <a:lnTo>
                      <a:pt x="232" y="213"/>
                    </a:lnTo>
                    <a:lnTo>
                      <a:pt x="229" y="218"/>
                    </a:lnTo>
                    <a:lnTo>
                      <a:pt x="228" y="223"/>
                    </a:lnTo>
                    <a:lnTo>
                      <a:pt x="226" y="224"/>
                    </a:lnTo>
                    <a:lnTo>
                      <a:pt x="222" y="231"/>
                    </a:lnTo>
                    <a:lnTo>
                      <a:pt x="219" y="237"/>
                    </a:lnTo>
                    <a:lnTo>
                      <a:pt x="218" y="239"/>
                    </a:lnTo>
                    <a:lnTo>
                      <a:pt x="217" y="240"/>
                    </a:lnTo>
                    <a:lnTo>
                      <a:pt x="216" y="241"/>
                    </a:lnTo>
                    <a:lnTo>
                      <a:pt x="211" y="243"/>
                    </a:lnTo>
                    <a:lnTo>
                      <a:pt x="209" y="244"/>
                    </a:lnTo>
                    <a:lnTo>
                      <a:pt x="208" y="246"/>
                    </a:lnTo>
                    <a:lnTo>
                      <a:pt x="207" y="247"/>
                    </a:lnTo>
                    <a:lnTo>
                      <a:pt x="206" y="249"/>
                    </a:lnTo>
                    <a:lnTo>
                      <a:pt x="208" y="251"/>
                    </a:lnTo>
                    <a:lnTo>
                      <a:pt x="209" y="253"/>
                    </a:lnTo>
                    <a:lnTo>
                      <a:pt x="210" y="253"/>
                    </a:lnTo>
                    <a:lnTo>
                      <a:pt x="212" y="253"/>
                    </a:lnTo>
                    <a:lnTo>
                      <a:pt x="212" y="254"/>
                    </a:lnTo>
                    <a:lnTo>
                      <a:pt x="213" y="255"/>
                    </a:lnTo>
                    <a:lnTo>
                      <a:pt x="213" y="268"/>
                    </a:lnTo>
                    <a:lnTo>
                      <a:pt x="212" y="270"/>
                    </a:lnTo>
                    <a:lnTo>
                      <a:pt x="212" y="271"/>
                    </a:lnTo>
                    <a:lnTo>
                      <a:pt x="211" y="273"/>
                    </a:lnTo>
                    <a:lnTo>
                      <a:pt x="211" y="275"/>
                    </a:lnTo>
                    <a:lnTo>
                      <a:pt x="211" y="276"/>
                    </a:lnTo>
                    <a:lnTo>
                      <a:pt x="212" y="277"/>
                    </a:lnTo>
                    <a:lnTo>
                      <a:pt x="214" y="279"/>
                    </a:lnTo>
                    <a:lnTo>
                      <a:pt x="215" y="283"/>
                    </a:lnTo>
                    <a:lnTo>
                      <a:pt x="216" y="297"/>
                    </a:lnTo>
                    <a:lnTo>
                      <a:pt x="217" y="299"/>
                    </a:lnTo>
                    <a:lnTo>
                      <a:pt x="218" y="301"/>
                    </a:lnTo>
                    <a:lnTo>
                      <a:pt x="223" y="304"/>
                    </a:lnTo>
                    <a:lnTo>
                      <a:pt x="227" y="307"/>
                    </a:lnTo>
                    <a:lnTo>
                      <a:pt x="229" y="310"/>
                    </a:lnTo>
                    <a:lnTo>
                      <a:pt x="229" y="314"/>
                    </a:lnTo>
                    <a:lnTo>
                      <a:pt x="231" y="318"/>
                    </a:lnTo>
                    <a:lnTo>
                      <a:pt x="231" y="319"/>
                    </a:lnTo>
                    <a:lnTo>
                      <a:pt x="230" y="319"/>
                    </a:lnTo>
                    <a:lnTo>
                      <a:pt x="229" y="319"/>
                    </a:lnTo>
                    <a:lnTo>
                      <a:pt x="228" y="319"/>
                    </a:lnTo>
                    <a:lnTo>
                      <a:pt x="229" y="322"/>
                    </a:lnTo>
                    <a:lnTo>
                      <a:pt x="231" y="326"/>
                    </a:lnTo>
                    <a:lnTo>
                      <a:pt x="235" y="330"/>
                    </a:lnTo>
                    <a:lnTo>
                      <a:pt x="239" y="335"/>
                    </a:lnTo>
                    <a:lnTo>
                      <a:pt x="242" y="339"/>
                    </a:lnTo>
                    <a:lnTo>
                      <a:pt x="247" y="343"/>
                    </a:lnTo>
                    <a:lnTo>
                      <a:pt x="250" y="347"/>
                    </a:lnTo>
                    <a:lnTo>
                      <a:pt x="254" y="350"/>
                    </a:lnTo>
                    <a:lnTo>
                      <a:pt x="256" y="351"/>
                    </a:lnTo>
                    <a:lnTo>
                      <a:pt x="258" y="352"/>
                    </a:lnTo>
                    <a:lnTo>
                      <a:pt x="259" y="352"/>
                    </a:lnTo>
                    <a:lnTo>
                      <a:pt x="260" y="354"/>
                    </a:lnTo>
                    <a:lnTo>
                      <a:pt x="262" y="356"/>
                    </a:lnTo>
                    <a:lnTo>
                      <a:pt x="264" y="358"/>
                    </a:lnTo>
                    <a:lnTo>
                      <a:pt x="264" y="361"/>
                    </a:lnTo>
                    <a:lnTo>
                      <a:pt x="264" y="363"/>
                    </a:lnTo>
                    <a:lnTo>
                      <a:pt x="264" y="366"/>
                    </a:lnTo>
                    <a:lnTo>
                      <a:pt x="264" y="366"/>
                    </a:lnTo>
                    <a:lnTo>
                      <a:pt x="265" y="368"/>
                    </a:lnTo>
                    <a:lnTo>
                      <a:pt x="265" y="369"/>
                    </a:lnTo>
                    <a:lnTo>
                      <a:pt x="265" y="373"/>
                    </a:lnTo>
                    <a:lnTo>
                      <a:pt x="266" y="377"/>
                    </a:lnTo>
                    <a:lnTo>
                      <a:pt x="268" y="380"/>
                    </a:lnTo>
                    <a:lnTo>
                      <a:pt x="268" y="381"/>
                    </a:lnTo>
                    <a:lnTo>
                      <a:pt x="268" y="383"/>
                    </a:lnTo>
                    <a:lnTo>
                      <a:pt x="266" y="384"/>
                    </a:lnTo>
                    <a:lnTo>
                      <a:pt x="264" y="386"/>
                    </a:lnTo>
                    <a:lnTo>
                      <a:pt x="264" y="389"/>
                    </a:lnTo>
                    <a:lnTo>
                      <a:pt x="265" y="393"/>
                    </a:lnTo>
                    <a:lnTo>
                      <a:pt x="266" y="397"/>
                    </a:lnTo>
                    <a:lnTo>
                      <a:pt x="266" y="399"/>
                    </a:lnTo>
                    <a:lnTo>
                      <a:pt x="266" y="400"/>
                    </a:lnTo>
                    <a:lnTo>
                      <a:pt x="265" y="401"/>
                    </a:lnTo>
                    <a:lnTo>
                      <a:pt x="264" y="401"/>
                    </a:lnTo>
                    <a:lnTo>
                      <a:pt x="261" y="398"/>
                    </a:lnTo>
                    <a:lnTo>
                      <a:pt x="257" y="396"/>
                    </a:lnTo>
                    <a:lnTo>
                      <a:pt x="252" y="393"/>
                    </a:lnTo>
                    <a:lnTo>
                      <a:pt x="247" y="392"/>
                    </a:lnTo>
                    <a:lnTo>
                      <a:pt x="241" y="391"/>
                    </a:lnTo>
                    <a:lnTo>
                      <a:pt x="238" y="392"/>
                    </a:lnTo>
                    <a:lnTo>
                      <a:pt x="236" y="390"/>
                    </a:lnTo>
                    <a:lnTo>
                      <a:pt x="234" y="389"/>
                    </a:lnTo>
                    <a:lnTo>
                      <a:pt x="232" y="389"/>
                    </a:lnTo>
                    <a:lnTo>
                      <a:pt x="230" y="390"/>
                    </a:lnTo>
                    <a:lnTo>
                      <a:pt x="228" y="390"/>
                    </a:lnTo>
                    <a:lnTo>
                      <a:pt x="227" y="389"/>
                    </a:lnTo>
                    <a:lnTo>
                      <a:pt x="223" y="389"/>
                    </a:lnTo>
                    <a:lnTo>
                      <a:pt x="223" y="387"/>
                    </a:lnTo>
                    <a:lnTo>
                      <a:pt x="222" y="387"/>
                    </a:lnTo>
                    <a:lnTo>
                      <a:pt x="218" y="387"/>
                    </a:lnTo>
                    <a:lnTo>
                      <a:pt x="217" y="386"/>
                    </a:lnTo>
                    <a:lnTo>
                      <a:pt x="216" y="386"/>
                    </a:lnTo>
                    <a:lnTo>
                      <a:pt x="215" y="385"/>
                    </a:lnTo>
                    <a:lnTo>
                      <a:pt x="212" y="383"/>
                    </a:lnTo>
                    <a:lnTo>
                      <a:pt x="208" y="384"/>
                    </a:lnTo>
                    <a:lnTo>
                      <a:pt x="201" y="384"/>
                    </a:lnTo>
                    <a:lnTo>
                      <a:pt x="193" y="384"/>
                    </a:lnTo>
                    <a:lnTo>
                      <a:pt x="183" y="384"/>
                    </a:lnTo>
                    <a:lnTo>
                      <a:pt x="175" y="384"/>
                    </a:lnTo>
                    <a:lnTo>
                      <a:pt x="167" y="384"/>
                    </a:lnTo>
                    <a:lnTo>
                      <a:pt x="166" y="382"/>
                    </a:lnTo>
                    <a:lnTo>
                      <a:pt x="164" y="381"/>
                    </a:lnTo>
                    <a:lnTo>
                      <a:pt x="161" y="381"/>
                    </a:lnTo>
                    <a:lnTo>
                      <a:pt x="152" y="381"/>
                    </a:lnTo>
                    <a:lnTo>
                      <a:pt x="145" y="381"/>
                    </a:lnTo>
                    <a:lnTo>
                      <a:pt x="142" y="381"/>
                    </a:lnTo>
                    <a:lnTo>
                      <a:pt x="140" y="380"/>
                    </a:lnTo>
                    <a:lnTo>
                      <a:pt x="134" y="379"/>
                    </a:lnTo>
                    <a:lnTo>
                      <a:pt x="127" y="380"/>
                    </a:lnTo>
                    <a:lnTo>
                      <a:pt x="125" y="380"/>
                    </a:lnTo>
                    <a:lnTo>
                      <a:pt x="119" y="380"/>
                    </a:lnTo>
                    <a:lnTo>
                      <a:pt x="106" y="379"/>
                    </a:lnTo>
                    <a:lnTo>
                      <a:pt x="98" y="379"/>
                    </a:lnTo>
                    <a:lnTo>
                      <a:pt x="98" y="381"/>
                    </a:lnTo>
                    <a:lnTo>
                      <a:pt x="98" y="382"/>
                    </a:lnTo>
                    <a:lnTo>
                      <a:pt x="98" y="384"/>
                    </a:lnTo>
                    <a:lnTo>
                      <a:pt x="89" y="384"/>
                    </a:lnTo>
                    <a:lnTo>
                      <a:pt x="79" y="384"/>
                    </a:lnTo>
                    <a:lnTo>
                      <a:pt x="69" y="384"/>
                    </a:lnTo>
                    <a:lnTo>
                      <a:pt x="62" y="384"/>
                    </a:lnTo>
                    <a:lnTo>
                      <a:pt x="50" y="384"/>
                    </a:lnTo>
                    <a:lnTo>
                      <a:pt x="46" y="382"/>
                    </a:lnTo>
                    <a:lnTo>
                      <a:pt x="45" y="381"/>
                    </a:lnTo>
                    <a:lnTo>
                      <a:pt x="45" y="380"/>
                    </a:lnTo>
                    <a:lnTo>
                      <a:pt x="45" y="379"/>
                    </a:lnTo>
                    <a:lnTo>
                      <a:pt x="44" y="379"/>
                    </a:lnTo>
                    <a:lnTo>
                      <a:pt x="45" y="371"/>
                    </a:lnTo>
                    <a:lnTo>
                      <a:pt x="46" y="364"/>
                    </a:lnTo>
                    <a:lnTo>
                      <a:pt x="47" y="358"/>
                    </a:lnTo>
                    <a:lnTo>
                      <a:pt x="49" y="352"/>
                    </a:lnTo>
                    <a:lnTo>
                      <a:pt x="48" y="347"/>
                    </a:lnTo>
                    <a:lnTo>
                      <a:pt x="47" y="344"/>
                    </a:lnTo>
                    <a:lnTo>
                      <a:pt x="39" y="336"/>
                    </a:lnTo>
                    <a:lnTo>
                      <a:pt x="43" y="333"/>
                    </a:lnTo>
                    <a:lnTo>
                      <a:pt x="38" y="334"/>
                    </a:lnTo>
                    <a:lnTo>
                      <a:pt x="38" y="331"/>
                    </a:lnTo>
                    <a:lnTo>
                      <a:pt x="35" y="327"/>
                    </a:lnTo>
                    <a:lnTo>
                      <a:pt x="37" y="327"/>
                    </a:lnTo>
                    <a:lnTo>
                      <a:pt x="38" y="325"/>
                    </a:lnTo>
                    <a:lnTo>
                      <a:pt x="42" y="325"/>
                    </a:lnTo>
                    <a:lnTo>
                      <a:pt x="42" y="324"/>
                    </a:lnTo>
                    <a:lnTo>
                      <a:pt x="38" y="321"/>
                    </a:lnTo>
                    <a:lnTo>
                      <a:pt x="39" y="320"/>
                    </a:lnTo>
                    <a:lnTo>
                      <a:pt x="40" y="318"/>
                    </a:lnTo>
                    <a:lnTo>
                      <a:pt x="39" y="317"/>
                    </a:lnTo>
                    <a:lnTo>
                      <a:pt x="37" y="319"/>
                    </a:lnTo>
                    <a:lnTo>
                      <a:pt x="35" y="319"/>
                    </a:lnTo>
                    <a:lnTo>
                      <a:pt x="34" y="318"/>
                    </a:lnTo>
                    <a:lnTo>
                      <a:pt x="33" y="318"/>
                    </a:lnTo>
                    <a:lnTo>
                      <a:pt x="33" y="320"/>
                    </a:lnTo>
                    <a:lnTo>
                      <a:pt x="32" y="322"/>
                    </a:lnTo>
                    <a:lnTo>
                      <a:pt x="31" y="323"/>
                    </a:lnTo>
                    <a:lnTo>
                      <a:pt x="29" y="323"/>
                    </a:lnTo>
                    <a:lnTo>
                      <a:pt x="27" y="322"/>
                    </a:lnTo>
                    <a:lnTo>
                      <a:pt x="26" y="321"/>
                    </a:lnTo>
                    <a:lnTo>
                      <a:pt x="25" y="320"/>
                    </a:lnTo>
                    <a:lnTo>
                      <a:pt x="20" y="319"/>
                    </a:lnTo>
                    <a:lnTo>
                      <a:pt x="16" y="317"/>
                    </a:lnTo>
                    <a:lnTo>
                      <a:pt x="15" y="312"/>
                    </a:lnTo>
                    <a:lnTo>
                      <a:pt x="14" y="310"/>
                    </a:lnTo>
                    <a:lnTo>
                      <a:pt x="13" y="308"/>
                    </a:lnTo>
                    <a:lnTo>
                      <a:pt x="13" y="305"/>
                    </a:lnTo>
                    <a:lnTo>
                      <a:pt x="13" y="301"/>
                    </a:lnTo>
                    <a:lnTo>
                      <a:pt x="12" y="300"/>
                    </a:lnTo>
                    <a:lnTo>
                      <a:pt x="11" y="300"/>
                    </a:lnTo>
                    <a:lnTo>
                      <a:pt x="9" y="300"/>
                    </a:lnTo>
                    <a:lnTo>
                      <a:pt x="8" y="300"/>
                    </a:lnTo>
                    <a:lnTo>
                      <a:pt x="6" y="297"/>
                    </a:lnTo>
                    <a:lnTo>
                      <a:pt x="4" y="297"/>
                    </a:lnTo>
                    <a:lnTo>
                      <a:pt x="5" y="301"/>
                    </a:lnTo>
                    <a:lnTo>
                      <a:pt x="4" y="302"/>
                    </a:lnTo>
                    <a:lnTo>
                      <a:pt x="1" y="302"/>
                    </a:lnTo>
                    <a:lnTo>
                      <a:pt x="0" y="300"/>
                    </a:lnTo>
                    <a:lnTo>
                      <a:pt x="0" y="299"/>
                    </a:lnTo>
                    <a:lnTo>
                      <a:pt x="1" y="294"/>
                    </a:lnTo>
                    <a:lnTo>
                      <a:pt x="0" y="294"/>
                    </a:lnTo>
                    <a:lnTo>
                      <a:pt x="1" y="291"/>
                    </a:lnTo>
                    <a:lnTo>
                      <a:pt x="3" y="288"/>
                    </a:lnTo>
                    <a:lnTo>
                      <a:pt x="6" y="283"/>
                    </a:lnTo>
                    <a:lnTo>
                      <a:pt x="9" y="278"/>
                    </a:lnTo>
                    <a:lnTo>
                      <a:pt x="11" y="269"/>
                    </a:lnTo>
                    <a:lnTo>
                      <a:pt x="12" y="263"/>
                    </a:lnTo>
                    <a:lnTo>
                      <a:pt x="14" y="258"/>
                    </a:lnTo>
                    <a:lnTo>
                      <a:pt x="16" y="253"/>
                    </a:lnTo>
                    <a:lnTo>
                      <a:pt x="18" y="250"/>
                    </a:lnTo>
                    <a:lnTo>
                      <a:pt x="24" y="244"/>
                    </a:lnTo>
                    <a:lnTo>
                      <a:pt x="29" y="239"/>
                    </a:lnTo>
                    <a:lnTo>
                      <a:pt x="31" y="237"/>
                    </a:lnTo>
                    <a:lnTo>
                      <a:pt x="33" y="235"/>
                    </a:lnTo>
                    <a:lnTo>
                      <a:pt x="36" y="234"/>
                    </a:lnTo>
                    <a:lnTo>
                      <a:pt x="39" y="231"/>
                    </a:lnTo>
                    <a:lnTo>
                      <a:pt x="41" y="227"/>
                    </a:lnTo>
                    <a:lnTo>
                      <a:pt x="43" y="223"/>
                    </a:lnTo>
                    <a:lnTo>
                      <a:pt x="45" y="223"/>
                    </a:lnTo>
                    <a:lnTo>
                      <a:pt x="47" y="222"/>
                    </a:lnTo>
                    <a:lnTo>
                      <a:pt x="52" y="218"/>
                    </a:lnTo>
                    <a:lnTo>
                      <a:pt x="56" y="215"/>
                    </a:lnTo>
                    <a:lnTo>
                      <a:pt x="57" y="216"/>
                    </a:lnTo>
                    <a:lnTo>
                      <a:pt x="58" y="218"/>
                    </a:lnTo>
                    <a:lnTo>
                      <a:pt x="58" y="219"/>
                    </a:lnTo>
                    <a:lnTo>
                      <a:pt x="61" y="219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9" y="217"/>
                    </a:lnTo>
                    <a:lnTo>
                      <a:pt x="71" y="214"/>
                    </a:lnTo>
                    <a:lnTo>
                      <a:pt x="71" y="213"/>
                    </a:lnTo>
                    <a:lnTo>
                      <a:pt x="72" y="213"/>
                    </a:lnTo>
                    <a:lnTo>
                      <a:pt x="77" y="215"/>
                    </a:lnTo>
                    <a:lnTo>
                      <a:pt x="81" y="219"/>
                    </a:lnTo>
                    <a:lnTo>
                      <a:pt x="84" y="223"/>
                    </a:lnTo>
                    <a:lnTo>
                      <a:pt x="86" y="224"/>
                    </a:lnTo>
                    <a:lnTo>
                      <a:pt x="87" y="226"/>
                    </a:lnTo>
                    <a:lnTo>
                      <a:pt x="89" y="232"/>
                    </a:lnTo>
                    <a:lnTo>
                      <a:pt x="90" y="234"/>
                    </a:lnTo>
                    <a:lnTo>
                      <a:pt x="91" y="235"/>
                    </a:lnTo>
                    <a:lnTo>
                      <a:pt x="94" y="234"/>
                    </a:lnTo>
                    <a:lnTo>
                      <a:pt x="97" y="233"/>
                    </a:lnTo>
                    <a:lnTo>
                      <a:pt x="100" y="231"/>
                    </a:lnTo>
                    <a:lnTo>
                      <a:pt x="103" y="229"/>
                    </a:lnTo>
                    <a:lnTo>
                      <a:pt x="105" y="227"/>
                    </a:lnTo>
                    <a:lnTo>
                      <a:pt x="105" y="226"/>
                    </a:lnTo>
                    <a:lnTo>
                      <a:pt x="106" y="220"/>
                    </a:lnTo>
                    <a:lnTo>
                      <a:pt x="106" y="219"/>
                    </a:lnTo>
                    <a:lnTo>
                      <a:pt x="109" y="217"/>
                    </a:lnTo>
                    <a:lnTo>
                      <a:pt x="114" y="213"/>
                    </a:lnTo>
                    <a:lnTo>
                      <a:pt x="116" y="211"/>
                    </a:lnTo>
                    <a:lnTo>
                      <a:pt x="116" y="210"/>
                    </a:lnTo>
                    <a:lnTo>
                      <a:pt x="114" y="208"/>
                    </a:lnTo>
                    <a:lnTo>
                      <a:pt x="113" y="205"/>
                    </a:lnTo>
                    <a:lnTo>
                      <a:pt x="114" y="203"/>
                    </a:lnTo>
                    <a:lnTo>
                      <a:pt x="116" y="201"/>
                    </a:lnTo>
                    <a:lnTo>
                      <a:pt x="122" y="194"/>
                    </a:lnTo>
                    <a:lnTo>
                      <a:pt x="122" y="192"/>
                    </a:lnTo>
                    <a:lnTo>
                      <a:pt x="122" y="189"/>
                    </a:lnTo>
                    <a:lnTo>
                      <a:pt x="127" y="182"/>
                    </a:lnTo>
                    <a:lnTo>
                      <a:pt x="129" y="172"/>
                    </a:lnTo>
                    <a:lnTo>
                      <a:pt x="129" y="170"/>
                    </a:lnTo>
                    <a:lnTo>
                      <a:pt x="132" y="165"/>
                    </a:lnTo>
                    <a:lnTo>
                      <a:pt x="135" y="159"/>
                    </a:lnTo>
                    <a:lnTo>
                      <a:pt x="142" y="158"/>
                    </a:lnTo>
                    <a:lnTo>
                      <a:pt x="144" y="156"/>
                    </a:lnTo>
                    <a:lnTo>
                      <a:pt x="147" y="154"/>
                    </a:lnTo>
                    <a:lnTo>
                      <a:pt x="149" y="151"/>
                    </a:lnTo>
                    <a:lnTo>
                      <a:pt x="149" y="149"/>
                    </a:lnTo>
                    <a:lnTo>
                      <a:pt x="150" y="144"/>
                    </a:lnTo>
                    <a:lnTo>
                      <a:pt x="151" y="139"/>
                    </a:lnTo>
                    <a:lnTo>
                      <a:pt x="152" y="134"/>
                    </a:lnTo>
                    <a:lnTo>
                      <a:pt x="154" y="130"/>
                    </a:lnTo>
                    <a:lnTo>
                      <a:pt x="157" y="127"/>
                    </a:lnTo>
                    <a:lnTo>
                      <a:pt x="162" y="126"/>
                    </a:lnTo>
                    <a:lnTo>
                      <a:pt x="163" y="125"/>
                    </a:lnTo>
                    <a:lnTo>
                      <a:pt x="164" y="122"/>
                    </a:lnTo>
                    <a:lnTo>
                      <a:pt x="165" y="116"/>
                    </a:lnTo>
                    <a:lnTo>
                      <a:pt x="165" y="112"/>
                    </a:lnTo>
                    <a:lnTo>
                      <a:pt x="165" y="111"/>
                    </a:lnTo>
                    <a:lnTo>
                      <a:pt x="166" y="108"/>
                    </a:lnTo>
                    <a:lnTo>
                      <a:pt x="171" y="103"/>
                    </a:lnTo>
                    <a:lnTo>
                      <a:pt x="173" y="96"/>
                    </a:lnTo>
                    <a:lnTo>
                      <a:pt x="175" y="88"/>
                    </a:lnTo>
                    <a:lnTo>
                      <a:pt x="181" y="78"/>
                    </a:lnTo>
                    <a:lnTo>
                      <a:pt x="188" y="69"/>
                    </a:lnTo>
                    <a:lnTo>
                      <a:pt x="191" y="66"/>
                    </a:lnTo>
                    <a:lnTo>
                      <a:pt x="193" y="65"/>
                    </a:lnTo>
                    <a:lnTo>
                      <a:pt x="196" y="65"/>
                    </a:lnTo>
                    <a:lnTo>
                      <a:pt x="198" y="64"/>
                    </a:lnTo>
                    <a:lnTo>
                      <a:pt x="206" y="60"/>
                    </a:lnTo>
                    <a:lnTo>
                      <a:pt x="209" y="58"/>
                    </a:lnTo>
                    <a:lnTo>
                      <a:pt x="211" y="56"/>
                    </a:lnTo>
                    <a:lnTo>
                      <a:pt x="212" y="55"/>
                    </a:lnTo>
                    <a:lnTo>
                      <a:pt x="212" y="53"/>
                    </a:lnTo>
                    <a:lnTo>
                      <a:pt x="211" y="48"/>
                    </a:lnTo>
                    <a:lnTo>
                      <a:pt x="212" y="44"/>
                    </a:lnTo>
                    <a:lnTo>
                      <a:pt x="213" y="39"/>
                    </a:lnTo>
                    <a:lnTo>
                      <a:pt x="213" y="34"/>
                    </a:lnTo>
                    <a:lnTo>
                      <a:pt x="213" y="33"/>
                    </a:lnTo>
                    <a:lnTo>
                      <a:pt x="212" y="31"/>
                    </a:lnTo>
                    <a:lnTo>
                      <a:pt x="212" y="30"/>
                    </a:lnTo>
                    <a:lnTo>
                      <a:pt x="210" y="28"/>
                    </a:lnTo>
                    <a:lnTo>
                      <a:pt x="206" y="26"/>
                    </a:lnTo>
                    <a:lnTo>
                      <a:pt x="201" y="26"/>
                    </a:lnTo>
                    <a:lnTo>
                      <a:pt x="198" y="25"/>
                    </a:lnTo>
                    <a:lnTo>
                      <a:pt x="198" y="22"/>
                    </a:lnTo>
                    <a:lnTo>
                      <a:pt x="198" y="21"/>
                    </a:lnTo>
                    <a:lnTo>
                      <a:pt x="197" y="20"/>
                    </a:lnTo>
                    <a:lnTo>
                      <a:pt x="197" y="16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09" y="3"/>
                    </a:lnTo>
                    <a:lnTo>
                      <a:pt x="210" y="9"/>
                    </a:lnTo>
                    <a:lnTo>
                      <a:pt x="213" y="12"/>
                    </a:lnTo>
                    <a:lnTo>
                      <a:pt x="218" y="15"/>
                    </a:lnTo>
                    <a:lnTo>
                      <a:pt x="221" y="20"/>
                    </a:lnTo>
                    <a:lnTo>
                      <a:pt x="222" y="29"/>
                    </a:lnTo>
                    <a:lnTo>
                      <a:pt x="225" y="34"/>
                    </a:lnTo>
                    <a:lnTo>
                      <a:pt x="225" y="34"/>
                    </a:lnTo>
                    <a:lnTo>
                      <a:pt x="229" y="42"/>
                    </a:lnTo>
                    <a:lnTo>
                      <a:pt x="229" y="44"/>
                    </a:lnTo>
                    <a:lnTo>
                      <a:pt x="229" y="48"/>
                    </a:lnTo>
                    <a:lnTo>
                      <a:pt x="229" y="51"/>
                    </a:lnTo>
                    <a:lnTo>
                      <a:pt x="231" y="55"/>
                    </a:lnTo>
                    <a:lnTo>
                      <a:pt x="228" y="61"/>
                    </a:lnTo>
                    <a:lnTo>
                      <a:pt x="228" y="64"/>
                    </a:lnTo>
                    <a:lnTo>
                      <a:pt x="227" y="70"/>
                    </a:lnTo>
                    <a:lnTo>
                      <a:pt x="229" y="79"/>
                    </a:lnTo>
                    <a:lnTo>
                      <a:pt x="231" y="86"/>
                    </a:lnTo>
                    <a:lnTo>
                      <a:pt x="233" y="92"/>
                    </a:lnTo>
                    <a:lnTo>
                      <a:pt x="236" y="97"/>
                    </a:lnTo>
                    <a:lnTo>
                      <a:pt x="240" y="102"/>
                    </a:lnTo>
                    <a:lnTo>
                      <a:pt x="245" y="106"/>
                    </a:lnTo>
                    <a:lnTo>
                      <a:pt x="249" y="109"/>
                    </a:lnTo>
                    <a:lnTo>
                      <a:pt x="245" y="111"/>
                    </a:lnTo>
                    <a:lnTo>
                      <a:pt x="238" y="111"/>
                    </a:lnTo>
                    <a:lnTo>
                      <a:pt x="233" y="110"/>
                    </a:lnTo>
                    <a:lnTo>
                      <a:pt x="231" y="110"/>
                    </a:lnTo>
                    <a:lnTo>
                      <a:pt x="229" y="110"/>
                    </a:lnTo>
                    <a:lnTo>
                      <a:pt x="221" y="111"/>
                    </a:lnTo>
                    <a:lnTo>
                      <a:pt x="212" y="111"/>
                    </a:lnTo>
                    <a:lnTo>
                      <a:pt x="205" y="110"/>
                    </a:lnTo>
                    <a:lnTo>
                      <a:pt x="200" y="110"/>
                    </a:lnTo>
                    <a:lnTo>
                      <a:pt x="196" y="113"/>
                    </a:lnTo>
                    <a:lnTo>
                      <a:pt x="193" y="117"/>
                    </a:lnTo>
                    <a:lnTo>
                      <a:pt x="191" y="120"/>
                    </a:lnTo>
                    <a:lnTo>
                      <a:pt x="191" y="124"/>
                    </a:lnTo>
                    <a:lnTo>
                      <a:pt x="194" y="126"/>
                    </a:lnTo>
                    <a:lnTo>
                      <a:pt x="198" y="130"/>
                    </a:lnTo>
                    <a:lnTo>
                      <a:pt x="201" y="135"/>
                    </a:lnTo>
                    <a:lnTo>
                      <a:pt x="203" y="137"/>
                    </a:lnTo>
                    <a:lnTo>
                      <a:pt x="210" y="144"/>
                    </a:lnTo>
                    <a:lnTo>
                      <a:pt x="217" y="149"/>
                    </a:lnTo>
                    <a:lnTo>
                      <a:pt x="218" y="150"/>
                    </a:lnTo>
                    <a:lnTo>
                      <a:pt x="220" y="151"/>
                    </a:lnTo>
                    <a:lnTo>
                      <a:pt x="222" y="152"/>
                    </a:lnTo>
                    <a:lnTo>
                      <a:pt x="225" y="155"/>
                    </a:lnTo>
                    <a:lnTo>
                      <a:pt x="230" y="160"/>
                    </a:lnTo>
                    <a:lnTo>
                      <a:pt x="235" y="168"/>
                    </a:lnTo>
                    <a:lnTo>
                      <a:pt x="239" y="177"/>
                    </a:lnTo>
                    <a:lnTo>
                      <a:pt x="242" y="185"/>
                    </a:lnTo>
                    <a:lnTo>
                      <a:pt x="243" y="186"/>
                    </a:lnTo>
                    <a:lnTo>
                      <a:pt x="246" y="187"/>
                    </a:lnTo>
                    <a:lnTo>
                      <a:pt x="246" y="189"/>
                    </a:lnTo>
                    <a:lnTo>
                      <a:pt x="246" y="192"/>
                    </a:lnTo>
                    <a:lnTo>
                      <a:pt x="245" y="194"/>
                    </a:lnTo>
                    <a:lnTo>
                      <a:pt x="243" y="19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51">
                <a:extLst>
                  <a:ext uri="{FF2B5EF4-FFF2-40B4-BE49-F238E27FC236}">
                    <a16:creationId xmlns:a16="http://schemas.microsoft.com/office/drawing/2014/main" id="{6BD24967-C108-DE5F-B29D-E2916CF82E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6" y="2259"/>
                <a:ext cx="628" cy="462"/>
              </a:xfrm>
              <a:custGeom>
                <a:avLst/>
                <a:gdLst>
                  <a:gd name="T0" fmla="*/ 1230 w 2145"/>
                  <a:gd name="T1" fmla="*/ 1537 h 1577"/>
                  <a:gd name="T2" fmla="*/ 1286 w 2145"/>
                  <a:gd name="T3" fmla="*/ 1473 h 1577"/>
                  <a:gd name="T4" fmla="*/ 1617 w 2145"/>
                  <a:gd name="T5" fmla="*/ 1303 h 1577"/>
                  <a:gd name="T6" fmla="*/ 1708 w 2145"/>
                  <a:gd name="T7" fmla="*/ 1122 h 1577"/>
                  <a:gd name="T8" fmla="*/ 1829 w 2145"/>
                  <a:gd name="T9" fmla="*/ 39 h 1577"/>
                  <a:gd name="T10" fmla="*/ 1884 w 2145"/>
                  <a:gd name="T11" fmla="*/ 162 h 1577"/>
                  <a:gd name="T12" fmla="*/ 1986 w 2145"/>
                  <a:gd name="T13" fmla="*/ 261 h 1577"/>
                  <a:gd name="T14" fmla="*/ 2135 w 2145"/>
                  <a:gd name="T15" fmla="*/ 289 h 1577"/>
                  <a:gd name="T16" fmla="*/ 2109 w 2145"/>
                  <a:gd name="T17" fmla="*/ 407 h 1577"/>
                  <a:gd name="T18" fmla="*/ 2013 w 2145"/>
                  <a:gd name="T19" fmla="*/ 468 h 1577"/>
                  <a:gd name="T20" fmla="*/ 1989 w 2145"/>
                  <a:gd name="T21" fmla="*/ 573 h 1577"/>
                  <a:gd name="T22" fmla="*/ 1910 w 2145"/>
                  <a:gd name="T23" fmla="*/ 610 h 1577"/>
                  <a:gd name="T24" fmla="*/ 1844 w 2145"/>
                  <a:gd name="T25" fmla="*/ 648 h 1577"/>
                  <a:gd name="T26" fmla="*/ 1702 w 2145"/>
                  <a:gd name="T27" fmla="*/ 736 h 1577"/>
                  <a:gd name="T28" fmla="*/ 1705 w 2145"/>
                  <a:gd name="T29" fmla="*/ 680 h 1577"/>
                  <a:gd name="T30" fmla="*/ 1550 w 2145"/>
                  <a:gd name="T31" fmla="*/ 774 h 1577"/>
                  <a:gd name="T32" fmla="*/ 1715 w 2145"/>
                  <a:gd name="T33" fmla="*/ 814 h 1577"/>
                  <a:gd name="T34" fmla="*/ 1638 w 2145"/>
                  <a:gd name="T35" fmla="*/ 865 h 1577"/>
                  <a:gd name="T36" fmla="*/ 1677 w 2145"/>
                  <a:gd name="T37" fmla="*/ 1028 h 1577"/>
                  <a:gd name="T38" fmla="*/ 1661 w 2145"/>
                  <a:gd name="T39" fmla="*/ 1106 h 1577"/>
                  <a:gd name="T40" fmla="*/ 1686 w 2145"/>
                  <a:gd name="T41" fmla="*/ 1169 h 1577"/>
                  <a:gd name="T42" fmla="*/ 1622 w 2145"/>
                  <a:gd name="T43" fmla="*/ 1255 h 1577"/>
                  <a:gd name="T44" fmla="*/ 1598 w 2145"/>
                  <a:gd name="T45" fmla="*/ 1306 h 1577"/>
                  <a:gd name="T46" fmla="*/ 1537 w 2145"/>
                  <a:gd name="T47" fmla="*/ 1375 h 1577"/>
                  <a:gd name="T48" fmla="*/ 1442 w 2145"/>
                  <a:gd name="T49" fmla="*/ 1408 h 1577"/>
                  <a:gd name="T50" fmla="*/ 1401 w 2145"/>
                  <a:gd name="T51" fmla="*/ 1427 h 1577"/>
                  <a:gd name="T52" fmla="*/ 1323 w 2145"/>
                  <a:gd name="T53" fmla="*/ 1455 h 1577"/>
                  <a:gd name="T54" fmla="*/ 1269 w 2145"/>
                  <a:gd name="T55" fmla="*/ 1482 h 1577"/>
                  <a:gd name="T56" fmla="*/ 1220 w 2145"/>
                  <a:gd name="T57" fmla="*/ 1448 h 1577"/>
                  <a:gd name="T58" fmla="*/ 1153 w 2145"/>
                  <a:gd name="T59" fmla="*/ 1402 h 1577"/>
                  <a:gd name="T60" fmla="*/ 1064 w 2145"/>
                  <a:gd name="T61" fmla="*/ 1416 h 1577"/>
                  <a:gd name="T62" fmla="*/ 980 w 2145"/>
                  <a:gd name="T63" fmla="*/ 1426 h 1577"/>
                  <a:gd name="T64" fmla="*/ 945 w 2145"/>
                  <a:gd name="T65" fmla="*/ 1456 h 1577"/>
                  <a:gd name="T66" fmla="*/ 885 w 2145"/>
                  <a:gd name="T67" fmla="*/ 1380 h 1577"/>
                  <a:gd name="T68" fmla="*/ 857 w 2145"/>
                  <a:gd name="T69" fmla="*/ 1311 h 1577"/>
                  <a:gd name="T70" fmla="*/ 857 w 2145"/>
                  <a:gd name="T71" fmla="*/ 1197 h 1577"/>
                  <a:gd name="T72" fmla="*/ 791 w 2145"/>
                  <a:gd name="T73" fmla="*/ 1167 h 1577"/>
                  <a:gd name="T74" fmla="*/ 688 w 2145"/>
                  <a:gd name="T75" fmla="*/ 1181 h 1577"/>
                  <a:gd name="T76" fmla="*/ 588 w 2145"/>
                  <a:gd name="T77" fmla="*/ 1202 h 1577"/>
                  <a:gd name="T78" fmla="*/ 500 w 2145"/>
                  <a:gd name="T79" fmla="*/ 1209 h 1577"/>
                  <a:gd name="T80" fmla="*/ 392 w 2145"/>
                  <a:gd name="T81" fmla="*/ 1182 h 1577"/>
                  <a:gd name="T82" fmla="*/ 244 w 2145"/>
                  <a:gd name="T83" fmla="*/ 1106 h 1577"/>
                  <a:gd name="T84" fmla="*/ 172 w 2145"/>
                  <a:gd name="T85" fmla="*/ 1034 h 1577"/>
                  <a:gd name="T86" fmla="*/ 181 w 2145"/>
                  <a:gd name="T87" fmla="*/ 965 h 1577"/>
                  <a:gd name="T88" fmla="*/ 98 w 2145"/>
                  <a:gd name="T89" fmla="*/ 882 h 1577"/>
                  <a:gd name="T90" fmla="*/ 44 w 2145"/>
                  <a:gd name="T91" fmla="*/ 822 h 1577"/>
                  <a:gd name="T92" fmla="*/ 1 w 2145"/>
                  <a:gd name="T93" fmla="*/ 730 h 1577"/>
                  <a:gd name="T94" fmla="*/ 93 w 2145"/>
                  <a:gd name="T95" fmla="*/ 678 h 1577"/>
                  <a:gd name="T96" fmla="*/ 231 w 2145"/>
                  <a:gd name="T97" fmla="*/ 581 h 1577"/>
                  <a:gd name="T98" fmla="*/ 229 w 2145"/>
                  <a:gd name="T99" fmla="*/ 470 h 1577"/>
                  <a:gd name="T100" fmla="*/ 319 w 2145"/>
                  <a:gd name="T101" fmla="*/ 391 h 1577"/>
                  <a:gd name="T102" fmla="*/ 429 w 2145"/>
                  <a:gd name="T103" fmla="*/ 287 h 1577"/>
                  <a:gd name="T104" fmla="*/ 508 w 2145"/>
                  <a:gd name="T105" fmla="*/ 280 h 1577"/>
                  <a:gd name="T106" fmla="*/ 607 w 2145"/>
                  <a:gd name="T107" fmla="*/ 366 h 1577"/>
                  <a:gd name="T108" fmla="*/ 699 w 2145"/>
                  <a:gd name="T109" fmla="*/ 463 h 1577"/>
                  <a:gd name="T110" fmla="*/ 945 w 2145"/>
                  <a:gd name="T111" fmla="*/ 576 h 1577"/>
                  <a:gd name="T112" fmla="*/ 1213 w 2145"/>
                  <a:gd name="T113" fmla="*/ 584 h 1577"/>
                  <a:gd name="T114" fmla="*/ 1327 w 2145"/>
                  <a:gd name="T115" fmla="*/ 494 h 1577"/>
                  <a:gd name="T116" fmla="*/ 1471 w 2145"/>
                  <a:gd name="T117" fmla="*/ 439 h 1577"/>
                  <a:gd name="T118" fmla="*/ 1587 w 2145"/>
                  <a:gd name="T119" fmla="*/ 372 h 1577"/>
                  <a:gd name="T120" fmla="*/ 1546 w 2145"/>
                  <a:gd name="T121" fmla="*/ 313 h 1577"/>
                  <a:gd name="T122" fmla="*/ 1547 w 2145"/>
                  <a:gd name="T123" fmla="*/ 226 h 1577"/>
                  <a:gd name="T124" fmla="*/ 1631 w 2145"/>
                  <a:gd name="T125" fmla="*/ 45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5" h="1577">
                    <a:moveTo>
                      <a:pt x="1308" y="1511"/>
                    </a:moveTo>
                    <a:lnTo>
                      <a:pt x="1310" y="1513"/>
                    </a:lnTo>
                    <a:lnTo>
                      <a:pt x="1311" y="1515"/>
                    </a:lnTo>
                    <a:lnTo>
                      <a:pt x="1312" y="1520"/>
                    </a:lnTo>
                    <a:lnTo>
                      <a:pt x="1313" y="1524"/>
                    </a:lnTo>
                    <a:lnTo>
                      <a:pt x="1309" y="1526"/>
                    </a:lnTo>
                    <a:lnTo>
                      <a:pt x="1306" y="1527"/>
                    </a:lnTo>
                    <a:lnTo>
                      <a:pt x="1300" y="1537"/>
                    </a:lnTo>
                    <a:lnTo>
                      <a:pt x="1298" y="1540"/>
                    </a:lnTo>
                    <a:lnTo>
                      <a:pt x="1297" y="1541"/>
                    </a:lnTo>
                    <a:lnTo>
                      <a:pt x="1297" y="1543"/>
                    </a:lnTo>
                    <a:lnTo>
                      <a:pt x="1297" y="1544"/>
                    </a:lnTo>
                    <a:lnTo>
                      <a:pt x="1295" y="1549"/>
                    </a:lnTo>
                    <a:lnTo>
                      <a:pt x="1294" y="1555"/>
                    </a:lnTo>
                    <a:lnTo>
                      <a:pt x="1293" y="1557"/>
                    </a:lnTo>
                    <a:lnTo>
                      <a:pt x="1291" y="1559"/>
                    </a:lnTo>
                    <a:lnTo>
                      <a:pt x="1289" y="1560"/>
                    </a:lnTo>
                    <a:lnTo>
                      <a:pt x="1287" y="1560"/>
                    </a:lnTo>
                    <a:lnTo>
                      <a:pt x="1286" y="1560"/>
                    </a:lnTo>
                    <a:lnTo>
                      <a:pt x="1283" y="1564"/>
                    </a:lnTo>
                    <a:lnTo>
                      <a:pt x="1279" y="1566"/>
                    </a:lnTo>
                    <a:lnTo>
                      <a:pt x="1279" y="1567"/>
                    </a:lnTo>
                    <a:lnTo>
                      <a:pt x="1279" y="1568"/>
                    </a:lnTo>
                    <a:lnTo>
                      <a:pt x="1278" y="1569"/>
                    </a:lnTo>
                    <a:lnTo>
                      <a:pt x="1276" y="1569"/>
                    </a:lnTo>
                    <a:lnTo>
                      <a:pt x="1271" y="1570"/>
                    </a:lnTo>
                    <a:lnTo>
                      <a:pt x="1269" y="1572"/>
                    </a:lnTo>
                    <a:lnTo>
                      <a:pt x="1267" y="1575"/>
                    </a:lnTo>
                    <a:lnTo>
                      <a:pt x="1266" y="1576"/>
                    </a:lnTo>
                    <a:lnTo>
                      <a:pt x="1263" y="1576"/>
                    </a:lnTo>
                    <a:lnTo>
                      <a:pt x="1260" y="1577"/>
                    </a:lnTo>
                    <a:lnTo>
                      <a:pt x="1256" y="1574"/>
                    </a:lnTo>
                    <a:lnTo>
                      <a:pt x="1254" y="1574"/>
                    </a:lnTo>
                    <a:lnTo>
                      <a:pt x="1248" y="1573"/>
                    </a:lnTo>
                    <a:lnTo>
                      <a:pt x="1243" y="1571"/>
                    </a:lnTo>
                    <a:lnTo>
                      <a:pt x="1239" y="1569"/>
                    </a:lnTo>
                    <a:lnTo>
                      <a:pt x="1232" y="1565"/>
                    </a:lnTo>
                    <a:lnTo>
                      <a:pt x="1231" y="1557"/>
                    </a:lnTo>
                    <a:lnTo>
                      <a:pt x="1229" y="1553"/>
                    </a:lnTo>
                    <a:lnTo>
                      <a:pt x="1229" y="1551"/>
                    </a:lnTo>
                    <a:lnTo>
                      <a:pt x="1230" y="1538"/>
                    </a:lnTo>
                    <a:lnTo>
                      <a:pt x="1230" y="1537"/>
                    </a:lnTo>
                    <a:lnTo>
                      <a:pt x="1231" y="1535"/>
                    </a:lnTo>
                    <a:lnTo>
                      <a:pt x="1235" y="1532"/>
                    </a:lnTo>
                    <a:lnTo>
                      <a:pt x="1239" y="1530"/>
                    </a:lnTo>
                    <a:lnTo>
                      <a:pt x="1244" y="1525"/>
                    </a:lnTo>
                    <a:lnTo>
                      <a:pt x="1248" y="1523"/>
                    </a:lnTo>
                    <a:lnTo>
                      <a:pt x="1252" y="1520"/>
                    </a:lnTo>
                    <a:lnTo>
                      <a:pt x="1250" y="1520"/>
                    </a:lnTo>
                    <a:lnTo>
                      <a:pt x="1248" y="1519"/>
                    </a:lnTo>
                    <a:lnTo>
                      <a:pt x="1250" y="1517"/>
                    </a:lnTo>
                    <a:lnTo>
                      <a:pt x="1251" y="1515"/>
                    </a:lnTo>
                    <a:lnTo>
                      <a:pt x="1253" y="1514"/>
                    </a:lnTo>
                    <a:lnTo>
                      <a:pt x="1257" y="1515"/>
                    </a:lnTo>
                    <a:lnTo>
                      <a:pt x="1260" y="1514"/>
                    </a:lnTo>
                    <a:lnTo>
                      <a:pt x="1263" y="1512"/>
                    </a:lnTo>
                    <a:lnTo>
                      <a:pt x="1265" y="1511"/>
                    </a:lnTo>
                    <a:lnTo>
                      <a:pt x="1274" y="1512"/>
                    </a:lnTo>
                    <a:lnTo>
                      <a:pt x="1280" y="1511"/>
                    </a:lnTo>
                    <a:lnTo>
                      <a:pt x="1283" y="1509"/>
                    </a:lnTo>
                    <a:lnTo>
                      <a:pt x="1285" y="1509"/>
                    </a:lnTo>
                    <a:lnTo>
                      <a:pt x="1289" y="1509"/>
                    </a:lnTo>
                    <a:lnTo>
                      <a:pt x="1291" y="1512"/>
                    </a:lnTo>
                    <a:lnTo>
                      <a:pt x="1291" y="1510"/>
                    </a:lnTo>
                    <a:lnTo>
                      <a:pt x="1291" y="1509"/>
                    </a:lnTo>
                    <a:lnTo>
                      <a:pt x="1292" y="1509"/>
                    </a:lnTo>
                    <a:lnTo>
                      <a:pt x="1298" y="1512"/>
                    </a:lnTo>
                    <a:lnTo>
                      <a:pt x="1298" y="1508"/>
                    </a:lnTo>
                    <a:lnTo>
                      <a:pt x="1298" y="1507"/>
                    </a:lnTo>
                    <a:lnTo>
                      <a:pt x="1300" y="1506"/>
                    </a:lnTo>
                    <a:lnTo>
                      <a:pt x="1301" y="1506"/>
                    </a:lnTo>
                    <a:lnTo>
                      <a:pt x="1303" y="1509"/>
                    </a:lnTo>
                    <a:lnTo>
                      <a:pt x="1305" y="1510"/>
                    </a:lnTo>
                    <a:lnTo>
                      <a:pt x="1308" y="1511"/>
                    </a:lnTo>
                    <a:close/>
                    <a:moveTo>
                      <a:pt x="1291" y="1470"/>
                    </a:moveTo>
                    <a:lnTo>
                      <a:pt x="1292" y="1471"/>
                    </a:lnTo>
                    <a:lnTo>
                      <a:pt x="1295" y="1470"/>
                    </a:lnTo>
                    <a:lnTo>
                      <a:pt x="1296" y="1472"/>
                    </a:lnTo>
                    <a:lnTo>
                      <a:pt x="1296" y="1473"/>
                    </a:lnTo>
                    <a:lnTo>
                      <a:pt x="1295" y="1475"/>
                    </a:lnTo>
                    <a:lnTo>
                      <a:pt x="1292" y="1473"/>
                    </a:lnTo>
                    <a:lnTo>
                      <a:pt x="1289" y="1474"/>
                    </a:lnTo>
                    <a:lnTo>
                      <a:pt x="1287" y="1474"/>
                    </a:lnTo>
                    <a:lnTo>
                      <a:pt x="1286" y="1473"/>
                    </a:lnTo>
                    <a:lnTo>
                      <a:pt x="1288" y="1471"/>
                    </a:lnTo>
                    <a:lnTo>
                      <a:pt x="1291" y="1470"/>
                    </a:lnTo>
                    <a:close/>
                    <a:moveTo>
                      <a:pt x="1370" y="1450"/>
                    </a:moveTo>
                    <a:lnTo>
                      <a:pt x="1366" y="1450"/>
                    </a:lnTo>
                    <a:lnTo>
                      <a:pt x="1366" y="1450"/>
                    </a:lnTo>
                    <a:lnTo>
                      <a:pt x="1367" y="1448"/>
                    </a:lnTo>
                    <a:lnTo>
                      <a:pt x="1370" y="1447"/>
                    </a:lnTo>
                    <a:lnTo>
                      <a:pt x="1370" y="1450"/>
                    </a:lnTo>
                    <a:close/>
                    <a:moveTo>
                      <a:pt x="1375" y="1451"/>
                    </a:moveTo>
                    <a:lnTo>
                      <a:pt x="1374" y="1452"/>
                    </a:lnTo>
                    <a:lnTo>
                      <a:pt x="1373" y="1450"/>
                    </a:lnTo>
                    <a:lnTo>
                      <a:pt x="1373" y="1448"/>
                    </a:lnTo>
                    <a:lnTo>
                      <a:pt x="1372" y="1447"/>
                    </a:lnTo>
                    <a:lnTo>
                      <a:pt x="1374" y="1446"/>
                    </a:lnTo>
                    <a:lnTo>
                      <a:pt x="1375" y="1445"/>
                    </a:lnTo>
                    <a:lnTo>
                      <a:pt x="1377" y="1445"/>
                    </a:lnTo>
                    <a:lnTo>
                      <a:pt x="1378" y="1445"/>
                    </a:lnTo>
                    <a:lnTo>
                      <a:pt x="1376" y="1447"/>
                    </a:lnTo>
                    <a:lnTo>
                      <a:pt x="1375" y="1448"/>
                    </a:lnTo>
                    <a:lnTo>
                      <a:pt x="1375" y="1451"/>
                    </a:lnTo>
                    <a:close/>
                    <a:moveTo>
                      <a:pt x="1402" y="1406"/>
                    </a:moveTo>
                    <a:lnTo>
                      <a:pt x="1402" y="1407"/>
                    </a:lnTo>
                    <a:lnTo>
                      <a:pt x="1399" y="1405"/>
                    </a:lnTo>
                    <a:lnTo>
                      <a:pt x="1399" y="1405"/>
                    </a:lnTo>
                    <a:lnTo>
                      <a:pt x="1397" y="1404"/>
                    </a:lnTo>
                    <a:lnTo>
                      <a:pt x="1397" y="1402"/>
                    </a:lnTo>
                    <a:lnTo>
                      <a:pt x="1399" y="1402"/>
                    </a:lnTo>
                    <a:lnTo>
                      <a:pt x="1401" y="1404"/>
                    </a:lnTo>
                    <a:lnTo>
                      <a:pt x="1402" y="1406"/>
                    </a:lnTo>
                    <a:close/>
                    <a:moveTo>
                      <a:pt x="1564" y="1341"/>
                    </a:moveTo>
                    <a:lnTo>
                      <a:pt x="1563" y="1344"/>
                    </a:lnTo>
                    <a:lnTo>
                      <a:pt x="1561" y="1343"/>
                    </a:lnTo>
                    <a:lnTo>
                      <a:pt x="1561" y="1342"/>
                    </a:lnTo>
                    <a:lnTo>
                      <a:pt x="1560" y="1341"/>
                    </a:lnTo>
                    <a:lnTo>
                      <a:pt x="1561" y="1340"/>
                    </a:lnTo>
                    <a:lnTo>
                      <a:pt x="1561" y="1339"/>
                    </a:lnTo>
                    <a:lnTo>
                      <a:pt x="1564" y="1340"/>
                    </a:lnTo>
                    <a:lnTo>
                      <a:pt x="1564" y="1341"/>
                    </a:lnTo>
                    <a:close/>
                    <a:moveTo>
                      <a:pt x="1622" y="1304"/>
                    </a:moveTo>
                    <a:lnTo>
                      <a:pt x="1619" y="1306"/>
                    </a:lnTo>
                    <a:lnTo>
                      <a:pt x="1617" y="1305"/>
                    </a:lnTo>
                    <a:lnTo>
                      <a:pt x="1617" y="1303"/>
                    </a:lnTo>
                    <a:lnTo>
                      <a:pt x="1618" y="1301"/>
                    </a:lnTo>
                    <a:lnTo>
                      <a:pt x="1617" y="1299"/>
                    </a:lnTo>
                    <a:lnTo>
                      <a:pt x="1618" y="1297"/>
                    </a:lnTo>
                    <a:lnTo>
                      <a:pt x="1620" y="1297"/>
                    </a:lnTo>
                    <a:lnTo>
                      <a:pt x="1621" y="1298"/>
                    </a:lnTo>
                    <a:lnTo>
                      <a:pt x="1622" y="1299"/>
                    </a:lnTo>
                    <a:lnTo>
                      <a:pt x="1622" y="1299"/>
                    </a:lnTo>
                    <a:lnTo>
                      <a:pt x="1622" y="1300"/>
                    </a:lnTo>
                    <a:lnTo>
                      <a:pt x="1621" y="1302"/>
                    </a:lnTo>
                    <a:lnTo>
                      <a:pt x="1622" y="1303"/>
                    </a:lnTo>
                    <a:lnTo>
                      <a:pt x="1622" y="1304"/>
                    </a:lnTo>
                    <a:close/>
                    <a:moveTo>
                      <a:pt x="1672" y="1202"/>
                    </a:moveTo>
                    <a:lnTo>
                      <a:pt x="1669" y="1203"/>
                    </a:lnTo>
                    <a:lnTo>
                      <a:pt x="1668" y="1203"/>
                    </a:lnTo>
                    <a:lnTo>
                      <a:pt x="1668" y="1200"/>
                    </a:lnTo>
                    <a:lnTo>
                      <a:pt x="1670" y="1197"/>
                    </a:lnTo>
                    <a:lnTo>
                      <a:pt x="1671" y="1198"/>
                    </a:lnTo>
                    <a:lnTo>
                      <a:pt x="1672" y="1199"/>
                    </a:lnTo>
                    <a:lnTo>
                      <a:pt x="1672" y="1202"/>
                    </a:lnTo>
                    <a:close/>
                    <a:moveTo>
                      <a:pt x="1704" y="1138"/>
                    </a:moveTo>
                    <a:lnTo>
                      <a:pt x="1704" y="1139"/>
                    </a:lnTo>
                    <a:lnTo>
                      <a:pt x="1701" y="1136"/>
                    </a:lnTo>
                    <a:lnTo>
                      <a:pt x="1700" y="1136"/>
                    </a:lnTo>
                    <a:lnTo>
                      <a:pt x="1700" y="1134"/>
                    </a:lnTo>
                    <a:lnTo>
                      <a:pt x="1702" y="1134"/>
                    </a:lnTo>
                    <a:lnTo>
                      <a:pt x="1704" y="1137"/>
                    </a:lnTo>
                    <a:lnTo>
                      <a:pt x="1704" y="1138"/>
                    </a:lnTo>
                    <a:close/>
                    <a:moveTo>
                      <a:pt x="1712" y="1129"/>
                    </a:moveTo>
                    <a:lnTo>
                      <a:pt x="1712" y="1131"/>
                    </a:lnTo>
                    <a:lnTo>
                      <a:pt x="1711" y="1131"/>
                    </a:lnTo>
                    <a:lnTo>
                      <a:pt x="1710" y="1128"/>
                    </a:lnTo>
                    <a:lnTo>
                      <a:pt x="1710" y="1127"/>
                    </a:lnTo>
                    <a:lnTo>
                      <a:pt x="1712" y="1127"/>
                    </a:lnTo>
                    <a:lnTo>
                      <a:pt x="1712" y="1129"/>
                    </a:lnTo>
                    <a:close/>
                    <a:moveTo>
                      <a:pt x="1708" y="1127"/>
                    </a:moveTo>
                    <a:lnTo>
                      <a:pt x="1708" y="1127"/>
                    </a:lnTo>
                    <a:lnTo>
                      <a:pt x="1704" y="1125"/>
                    </a:lnTo>
                    <a:lnTo>
                      <a:pt x="1699" y="1125"/>
                    </a:lnTo>
                    <a:lnTo>
                      <a:pt x="1697" y="1123"/>
                    </a:lnTo>
                    <a:lnTo>
                      <a:pt x="1697" y="1119"/>
                    </a:lnTo>
                    <a:lnTo>
                      <a:pt x="1702" y="1120"/>
                    </a:lnTo>
                    <a:lnTo>
                      <a:pt x="1708" y="1122"/>
                    </a:lnTo>
                    <a:lnTo>
                      <a:pt x="1709" y="1124"/>
                    </a:lnTo>
                    <a:lnTo>
                      <a:pt x="1708" y="1127"/>
                    </a:lnTo>
                    <a:close/>
                    <a:moveTo>
                      <a:pt x="1693" y="1065"/>
                    </a:moveTo>
                    <a:lnTo>
                      <a:pt x="1690" y="1066"/>
                    </a:lnTo>
                    <a:lnTo>
                      <a:pt x="1681" y="1062"/>
                    </a:lnTo>
                    <a:lnTo>
                      <a:pt x="1675" y="1058"/>
                    </a:lnTo>
                    <a:lnTo>
                      <a:pt x="1671" y="1054"/>
                    </a:lnTo>
                    <a:lnTo>
                      <a:pt x="1670" y="1052"/>
                    </a:lnTo>
                    <a:lnTo>
                      <a:pt x="1675" y="1052"/>
                    </a:lnTo>
                    <a:lnTo>
                      <a:pt x="1679" y="1054"/>
                    </a:lnTo>
                    <a:lnTo>
                      <a:pt x="1680" y="1056"/>
                    </a:lnTo>
                    <a:lnTo>
                      <a:pt x="1682" y="1057"/>
                    </a:lnTo>
                    <a:lnTo>
                      <a:pt x="1683" y="1059"/>
                    </a:lnTo>
                    <a:lnTo>
                      <a:pt x="1691" y="1062"/>
                    </a:lnTo>
                    <a:lnTo>
                      <a:pt x="1693" y="1063"/>
                    </a:lnTo>
                    <a:lnTo>
                      <a:pt x="1693" y="1065"/>
                    </a:lnTo>
                    <a:close/>
                    <a:moveTo>
                      <a:pt x="1750" y="2"/>
                    </a:moveTo>
                    <a:lnTo>
                      <a:pt x="1752" y="2"/>
                    </a:lnTo>
                    <a:lnTo>
                      <a:pt x="1753" y="2"/>
                    </a:lnTo>
                    <a:lnTo>
                      <a:pt x="1754" y="1"/>
                    </a:lnTo>
                    <a:lnTo>
                      <a:pt x="1759" y="3"/>
                    </a:lnTo>
                    <a:lnTo>
                      <a:pt x="1768" y="9"/>
                    </a:lnTo>
                    <a:lnTo>
                      <a:pt x="1774" y="12"/>
                    </a:lnTo>
                    <a:lnTo>
                      <a:pt x="1776" y="11"/>
                    </a:lnTo>
                    <a:lnTo>
                      <a:pt x="1778" y="13"/>
                    </a:lnTo>
                    <a:lnTo>
                      <a:pt x="1781" y="17"/>
                    </a:lnTo>
                    <a:lnTo>
                      <a:pt x="1785" y="19"/>
                    </a:lnTo>
                    <a:lnTo>
                      <a:pt x="1791" y="20"/>
                    </a:lnTo>
                    <a:lnTo>
                      <a:pt x="1797" y="25"/>
                    </a:lnTo>
                    <a:lnTo>
                      <a:pt x="1799" y="25"/>
                    </a:lnTo>
                    <a:lnTo>
                      <a:pt x="1800" y="23"/>
                    </a:lnTo>
                    <a:lnTo>
                      <a:pt x="1802" y="21"/>
                    </a:lnTo>
                    <a:lnTo>
                      <a:pt x="1806" y="21"/>
                    </a:lnTo>
                    <a:lnTo>
                      <a:pt x="1811" y="23"/>
                    </a:lnTo>
                    <a:lnTo>
                      <a:pt x="1818" y="28"/>
                    </a:lnTo>
                    <a:lnTo>
                      <a:pt x="1822" y="30"/>
                    </a:lnTo>
                    <a:lnTo>
                      <a:pt x="1824" y="29"/>
                    </a:lnTo>
                    <a:lnTo>
                      <a:pt x="1826" y="30"/>
                    </a:lnTo>
                    <a:lnTo>
                      <a:pt x="1828" y="32"/>
                    </a:lnTo>
                    <a:lnTo>
                      <a:pt x="1828" y="35"/>
                    </a:lnTo>
                    <a:lnTo>
                      <a:pt x="1827" y="37"/>
                    </a:lnTo>
                    <a:lnTo>
                      <a:pt x="1829" y="39"/>
                    </a:lnTo>
                    <a:lnTo>
                      <a:pt x="1831" y="39"/>
                    </a:lnTo>
                    <a:lnTo>
                      <a:pt x="1834" y="40"/>
                    </a:lnTo>
                    <a:lnTo>
                      <a:pt x="1836" y="44"/>
                    </a:lnTo>
                    <a:lnTo>
                      <a:pt x="1839" y="46"/>
                    </a:lnTo>
                    <a:lnTo>
                      <a:pt x="1840" y="48"/>
                    </a:lnTo>
                    <a:lnTo>
                      <a:pt x="1840" y="49"/>
                    </a:lnTo>
                    <a:lnTo>
                      <a:pt x="1840" y="50"/>
                    </a:lnTo>
                    <a:lnTo>
                      <a:pt x="1840" y="52"/>
                    </a:lnTo>
                    <a:lnTo>
                      <a:pt x="1839" y="53"/>
                    </a:lnTo>
                    <a:lnTo>
                      <a:pt x="1839" y="55"/>
                    </a:lnTo>
                    <a:lnTo>
                      <a:pt x="1840" y="57"/>
                    </a:lnTo>
                    <a:lnTo>
                      <a:pt x="1844" y="59"/>
                    </a:lnTo>
                    <a:lnTo>
                      <a:pt x="1845" y="60"/>
                    </a:lnTo>
                    <a:lnTo>
                      <a:pt x="1846" y="62"/>
                    </a:lnTo>
                    <a:lnTo>
                      <a:pt x="1847" y="65"/>
                    </a:lnTo>
                    <a:lnTo>
                      <a:pt x="1849" y="67"/>
                    </a:lnTo>
                    <a:lnTo>
                      <a:pt x="1850" y="69"/>
                    </a:lnTo>
                    <a:lnTo>
                      <a:pt x="1850" y="71"/>
                    </a:lnTo>
                    <a:lnTo>
                      <a:pt x="1851" y="73"/>
                    </a:lnTo>
                    <a:lnTo>
                      <a:pt x="1852" y="74"/>
                    </a:lnTo>
                    <a:lnTo>
                      <a:pt x="1852" y="78"/>
                    </a:lnTo>
                    <a:lnTo>
                      <a:pt x="1852" y="80"/>
                    </a:lnTo>
                    <a:lnTo>
                      <a:pt x="1854" y="83"/>
                    </a:lnTo>
                    <a:lnTo>
                      <a:pt x="1855" y="88"/>
                    </a:lnTo>
                    <a:lnTo>
                      <a:pt x="1856" y="94"/>
                    </a:lnTo>
                    <a:lnTo>
                      <a:pt x="1861" y="103"/>
                    </a:lnTo>
                    <a:lnTo>
                      <a:pt x="1863" y="107"/>
                    </a:lnTo>
                    <a:lnTo>
                      <a:pt x="1863" y="112"/>
                    </a:lnTo>
                    <a:lnTo>
                      <a:pt x="1863" y="115"/>
                    </a:lnTo>
                    <a:lnTo>
                      <a:pt x="1866" y="116"/>
                    </a:lnTo>
                    <a:lnTo>
                      <a:pt x="1867" y="118"/>
                    </a:lnTo>
                    <a:lnTo>
                      <a:pt x="1867" y="121"/>
                    </a:lnTo>
                    <a:lnTo>
                      <a:pt x="1867" y="123"/>
                    </a:lnTo>
                    <a:lnTo>
                      <a:pt x="1868" y="125"/>
                    </a:lnTo>
                    <a:lnTo>
                      <a:pt x="1868" y="129"/>
                    </a:lnTo>
                    <a:lnTo>
                      <a:pt x="1868" y="132"/>
                    </a:lnTo>
                    <a:lnTo>
                      <a:pt x="1870" y="133"/>
                    </a:lnTo>
                    <a:lnTo>
                      <a:pt x="1870" y="137"/>
                    </a:lnTo>
                    <a:lnTo>
                      <a:pt x="1871" y="141"/>
                    </a:lnTo>
                    <a:lnTo>
                      <a:pt x="1874" y="147"/>
                    </a:lnTo>
                    <a:lnTo>
                      <a:pt x="1880" y="156"/>
                    </a:lnTo>
                    <a:lnTo>
                      <a:pt x="1884" y="162"/>
                    </a:lnTo>
                    <a:lnTo>
                      <a:pt x="1886" y="167"/>
                    </a:lnTo>
                    <a:lnTo>
                      <a:pt x="1886" y="171"/>
                    </a:lnTo>
                    <a:lnTo>
                      <a:pt x="1884" y="174"/>
                    </a:lnTo>
                    <a:lnTo>
                      <a:pt x="1884" y="177"/>
                    </a:lnTo>
                    <a:lnTo>
                      <a:pt x="1885" y="178"/>
                    </a:lnTo>
                    <a:lnTo>
                      <a:pt x="1886" y="180"/>
                    </a:lnTo>
                    <a:lnTo>
                      <a:pt x="1885" y="182"/>
                    </a:lnTo>
                    <a:lnTo>
                      <a:pt x="1887" y="185"/>
                    </a:lnTo>
                    <a:lnTo>
                      <a:pt x="1894" y="190"/>
                    </a:lnTo>
                    <a:lnTo>
                      <a:pt x="1891" y="197"/>
                    </a:lnTo>
                    <a:lnTo>
                      <a:pt x="1891" y="203"/>
                    </a:lnTo>
                    <a:lnTo>
                      <a:pt x="1891" y="208"/>
                    </a:lnTo>
                    <a:lnTo>
                      <a:pt x="1893" y="212"/>
                    </a:lnTo>
                    <a:lnTo>
                      <a:pt x="1896" y="214"/>
                    </a:lnTo>
                    <a:lnTo>
                      <a:pt x="1898" y="217"/>
                    </a:lnTo>
                    <a:lnTo>
                      <a:pt x="1898" y="219"/>
                    </a:lnTo>
                    <a:lnTo>
                      <a:pt x="1902" y="222"/>
                    </a:lnTo>
                    <a:lnTo>
                      <a:pt x="1909" y="225"/>
                    </a:lnTo>
                    <a:lnTo>
                      <a:pt x="1917" y="225"/>
                    </a:lnTo>
                    <a:lnTo>
                      <a:pt x="1927" y="223"/>
                    </a:lnTo>
                    <a:lnTo>
                      <a:pt x="1933" y="223"/>
                    </a:lnTo>
                    <a:lnTo>
                      <a:pt x="1936" y="224"/>
                    </a:lnTo>
                    <a:lnTo>
                      <a:pt x="1936" y="226"/>
                    </a:lnTo>
                    <a:lnTo>
                      <a:pt x="1936" y="229"/>
                    </a:lnTo>
                    <a:lnTo>
                      <a:pt x="1937" y="230"/>
                    </a:lnTo>
                    <a:lnTo>
                      <a:pt x="1941" y="231"/>
                    </a:lnTo>
                    <a:lnTo>
                      <a:pt x="1944" y="233"/>
                    </a:lnTo>
                    <a:lnTo>
                      <a:pt x="1946" y="235"/>
                    </a:lnTo>
                    <a:lnTo>
                      <a:pt x="1948" y="236"/>
                    </a:lnTo>
                    <a:lnTo>
                      <a:pt x="1950" y="235"/>
                    </a:lnTo>
                    <a:lnTo>
                      <a:pt x="1952" y="235"/>
                    </a:lnTo>
                    <a:lnTo>
                      <a:pt x="1955" y="236"/>
                    </a:lnTo>
                    <a:lnTo>
                      <a:pt x="1956" y="236"/>
                    </a:lnTo>
                    <a:lnTo>
                      <a:pt x="1957" y="234"/>
                    </a:lnTo>
                    <a:lnTo>
                      <a:pt x="1959" y="234"/>
                    </a:lnTo>
                    <a:lnTo>
                      <a:pt x="1961" y="234"/>
                    </a:lnTo>
                    <a:lnTo>
                      <a:pt x="1962" y="238"/>
                    </a:lnTo>
                    <a:lnTo>
                      <a:pt x="1964" y="240"/>
                    </a:lnTo>
                    <a:lnTo>
                      <a:pt x="1967" y="240"/>
                    </a:lnTo>
                    <a:lnTo>
                      <a:pt x="1971" y="245"/>
                    </a:lnTo>
                    <a:lnTo>
                      <a:pt x="1980" y="257"/>
                    </a:lnTo>
                    <a:lnTo>
                      <a:pt x="1986" y="261"/>
                    </a:lnTo>
                    <a:lnTo>
                      <a:pt x="1991" y="262"/>
                    </a:lnTo>
                    <a:lnTo>
                      <a:pt x="1998" y="263"/>
                    </a:lnTo>
                    <a:lnTo>
                      <a:pt x="2000" y="267"/>
                    </a:lnTo>
                    <a:lnTo>
                      <a:pt x="1999" y="272"/>
                    </a:lnTo>
                    <a:lnTo>
                      <a:pt x="1998" y="276"/>
                    </a:lnTo>
                    <a:lnTo>
                      <a:pt x="2000" y="278"/>
                    </a:lnTo>
                    <a:lnTo>
                      <a:pt x="2002" y="283"/>
                    </a:lnTo>
                    <a:lnTo>
                      <a:pt x="2005" y="285"/>
                    </a:lnTo>
                    <a:lnTo>
                      <a:pt x="2006" y="288"/>
                    </a:lnTo>
                    <a:lnTo>
                      <a:pt x="2007" y="290"/>
                    </a:lnTo>
                    <a:lnTo>
                      <a:pt x="2006" y="295"/>
                    </a:lnTo>
                    <a:lnTo>
                      <a:pt x="2004" y="301"/>
                    </a:lnTo>
                    <a:lnTo>
                      <a:pt x="2004" y="307"/>
                    </a:lnTo>
                    <a:lnTo>
                      <a:pt x="2009" y="312"/>
                    </a:lnTo>
                    <a:lnTo>
                      <a:pt x="2011" y="316"/>
                    </a:lnTo>
                    <a:lnTo>
                      <a:pt x="2011" y="320"/>
                    </a:lnTo>
                    <a:lnTo>
                      <a:pt x="2012" y="323"/>
                    </a:lnTo>
                    <a:lnTo>
                      <a:pt x="2014" y="324"/>
                    </a:lnTo>
                    <a:lnTo>
                      <a:pt x="2018" y="324"/>
                    </a:lnTo>
                    <a:lnTo>
                      <a:pt x="2025" y="322"/>
                    </a:lnTo>
                    <a:lnTo>
                      <a:pt x="2030" y="322"/>
                    </a:lnTo>
                    <a:lnTo>
                      <a:pt x="2033" y="325"/>
                    </a:lnTo>
                    <a:lnTo>
                      <a:pt x="2041" y="325"/>
                    </a:lnTo>
                    <a:lnTo>
                      <a:pt x="2054" y="323"/>
                    </a:lnTo>
                    <a:lnTo>
                      <a:pt x="2062" y="322"/>
                    </a:lnTo>
                    <a:lnTo>
                      <a:pt x="2066" y="323"/>
                    </a:lnTo>
                    <a:lnTo>
                      <a:pt x="2069" y="320"/>
                    </a:lnTo>
                    <a:lnTo>
                      <a:pt x="2071" y="314"/>
                    </a:lnTo>
                    <a:lnTo>
                      <a:pt x="2074" y="311"/>
                    </a:lnTo>
                    <a:lnTo>
                      <a:pt x="2076" y="311"/>
                    </a:lnTo>
                    <a:lnTo>
                      <a:pt x="2080" y="309"/>
                    </a:lnTo>
                    <a:lnTo>
                      <a:pt x="2085" y="305"/>
                    </a:lnTo>
                    <a:lnTo>
                      <a:pt x="2089" y="302"/>
                    </a:lnTo>
                    <a:lnTo>
                      <a:pt x="2095" y="303"/>
                    </a:lnTo>
                    <a:lnTo>
                      <a:pt x="2100" y="303"/>
                    </a:lnTo>
                    <a:lnTo>
                      <a:pt x="2104" y="301"/>
                    </a:lnTo>
                    <a:lnTo>
                      <a:pt x="2108" y="297"/>
                    </a:lnTo>
                    <a:lnTo>
                      <a:pt x="2114" y="294"/>
                    </a:lnTo>
                    <a:lnTo>
                      <a:pt x="2126" y="289"/>
                    </a:lnTo>
                    <a:lnTo>
                      <a:pt x="2129" y="288"/>
                    </a:lnTo>
                    <a:lnTo>
                      <a:pt x="2131" y="289"/>
                    </a:lnTo>
                    <a:lnTo>
                      <a:pt x="2135" y="289"/>
                    </a:lnTo>
                    <a:lnTo>
                      <a:pt x="2139" y="291"/>
                    </a:lnTo>
                    <a:lnTo>
                      <a:pt x="2142" y="295"/>
                    </a:lnTo>
                    <a:lnTo>
                      <a:pt x="2143" y="297"/>
                    </a:lnTo>
                    <a:lnTo>
                      <a:pt x="2143" y="300"/>
                    </a:lnTo>
                    <a:lnTo>
                      <a:pt x="2142" y="302"/>
                    </a:lnTo>
                    <a:lnTo>
                      <a:pt x="2140" y="304"/>
                    </a:lnTo>
                    <a:lnTo>
                      <a:pt x="2139" y="307"/>
                    </a:lnTo>
                    <a:lnTo>
                      <a:pt x="2140" y="309"/>
                    </a:lnTo>
                    <a:lnTo>
                      <a:pt x="2142" y="315"/>
                    </a:lnTo>
                    <a:lnTo>
                      <a:pt x="2144" y="318"/>
                    </a:lnTo>
                    <a:lnTo>
                      <a:pt x="2145" y="323"/>
                    </a:lnTo>
                    <a:lnTo>
                      <a:pt x="2145" y="324"/>
                    </a:lnTo>
                    <a:lnTo>
                      <a:pt x="2143" y="328"/>
                    </a:lnTo>
                    <a:lnTo>
                      <a:pt x="2140" y="333"/>
                    </a:lnTo>
                    <a:lnTo>
                      <a:pt x="2138" y="335"/>
                    </a:lnTo>
                    <a:lnTo>
                      <a:pt x="2136" y="337"/>
                    </a:lnTo>
                    <a:lnTo>
                      <a:pt x="2133" y="337"/>
                    </a:lnTo>
                    <a:lnTo>
                      <a:pt x="2131" y="338"/>
                    </a:lnTo>
                    <a:lnTo>
                      <a:pt x="2129" y="338"/>
                    </a:lnTo>
                    <a:lnTo>
                      <a:pt x="2128" y="340"/>
                    </a:lnTo>
                    <a:lnTo>
                      <a:pt x="2127" y="342"/>
                    </a:lnTo>
                    <a:lnTo>
                      <a:pt x="2125" y="344"/>
                    </a:lnTo>
                    <a:lnTo>
                      <a:pt x="2125" y="346"/>
                    </a:lnTo>
                    <a:lnTo>
                      <a:pt x="2126" y="350"/>
                    </a:lnTo>
                    <a:lnTo>
                      <a:pt x="2126" y="353"/>
                    </a:lnTo>
                    <a:lnTo>
                      <a:pt x="2124" y="356"/>
                    </a:lnTo>
                    <a:lnTo>
                      <a:pt x="2122" y="361"/>
                    </a:lnTo>
                    <a:lnTo>
                      <a:pt x="2122" y="362"/>
                    </a:lnTo>
                    <a:lnTo>
                      <a:pt x="2121" y="366"/>
                    </a:lnTo>
                    <a:lnTo>
                      <a:pt x="2120" y="367"/>
                    </a:lnTo>
                    <a:lnTo>
                      <a:pt x="2120" y="374"/>
                    </a:lnTo>
                    <a:lnTo>
                      <a:pt x="2118" y="379"/>
                    </a:lnTo>
                    <a:lnTo>
                      <a:pt x="2114" y="385"/>
                    </a:lnTo>
                    <a:lnTo>
                      <a:pt x="2115" y="389"/>
                    </a:lnTo>
                    <a:lnTo>
                      <a:pt x="2116" y="392"/>
                    </a:lnTo>
                    <a:lnTo>
                      <a:pt x="2115" y="394"/>
                    </a:lnTo>
                    <a:lnTo>
                      <a:pt x="2115" y="395"/>
                    </a:lnTo>
                    <a:lnTo>
                      <a:pt x="2114" y="398"/>
                    </a:lnTo>
                    <a:lnTo>
                      <a:pt x="2113" y="399"/>
                    </a:lnTo>
                    <a:lnTo>
                      <a:pt x="2110" y="401"/>
                    </a:lnTo>
                    <a:lnTo>
                      <a:pt x="2109" y="403"/>
                    </a:lnTo>
                    <a:lnTo>
                      <a:pt x="2109" y="407"/>
                    </a:lnTo>
                    <a:lnTo>
                      <a:pt x="2108" y="410"/>
                    </a:lnTo>
                    <a:lnTo>
                      <a:pt x="2107" y="413"/>
                    </a:lnTo>
                    <a:lnTo>
                      <a:pt x="2105" y="415"/>
                    </a:lnTo>
                    <a:lnTo>
                      <a:pt x="2103" y="416"/>
                    </a:lnTo>
                    <a:lnTo>
                      <a:pt x="2102" y="417"/>
                    </a:lnTo>
                    <a:lnTo>
                      <a:pt x="2101" y="420"/>
                    </a:lnTo>
                    <a:lnTo>
                      <a:pt x="2101" y="423"/>
                    </a:lnTo>
                    <a:lnTo>
                      <a:pt x="2100" y="425"/>
                    </a:lnTo>
                    <a:lnTo>
                      <a:pt x="2100" y="428"/>
                    </a:lnTo>
                    <a:lnTo>
                      <a:pt x="2099" y="430"/>
                    </a:lnTo>
                    <a:lnTo>
                      <a:pt x="2096" y="432"/>
                    </a:lnTo>
                    <a:lnTo>
                      <a:pt x="2095" y="433"/>
                    </a:lnTo>
                    <a:lnTo>
                      <a:pt x="2093" y="433"/>
                    </a:lnTo>
                    <a:lnTo>
                      <a:pt x="2091" y="436"/>
                    </a:lnTo>
                    <a:lnTo>
                      <a:pt x="2088" y="444"/>
                    </a:lnTo>
                    <a:lnTo>
                      <a:pt x="2087" y="450"/>
                    </a:lnTo>
                    <a:lnTo>
                      <a:pt x="2088" y="454"/>
                    </a:lnTo>
                    <a:lnTo>
                      <a:pt x="2084" y="457"/>
                    </a:lnTo>
                    <a:lnTo>
                      <a:pt x="2082" y="459"/>
                    </a:lnTo>
                    <a:lnTo>
                      <a:pt x="2080" y="458"/>
                    </a:lnTo>
                    <a:lnTo>
                      <a:pt x="2078" y="457"/>
                    </a:lnTo>
                    <a:lnTo>
                      <a:pt x="2074" y="456"/>
                    </a:lnTo>
                    <a:lnTo>
                      <a:pt x="2072" y="456"/>
                    </a:lnTo>
                    <a:lnTo>
                      <a:pt x="2068" y="454"/>
                    </a:lnTo>
                    <a:lnTo>
                      <a:pt x="2062" y="453"/>
                    </a:lnTo>
                    <a:lnTo>
                      <a:pt x="2055" y="450"/>
                    </a:lnTo>
                    <a:lnTo>
                      <a:pt x="2051" y="449"/>
                    </a:lnTo>
                    <a:lnTo>
                      <a:pt x="2048" y="448"/>
                    </a:lnTo>
                    <a:lnTo>
                      <a:pt x="2046" y="447"/>
                    </a:lnTo>
                    <a:lnTo>
                      <a:pt x="2044" y="444"/>
                    </a:lnTo>
                    <a:lnTo>
                      <a:pt x="2042" y="445"/>
                    </a:lnTo>
                    <a:lnTo>
                      <a:pt x="2040" y="448"/>
                    </a:lnTo>
                    <a:lnTo>
                      <a:pt x="2037" y="450"/>
                    </a:lnTo>
                    <a:lnTo>
                      <a:pt x="2035" y="454"/>
                    </a:lnTo>
                    <a:lnTo>
                      <a:pt x="2034" y="456"/>
                    </a:lnTo>
                    <a:lnTo>
                      <a:pt x="2031" y="460"/>
                    </a:lnTo>
                    <a:lnTo>
                      <a:pt x="2030" y="461"/>
                    </a:lnTo>
                    <a:lnTo>
                      <a:pt x="2023" y="464"/>
                    </a:lnTo>
                    <a:lnTo>
                      <a:pt x="2022" y="464"/>
                    </a:lnTo>
                    <a:lnTo>
                      <a:pt x="2017" y="465"/>
                    </a:lnTo>
                    <a:lnTo>
                      <a:pt x="2015" y="466"/>
                    </a:lnTo>
                    <a:lnTo>
                      <a:pt x="2013" y="468"/>
                    </a:lnTo>
                    <a:lnTo>
                      <a:pt x="2013" y="470"/>
                    </a:lnTo>
                    <a:lnTo>
                      <a:pt x="2014" y="473"/>
                    </a:lnTo>
                    <a:lnTo>
                      <a:pt x="2016" y="477"/>
                    </a:lnTo>
                    <a:lnTo>
                      <a:pt x="2017" y="480"/>
                    </a:lnTo>
                    <a:lnTo>
                      <a:pt x="2018" y="487"/>
                    </a:lnTo>
                    <a:lnTo>
                      <a:pt x="2023" y="506"/>
                    </a:lnTo>
                    <a:lnTo>
                      <a:pt x="2021" y="509"/>
                    </a:lnTo>
                    <a:lnTo>
                      <a:pt x="2020" y="524"/>
                    </a:lnTo>
                    <a:lnTo>
                      <a:pt x="2020" y="526"/>
                    </a:lnTo>
                    <a:lnTo>
                      <a:pt x="2020" y="530"/>
                    </a:lnTo>
                    <a:lnTo>
                      <a:pt x="2020" y="533"/>
                    </a:lnTo>
                    <a:lnTo>
                      <a:pt x="2021" y="534"/>
                    </a:lnTo>
                    <a:lnTo>
                      <a:pt x="2022" y="535"/>
                    </a:lnTo>
                    <a:lnTo>
                      <a:pt x="2023" y="537"/>
                    </a:lnTo>
                    <a:lnTo>
                      <a:pt x="2023" y="540"/>
                    </a:lnTo>
                    <a:lnTo>
                      <a:pt x="2022" y="541"/>
                    </a:lnTo>
                    <a:lnTo>
                      <a:pt x="2021" y="545"/>
                    </a:lnTo>
                    <a:lnTo>
                      <a:pt x="2020" y="551"/>
                    </a:lnTo>
                    <a:lnTo>
                      <a:pt x="2019" y="553"/>
                    </a:lnTo>
                    <a:lnTo>
                      <a:pt x="2018" y="555"/>
                    </a:lnTo>
                    <a:lnTo>
                      <a:pt x="2017" y="556"/>
                    </a:lnTo>
                    <a:lnTo>
                      <a:pt x="2017" y="560"/>
                    </a:lnTo>
                    <a:lnTo>
                      <a:pt x="2016" y="562"/>
                    </a:lnTo>
                    <a:lnTo>
                      <a:pt x="2014" y="563"/>
                    </a:lnTo>
                    <a:lnTo>
                      <a:pt x="2012" y="565"/>
                    </a:lnTo>
                    <a:lnTo>
                      <a:pt x="2009" y="564"/>
                    </a:lnTo>
                    <a:lnTo>
                      <a:pt x="2007" y="564"/>
                    </a:lnTo>
                    <a:lnTo>
                      <a:pt x="2004" y="565"/>
                    </a:lnTo>
                    <a:lnTo>
                      <a:pt x="1999" y="567"/>
                    </a:lnTo>
                    <a:lnTo>
                      <a:pt x="1996" y="568"/>
                    </a:lnTo>
                    <a:lnTo>
                      <a:pt x="1995" y="569"/>
                    </a:lnTo>
                    <a:lnTo>
                      <a:pt x="1994" y="571"/>
                    </a:lnTo>
                    <a:lnTo>
                      <a:pt x="1994" y="572"/>
                    </a:lnTo>
                    <a:lnTo>
                      <a:pt x="1994" y="573"/>
                    </a:lnTo>
                    <a:lnTo>
                      <a:pt x="1997" y="573"/>
                    </a:lnTo>
                    <a:lnTo>
                      <a:pt x="1999" y="576"/>
                    </a:lnTo>
                    <a:lnTo>
                      <a:pt x="1999" y="578"/>
                    </a:lnTo>
                    <a:lnTo>
                      <a:pt x="1997" y="580"/>
                    </a:lnTo>
                    <a:lnTo>
                      <a:pt x="1996" y="578"/>
                    </a:lnTo>
                    <a:lnTo>
                      <a:pt x="1995" y="578"/>
                    </a:lnTo>
                    <a:lnTo>
                      <a:pt x="1991" y="575"/>
                    </a:lnTo>
                    <a:lnTo>
                      <a:pt x="1989" y="573"/>
                    </a:lnTo>
                    <a:lnTo>
                      <a:pt x="1987" y="570"/>
                    </a:lnTo>
                    <a:lnTo>
                      <a:pt x="1988" y="564"/>
                    </a:lnTo>
                    <a:lnTo>
                      <a:pt x="1987" y="563"/>
                    </a:lnTo>
                    <a:lnTo>
                      <a:pt x="1984" y="562"/>
                    </a:lnTo>
                    <a:lnTo>
                      <a:pt x="1983" y="560"/>
                    </a:lnTo>
                    <a:lnTo>
                      <a:pt x="1982" y="559"/>
                    </a:lnTo>
                    <a:lnTo>
                      <a:pt x="1980" y="559"/>
                    </a:lnTo>
                    <a:lnTo>
                      <a:pt x="1978" y="559"/>
                    </a:lnTo>
                    <a:lnTo>
                      <a:pt x="1977" y="558"/>
                    </a:lnTo>
                    <a:lnTo>
                      <a:pt x="1975" y="558"/>
                    </a:lnTo>
                    <a:lnTo>
                      <a:pt x="1974" y="559"/>
                    </a:lnTo>
                    <a:lnTo>
                      <a:pt x="1973" y="563"/>
                    </a:lnTo>
                    <a:lnTo>
                      <a:pt x="1971" y="568"/>
                    </a:lnTo>
                    <a:lnTo>
                      <a:pt x="1971" y="572"/>
                    </a:lnTo>
                    <a:lnTo>
                      <a:pt x="1970" y="577"/>
                    </a:lnTo>
                    <a:lnTo>
                      <a:pt x="1969" y="583"/>
                    </a:lnTo>
                    <a:lnTo>
                      <a:pt x="1968" y="584"/>
                    </a:lnTo>
                    <a:lnTo>
                      <a:pt x="1966" y="584"/>
                    </a:lnTo>
                    <a:lnTo>
                      <a:pt x="1965" y="584"/>
                    </a:lnTo>
                    <a:lnTo>
                      <a:pt x="1964" y="587"/>
                    </a:lnTo>
                    <a:lnTo>
                      <a:pt x="1962" y="587"/>
                    </a:lnTo>
                    <a:lnTo>
                      <a:pt x="1961" y="586"/>
                    </a:lnTo>
                    <a:lnTo>
                      <a:pt x="1959" y="584"/>
                    </a:lnTo>
                    <a:lnTo>
                      <a:pt x="1957" y="584"/>
                    </a:lnTo>
                    <a:lnTo>
                      <a:pt x="1955" y="586"/>
                    </a:lnTo>
                    <a:lnTo>
                      <a:pt x="1953" y="588"/>
                    </a:lnTo>
                    <a:lnTo>
                      <a:pt x="1951" y="590"/>
                    </a:lnTo>
                    <a:lnTo>
                      <a:pt x="1951" y="592"/>
                    </a:lnTo>
                    <a:lnTo>
                      <a:pt x="1951" y="595"/>
                    </a:lnTo>
                    <a:lnTo>
                      <a:pt x="1948" y="597"/>
                    </a:lnTo>
                    <a:lnTo>
                      <a:pt x="1946" y="598"/>
                    </a:lnTo>
                    <a:lnTo>
                      <a:pt x="1942" y="602"/>
                    </a:lnTo>
                    <a:lnTo>
                      <a:pt x="1941" y="603"/>
                    </a:lnTo>
                    <a:lnTo>
                      <a:pt x="1938" y="603"/>
                    </a:lnTo>
                    <a:lnTo>
                      <a:pt x="1935" y="603"/>
                    </a:lnTo>
                    <a:lnTo>
                      <a:pt x="1931" y="604"/>
                    </a:lnTo>
                    <a:lnTo>
                      <a:pt x="1924" y="605"/>
                    </a:lnTo>
                    <a:lnTo>
                      <a:pt x="1919" y="604"/>
                    </a:lnTo>
                    <a:lnTo>
                      <a:pt x="1914" y="604"/>
                    </a:lnTo>
                    <a:lnTo>
                      <a:pt x="1910" y="606"/>
                    </a:lnTo>
                    <a:lnTo>
                      <a:pt x="1910" y="607"/>
                    </a:lnTo>
                    <a:lnTo>
                      <a:pt x="1910" y="610"/>
                    </a:lnTo>
                    <a:lnTo>
                      <a:pt x="1911" y="611"/>
                    </a:lnTo>
                    <a:lnTo>
                      <a:pt x="1912" y="613"/>
                    </a:lnTo>
                    <a:lnTo>
                      <a:pt x="1913" y="616"/>
                    </a:lnTo>
                    <a:lnTo>
                      <a:pt x="1915" y="619"/>
                    </a:lnTo>
                    <a:lnTo>
                      <a:pt x="1918" y="621"/>
                    </a:lnTo>
                    <a:lnTo>
                      <a:pt x="1919" y="623"/>
                    </a:lnTo>
                    <a:lnTo>
                      <a:pt x="1919" y="626"/>
                    </a:lnTo>
                    <a:lnTo>
                      <a:pt x="1918" y="628"/>
                    </a:lnTo>
                    <a:lnTo>
                      <a:pt x="1916" y="632"/>
                    </a:lnTo>
                    <a:lnTo>
                      <a:pt x="1914" y="634"/>
                    </a:lnTo>
                    <a:lnTo>
                      <a:pt x="1913" y="634"/>
                    </a:lnTo>
                    <a:lnTo>
                      <a:pt x="1910" y="632"/>
                    </a:lnTo>
                    <a:lnTo>
                      <a:pt x="1909" y="631"/>
                    </a:lnTo>
                    <a:lnTo>
                      <a:pt x="1906" y="630"/>
                    </a:lnTo>
                    <a:lnTo>
                      <a:pt x="1898" y="631"/>
                    </a:lnTo>
                    <a:lnTo>
                      <a:pt x="1894" y="631"/>
                    </a:lnTo>
                    <a:lnTo>
                      <a:pt x="1892" y="629"/>
                    </a:lnTo>
                    <a:lnTo>
                      <a:pt x="1888" y="629"/>
                    </a:lnTo>
                    <a:lnTo>
                      <a:pt x="1883" y="628"/>
                    </a:lnTo>
                    <a:lnTo>
                      <a:pt x="1880" y="627"/>
                    </a:lnTo>
                    <a:lnTo>
                      <a:pt x="1878" y="626"/>
                    </a:lnTo>
                    <a:lnTo>
                      <a:pt x="1878" y="623"/>
                    </a:lnTo>
                    <a:lnTo>
                      <a:pt x="1877" y="622"/>
                    </a:lnTo>
                    <a:lnTo>
                      <a:pt x="1876" y="620"/>
                    </a:lnTo>
                    <a:lnTo>
                      <a:pt x="1874" y="617"/>
                    </a:lnTo>
                    <a:lnTo>
                      <a:pt x="1872" y="616"/>
                    </a:lnTo>
                    <a:lnTo>
                      <a:pt x="1870" y="615"/>
                    </a:lnTo>
                    <a:lnTo>
                      <a:pt x="1868" y="617"/>
                    </a:lnTo>
                    <a:lnTo>
                      <a:pt x="1866" y="618"/>
                    </a:lnTo>
                    <a:lnTo>
                      <a:pt x="1865" y="618"/>
                    </a:lnTo>
                    <a:lnTo>
                      <a:pt x="1864" y="618"/>
                    </a:lnTo>
                    <a:lnTo>
                      <a:pt x="1863" y="619"/>
                    </a:lnTo>
                    <a:lnTo>
                      <a:pt x="1860" y="622"/>
                    </a:lnTo>
                    <a:lnTo>
                      <a:pt x="1859" y="624"/>
                    </a:lnTo>
                    <a:lnTo>
                      <a:pt x="1857" y="629"/>
                    </a:lnTo>
                    <a:lnTo>
                      <a:pt x="1857" y="633"/>
                    </a:lnTo>
                    <a:lnTo>
                      <a:pt x="1856" y="635"/>
                    </a:lnTo>
                    <a:lnTo>
                      <a:pt x="1854" y="635"/>
                    </a:lnTo>
                    <a:lnTo>
                      <a:pt x="1853" y="637"/>
                    </a:lnTo>
                    <a:lnTo>
                      <a:pt x="1850" y="641"/>
                    </a:lnTo>
                    <a:lnTo>
                      <a:pt x="1847" y="645"/>
                    </a:lnTo>
                    <a:lnTo>
                      <a:pt x="1844" y="648"/>
                    </a:lnTo>
                    <a:lnTo>
                      <a:pt x="1842" y="651"/>
                    </a:lnTo>
                    <a:lnTo>
                      <a:pt x="1841" y="653"/>
                    </a:lnTo>
                    <a:lnTo>
                      <a:pt x="1838" y="656"/>
                    </a:lnTo>
                    <a:lnTo>
                      <a:pt x="1834" y="657"/>
                    </a:lnTo>
                    <a:lnTo>
                      <a:pt x="1831" y="658"/>
                    </a:lnTo>
                    <a:lnTo>
                      <a:pt x="1829" y="658"/>
                    </a:lnTo>
                    <a:lnTo>
                      <a:pt x="1828" y="659"/>
                    </a:lnTo>
                    <a:lnTo>
                      <a:pt x="1827" y="661"/>
                    </a:lnTo>
                    <a:lnTo>
                      <a:pt x="1826" y="662"/>
                    </a:lnTo>
                    <a:lnTo>
                      <a:pt x="1824" y="662"/>
                    </a:lnTo>
                    <a:lnTo>
                      <a:pt x="1822" y="664"/>
                    </a:lnTo>
                    <a:lnTo>
                      <a:pt x="1818" y="667"/>
                    </a:lnTo>
                    <a:lnTo>
                      <a:pt x="1814" y="668"/>
                    </a:lnTo>
                    <a:lnTo>
                      <a:pt x="1810" y="671"/>
                    </a:lnTo>
                    <a:lnTo>
                      <a:pt x="1806" y="673"/>
                    </a:lnTo>
                    <a:lnTo>
                      <a:pt x="1804" y="674"/>
                    </a:lnTo>
                    <a:lnTo>
                      <a:pt x="1804" y="675"/>
                    </a:lnTo>
                    <a:lnTo>
                      <a:pt x="1803" y="676"/>
                    </a:lnTo>
                    <a:lnTo>
                      <a:pt x="1801" y="677"/>
                    </a:lnTo>
                    <a:lnTo>
                      <a:pt x="1800" y="677"/>
                    </a:lnTo>
                    <a:lnTo>
                      <a:pt x="1795" y="680"/>
                    </a:lnTo>
                    <a:lnTo>
                      <a:pt x="1793" y="683"/>
                    </a:lnTo>
                    <a:lnTo>
                      <a:pt x="1785" y="689"/>
                    </a:lnTo>
                    <a:lnTo>
                      <a:pt x="1782" y="693"/>
                    </a:lnTo>
                    <a:lnTo>
                      <a:pt x="1781" y="697"/>
                    </a:lnTo>
                    <a:lnTo>
                      <a:pt x="1781" y="697"/>
                    </a:lnTo>
                    <a:lnTo>
                      <a:pt x="1778" y="701"/>
                    </a:lnTo>
                    <a:lnTo>
                      <a:pt x="1772" y="705"/>
                    </a:lnTo>
                    <a:lnTo>
                      <a:pt x="1760" y="706"/>
                    </a:lnTo>
                    <a:lnTo>
                      <a:pt x="1756" y="703"/>
                    </a:lnTo>
                    <a:lnTo>
                      <a:pt x="1755" y="705"/>
                    </a:lnTo>
                    <a:lnTo>
                      <a:pt x="1754" y="707"/>
                    </a:lnTo>
                    <a:lnTo>
                      <a:pt x="1750" y="708"/>
                    </a:lnTo>
                    <a:lnTo>
                      <a:pt x="1746" y="708"/>
                    </a:lnTo>
                    <a:lnTo>
                      <a:pt x="1743" y="710"/>
                    </a:lnTo>
                    <a:lnTo>
                      <a:pt x="1741" y="712"/>
                    </a:lnTo>
                    <a:lnTo>
                      <a:pt x="1734" y="713"/>
                    </a:lnTo>
                    <a:lnTo>
                      <a:pt x="1732" y="715"/>
                    </a:lnTo>
                    <a:lnTo>
                      <a:pt x="1728" y="716"/>
                    </a:lnTo>
                    <a:lnTo>
                      <a:pt x="1710" y="726"/>
                    </a:lnTo>
                    <a:lnTo>
                      <a:pt x="1706" y="731"/>
                    </a:lnTo>
                    <a:lnTo>
                      <a:pt x="1702" y="736"/>
                    </a:lnTo>
                    <a:lnTo>
                      <a:pt x="1700" y="739"/>
                    </a:lnTo>
                    <a:lnTo>
                      <a:pt x="1698" y="741"/>
                    </a:lnTo>
                    <a:lnTo>
                      <a:pt x="1695" y="741"/>
                    </a:lnTo>
                    <a:lnTo>
                      <a:pt x="1693" y="743"/>
                    </a:lnTo>
                    <a:lnTo>
                      <a:pt x="1691" y="743"/>
                    </a:lnTo>
                    <a:lnTo>
                      <a:pt x="1689" y="743"/>
                    </a:lnTo>
                    <a:lnTo>
                      <a:pt x="1687" y="743"/>
                    </a:lnTo>
                    <a:lnTo>
                      <a:pt x="1685" y="745"/>
                    </a:lnTo>
                    <a:lnTo>
                      <a:pt x="1687" y="748"/>
                    </a:lnTo>
                    <a:lnTo>
                      <a:pt x="1686" y="749"/>
                    </a:lnTo>
                    <a:lnTo>
                      <a:pt x="1681" y="751"/>
                    </a:lnTo>
                    <a:lnTo>
                      <a:pt x="1674" y="752"/>
                    </a:lnTo>
                    <a:lnTo>
                      <a:pt x="1671" y="753"/>
                    </a:lnTo>
                    <a:lnTo>
                      <a:pt x="1670" y="754"/>
                    </a:lnTo>
                    <a:lnTo>
                      <a:pt x="1669" y="755"/>
                    </a:lnTo>
                    <a:lnTo>
                      <a:pt x="1667" y="751"/>
                    </a:lnTo>
                    <a:lnTo>
                      <a:pt x="1667" y="747"/>
                    </a:lnTo>
                    <a:lnTo>
                      <a:pt x="1670" y="745"/>
                    </a:lnTo>
                    <a:lnTo>
                      <a:pt x="1672" y="745"/>
                    </a:lnTo>
                    <a:lnTo>
                      <a:pt x="1687" y="738"/>
                    </a:lnTo>
                    <a:lnTo>
                      <a:pt x="1685" y="733"/>
                    </a:lnTo>
                    <a:lnTo>
                      <a:pt x="1686" y="731"/>
                    </a:lnTo>
                    <a:lnTo>
                      <a:pt x="1690" y="727"/>
                    </a:lnTo>
                    <a:lnTo>
                      <a:pt x="1692" y="726"/>
                    </a:lnTo>
                    <a:lnTo>
                      <a:pt x="1691" y="725"/>
                    </a:lnTo>
                    <a:lnTo>
                      <a:pt x="1681" y="726"/>
                    </a:lnTo>
                    <a:lnTo>
                      <a:pt x="1676" y="726"/>
                    </a:lnTo>
                    <a:lnTo>
                      <a:pt x="1673" y="726"/>
                    </a:lnTo>
                    <a:lnTo>
                      <a:pt x="1674" y="723"/>
                    </a:lnTo>
                    <a:lnTo>
                      <a:pt x="1673" y="720"/>
                    </a:lnTo>
                    <a:lnTo>
                      <a:pt x="1673" y="718"/>
                    </a:lnTo>
                    <a:lnTo>
                      <a:pt x="1677" y="715"/>
                    </a:lnTo>
                    <a:lnTo>
                      <a:pt x="1680" y="714"/>
                    </a:lnTo>
                    <a:lnTo>
                      <a:pt x="1681" y="714"/>
                    </a:lnTo>
                    <a:lnTo>
                      <a:pt x="1681" y="712"/>
                    </a:lnTo>
                    <a:lnTo>
                      <a:pt x="1680" y="709"/>
                    </a:lnTo>
                    <a:lnTo>
                      <a:pt x="1681" y="705"/>
                    </a:lnTo>
                    <a:lnTo>
                      <a:pt x="1691" y="700"/>
                    </a:lnTo>
                    <a:lnTo>
                      <a:pt x="1694" y="696"/>
                    </a:lnTo>
                    <a:lnTo>
                      <a:pt x="1698" y="691"/>
                    </a:lnTo>
                    <a:lnTo>
                      <a:pt x="1705" y="681"/>
                    </a:lnTo>
                    <a:lnTo>
                      <a:pt x="1705" y="680"/>
                    </a:lnTo>
                    <a:lnTo>
                      <a:pt x="1707" y="675"/>
                    </a:lnTo>
                    <a:lnTo>
                      <a:pt x="1708" y="673"/>
                    </a:lnTo>
                    <a:lnTo>
                      <a:pt x="1704" y="670"/>
                    </a:lnTo>
                    <a:lnTo>
                      <a:pt x="1703" y="666"/>
                    </a:lnTo>
                    <a:lnTo>
                      <a:pt x="1693" y="659"/>
                    </a:lnTo>
                    <a:lnTo>
                      <a:pt x="1692" y="653"/>
                    </a:lnTo>
                    <a:lnTo>
                      <a:pt x="1692" y="653"/>
                    </a:lnTo>
                    <a:lnTo>
                      <a:pt x="1690" y="657"/>
                    </a:lnTo>
                    <a:lnTo>
                      <a:pt x="1689" y="659"/>
                    </a:lnTo>
                    <a:lnTo>
                      <a:pt x="1684" y="659"/>
                    </a:lnTo>
                    <a:lnTo>
                      <a:pt x="1682" y="657"/>
                    </a:lnTo>
                    <a:lnTo>
                      <a:pt x="1669" y="656"/>
                    </a:lnTo>
                    <a:lnTo>
                      <a:pt x="1666" y="659"/>
                    </a:lnTo>
                    <a:lnTo>
                      <a:pt x="1663" y="663"/>
                    </a:lnTo>
                    <a:lnTo>
                      <a:pt x="1660" y="666"/>
                    </a:lnTo>
                    <a:lnTo>
                      <a:pt x="1658" y="668"/>
                    </a:lnTo>
                    <a:lnTo>
                      <a:pt x="1655" y="671"/>
                    </a:lnTo>
                    <a:lnTo>
                      <a:pt x="1645" y="687"/>
                    </a:lnTo>
                    <a:lnTo>
                      <a:pt x="1641" y="688"/>
                    </a:lnTo>
                    <a:lnTo>
                      <a:pt x="1623" y="698"/>
                    </a:lnTo>
                    <a:lnTo>
                      <a:pt x="1614" y="702"/>
                    </a:lnTo>
                    <a:lnTo>
                      <a:pt x="1607" y="709"/>
                    </a:lnTo>
                    <a:lnTo>
                      <a:pt x="1604" y="713"/>
                    </a:lnTo>
                    <a:lnTo>
                      <a:pt x="1602" y="718"/>
                    </a:lnTo>
                    <a:lnTo>
                      <a:pt x="1601" y="725"/>
                    </a:lnTo>
                    <a:lnTo>
                      <a:pt x="1594" y="733"/>
                    </a:lnTo>
                    <a:lnTo>
                      <a:pt x="1592" y="735"/>
                    </a:lnTo>
                    <a:lnTo>
                      <a:pt x="1590" y="735"/>
                    </a:lnTo>
                    <a:lnTo>
                      <a:pt x="1587" y="735"/>
                    </a:lnTo>
                    <a:lnTo>
                      <a:pt x="1584" y="736"/>
                    </a:lnTo>
                    <a:lnTo>
                      <a:pt x="1580" y="735"/>
                    </a:lnTo>
                    <a:lnTo>
                      <a:pt x="1574" y="738"/>
                    </a:lnTo>
                    <a:lnTo>
                      <a:pt x="1568" y="740"/>
                    </a:lnTo>
                    <a:lnTo>
                      <a:pt x="1563" y="734"/>
                    </a:lnTo>
                    <a:lnTo>
                      <a:pt x="1559" y="733"/>
                    </a:lnTo>
                    <a:lnTo>
                      <a:pt x="1553" y="734"/>
                    </a:lnTo>
                    <a:lnTo>
                      <a:pt x="1550" y="737"/>
                    </a:lnTo>
                    <a:lnTo>
                      <a:pt x="1544" y="750"/>
                    </a:lnTo>
                    <a:lnTo>
                      <a:pt x="1542" y="757"/>
                    </a:lnTo>
                    <a:lnTo>
                      <a:pt x="1542" y="760"/>
                    </a:lnTo>
                    <a:lnTo>
                      <a:pt x="1546" y="769"/>
                    </a:lnTo>
                    <a:lnTo>
                      <a:pt x="1550" y="774"/>
                    </a:lnTo>
                    <a:lnTo>
                      <a:pt x="1558" y="779"/>
                    </a:lnTo>
                    <a:lnTo>
                      <a:pt x="1577" y="783"/>
                    </a:lnTo>
                    <a:lnTo>
                      <a:pt x="1581" y="782"/>
                    </a:lnTo>
                    <a:lnTo>
                      <a:pt x="1586" y="782"/>
                    </a:lnTo>
                    <a:lnTo>
                      <a:pt x="1591" y="786"/>
                    </a:lnTo>
                    <a:lnTo>
                      <a:pt x="1594" y="792"/>
                    </a:lnTo>
                    <a:lnTo>
                      <a:pt x="1594" y="796"/>
                    </a:lnTo>
                    <a:lnTo>
                      <a:pt x="1594" y="798"/>
                    </a:lnTo>
                    <a:lnTo>
                      <a:pt x="1595" y="799"/>
                    </a:lnTo>
                    <a:lnTo>
                      <a:pt x="1596" y="801"/>
                    </a:lnTo>
                    <a:lnTo>
                      <a:pt x="1594" y="803"/>
                    </a:lnTo>
                    <a:lnTo>
                      <a:pt x="1593" y="803"/>
                    </a:lnTo>
                    <a:lnTo>
                      <a:pt x="1591" y="810"/>
                    </a:lnTo>
                    <a:lnTo>
                      <a:pt x="1591" y="817"/>
                    </a:lnTo>
                    <a:lnTo>
                      <a:pt x="1593" y="820"/>
                    </a:lnTo>
                    <a:lnTo>
                      <a:pt x="1597" y="823"/>
                    </a:lnTo>
                    <a:lnTo>
                      <a:pt x="1603" y="826"/>
                    </a:lnTo>
                    <a:lnTo>
                      <a:pt x="1609" y="826"/>
                    </a:lnTo>
                    <a:lnTo>
                      <a:pt x="1620" y="825"/>
                    </a:lnTo>
                    <a:lnTo>
                      <a:pt x="1624" y="821"/>
                    </a:lnTo>
                    <a:lnTo>
                      <a:pt x="1624" y="819"/>
                    </a:lnTo>
                    <a:lnTo>
                      <a:pt x="1624" y="816"/>
                    </a:lnTo>
                    <a:lnTo>
                      <a:pt x="1633" y="810"/>
                    </a:lnTo>
                    <a:lnTo>
                      <a:pt x="1639" y="804"/>
                    </a:lnTo>
                    <a:lnTo>
                      <a:pt x="1638" y="803"/>
                    </a:lnTo>
                    <a:lnTo>
                      <a:pt x="1637" y="802"/>
                    </a:lnTo>
                    <a:lnTo>
                      <a:pt x="1638" y="801"/>
                    </a:lnTo>
                    <a:lnTo>
                      <a:pt x="1641" y="801"/>
                    </a:lnTo>
                    <a:lnTo>
                      <a:pt x="1654" y="795"/>
                    </a:lnTo>
                    <a:lnTo>
                      <a:pt x="1665" y="800"/>
                    </a:lnTo>
                    <a:lnTo>
                      <a:pt x="1671" y="805"/>
                    </a:lnTo>
                    <a:lnTo>
                      <a:pt x="1677" y="806"/>
                    </a:lnTo>
                    <a:lnTo>
                      <a:pt x="1681" y="809"/>
                    </a:lnTo>
                    <a:lnTo>
                      <a:pt x="1686" y="811"/>
                    </a:lnTo>
                    <a:lnTo>
                      <a:pt x="1692" y="812"/>
                    </a:lnTo>
                    <a:lnTo>
                      <a:pt x="1697" y="812"/>
                    </a:lnTo>
                    <a:lnTo>
                      <a:pt x="1699" y="810"/>
                    </a:lnTo>
                    <a:lnTo>
                      <a:pt x="1700" y="808"/>
                    </a:lnTo>
                    <a:lnTo>
                      <a:pt x="1702" y="809"/>
                    </a:lnTo>
                    <a:lnTo>
                      <a:pt x="1704" y="812"/>
                    </a:lnTo>
                    <a:lnTo>
                      <a:pt x="1710" y="814"/>
                    </a:lnTo>
                    <a:lnTo>
                      <a:pt x="1715" y="814"/>
                    </a:lnTo>
                    <a:lnTo>
                      <a:pt x="1719" y="813"/>
                    </a:lnTo>
                    <a:lnTo>
                      <a:pt x="1722" y="814"/>
                    </a:lnTo>
                    <a:lnTo>
                      <a:pt x="1718" y="818"/>
                    </a:lnTo>
                    <a:lnTo>
                      <a:pt x="1719" y="824"/>
                    </a:lnTo>
                    <a:lnTo>
                      <a:pt x="1716" y="826"/>
                    </a:lnTo>
                    <a:lnTo>
                      <a:pt x="1714" y="829"/>
                    </a:lnTo>
                    <a:lnTo>
                      <a:pt x="1715" y="831"/>
                    </a:lnTo>
                    <a:lnTo>
                      <a:pt x="1717" y="832"/>
                    </a:lnTo>
                    <a:lnTo>
                      <a:pt x="1716" y="834"/>
                    </a:lnTo>
                    <a:lnTo>
                      <a:pt x="1714" y="835"/>
                    </a:lnTo>
                    <a:lnTo>
                      <a:pt x="1710" y="839"/>
                    </a:lnTo>
                    <a:lnTo>
                      <a:pt x="1708" y="839"/>
                    </a:lnTo>
                    <a:lnTo>
                      <a:pt x="1707" y="838"/>
                    </a:lnTo>
                    <a:lnTo>
                      <a:pt x="1706" y="837"/>
                    </a:lnTo>
                    <a:lnTo>
                      <a:pt x="1705" y="835"/>
                    </a:lnTo>
                    <a:lnTo>
                      <a:pt x="1704" y="833"/>
                    </a:lnTo>
                    <a:lnTo>
                      <a:pt x="1700" y="833"/>
                    </a:lnTo>
                    <a:lnTo>
                      <a:pt x="1696" y="833"/>
                    </a:lnTo>
                    <a:lnTo>
                      <a:pt x="1687" y="839"/>
                    </a:lnTo>
                    <a:lnTo>
                      <a:pt x="1678" y="843"/>
                    </a:lnTo>
                    <a:lnTo>
                      <a:pt x="1668" y="846"/>
                    </a:lnTo>
                    <a:lnTo>
                      <a:pt x="1665" y="849"/>
                    </a:lnTo>
                    <a:lnTo>
                      <a:pt x="1663" y="849"/>
                    </a:lnTo>
                    <a:lnTo>
                      <a:pt x="1659" y="848"/>
                    </a:lnTo>
                    <a:lnTo>
                      <a:pt x="1656" y="848"/>
                    </a:lnTo>
                    <a:lnTo>
                      <a:pt x="1656" y="849"/>
                    </a:lnTo>
                    <a:lnTo>
                      <a:pt x="1659" y="852"/>
                    </a:lnTo>
                    <a:lnTo>
                      <a:pt x="1660" y="854"/>
                    </a:lnTo>
                    <a:lnTo>
                      <a:pt x="1659" y="856"/>
                    </a:lnTo>
                    <a:lnTo>
                      <a:pt x="1658" y="857"/>
                    </a:lnTo>
                    <a:lnTo>
                      <a:pt x="1655" y="855"/>
                    </a:lnTo>
                    <a:lnTo>
                      <a:pt x="1653" y="857"/>
                    </a:lnTo>
                    <a:lnTo>
                      <a:pt x="1652" y="860"/>
                    </a:lnTo>
                    <a:lnTo>
                      <a:pt x="1652" y="868"/>
                    </a:lnTo>
                    <a:lnTo>
                      <a:pt x="1650" y="869"/>
                    </a:lnTo>
                    <a:lnTo>
                      <a:pt x="1646" y="870"/>
                    </a:lnTo>
                    <a:lnTo>
                      <a:pt x="1642" y="873"/>
                    </a:lnTo>
                    <a:lnTo>
                      <a:pt x="1640" y="872"/>
                    </a:lnTo>
                    <a:lnTo>
                      <a:pt x="1640" y="870"/>
                    </a:lnTo>
                    <a:lnTo>
                      <a:pt x="1640" y="867"/>
                    </a:lnTo>
                    <a:lnTo>
                      <a:pt x="1640" y="865"/>
                    </a:lnTo>
                    <a:lnTo>
                      <a:pt x="1638" y="865"/>
                    </a:lnTo>
                    <a:lnTo>
                      <a:pt x="1634" y="866"/>
                    </a:lnTo>
                    <a:lnTo>
                      <a:pt x="1632" y="869"/>
                    </a:lnTo>
                    <a:lnTo>
                      <a:pt x="1631" y="870"/>
                    </a:lnTo>
                    <a:lnTo>
                      <a:pt x="1634" y="874"/>
                    </a:lnTo>
                    <a:lnTo>
                      <a:pt x="1637" y="875"/>
                    </a:lnTo>
                    <a:lnTo>
                      <a:pt x="1638" y="876"/>
                    </a:lnTo>
                    <a:lnTo>
                      <a:pt x="1636" y="878"/>
                    </a:lnTo>
                    <a:lnTo>
                      <a:pt x="1630" y="881"/>
                    </a:lnTo>
                    <a:lnTo>
                      <a:pt x="1629" y="884"/>
                    </a:lnTo>
                    <a:lnTo>
                      <a:pt x="1627" y="886"/>
                    </a:lnTo>
                    <a:lnTo>
                      <a:pt x="1625" y="888"/>
                    </a:lnTo>
                    <a:lnTo>
                      <a:pt x="1623" y="890"/>
                    </a:lnTo>
                    <a:lnTo>
                      <a:pt x="1621" y="892"/>
                    </a:lnTo>
                    <a:lnTo>
                      <a:pt x="1618" y="893"/>
                    </a:lnTo>
                    <a:lnTo>
                      <a:pt x="1614" y="898"/>
                    </a:lnTo>
                    <a:lnTo>
                      <a:pt x="1611" y="903"/>
                    </a:lnTo>
                    <a:lnTo>
                      <a:pt x="1608" y="905"/>
                    </a:lnTo>
                    <a:lnTo>
                      <a:pt x="1605" y="913"/>
                    </a:lnTo>
                    <a:lnTo>
                      <a:pt x="1601" y="918"/>
                    </a:lnTo>
                    <a:lnTo>
                      <a:pt x="1599" y="924"/>
                    </a:lnTo>
                    <a:lnTo>
                      <a:pt x="1600" y="929"/>
                    </a:lnTo>
                    <a:lnTo>
                      <a:pt x="1605" y="929"/>
                    </a:lnTo>
                    <a:lnTo>
                      <a:pt x="1608" y="930"/>
                    </a:lnTo>
                    <a:lnTo>
                      <a:pt x="1613" y="936"/>
                    </a:lnTo>
                    <a:lnTo>
                      <a:pt x="1620" y="939"/>
                    </a:lnTo>
                    <a:lnTo>
                      <a:pt x="1627" y="942"/>
                    </a:lnTo>
                    <a:lnTo>
                      <a:pt x="1635" y="947"/>
                    </a:lnTo>
                    <a:lnTo>
                      <a:pt x="1637" y="949"/>
                    </a:lnTo>
                    <a:lnTo>
                      <a:pt x="1639" y="953"/>
                    </a:lnTo>
                    <a:lnTo>
                      <a:pt x="1643" y="966"/>
                    </a:lnTo>
                    <a:lnTo>
                      <a:pt x="1646" y="972"/>
                    </a:lnTo>
                    <a:lnTo>
                      <a:pt x="1646" y="976"/>
                    </a:lnTo>
                    <a:lnTo>
                      <a:pt x="1650" y="982"/>
                    </a:lnTo>
                    <a:lnTo>
                      <a:pt x="1654" y="992"/>
                    </a:lnTo>
                    <a:lnTo>
                      <a:pt x="1659" y="1002"/>
                    </a:lnTo>
                    <a:lnTo>
                      <a:pt x="1660" y="1009"/>
                    </a:lnTo>
                    <a:lnTo>
                      <a:pt x="1658" y="1012"/>
                    </a:lnTo>
                    <a:lnTo>
                      <a:pt x="1658" y="1016"/>
                    </a:lnTo>
                    <a:lnTo>
                      <a:pt x="1663" y="1020"/>
                    </a:lnTo>
                    <a:lnTo>
                      <a:pt x="1673" y="1025"/>
                    </a:lnTo>
                    <a:lnTo>
                      <a:pt x="1675" y="1026"/>
                    </a:lnTo>
                    <a:lnTo>
                      <a:pt x="1677" y="1028"/>
                    </a:lnTo>
                    <a:lnTo>
                      <a:pt x="1677" y="1035"/>
                    </a:lnTo>
                    <a:lnTo>
                      <a:pt x="1679" y="1037"/>
                    </a:lnTo>
                    <a:lnTo>
                      <a:pt x="1680" y="1039"/>
                    </a:lnTo>
                    <a:lnTo>
                      <a:pt x="1687" y="1042"/>
                    </a:lnTo>
                    <a:lnTo>
                      <a:pt x="1689" y="1044"/>
                    </a:lnTo>
                    <a:lnTo>
                      <a:pt x="1692" y="1048"/>
                    </a:lnTo>
                    <a:lnTo>
                      <a:pt x="1693" y="1051"/>
                    </a:lnTo>
                    <a:lnTo>
                      <a:pt x="1694" y="1056"/>
                    </a:lnTo>
                    <a:lnTo>
                      <a:pt x="1690" y="1056"/>
                    </a:lnTo>
                    <a:lnTo>
                      <a:pt x="1687" y="1056"/>
                    </a:lnTo>
                    <a:lnTo>
                      <a:pt x="1675" y="1049"/>
                    </a:lnTo>
                    <a:lnTo>
                      <a:pt x="1672" y="1049"/>
                    </a:lnTo>
                    <a:lnTo>
                      <a:pt x="1668" y="1050"/>
                    </a:lnTo>
                    <a:lnTo>
                      <a:pt x="1662" y="1049"/>
                    </a:lnTo>
                    <a:lnTo>
                      <a:pt x="1656" y="1042"/>
                    </a:lnTo>
                    <a:lnTo>
                      <a:pt x="1651" y="1040"/>
                    </a:lnTo>
                    <a:lnTo>
                      <a:pt x="1646" y="1039"/>
                    </a:lnTo>
                    <a:lnTo>
                      <a:pt x="1635" y="1045"/>
                    </a:lnTo>
                    <a:lnTo>
                      <a:pt x="1632" y="1045"/>
                    </a:lnTo>
                    <a:lnTo>
                      <a:pt x="1631" y="1045"/>
                    </a:lnTo>
                    <a:lnTo>
                      <a:pt x="1629" y="1046"/>
                    </a:lnTo>
                    <a:lnTo>
                      <a:pt x="1635" y="1048"/>
                    </a:lnTo>
                    <a:lnTo>
                      <a:pt x="1640" y="1046"/>
                    </a:lnTo>
                    <a:lnTo>
                      <a:pt x="1646" y="1043"/>
                    </a:lnTo>
                    <a:lnTo>
                      <a:pt x="1653" y="1044"/>
                    </a:lnTo>
                    <a:lnTo>
                      <a:pt x="1654" y="1047"/>
                    </a:lnTo>
                    <a:lnTo>
                      <a:pt x="1656" y="1051"/>
                    </a:lnTo>
                    <a:lnTo>
                      <a:pt x="1661" y="1054"/>
                    </a:lnTo>
                    <a:lnTo>
                      <a:pt x="1665" y="1055"/>
                    </a:lnTo>
                    <a:lnTo>
                      <a:pt x="1670" y="1059"/>
                    </a:lnTo>
                    <a:lnTo>
                      <a:pt x="1675" y="1065"/>
                    </a:lnTo>
                    <a:lnTo>
                      <a:pt x="1686" y="1072"/>
                    </a:lnTo>
                    <a:lnTo>
                      <a:pt x="1691" y="1078"/>
                    </a:lnTo>
                    <a:lnTo>
                      <a:pt x="1692" y="1082"/>
                    </a:lnTo>
                    <a:lnTo>
                      <a:pt x="1694" y="1088"/>
                    </a:lnTo>
                    <a:lnTo>
                      <a:pt x="1690" y="1090"/>
                    </a:lnTo>
                    <a:lnTo>
                      <a:pt x="1687" y="1090"/>
                    </a:lnTo>
                    <a:lnTo>
                      <a:pt x="1682" y="1091"/>
                    </a:lnTo>
                    <a:lnTo>
                      <a:pt x="1678" y="1093"/>
                    </a:lnTo>
                    <a:lnTo>
                      <a:pt x="1674" y="1097"/>
                    </a:lnTo>
                    <a:lnTo>
                      <a:pt x="1663" y="1103"/>
                    </a:lnTo>
                    <a:lnTo>
                      <a:pt x="1661" y="1106"/>
                    </a:lnTo>
                    <a:lnTo>
                      <a:pt x="1660" y="1109"/>
                    </a:lnTo>
                    <a:lnTo>
                      <a:pt x="1657" y="1111"/>
                    </a:lnTo>
                    <a:lnTo>
                      <a:pt x="1650" y="1109"/>
                    </a:lnTo>
                    <a:lnTo>
                      <a:pt x="1644" y="1109"/>
                    </a:lnTo>
                    <a:lnTo>
                      <a:pt x="1637" y="1114"/>
                    </a:lnTo>
                    <a:lnTo>
                      <a:pt x="1635" y="1115"/>
                    </a:lnTo>
                    <a:lnTo>
                      <a:pt x="1636" y="1115"/>
                    </a:lnTo>
                    <a:lnTo>
                      <a:pt x="1637" y="1115"/>
                    </a:lnTo>
                    <a:lnTo>
                      <a:pt x="1640" y="1115"/>
                    </a:lnTo>
                    <a:lnTo>
                      <a:pt x="1645" y="1113"/>
                    </a:lnTo>
                    <a:lnTo>
                      <a:pt x="1650" y="1120"/>
                    </a:lnTo>
                    <a:lnTo>
                      <a:pt x="1660" y="1119"/>
                    </a:lnTo>
                    <a:lnTo>
                      <a:pt x="1669" y="1113"/>
                    </a:lnTo>
                    <a:lnTo>
                      <a:pt x="1672" y="1113"/>
                    </a:lnTo>
                    <a:lnTo>
                      <a:pt x="1675" y="1114"/>
                    </a:lnTo>
                    <a:lnTo>
                      <a:pt x="1678" y="1116"/>
                    </a:lnTo>
                    <a:lnTo>
                      <a:pt x="1687" y="1126"/>
                    </a:lnTo>
                    <a:lnTo>
                      <a:pt x="1692" y="1127"/>
                    </a:lnTo>
                    <a:lnTo>
                      <a:pt x="1696" y="1129"/>
                    </a:lnTo>
                    <a:lnTo>
                      <a:pt x="1699" y="1130"/>
                    </a:lnTo>
                    <a:lnTo>
                      <a:pt x="1701" y="1130"/>
                    </a:lnTo>
                    <a:lnTo>
                      <a:pt x="1695" y="1134"/>
                    </a:lnTo>
                    <a:lnTo>
                      <a:pt x="1687" y="1142"/>
                    </a:lnTo>
                    <a:lnTo>
                      <a:pt x="1683" y="1144"/>
                    </a:lnTo>
                    <a:lnTo>
                      <a:pt x="1681" y="1146"/>
                    </a:lnTo>
                    <a:lnTo>
                      <a:pt x="1687" y="1145"/>
                    </a:lnTo>
                    <a:lnTo>
                      <a:pt x="1692" y="1141"/>
                    </a:lnTo>
                    <a:lnTo>
                      <a:pt x="1694" y="1140"/>
                    </a:lnTo>
                    <a:lnTo>
                      <a:pt x="1696" y="1141"/>
                    </a:lnTo>
                    <a:lnTo>
                      <a:pt x="1697" y="1146"/>
                    </a:lnTo>
                    <a:lnTo>
                      <a:pt x="1695" y="1160"/>
                    </a:lnTo>
                    <a:lnTo>
                      <a:pt x="1693" y="1160"/>
                    </a:lnTo>
                    <a:lnTo>
                      <a:pt x="1691" y="1156"/>
                    </a:lnTo>
                    <a:lnTo>
                      <a:pt x="1688" y="1155"/>
                    </a:lnTo>
                    <a:lnTo>
                      <a:pt x="1686" y="1156"/>
                    </a:lnTo>
                    <a:lnTo>
                      <a:pt x="1682" y="1156"/>
                    </a:lnTo>
                    <a:lnTo>
                      <a:pt x="1680" y="1158"/>
                    </a:lnTo>
                    <a:lnTo>
                      <a:pt x="1679" y="1160"/>
                    </a:lnTo>
                    <a:lnTo>
                      <a:pt x="1681" y="1161"/>
                    </a:lnTo>
                    <a:lnTo>
                      <a:pt x="1686" y="1165"/>
                    </a:lnTo>
                    <a:lnTo>
                      <a:pt x="1687" y="1167"/>
                    </a:lnTo>
                    <a:lnTo>
                      <a:pt x="1686" y="1169"/>
                    </a:lnTo>
                    <a:lnTo>
                      <a:pt x="1682" y="1168"/>
                    </a:lnTo>
                    <a:lnTo>
                      <a:pt x="1686" y="1171"/>
                    </a:lnTo>
                    <a:lnTo>
                      <a:pt x="1685" y="1175"/>
                    </a:lnTo>
                    <a:lnTo>
                      <a:pt x="1684" y="1176"/>
                    </a:lnTo>
                    <a:lnTo>
                      <a:pt x="1681" y="1177"/>
                    </a:lnTo>
                    <a:lnTo>
                      <a:pt x="1680" y="1180"/>
                    </a:lnTo>
                    <a:lnTo>
                      <a:pt x="1682" y="1184"/>
                    </a:lnTo>
                    <a:lnTo>
                      <a:pt x="1684" y="1190"/>
                    </a:lnTo>
                    <a:lnTo>
                      <a:pt x="1685" y="1193"/>
                    </a:lnTo>
                    <a:lnTo>
                      <a:pt x="1681" y="1192"/>
                    </a:lnTo>
                    <a:lnTo>
                      <a:pt x="1676" y="1196"/>
                    </a:lnTo>
                    <a:lnTo>
                      <a:pt x="1673" y="1196"/>
                    </a:lnTo>
                    <a:lnTo>
                      <a:pt x="1671" y="1191"/>
                    </a:lnTo>
                    <a:lnTo>
                      <a:pt x="1668" y="1192"/>
                    </a:lnTo>
                    <a:lnTo>
                      <a:pt x="1667" y="1193"/>
                    </a:lnTo>
                    <a:lnTo>
                      <a:pt x="1664" y="1199"/>
                    </a:lnTo>
                    <a:lnTo>
                      <a:pt x="1662" y="1204"/>
                    </a:lnTo>
                    <a:lnTo>
                      <a:pt x="1659" y="1205"/>
                    </a:lnTo>
                    <a:lnTo>
                      <a:pt x="1657" y="1204"/>
                    </a:lnTo>
                    <a:lnTo>
                      <a:pt x="1654" y="1205"/>
                    </a:lnTo>
                    <a:lnTo>
                      <a:pt x="1655" y="1206"/>
                    </a:lnTo>
                    <a:lnTo>
                      <a:pt x="1657" y="1207"/>
                    </a:lnTo>
                    <a:lnTo>
                      <a:pt x="1657" y="1209"/>
                    </a:lnTo>
                    <a:lnTo>
                      <a:pt x="1652" y="1215"/>
                    </a:lnTo>
                    <a:lnTo>
                      <a:pt x="1651" y="1217"/>
                    </a:lnTo>
                    <a:lnTo>
                      <a:pt x="1651" y="1219"/>
                    </a:lnTo>
                    <a:lnTo>
                      <a:pt x="1649" y="1221"/>
                    </a:lnTo>
                    <a:lnTo>
                      <a:pt x="1650" y="1225"/>
                    </a:lnTo>
                    <a:lnTo>
                      <a:pt x="1649" y="1228"/>
                    </a:lnTo>
                    <a:lnTo>
                      <a:pt x="1647" y="1232"/>
                    </a:lnTo>
                    <a:lnTo>
                      <a:pt x="1645" y="1234"/>
                    </a:lnTo>
                    <a:lnTo>
                      <a:pt x="1642" y="1238"/>
                    </a:lnTo>
                    <a:lnTo>
                      <a:pt x="1638" y="1240"/>
                    </a:lnTo>
                    <a:lnTo>
                      <a:pt x="1633" y="1249"/>
                    </a:lnTo>
                    <a:lnTo>
                      <a:pt x="1631" y="1253"/>
                    </a:lnTo>
                    <a:lnTo>
                      <a:pt x="1631" y="1257"/>
                    </a:lnTo>
                    <a:lnTo>
                      <a:pt x="1630" y="1259"/>
                    </a:lnTo>
                    <a:lnTo>
                      <a:pt x="1627" y="1260"/>
                    </a:lnTo>
                    <a:lnTo>
                      <a:pt x="1624" y="1260"/>
                    </a:lnTo>
                    <a:lnTo>
                      <a:pt x="1624" y="1257"/>
                    </a:lnTo>
                    <a:lnTo>
                      <a:pt x="1623" y="1256"/>
                    </a:lnTo>
                    <a:lnTo>
                      <a:pt x="1622" y="1255"/>
                    </a:lnTo>
                    <a:lnTo>
                      <a:pt x="1622" y="1252"/>
                    </a:lnTo>
                    <a:lnTo>
                      <a:pt x="1622" y="1250"/>
                    </a:lnTo>
                    <a:lnTo>
                      <a:pt x="1621" y="1251"/>
                    </a:lnTo>
                    <a:lnTo>
                      <a:pt x="1620" y="1253"/>
                    </a:lnTo>
                    <a:lnTo>
                      <a:pt x="1618" y="1255"/>
                    </a:lnTo>
                    <a:lnTo>
                      <a:pt x="1616" y="1254"/>
                    </a:lnTo>
                    <a:lnTo>
                      <a:pt x="1614" y="1253"/>
                    </a:lnTo>
                    <a:lnTo>
                      <a:pt x="1614" y="1255"/>
                    </a:lnTo>
                    <a:lnTo>
                      <a:pt x="1615" y="1257"/>
                    </a:lnTo>
                    <a:lnTo>
                      <a:pt x="1615" y="1259"/>
                    </a:lnTo>
                    <a:lnTo>
                      <a:pt x="1618" y="1260"/>
                    </a:lnTo>
                    <a:lnTo>
                      <a:pt x="1621" y="1262"/>
                    </a:lnTo>
                    <a:lnTo>
                      <a:pt x="1622" y="1266"/>
                    </a:lnTo>
                    <a:lnTo>
                      <a:pt x="1622" y="1267"/>
                    </a:lnTo>
                    <a:lnTo>
                      <a:pt x="1624" y="1269"/>
                    </a:lnTo>
                    <a:lnTo>
                      <a:pt x="1624" y="1270"/>
                    </a:lnTo>
                    <a:lnTo>
                      <a:pt x="1621" y="1272"/>
                    </a:lnTo>
                    <a:lnTo>
                      <a:pt x="1617" y="1274"/>
                    </a:lnTo>
                    <a:lnTo>
                      <a:pt x="1613" y="1278"/>
                    </a:lnTo>
                    <a:lnTo>
                      <a:pt x="1609" y="1281"/>
                    </a:lnTo>
                    <a:lnTo>
                      <a:pt x="1606" y="1281"/>
                    </a:lnTo>
                    <a:lnTo>
                      <a:pt x="1604" y="1281"/>
                    </a:lnTo>
                    <a:lnTo>
                      <a:pt x="1601" y="1279"/>
                    </a:lnTo>
                    <a:lnTo>
                      <a:pt x="1598" y="1279"/>
                    </a:lnTo>
                    <a:lnTo>
                      <a:pt x="1602" y="1284"/>
                    </a:lnTo>
                    <a:lnTo>
                      <a:pt x="1605" y="1285"/>
                    </a:lnTo>
                    <a:lnTo>
                      <a:pt x="1608" y="1285"/>
                    </a:lnTo>
                    <a:lnTo>
                      <a:pt x="1611" y="1283"/>
                    </a:lnTo>
                    <a:lnTo>
                      <a:pt x="1615" y="1283"/>
                    </a:lnTo>
                    <a:lnTo>
                      <a:pt x="1616" y="1286"/>
                    </a:lnTo>
                    <a:lnTo>
                      <a:pt x="1615" y="1290"/>
                    </a:lnTo>
                    <a:lnTo>
                      <a:pt x="1612" y="1295"/>
                    </a:lnTo>
                    <a:lnTo>
                      <a:pt x="1612" y="1299"/>
                    </a:lnTo>
                    <a:lnTo>
                      <a:pt x="1615" y="1305"/>
                    </a:lnTo>
                    <a:lnTo>
                      <a:pt x="1615" y="1307"/>
                    </a:lnTo>
                    <a:lnTo>
                      <a:pt x="1614" y="1308"/>
                    </a:lnTo>
                    <a:lnTo>
                      <a:pt x="1610" y="1306"/>
                    </a:lnTo>
                    <a:lnTo>
                      <a:pt x="1608" y="1304"/>
                    </a:lnTo>
                    <a:lnTo>
                      <a:pt x="1605" y="1305"/>
                    </a:lnTo>
                    <a:lnTo>
                      <a:pt x="1602" y="1304"/>
                    </a:lnTo>
                    <a:lnTo>
                      <a:pt x="1599" y="1305"/>
                    </a:lnTo>
                    <a:lnTo>
                      <a:pt x="1598" y="1306"/>
                    </a:lnTo>
                    <a:lnTo>
                      <a:pt x="1599" y="1308"/>
                    </a:lnTo>
                    <a:lnTo>
                      <a:pt x="1602" y="1310"/>
                    </a:lnTo>
                    <a:lnTo>
                      <a:pt x="1603" y="1313"/>
                    </a:lnTo>
                    <a:lnTo>
                      <a:pt x="1601" y="1314"/>
                    </a:lnTo>
                    <a:lnTo>
                      <a:pt x="1594" y="1313"/>
                    </a:lnTo>
                    <a:lnTo>
                      <a:pt x="1592" y="1314"/>
                    </a:lnTo>
                    <a:lnTo>
                      <a:pt x="1590" y="1317"/>
                    </a:lnTo>
                    <a:lnTo>
                      <a:pt x="1591" y="1322"/>
                    </a:lnTo>
                    <a:lnTo>
                      <a:pt x="1590" y="1325"/>
                    </a:lnTo>
                    <a:lnTo>
                      <a:pt x="1587" y="1325"/>
                    </a:lnTo>
                    <a:lnTo>
                      <a:pt x="1583" y="1328"/>
                    </a:lnTo>
                    <a:lnTo>
                      <a:pt x="1580" y="1328"/>
                    </a:lnTo>
                    <a:lnTo>
                      <a:pt x="1580" y="1329"/>
                    </a:lnTo>
                    <a:lnTo>
                      <a:pt x="1582" y="1330"/>
                    </a:lnTo>
                    <a:lnTo>
                      <a:pt x="1583" y="1332"/>
                    </a:lnTo>
                    <a:lnTo>
                      <a:pt x="1581" y="1337"/>
                    </a:lnTo>
                    <a:lnTo>
                      <a:pt x="1578" y="1338"/>
                    </a:lnTo>
                    <a:lnTo>
                      <a:pt x="1572" y="1337"/>
                    </a:lnTo>
                    <a:lnTo>
                      <a:pt x="1568" y="1338"/>
                    </a:lnTo>
                    <a:lnTo>
                      <a:pt x="1565" y="1336"/>
                    </a:lnTo>
                    <a:lnTo>
                      <a:pt x="1561" y="1336"/>
                    </a:lnTo>
                    <a:lnTo>
                      <a:pt x="1558" y="1339"/>
                    </a:lnTo>
                    <a:lnTo>
                      <a:pt x="1558" y="1342"/>
                    </a:lnTo>
                    <a:lnTo>
                      <a:pt x="1556" y="1342"/>
                    </a:lnTo>
                    <a:lnTo>
                      <a:pt x="1554" y="1342"/>
                    </a:lnTo>
                    <a:lnTo>
                      <a:pt x="1552" y="1342"/>
                    </a:lnTo>
                    <a:lnTo>
                      <a:pt x="1553" y="1344"/>
                    </a:lnTo>
                    <a:lnTo>
                      <a:pt x="1554" y="1345"/>
                    </a:lnTo>
                    <a:lnTo>
                      <a:pt x="1559" y="1346"/>
                    </a:lnTo>
                    <a:lnTo>
                      <a:pt x="1560" y="1348"/>
                    </a:lnTo>
                    <a:lnTo>
                      <a:pt x="1560" y="1351"/>
                    </a:lnTo>
                    <a:lnTo>
                      <a:pt x="1555" y="1356"/>
                    </a:lnTo>
                    <a:lnTo>
                      <a:pt x="1552" y="1360"/>
                    </a:lnTo>
                    <a:lnTo>
                      <a:pt x="1549" y="1360"/>
                    </a:lnTo>
                    <a:lnTo>
                      <a:pt x="1546" y="1363"/>
                    </a:lnTo>
                    <a:lnTo>
                      <a:pt x="1545" y="1367"/>
                    </a:lnTo>
                    <a:lnTo>
                      <a:pt x="1543" y="1366"/>
                    </a:lnTo>
                    <a:lnTo>
                      <a:pt x="1539" y="1366"/>
                    </a:lnTo>
                    <a:lnTo>
                      <a:pt x="1538" y="1368"/>
                    </a:lnTo>
                    <a:lnTo>
                      <a:pt x="1539" y="1369"/>
                    </a:lnTo>
                    <a:lnTo>
                      <a:pt x="1539" y="1370"/>
                    </a:lnTo>
                    <a:lnTo>
                      <a:pt x="1537" y="1375"/>
                    </a:lnTo>
                    <a:lnTo>
                      <a:pt x="1536" y="1376"/>
                    </a:lnTo>
                    <a:lnTo>
                      <a:pt x="1535" y="1374"/>
                    </a:lnTo>
                    <a:lnTo>
                      <a:pt x="1534" y="1371"/>
                    </a:lnTo>
                    <a:lnTo>
                      <a:pt x="1533" y="1371"/>
                    </a:lnTo>
                    <a:lnTo>
                      <a:pt x="1531" y="1374"/>
                    </a:lnTo>
                    <a:lnTo>
                      <a:pt x="1528" y="1376"/>
                    </a:lnTo>
                    <a:lnTo>
                      <a:pt x="1526" y="1376"/>
                    </a:lnTo>
                    <a:lnTo>
                      <a:pt x="1524" y="1375"/>
                    </a:lnTo>
                    <a:lnTo>
                      <a:pt x="1520" y="1374"/>
                    </a:lnTo>
                    <a:lnTo>
                      <a:pt x="1518" y="1381"/>
                    </a:lnTo>
                    <a:lnTo>
                      <a:pt x="1514" y="1384"/>
                    </a:lnTo>
                    <a:lnTo>
                      <a:pt x="1513" y="1385"/>
                    </a:lnTo>
                    <a:lnTo>
                      <a:pt x="1510" y="1385"/>
                    </a:lnTo>
                    <a:lnTo>
                      <a:pt x="1512" y="1386"/>
                    </a:lnTo>
                    <a:lnTo>
                      <a:pt x="1512" y="1388"/>
                    </a:lnTo>
                    <a:lnTo>
                      <a:pt x="1511" y="1390"/>
                    </a:lnTo>
                    <a:lnTo>
                      <a:pt x="1508" y="1390"/>
                    </a:lnTo>
                    <a:lnTo>
                      <a:pt x="1507" y="1391"/>
                    </a:lnTo>
                    <a:lnTo>
                      <a:pt x="1506" y="1398"/>
                    </a:lnTo>
                    <a:lnTo>
                      <a:pt x="1504" y="1400"/>
                    </a:lnTo>
                    <a:lnTo>
                      <a:pt x="1500" y="1401"/>
                    </a:lnTo>
                    <a:lnTo>
                      <a:pt x="1497" y="1399"/>
                    </a:lnTo>
                    <a:lnTo>
                      <a:pt x="1495" y="1400"/>
                    </a:lnTo>
                    <a:lnTo>
                      <a:pt x="1495" y="1401"/>
                    </a:lnTo>
                    <a:lnTo>
                      <a:pt x="1493" y="1403"/>
                    </a:lnTo>
                    <a:lnTo>
                      <a:pt x="1490" y="1403"/>
                    </a:lnTo>
                    <a:lnTo>
                      <a:pt x="1482" y="1406"/>
                    </a:lnTo>
                    <a:lnTo>
                      <a:pt x="1479" y="1405"/>
                    </a:lnTo>
                    <a:lnTo>
                      <a:pt x="1475" y="1404"/>
                    </a:lnTo>
                    <a:lnTo>
                      <a:pt x="1472" y="1405"/>
                    </a:lnTo>
                    <a:lnTo>
                      <a:pt x="1471" y="1407"/>
                    </a:lnTo>
                    <a:lnTo>
                      <a:pt x="1470" y="1409"/>
                    </a:lnTo>
                    <a:lnTo>
                      <a:pt x="1466" y="1409"/>
                    </a:lnTo>
                    <a:lnTo>
                      <a:pt x="1463" y="1407"/>
                    </a:lnTo>
                    <a:lnTo>
                      <a:pt x="1459" y="1405"/>
                    </a:lnTo>
                    <a:lnTo>
                      <a:pt x="1456" y="1407"/>
                    </a:lnTo>
                    <a:lnTo>
                      <a:pt x="1453" y="1409"/>
                    </a:lnTo>
                    <a:lnTo>
                      <a:pt x="1450" y="1410"/>
                    </a:lnTo>
                    <a:lnTo>
                      <a:pt x="1449" y="1412"/>
                    </a:lnTo>
                    <a:lnTo>
                      <a:pt x="1447" y="1413"/>
                    </a:lnTo>
                    <a:lnTo>
                      <a:pt x="1444" y="1412"/>
                    </a:lnTo>
                    <a:lnTo>
                      <a:pt x="1442" y="1408"/>
                    </a:lnTo>
                    <a:lnTo>
                      <a:pt x="1440" y="1408"/>
                    </a:lnTo>
                    <a:lnTo>
                      <a:pt x="1438" y="1410"/>
                    </a:lnTo>
                    <a:lnTo>
                      <a:pt x="1438" y="1411"/>
                    </a:lnTo>
                    <a:lnTo>
                      <a:pt x="1437" y="1413"/>
                    </a:lnTo>
                    <a:lnTo>
                      <a:pt x="1437" y="1416"/>
                    </a:lnTo>
                    <a:lnTo>
                      <a:pt x="1435" y="1416"/>
                    </a:lnTo>
                    <a:lnTo>
                      <a:pt x="1432" y="1414"/>
                    </a:lnTo>
                    <a:lnTo>
                      <a:pt x="1429" y="1414"/>
                    </a:lnTo>
                    <a:lnTo>
                      <a:pt x="1427" y="1416"/>
                    </a:lnTo>
                    <a:lnTo>
                      <a:pt x="1426" y="1415"/>
                    </a:lnTo>
                    <a:lnTo>
                      <a:pt x="1424" y="1415"/>
                    </a:lnTo>
                    <a:lnTo>
                      <a:pt x="1422" y="1415"/>
                    </a:lnTo>
                    <a:lnTo>
                      <a:pt x="1421" y="1415"/>
                    </a:lnTo>
                    <a:lnTo>
                      <a:pt x="1419" y="1416"/>
                    </a:lnTo>
                    <a:lnTo>
                      <a:pt x="1418" y="1417"/>
                    </a:lnTo>
                    <a:lnTo>
                      <a:pt x="1418" y="1417"/>
                    </a:lnTo>
                    <a:lnTo>
                      <a:pt x="1415" y="1416"/>
                    </a:lnTo>
                    <a:lnTo>
                      <a:pt x="1411" y="1413"/>
                    </a:lnTo>
                    <a:lnTo>
                      <a:pt x="1409" y="1408"/>
                    </a:lnTo>
                    <a:lnTo>
                      <a:pt x="1406" y="1406"/>
                    </a:lnTo>
                    <a:lnTo>
                      <a:pt x="1404" y="1404"/>
                    </a:lnTo>
                    <a:lnTo>
                      <a:pt x="1404" y="1400"/>
                    </a:lnTo>
                    <a:lnTo>
                      <a:pt x="1403" y="1398"/>
                    </a:lnTo>
                    <a:lnTo>
                      <a:pt x="1403" y="1395"/>
                    </a:lnTo>
                    <a:lnTo>
                      <a:pt x="1404" y="1394"/>
                    </a:lnTo>
                    <a:lnTo>
                      <a:pt x="1401" y="1394"/>
                    </a:lnTo>
                    <a:lnTo>
                      <a:pt x="1398" y="1396"/>
                    </a:lnTo>
                    <a:lnTo>
                      <a:pt x="1399" y="1399"/>
                    </a:lnTo>
                    <a:lnTo>
                      <a:pt x="1398" y="1401"/>
                    </a:lnTo>
                    <a:lnTo>
                      <a:pt x="1394" y="1402"/>
                    </a:lnTo>
                    <a:lnTo>
                      <a:pt x="1394" y="1403"/>
                    </a:lnTo>
                    <a:lnTo>
                      <a:pt x="1395" y="1403"/>
                    </a:lnTo>
                    <a:lnTo>
                      <a:pt x="1398" y="1406"/>
                    </a:lnTo>
                    <a:lnTo>
                      <a:pt x="1398" y="1409"/>
                    </a:lnTo>
                    <a:lnTo>
                      <a:pt x="1399" y="1410"/>
                    </a:lnTo>
                    <a:lnTo>
                      <a:pt x="1402" y="1414"/>
                    </a:lnTo>
                    <a:lnTo>
                      <a:pt x="1402" y="1421"/>
                    </a:lnTo>
                    <a:lnTo>
                      <a:pt x="1403" y="1423"/>
                    </a:lnTo>
                    <a:lnTo>
                      <a:pt x="1403" y="1425"/>
                    </a:lnTo>
                    <a:lnTo>
                      <a:pt x="1402" y="1428"/>
                    </a:lnTo>
                    <a:lnTo>
                      <a:pt x="1402" y="1428"/>
                    </a:lnTo>
                    <a:lnTo>
                      <a:pt x="1401" y="1427"/>
                    </a:lnTo>
                    <a:lnTo>
                      <a:pt x="1400" y="1427"/>
                    </a:lnTo>
                    <a:lnTo>
                      <a:pt x="1399" y="1428"/>
                    </a:lnTo>
                    <a:lnTo>
                      <a:pt x="1399" y="1429"/>
                    </a:lnTo>
                    <a:lnTo>
                      <a:pt x="1399" y="1429"/>
                    </a:lnTo>
                    <a:lnTo>
                      <a:pt x="1397" y="1429"/>
                    </a:lnTo>
                    <a:lnTo>
                      <a:pt x="1395" y="1430"/>
                    </a:lnTo>
                    <a:lnTo>
                      <a:pt x="1394" y="1431"/>
                    </a:lnTo>
                    <a:lnTo>
                      <a:pt x="1392" y="1433"/>
                    </a:lnTo>
                    <a:lnTo>
                      <a:pt x="1388" y="1433"/>
                    </a:lnTo>
                    <a:lnTo>
                      <a:pt x="1386" y="1428"/>
                    </a:lnTo>
                    <a:lnTo>
                      <a:pt x="1383" y="1432"/>
                    </a:lnTo>
                    <a:lnTo>
                      <a:pt x="1382" y="1438"/>
                    </a:lnTo>
                    <a:lnTo>
                      <a:pt x="1381" y="1440"/>
                    </a:lnTo>
                    <a:lnTo>
                      <a:pt x="1379" y="1441"/>
                    </a:lnTo>
                    <a:lnTo>
                      <a:pt x="1376" y="1438"/>
                    </a:lnTo>
                    <a:lnTo>
                      <a:pt x="1373" y="1440"/>
                    </a:lnTo>
                    <a:lnTo>
                      <a:pt x="1371" y="1441"/>
                    </a:lnTo>
                    <a:lnTo>
                      <a:pt x="1370" y="1443"/>
                    </a:lnTo>
                    <a:lnTo>
                      <a:pt x="1368" y="1444"/>
                    </a:lnTo>
                    <a:lnTo>
                      <a:pt x="1365" y="1443"/>
                    </a:lnTo>
                    <a:lnTo>
                      <a:pt x="1362" y="1441"/>
                    </a:lnTo>
                    <a:lnTo>
                      <a:pt x="1363" y="1439"/>
                    </a:lnTo>
                    <a:lnTo>
                      <a:pt x="1362" y="1438"/>
                    </a:lnTo>
                    <a:lnTo>
                      <a:pt x="1361" y="1437"/>
                    </a:lnTo>
                    <a:lnTo>
                      <a:pt x="1360" y="1437"/>
                    </a:lnTo>
                    <a:lnTo>
                      <a:pt x="1361" y="1439"/>
                    </a:lnTo>
                    <a:lnTo>
                      <a:pt x="1361" y="1444"/>
                    </a:lnTo>
                    <a:lnTo>
                      <a:pt x="1360" y="1445"/>
                    </a:lnTo>
                    <a:lnTo>
                      <a:pt x="1358" y="1446"/>
                    </a:lnTo>
                    <a:lnTo>
                      <a:pt x="1354" y="1445"/>
                    </a:lnTo>
                    <a:lnTo>
                      <a:pt x="1351" y="1443"/>
                    </a:lnTo>
                    <a:lnTo>
                      <a:pt x="1348" y="1442"/>
                    </a:lnTo>
                    <a:lnTo>
                      <a:pt x="1345" y="1442"/>
                    </a:lnTo>
                    <a:lnTo>
                      <a:pt x="1345" y="1445"/>
                    </a:lnTo>
                    <a:lnTo>
                      <a:pt x="1343" y="1447"/>
                    </a:lnTo>
                    <a:lnTo>
                      <a:pt x="1341" y="1447"/>
                    </a:lnTo>
                    <a:lnTo>
                      <a:pt x="1339" y="1447"/>
                    </a:lnTo>
                    <a:lnTo>
                      <a:pt x="1337" y="1449"/>
                    </a:lnTo>
                    <a:lnTo>
                      <a:pt x="1336" y="1451"/>
                    </a:lnTo>
                    <a:lnTo>
                      <a:pt x="1333" y="1453"/>
                    </a:lnTo>
                    <a:lnTo>
                      <a:pt x="1326" y="1454"/>
                    </a:lnTo>
                    <a:lnTo>
                      <a:pt x="1323" y="1455"/>
                    </a:lnTo>
                    <a:lnTo>
                      <a:pt x="1320" y="1455"/>
                    </a:lnTo>
                    <a:lnTo>
                      <a:pt x="1317" y="1456"/>
                    </a:lnTo>
                    <a:lnTo>
                      <a:pt x="1316" y="1455"/>
                    </a:lnTo>
                    <a:lnTo>
                      <a:pt x="1314" y="1454"/>
                    </a:lnTo>
                    <a:lnTo>
                      <a:pt x="1313" y="1454"/>
                    </a:lnTo>
                    <a:lnTo>
                      <a:pt x="1312" y="1458"/>
                    </a:lnTo>
                    <a:lnTo>
                      <a:pt x="1308" y="1459"/>
                    </a:lnTo>
                    <a:lnTo>
                      <a:pt x="1304" y="1459"/>
                    </a:lnTo>
                    <a:lnTo>
                      <a:pt x="1300" y="1463"/>
                    </a:lnTo>
                    <a:lnTo>
                      <a:pt x="1297" y="1466"/>
                    </a:lnTo>
                    <a:lnTo>
                      <a:pt x="1295" y="1466"/>
                    </a:lnTo>
                    <a:lnTo>
                      <a:pt x="1293" y="1465"/>
                    </a:lnTo>
                    <a:lnTo>
                      <a:pt x="1292" y="1461"/>
                    </a:lnTo>
                    <a:lnTo>
                      <a:pt x="1292" y="1461"/>
                    </a:lnTo>
                    <a:lnTo>
                      <a:pt x="1291" y="1464"/>
                    </a:lnTo>
                    <a:lnTo>
                      <a:pt x="1290" y="1467"/>
                    </a:lnTo>
                    <a:lnTo>
                      <a:pt x="1289" y="1469"/>
                    </a:lnTo>
                    <a:lnTo>
                      <a:pt x="1284" y="1472"/>
                    </a:lnTo>
                    <a:lnTo>
                      <a:pt x="1283" y="1476"/>
                    </a:lnTo>
                    <a:lnTo>
                      <a:pt x="1283" y="1479"/>
                    </a:lnTo>
                    <a:lnTo>
                      <a:pt x="1290" y="1480"/>
                    </a:lnTo>
                    <a:lnTo>
                      <a:pt x="1291" y="1481"/>
                    </a:lnTo>
                    <a:lnTo>
                      <a:pt x="1290" y="1483"/>
                    </a:lnTo>
                    <a:lnTo>
                      <a:pt x="1289" y="1484"/>
                    </a:lnTo>
                    <a:lnTo>
                      <a:pt x="1288" y="1486"/>
                    </a:lnTo>
                    <a:lnTo>
                      <a:pt x="1295" y="1492"/>
                    </a:lnTo>
                    <a:lnTo>
                      <a:pt x="1295" y="1494"/>
                    </a:lnTo>
                    <a:lnTo>
                      <a:pt x="1294" y="1495"/>
                    </a:lnTo>
                    <a:lnTo>
                      <a:pt x="1293" y="1498"/>
                    </a:lnTo>
                    <a:lnTo>
                      <a:pt x="1289" y="1500"/>
                    </a:lnTo>
                    <a:lnTo>
                      <a:pt x="1281" y="1501"/>
                    </a:lnTo>
                    <a:lnTo>
                      <a:pt x="1275" y="1500"/>
                    </a:lnTo>
                    <a:lnTo>
                      <a:pt x="1273" y="1497"/>
                    </a:lnTo>
                    <a:lnTo>
                      <a:pt x="1273" y="1496"/>
                    </a:lnTo>
                    <a:lnTo>
                      <a:pt x="1275" y="1496"/>
                    </a:lnTo>
                    <a:lnTo>
                      <a:pt x="1277" y="1496"/>
                    </a:lnTo>
                    <a:lnTo>
                      <a:pt x="1276" y="1494"/>
                    </a:lnTo>
                    <a:lnTo>
                      <a:pt x="1275" y="1493"/>
                    </a:lnTo>
                    <a:lnTo>
                      <a:pt x="1272" y="1492"/>
                    </a:lnTo>
                    <a:lnTo>
                      <a:pt x="1270" y="1488"/>
                    </a:lnTo>
                    <a:lnTo>
                      <a:pt x="1270" y="1484"/>
                    </a:lnTo>
                    <a:lnTo>
                      <a:pt x="1269" y="1482"/>
                    </a:lnTo>
                    <a:lnTo>
                      <a:pt x="1268" y="1480"/>
                    </a:lnTo>
                    <a:lnTo>
                      <a:pt x="1266" y="1478"/>
                    </a:lnTo>
                    <a:lnTo>
                      <a:pt x="1265" y="1477"/>
                    </a:lnTo>
                    <a:lnTo>
                      <a:pt x="1267" y="1472"/>
                    </a:lnTo>
                    <a:lnTo>
                      <a:pt x="1266" y="1469"/>
                    </a:lnTo>
                    <a:lnTo>
                      <a:pt x="1269" y="1465"/>
                    </a:lnTo>
                    <a:lnTo>
                      <a:pt x="1269" y="1461"/>
                    </a:lnTo>
                    <a:lnTo>
                      <a:pt x="1274" y="1460"/>
                    </a:lnTo>
                    <a:lnTo>
                      <a:pt x="1275" y="1456"/>
                    </a:lnTo>
                    <a:lnTo>
                      <a:pt x="1271" y="1456"/>
                    </a:lnTo>
                    <a:lnTo>
                      <a:pt x="1269" y="1453"/>
                    </a:lnTo>
                    <a:lnTo>
                      <a:pt x="1268" y="1454"/>
                    </a:lnTo>
                    <a:lnTo>
                      <a:pt x="1266" y="1454"/>
                    </a:lnTo>
                    <a:lnTo>
                      <a:pt x="1263" y="1448"/>
                    </a:lnTo>
                    <a:lnTo>
                      <a:pt x="1262" y="1448"/>
                    </a:lnTo>
                    <a:lnTo>
                      <a:pt x="1260" y="1448"/>
                    </a:lnTo>
                    <a:lnTo>
                      <a:pt x="1261" y="1453"/>
                    </a:lnTo>
                    <a:lnTo>
                      <a:pt x="1257" y="1456"/>
                    </a:lnTo>
                    <a:lnTo>
                      <a:pt x="1254" y="1457"/>
                    </a:lnTo>
                    <a:lnTo>
                      <a:pt x="1250" y="1457"/>
                    </a:lnTo>
                    <a:lnTo>
                      <a:pt x="1247" y="1458"/>
                    </a:lnTo>
                    <a:lnTo>
                      <a:pt x="1245" y="1457"/>
                    </a:lnTo>
                    <a:lnTo>
                      <a:pt x="1246" y="1455"/>
                    </a:lnTo>
                    <a:lnTo>
                      <a:pt x="1247" y="1453"/>
                    </a:lnTo>
                    <a:lnTo>
                      <a:pt x="1246" y="1452"/>
                    </a:lnTo>
                    <a:lnTo>
                      <a:pt x="1243" y="1450"/>
                    </a:lnTo>
                    <a:lnTo>
                      <a:pt x="1239" y="1450"/>
                    </a:lnTo>
                    <a:lnTo>
                      <a:pt x="1237" y="1450"/>
                    </a:lnTo>
                    <a:lnTo>
                      <a:pt x="1234" y="1450"/>
                    </a:lnTo>
                    <a:lnTo>
                      <a:pt x="1233" y="1449"/>
                    </a:lnTo>
                    <a:lnTo>
                      <a:pt x="1231" y="1446"/>
                    </a:lnTo>
                    <a:lnTo>
                      <a:pt x="1229" y="1445"/>
                    </a:lnTo>
                    <a:lnTo>
                      <a:pt x="1228" y="1443"/>
                    </a:lnTo>
                    <a:lnTo>
                      <a:pt x="1229" y="1441"/>
                    </a:lnTo>
                    <a:lnTo>
                      <a:pt x="1228" y="1440"/>
                    </a:lnTo>
                    <a:lnTo>
                      <a:pt x="1224" y="1440"/>
                    </a:lnTo>
                    <a:lnTo>
                      <a:pt x="1224" y="1443"/>
                    </a:lnTo>
                    <a:lnTo>
                      <a:pt x="1224" y="1446"/>
                    </a:lnTo>
                    <a:lnTo>
                      <a:pt x="1225" y="1448"/>
                    </a:lnTo>
                    <a:lnTo>
                      <a:pt x="1225" y="1450"/>
                    </a:lnTo>
                    <a:lnTo>
                      <a:pt x="1223" y="1451"/>
                    </a:lnTo>
                    <a:lnTo>
                      <a:pt x="1220" y="1448"/>
                    </a:lnTo>
                    <a:lnTo>
                      <a:pt x="1219" y="1448"/>
                    </a:lnTo>
                    <a:lnTo>
                      <a:pt x="1218" y="1448"/>
                    </a:lnTo>
                    <a:lnTo>
                      <a:pt x="1218" y="1450"/>
                    </a:lnTo>
                    <a:lnTo>
                      <a:pt x="1216" y="1453"/>
                    </a:lnTo>
                    <a:lnTo>
                      <a:pt x="1212" y="1452"/>
                    </a:lnTo>
                    <a:lnTo>
                      <a:pt x="1209" y="1454"/>
                    </a:lnTo>
                    <a:lnTo>
                      <a:pt x="1206" y="1455"/>
                    </a:lnTo>
                    <a:lnTo>
                      <a:pt x="1204" y="1453"/>
                    </a:lnTo>
                    <a:lnTo>
                      <a:pt x="1200" y="1449"/>
                    </a:lnTo>
                    <a:lnTo>
                      <a:pt x="1199" y="1449"/>
                    </a:lnTo>
                    <a:lnTo>
                      <a:pt x="1194" y="1451"/>
                    </a:lnTo>
                    <a:lnTo>
                      <a:pt x="1188" y="1451"/>
                    </a:lnTo>
                    <a:lnTo>
                      <a:pt x="1187" y="1450"/>
                    </a:lnTo>
                    <a:lnTo>
                      <a:pt x="1184" y="1451"/>
                    </a:lnTo>
                    <a:lnTo>
                      <a:pt x="1181" y="1447"/>
                    </a:lnTo>
                    <a:lnTo>
                      <a:pt x="1178" y="1447"/>
                    </a:lnTo>
                    <a:lnTo>
                      <a:pt x="1174" y="1444"/>
                    </a:lnTo>
                    <a:lnTo>
                      <a:pt x="1173" y="1442"/>
                    </a:lnTo>
                    <a:lnTo>
                      <a:pt x="1172" y="1440"/>
                    </a:lnTo>
                    <a:lnTo>
                      <a:pt x="1171" y="1439"/>
                    </a:lnTo>
                    <a:lnTo>
                      <a:pt x="1169" y="1439"/>
                    </a:lnTo>
                    <a:lnTo>
                      <a:pt x="1168" y="1438"/>
                    </a:lnTo>
                    <a:lnTo>
                      <a:pt x="1165" y="1437"/>
                    </a:lnTo>
                    <a:lnTo>
                      <a:pt x="1162" y="1436"/>
                    </a:lnTo>
                    <a:lnTo>
                      <a:pt x="1161" y="1437"/>
                    </a:lnTo>
                    <a:lnTo>
                      <a:pt x="1160" y="1437"/>
                    </a:lnTo>
                    <a:lnTo>
                      <a:pt x="1160" y="1435"/>
                    </a:lnTo>
                    <a:lnTo>
                      <a:pt x="1160" y="1431"/>
                    </a:lnTo>
                    <a:lnTo>
                      <a:pt x="1160" y="1427"/>
                    </a:lnTo>
                    <a:lnTo>
                      <a:pt x="1159" y="1425"/>
                    </a:lnTo>
                    <a:lnTo>
                      <a:pt x="1158" y="1424"/>
                    </a:lnTo>
                    <a:lnTo>
                      <a:pt x="1156" y="1423"/>
                    </a:lnTo>
                    <a:lnTo>
                      <a:pt x="1156" y="1421"/>
                    </a:lnTo>
                    <a:lnTo>
                      <a:pt x="1156" y="1417"/>
                    </a:lnTo>
                    <a:lnTo>
                      <a:pt x="1157" y="1415"/>
                    </a:lnTo>
                    <a:lnTo>
                      <a:pt x="1159" y="1414"/>
                    </a:lnTo>
                    <a:lnTo>
                      <a:pt x="1161" y="1412"/>
                    </a:lnTo>
                    <a:lnTo>
                      <a:pt x="1163" y="1409"/>
                    </a:lnTo>
                    <a:lnTo>
                      <a:pt x="1164" y="1407"/>
                    </a:lnTo>
                    <a:lnTo>
                      <a:pt x="1159" y="1403"/>
                    </a:lnTo>
                    <a:lnTo>
                      <a:pt x="1156" y="1402"/>
                    </a:lnTo>
                    <a:lnTo>
                      <a:pt x="1153" y="1402"/>
                    </a:lnTo>
                    <a:lnTo>
                      <a:pt x="1149" y="1404"/>
                    </a:lnTo>
                    <a:lnTo>
                      <a:pt x="1147" y="1404"/>
                    </a:lnTo>
                    <a:lnTo>
                      <a:pt x="1146" y="1403"/>
                    </a:lnTo>
                    <a:lnTo>
                      <a:pt x="1143" y="1400"/>
                    </a:lnTo>
                    <a:lnTo>
                      <a:pt x="1142" y="1399"/>
                    </a:lnTo>
                    <a:lnTo>
                      <a:pt x="1139" y="1399"/>
                    </a:lnTo>
                    <a:lnTo>
                      <a:pt x="1137" y="1399"/>
                    </a:lnTo>
                    <a:lnTo>
                      <a:pt x="1136" y="1401"/>
                    </a:lnTo>
                    <a:lnTo>
                      <a:pt x="1133" y="1401"/>
                    </a:lnTo>
                    <a:lnTo>
                      <a:pt x="1131" y="1401"/>
                    </a:lnTo>
                    <a:lnTo>
                      <a:pt x="1129" y="1399"/>
                    </a:lnTo>
                    <a:lnTo>
                      <a:pt x="1126" y="1397"/>
                    </a:lnTo>
                    <a:lnTo>
                      <a:pt x="1121" y="1396"/>
                    </a:lnTo>
                    <a:lnTo>
                      <a:pt x="1120" y="1394"/>
                    </a:lnTo>
                    <a:lnTo>
                      <a:pt x="1119" y="1391"/>
                    </a:lnTo>
                    <a:lnTo>
                      <a:pt x="1117" y="1389"/>
                    </a:lnTo>
                    <a:lnTo>
                      <a:pt x="1114" y="1387"/>
                    </a:lnTo>
                    <a:lnTo>
                      <a:pt x="1111" y="1385"/>
                    </a:lnTo>
                    <a:lnTo>
                      <a:pt x="1110" y="1386"/>
                    </a:lnTo>
                    <a:lnTo>
                      <a:pt x="1108" y="1388"/>
                    </a:lnTo>
                    <a:lnTo>
                      <a:pt x="1102" y="1391"/>
                    </a:lnTo>
                    <a:lnTo>
                      <a:pt x="1099" y="1392"/>
                    </a:lnTo>
                    <a:lnTo>
                      <a:pt x="1097" y="1393"/>
                    </a:lnTo>
                    <a:lnTo>
                      <a:pt x="1096" y="1395"/>
                    </a:lnTo>
                    <a:lnTo>
                      <a:pt x="1095" y="1398"/>
                    </a:lnTo>
                    <a:lnTo>
                      <a:pt x="1095" y="1402"/>
                    </a:lnTo>
                    <a:lnTo>
                      <a:pt x="1093" y="1404"/>
                    </a:lnTo>
                    <a:lnTo>
                      <a:pt x="1091" y="1405"/>
                    </a:lnTo>
                    <a:lnTo>
                      <a:pt x="1089" y="1405"/>
                    </a:lnTo>
                    <a:lnTo>
                      <a:pt x="1087" y="1405"/>
                    </a:lnTo>
                    <a:lnTo>
                      <a:pt x="1085" y="1406"/>
                    </a:lnTo>
                    <a:lnTo>
                      <a:pt x="1080" y="1410"/>
                    </a:lnTo>
                    <a:lnTo>
                      <a:pt x="1077" y="1409"/>
                    </a:lnTo>
                    <a:lnTo>
                      <a:pt x="1075" y="1407"/>
                    </a:lnTo>
                    <a:lnTo>
                      <a:pt x="1074" y="1406"/>
                    </a:lnTo>
                    <a:lnTo>
                      <a:pt x="1072" y="1406"/>
                    </a:lnTo>
                    <a:lnTo>
                      <a:pt x="1069" y="1408"/>
                    </a:lnTo>
                    <a:lnTo>
                      <a:pt x="1067" y="1411"/>
                    </a:lnTo>
                    <a:lnTo>
                      <a:pt x="1066" y="1414"/>
                    </a:lnTo>
                    <a:lnTo>
                      <a:pt x="1066" y="1415"/>
                    </a:lnTo>
                    <a:lnTo>
                      <a:pt x="1065" y="1416"/>
                    </a:lnTo>
                    <a:lnTo>
                      <a:pt x="1064" y="1416"/>
                    </a:lnTo>
                    <a:lnTo>
                      <a:pt x="1054" y="1407"/>
                    </a:lnTo>
                    <a:lnTo>
                      <a:pt x="1053" y="1407"/>
                    </a:lnTo>
                    <a:lnTo>
                      <a:pt x="1052" y="1408"/>
                    </a:lnTo>
                    <a:lnTo>
                      <a:pt x="1050" y="1413"/>
                    </a:lnTo>
                    <a:lnTo>
                      <a:pt x="1049" y="1414"/>
                    </a:lnTo>
                    <a:lnTo>
                      <a:pt x="1048" y="1414"/>
                    </a:lnTo>
                    <a:lnTo>
                      <a:pt x="1044" y="1408"/>
                    </a:lnTo>
                    <a:lnTo>
                      <a:pt x="1043" y="1407"/>
                    </a:lnTo>
                    <a:lnTo>
                      <a:pt x="1042" y="1407"/>
                    </a:lnTo>
                    <a:lnTo>
                      <a:pt x="1041" y="1409"/>
                    </a:lnTo>
                    <a:lnTo>
                      <a:pt x="1038" y="1412"/>
                    </a:lnTo>
                    <a:lnTo>
                      <a:pt x="1036" y="1414"/>
                    </a:lnTo>
                    <a:lnTo>
                      <a:pt x="1036" y="1416"/>
                    </a:lnTo>
                    <a:lnTo>
                      <a:pt x="1034" y="1417"/>
                    </a:lnTo>
                    <a:lnTo>
                      <a:pt x="1032" y="1419"/>
                    </a:lnTo>
                    <a:lnTo>
                      <a:pt x="1031" y="1419"/>
                    </a:lnTo>
                    <a:lnTo>
                      <a:pt x="1029" y="1418"/>
                    </a:lnTo>
                    <a:lnTo>
                      <a:pt x="1027" y="1416"/>
                    </a:lnTo>
                    <a:lnTo>
                      <a:pt x="1026" y="1414"/>
                    </a:lnTo>
                    <a:lnTo>
                      <a:pt x="1022" y="1412"/>
                    </a:lnTo>
                    <a:lnTo>
                      <a:pt x="1017" y="1410"/>
                    </a:lnTo>
                    <a:lnTo>
                      <a:pt x="1015" y="1408"/>
                    </a:lnTo>
                    <a:lnTo>
                      <a:pt x="1013" y="1408"/>
                    </a:lnTo>
                    <a:lnTo>
                      <a:pt x="1011" y="1408"/>
                    </a:lnTo>
                    <a:lnTo>
                      <a:pt x="1011" y="1409"/>
                    </a:lnTo>
                    <a:lnTo>
                      <a:pt x="1010" y="1412"/>
                    </a:lnTo>
                    <a:lnTo>
                      <a:pt x="1007" y="1415"/>
                    </a:lnTo>
                    <a:lnTo>
                      <a:pt x="1005" y="1418"/>
                    </a:lnTo>
                    <a:lnTo>
                      <a:pt x="1003" y="1420"/>
                    </a:lnTo>
                    <a:lnTo>
                      <a:pt x="1001" y="1422"/>
                    </a:lnTo>
                    <a:lnTo>
                      <a:pt x="1000" y="1421"/>
                    </a:lnTo>
                    <a:lnTo>
                      <a:pt x="997" y="1419"/>
                    </a:lnTo>
                    <a:lnTo>
                      <a:pt x="995" y="1419"/>
                    </a:lnTo>
                    <a:lnTo>
                      <a:pt x="991" y="1421"/>
                    </a:lnTo>
                    <a:lnTo>
                      <a:pt x="988" y="1418"/>
                    </a:lnTo>
                    <a:lnTo>
                      <a:pt x="987" y="1417"/>
                    </a:lnTo>
                    <a:lnTo>
                      <a:pt x="986" y="1418"/>
                    </a:lnTo>
                    <a:lnTo>
                      <a:pt x="985" y="1419"/>
                    </a:lnTo>
                    <a:lnTo>
                      <a:pt x="984" y="1421"/>
                    </a:lnTo>
                    <a:lnTo>
                      <a:pt x="983" y="1424"/>
                    </a:lnTo>
                    <a:lnTo>
                      <a:pt x="981" y="1426"/>
                    </a:lnTo>
                    <a:lnTo>
                      <a:pt x="980" y="1426"/>
                    </a:lnTo>
                    <a:lnTo>
                      <a:pt x="980" y="1428"/>
                    </a:lnTo>
                    <a:lnTo>
                      <a:pt x="981" y="1430"/>
                    </a:lnTo>
                    <a:lnTo>
                      <a:pt x="981" y="1431"/>
                    </a:lnTo>
                    <a:lnTo>
                      <a:pt x="982" y="1434"/>
                    </a:lnTo>
                    <a:lnTo>
                      <a:pt x="983" y="1436"/>
                    </a:lnTo>
                    <a:lnTo>
                      <a:pt x="986" y="1440"/>
                    </a:lnTo>
                    <a:lnTo>
                      <a:pt x="987" y="1443"/>
                    </a:lnTo>
                    <a:lnTo>
                      <a:pt x="987" y="1444"/>
                    </a:lnTo>
                    <a:lnTo>
                      <a:pt x="988" y="1451"/>
                    </a:lnTo>
                    <a:lnTo>
                      <a:pt x="987" y="1454"/>
                    </a:lnTo>
                    <a:lnTo>
                      <a:pt x="987" y="1459"/>
                    </a:lnTo>
                    <a:lnTo>
                      <a:pt x="987" y="1462"/>
                    </a:lnTo>
                    <a:lnTo>
                      <a:pt x="988" y="1463"/>
                    </a:lnTo>
                    <a:lnTo>
                      <a:pt x="990" y="1465"/>
                    </a:lnTo>
                    <a:lnTo>
                      <a:pt x="989" y="1466"/>
                    </a:lnTo>
                    <a:lnTo>
                      <a:pt x="989" y="1466"/>
                    </a:lnTo>
                    <a:lnTo>
                      <a:pt x="987" y="1468"/>
                    </a:lnTo>
                    <a:lnTo>
                      <a:pt x="986" y="1468"/>
                    </a:lnTo>
                    <a:lnTo>
                      <a:pt x="985" y="1467"/>
                    </a:lnTo>
                    <a:lnTo>
                      <a:pt x="983" y="1467"/>
                    </a:lnTo>
                    <a:lnTo>
                      <a:pt x="982" y="1466"/>
                    </a:lnTo>
                    <a:lnTo>
                      <a:pt x="980" y="1465"/>
                    </a:lnTo>
                    <a:lnTo>
                      <a:pt x="977" y="1465"/>
                    </a:lnTo>
                    <a:lnTo>
                      <a:pt x="971" y="1467"/>
                    </a:lnTo>
                    <a:lnTo>
                      <a:pt x="970" y="1466"/>
                    </a:lnTo>
                    <a:lnTo>
                      <a:pt x="969" y="1465"/>
                    </a:lnTo>
                    <a:lnTo>
                      <a:pt x="969" y="1463"/>
                    </a:lnTo>
                    <a:lnTo>
                      <a:pt x="969" y="1461"/>
                    </a:lnTo>
                    <a:lnTo>
                      <a:pt x="969" y="1459"/>
                    </a:lnTo>
                    <a:lnTo>
                      <a:pt x="968" y="1458"/>
                    </a:lnTo>
                    <a:lnTo>
                      <a:pt x="968" y="1454"/>
                    </a:lnTo>
                    <a:lnTo>
                      <a:pt x="966" y="1452"/>
                    </a:lnTo>
                    <a:lnTo>
                      <a:pt x="967" y="1452"/>
                    </a:lnTo>
                    <a:lnTo>
                      <a:pt x="966" y="1447"/>
                    </a:lnTo>
                    <a:lnTo>
                      <a:pt x="966" y="1446"/>
                    </a:lnTo>
                    <a:lnTo>
                      <a:pt x="966" y="1446"/>
                    </a:lnTo>
                    <a:lnTo>
                      <a:pt x="964" y="1445"/>
                    </a:lnTo>
                    <a:lnTo>
                      <a:pt x="962" y="1446"/>
                    </a:lnTo>
                    <a:lnTo>
                      <a:pt x="956" y="1449"/>
                    </a:lnTo>
                    <a:lnTo>
                      <a:pt x="950" y="1455"/>
                    </a:lnTo>
                    <a:lnTo>
                      <a:pt x="948" y="1456"/>
                    </a:lnTo>
                    <a:lnTo>
                      <a:pt x="945" y="1456"/>
                    </a:lnTo>
                    <a:lnTo>
                      <a:pt x="942" y="1455"/>
                    </a:lnTo>
                    <a:lnTo>
                      <a:pt x="939" y="1455"/>
                    </a:lnTo>
                    <a:lnTo>
                      <a:pt x="934" y="1456"/>
                    </a:lnTo>
                    <a:lnTo>
                      <a:pt x="931" y="1456"/>
                    </a:lnTo>
                    <a:lnTo>
                      <a:pt x="930" y="1454"/>
                    </a:lnTo>
                    <a:lnTo>
                      <a:pt x="929" y="1453"/>
                    </a:lnTo>
                    <a:lnTo>
                      <a:pt x="930" y="1450"/>
                    </a:lnTo>
                    <a:lnTo>
                      <a:pt x="930" y="1449"/>
                    </a:lnTo>
                    <a:lnTo>
                      <a:pt x="928" y="1448"/>
                    </a:lnTo>
                    <a:lnTo>
                      <a:pt x="926" y="1447"/>
                    </a:lnTo>
                    <a:lnTo>
                      <a:pt x="924" y="1445"/>
                    </a:lnTo>
                    <a:lnTo>
                      <a:pt x="924" y="1443"/>
                    </a:lnTo>
                    <a:lnTo>
                      <a:pt x="924" y="1440"/>
                    </a:lnTo>
                    <a:lnTo>
                      <a:pt x="924" y="1436"/>
                    </a:lnTo>
                    <a:lnTo>
                      <a:pt x="923" y="1435"/>
                    </a:lnTo>
                    <a:lnTo>
                      <a:pt x="920" y="1434"/>
                    </a:lnTo>
                    <a:lnTo>
                      <a:pt x="912" y="1433"/>
                    </a:lnTo>
                    <a:lnTo>
                      <a:pt x="905" y="1432"/>
                    </a:lnTo>
                    <a:lnTo>
                      <a:pt x="902" y="1432"/>
                    </a:lnTo>
                    <a:lnTo>
                      <a:pt x="899" y="1432"/>
                    </a:lnTo>
                    <a:lnTo>
                      <a:pt x="898" y="1431"/>
                    </a:lnTo>
                    <a:lnTo>
                      <a:pt x="897" y="1430"/>
                    </a:lnTo>
                    <a:lnTo>
                      <a:pt x="897" y="1429"/>
                    </a:lnTo>
                    <a:lnTo>
                      <a:pt x="898" y="1425"/>
                    </a:lnTo>
                    <a:lnTo>
                      <a:pt x="900" y="1422"/>
                    </a:lnTo>
                    <a:lnTo>
                      <a:pt x="903" y="1417"/>
                    </a:lnTo>
                    <a:lnTo>
                      <a:pt x="903" y="1414"/>
                    </a:lnTo>
                    <a:lnTo>
                      <a:pt x="903" y="1410"/>
                    </a:lnTo>
                    <a:lnTo>
                      <a:pt x="905" y="1405"/>
                    </a:lnTo>
                    <a:lnTo>
                      <a:pt x="908" y="1401"/>
                    </a:lnTo>
                    <a:lnTo>
                      <a:pt x="909" y="1400"/>
                    </a:lnTo>
                    <a:lnTo>
                      <a:pt x="909" y="1398"/>
                    </a:lnTo>
                    <a:lnTo>
                      <a:pt x="908" y="1396"/>
                    </a:lnTo>
                    <a:lnTo>
                      <a:pt x="906" y="1396"/>
                    </a:lnTo>
                    <a:lnTo>
                      <a:pt x="903" y="1395"/>
                    </a:lnTo>
                    <a:lnTo>
                      <a:pt x="899" y="1394"/>
                    </a:lnTo>
                    <a:lnTo>
                      <a:pt x="893" y="1393"/>
                    </a:lnTo>
                    <a:lnTo>
                      <a:pt x="886" y="1391"/>
                    </a:lnTo>
                    <a:lnTo>
                      <a:pt x="887" y="1387"/>
                    </a:lnTo>
                    <a:lnTo>
                      <a:pt x="887" y="1384"/>
                    </a:lnTo>
                    <a:lnTo>
                      <a:pt x="886" y="1382"/>
                    </a:lnTo>
                    <a:lnTo>
                      <a:pt x="885" y="1380"/>
                    </a:lnTo>
                    <a:lnTo>
                      <a:pt x="884" y="1378"/>
                    </a:lnTo>
                    <a:lnTo>
                      <a:pt x="885" y="1375"/>
                    </a:lnTo>
                    <a:lnTo>
                      <a:pt x="884" y="1370"/>
                    </a:lnTo>
                    <a:lnTo>
                      <a:pt x="882" y="1368"/>
                    </a:lnTo>
                    <a:lnTo>
                      <a:pt x="880" y="1366"/>
                    </a:lnTo>
                    <a:lnTo>
                      <a:pt x="880" y="1364"/>
                    </a:lnTo>
                    <a:lnTo>
                      <a:pt x="881" y="1362"/>
                    </a:lnTo>
                    <a:lnTo>
                      <a:pt x="885" y="1357"/>
                    </a:lnTo>
                    <a:lnTo>
                      <a:pt x="885" y="1356"/>
                    </a:lnTo>
                    <a:lnTo>
                      <a:pt x="884" y="1356"/>
                    </a:lnTo>
                    <a:lnTo>
                      <a:pt x="883" y="1356"/>
                    </a:lnTo>
                    <a:lnTo>
                      <a:pt x="877" y="1358"/>
                    </a:lnTo>
                    <a:lnTo>
                      <a:pt x="876" y="1356"/>
                    </a:lnTo>
                    <a:lnTo>
                      <a:pt x="874" y="1356"/>
                    </a:lnTo>
                    <a:lnTo>
                      <a:pt x="869" y="1356"/>
                    </a:lnTo>
                    <a:lnTo>
                      <a:pt x="864" y="1356"/>
                    </a:lnTo>
                    <a:lnTo>
                      <a:pt x="857" y="1358"/>
                    </a:lnTo>
                    <a:lnTo>
                      <a:pt x="850" y="1361"/>
                    </a:lnTo>
                    <a:lnTo>
                      <a:pt x="848" y="1363"/>
                    </a:lnTo>
                    <a:lnTo>
                      <a:pt x="845" y="1364"/>
                    </a:lnTo>
                    <a:lnTo>
                      <a:pt x="843" y="1365"/>
                    </a:lnTo>
                    <a:lnTo>
                      <a:pt x="841" y="1364"/>
                    </a:lnTo>
                    <a:lnTo>
                      <a:pt x="841" y="1361"/>
                    </a:lnTo>
                    <a:lnTo>
                      <a:pt x="845" y="1355"/>
                    </a:lnTo>
                    <a:lnTo>
                      <a:pt x="846" y="1351"/>
                    </a:lnTo>
                    <a:lnTo>
                      <a:pt x="845" y="1348"/>
                    </a:lnTo>
                    <a:lnTo>
                      <a:pt x="844" y="1346"/>
                    </a:lnTo>
                    <a:lnTo>
                      <a:pt x="843" y="1344"/>
                    </a:lnTo>
                    <a:lnTo>
                      <a:pt x="841" y="1343"/>
                    </a:lnTo>
                    <a:lnTo>
                      <a:pt x="840" y="1341"/>
                    </a:lnTo>
                    <a:lnTo>
                      <a:pt x="840" y="1336"/>
                    </a:lnTo>
                    <a:lnTo>
                      <a:pt x="842" y="1331"/>
                    </a:lnTo>
                    <a:lnTo>
                      <a:pt x="845" y="1329"/>
                    </a:lnTo>
                    <a:lnTo>
                      <a:pt x="846" y="1328"/>
                    </a:lnTo>
                    <a:lnTo>
                      <a:pt x="847" y="1327"/>
                    </a:lnTo>
                    <a:lnTo>
                      <a:pt x="846" y="1323"/>
                    </a:lnTo>
                    <a:lnTo>
                      <a:pt x="846" y="1321"/>
                    </a:lnTo>
                    <a:lnTo>
                      <a:pt x="848" y="1316"/>
                    </a:lnTo>
                    <a:lnTo>
                      <a:pt x="850" y="1312"/>
                    </a:lnTo>
                    <a:lnTo>
                      <a:pt x="853" y="1313"/>
                    </a:lnTo>
                    <a:lnTo>
                      <a:pt x="855" y="1312"/>
                    </a:lnTo>
                    <a:lnTo>
                      <a:pt x="857" y="1311"/>
                    </a:lnTo>
                    <a:lnTo>
                      <a:pt x="858" y="1308"/>
                    </a:lnTo>
                    <a:lnTo>
                      <a:pt x="860" y="1306"/>
                    </a:lnTo>
                    <a:lnTo>
                      <a:pt x="861" y="1300"/>
                    </a:lnTo>
                    <a:lnTo>
                      <a:pt x="862" y="1299"/>
                    </a:lnTo>
                    <a:lnTo>
                      <a:pt x="867" y="1300"/>
                    </a:lnTo>
                    <a:lnTo>
                      <a:pt x="868" y="1299"/>
                    </a:lnTo>
                    <a:lnTo>
                      <a:pt x="870" y="1296"/>
                    </a:lnTo>
                    <a:lnTo>
                      <a:pt x="872" y="1291"/>
                    </a:lnTo>
                    <a:lnTo>
                      <a:pt x="876" y="1290"/>
                    </a:lnTo>
                    <a:lnTo>
                      <a:pt x="878" y="1290"/>
                    </a:lnTo>
                    <a:lnTo>
                      <a:pt x="879" y="1289"/>
                    </a:lnTo>
                    <a:lnTo>
                      <a:pt x="879" y="1286"/>
                    </a:lnTo>
                    <a:lnTo>
                      <a:pt x="877" y="1283"/>
                    </a:lnTo>
                    <a:lnTo>
                      <a:pt x="876" y="1280"/>
                    </a:lnTo>
                    <a:lnTo>
                      <a:pt x="876" y="1279"/>
                    </a:lnTo>
                    <a:lnTo>
                      <a:pt x="879" y="1278"/>
                    </a:lnTo>
                    <a:lnTo>
                      <a:pt x="880" y="1276"/>
                    </a:lnTo>
                    <a:lnTo>
                      <a:pt x="880" y="1272"/>
                    </a:lnTo>
                    <a:lnTo>
                      <a:pt x="881" y="1267"/>
                    </a:lnTo>
                    <a:lnTo>
                      <a:pt x="882" y="1261"/>
                    </a:lnTo>
                    <a:lnTo>
                      <a:pt x="882" y="1256"/>
                    </a:lnTo>
                    <a:lnTo>
                      <a:pt x="882" y="1253"/>
                    </a:lnTo>
                    <a:lnTo>
                      <a:pt x="882" y="1249"/>
                    </a:lnTo>
                    <a:lnTo>
                      <a:pt x="881" y="1243"/>
                    </a:lnTo>
                    <a:lnTo>
                      <a:pt x="880" y="1237"/>
                    </a:lnTo>
                    <a:lnTo>
                      <a:pt x="880" y="1235"/>
                    </a:lnTo>
                    <a:lnTo>
                      <a:pt x="880" y="1228"/>
                    </a:lnTo>
                    <a:lnTo>
                      <a:pt x="879" y="1222"/>
                    </a:lnTo>
                    <a:lnTo>
                      <a:pt x="877" y="1221"/>
                    </a:lnTo>
                    <a:lnTo>
                      <a:pt x="874" y="1219"/>
                    </a:lnTo>
                    <a:lnTo>
                      <a:pt x="872" y="1218"/>
                    </a:lnTo>
                    <a:lnTo>
                      <a:pt x="871" y="1219"/>
                    </a:lnTo>
                    <a:lnTo>
                      <a:pt x="870" y="1221"/>
                    </a:lnTo>
                    <a:lnTo>
                      <a:pt x="868" y="1223"/>
                    </a:lnTo>
                    <a:lnTo>
                      <a:pt x="867" y="1223"/>
                    </a:lnTo>
                    <a:lnTo>
                      <a:pt x="866" y="1221"/>
                    </a:lnTo>
                    <a:lnTo>
                      <a:pt x="865" y="1218"/>
                    </a:lnTo>
                    <a:lnTo>
                      <a:pt x="861" y="1206"/>
                    </a:lnTo>
                    <a:lnTo>
                      <a:pt x="860" y="1203"/>
                    </a:lnTo>
                    <a:lnTo>
                      <a:pt x="860" y="1199"/>
                    </a:lnTo>
                    <a:lnTo>
                      <a:pt x="858" y="1198"/>
                    </a:lnTo>
                    <a:lnTo>
                      <a:pt x="857" y="1197"/>
                    </a:lnTo>
                    <a:lnTo>
                      <a:pt x="854" y="1192"/>
                    </a:lnTo>
                    <a:lnTo>
                      <a:pt x="852" y="1191"/>
                    </a:lnTo>
                    <a:lnTo>
                      <a:pt x="851" y="1191"/>
                    </a:lnTo>
                    <a:lnTo>
                      <a:pt x="850" y="1191"/>
                    </a:lnTo>
                    <a:lnTo>
                      <a:pt x="848" y="1191"/>
                    </a:lnTo>
                    <a:lnTo>
                      <a:pt x="847" y="1189"/>
                    </a:lnTo>
                    <a:lnTo>
                      <a:pt x="845" y="1186"/>
                    </a:lnTo>
                    <a:lnTo>
                      <a:pt x="844" y="1185"/>
                    </a:lnTo>
                    <a:lnTo>
                      <a:pt x="842" y="1184"/>
                    </a:lnTo>
                    <a:lnTo>
                      <a:pt x="840" y="1185"/>
                    </a:lnTo>
                    <a:lnTo>
                      <a:pt x="839" y="1187"/>
                    </a:lnTo>
                    <a:lnTo>
                      <a:pt x="838" y="1188"/>
                    </a:lnTo>
                    <a:lnTo>
                      <a:pt x="836" y="1191"/>
                    </a:lnTo>
                    <a:lnTo>
                      <a:pt x="834" y="1195"/>
                    </a:lnTo>
                    <a:lnTo>
                      <a:pt x="832" y="1196"/>
                    </a:lnTo>
                    <a:lnTo>
                      <a:pt x="831" y="1196"/>
                    </a:lnTo>
                    <a:lnTo>
                      <a:pt x="826" y="1191"/>
                    </a:lnTo>
                    <a:lnTo>
                      <a:pt x="824" y="1190"/>
                    </a:lnTo>
                    <a:lnTo>
                      <a:pt x="820" y="1192"/>
                    </a:lnTo>
                    <a:lnTo>
                      <a:pt x="815" y="1191"/>
                    </a:lnTo>
                    <a:lnTo>
                      <a:pt x="813" y="1190"/>
                    </a:lnTo>
                    <a:lnTo>
                      <a:pt x="809" y="1187"/>
                    </a:lnTo>
                    <a:lnTo>
                      <a:pt x="807" y="1187"/>
                    </a:lnTo>
                    <a:lnTo>
                      <a:pt x="801" y="1189"/>
                    </a:lnTo>
                    <a:lnTo>
                      <a:pt x="800" y="1190"/>
                    </a:lnTo>
                    <a:lnTo>
                      <a:pt x="799" y="1190"/>
                    </a:lnTo>
                    <a:lnTo>
                      <a:pt x="797" y="1190"/>
                    </a:lnTo>
                    <a:lnTo>
                      <a:pt x="796" y="1189"/>
                    </a:lnTo>
                    <a:lnTo>
                      <a:pt x="796" y="1188"/>
                    </a:lnTo>
                    <a:lnTo>
                      <a:pt x="797" y="1186"/>
                    </a:lnTo>
                    <a:lnTo>
                      <a:pt x="798" y="1185"/>
                    </a:lnTo>
                    <a:lnTo>
                      <a:pt x="797" y="1184"/>
                    </a:lnTo>
                    <a:lnTo>
                      <a:pt x="800" y="1181"/>
                    </a:lnTo>
                    <a:lnTo>
                      <a:pt x="806" y="1175"/>
                    </a:lnTo>
                    <a:lnTo>
                      <a:pt x="805" y="1172"/>
                    </a:lnTo>
                    <a:lnTo>
                      <a:pt x="803" y="1167"/>
                    </a:lnTo>
                    <a:lnTo>
                      <a:pt x="802" y="1164"/>
                    </a:lnTo>
                    <a:lnTo>
                      <a:pt x="801" y="1163"/>
                    </a:lnTo>
                    <a:lnTo>
                      <a:pt x="798" y="1164"/>
                    </a:lnTo>
                    <a:lnTo>
                      <a:pt x="792" y="1169"/>
                    </a:lnTo>
                    <a:lnTo>
                      <a:pt x="791" y="1168"/>
                    </a:lnTo>
                    <a:lnTo>
                      <a:pt x="791" y="1167"/>
                    </a:lnTo>
                    <a:lnTo>
                      <a:pt x="790" y="1162"/>
                    </a:lnTo>
                    <a:lnTo>
                      <a:pt x="792" y="1160"/>
                    </a:lnTo>
                    <a:lnTo>
                      <a:pt x="795" y="1159"/>
                    </a:lnTo>
                    <a:lnTo>
                      <a:pt x="798" y="1157"/>
                    </a:lnTo>
                    <a:lnTo>
                      <a:pt x="798" y="1155"/>
                    </a:lnTo>
                    <a:lnTo>
                      <a:pt x="798" y="1155"/>
                    </a:lnTo>
                    <a:lnTo>
                      <a:pt x="794" y="1155"/>
                    </a:lnTo>
                    <a:lnTo>
                      <a:pt x="793" y="1154"/>
                    </a:lnTo>
                    <a:lnTo>
                      <a:pt x="790" y="1150"/>
                    </a:lnTo>
                    <a:lnTo>
                      <a:pt x="789" y="1148"/>
                    </a:lnTo>
                    <a:lnTo>
                      <a:pt x="787" y="1147"/>
                    </a:lnTo>
                    <a:lnTo>
                      <a:pt x="782" y="1150"/>
                    </a:lnTo>
                    <a:lnTo>
                      <a:pt x="776" y="1153"/>
                    </a:lnTo>
                    <a:lnTo>
                      <a:pt x="769" y="1157"/>
                    </a:lnTo>
                    <a:lnTo>
                      <a:pt x="769" y="1159"/>
                    </a:lnTo>
                    <a:lnTo>
                      <a:pt x="768" y="1160"/>
                    </a:lnTo>
                    <a:lnTo>
                      <a:pt x="767" y="1161"/>
                    </a:lnTo>
                    <a:lnTo>
                      <a:pt x="766" y="1163"/>
                    </a:lnTo>
                    <a:lnTo>
                      <a:pt x="765" y="1164"/>
                    </a:lnTo>
                    <a:lnTo>
                      <a:pt x="763" y="1164"/>
                    </a:lnTo>
                    <a:lnTo>
                      <a:pt x="761" y="1163"/>
                    </a:lnTo>
                    <a:lnTo>
                      <a:pt x="756" y="1161"/>
                    </a:lnTo>
                    <a:lnTo>
                      <a:pt x="751" y="1159"/>
                    </a:lnTo>
                    <a:lnTo>
                      <a:pt x="750" y="1159"/>
                    </a:lnTo>
                    <a:lnTo>
                      <a:pt x="743" y="1158"/>
                    </a:lnTo>
                    <a:lnTo>
                      <a:pt x="743" y="1157"/>
                    </a:lnTo>
                    <a:lnTo>
                      <a:pt x="742" y="1155"/>
                    </a:lnTo>
                    <a:lnTo>
                      <a:pt x="740" y="1153"/>
                    </a:lnTo>
                    <a:lnTo>
                      <a:pt x="738" y="1153"/>
                    </a:lnTo>
                    <a:lnTo>
                      <a:pt x="732" y="1157"/>
                    </a:lnTo>
                    <a:lnTo>
                      <a:pt x="726" y="1159"/>
                    </a:lnTo>
                    <a:lnTo>
                      <a:pt x="723" y="1163"/>
                    </a:lnTo>
                    <a:lnTo>
                      <a:pt x="720" y="1166"/>
                    </a:lnTo>
                    <a:lnTo>
                      <a:pt x="716" y="1167"/>
                    </a:lnTo>
                    <a:lnTo>
                      <a:pt x="716" y="1169"/>
                    </a:lnTo>
                    <a:lnTo>
                      <a:pt x="715" y="1171"/>
                    </a:lnTo>
                    <a:lnTo>
                      <a:pt x="712" y="1173"/>
                    </a:lnTo>
                    <a:lnTo>
                      <a:pt x="707" y="1176"/>
                    </a:lnTo>
                    <a:lnTo>
                      <a:pt x="704" y="1178"/>
                    </a:lnTo>
                    <a:lnTo>
                      <a:pt x="693" y="1179"/>
                    </a:lnTo>
                    <a:lnTo>
                      <a:pt x="690" y="1180"/>
                    </a:lnTo>
                    <a:lnTo>
                      <a:pt x="688" y="1181"/>
                    </a:lnTo>
                    <a:lnTo>
                      <a:pt x="686" y="1185"/>
                    </a:lnTo>
                    <a:lnTo>
                      <a:pt x="685" y="1189"/>
                    </a:lnTo>
                    <a:lnTo>
                      <a:pt x="682" y="1192"/>
                    </a:lnTo>
                    <a:lnTo>
                      <a:pt x="677" y="1196"/>
                    </a:lnTo>
                    <a:lnTo>
                      <a:pt x="670" y="1199"/>
                    </a:lnTo>
                    <a:lnTo>
                      <a:pt x="669" y="1201"/>
                    </a:lnTo>
                    <a:lnTo>
                      <a:pt x="668" y="1202"/>
                    </a:lnTo>
                    <a:lnTo>
                      <a:pt x="669" y="1203"/>
                    </a:lnTo>
                    <a:lnTo>
                      <a:pt x="670" y="1204"/>
                    </a:lnTo>
                    <a:lnTo>
                      <a:pt x="670" y="1205"/>
                    </a:lnTo>
                    <a:lnTo>
                      <a:pt x="669" y="1207"/>
                    </a:lnTo>
                    <a:lnTo>
                      <a:pt x="665" y="1210"/>
                    </a:lnTo>
                    <a:lnTo>
                      <a:pt x="663" y="1211"/>
                    </a:lnTo>
                    <a:lnTo>
                      <a:pt x="660" y="1212"/>
                    </a:lnTo>
                    <a:lnTo>
                      <a:pt x="658" y="1212"/>
                    </a:lnTo>
                    <a:lnTo>
                      <a:pt x="655" y="1212"/>
                    </a:lnTo>
                    <a:lnTo>
                      <a:pt x="654" y="1211"/>
                    </a:lnTo>
                    <a:lnTo>
                      <a:pt x="653" y="1212"/>
                    </a:lnTo>
                    <a:lnTo>
                      <a:pt x="651" y="1212"/>
                    </a:lnTo>
                    <a:lnTo>
                      <a:pt x="649" y="1212"/>
                    </a:lnTo>
                    <a:lnTo>
                      <a:pt x="645" y="1216"/>
                    </a:lnTo>
                    <a:lnTo>
                      <a:pt x="643" y="1216"/>
                    </a:lnTo>
                    <a:lnTo>
                      <a:pt x="640" y="1215"/>
                    </a:lnTo>
                    <a:lnTo>
                      <a:pt x="636" y="1214"/>
                    </a:lnTo>
                    <a:lnTo>
                      <a:pt x="633" y="1214"/>
                    </a:lnTo>
                    <a:lnTo>
                      <a:pt x="633" y="1213"/>
                    </a:lnTo>
                    <a:lnTo>
                      <a:pt x="633" y="1208"/>
                    </a:lnTo>
                    <a:lnTo>
                      <a:pt x="632" y="1207"/>
                    </a:lnTo>
                    <a:lnTo>
                      <a:pt x="628" y="1206"/>
                    </a:lnTo>
                    <a:lnTo>
                      <a:pt x="623" y="1204"/>
                    </a:lnTo>
                    <a:lnTo>
                      <a:pt x="621" y="1202"/>
                    </a:lnTo>
                    <a:lnTo>
                      <a:pt x="620" y="1202"/>
                    </a:lnTo>
                    <a:lnTo>
                      <a:pt x="619" y="1202"/>
                    </a:lnTo>
                    <a:lnTo>
                      <a:pt x="616" y="1204"/>
                    </a:lnTo>
                    <a:lnTo>
                      <a:pt x="613" y="1206"/>
                    </a:lnTo>
                    <a:lnTo>
                      <a:pt x="611" y="1206"/>
                    </a:lnTo>
                    <a:lnTo>
                      <a:pt x="609" y="1205"/>
                    </a:lnTo>
                    <a:lnTo>
                      <a:pt x="607" y="1204"/>
                    </a:lnTo>
                    <a:lnTo>
                      <a:pt x="601" y="1202"/>
                    </a:lnTo>
                    <a:lnTo>
                      <a:pt x="598" y="1202"/>
                    </a:lnTo>
                    <a:lnTo>
                      <a:pt x="592" y="1202"/>
                    </a:lnTo>
                    <a:lnTo>
                      <a:pt x="588" y="1202"/>
                    </a:lnTo>
                    <a:lnTo>
                      <a:pt x="587" y="1201"/>
                    </a:lnTo>
                    <a:lnTo>
                      <a:pt x="587" y="1200"/>
                    </a:lnTo>
                    <a:lnTo>
                      <a:pt x="588" y="1198"/>
                    </a:lnTo>
                    <a:lnTo>
                      <a:pt x="588" y="1196"/>
                    </a:lnTo>
                    <a:lnTo>
                      <a:pt x="588" y="1195"/>
                    </a:lnTo>
                    <a:lnTo>
                      <a:pt x="583" y="1194"/>
                    </a:lnTo>
                    <a:lnTo>
                      <a:pt x="579" y="1193"/>
                    </a:lnTo>
                    <a:lnTo>
                      <a:pt x="575" y="1193"/>
                    </a:lnTo>
                    <a:lnTo>
                      <a:pt x="572" y="1193"/>
                    </a:lnTo>
                    <a:lnTo>
                      <a:pt x="569" y="1195"/>
                    </a:lnTo>
                    <a:lnTo>
                      <a:pt x="567" y="1197"/>
                    </a:lnTo>
                    <a:lnTo>
                      <a:pt x="563" y="1199"/>
                    </a:lnTo>
                    <a:lnTo>
                      <a:pt x="559" y="1201"/>
                    </a:lnTo>
                    <a:lnTo>
                      <a:pt x="557" y="1203"/>
                    </a:lnTo>
                    <a:lnTo>
                      <a:pt x="554" y="1207"/>
                    </a:lnTo>
                    <a:lnTo>
                      <a:pt x="550" y="1211"/>
                    </a:lnTo>
                    <a:lnTo>
                      <a:pt x="546" y="1216"/>
                    </a:lnTo>
                    <a:lnTo>
                      <a:pt x="544" y="1221"/>
                    </a:lnTo>
                    <a:lnTo>
                      <a:pt x="541" y="1224"/>
                    </a:lnTo>
                    <a:lnTo>
                      <a:pt x="539" y="1226"/>
                    </a:lnTo>
                    <a:lnTo>
                      <a:pt x="537" y="1232"/>
                    </a:lnTo>
                    <a:lnTo>
                      <a:pt x="535" y="1230"/>
                    </a:lnTo>
                    <a:lnTo>
                      <a:pt x="532" y="1227"/>
                    </a:lnTo>
                    <a:lnTo>
                      <a:pt x="532" y="1224"/>
                    </a:lnTo>
                    <a:lnTo>
                      <a:pt x="534" y="1214"/>
                    </a:lnTo>
                    <a:lnTo>
                      <a:pt x="535" y="1210"/>
                    </a:lnTo>
                    <a:lnTo>
                      <a:pt x="534" y="1209"/>
                    </a:lnTo>
                    <a:lnTo>
                      <a:pt x="534" y="1205"/>
                    </a:lnTo>
                    <a:lnTo>
                      <a:pt x="532" y="1203"/>
                    </a:lnTo>
                    <a:lnTo>
                      <a:pt x="527" y="1201"/>
                    </a:lnTo>
                    <a:lnTo>
                      <a:pt x="526" y="1201"/>
                    </a:lnTo>
                    <a:lnTo>
                      <a:pt x="524" y="1203"/>
                    </a:lnTo>
                    <a:lnTo>
                      <a:pt x="522" y="1204"/>
                    </a:lnTo>
                    <a:lnTo>
                      <a:pt x="520" y="1204"/>
                    </a:lnTo>
                    <a:lnTo>
                      <a:pt x="515" y="1206"/>
                    </a:lnTo>
                    <a:lnTo>
                      <a:pt x="510" y="1207"/>
                    </a:lnTo>
                    <a:lnTo>
                      <a:pt x="509" y="1208"/>
                    </a:lnTo>
                    <a:lnTo>
                      <a:pt x="509" y="1209"/>
                    </a:lnTo>
                    <a:lnTo>
                      <a:pt x="509" y="1210"/>
                    </a:lnTo>
                    <a:lnTo>
                      <a:pt x="506" y="1210"/>
                    </a:lnTo>
                    <a:lnTo>
                      <a:pt x="503" y="1209"/>
                    </a:lnTo>
                    <a:lnTo>
                      <a:pt x="500" y="1209"/>
                    </a:lnTo>
                    <a:lnTo>
                      <a:pt x="494" y="1212"/>
                    </a:lnTo>
                    <a:lnTo>
                      <a:pt x="492" y="1212"/>
                    </a:lnTo>
                    <a:lnTo>
                      <a:pt x="490" y="1212"/>
                    </a:lnTo>
                    <a:lnTo>
                      <a:pt x="487" y="1212"/>
                    </a:lnTo>
                    <a:lnTo>
                      <a:pt x="480" y="1212"/>
                    </a:lnTo>
                    <a:lnTo>
                      <a:pt x="475" y="1211"/>
                    </a:lnTo>
                    <a:lnTo>
                      <a:pt x="471" y="1208"/>
                    </a:lnTo>
                    <a:lnTo>
                      <a:pt x="468" y="1206"/>
                    </a:lnTo>
                    <a:lnTo>
                      <a:pt x="465" y="1205"/>
                    </a:lnTo>
                    <a:lnTo>
                      <a:pt x="461" y="1204"/>
                    </a:lnTo>
                    <a:lnTo>
                      <a:pt x="460" y="1202"/>
                    </a:lnTo>
                    <a:lnTo>
                      <a:pt x="459" y="1201"/>
                    </a:lnTo>
                    <a:lnTo>
                      <a:pt x="457" y="1201"/>
                    </a:lnTo>
                    <a:lnTo>
                      <a:pt x="455" y="1202"/>
                    </a:lnTo>
                    <a:lnTo>
                      <a:pt x="453" y="1206"/>
                    </a:lnTo>
                    <a:lnTo>
                      <a:pt x="452" y="1207"/>
                    </a:lnTo>
                    <a:lnTo>
                      <a:pt x="449" y="1208"/>
                    </a:lnTo>
                    <a:lnTo>
                      <a:pt x="447" y="1207"/>
                    </a:lnTo>
                    <a:lnTo>
                      <a:pt x="443" y="1204"/>
                    </a:lnTo>
                    <a:lnTo>
                      <a:pt x="441" y="1201"/>
                    </a:lnTo>
                    <a:lnTo>
                      <a:pt x="440" y="1200"/>
                    </a:lnTo>
                    <a:lnTo>
                      <a:pt x="438" y="1202"/>
                    </a:lnTo>
                    <a:lnTo>
                      <a:pt x="438" y="1205"/>
                    </a:lnTo>
                    <a:lnTo>
                      <a:pt x="437" y="1208"/>
                    </a:lnTo>
                    <a:lnTo>
                      <a:pt x="435" y="1208"/>
                    </a:lnTo>
                    <a:lnTo>
                      <a:pt x="434" y="1208"/>
                    </a:lnTo>
                    <a:lnTo>
                      <a:pt x="432" y="1205"/>
                    </a:lnTo>
                    <a:lnTo>
                      <a:pt x="430" y="1200"/>
                    </a:lnTo>
                    <a:lnTo>
                      <a:pt x="427" y="1196"/>
                    </a:lnTo>
                    <a:lnTo>
                      <a:pt x="424" y="1194"/>
                    </a:lnTo>
                    <a:lnTo>
                      <a:pt x="414" y="1194"/>
                    </a:lnTo>
                    <a:lnTo>
                      <a:pt x="408" y="1193"/>
                    </a:lnTo>
                    <a:lnTo>
                      <a:pt x="404" y="1192"/>
                    </a:lnTo>
                    <a:lnTo>
                      <a:pt x="403" y="1190"/>
                    </a:lnTo>
                    <a:lnTo>
                      <a:pt x="404" y="1186"/>
                    </a:lnTo>
                    <a:lnTo>
                      <a:pt x="406" y="1182"/>
                    </a:lnTo>
                    <a:lnTo>
                      <a:pt x="406" y="1181"/>
                    </a:lnTo>
                    <a:lnTo>
                      <a:pt x="404" y="1181"/>
                    </a:lnTo>
                    <a:lnTo>
                      <a:pt x="402" y="1181"/>
                    </a:lnTo>
                    <a:lnTo>
                      <a:pt x="395" y="1183"/>
                    </a:lnTo>
                    <a:lnTo>
                      <a:pt x="393" y="1183"/>
                    </a:lnTo>
                    <a:lnTo>
                      <a:pt x="392" y="1182"/>
                    </a:lnTo>
                    <a:lnTo>
                      <a:pt x="390" y="1181"/>
                    </a:lnTo>
                    <a:lnTo>
                      <a:pt x="389" y="1180"/>
                    </a:lnTo>
                    <a:lnTo>
                      <a:pt x="388" y="1179"/>
                    </a:lnTo>
                    <a:lnTo>
                      <a:pt x="381" y="1175"/>
                    </a:lnTo>
                    <a:lnTo>
                      <a:pt x="379" y="1173"/>
                    </a:lnTo>
                    <a:lnTo>
                      <a:pt x="376" y="1170"/>
                    </a:lnTo>
                    <a:lnTo>
                      <a:pt x="373" y="1169"/>
                    </a:lnTo>
                    <a:lnTo>
                      <a:pt x="371" y="1164"/>
                    </a:lnTo>
                    <a:lnTo>
                      <a:pt x="369" y="1159"/>
                    </a:lnTo>
                    <a:lnTo>
                      <a:pt x="369" y="1156"/>
                    </a:lnTo>
                    <a:lnTo>
                      <a:pt x="366" y="1155"/>
                    </a:lnTo>
                    <a:lnTo>
                      <a:pt x="363" y="1154"/>
                    </a:lnTo>
                    <a:lnTo>
                      <a:pt x="358" y="1156"/>
                    </a:lnTo>
                    <a:lnTo>
                      <a:pt x="353" y="1158"/>
                    </a:lnTo>
                    <a:lnTo>
                      <a:pt x="350" y="1158"/>
                    </a:lnTo>
                    <a:lnTo>
                      <a:pt x="346" y="1153"/>
                    </a:lnTo>
                    <a:lnTo>
                      <a:pt x="342" y="1148"/>
                    </a:lnTo>
                    <a:lnTo>
                      <a:pt x="338" y="1143"/>
                    </a:lnTo>
                    <a:lnTo>
                      <a:pt x="335" y="1141"/>
                    </a:lnTo>
                    <a:lnTo>
                      <a:pt x="330" y="1140"/>
                    </a:lnTo>
                    <a:lnTo>
                      <a:pt x="325" y="1138"/>
                    </a:lnTo>
                    <a:lnTo>
                      <a:pt x="317" y="1132"/>
                    </a:lnTo>
                    <a:lnTo>
                      <a:pt x="312" y="1127"/>
                    </a:lnTo>
                    <a:lnTo>
                      <a:pt x="303" y="1123"/>
                    </a:lnTo>
                    <a:lnTo>
                      <a:pt x="300" y="1120"/>
                    </a:lnTo>
                    <a:lnTo>
                      <a:pt x="300" y="1119"/>
                    </a:lnTo>
                    <a:lnTo>
                      <a:pt x="298" y="1115"/>
                    </a:lnTo>
                    <a:lnTo>
                      <a:pt x="296" y="1112"/>
                    </a:lnTo>
                    <a:lnTo>
                      <a:pt x="290" y="1110"/>
                    </a:lnTo>
                    <a:lnTo>
                      <a:pt x="282" y="1109"/>
                    </a:lnTo>
                    <a:lnTo>
                      <a:pt x="274" y="1111"/>
                    </a:lnTo>
                    <a:lnTo>
                      <a:pt x="269" y="1121"/>
                    </a:lnTo>
                    <a:lnTo>
                      <a:pt x="266" y="1124"/>
                    </a:lnTo>
                    <a:lnTo>
                      <a:pt x="264" y="1124"/>
                    </a:lnTo>
                    <a:lnTo>
                      <a:pt x="262" y="1121"/>
                    </a:lnTo>
                    <a:lnTo>
                      <a:pt x="260" y="1118"/>
                    </a:lnTo>
                    <a:lnTo>
                      <a:pt x="259" y="1116"/>
                    </a:lnTo>
                    <a:lnTo>
                      <a:pt x="255" y="1113"/>
                    </a:lnTo>
                    <a:lnTo>
                      <a:pt x="251" y="1111"/>
                    </a:lnTo>
                    <a:lnTo>
                      <a:pt x="249" y="1108"/>
                    </a:lnTo>
                    <a:lnTo>
                      <a:pt x="246" y="1107"/>
                    </a:lnTo>
                    <a:lnTo>
                      <a:pt x="244" y="1106"/>
                    </a:lnTo>
                    <a:lnTo>
                      <a:pt x="239" y="1105"/>
                    </a:lnTo>
                    <a:lnTo>
                      <a:pt x="234" y="1102"/>
                    </a:lnTo>
                    <a:lnTo>
                      <a:pt x="231" y="1102"/>
                    </a:lnTo>
                    <a:lnTo>
                      <a:pt x="231" y="1101"/>
                    </a:lnTo>
                    <a:lnTo>
                      <a:pt x="232" y="1097"/>
                    </a:lnTo>
                    <a:lnTo>
                      <a:pt x="232" y="1094"/>
                    </a:lnTo>
                    <a:lnTo>
                      <a:pt x="230" y="1093"/>
                    </a:lnTo>
                    <a:lnTo>
                      <a:pt x="228" y="1093"/>
                    </a:lnTo>
                    <a:lnTo>
                      <a:pt x="222" y="1089"/>
                    </a:lnTo>
                    <a:lnTo>
                      <a:pt x="222" y="1089"/>
                    </a:lnTo>
                    <a:lnTo>
                      <a:pt x="220" y="1088"/>
                    </a:lnTo>
                    <a:lnTo>
                      <a:pt x="218" y="1086"/>
                    </a:lnTo>
                    <a:lnTo>
                      <a:pt x="213" y="1086"/>
                    </a:lnTo>
                    <a:lnTo>
                      <a:pt x="209" y="1087"/>
                    </a:lnTo>
                    <a:lnTo>
                      <a:pt x="207" y="1085"/>
                    </a:lnTo>
                    <a:lnTo>
                      <a:pt x="203" y="1082"/>
                    </a:lnTo>
                    <a:lnTo>
                      <a:pt x="203" y="1081"/>
                    </a:lnTo>
                    <a:lnTo>
                      <a:pt x="202" y="1080"/>
                    </a:lnTo>
                    <a:lnTo>
                      <a:pt x="198" y="1075"/>
                    </a:lnTo>
                    <a:lnTo>
                      <a:pt x="193" y="1068"/>
                    </a:lnTo>
                    <a:lnTo>
                      <a:pt x="191" y="1067"/>
                    </a:lnTo>
                    <a:lnTo>
                      <a:pt x="190" y="1068"/>
                    </a:lnTo>
                    <a:lnTo>
                      <a:pt x="189" y="1071"/>
                    </a:lnTo>
                    <a:lnTo>
                      <a:pt x="188" y="1071"/>
                    </a:lnTo>
                    <a:lnTo>
                      <a:pt x="186" y="1071"/>
                    </a:lnTo>
                    <a:lnTo>
                      <a:pt x="184" y="1072"/>
                    </a:lnTo>
                    <a:lnTo>
                      <a:pt x="182" y="1073"/>
                    </a:lnTo>
                    <a:lnTo>
                      <a:pt x="181" y="1072"/>
                    </a:lnTo>
                    <a:lnTo>
                      <a:pt x="181" y="1071"/>
                    </a:lnTo>
                    <a:lnTo>
                      <a:pt x="181" y="1067"/>
                    </a:lnTo>
                    <a:lnTo>
                      <a:pt x="180" y="1065"/>
                    </a:lnTo>
                    <a:lnTo>
                      <a:pt x="181" y="1062"/>
                    </a:lnTo>
                    <a:lnTo>
                      <a:pt x="183" y="1059"/>
                    </a:lnTo>
                    <a:lnTo>
                      <a:pt x="181" y="1057"/>
                    </a:lnTo>
                    <a:lnTo>
                      <a:pt x="179" y="1054"/>
                    </a:lnTo>
                    <a:lnTo>
                      <a:pt x="179" y="1052"/>
                    </a:lnTo>
                    <a:lnTo>
                      <a:pt x="180" y="1048"/>
                    </a:lnTo>
                    <a:lnTo>
                      <a:pt x="180" y="1045"/>
                    </a:lnTo>
                    <a:lnTo>
                      <a:pt x="180" y="1044"/>
                    </a:lnTo>
                    <a:lnTo>
                      <a:pt x="178" y="1043"/>
                    </a:lnTo>
                    <a:lnTo>
                      <a:pt x="172" y="1035"/>
                    </a:lnTo>
                    <a:lnTo>
                      <a:pt x="172" y="1034"/>
                    </a:lnTo>
                    <a:lnTo>
                      <a:pt x="171" y="1031"/>
                    </a:lnTo>
                    <a:lnTo>
                      <a:pt x="170" y="1027"/>
                    </a:lnTo>
                    <a:lnTo>
                      <a:pt x="169" y="1024"/>
                    </a:lnTo>
                    <a:lnTo>
                      <a:pt x="168" y="1022"/>
                    </a:lnTo>
                    <a:lnTo>
                      <a:pt x="168" y="1021"/>
                    </a:lnTo>
                    <a:lnTo>
                      <a:pt x="169" y="1021"/>
                    </a:lnTo>
                    <a:lnTo>
                      <a:pt x="173" y="1020"/>
                    </a:lnTo>
                    <a:lnTo>
                      <a:pt x="177" y="1020"/>
                    </a:lnTo>
                    <a:lnTo>
                      <a:pt x="179" y="1019"/>
                    </a:lnTo>
                    <a:lnTo>
                      <a:pt x="180" y="1021"/>
                    </a:lnTo>
                    <a:lnTo>
                      <a:pt x="181" y="1023"/>
                    </a:lnTo>
                    <a:lnTo>
                      <a:pt x="182" y="1024"/>
                    </a:lnTo>
                    <a:lnTo>
                      <a:pt x="184" y="1027"/>
                    </a:lnTo>
                    <a:lnTo>
                      <a:pt x="187" y="1029"/>
                    </a:lnTo>
                    <a:lnTo>
                      <a:pt x="190" y="1029"/>
                    </a:lnTo>
                    <a:lnTo>
                      <a:pt x="192" y="1028"/>
                    </a:lnTo>
                    <a:lnTo>
                      <a:pt x="194" y="1024"/>
                    </a:lnTo>
                    <a:lnTo>
                      <a:pt x="196" y="1023"/>
                    </a:lnTo>
                    <a:lnTo>
                      <a:pt x="197" y="1023"/>
                    </a:lnTo>
                    <a:lnTo>
                      <a:pt x="197" y="1023"/>
                    </a:lnTo>
                    <a:lnTo>
                      <a:pt x="197" y="1020"/>
                    </a:lnTo>
                    <a:lnTo>
                      <a:pt x="198" y="1015"/>
                    </a:lnTo>
                    <a:lnTo>
                      <a:pt x="198" y="1012"/>
                    </a:lnTo>
                    <a:lnTo>
                      <a:pt x="197" y="1010"/>
                    </a:lnTo>
                    <a:lnTo>
                      <a:pt x="197" y="1008"/>
                    </a:lnTo>
                    <a:lnTo>
                      <a:pt x="197" y="1005"/>
                    </a:lnTo>
                    <a:lnTo>
                      <a:pt x="195" y="1002"/>
                    </a:lnTo>
                    <a:lnTo>
                      <a:pt x="193" y="1001"/>
                    </a:lnTo>
                    <a:lnTo>
                      <a:pt x="193" y="1000"/>
                    </a:lnTo>
                    <a:lnTo>
                      <a:pt x="194" y="998"/>
                    </a:lnTo>
                    <a:lnTo>
                      <a:pt x="194" y="995"/>
                    </a:lnTo>
                    <a:lnTo>
                      <a:pt x="194" y="993"/>
                    </a:lnTo>
                    <a:lnTo>
                      <a:pt x="194" y="993"/>
                    </a:lnTo>
                    <a:lnTo>
                      <a:pt x="192" y="992"/>
                    </a:lnTo>
                    <a:lnTo>
                      <a:pt x="190" y="990"/>
                    </a:lnTo>
                    <a:lnTo>
                      <a:pt x="188" y="988"/>
                    </a:lnTo>
                    <a:lnTo>
                      <a:pt x="187" y="986"/>
                    </a:lnTo>
                    <a:lnTo>
                      <a:pt x="185" y="984"/>
                    </a:lnTo>
                    <a:lnTo>
                      <a:pt x="183" y="981"/>
                    </a:lnTo>
                    <a:lnTo>
                      <a:pt x="182" y="975"/>
                    </a:lnTo>
                    <a:lnTo>
                      <a:pt x="182" y="968"/>
                    </a:lnTo>
                    <a:lnTo>
                      <a:pt x="181" y="965"/>
                    </a:lnTo>
                    <a:lnTo>
                      <a:pt x="180" y="960"/>
                    </a:lnTo>
                    <a:lnTo>
                      <a:pt x="180" y="958"/>
                    </a:lnTo>
                    <a:lnTo>
                      <a:pt x="181" y="957"/>
                    </a:lnTo>
                    <a:lnTo>
                      <a:pt x="187" y="952"/>
                    </a:lnTo>
                    <a:lnTo>
                      <a:pt x="189" y="951"/>
                    </a:lnTo>
                    <a:lnTo>
                      <a:pt x="189" y="950"/>
                    </a:lnTo>
                    <a:lnTo>
                      <a:pt x="189" y="948"/>
                    </a:lnTo>
                    <a:lnTo>
                      <a:pt x="187" y="946"/>
                    </a:lnTo>
                    <a:lnTo>
                      <a:pt x="185" y="944"/>
                    </a:lnTo>
                    <a:lnTo>
                      <a:pt x="181" y="941"/>
                    </a:lnTo>
                    <a:lnTo>
                      <a:pt x="178" y="939"/>
                    </a:lnTo>
                    <a:lnTo>
                      <a:pt x="173" y="937"/>
                    </a:lnTo>
                    <a:lnTo>
                      <a:pt x="166" y="935"/>
                    </a:lnTo>
                    <a:lnTo>
                      <a:pt x="164" y="933"/>
                    </a:lnTo>
                    <a:lnTo>
                      <a:pt x="163" y="928"/>
                    </a:lnTo>
                    <a:lnTo>
                      <a:pt x="160" y="920"/>
                    </a:lnTo>
                    <a:lnTo>
                      <a:pt x="157" y="912"/>
                    </a:lnTo>
                    <a:lnTo>
                      <a:pt x="155" y="907"/>
                    </a:lnTo>
                    <a:lnTo>
                      <a:pt x="155" y="905"/>
                    </a:lnTo>
                    <a:lnTo>
                      <a:pt x="156" y="899"/>
                    </a:lnTo>
                    <a:lnTo>
                      <a:pt x="156" y="898"/>
                    </a:lnTo>
                    <a:lnTo>
                      <a:pt x="155" y="897"/>
                    </a:lnTo>
                    <a:lnTo>
                      <a:pt x="153" y="898"/>
                    </a:lnTo>
                    <a:lnTo>
                      <a:pt x="151" y="899"/>
                    </a:lnTo>
                    <a:lnTo>
                      <a:pt x="149" y="898"/>
                    </a:lnTo>
                    <a:lnTo>
                      <a:pt x="148" y="897"/>
                    </a:lnTo>
                    <a:lnTo>
                      <a:pt x="148" y="897"/>
                    </a:lnTo>
                    <a:lnTo>
                      <a:pt x="147" y="897"/>
                    </a:lnTo>
                    <a:lnTo>
                      <a:pt x="145" y="898"/>
                    </a:lnTo>
                    <a:lnTo>
                      <a:pt x="140" y="898"/>
                    </a:lnTo>
                    <a:lnTo>
                      <a:pt x="138" y="898"/>
                    </a:lnTo>
                    <a:lnTo>
                      <a:pt x="135" y="898"/>
                    </a:lnTo>
                    <a:lnTo>
                      <a:pt x="130" y="896"/>
                    </a:lnTo>
                    <a:lnTo>
                      <a:pt x="123" y="894"/>
                    </a:lnTo>
                    <a:lnTo>
                      <a:pt x="115" y="892"/>
                    </a:lnTo>
                    <a:lnTo>
                      <a:pt x="111" y="890"/>
                    </a:lnTo>
                    <a:lnTo>
                      <a:pt x="110" y="889"/>
                    </a:lnTo>
                    <a:lnTo>
                      <a:pt x="107" y="887"/>
                    </a:lnTo>
                    <a:lnTo>
                      <a:pt x="104" y="885"/>
                    </a:lnTo>
                    <a:lnTo>
                      <a:pt x="104" y="880"/>
                    </a:lnTo>
                    <a:lnTo>
                      <a:pt x="102" y="880"/>
                    </a:lnTo>
                    <a:lnTo>
                      <a:pt x="98" y="882"/>
                    </a:lnTo>
                    <a:lnTo>
                      <a:pt x="93" y="883"/>
                    </a:lnTo>
                    <a:lnTo>
                      <a:pt x="91" y="883"/>
                    </a:lnTo>
                    <a:lnTo>
                      <a:pt x="90" y="883"/>
                    </a:lnTo>
                    <a:lnTo>
                      <a:pt x="88" y="877"/>
                    </a:lnTo>
                    <a:lnTo>
                      <a:pt x="87" y="876"/>
                    </a:lnTo>
                    <a:lnTo>
                      <a:pt x="85" y="875"/>
                    </a:lnTo>
                    <a:lnTo>
                      <a:pt x="82" y="874"/>
                    </a:lnTo>
                    <a:lnTo>
                      <a:pt x="81" y="873"/>
                    </a:lnTo>
                    <a:lnTo>
                      <a:pt x="81" y="871"/>
                    </a:lnTo>
                    <a:lnTo>
                      <a:pt x="82" y="869"/>
                    </a:lnTo>
                    <a:lnTo>
                      <a:pt x="83" y="868"/>
                    </a:lnTo>
                    <a:lnTo>
                      <a:pt x="83" y="859"/>
                    </a:lnTo>
                    <a:lnTo>
                      <a:pt x="83" y="855"/>
                    </a:lnTo>
                    <a:lnTo>
                      <a:pt x="82" y="853"/>
                    </a:lnTo>
                    <a:lnTo>
                      <a:pt x="80" y="849"/>
                    </a:lnTo>
                    <a:lnTo>
                      <a:pt x="79" y="847"/>
                    </a:lnTo>
                    <a:lnTo>
                      <a:pt x="76" y="845"/>
                    </a:lnTo>
                    <a:lnTo>
                      <a:pt x="73" y="843"/>
                    </a:lnTo>
                    <a:lnTo>
                      <a:pt x="69" y="842"/>
                    </a:lnTo>
                    <a:lnTo>
                      <a:pt x="65" y="844"/>
                    </a:lnTo>
                    <a:lnTo>
                      <a:pt x="64" y="843"/>
                    </a:lnTo>
                    <a:lnTo>
                      <a:pt x="62" y="837"/>
                    </a:lnTo>
                    <a:lnTo>
                      <a:pt x="61" y="835"/>
                    </a:lnTo>
                    <a:lnTo>
                      <a:pt x="54" y="833"/>
                    </a:lnTo>
                    <a:lnTo>
                      <a:pt x="51" y="832"/>
                    </a:lnTo>
                    <a:lnTo>
                      <a:pt x="47" y="833"/>
                    </a:lnTo>
                    <a:lnTo>
                      <a:pt x="45" y="834"/>
                    </a:lnTo>
                    <a:lnTo>
                      <a:pt x="44" y="833"/>
                    </a:lnTo>
                    <a:lnTo>
                      <a:pt x="41" y="831"/>
                    </a:lnTo>
                    <a:lnTo>
                      <a:pt x="38" y="830"/>
                    </a:lnTo>
                    <a:lnTo>
                      <a:pt x="35" y="830"/>
                    </a:lnTo>
                    <a:lnTo>
                      <a:pt x="33" y="831"/>
                    </a:lnTo>
                    <a:lnTo>
                      <a:pt x="33" y="830"/>
                    </a:lnTo>
                    <a:lnTo>
                      <a:pt x="32" y="829"/>
                    </a:lnTo>
                    <a:lnTo>
                      <a:pt x="27" y="826"/>
                    </a:lnTo>
                    <a:lnTo>
                      <a:pt x="27" y="825"/>
                    </a:lnTo>
                    <a:lnTo>
                      <a:pt x="34" y="821"/>
                    </a:lnTo>
                    <a:lnTo>
                      <a:pt x="38" y="820"/>
                    </a:lnTo>
                    <a:lnTo>
                      <a:pt x="40" y="819"/>
                    </a:lnTo>
                    <a:lnTo>
                      <a:pt x="40" y="819"/>
                    </a:lnTo>
                    <a:lnTo>
                      <a:pt x="41" y="821"/>
                    </a:lnTo>
                    <a:lnTo>
                      <a:pt x="44" y="822"/>
                    </a:lnTo>
                    <a:lnTo>
                      <a:pt x="45" y="822"/>
                    </a:lnTo>
                    <a:lnTo>
                      <a:pt x="46" y="821"/>
                    </a:lnTo>
                    <a:lnTo>
                      <a:pt x="50" y="819"/>
                    </a:lnTo>
                    <a:lnTo>
                      <a:pt x="52" y="817"/>
                    </a:lnTo>
                    <a:lnTo>
                      <a:pt x="53" y="815"/>
                    </a:lnTo>
                    <a:lnTo>
                      <a:pt x="53" y="812"/>
                    </a:lnTo>
                    <a:lnTo>
                      <a:pt x="49" y="808"/>
                    </a:lnTo>
                    <a:lnTo>
                      <a:pt x="46" y="807"/>
                    </a:lnTo>
                    <a:lnTo>
                      <a:pt x="46" y="805"/>
                    </a:lnTo>
                    <a:lnTo>
                      <a:pt x="46" y="802"/>
                    </a:lnTo>
                    <a:lnTo>
                      <a:pt x="47" y="798"/>
                    </a:lnTo>
                    <a:lnTo>
                      <a:pt x="46" y="796"/>
                    </a:lnTo>
                    <a:lnTo>
                      <a:pt x="46" y="795"/>
                    </a:lnTo>
                    <a:lnTo>
                      <a:pt x="45" y="791"/>
                    </a:lnTo>
                    <a:lnTo>
                      <a:pt x="44" y="786"/>
                    </a:lnTo>
                    <a:lnTo>
                      <a:pt x="42" y="783"/>
                    </a:lnTo>
                    <a:lnTo>
                      <a:pt x="41" y="779"/>
                    </a:lnTo>
                    <a:lnTo>
                      <a:pt x="41" y="776"/>
                    </a:lnTo>
                    <a:lnTo>
                      <a:pt x="43" y="770"/>
                    </a:lnTo>
                    <a:lnTo>
                      <a:pt x="43" y="767"/>
                    </a:lnTo>
                    <a:lnTo>
                      <a:pt x="40" y="765"/>
                    </a:lnTo>
                    <a:lnTo>
                      <a:pt x="32" y="761"/>
                    </a:lnTo>
                    <a:lnTo>
                      <a:pt x="24" y="758"/>
                    </a:lnTo>
                    <a:lnTo>
                      <a:pt x="21" y="758"/>
                    </a:lnTo>
                    <a:lnTo>
                      <a:pt x="19" y="758"/>
                    </a:lnTo>
                    <a:lnTo>
                      <a:pt x="16" y="761"/>
                    </a:lnTo>
                    <a:lnTo>
                      <a:pt x="15" y="764"/>
                    </a:lnTo>
                    <a:lnTo>
                      <a:pt x="13" y="764"/>
                    </a:lnTo>
                    <a:lnTo>
                      <a:pt x="10" y="763"/>
                    </a:lnTo>
                    <a:lnTo>
                      <a:pt x="7" y="761"/>
                    </a:lnTo>
                    <a:lnTo>
                      <a:pt x="6" y="757"/>
                    </a:lnTo>
                    <a:lnTo>
                      <a:pt x="4" y="751"/>
                    </a:lnTo>
                    <a:lnTo>
                      <a:pt x="4" y="750"/>
                    </a:lnTo>
                    <a:lnTo>
                      <a:pt x="4" y="748"/>
                    </a:lnTo>
                    <a:lnTo>
                      <a:pt x="5" y="747"/>
                    </a:lnTo>
                    <a:lnTo>
                      <a:pt x="7" y="746"/>
                    </a:lnTo>
                    <a:lnTo>
                      <a:pt x="7" y="744"/>
                    </a:lnTo>
                    <a:lnTo>
                      <a:pt x="7" y="743"/>
                    </a:lnTo>
                    <a:lnTo>
                      <a:pt x="5" y="741"/>
                    </a:lnTo>
                    <a:lnTo>
                      <a:pt x="3" y="738"/>
                    </a:lnTo>
                    <a:lnTo>
                      <a:pt x="0" y="733"/>
                    </a:lnTo>
                    <a:lnTo>
                      <a:pt x="1" y="730"/>
                    </a:lnTo>
                    <a:lnTo>
                      <a:pt x="1" y="725"/>
                    </a:lnTo>
                    <a:lnTo>
                      <a:pt x="1" y="723"/>
                    </a:lnTo>
                    <a:lnTo>
                      <a:pt x="4" y="722"/>
                    </a:lnTo>
                    <a:lnTo>
                      <a:pt x="8" y="721"/>
                    </a:lnTo>
                    <a:lnTo>
                      <a:pt x="10" y="719"/>
                    </a:lnTo>
                    <a:lnTo>
                      <a:pt x="11" y="717"/>
                    </a:lnTo>
                    <a:lnTo>
                      <a:pt x="11" y="716"/>
                    </a:lnTo>
                    <a:lnTo>
                      <a:pt x="10" y="711"/>
                    </a:lnTo>
                    <a:lnTo>
                      <a:pt x="9" y="709"/>
                    </a:lnTo>
                    <a:lnTo>
                      <a:pt x="8" y="707"/>
                    </a:lnTo>
                    <a:lnTo>
                      <a:pt x="9" y="706"/>
                    </a:lnTo>
                    <a:lnTo>
                      <a:pt x="10" y="703"/>
                    </a:lnTo>
                    <a:lnTo>
                      <a:pt x="12" y="699"/>
                    </a:lnTo>
                    <a:lnTo>
                      <a:pt x="14" y="696"/>
                    </a:lnTo>
                    <a:lnTo>
                      <a:pt x="15" y="695"/>
                    </a:lnTo>
                    <a:lnTo>
                      <a:pt x="17" y="694"/>
                    </a:lnTo>
                    <a:lnTo>
                      <a:pt x="23" y="694"/>
                    </a:lnTo>
                    <a:lnTo>
                      <a:pt x="29" y="691"/>
                    </a:lnTo>
                    <a:lnTo>
                      <a:pt x="36" y="685"/>
                    </a:lnTo>
                    <a:lnTo>
                      <a:pt x="38" y="684"/>
                    </a:lnTo>
                    <a:lnTo>
                      <a:pt x="41" y="683"/>
                    </a:lnTo>
                    <a:lnTo>
                      <a:pt x="43" y="683"/>
                    </a:lnTo>
                    <a:lnTo>
                      <a:pt x="44" y="682"/>
                    </a:lnTo>
                    <a:lnTo>
                      <a:pt x="42" y="678"/>
                    </a:lnTo>
                    <a:lnTo>
                      <a:pt x="43" y="677"/>
                    </a:lnTo>
                    <a:lnTo>
                      <a:pt x="43" y="676"/>
                    </a:lnTo>
                    <a:lnTo>
                      <a:pt x="45" y="675"/>
                    </a:lnTo>
                    <a:lnTo>
                      <a:pt x="49" y="677"/>
                    </a:lnTo>
                    <a:lnTo>
                      <a:pt x="53" y="677"/>
                    </a:lnTo>
                    <a:lnTo>
                      <a:pt x="58" y="676"/>
                    </a:lnTo>
                    <a:lnTo>
                      <a:pt x="67" y="669"/>
                    </a:lnTo>
                    <a:lnTo>
                      <a:pt x="69" y="669"/>
                    </a:lnTo>
                    <a:lnTo>
                      <a:pt x="70" y="670"/>
                    </a:lnTo>
                    <a:lnTo>
                      <a:pt x="71" y="674"/>
                    </a:lnTo>
                    <a:lnTo>
                      <a:pt x="72" y="683"/>
                    </a:lnTo>
                    <a:lnTo>
                      <a:pt x="73" y="684"/>
                    </a:lnTo>
                    <a:lnTo>
                      <a:pt x="80" y="684"/>
                    </a:lnTo>
                    <a:lnTo>
                      <a:pt x="84" y="681"/>
                    </a:lnTo>
                    <a:lnTo>
                      <a:pt x="87" y="680"/>
                    </a:lnTo>
                    <a:lnTo>
                      <a:pt x="90" y="681"/>
                    </a:lnTo>
                    <a:lnTo>
                      <a:pt x="92" y="679"/>
                    </a:lnTo>
                    <a:lnTo>
                      <a:pt x="93" y="678"/>
                    </a:lnTo>
                    <a:lnTo>
                      <a:pt x="95" y="682"/>
                    </a:lnTo>
                    <a:lnTo>
                      <a:pt x="98" y="680"/>
                    </a:lnTo>
                    <a:lnTo>
                      <a:pt x="101" y="677"/>
                    </a:lnTo>
                    <a:lnTo>
                      <a:pt x="103" y="674"/>
                    </a:lnTo>
                    <a:lnTo>
                      <a:pt x="105" y="671"/>
                    </a:lnTo>
                    <a:lnTo>
                      <a:pt x="106" y="667"/>
                    </a:lnTo>
                    <a:lnTo>
                      <a:pt x="107" y="664"/>
                    </a:lnTo>
                    <a:lnTo>
                      <a:pt x="108" y="662"/>
                    </a:lnTo>
                    <a:lnTo>
                      <a:pt x="109" y="660"/>
                    </a:lnTo>
                    <a:lnTo>
                      <a:pt x="113" y="653"/>
                    </a:lnTo>
                    <a:lnTo>
                      <a:pt x="116" y="651"/>
                    </a:lnTo>
                    <a:lnTo>
                      <a:pt x="119" y="650"/>
                    </a:lnTo>
                    <a:lnTo>
                      <a:pt x="126" y="651"/>
                    </a:lnTo>
                    <a:lnTo>
                      <a:pt x="129" y="651"/>
                    </a:lnTo>
                    <a:lnTo>
                      <a:pt x="140" y="652"/>
                    </a:lnTo>
                    <a:lnTo>
                      <a:pt x="145" y="651"/>
                    </a:lnTo>
                    <a:lnTo>
                      <a:pt x="148" y="649"/>
                    </a:lnTo>
                    <a:lnTo>
                      <a:pt x="153" y="649"/>
                    </a:lnTo>
                    <a:lnTo>
                      <a:pt x="159" y="648"/>
                    </a:lnTo>
                    <a:lnTo>
                      <a:pt x="167" y="639"/>
                    </a:lnTo>
                    <a:lnTo>
                      <a:pt x="167" y="637"/>
                    </a:lnTo>
                    <a:lnTo>
                      <a:pt x="167" y="635"/>
                    </a:lnTo>
                    <a:lnTo>
                      <a:pt x="170" y="632"/>
                    </a:lnTo>
                    <a:lnTo>
                      <a:pt x="174" y="630"/>
                    </a:lnTo>
                    <a:lnTo>
                      <a:pt x="181" y="626"/>
                    </a:lnTo>
                    <a:lnTo>
                      <a:pt x="195" y="618"/>
                    </a:lnTo>
                    <a:lnTo>
                      <a:pt x="200" y="615"/>
                    </a:lnTo>
                    <a:lnTo>
                      <a:pt x="202" y="615"/>
                    </a:lnTo>
                    <a:lnTo>
                      <a:pt x="207" y="614"/>
                    </a:lnTo>
                    <a:lnTo>
                      <a:pt x="216" y="610"/>
                    </a:lnTo>
                    <a:lnTo>
                      <a:pt x="219" y="605"/>
                    </a:lnTo>
                    <a:lnTo>
                      <a:pt x="221" y="604"/>
                    </a:lnTo>
                    <a:lnTo>
                      <a:pt x="232" y="604"/>
                    </a:lnTo>
                    <a:lnTo>
                      <a:pt x="233" y="603"/>
                    </a:lnTo>
                    <a:lnTo>
                      <a:pt x="233" y="602"/>
                    </a:lnTo>
                    <a:lnTo>
                      <a:pt x="233" y="599"/>
                    </a:lnTo>
                    <a:lnTo>
                      <a:pt x="232" y="596"/>
                    </a:lnTo>
                    <a:lnTo>
                      <a:pt x="233" y="595"/>
                    </a:lnTo>
                    <a:lnTo>
                      <a:pt x="234" y="594"/>
                    </a:lnTo>
                    <a:lnTo>
                      <a:pt x="234" y="592"/>
                    </a:lnTo>
                    <a:lnTo>
                      <a:pt x="232" y="586"/>
                    </a:lnTo>
                    <a:lnTo>
                      <a:pt x="231" y="581"/>
                    </a:lnTo>
                    <a:lnTo>
                      <a:pt x="230" y="576"/>
                    </a:lnTo>
                    <a:lnTo>
                      <a:pt x="230" y="574"/>
                    </a:lnTo>
                    <a:lnTo>
                      <a:pt x="232" y="570"/>
                    </a:lnTo>
                    <a:lnTo>
                      <a:pt x="233" y="567"/>
                    </a:lnTo>
                    <a:lnTo>
                      <a:pt x="239" y="565"/>
                    </a:lnTo>
                    <a:lnTo>
                      <a:pt x="244" y="564"/>
                    </a:lnTo>
                    <a:lnTo>
                      <a:pt x="244" y="562"/>
                    </a:lnTo>
                    <a:lnTo>
                      <a:pt x="240" y="561"/>
                    </a:lnTo>
                    <a:lnTo>
                      <a:pt x="238" y="559"/>
                    </a:lnTo>
                    <a:lnTo>
                      <a:pt x="238" y="558"/>
                    </a:lnTo>
                    <a:lnTo>
                      <a:pt x="238" y="557"/>
                    </a:lnTo>
                    <a:lnTo>
                      <a:pt x="238" y="556"/>
                    </a:lnTo>
                    <a:lnTo>
                      <a:pt x="242" y="554"/>
                    </a:lnTo>
                    <a:lnTo>
                      <a:pt x="246" y="552"/>
                    </a:lnTo>
                    <a:lnTo>
                      <a:pt x="251" y="553"/>
                    </a:lnTo>
                    <a:lnTo>
                      <a:pt x="252" y="552"/>
                    </a:lnTo>
                    <a:lnTo>
                      <a:pt x="252" y="550"/>
                    </a:lnTo>
                    <a:lnTo>
                      <a:pt x="251" y="548"/>
                    </a:lnTo>
                    <a:lnTo>
                      <a:pt x="250" y="545"/>
                    </a:lnTo>
                    <a:lnTo>
                      <a:pt x="248" y="543"/>
                    </a:lnTo>
                    <a:lnTo>
                      <a:pt x="248" y="541"/>
                    </a:lnTo>
                    <a:lnTo>
                      <a:pt x="249" y="537"/>
                    </a:lnTo>
                    <a:lnTo>
                      <a:pt x="247" y="531"/>
                    </a:lnTo>
                    <a:lnTo>
                      <a:pt x="245" y="525"/>
                    </a:lnTo>
                    <a:lnTo>
                      <a:pt x="242" y="515"/>
                    </a:lnTo>
                    <a:lnTo>
                      <a:pt x="240" y="512"/>
                    </a:lnTo>
                    <a:lnTo>
                      <a:pt x="239" y="507"/>
                    </a:lnTo>
                    <a:lnTo>
                      <a:pt x="237" y="505"/>
                    </a:lnTo>
                    <a:lnTo>
                      <a:pt x="237" y="501"/>
                    </a:lnTo>
                    <a:lnTo>
                      <a:pt x="237" y="499"/>
                    </a:lnTo>
                    <a:lnTo>
                      <a:pt x="237" y="494"/>
                    </a:lnTo>
                    <a:lnTo>
                      <a:pt x="236" y="488"/>
                    </a:lnTo>
                    <a:lnTo>
                      <a:pt x="237" y="483"/>
                    </a:lnTo>
                    <a:lnTo>
                      <a:pt x="238" y="479"/>
                    </a:lnTo>
                    <a:lnTo>
                      <a:pt x="238" y="478"/>
                    </a:lnTo>
                    <a:lnTo>
                      <a:pt x="239" y="476"/>
                    </a:lnTo>
                    <a:lnTo>
                      <a:pt x="241" y="476"/>
                    </a:lnTo>
                    <a:lnTo>
                      <a:pt x="242" y="475"/>
                    </a:lnTo>
                    <a:lnTo>
                      <a:pt x="241" y="473"/>
                    </a:lnTo>
                    <a:lnTo>
                      <a:pt x="237" y="472"/>
                    </a:lnTo>
                    <a:lnTo>
                      <a:pt x="234" y="470"/>
                    </a:lnTo>
                    <a:lnTo>
                      <a:pt x="229" y="470"/>
                    </a:lnTo>
                    <a:lnTo>
                      <a:pt x="225" y="471"/>
                    </a:lnTo>
                    <a:lnTo>
                      <a:pt x="222" y="469"/>
                    </a:lnTo>
                    <a:lnTo>
                      <a:pt x="220" y="467"/>
                    </a:lnTo>
                    <a:lnTo>
                      <a:pt x="220" y="466"/>
                    </a:lnTo>
                    <a:lnTo>
                      <a:pt x="223" y="463"/>
                    </a:lnTo>
                    <a:lnTo>
                      <a:pt x="227" y="460"/>
                    </a:lnTo>
                    <a:lnTo>
                      <a:pt x="233" y="459"/>
                    </a:lnTo>
                    <a:lnTo>
                      <a:pt x="239" y="457"/>
                    </a:lnTo>
                    <a:lnTo>
                      <a:pt x="243" y="455"/>
                    </a:lnTo>
                    <a:lnTo>
                      <a:pt x="247" y="454"/>
                    </a:lnTo>
                    <a:lnTo>
                      <a:pt x="252" y="454"/>
                    </a:lnTo>
                    <a:lnTo>
                      <a:pt x="255" y="454"/>
                    </a:lnTo>
                    <a:lnTo>
                      <a:pt x="261" y="452"/>
                    </a:lnTo>
                    <a:lnTo>
                      <a:pt x="271" y="448"/>
                    </a:lnTo>
                    <a:lnTo>
                      <a:pt x="281" y="445"/>
                    </a:lnTo>
                    <a:lnTo>
                      <a:pt x="284" y="443"/>
                    </a:lnTo>
                    <a:lnTo>
                      <a:pt x="286" y="445"/>
                    </a:lnTo>
                    <a:lnTo>
                      <a:pt x="287" y="449"/>
                    </a:lnTo>
                    <a:lnTo>
                      <a:pt x="290" y="451"/>
                    </a:lnTo>
                    <a:lnTo>
                      <a:pt x="293" y="453"/>
                    </a:lnTo>
                    <a:lnTo>
                      <a:pt x="294" y="452"/>
                    </a:lnTo>
                    <a:lnTo>
                      <a:pt x="299" y="451"/>
                    </a:lnTo>
                    <a:lnTo>
                      <a:pt x="304" y="450"/>
                    </a:lnTo>
                    <a:lnTo>
                      <a:pt x="306" y="450"/>
                    </a:lnTo>
                    <a:lnTo>
                      <a:pt x="309" y="452"/>
                    </a:lnTo>
                    <a:lnTo>
                      <a:pt x="312" y="454"/>
                    </a:lnTo>
                    <a:lnTo>
                      <a:pt x="313" y="454"/>
                    </a:lnTo>
                    <a:lnTo>
                      <a:pt x="314" y="453"/>
                    </a:lnTo>
                    <a:lnTo>
                      <a:pt x="316" y="450"/>
                    </a:lnTo>
                    <a:lnTo>
                      <a:pt x="317" y="446"/>
                    </a:lnTo>
                    <a:lnTo>
                      <a:pt x="317" y="442"/>
                    </a:lnTo>
                    <a:lnTo>
                      <a:pt x="316" y="439"/>
                    </a:lnTo>
                    <a:lnTo>
                      <a:pt x="315" y="439"/>
                    </a:lnTo>
                    <a:lnTo>
                      <a:pt x="311" y="437"/>
                    </a:lnTo>
                    <a:lnTo>
                      <a:pt x="306" y="435"/>
                    </a:lnTo>
                    <a:lnTo>
                      <a:pt x="306" y="432"/>
                    </a:lnTo>
                    <a:lnTo>
                      <a:pt x="306" y="431"/>
                    </a:lnTo>
                    <a:lnTo>
                      <a:pt x="307" y="427"/>
                    </a:lnTo>
                    <a:lnTo>
                      <a:pt x="310" y="420"/>
                    </a:lnTo>
                    <a:lnTo>
                      <a:pt x="313" y="410"/>
                    </a:lnTo>
                    <a:lnTo>
                      <a:pt x="314" y="403"/>
                    </a:lnTo>
                    <a:lnTo>
                      <a:pt x="319" y="391"/>
                    </a:lnTo>
                    <a:lnTo>
                      <a:pt x="323" y="379"/>
                    </a:lnTo>
                    <a:lnTo>
                      <a:pt x="329" y="362"/>
                    </a:lnTo>
                    <a:lnTo>
                      <a:pt x="330" y="358"/>
                    </a:lnTo>
                    <a:lnTo>
                      <a:pt x="331" y="353"/>
                    </a:lnTo>
                    <a:lnTo>
                      <a:pt x="331" y="350"/>
                    </a:lnTo>
                    <a:lnTo>
                      <a:pt x="333" y="349"/>
                    </a:lnTo>
                    <a:lnTo>
                      <a:pt x="337" y="350"/>
                    </a:lnTo>
                    <a:lnTo>
                      <a:pt x="345" y="354"/>
                    </a:lnTo>
                    <a:lnTo>
                      <a:pt x="352" y="358"/>
                    </a:lnTo>
                    <a:lnTo>
                      <a:pt x="355" y="359"/>
                    </a:lnTo>
                    <a:lnTo>
                      <a:pt x="359" y="360"/>
                    </a:lnTo>
                    <a:lnTo>
                      <a:pt x="366" y="361"/>
                    </a:lnTo>
                    <a:lnTo>
                      <a:pt x="369" y="361"/>
                    </a:lnTo>
                    <a:lnTo>
                      <a:pt x="373" y="360"/>
                    </a:lnTo>
                    <a:lnTo>
                      <a:pt x="377" y="360"/>
                    </a:lnTo>
                    <a:lnTo>
                      <a:pt x="384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3"/>
                    </a:lnTo>
                    <a:lnTo>
                      <a:pt x="391" y="367"/>
                    </a:lnTo>
                    <a:lnTo>
                      <a:pt x="393" y="368"/>
                    </a:lnTo>
                    <a:lnTo>
                      <a:pt x="395" y="368"/>
                    </a:lnTo>
                    <a:lnTo>
                      <a:pt x="400" y="364"/>
                    </a:lnTo>
                    <a:lnTo>
                      <a:pt x="404" y="362"/>
                    </a:lnTo>
                    <a:lnTo>
                      <a:pt x="408" y="358"/>
                    </a:lnTo>
                    <a:lnTo>
                      <a:pt x="413" y="357"/>
                    </a:lnTo>
                    <a:lnTo>
                      <a:pt x="417" y="357"/>
                    </a:lnTo>
                    <a:lnTo>
                      <a:pt x="419" y="355"/>
                    </a:lnTo>
                    <a:lnTo>
                      <a:pt x="420" y="350"/>
                    </a:lnTo>
                    <a:lnTo>
                      <a:pt x="423" y="347"/>
                    </a:lnTo>
                    <a:lnTo>
                      <a:pt x="424" y="342"/>
                    </a:lnTo>
                    <a:lnTo>
                      <a:pt x="423" y="339"/>
                    </a:lnTo>
                    <a:lnTo>
                      <a:pt x="421" y="334"/>
                    </a:lnTo>
                    <a:lnTo>
                      <a:pt x="421" y="331"/>
                    </a:lnTo>
                    <a:lnTo>
                      <a:pt x="420" y="321"/>
                    </a:lnTo>
                    <a:lnTo>
                      <a:pt x="419" y="312"/>
                    </a:lnTo>
                    <a:lnTo>
                      <a:pt x="420" y="305"/>
                    </a:lnTo>
                    <a:lnTo>
                      <a:pt x="422" y="297"/>
                    </a:lnTo>
                    <a:lnTo>
                      <a:pt x="423" y="295"/>
                    </a:lnTo>
                    <a:lnTo>
                      <a:pt x="424" y="292"/>
                    </a:lnTo>
                    <a:lnTo>
                      <a:pt x="426" y="288"/>
                    </a:lnTo>
                    <a:lnTo>
                      <a:pt x="429" y="287"/>
                    </a:lnTo>
                    <a:lnTo>
                      <a:pt x="437" y="286"/>
                    </a:lnTo>
                    <a:lnTo>
                      <a:pt x="444" y="284"/>
                    </a:lnTo>
                    <a:lnTo>
                      <a:pt x="448" y="283"/>
                    </a:lnTo>
                    <a:lnTo>
                      <a:pt x="452" y="281"/>
                    </a:lnTo>
                    <a:lnTo>
                      <a:pt x="454" y="280"/>
                    </a:lnTo>
                    <a:lnTo>
                      <a:pt x="458" y="275"/>
                    </a:lnTo>
                    <a:lnTo>
                      <a:pt x="460" y="271"/>
                    </a:lnTo>
                    <a:lnTo>
                      <a:pt x="462" y="263"/>
                    </a:lnTo>
                    <a:lnTo>
                      <a:pt x="461" y="258"/>
                    </a:lnTo>
                    <a:lnTo>
                      <a:pt x="462" y="255"/>
                    </a:lnTo>
                    <a:lnTo>
                      <a:pt x="464" y="253"/>
                    </a:lnTo>
                    <a:lnTo>
                      <a:pt x="466" y="250"/>
                    </a:lnTo>
                    <a:lnTo>
                      <a:pt x="468" y="250"/>
                    </a:lnTo>
                    <a:lnTo>
                      <a:pt x="472" y="249"/>
                    </a:lnTo>
                    <a:lnTo>
                      <a:pt x="478" y="250"/>
                    </a:lnTo>
                    <a:lnTo>
                      <a:pt x="482" y="251"/>
                    </a:lnTo>
                    <a:lnTo>
                      <a:pt x="485" y="251"/>
                    </a:lnTo>
                    <a:lnTo>
                      <a:pt x="487" y="250"/>
                    </a:lnTo>
                    <a:lnTo>
                      <a:pt x="488" y="249"/>
                    </a:lnTo>
                    <a:lnTo>
                      <a:pt x="490" y="248"/>
                    </a:lnTo>
                    <a:lnTo>
                      <a:pt x="494" y="247"/>
                    </a:lnTo>
                    <a:lnTo>
                      <a:pt x="497" y="246"/>
                    </a:lnTo>
                    <a:lnTo>
                      <a:pt x="499" y="247"/>
                    </a:lnTo>
                    <a:lnTo>
                      <a:pt x="499" y="249"/>
                    </a:lnTo>
                    <a:lnTo>
                      <a:pt x="499" y="251"/>
                    </a:lnTo>
                    <a:lnTo>
                      <a:pt x="500" y="254"/>
                    </a:lnTo>
                    <a:lnTo>
                      <a:pt x="501" y="255"/>
                    </a:lnTo>
                    <a:lnTo>
                      <a:pt x="500" y="257"/>
                    </a:lnTo>
                    <a:lnTo>
                      <a:pt x="499" y="258"/>
                    </a:lnTo>
                    <a:lnTo>
                      <a:pt x="497" y="260"/>
                    </a:lnTo>
                    <a:lnTo>
                      <a:pt x="496" y="262"/>
                    </a:lnTo>
                    <a:lnTo>
                      <a:pt x="499" y="264"/>
                    </a:lnTo>
                    <a:lnTo>
                      <a:pt x="499" y="266"/>
                    </a:lnTo>
                    <a:lnTo>
                      <a:pt x="503" y="268"/>
                    </a:lnTo>
                    <a:lnTo>
                      <a:pt x="506" y="269"/>
                    </a:lnTo>
                    <a:lnTo>
                      <a:pt x="507" y="271"/>
                    </a:lnTo>
                    <a:lnTo>
                      <a:pt x="507" y="273"/>
                    </a:lnTo>
                    <a:lnTo>
                      <a:pt x="506" y="274"/>
                    </a:lnTo>
                    <a:lnTo>
                      <a:pt x="504" y="276"/>
                    </a:lnTo>
                    <a:lnTo>
                      <a:pt x="504" y="277"/>
                    </a:lnTo>
                    <a:lnTo>
                      <a:pt x="505" y="279"/>
                    </a:lnTo>
                    <a:lnTo>
                      <a:pt x="508" y="280"/>
                    </a:lnTo>
                    <a:lnTo>
                      <a:pt x="511" y="281"/>
                    </a:lnTo>
                    <a:lnTo>
                      <a:pt x="516" y="283"/>
                    </a:lnTo>
                    <a:lnTo>
                      <a:pt x="520" y="287"/>
                    </a:lnTo>
                    <a:lnTo>
                      <a:pt x="524" y="288"/>
                    </a:lnTo>
                    <a:lnTo>
                      <a:pt x="525" y="291"/>
                    </a:lnTo>
                    <a:lnTo>
                      <a:pt x="526" y="296"/>
                    </a:lnTo>
                    <a:lnTo>
                      <a:pt x="529" y="299"/>
                    </a:lnTo>
                    <a:lnTo>
                      <a:pt x="535" y="303"/>
                    </a:lnTo>
                    <a:lnTo>
                      <a:pt x="538" y="303"/>
                    </a:lnTo>
                    <a:lnTo>
                      <a:pt x="539" y="305"/>
                    </a:lnTo>
                    <a:lnTo>
                      <a:pt x="542" y="308"/>
                    </a:lnTo>
                    <a:lnTo>
                      <a:pt x="545" y="309"/>
                    </a:lnTo>
                    <a:lnTo>
                      <a:pt x="547" y="309"/>
                    </a:lnTo>
                    <a:lnTo>
                      <a:pt x="552" y="307"/>
                    </a:lnTo>
                    <a:lnTo>
                      <a:pt x="557" y="307"/>
                    </a:lnTo>
                    <a:lnTo>
                      <a:pt x="560" y="308"/>
                    </a:lnTo>
                    <a:lnTo>
                      <a:pt x="563" y="313"/>
                    </a:lnTo>
                    <a:lnTo>
                      <a:pt x="565" y="314"/>
                    </a:lnTo>
                    <a:lnTo>
                      <a:pt x="566" y="316"/>
                    </a:lnTo>
                    <a:lnTo>
                      <a:pt x="568" y="317"/>
                    </a:lnTo>
                    <a:lnTo>
                      <a:pt x="570" y="317"/>
                    </a:lnTo>
                    <a:lnTo>
                      <a:pt x="572" y="316"/>
                    </a:lnTo>
                    <a:lnTo>
                      <a:pt x="574" y="314"/>
                    </a:lnTo>
                    <a:lnTo>
                      <a:pt x="577" y="314"/>
                    </a:lnTo>
                    <a:lnTo>
                      <a:pt x="577" y="316"/>
                    </a:lnTo>
                    <a:lnTo>
                      <a:pt x="578" y="318"/>
                    </a:lnTo>
                    <a:lnTo>
                      <a:pt x="579" y="321"/>
                    </a:lnTo>
                    <a:lnTo>
                      <a:pt x="582" y="324"/>
                    </a:lnTo>
                    <a:lnTo>
                      <a:pt x="587" y="325"/>
                    </a:lnTo>
                    <a:lnTo>
                      <a:pt x="587" y="326"/>
                    </a:lnTo>
                    <a:lnTo>
                      <a:pt x="588" y="329"/>
                    </a:lnTo>
                    <a:lnTo>
                      <a:pt x="589" y="331"/>
                    </a:lnTo>
                    <a:lnTo>
                      <a:pt x="590" y="334"/>
                    </a:lnTo>
                    <a:lnTo>
                      <a:pt x="592" y="339"/>
                    </a:lnTo>
                    <a:lnTo>
                      <a:pt x="592" y="343"/>
                    </a:lnTo>
                    <a:lnTo>
                      <a:pt x="593" y="345"/>
                    </a:lnTo>
                    <a:lnTo>
                      <a:pt x="595" y="349"/>
                    </a:lnTo>
                    <a:lnTo>
                      <a:pt x="598" y="355"/>
                    </a:lnTo>
                    <a:lnTo>
                      <a:pt x="601" y="360"/>
                    </a:lnTo>
                    <a:lnTo>
                      <a:pt x="604" y="361"/>
                    </a:lnTo>
                    <a:lnTo>
                      <a:pt x="606" y="362"/>
                    </a:lnTo>
                    <a:lnTo>
                      <a:pt x="607" y="366"/>
                    </a:lnTo>
                    <a:lnTo>
                      <a:pt x="610" y="373"/>
                    </a:lnTo>
                    <a:lnTo>
                      <a:pt x="611" y="377"/>
                    </a:lnTo>
                    <a:lnTo>
                      <a:pt x="611" y="380"/>
                    </a:lnTo>
                    <a:lnTo>
                      <a:pt x="612" y="382"/>
                    </a:lnTo>
                    <a:lnTo>
                      <a:pt x="612" y="384"/>
                    </a:lnTo>
                    <a:lnTo>
                      <a:pt x="610" y="391"/>
                    </a:lnTo>
                    <a:lnTo>
                      <a:pt x="608" y="394"/>
                    </a:lnTo>
                    <a:lnTo>
                      <a:pt x="608" y="397"/>
                    </a:lnTo>
                    <a:lnTo>
                      <a:pt x="609" y="402"/>
                    </a:lnTo>
                    <a:lnTo>
                      <a:pt x="611" y="405"/>
                    </a:lnTo>
                    <a:lnTo>
                      <a:pt x="611" y="409"/>
                    </a:lnTo>
                    <a:lnTo>
                      <a:pt x="609" y="411"/>
                    </a:lnTo>
                    <a:lnTo>
                      <a:pt x="607" y="415"/>
                    </a:lnTo>
                    <a:lnTo>
                      <a:pt x="605" y="416"/>
                    </a:lnTo>
                    <a:lnTo>
                      <a:pt x="603" y="418"/>
                    </a:lnTo>
                    <a:lnTo>
                      <a:pt x="600" y="424"/>
                    </a:lnTo>
                    <a:lnTo>
                      <a:pt x="599" y="431"/>
                    </a:lnTo>
                    <a:lnTo>
                      <a:pt x="599" y="434"/>
                    </a:lnTo>
                    <a:lnTo>
                      <a:pt x="600" y="437"/>
                    </a:lnTo>
                    <a:lnTo>
                      <a:pt x="602" y="440"/>
                    </a:lnTo>
                    <a:lnTo>
                      <a:pt x="602" y="442"/>
                    </a:lnTo>
                    <a:lnTo>
                      <a:pt x="605" y="447"/>
                    </a:lnTo>
                    <a:lnTo>
                      <a:pt x="606" y="451"/>
                    </a:lnTo>
                    <a:lnTo>
                      <a:pt x="608" y="451"/>
                    </a:lnTo>
                    <a:lnTo>
                      <a:pt x="609" y="450"/>
                    </a:lnTo>
                    <a:lnTo>
                      <a:pt x="612" y="450"/>
                    </a:lnTo>
                    <a:lnTo>
                      <a:pt x="615" y="451"/>
                    </a:lnTo>
                    <a:lnTo>
                      <a:pt x="618" y="453"/>
                    </a:lnTo>
                    <a:lnTo>
                      <a:pt x="622" y="455"/>
                    </a:lnTo>
                    <a:lnTo>
                      <a:pt x="626" y="454"/>
                    </a:lnTo>
                    <a:lnTo>
                      <a:pt x="629" y="456"/>
                    </a:lnTo>
                    <a:lnTo>
                      <a:pt x="631" y="457"/>
                    </a:lnTo>
                    <a:lnTo>
                      <a:pt x="637" y="457"/>
                    </a:lnTo>
                    <a:lnTo>
                      <a:pt x="641" y="457"/>
                    </a:lnTo>
                    <a:lnTo>
                      <a:pt x="647" y="457"/>
                    </a:lnTo>
                    <a:lnTo>
                      <a:pt x="652" y="459"/>
                    </a:lnTo>
                    <a:lnTo>
                      <a:pt x="661" y="460"/>
                    </a:lnTo>
                    <a:lnTo>
                      <a:pt x="666" y="460"/>
                    </a:lnTo>
                    <a:lnTo>
                      <a:pt x="673" y="459"/>
                    </a:lnTo>
                    <a:lnTo>
                      <a:pt x="678" y="459"/>
                    </a:lnTo>
                    <a:lnTo>
                      <a:pt x="691" y="461"/>
                    </a:lnTo>
                    <a:lnTo>
                      <a:pt x="699" y="463"/>
                    </a:lnTo>
                    <a:lnTo>
                      <a:pt x="704" y="465"/>
                    </a:lnTo>
                    <a:lnTo>
                      <a:pt x="707" y="469"/>
                    </a:lnTo>
                    <a:lnTo>
                      <a:pt x="711" y="474"/>
                    </a:lnTo>
                    <a:lnTo>
                      <a:pt x="714" y="476"/>
                    </a:lnTo>
                    <a:lnTo>
                      <a:pt x="723" y="478"/>
                    </a:lnTo>
                    <a:lnTo>
                      <a:pt x="729" y="484"/>
                    </a:lnTo>
                    <a:lnTo>
                      <a:pt x="733" y="486"/>
                    </a:lnTo>
                    <a:lnTo>
                      <a:pt x="741" y="492"/>
                    </a:lnTo>
                    <a:lnTo>
                      <a:pt x="746" y="495"/>
                    </a:lnTo>
                    <a:lnTo>
                      <a:pt x="753" y="497"/>
                    </a:lnTo>
                    <a:lnTo>
                      <a:pt x="763" y="496"/>
                    </a:lnTo>
                    <a:lnTo>
                      <a:pt x="764" y="497"/>
                    </a:lnTo>
                    <a:lnTo>
                      <a:pt x="763" y="500"/>
                    </a:lnTo>
                    <a:lnTo>
                      <a:pt x="762" y="504"/>
                    </a:lnTo>
                    <a:lnTo>
                      <a:pt x="762" y="508"/>
                    </a:lnTo>
                    <a:lnTo>
                      <a:pt x="763" y="509"/>
                    </a:lnTo>
                    <a:lnTo>
                      <a:pt x="767" y="510"/>
                    </a:lnTo>
                    <a:lnTo>
                      <a:pt x="769" y="512"/>
                    </a:lnTo>
                    <a:lnTo>
                      <a:pt x="771" y="515"/>
                    </a:lnTo>
                    <a:lnTo>
                      <a:pt x="772" y="517"/>
                    </a:lnTo>
                    <a:lnTo>
                      <a:pt x="775" y="526"/>
                    </a:lnTo>
                    <a:lnTo>
                      <a:pt x="780" y="539"/>
                    </a:lnTo>
                    <a:lnTo>
                      <a:pt x="781" y="544"/>
                    </a:lnTo>
                    <a:lnTo>
                      <a:pt x="783" y="548"/>
                    </a:lnTo>
                    <a:lnTo>
                      <a:pt x="789" y="553"/>
                    </a:lnTo>
                    <a:lnTo>
                      <a:pt x="792" y="557"/>
                    </a:lnTo>
                    <a:lnTo>
                      <a:pt x="797" y="561"/>
                    </a:lnTo>
                    <a:lnTo>
                      <a:pt x="798" y="565"/>
                    </a:lnTo>
                    <a:lnTo>
                      <a:pt x="798" y="570"/>
                    </a:lnTo>
                    <a:lnTo>
                      <a:pt x="800" y="571"/>
                    </a:lnTo>
                    <a:lnTo>
                      <a:pt x="808" y="570"/>
                    </a:lnTo>
                    <a:lnTo>
                      <a:pt x="815" y="569"/>
                    </a:lnTo>
                    <a:lnTo>
                      <a:pt x="828" y="568"/>
                    </a:lnTo>
                    <a:lnTo>
                      <a:pt x="846" y="570"/>
                    </a:lnTo>
                    <a:lnTo>
                      <a:pt x="865" y="573"/>
                    </a:lnTo>
                    <a:lnTo>
                      <a:pt x="881" y="575"/>
                    </a:lnTo>
                    <a:lnTo>
                      <a:pt x="889" y="576"/>
                    </a:lnTo>
                    <a:lnTo>
                      <a:pt x="908" y="578"/>
                    </a:lnTo>
                    <a:lnTo>
                      <a:pt x="918" y="575"/>
                    </a:lnTo>
                    <a:lnTo>
                      <a:pt x="926" y="573"/>
                    </a:lnTo>
                    <a:lnTo>
                      <a:pt x="929" y="573"/>
                    </a:lnTo>
                    <a:lnTo>
                      <a:pt x="945" y="576"/>
                    </a:lnTo>
                    <a:lnTo>
                      <a:pt x="953" y="577"/>
                    </a:lnTo>
                    <a:lnTo>
                      <a:pt x="965" y="579"/>
                    </a:lnTo>
                    <a:lnTo>
                      <a:pt x="972" y="580"/>
                    </a:lnTo>
                    <a:lnTo>
                      <a:pt x="979" y="580"/>
                    </a:lnTo>
                    <a:lnTo>
                      <a:pt x="982" y="580"/>
                    </a:lnTo>
                    <a:lnTo>
                      <a:pt x="985" y="581"/>
                    </a:lnTo>
                    <a:lnTo>
                      <a:pt x="986" y="583"/>
                    </a:lnTo>
                    <a:lnTo>
                      <a:pt x="992" y="591"/>
                    </a:lnTo>
                    <a:lnTo>
                      <a:pt x="996" y="595"/>
                    </a:lnTo>
                    <a:lnTo>
                      <a:pt x="1002" y="598"/>
                    </a:lnTo>
                    <a:lnTo>
                      <a:pt x="1017" y="601"/>
                    </a:lnTo>
                    <a:lnTo>
                      <a:pt x="1025" y="603"/>
                    </a:lnTo>
                    <a:lnTo>
                      <a:pt x="1034" y="605"/>
                    </a:lnTo>
                    <a:lnTo>
                      <a:pt x="1040" y="608"/>
                    </a:lnTo>
                    <a:lnTo>
                      <a:pt x="1047" y="612"/>
                    </a:lnTo>
                    <a:lnTo>
                      <a:pt x="1057" y="617"/>
                    </a:lnTo>
                    <a:lnTo>
                      <a:pt x="1067" y="615"/>
                    </a:lnTo>
                    <a:lnTo>
                      <a:pt x="1077" y="612"/>
                    </a:lnTo>
                    <a:lnTo>
                      <a:pt x="1084" y="611"/>
                    </a:lnTo>
                    <a:lnTo>
                      <a:pt x="1084" y="621"/>
                    </a:lnTo>
                    <a:lnTo>
                      <a:pt x="1094" y="622"/>
                    </a:lnTo>
                    <a:lnTo>
                      <a:pt x="1097" y="622"/>
                    </a:lnTo>
                    <a:lnTo>
                      <a:pt x="1101" y="624"/>
                    </a:lnTo>
                    <a:lnTo>
                      <a:pt x="1103" y="623"/>
                    </a:lnTo>
                    <a:lnTo>
                      <a:pt x="1106" y="621"/>
                    </a:lnTo>
                    <a:lnTo>
                      <a:pt x="1109" y="617"/>
                    </a:lnTo>
                    <a:lnTo>
                      <a:pt x="1113" y="616"/>
                    </a:lnTo>
                    <a:lnTo>
                      <a:pt x="1120" y="612"/>
                    </a:lnTo>
                    <a:lnTo>
                      <a:pt x="1122" y="611"/>
                    </a:lnTo>
                    <a:lnTo>
                      <a:pt x="1132" y="605"/>
                    </a:lnTo>
                    <a:lnTo>
                      <a:pt x="1148" y="598"/>
                    </a:lnTo>
                    <a:lnTo>
                      <a:pt x="1155" y="595"/>
                    </a:lnTo>
                    <a:lnTo>
                      <a:pt x="1157" y="594"/>
                    </a:lnTo>
                    <a:lnTo>
                      <a:pt x="1161" y="593"/>
                    </a:lnTo>
                    <a:lnTo>
                      <a:pt x="1164" y="591"/>
                    </a:lnTo>
                    <a:lnTo>
                      <a:pt x="1169" y="591"/>
                    </a:lnTo>
                    <a:lnTo>
                      <a:pt x="1175" y="590"/>
                    </a:lnTo>
                    <a:lnTo>
                      <a:pt x="1182" y="589"/>
                    </a:lnTo>
                    <a:lnTo>
                      <a:pt x="1198" y="586"/>
                    </a:lnTo>
                    <a:lnTo>
                      <a:pt x="1200" y="586"/>
                    </a:lnTo>
                    <a:lnTo>
                      <a:pt x="1209" y="585"/>
                    </a:lnTo>
                    <a:lnTo>
                      <a:pt x="1213" y="584"/>
                    </a:lnTo>
                    <a:lnTo>
                      <a:pt x="1219" y="584"/>
                    </a:lnTo>
                    <a:lnTo>
                      <a:pt x="1226" y="585"/>
                    </a:lnTo>
                    <a:lnTo>
                      <a:pt x="1231" y="585"/>
                    </a:lnTo>
                    <a:lnTo>
                      <a:pt x="1238" y="585"/>
                    </a:lnTo>
                    <a:lnTo>
                      <a:pt x="1247" y="584"/>
                    </a:lnTo>
                    <a:lnTo>
                      <a:pt x="1254" y="584"/>
                    </a:lnTo>
                    <a:lnTo>
                      <a:pt x="1258" y="584"/>
                    </a:lnTo>
                    <a:lnTo>
                      <a:pt x="1263" y="581"/>
                    </a:lnTo>
                    <a:lnTo>
                      <a:pt x="1267" y="579"/>
                    </a:lnTo>
                    <a:lnTo>
                      <a:pt x="1272" y="576"/>
                    </a:lnTo>
                    <a:lnTo>
                      <a:pt x="1279" y="574"/>
                    </a:lnTo>
                    <a:lnTo>
                      <a:pt x="1284" y="572"/>
                    </a:lnTo>
                    <a:lnTo>
                      <a:pt x="1287" y="570"/>
                    </a:lnTo>
                    <a:lnTo>
                      <a:pt x="1291" y="568"/>
                    </a:lnTo>
                    <a:lnTo>
                      <a:pt x="1292" y="567"/>
                    </a:lnTo>
                    <a:lnTo>
                      <a:pt x="1293" y="565"/>
                    </a:lnTo>
                    <a:lnTo>
                      <a:pt x="1295" y="563"/>
                    </a:lnTo>
                    <a:lnTo>
                      <a:pt x="1299" y="558"/>
                    </a:lnTo>
                    <a:lnTo>
                      <a:pt x="1302" y="554"/>
                    </a:lnTo>
                    <a:lnTo>
                      <a:pt x="1303" y="552"/>
                    </a:lnTo>
                    <a:lnTo>
                      <a:pt x="1307" y="548"/>
                    </a:lnTo>
                    <a:lnTo>
                      <a:pt x="1309" y="545"/>
                    </a:lnTo>
                    <a:lnTo>
                      <a:pt x="1313" y="541"/>
                    </a:lnTo>
                    <a:lnTo>
                      <a:pt x="1315" y="540"/>
                    </a:lnTo>
                    <a:lnTo>
                      <a:pt x="1319" y="539"/>
                    </a:lnTo>
                    <a:lnTo>
                      <a:pt x="1328" y="535"/>
                    </a:lnTo>
                    <a:lnTo>
                      <a:pt x="1330" y="534"/>
                    </a:lnTo>
                    <a:lnTo>
                      <a:pt x="1331" y="534"/>
                    </a:lnTo>
                    <a:lnTo>
                      <a:pt x="1335" y="531"/>
                    </a:lnTo>
                    <a:lnTo>
                      <a:pt x="1337" y="528"/>
                    </a:lnTo>
                    <a:lnTo>
                      <a:pt x="1339" y="526"/>
                    </a:lnTo>
                    <a:lnTo>
                      <a:pt x="1343" y="525"/>
                    </a:lnTo>
                    <a:lnTo>
                      <a:pt x="1345" y="523"/>
                    </a:lnTo>
                    <a:lnTo>
                      <a:pt x="1345" y="521"/>
                    </a:lnTo>
                    <a:lnTo>
                      <a:pt x="1345" y="518"/>
                    </a:lnTo>
                    <a:lnTo>
                      <a:pt x="1343" y="515"/>
                    </a:lnTo>
                    <a:lnTo>
                      <a:pt x="1342" y="513"/>
                    </a:lnTo>
                    <a:lnTo>
                      <a:pt x="1336" y="507"/>
                    </a:lnTo>
                    <a:lnTo>
                      <a:pt x="1333" y="504"/>
                    </a:lnTo>
                    <a:lnTo>
                      <a:pt x="1330" y="500"/>
                    </a:lnTo>
                    <a:lnTo>
                      <a:pt x="1329" y="496"/>
                    </a:lnTo>
                    <a:lnTo>
                      <a:pt x="1327" y="494"/>
                    </a:lnTo>
                    <a:lnTo>
                      <a:pt x="1326" y="492"/>
                    </a:lnTo>
                    <a:lnTo>
                      <a:pt x="1327" y="489"/>
                    </a:lnTo>
                    <a:lnTo>
                      <a:pt x="1329" y="485"/>
                    </a:lnTo>
                    <a:lnTo>
                      <a:pt x="1330" y="482"/>
                    </a:lnTo>
                    <a:lnTo>
                      <a:pt x="1331" y="477"/>
                    </a:lnTo>
                    <a:lnTo>
                      <a:pt x="1334" y="469"/>
                    </a:lnTo>
                    <a:lnTo>
                      <a:pt x="1336" y="465"/>
                    </a:lnTo>
                    <a:lnTo>
                      <a:pt x="1339" y="462"/>
                    </a:lnTo>
                    <a:lnTo>
                      <a:pt x="1344" y="457"/>
                    </a:lnTo>
                    <a:lnTo>
                      <a:pt x="1348" y="456"/>
                    </a:lnTo>
                    <a:lnTo>
                      <a:pt x="1351" y="457"/>
                    </a:lnTo>
                    <a:lnTo>
                      <a:pt x="1358" y="457"/>
                    </a:lnTo>
                    <a:lnTo>
                      <a:pt x="1362" y="458"/>
                    </a:lnTo>
                    <a:lnTo>
                      <a:pt x="1365" y="460"/>
                    </a:lnTo>
                    <a:lnTo>
                      <a:pt x="1368" y="465"/>
                    </a:lnTo>
                    <a:lnTo>
                      <a:pt x="1372" y="466"/>
                    </a:lnTo>
                    <a:lnTo>
                      <a:pt x="1384" y="470"/>
                    </a:lnTo>
                    <a:lnTo>
                      <a:pt x="1389" y="471"/>
                    </a:lnTo>
                    <a:lnTo>
                      <a:pt x="1393" y="471"/>
                    </a:lnTo>
                    <a:lnTo>
                      <a:pt x="1398" y="472"/>
                    </a:lnTo>
                    <a:lnTo>
                      <a:pt x="1400" y="472"/>
                    </a:lnTo>
                    <a:lnTo>
                      <a:pt x="1403" y="473"/>
                    </a:lnTo>
                    <a:lnTo>
                      <a:pt x="1405" y="472"/>
                    </a:lnTo>
                    <a:lnTo>
                      <a:pt x="1409" y="469"/>
                    </a:lnTo>
                    <a:lnTo>
                      <a:pt x="1413" y="466"/>
                    </a:lnTo>
                    <a:lnTo>
                      <a:pt x="1415" y="465"/>
                    </a:lnTo>
                    <a:lnTo>
                      <a:pt x="1419" y="463"/>
                    </a:lnTo>
                    <a:lnTo>
                      <a:pt x="1420" y="462"/>
                    </a:lnTo>
                    <a:lnTo>
                      <a:pt x="1423" y="458"/>
                    </a:lnTo>
                    <a:lnTo>
                      <a:pt x="1427" y="455"/>
                    </a:lnTo>
                    <a:lnTo>
                      <a:pt x="1432" y="450"/>
                    </a:lnTo>
                    <a:lnTo>
                      <a:pt x="1435" y="447"/>
                    </a:lnTo>
                    <a:lnTo>
                      <a:pt x="1435" y="445"/>
                    </a:lnTo>
                    <a:lnTo>
                      <a:pt x="1436" y="442"/>
                    </a:lnTo>
                    <a:lnTo>
                      <a:pt x="1437" y="441"/>
                    </a:lnTo>
                    <a:lnTo>
                      <a:pt x="1440" y="440"/>
                    </a:lnTo>
                    <a:lnTo>
                      <a:pt x="1443" y="440"/>
                    </a:lnTo>
                    <a:lnTo>
                      <a:pt x="1450" y="442"/>
                    </a:lnTo>
                    <a:lnTo>
                      <a:pt x="1458" y="441"/>
                    </a:lnTo>
                    <a:lnTo>
                      <a:pt x="1460" y="441"/>
                    </a:lnTo>
                    <a:lnTo>
                      <a:pt x="1468" y="440"/>
                    </a:lnTo>
                    <a:lnTo>
                      <a:pt x="1471" y="439"/>
                    </a:lnTo>
                    <a:lnTo>
                      <a:pt x="1476" y="438"/>
                    </a:lnTo>
                    <a:lnTo>
                      <a:pt x="1480" y="434"/>
                    </a:lnTo>
                    <a:lnTo>
                      <a:pt x="1485" y="429"/>
                    </a:lnTo>
                    <a:lnTo>
                      <a:pt x="1489" y="427"/>
                    </a:lnTo>
                    <a:lnTo>
                      <a:pt x="1491" y="426"/>
                    </a:lnTo>
                    <a:lnTo>
                      <a:pt x="1495" y="424"/>
                    </a:lnTo>
                    <a:lnTo>
                      <a:pt x="1496" y="421"/>
                    </a:lnTo>
                    <a:lnTo>
                      <a:pt x="1496" y="418"/>
                    </a:lnTo>
                    <a:lnTo>
                      <a:pt x="1495" y="416"/>
                    </a:lnTo>
                    <a:lnTo>
                      <a:pt x="1497" y="412"/>
                    </a:lnTo>
                    <a:lnTo>
                      <a:pt x="1500" y="406"/>
                    </a:lnTo>
                    <a:lnTo>
                      <a:pt x="1503" y="403"/>
                    </a:lnTo>
                    <a:lnTo>
                      <a:pt x="1506" y="400"/>
                    </a:lnTo>
                    <a:lnTo>
                      <a:pt x="1507" y="396"/>
                    </a:lnTo>
                    <a:lnTo>
                      <a:pt x="1509" y="395"/>
                    </a:lnTo>
                    <a:lnTo>
                      <a:pt x="1512" y="394"/>
                    </a:lnTo>
                    <a:lnTo>
                      <a:pt x="1515" y="392"/>
                    </a:lnTo>
                    <a:lnTo>
                      <a:pt x="1518" y="391"/>
                    </a:lnTo>
                    <a:lnTo>
                      <a:pt x="1522" y="392"/>
                    </a:lnTo>
                    <a:lnTo>
                      <a:pt x="1528" y="393"/>
                    </a:lnTo>
                    <a:lnTo>
                      <a:pt x="1532" y="393"/>
                    </a:lnTo>
                    <a:lnTo>
                      <a:pt x="1534" y="392"/>
                    </a:lnTo>
                    <a:lnTo>
                      <a:pt x="1535" y="391"/>
                    </a:lnTo>
                    <a:lnTo>
                      <a:pt x="1535" y="388"/>
                    </a:lnTo>
                    <a:lnTo>
                      <a:pt x="1536" y="383"/>
                    </a:lnTo>
                    <a:lnTo>
                      <a:pt x="1537" y="382"/>
                    </a:lnTo>
                    <a:lnTo>
                      <a:pt x="1538" y="381"/>
                    </a:lnTo>
                    <a:lnTo>
                      <a:pt x="1542" y="381"/>
                    </a:lnTo>
                    <a:lnTo>
                      <a:pt x="1544" y="383"/>
                    </a:lnTo>
                    <a:lnTo>
                      <a:pt x="1546" y="384"/>
                    </a:lnTo>
                    <a:lnTo>
                      <a:pt x="1549" y="384"/>
                    </a:lnTo>
                    <a:lnTo>
                      <a:pt x="1551" y="383"/>
                    </a:lnTo>
                    <a:lnTo>
                      <a:pt x="1555" y="379"/>
                    </a:lnTo>
                    <a:lnTo>
                      <a:pt x="1560" y="377"/>
                    </a:lnTo>
                    <a:lnTo>
                      <a:pt x="1563" y="376"/>
                    </a:lnTo>
                    <a:lnTo>
                      <a:pt x="1569" y="374"/>
                    </a:lnTo>
                    <a:lnTo>
                      <a:pt x="1572" y="375"/>
                    </a:lnTo>
                    <a:lnTo>
                      <a:pt x="1578" y="376"/>
                    </a:lnTo>
                    <a:lnTo>
                      <a:pt x="1581" y="375"/>
                    </a:lnTo>
                    <a:lnTo>
                      <a:pt x="1583" y="376"/>
                    </a:lnTo>
                    <a:lnTo>
                      <a:pt x="1586" y="373"/>
                    </a:lnTo>
                    <a:lnTo>
                      <a:pt x="1587" y="372"/>
                    </a:lnTo>
                    <a:lnTo>
                      <a:pt x="1591" y="373"/>
                    </a:lnTo>
                    <a:lnTo>
                      <a:pt x="1594" y="375"/>
                    </a:lnTo>
                    <a:lnTo>
                      <a:pt x="1599" y="378"/>
                    </a:lnTo>
                    <a:lnTo>
                      <a:pt x="1604" y="379"/>
                    </a:lnTo>
                    <a:lnTo>
                      <a:pt x="1609" y="379"/>
                    </a:lnTo>
                    <a:lnTo>
                      <a:pt x="1615" y="380"/>
                    </a:lnTo>
                    <a:lnTo>
                      <a:pt x="1618" y="380"/>
                    </a:lnTo>
                    <a:lnTo>
                      <a:pt x="1619" y="379"/>
                    </a:lnTo>
                    <a:lnTo>
                      <a:pt x="1623" y="377"/>
                    </a:lnTo>
                    <a:lnTo>
                      <a:pt x="1624" y="373"/>
                    </a:lnTo>
                    <a:lnTo>
                      <a:pt x="1624" y="370"/>
                    </a:lnTo>
                    <a:lnTo>
                      <a:pt x="1624" y="367"/>
                    </a:lnTo>
                    <a:lnTo>
                      <a:pt x="1623" y="365"/>
                    </a:lnTo>
                    <a:lnTo>
                      <a:pt x="1621" y="361"/>
                    </a:lnTo>
                    <a:lnTo>
                      <a:pt x="1619" y="358"/>
                    </a:lnTo>
                    <a:lnTo>
                      <a:pt x="1619" y="355"/>
                    </a:lnTo>
                    <a:lnTo>
                      <a:pt x="1618" y="352"/>
                    </a:lnTo>
                    <a:lnTo>
                      <a:pt x="1614" y="348"/>
                    </a:lnTo>
                    <a:lnTo>
                      <a:pt x="1611" y="347"/>
                    </a:lnTo>
                    <a:lnTo>
                      <a:pt x="1606" y="340"/>
                    </a:lnTo>
                    <a:lnTo>
                      <a:pt x="1604" y="339"/>
                    </a:lnTo>
                    <a:lnTo>
                      <a:pt x="1604" y="338"/>
                    </a:lnTo>
                    <a:lnTo>
                      <a:pt x="1603" y="335"/>
                    </a:lnTo>
                    <a:lnTo>
                      <a:pt x="1601" y="334"/>
                    </a:lnTo>
                    <a:lnTo>
                      <a:pt x="1599" y="333"/>
                    </a:lnTo>
                    <a:lnTo>
                      <a:pt x="1597" y="331"/>
                    </a:lnTo>
                    <a:lnTo>
                      <a:pt x="1596" y="328"/>
                    </a:lnTo>
                    <a:lnTo>
                      <a:pt x="1596" y="326"/>
                    </a:lnTo>
                    <a:lnTo>
                      <a:pt x="1593" y="324"/>
                    </a:lnTo>
                    <a:lnTo>
                      <a:pt x="1591" y="323"/>
                    </a:lnTo>
                    <a:lnTo>
                      <a:pt x="1589" y="322"/>
                    </a:lnTo>
                    <a:lnTo>
                      <a:pt x="1584" y="321"/>
                    </a:lnTo>
                    <a:lnTo>
                      <a:pt x="1582" y="317"/>
                    </a:lnTo>
                    <a:lnTo>
                      <a:pt x="1578" y="311"/>
                    </a:lnTo>
                    <a:lnTo>
                      <a:pt x="1575" y="309"/>
                    </a:lnTo>
                    <a:lnTo>
                      <a:pt x="1566" y="308"/>
                    </a:lnTo>
                    <a:lnTo>
                      <a:pt x="1563" y="306"/>
                    </a:lnTo>
                    <a:lnTo>
                      <a:pt x="1559" y="307"/>
                    </a:lnTo>
                    <a:lnTo>
                      <a:pt x="1557" y="308"/>
                    </a:lnTo>
                    <a:lnTo>
                      <a:pt x="1552" y="308"/>
                    </a:lnTo>
                    <a:lnTo>
                      <a:pt x="1550" y="309"/>
                    </a:lnTo>
                    <a:lnTo>
                      <a:pt x="1546" y="313"/>
                    </a:lnTo>
                    <a:lnTo>
                      <a:pt x="1542" y="318"/>
                    </a:lnTo>
                    <a:lnTo>
                      <a:pt x="1539" y="321"/>
                    </a:lnTo>
                    <a:lnTo>
                      <a:pt x="1536" y="325"/>
                    </a:lnTo>
                    <a:lnTo>
                      <a:pt x="1535" y="326"/>
                    </a:lnTo>
                    <a:lnTo>
                      <a:pt x="1533" y="325"/>
                    </a:lnTo>
                    <a:lnTo>
                      <a:pt x="1530" y="322"/>
                    </a:lnTo>
                    <a:lnTo>
                      <a:pt x="1525" y="318"/>
                    </a:lnTo>
                    <a:lnTo>
                      <a:pt x="1521" y="317"/>
                    </a:lnTo>
                    <a:lnTo>
                      <a:pt x="1519" y="316"/>
                    </a:lnTo>
                    <a:lnTo>
                      <a:pt x="1514" y="315"/>
                    </a:lnTo>
                    <a:lnTo>
                      <a:pt x="1510" y="315"/>
                    </a:lnTo>
                    <a:lnTo>
                      <a:pt x="1506" y="316"/>
                    </a:lnTo>
                    <a:lnTo>
                      <a:pt x="1501" y="316"/>
                    </a:lnTo>
                    <a:lnTo>
                      <a:pt x="1499" y="315"/>
                    </a:lnTo>
                    <a:lnTo>
                      <a:pt x="1496" y="315"/>
                    </a:lnTo>
                    <a:lnTo>
                      <a:pt x="1490" y="319"/>
                    </a:lnTo>
                    <a:lnTo>
                      <a:pt x="1487" y="323"/>
                    </a:lnTo>
                    <a:lnTo>
                      <a:pt x="1484" y="324"/>
                    </a:lnTo>
                    <a:lnTo>
                      <a:pt x="1481" y="322"/>
                    </a:lnTo>
                    <a:lnTo>
                      <a:pt x="1477" y="319"/>
                    </a:lnTo>
                    <a:lnTo>
                      <a:pt x="1474" y="315"/>
                    </a:lnTo>
                    <a:lnTo>
                      <a:pt x="1472" y="311"/>
                    </a:lnTo>
                    <a:lnTo>
                      <a:pt x="1471" y="301"/>
                    </a:lnTo>
                    <a:lnTo>
                      <a:pt x="1475" y="298"/>
                    </a:lnTo>
                    <a:lnTo>
                      <a:pt x="1480" y="295"/>
                    </a:lnTo>
                    <a:lnTo>
                      <a:pt x="1480" y="290"/>
                    </a:lnTo>
                    <a:lnTo>
                      <a:pt x="1480" y="284"/>
                    </a:lnTo>
                    <a:lnTo>
                      <a:pt x="1481" y="278"/>
                    </a:lnTo>
                    <a:lnTo>
                      <a:pt x="1486" y="272"/>
                    </a:lnTo>
                    <a:lnTo>
                      <a:pt x="1488" y="267"/>
                    </a:lnTo>
                    <a:lnTo>
                      <a:pt x="1489" y="264"/>
                    </a:lnTo>
                    <a:lnTo>
                      <a:pt x="1491" y="259"/>
                    </a:lnTo>
                    <a:lnTo>
                      <a:pt x="1493" y="253"/>
                    </a:lnTo>
                    <a:lnTo>
                      <a:pt x="1496" y="246"/>
                    </a:lnTo>
                    <a:lnTo>
                      <a:pt x="1502" y="233"/>
                    </a:lnTo>
                    <a:lnTo>
                      <a:pt x="1508" y="218"/>
                    </a:lnTo>
                    <a:lnTo>
                      <a:pt x="1511" y="211"/>
                    </a:lnTo>
                    <a:lnTo>
                      <a:pt x="1519" y="216"/>
                    </a:lnTo>
                    <a:lnTo>
                      <a:pt x="1523" y="218"/>
                    </a:lnTo>
                    <a:lnTo>
                      <a:pt x="1531" y="222"/>
                    </a:lnTo>
                    <a:lnTo>
                      <a:pt x="1539" y="222"/>
                    </a:lnTo>
                    <a:lnTo>
                      <a:pt x="1547" y="226"/>
                    </a:lnTo>
                    <a:lnTo>
                      <a:pt x="1551" y="228"/>
                    </a:lnTo>
                    <a:lnTo>
                      <a:pt x="1553" y="228"/>
                    </a:lnTo>
                    <a:lnTo>
                      <a:pt x="1564" y="218"/>
                    </a:lnTo>
                    <a:lnTo>
                      <a:pt x="1574" y="210"/>
                    </a:lnTo>
                    <a:lnTo>
                      <a:pt x="1584" y="203"/>
                    </a:lnTo>
                    <a:lnTo>
                      <a:pt x="1592" y="202"/>
                    </a:lnTo>
                    <a:lnTo>
                      <a:pt x="1598" y="201"/>
                    </a:lnTo>
                    <a:lnTo>
                      <a:pt x="1602" y="198"/>
                    </a:lnTo>
                    <a:lnTo>
                      <a:pt x="1604" y="193"/>
                    </a:lnTo>
                    <a:lnTo>
                      <a:pt x="1605" y="186"/>
                    </a:lnTo>
                    <a:lnTo>
                      <a:pt x="1603" y="182"/>
                    </a:lnTo>
                    <a:lnTo>
                      <a:pt x="1599" y="181"/>
                    </a:lnTo>
                    <a:lnTo>
                      <a:pt x="1598" y="179"/>
                    </a:lnTo>
                    <a:lnTo>
                      <a:pt x="1600" y="178"/>
                    </a:lnTo>
                    <a:lnTo>
                      <a:pt x="1602" y="175"/>
                    </a:lnTo>
                    <a:lnTo>
                      <a:pt x="1603" y="171"/>
                    </a:lnTo>
                    <a:lnTo>
                      <a:pt x="1605" y="167"/>
                    </a:lnTo>
                    <a:lnTo>
                      <a:pt x="1608" y="163"/>
                    </a:lnTo>
                    <a:lnTo>
                      <a:pt x="1610" y="159"/>
                    </a:lnTo>
                    <a:lnTo>
                      <a:pt x="1611" y="154"/>
                    </a:lnTo>
                    <a:lnTo>
                      <a:pt x="1613" y="149"/>
                    </a:lnTo>
                    <a:lnTo>
                      <a:pt x="1617" y="145"/>
                    </a:lnTo>
                    <a:lnTo>
                      <a:pt x="1619" y="140"/>
                    </a:lnTo>
                    <a:lnTo>
                      <a:pt x="1619" y="136"/>
                    </a:lnTo>
                    <a:lnTo>
                      <a:pt x="1621" y="131"/>
                    </a:lnTo>
                    <a:lnTo>
                      <a:pt x="1627" y="123"/>
                    </a:lnTo>
                    <a:lnTo>
                      <a:pt x="1630" y="113"/>
                    </a:lnTo>
                    <a:lnTo>
                      <a:pt x="1636" y="106"/>
                    </a:lnTo>
                    <a:lnTo>
                      <a:pt x="1646" y="99"/>
                    </a:lnTo>
                    <a:lnTo>
                      <a:pt x="1652" y="92"/>
                    </a:lnTo>
                    <a:lnTo>
                      <a:pt x="1654" y="85"/>
                    </a:lnTo>
                    <a:lnTo>
                      <a:pt x="1654" y="78"/>
                    </a:lnTo>
                    <a:lnTo>
                      <a:pt x="1651" y="73"/>
                    </a:lnTo>
                    <a:lnTo>
                      <a:pt x="1651" y="67"/>
                    </a:lnTo>
                    <a:lnTo>
                      <a:pt x="1652" y="62"/>
                    </a:lnTo>
                    <a:lnTo>
                      <a:pt x="1651" y="58"/>
                    </a:lnTo>
                    <a:lnTo>
                      <a:pt x="1646" y="55"/>
                    </a:lnTo>
                    <a:lnTo>
                      <a:pt x="1640" y="54"/>
                    </a:lnTo>
                    <a:lnTo>
                      <a:pt x="1634" y="56"/>
                    </a:lnTo>
                    <a:lnTo>
                      <a:pt x="1630" y="54"/>
                    </a:lnTo>
                    <a:lnTo>
                      <a:pt x="1629" y="49"/>
                    </a:lnTo>
                    <a:lnTo>
                      <a:pt x="1631" y="45"/>
                    </a:lnTo>
                    <a:lnTo>
                      <a:pt x="1635" y="42"/>
                    </a:lnTo>
                    <a:lnTo>
                      <a:pt x="1643" y="34"/>
                    </a:lnTo>
                    <a:lnTo>
                      <a:pt x="1653" y="23"/>
                    </a:lnTo>
                    <a:lnTo>
                      <a:pt x="1662" y="16"/>
                    </a:lnTo>
                    <a:lnTo>
                      <a:pt x="1677" y="14"/>
                    </a:lnTo>
                    <a:lnTo>
                      <a:pt x="1689" y="10"/>
                    </a:lnTo>
                    <a:lnTo>
                      <a:pt x="1701" y="6"/>
                    </a:lnTo>
                    <a:lnTo>
                      <a:pt x="1710" y="4"/>
                    </a:lnTo>
                    <a:lnTo>
                      <a:pt x="1711" y="6"/>
                    </a:lnTo>
                    <a:lnTo>
                      <a:pt x="1716" y="6"/>
                    </a:lnTo>
                    <a:lnTo>
                      <a:pt x="1724" y="5"/>
                    </a:lnTo>
                    <a:lnTo>
                      <a:pt x="1732" y="3"/>
                    </a:lnTo>
                    <a:lnTo>
                      <a:pt x="1738" y="1"/>
                    </a:lnTo>
                    <a:lnTo>
                      <a:pt x="1744" y="0"/>
                    </a:lnTo>
                    <a:lnTo>
                      <a:pt x="1748" y="2"/>
                    </a:lnTo>
                    <a:lnTo>
                      <a:pt x="175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52">
                <a:extLst>
                  <a:ext uri="{FF2B5EF4-FFF2-40B4-BE49-F238E27FC236}">
                    <a16:creationId xmlns:a16="http://schemas.microsoft.com/office/drawing/2014/main" id="{0D111F01-E0C7-0AAD-BE22-6BF8DEE2A5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38" y="2782"/>
                <a:ext cx="124" cy="171"/>
              </a:xfrm>
              <a:custGeom>
                <a:avLst/>
                <a:gdLst>
                  <a:gd name="T0" fmla="*/ 228 w 426"/>
                  <a:gd name="T1" fmla="*/ 49 h 584"/>
                  <a:gd name="T2" fmla="*/ 203 w 426"/>
                  <a:gd name="T3" fmla="*/ 106 h 584"/>
                  <a:gd name="T4" fmla="*/ 215 w 426"/>
                  <a:gd name="T5" fmla="*/ 117 h 584"/>
                  <a:gd name="T6" fmla="*/ 233 w 426"/>
                  <a:gd name="T7" fmla="*/ 155 h 584"/>
                  <a:gd name="T8" fmla="*/ 241 w 426"/>
                  <a:gd name="T9" fmla="*/ 183 h 584"/>
                  <a:gd name="T10" fmla="*/ 288 w 426"/>
                  <a:gd name="T11" fmla="*/ 189 h 584"/>
                  <a:gd name="T12" fmla="*/ 320 w 426"/>
                  <a:gd name="T13" fmla="*/ 203 h 584"/>
                  <a:gd name="T14" fmla="*/ 354 w 426"/>
                  <a:gd name="T15" fmla="*/ 220 h 584"/>
                  <a:gd name="T16" fmla="*/ 406 w 426"/>
                  <a:gd name="T17" fmla="*/ 226 h 584"/>
                  <a:gd name="T18" fmla="*/ 392 w 426"/>
                  <a:gd name="T19" fmla="*/ 274 h 584"/>
                  <a:gd name="T20" fmla="*/ 404 w 426"/>
                  <a:gd name="T21" fmla="*/ 308 h 584"/>
                  <a:gd name="T22" fmla="*/ 395 w 426"/>
                  <a:gd name="T23" fmla="*/ 338 h 584"/>
                  <a:gd name="T24" fmla="*/ 414 w 426"/>
                  <a:gd name="T25" fmla="*/ 353 h 584"/>
                  <a:gd name="T26" fmla="*/ 422 w 426"/>
                  <a:gd name="T27" fmla="*/ 381 h 584"/>
                  <a:gd name="T28" fmla="*/ 419 w 426"/>
                  <a:gd name="T29" fmla="*/ 380 h 584"/>
                  <a:gd name="T30" fmla="*/ 397 w 426"/>
                  <a:gd name="T31" fmla="*/ 370 h 584"/>
                  <a:gd name="T32" fmla="*/ 378 w 426"/>
                  <a:gd name="T33" fmla="*/ 370 h 584"/>
                  <a:gd name="T34" fmla="*/ 338 w 426"/>
                  <a:gd name="T35" fmla="*/ 376 h 584"/>
                  <a:gd name="T36" fmla="*/ 322 w 426"/>
                  <a:gd name="T37" fmla="*/ 400 h 584"/>
                  <a:gd name="T38" fmla="*/ 339 w 426"/>
                  <a:gd name="T39" fmla="*/ 399 h 584"/>
                  <a:gd name="T40" fmla="*/ 346 w 426"/>
                  <a:gd name="T41" fmla="*/ 414 h 584"/>
                  <a:gd name="T42" fmla="*/ 337 w 426"/>
                  <a:gd name="T43" fmla="*/ 412 h 584"/>
                  <a:gd name="T44" fmla="*/ 321 w 426"/>
                  <a:gd name="T45" fmla="*/ 416 h 584"/>
                  <a:gd name="T46" fmla="*/ 323 w 426"/>
                  <a:gd name="T47" fmla="*/ 450 h 584"/>
                  <a:gd name="T48" fmla="*/ 331 w 426"/>
                  <a:gd name="T49" fmla="*/ 464 h 584"/>
                  <a:gd name="T50" fmla="*/ 337 w 426"/>
                  <a:gd name="T51" fmla="*/ 477 h 584"/>
                  <a:gd name="T52" fmla="*/ 324 w 426"/>
                  <a:gd name="T53" fmla="*/ 553 h 584"/>
                  <a:gd name="T54" fmla="*/ 306 w 426"/>
                  <a:gd name="T55" fmla="*/ 571 h 584"/>
                  <a:gd name="T56" fmla="*/ 306 w 426"/>
                  <a:gd name="T57" fmla="*/ 544 h 584"/>
                  <a:gd name="T58" fmla="*/ 302 w 426"/>
                  <a:gd name="T59" fmla="*/ 523 h 584"/>
                  <a:gd name="T60" fmla="*/ 271 w 426"/>
                  <a:gd name="T61" fmla="*/ 518 h 584"/>
                  <a:gd name="T62" fmla="*/ 247 w 426"/>
                  <a:gd name="T63" fmla="*/ 518 h 584"/>
                  <a:gd name="T64" fmla="*/ 221 w 426"/>
                  <a:gd name="T65" fmla="*/ 520 h 584"/>
                  <a:gd name="T66" fmla="*/ 206 w 426"/>
                  <a:gd name="T67" fmla="*/ 506 h 584"/>
                  <a:gd name="T68" fmla="*/ 193 w 426"/>
                  <a:gd name="T69" fmla="*/ 487 h 584"/>
                  <a:gd name="T70" fmla="*/ 170 w 426"/>
                  <a:gd name="T71" fmla="*/ 471 h 584"/>
                  <a:gd name="T72" fmla="*/ 157 w 426"/>
                  <a:gd name="T73" fmla="*/ 452 h 584"/>
                  <a:gd name="T74" fmla="*/ 139 w 426"/>
                  <a:gd name="T75" fmla="*/ 441 h 584"/>
                  <a:gd name="T76" fmla="*/ 105 w 426"/>
                  <a:gd name="T77" fmla="*/ 426 h 584"/>
                  <a:gd name="T78" fmla="*/ 82 w 426"/>
                  <a:gd name="T79" fmla="*/ 427 h 584"/>
                  <a:gd name="T80" fmla="*/ 57 w 426"/>
                  <a:gd name="T81" fmla="*/ 423 h 584"/>
                  <a:gd name="T82" fmla="*/ 35 w 426"/>
                  <a:gd name="T83" fmla="*/ 405 h 584"/>
                  <a:gd name="T84" fmla="*/ 0 w 426"/>
                  <a:gd name="T85" fmla="*/ 380 h 584"/>
                  <a:gd name="T86" fmla="*/ 21 w 426"/>
                  <a:gd name="T87" fmla="*/ 350 h 584"/>
                  <a:gd name="T88" fmla="*/ 43 w 426"/>
                  <a:gd name="T89" fmla="*/ 342 h 584"/>
                  <a:gd name="T90" fmla="*/ 54 w 426"/>
                  <a:gd name="T91" fmla="*/ 324 h 584"/>
                  <a:gd name="T92" fmla="*/ 62 w 426"/>
                  <a:gd name="T93" fmla="*/ 296 h 584"/>
                  <a:gd name="T94" fmla="*/ 57 w 426"/>
                  <a:gd name="T95" fmla="*/ 285 h 584"/>
                  <a:gd name="T96" fmla="*/ 57 w 426"/>
                  <a:gd name="T97" fmla="*/ 248 h 584"/>
                  <a:gd name="T98" fmla="*/ 58 w 426"/>
                  <a:gd name="T99" fmla="*/ 207 h 584"/>
                  <a:gd name="T100" fmla="*/ 45 w 426"/>
                  <a:gd name="T101" fmla="*/ 173 h 584"/>
                  <a:gd name="T102" fmla="*/ 59 w 426"/>
                  <a:gd name="T103" fmla="*/ 167 h 584"/>
                  <a:gd name="T104" fmla="*/ 57 w 426"/>
                  <a:gd name="T105" fmla="*/ 142 h 584"/>
                  <a:gd name="T106" fmla="*/ 75 w 426"/>
                  <a:gd name="T107" fmla="*/ 152 h 584"/>
                  <a:gd name="T108" fmla="*/ 77 w 426"/>
                  <a:gd name="T109" fmla="*/ 141 h 584"/>
                  <a:gd name="T110" fmla="*/ 115 w 426"/>
                  <a:gd name="T111" fmla="*/ 107 h 584"/>
                  <a:gd name="T112" fmla="*/ 119 w 426"/>
                  <a:gd name="T113" fmla="*/ 80 h 584"/>
                  <a:gd name="T114" fmla="*/ 147 w 426"/>
                  <a:gd name="T115" fmla="*/ 47 h 584"/>
                  <a:gd name="T116" fmla="*/ 166 w 426"/>
                  <a:gd name="T117" fmla="*/ 53 h 584"/>
                  <a:gd name="T118" fmla="*/ 231 w 426"/>
                  <a:gd name="T119" fmla="*/ 22 h 584"/>
                  <a:gd name="T120" fmla="*/ 264 w 426"/>
                  <a:gd name="T121" fmla="*/ 0 h 584"/>
                  <a:gd name="T122" fmla="*/ 30 w 426"/>
                  <a:gd name="T123" fmla="*/ 34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6" h="584">
                    <a:moveTo>
                      <a:pt x="270" y="20"/>
                    </a:moveTo>
                    <a:lnTo>
                      <a:pt x="269" y="21"/>
                    </a:lnTo>
                    <a:lnTo>
                      <a:pt x="267" y="22"/>
                    </a:lnTo>
                    <a:lnTo>
                      <a:pt x="263" y="23"/>
                    </a:lnTo>
                    <a:lnTo>
                      <a:pt x="256" y="25"/>
                    </a:lnTo>
                    <a:lnTo>
                      <a:pt x="248" y="27"/>
                    </a:lnTo>
                    <a:lnTo>
                      <a:pt x="246" y="29"/>
                    </a:lnTo>
                    <a:lnTo>
                      <a:pt x="238" y="44"/>
                    </a:lnTo>
                    <a:lnTo>
                      <a:pt x="231" y="47"/>
                    </a:lnTo>
                    <a:lnTo>
                      <a:pt x="228" y="49"/>
                    </a:lnTo>
                    <a:lnTo>
                      <a:pt x="226" y="52"/>
                    </a:lnTo>
                    <a:lnTo>
                      <a:pt x="222" y="57"/>
                    </a:lnTo>
                    <a:lnTo>
                      <a:pt x="220" y="60"/>
                    </a:lnTo>
                    <a:lnTo>
                      <a:pt x="216" y="69"/>
                    </a:lnTo>
                    <a:lnTo>
                      <a:pt x="213" y="79"/>
                    </a:lnTo>
                    <a:lnTo>
                      <a:pt x="212" y="85"/>
                    </a:lnTo>
                    <a:lnTo>
                      <a:pt x="211" y="94"/>
                    </a:lnTo>
                    <a:lnTo>
                      <a:pt x="209" y="98"/>
                    </a:lnTo>
                    <a:lnTo>
                      <a:pt x="206" y="102"/>
                    </a:lnTo>
                    <a:lnTo>
                      <a:pt x="203" y="106"/>
                    </a:lnTo>
                    <a:lnTo>
                      <a:pt x="201" y="110"/>
                    </a:lnTo>
                    <a:lnTo>
                      <a:pt x="199" y="114"/>
                    </a:lnTo>
                    <a:lnTo>
                      <a:pt x="198" y="115"/>
                    </a:lnTo>
                    <a:lnTo>
                      <a:pt x="199" y="116"/>
                    </a:lnTo>
                    <a:lnTo>
                      <a:pt x="204" y="115"/>
                    </a:lnTo>
                    <a:lnTo>
                      <a:pt x="206" y="114"/>
                    </a:lnTo>
                    <a:lnTo>
                      <a:pt x="209" y="112"/>
                    </a:lnTo>
                    <a:lnTo>
                      <a:pt x="211" y="113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6" y="117"/>
                    </a:lnTo>
                    <a:lnTo>
                      <a:pt x="218" y="118"/>
                    </a:lnTo>
                    <a:lnTo>
                      <a:pt x="221" y="127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2" y="143"/>
                    </a:lnTo>
                    <a:lnTo>
                      <a:pt x="233" y="147"/>
                    </a:lnTo>
                    <a:lnTo>
                      <a:pt x="234" y="151"/>
                    </a:lnTo>
                    <a:lnTo>
                      <a:pt x="234" y="154"/>
                    </a:lnTo>
                    <a:lnTo>
                      <a:pt x="233" y="155"/>
                    </a:lnTo>
                    <a:lnTo>
                      <a:pt x="231" y="158"/>
                    </a:lnTo>
                    <a:lnTo>
                      <a:pt x="230" y="164"/>
                    </a:lnTo>
                    <a:lnTo>
                      <a:pt x="230" y="165"/>
                    </a:lnTo>
                    <a:lnTo>
                      <a:pt x="230" y="170"/>
                    </a:lnTo>
                    <a:lnTo>
                      <a:pt x="230" y="174"/>
                    </a:lnTo>
                    <a:lnTo>
                      <a:pt x="231" y="176"/>
                    </a:lnTo>
                    <a:lnTo>
                      <a:pt x="233" y="177"/>
                    </a:lnTo>
                    <a:lnTo>
                      <a:pt x="236" y="178"/>
                    </a:lnTo>
                    <a:lnTo>
                      <a:pt x="239" y="179"/>
                    </a:lnTo>
                    <a:lnTo>
                      <a:pt x="241" y="183"/>
                    </a:lnTo>
                    <a:lnTo>
                      <a:pt x="243" y="189"/>
                    </a:lnTo>
                    <a:lnTo>
                      <a:pt x="246" y="191"/>
                    </a:lnTo>
                    <a:lnTo>
                      <a:pt x="250" y="192"/>
                    </a:lnTo>
                    <a:lnTo>
                      <a:pt x="253" y="192"/>
                    </a:lnTo>
                    <a:lnTo>
                      <a:pt x="260" y="191"/>
                    </a:lnTo>
                    <a:lnTo>
                      <a:pt x="265" y="191"/>
                    </a:lnTo>
                    <a:lnTo>
                      <a:pt x="274" y="192"/>
                    </a:lnTo>
                    <a:lnTo>
                      <a:pt x="277" y="192"/>
                    </a:lnTo>
                    <a:lnTo>
                      <a:pt x="281" y="192"/>
                    </a:lnTo>
                    <a:lnTo>
                      <a:pt x="288" y="189"/>
                    </a:lnTo>
                    <a:lnTo>
                      <a:pt x="291" y="189"/>
                    </a:lnTo>
                    <a:lnTo>
                      <a:pt x="294" y="189"/>
                    </a:lnTo>
                    <a:lnTo>
                      <a:pt x="298" y="191"/>
                    </a:lnTo>
                    <a:lnTo>
                      <a:pt x="300" y="192"/>
                    </a:lnTo>
                    <a:lnTo>
                      <a:pt x="303" y="193"/>
                    </a:lnTo>
                    <a:lnTo>
                      <a:pt x="307" y="194"/>
                    </a:lnTo>
                    <a:lnTo>
                      <a:pt x="310" y="194"/>
                    </a:lnTo>
                    <a:lnTo>
                      <a:pt x="312" y="194"/>
                    </a:lnTo>
                    <a:lnTo>
                      <a:pt x="313" y="194"/>
                    </a:lnTo>
                    <a:lnTo>
                      <a:pt x="320" y="203"/>
                    </a:lnTo>
                    <a:lnTo>
                      <a:pt x="326" y="210"/>
                    </a:lnTo>
                    <a:lnTo>
                      <a:pt x="331" y="216"/>
                    </a:lnTo>
                    <a:lnTo>
                      <a:pt x="336" y="222"/>
                    </a:lnTo>
                    <a:lnTo>
                      <a:pt x="337" y="223"/>
                    </a:lnTo>
                    <a:lnTo>
                      <a:pt x="339" y="222"/>
                    </a:lnTo>
                    <a:lnTo>
                      <a:pt x="341" y="222"/>
                    </a:lnTo>
                    <a:lnTo>
                      <a:pt x="342" y="224"/>
                    </a:lnTo>
                    <a:lnTo>
                      <a:pt x="345" y="223"/>
                    </a:lnTo>
                    <a:lnTo>
                      <a:pt x="348" y="221"/>
                    </a:lnTo>
                    <a:lnTo>
                      <a:pt x="354" y="220"/>
                    </a:lnTo>
                    <a:lnTo>
                      <a:pt x="361" y="222"/>
                    </a:lnTo>
                    <a:lnTo>
                      <a:pt x="370" y="222"/>
                    </a:lnTo>
                    <a:lnTo>
                      <a:pt x="382" y="220"/>
                    </a:lnTo>
                    <a:lnTo>
                      <a:pt x="389" y="219"/>
                    </a:lnTo>
                    <a:lnTo>
                      <a:pt x="392" y="217"/>
                    </a:lnTo>
                    <a:lnTo>
                      <a:pt x="396" y="217"/>
                    </a:lnTo>
                    <a:lnTo>
                      <a:pt x="402" y="219"/>
                    </a:lnTo>
                    <a:lnTo>
                      <a:pt x="405" y="221"/>
                    </a:lnTo>
                    <a:lnTo>
                      <a:pt x="405" y="223"/>
                    </a:lnTo>
                    <a:lnTo>
                      <a:pt x="406" y="226"/>
                    </a:lnTo>
                    <a:lnTo>
                      <a:pt x="405" y="229"/>
                    </a:lnTo>
                    <a:lnTo>
                      <a:pt x="402" y="233"/>
                    </a:lnTo>
                    <a:lnTo>
                      <a:pt x="400" y="237"/>
                    </a:lnTo>
                    <a:lnTo>
                      <a:pt x="399" y="242"/>
                    </a:lnTo>
                    <a:lnTo>
                      <a:pt x="397" y="246"/>
                    </a:lnTo>
                    <a:lnTo>
                      <a:pt x="394" y="249"/>
                    </a:lnTo>
                    <a:lnTo>
                      <a:pt x="393" y="253"/>
                    </a:lnTo>
                    <a:lnTo>
                      <a:pt x="394" y="257"/>
                    </a:lnTo>
                    <a:lnTo>
                      <a:pt x="393" y="264"/>
                    </a:lnTo>
                    <a:lnTo>
                      <a:pt x="392" y="274"/>
                    </a:lnTo>
                    <a:lnTo>
                      <a:pt x="392" y="279"/>
                    </a:lnTo>
                    <a:lnTo>
                      <a:pt x="393" y="281"/>
                    </a:lnTo>
                    <a:lnTo>
                      <a:pt x="394" y="284"/>
                    </a:lnTo>
                    <a:lnTo>
                      <a:pt x="394" y="287"/>
                    </a:lnTo>
                    <a:lnTo>
                      <a:pt x="394" y="290"/>
                    </a:lnTo>
                    <a:lnTo>
                      <a:pt x="396" y="294"/>
                    </a:lnTo>
                    <a:lnTo>
                      <a:pt x="399" y="302"/>
                    </a:lnTo>
                    <a:lnTo>
                      <a:pt x="401" y="305"/>
                    </a:lnTo>
                    <a:lnTo>
                      <a:pt x="402" y="306"/>
                    </a:lnTo>
                    <a:lnTo>
                      <a:pt x="404" y="308"/>
                    </a:lnTo>
                    <a:lnTo>
                      <a:pt x="410" y="316"/>
                    </a:lnTo>
                    <a:lnTo>
                      <a:pt x="411" y="317"/>
                    </a:lnTo>
                    <a:lnTo>
                      <a:pt x="410" y="319"/>
                    </a:lnTo>
                    <a:lnTo>
                      <a:pt x="410" y="320"/>
                    </a:lnTo>
                    <a:lnTo>
                      <a:pt x="409" y="321"/>
                    </a:lnTo>
                    <a:lnTo>
                      <a:pt x="404" y="325"/>
                    </a:lnTo>
                    <a:lnTo>
                      <a:pt x="392" y="336"/>
                    </a:lnTo>
                    <a:lnTo>
                      <a:pt x="392" y="337"/>
                    </a:lnTo>
                    <a:lnTo>
                      <a:pt x="392" y="339"/>
                    </a:lnTo>
                    <a:lnTo>
                      <a:pt x="395" y="338"/>
                    </a:lnTo>
                    <a:lnTo>
                      <a:pt x="398" y="339"/>
                    </a:lnTo>
                    <a:lnTo>
                      <a:pt x="400" y="339"/>
                    </a:lnTo>
                    <a:lnTo>
                      <a:pt x="401" y="340"/>
                    </a:lnTo>
                    <a:lnTo>
                      <a:pt x="402" y="343"/>
                    </a:lnTo>
                    <a:lnTo>
                      <a:pt x="403" y="343"/>
                    </a:lnTo>
                    <a:lnTo>
                      <a:pt x="405" y="344"/>
                    </a:lnTo>
                    <a:lnTo>
                      <a:pt x="408" y="347"/>
                    </a:lnTo>
                    <a:lnTo>
                      <a:pt x="411" y="350"/>
                    </a:lnTo>
                    <a:lnTo>
                      <a:pt x="413" y="352"/>
                    </a:lnTo>
                    <a:lnTo>
                      <a:pt x="414" y="353"/>
                    </a:lnTo>
                    <a:lnTo>
                      <a:pt x="415" y="355"/>
                    </a:lnTo>
                    <a:lnTo>
                      <a:pt x="414" y="357"/>
                    </a:lnTo>
                    <a:lnTo>
                      <a:pt x="416" y="362"/>
                    </a:lnTo>
                    <a:lnTo>
                      <a:pt x="417" y="363"/>
                    </a:lnTo>
                    <a:lnTo>
                      <a:pt x="418" y="365"/>
                    </a:lnTo>
                    <a:lnTo>
                      <a:pt x="417" y="367"/>
                    </a:lnTo>
                    <a:lnTo>
                      <a:pt x="419" y="369"/>
                    </a:lnTo>
                    <a:lnTo>
                      <a:pt x="420" y="373"/>
                    </a:lnTo>
                    <a:lnTo>
                      <a:pt x="422" y="378"/>
                    </a:lnTo>
                    <a:lnTo>
                      <a:pt x="422" y="381"/>
                    </a:lnTo>
                    <a:lnTo>
                      <a:pt x="423" y="382"/>
                    </a:lnTo>
                    <a:lnTo>
                      <a:pt x="424" y="386"/>
                    </a:lnTo>
                    <a:lnTo>
                      <a:pt x="426" y="389"/>
                    </a:lnTo>
                    <a:lnTo>
                      <a:pt x="425" y="392"/>
                    </a:lnTo>
                    <a:lnTo>
                      <a:pt x="426" y="394"/>
                    </a:lnTo>
                    <a:lnTo>
                      <a:pt x="420" y="395"/>
                    </a:lnTo>
                    <a:lnTo>
                      <a:pt x="419" y="395"/>
                    </a:lnTo>
                    <a:lnTo>
                      <a:pt x="419" y="394"/>
                    </a:lnTo>
                    <a:lnTo>
                      <a:pt x="419" y="388"/>
                    </a:lnTo>
                    <a:lnTo>
                      <a:pt x="419" y="380"/>
                    </a:lnTo>
                    <a:lnTo>
                      <a:pt x="418" y="377"/>
                    </a:lnTo>
                    <a:lnTo>
                      <a:pt x="415" y="372"/>
                    </a:lnTo>
                    <a:lnTo>
                      <a:pt x="411" y="366"/>
                    </a:lnTo>
                    <a:lnTo>
                      <a:pt x="409" y="364"/>
                    </a:lnTo>
                    <a:lnTo>
                      <a:pt x="408" y="363"/>
                    </a:lnTo>
                    <a:lnTo>
                      <a:pt x="406" y="363"/>
                    </a:lnTo>
                    <a:lnTo>
                      <a:pt x="404" y="363"/>
                    </a:lnTo>
                    <a:lnTo>
                      <a:pt x="402" y="364"/>
                    </a:lnTo>
                    <a:lnTo>
                      <a:pt x="400" y="366"/>
                    </a:lnTo>
                    <a:lnTo>
                      <a:pt x="397" y="370"/>
                    </a:lnTo>
                    <a:lnTo>
                      <a:pt x="393" y="374"/>
                    </a:lnTo>
                    <a:lnTo>
                      <a:pt x="391" y="375"/>
                    </a:lnTo>
                    <a:lnTo>
                      <a:pt x="389" y="376"/>
                    </a:lnTo>
                    <a:lnTo>
                      <a:pt x="387" y="375"/>
                    </a:lnTo>
                    <a:lnTo>
                      <a:pt x="386" y="374"/>
                    </a:lnTo>
                    <a:lnTo>
                      <a:pt x="384" y="372"/>
                    </a:lnTo>
                    <a:lnTo>
                      <a:pt x="382" y="368"/>
                    </a:lnTo>
                    <a:lnTo>
                      <a:pt x="380" y="367"/>
                    </a:lnTo>
                    <a:lnTo>
                      <a:pt x="379" y="368"/>
                    </a:lnTo>
                    <a:lnTo>
                      <a:pt x="378" y="370"/>
                    </a:lnTo>
                    <a:lnTo>
                      <a:pt x="378" y="372"/>
                    </a:lnTo>
                    <a:lnTo>
                      <a:pt x="379" y="375"/>
                    </a:lnTo>
                    <a:lnTo>
                      <a:pt x="381" y="377"/>
                    </a:lnTo>
                    <a:lnTo>
                      <a:pt x="378" y="377"/>
                    </a:lnTo>
                    <a:lnTo>
                      <a:pt x="371" y="377"/>
                    </a:lnTo>
                    <a:lnTo>
                      <a:pt x="363" y="377"/>
                    </a:lnTo>
                    <a:lnTo>
                      <a:pt x="355" y="377"/>
                    </a:lnTo>
                    <a:lnTo>
                      <a:pt x="347" y="377"/>
                    </a:lnTo>
                    <a:lnTo>
                      <a:pt x="340" y="377"/>
                    </a:lnTo>
                    <a:lnTo>
                      <a:pt x="338" y="376"/>
                    </a:lnTo>
                    <a:lnTo>
                      <a:pt x="335" y="375"/>
                    </a:lnTo>
                    <a:lnTo>
                      <a:pt x="333" y="375"/>
                    </a:lnTo>
                    <a:lnTo>
                      <a:pt x="331" y="375"/>
                    </a:lnTo>
                    <a:lnTo>
                      <a:pt x="329" y="376"/>
                    </a:lnTo>
                    <a:lnTo>
                      <a:pt x="326" y="376"/>
                    </a:lnTo>
                    <a:lnTo>
                      <a:pt x="324" y="377"/>
                    </a:lnTo>
                    <a:lnTo>
                      <a:pt x="322" y="377"/>
                    </a:lnTo>
                    <a:lnTo>
                      <a:pt x="322" y="383"/>
                    </a:lnTo>
                    <a:lnTo>
                      <a:pt x="322" y="391"/>
                    </a:lnTo>
                    <a:lnTo>
                      <a:pt x="322" y="400"/>
                    </a:lnTo>
                    <a:lnTo>
                      <a:pt x="324" y="399"/>
                    </a:lnTo>
                    <a:lnTo>
                      <a:pt x="325" y="399"/>
                    </a:lnTo>
                    <a:lnTo>
                      <a:pt x="327" y="400"/>
                    </a:lnTo>
                    <a:lnTo>
                      <a:pt x="330" y="399"/>
                    </a:lnTo>
                    <a:lnTo>
                      <a:pt x="332" y="399"/>
                    </a:lnTo>
                    <a:lnTo>
                      <a:pt x="334" y="400"/>
                    </a:lnTo>
                    <a:lnTo>
                      <a:pt x="335" y="400"/>
                    </a:lnTo>
                    <a:lnTo>
                      <a:pt x="336" y="400"/>
                    </a:lnTo>
                    <a:lnTo>
                      <a:pt x="338" y="400"/>
                    </a:lnTo>
                    <a:lnTo>
                      <a:pt x="339" y="399"/>
                    </a:lnTo>
                    <a:lnTo>
                      <a:pt x="341" y="400"/>
                    </a:lnTo>
                    <a:lnTo>
                      <a:pt x="343" y="401"/>
                    </a:lnTo>
                    <a:lnTo>
                      <a:pt x="344" y="403"/>
                    </a:lnTo>
                    <a:lnTo>
                      <a:pt x="345" y="405"/>
                    </a:lnTo>
                    <a:lnTo>
                      <a:pt x="346" y="406"/>
                    </a:lnTo>
                    <a:lnTo>
                      <a:pt x="346" y="409"/>
                    </a:lnTo>
                    <a:lnTo>
                      <a:pt x="346" y="410"/>
                    </a:lnTo>
                    <a:lnTo>
                      <a:pt x="345" y="412"/>
                    </a:lnTo>
                    <a:lnTo>
                      <a:pt x="346" y="413"/>
                    </a:lnTo>
                    <a:lnTo>
                      <a:pt x="346" y="414"/>
                    </a:lnTo>
                    <a:lnTo>
                      <a:pt x="346" y="414"/>
                    </a:lnTo>
                    <a:lnTo>
                      <a:pt x="346" y="414"/>
                    </a:lnTo>
                    <a:lnTo>
                      <a:pt x="344" y="415"/>
                    </a:lnTo>
                    <a:lnTo>
                      <a:pt x="343" y="415"/>
                    </a:lnTo>
                    <a:lnTo>
                      <a:pt x="342" y="415"/>
                    </a:lnTo>
                    <a:lnTo>
                      <a:pt x="341" y="414"/>
                    </a:lnTo>
                    <a:lnTo>
                      <a:pt x="340" y="414"/>
                    </a:lnTo>
                    <a:lnTo>
                      <a:pt x="339" y="414"/>
                    </a:lnTo>
                    <a:lnTo>
                      <a:pt x="338" y="413"/>
                    </a:lnTo>
                    <a:lnTo>
                      <a:pt x="337" y="412"/>
                    </a:lnTo>
                    <a:lnTo>
                      <a:pt x="335" y="411"/>
                    </a:lnTo>
                    <a:lnTo>
                      <a:pt x="333" y="412"/>
                    </a:lnTo>
                    <a:lnTo>
                      <a:pt x="332" y="412"/>
                    </a:lnTo>
                    <a:lnTo>
                      <a:pt x="330" y="413"/>
                    </a:lnTo>
                    <a:lnTo>
                      <a:pt x="329" y="414"/>
                    </a:lnTo>
                    <a:lnTo>
                      <a:pt x="328" y="413"/>
                    </a:lnTo>
                    <a:lnTo>
                      <a:pt x="326" y="414"/>
                    </a:lnTo>
                    <a:lnTo>
                      <a:pt x="325" y="415"/>
                    </a:lnTo>
                    <a:lnTo>
                      <a:pt x="323" y="415"/>
                    </a:lnTo>
                    <a:lnTo>
                      <a:pt x="321" y="416"/>
                    </a:lnTo>
                    <a:lnTo>
                      <a:pt x="319" y="416"/>
                    </a:lnTo>
                    <a:lnTo>
                      <a:pt x="317" y="416"/>
                    </a:lnTo>
                    <a:lnTo>
                      <a:pt x="315" y="416"/>
                    </a:lnTo>
                    <a:lnTo>
                      <a:pt x="315" y="421"/>
                    </a:lnTo>
                    <a:lnTo>
                      <a:pt x="314" y="430"/>
                    </a:lnTo>
                    <a:lnTo>
                      <a:pt x="314" y="436"/>
                    </a:lnTo>
                    <a:lnTo>
                      <a:pt x="314" y="441"/>
                    </a:lnTo>
                    <a:lnTo>
                      <a:pt x="315" y="443"/>
                    </a:lnTo>
                    <a:lnTo>
                      <a:pt x="319" y="448"/>
                    </a:lnTo>
                    <a:lnTo>
                      <a:pt x="323" y="450"/>
                    </a:lnTo>
                    <a:lnTo>
                      <a:pt x="325" y="452"/>
                    </a:lnTo>
                    <a:lnTo>
                      <a:pt x="328" y="453"/>
                    </a:lnTo>
                    <a:lnTo>
                      <a:pt x="329" y="454"/>
                    </a:lnTo>
                    <a:lnTo>
                      <a:pt x="330" y="456"/>
                    </a:lnTo>
                    <a:lnTo>
                      <a:pt x="331" y="457"/>
                    </a:lnTo>
                    <a:lnTo>
                      <a:pt x="331" y="459"/>
                    </a:lnTo>
                    <a:lnTo>
                      <a:pt x="331" y="460"/>
                    </a:lnTo>
                    <a:lnTo>
                      <a:pt x="330" y="462"/>
                    </a:lnTo>
                    <a:lnTo>
                      <a:pt x="330" y="463"/>
                    </a:lnTo>
                    <a:lnTo>
                      <a:pt x="331" y="464"/>
                    </a:lnTo>
                    <a:lnTo>
                      <a:pt x="332" y="466"/>
                    </a:lnTo>
                    <a:lnTo>
                      <a:pt x="332" y="467"/>
                    </a:lnTo>
                    <a:lnTo>
                      <a:pt x="333" y="469"/>
                    </a:lnTo>
                    <a:lnTo>
                      <a:pt x="333" y="470"/>
                    </a:lnTo>
                    <a:lnTo>
                      <a:pt x="335" y="470"/>
                    </a:lnTo>
                    <a:lnTo>
                      <a:pt x="336" y="471"/>
                    </a:lnTo>
                    <a:lnTo>
                      <a:pt x="336" y="472"/>
                    </a:lnTo>
                    <a:lnTo>
                      <a:pt x="336" y="474"/>
                    </a:lnTo>
                    <a:lnTo>
                      <a:pt x="336" y="475"/>
                    </a:lnTo>
                    <a:lnTo>
                      <a:pt x="337" y="477"/>
                    </a:lnTo>
                    <a:lnTo>
                      <a:pt x="338" y="478"/>
                    </a:lnTo>
                    <a:lnTo>
                      <a:pt x="337" y="480"/>
                    </a:lnTo>
                    <a:lnTo>
                      <a:pt x="336" y="486"/>
                    </a:lnTo>
                    <a:lnTo>
                      <a:pt x="335" y="493"/>
                    </a:lnTo>
                    <a:lnTo>
                      <a:pt x="334" y="498"/>
                    </a:lnTo>
                    <a:lnTo>
                      <a:pt x="332" y="507"/>
                    </a:lnTo>
                    <a:lnTo>
                      <a:pt x="330" y="517"/>
                    </a:lnTo>
                    <a:lnTo>
                      <a:pt x="328" y="530"/>
                    </a:lnTo>
                    <a:lnTo>
                      <a:pt x="326" y="542"/>
                    </a:lnTo>
                    <a:lnTo>
                      <a:pt x="324" y="553"/>
                    </a:lnTo>
                    <a:lnTo>
                      <a:pt x="322" y="564"/>
                    </a:lnTo>
                    <a:lnTo>
                      <a:pt x="320" y="576"/>
                    </a:lnTo>
                    <a:lnTo>
                      <a:pt x="318" y="583"/>
                    </a:lnTo>
                    <a:lnTo>
                      <a:pt x="318" y="584"/>
                    </a:lnTo>
                    <a:lnTo>
                      <a:pt x="316" y="582"/>
                    </a:lnTo>
                    <a:lnTo>
                      <a:pt x="313" y="579"/>
                    </a:lnTo>
                    <a:lnTo>
                      <a:pt x="311" y="578"/>
                    </a:lnTo>
                    <a:lnTo>
                      <a:pt x="310" y="576"/>
                    </a:lnTo>
                    <a:lnTo>
                      <a:pt x="308" y="572"/>
                    </a:lnTo>
                    <a:lnTo>
                      <a:pt x="306" y="571"/>
                    </a:lnTo>
                    <a:lnTo>
                      <a:pt x="305" y="570"/>
                    </a:lnTo>
                    <a:lnTo>
                      <a:pt x="303" y="570"/>
                    </a:lnTo>
                    <a:lnTo>
                      <a:pt x="302" y="571"/>
                    </a:lnTo>
                    <a:lnTo>
                      <a:pt x="300" y="571"/>
                    </a:lnTo>
                    <a:lnTo>
                      <a:pt x="298" y="571"/>
                    </a:lnTo>
                    <a:lnTo>
                      <a:pt x="292" y="569"/>
                    </a:lnTo>
                    <a:lnTo>
                      <a:pt x="291" y="568"/>
                    </a:lnTo>
                    <a:lnTo>
                      <a:pt x="295" y="562"/>
                    </a:lnTo>
                    <a:lnTo>
                      <a:pt x="302" y="551"/>
                    </a:lnTo>
                    <a:lnTo>
                      <a:pt x="306" y="544"/>
                    </a:lnTo>
                    <a:lnTo>
                      <a:pt x="311" y="536"/>
                    </a:lnTo>
                    <a:lnTo>
                      <a:pt x="314" y="532"/>
                    </a:lnTo>
                    <a:lnTo>
                      <a:pt x="314" y="532"/>
                    </a:lnTo>
                    <a:lnTo>
                      <a:pt x="314" y="531"/>
                    </a:lnTo>
                    <a:lnTo>
                      <a:pt x="313" y="529"/>
                    </a:lnTo>
                    <a:lnTo>
                      <a:pt x="311" y="529"/>
                    </a:lnTo>
                    <a:lnTo>
                      <a:pt x="308" y="527"/>
                    </a:lnTo>
                    <a:lnTo>
                      <a:pt x="306" y="526"/>
                    </a:lnTo>
                    <a:lnTo>
                      <a:pt x="304" y="525"/>
                    </a:lnTo>
                    <a:lnTo>
                      <a:pt x="302" y="523"/>
                    </a:lnTo>
                    <a:lnTo>
                      <a:pt x="298" y="522"/>
                    </a:lnTo>
                    <a:lnTo>
                      <a:pt x="296" y="521"/>
                    </a:lnTo>
                    <a:lnTo>
                      <a:pt x="294" y="520"/>
                    </a:lnTo>
                    <a:lnTo>
                      <a:pt x="292" y="518"/>
                    </a:lnTo>
                    <a:lnTo>
                      <a:pt x="284" y="514"/>
                    </a:lnTo>
                    <a:lnTo>
                      <a:pt x="283" y="513"/>
                    </a:lnTo>
                    <a:lnTo>
                      <a:pt x="281" y="514"/>
                    </a:lnTo>
                    <a:lnTo>
                      <a:pt x="278" y="515"/>
                    </a:lnTo>
                    <a:lnTo>
                      <a:pt x="275" y="517"/>
                    </a:lnTo>
                    <a:lnTo>
                      <a:pt x="271" y="518"/>
                    </a:lnTo>
                    <a:lnTo>
                      <a:pt x="268" y="518"/>
                    </a:lnTo>
                    <a:lnTo>
                      <a:pt x="266" y="517"/>
                    </a:lnTo>
                    <a:lnTo>
                      <a:pt x="264" y="516"/>
                    </a:lnTo>
                    <a:lnTo>
                      <a:pt x="262" y="514"/>
                    </a:lnTo>
                    <a:lnTo>
                      <a:pt x="258" y="513"/>
                    </a:lnTo>
                    <a:lnTo>
                      <a:pt x="255" y="512"/>
                    </a:lnTo>
                    <a:lnTo>
                      <a:pt x="253" y="512"/>
                    </a:lnTo>
                    <a:lnTo>
                      <a:pt x="251" y="514"/>
                    </a:lnTo>
                    <a:lnTo>
                      <a:pt x="249" y="516"/>
                    </a:lnTo>
                    <a:lnTo>
                      <a:pt x="247" y="518"/>
                    </a:lnTo>
                    <a:lnTo>
                      <a:pt x="245" y="518"/>
                    </a:lnTo>
                    <a:lnTo>
                      <a:pt x="242" y="520"/>
                    </a:lnTo>
                    <a:lnTo>
                      <a:pt x="239" y="520"/>
                    </a:lnTo>
                    <a:lnTo>
                      <a:pt x="236" y="521"/>
                    </a:lnTo>
                    <a:lnTo>
                      <a:pt x="233" y="521"/>
                    </a:lnTo>
                    <a:lnTo>
                      <a:pt x="229" y="520"/>
                    </a:lnTo>
                    <a:lnTo>
                      <a:pt x="226" y="519"/>
                    </a:lnTo>
                    <a:lnTo>
                      <a:pt x="224" y="519"/>
                    </a:lnTo>
                    <a:lnTo>
                      <a:pt x="223" y="519"/>
                    </a:lnTo>
                    <a:lnTo>
                      <a:pt x="221" y="520"/>
                    </a:lnTo>
                    <a:lnTo>
                      <a:pt x="218" y="520"/>
                    </a:lnTo>
                    <a:lnTo>
                      <a:pt x="215" y="521"/>
                    </a:lnTo>
                    <a:lnTo>
                      <a:pt x="213" y="520"/>
                    </a:lnTo>
                    <a:lnTo>
                      <a:pt x="212" y="518"/>
                    </a:lnTo>
                    <a:lnTo>
                      <a:pt x="209" y="517"/>
                    </a:lnTo>
                    <a:lnTo>
                      <a:pt x="206" y="516"/>
                    </a:lnTo>
                    <a:lnTo>
                      <a:pt x="205" y="514"/>
                    </a:lnTo>
                    <a:lnTo>
                      <a:pt x="206" y="512"/>
                    </a:lnTo>
                    <a:lnTo>
                      <a:pt x="207" y="509"/>
                    </a:lnTo>
                    <a:lnTo>
                      <a:pt x="206" y="506"/>
                    </a:lnTo>
                    <a:lnTo>
                      <a:pt x="205" y="502"/>
                    </a:lnTo>
                    <a:lnTo>
                      <a:pt x="204" y="500"/>
                    </a:lnTo>
                    <a:lnTo>
                      <a:pt x="203" y="499"/>
                    </a:lnTo>
                    <a:lnTo>
                      <a:pt x="202" y="498"/>
                    </a:lnTo>
                    <a:lnTo>
                      <a:pt x="199" y="499"/>
                    </a:lnTo>
                    <a:lnTo>
                      <a:pt x="196" y="497"/>
                    </a:lnTo>
                    <a:lnTo>
                      <a:pt x="194" y="496"/>
                    </a:lnTo>
                    <a:lnTo>
                      <a:pt x="193" y="494"/>
                    </a:lnTo>
                    <a:lnTo>
                      <a:pt x="194" y="490"/>
                    </a:lnTo>
                    <a:lnTo>
                      <a:pt x="193" y="487"/>
                    </a:lnTo>
                    <a:lnTo>
                      <a:pt x="191" y="485"/>
                    </a:lnTo>
                    <a:lnTo>
                      <a:pt x="190" y="482"/>
                    </a:lnTo>
                    <a:lnTo>
                      <a:pt x="188" y="480"/>
                    </a:lnTo>
                    <a:lnTo>
                      <a:pt x="186" y="479"/>
                    </a:lnTo>
                    <a:lnTo>
                      <a:pt x="183" y="479"/>
                    </a:lnTo>
                    <a:lnTo>
                      <a:pt x="181" y="478"/>
                    </a:lnTo>
                    <a:lnTo>
                      <a:pt x="179" y="476"/>
                    </a:lnTo>
                    <a:lnTo>
                      <a:pt x="177" y="475"/>
                    </a:lnTo>
                    <a:lnTo>
                      <a:pt x="174" y="472"/>
                    </a:lnTo>
                    <a:lnTo>
                      <a:pt x="170" y="471"/>
                    </a:lnTo>
                    <a:lnTo>
                      <a:pt x="168" y="470"/>
                    </a:lnTo>
                    <a:lnTo>
                      <a:pt x="166" y="469"/>
                    </a:lnTo>
                    <a:lnTo>
                      <a:pt x="165" y="466"/>
                    </a:lnTo>
                    <a:lnTo>
                      <a:pt x="165" y="465"/>
                    </a:lnTo>
                    <a:lnTo>
                      <a:pt x="164" y="463"/>
                    </a:lnTo>
                    <a:lnTo>
                      <a:pt x="163" y="461"/>
                    </a:lnTo>
                    <a:lnTo>
                      <a:pt x="162" y="457"/>
                    </a:lnTo>
                    <a:lnTo>
                      <a:pt x="160" y="455"/>
                    </a:lnTo>
                    <a:lnTo>
                      <a:pt x="158" y="453"/>
                    </a:lnTo>
                    <a:lnTo>
                      <a:pt x="157" y="452"/>
                    </a:lnTo>
                    <a:lnTo>
                      <a:pt x="155" y="449"/>
                    </a:lnTo>
                    <a:lnTo>
                      <a:pt x="152" y="448"/>
                    </a:lnTo>
                    <a:lnTo>
                      <a:pt x="150" y="447"/>
                    </a:lnTo>
                    <a:lnTo>
                      <a:pt x="149" y="445"/>
                    </a:lnTo>
                    <a:lnTo>
                      <a:pt x="148" y="444"/>
                    </a:lnTo>
                    <a:lnTo>
                      <a:pt x="147" y="444"/>
                    </a:lnTo>
                    <a:lnTo>
                      <a:pt x="145" y="444"/>
                    </a:lnTo>
                    <a:lnTo>
                      <a:pt x="143" y="443"/>
                    </a:lnTo>
                    <a:lnTo>
                      <a:pt x="141" y="442"/>
                    </a:lnTo>
                    <a:lnTo>
                      <a:pt x="139" y="441"/>
                    </a:lnTo>
                    <a:lnTo>
                      <a:pt x="136" y="438"/>
                    </a:lnTo>
                    <a:lnTo>
                      <a:pt x="135" y="438"/>
                    </a:lnTo>
                    <a:lnTo>
                      <a:pt x="133" y="438"/>
                    </a:lnTo>
                    <a:lnTo>
                      <a:pt x="131" y="440"/>
                    </a:lnTo>
                    <a:lnTo>
                      <a:pt x="125" y="438"/>
                    </a:lnTo>
                    <a:lnTo>
                      <a:pt x="120" y="434"/>
                    </a:lnTo>
                    <a:lnTo>
                      <a:pt x="114" y="433"/>
                    </a:lnTo>
                    <a:lnTo>
                      <a:pt x="110" y="431"/>
                    </a:lnTo>
                    <a:lnTo>
                      <a:pt x="107" y="428"/>
                    </a:lnTo>
                    <a:lnTo>
                      <a:pt x="105" y="426"/>
                    </a:lnTo>
                    <a:lnTo>
                      <a:pt x="104" y="425"/>
                    </a:lnTo>
                    <a:lnTo>
                      <a:pt x="97" y="421"/>
                    </a:lnTo>
                    <a:lnTo>
                      <a:pt x="95" y="421"/>
                    </a:lnTo>
                    <a:lnTo>
                      <a:pt x="92" y="422"/>
                    </a:lnTo>
                    <a:lnTo>
                      <a:pt x="92" y="423"/>
                    </a:lnTo>
                    <a:lnTo>
                      <a:pt x="91" y="426"/>
                    </a:lnTo>
                    <a:lnTo>
                      <a:pt x="91" y="427"/>
                    </a:lnTo>
                    <a:lnTo>
                      <a:pt x="89" y="428"/>
                    </a:lnTo>
                    <a:lnTo>
                      <a:pt x="85" y="428"/>
                    </a:lnTo>
                    <a:lnTo>
                      <a:pt x="82" y="427"/>
                    </a:lnTo>
                    <a:lnTo>
                      <a:pt x="81" y="427"/>
                    </a:lnTo>
                    <a:lnTo>
                      <a:pt x="80" y="428"/>
                    </a:lnTo>
                    <a:lnTo>
                      <a:pt x="79" y="428"/>
                    </a:lnTo>
                    <a:lnTo>
                      <a:pt x="77" y="428"/>
                    </a:lnTo>
                    <a:lnTo>
                      <a:pt x="74" y="427"/>
                    </a:lnTo>
                    <a:lnTo>
                      <a:pt x="71" y="426"/>
                    </a:lnTo>
                    <a:lnTo>
                      <a:pt x="67" y="424"/>
                    </a:lnTo>
                    <a:lnTo>
                      <a:pt x="65" y="424"/>
                    </a:lnTo>
                    <a:lnTo>
                      <a:pt x="61" y="424"/>
                    </a:lnTo>
                    <a:lnTo>
                      <a:pt x="57" y="423"/>
                    </a:lnTo>
                    <a:lnTo>
                      <a:pt x="56" y="422"/>
                    </a:lnTo>
                    <a:lnTo>
                      <a:pt x="55" y="414"/>
                    </a:lnTo>
                    <a:lnTo>
                      <a:pt x="54" y="414"/>
                    </a:lnTo>
                    <a:lnTo>
                      <a:pt x="53" y="414"/>
                    </a:lnTo>
                    <a:lnTo>
                      <a:pt x="50" y="413"/>
                    </a:lnTo>
                    <a:lnTo>
                      <a:pt x="48" y="411"/>
                    </a:lnTo>
                    <a:lnTo>
                      <a:pt x="47" y="409"/>
                    </a:lnTo>
                    <a:lnTo>
                      <a:pt x="46" y="407"/>
                    </a:lnTo>
                    <a:lnTo>
                      <a:pt x="42" y="408"/>
                    </a:lnTo>
                    <a:lnTo>
                      <a:pt x="35" y="405"/>
                    </a:lnTo>
                    <a:lnTo>
                      <a:pt x="30" y="403"/>
                    </a:lnTo>
                    <a:lnTo>
                      <a:pt x="25" y="400"/>
                    </a:lnTo>
                    <a:lnTo>
                      <a:pt x="18" y="395"/>
                    </a:lnTo>
                    <a:lnTo>
                      <a:pt x="15" y="393"/>
                    </a:lnTo>
                    <a:lnTo>
                      <a:pt x="12" y="392"/>
                    </a:lnTo>
                    <a:lnTo>
                      <a:pt x="10" y="389"/>
                    </a:lnTo>
                    <a:lnTo>
                      <a:pt x="7" y="387"/>
                    </a:lnTo>
                    <a:lnTo>
                      <a:pt x="6" y="386"/>
                    </a:lnTo>
                    <a:lnTo>
                      <a:pt x="5" y="383"/>
                    </a:lnTo>
                    <a:lnTo>
                      <a:pt x="0" y="380"/>
                    </a:lnTo>
                    <a:lnTo>
                      <a:pt x="2" y="376"/>
                    </a:lnTo>
                    <a:lnTo>
                      <a:pt x="8" y="372"/>
                    </a:lnTo>
                    <a:lnTo>
                      <a:pt x="16" y="375"/>
                    </a:lnTo>
                    <a:lnTo>
                      <a:pt x="17" y="370"/>
                    </a:lnTo>
                    <a:lnTo>
                      <a:pt x="14" y="365"/>
                    </a:lnTo>
                    <a:lnTo>
                      <a:pt x="14" y="356"/>
                    </a:lnTo>
                    <a:lnTo>
                      <a:pt x="15" y="354"/>
                    </a:lnTo>
                    <a:lnTo>
                      <a:pt x="17" y="352"/>
                    </a:lnTo>
                    <a:lnTo>
                      <a:pt x="20" y="350"/>
                    </a:lnTo>
                    <a:lnTo>
                      <a:pt x="21" y="350"/>
                    </a:lnTo>
                    <a:lnTo>
                      <a:pt x="24" y="351"/>
                    </a:lnTo>
                    <a:lnTo>
                      <a:pt x="26" y="349"/>
                    </a:lnTo>
                    <a:lnTo>
                      <a:pt x="32" y="350"/>
                    </a:lnTo>
                    <a:lnTo>
                      <a:pt x="34" y="349"/>
                    </a:lnTo>
                    <a:lnTo>
                      <a:pt x="35" y="348"/>
                    </a:lnTo>
                    <a:lnTo>
                      <a:pt x="36" y="347"/>
                    </a:lnTo>
                    <a:lnTo>
                      <a:pt x="38" y="345"/>
                    </a:lnTo>
                    <a:lnTo>
                      <a:pt x="39" y="342"/>
                    </a:lnTo>
                    <a:lnTo>
                      <a:pt x="40" y="342"/>
                    </a:lnTo>
                    <a:lnTo>
                      <a:pt x="43" y="342"/>
                    </a:lnTo>
                    <a:lnTo>
                      <a:pt x="43" y="341"/>
                    </a:lnTo>
                    <a:lnTo>
                      <a:pt x="44" y="339"/>
                    </a:lnTo>
                    <a:lnTo>
                      <a:pt x="48" y="336"/>
                    </a:lnTo>
                    <a:lnTo>
                      <a:pt x="48" y="335"/>
                    </a:lnTo>
                    <a:lnTo>
                      <a:pt x="46" y="332"/>
                    </a:lnTo>
                    <a:lnTo>
                      <a:pt x="47" y="331"/>
                    </a:lnTo>
                    <a:lnTo>
                      <a:pt x="49" y="330"/>
                    </a:lnTo>
                    <a:lnTo>
                      <a:pt x="51" y="329"/>
                    </a:lnTo>
                    <a:lnTo>
                      <a:pt x="53" y="326"/>
                    </a:lnTo>
                    <a:lnTo>
                      <a:pt x="54" y="324"/>
                    </a:lnTo>
                    <a:lnTo>
                      <a:pt x="56" y="320"/>
                    </a:lnTo>
                    <a:lnTo>
                      <a:pt x="59" y="320"/>
                    </a:lnTo>
                    <a:lnTo>
                      <a:pt x="60" y="315"/>
                    </a:lnTo>
                    <a:lnTo>
                      <a:pt x="63" y="312"/>
                    </a:lnTo>
                    <a:lnTo>
                      <a:pt x="68" y="300"/>
                    </a:lnTo>
                    <a:lnTo>
                      <a:pt x="67" y="300"/>
                    </a:lnTo>
                    <a:lnTo>
                      <a:pt x="65" y="302"/>
                    </a:lnTo>
                    <a:lnTo>
                      <a:pt x="64" y="302"/>
                    </a:lnTo>
                    <a:lnTo>
                      <a:pt x="62" y="301"/>
                    </a:lnTo>
                    <a:lnTo>
                      <a:pt x="62" y="296"/>
                    </a:lnTo>
                    <a:lnTo>
                      <a:pt x="61" y="295"/>
                    </a:lnTo>
                    <a:lnTo>
                      <a:pt x="58" y="299"/>
                    </a:lnTo>
                    <a:lnTo>
                      <a:pt x="56" y="295"/>
                    </a:lnTo>
                    <a:lnTo>
                      <a:pt x="56" y="292"/>
                    </a:lnTo>
                    <a:lnTo>
                      <a:pt x="57" y="290"/>
                    </a:lnTo>
                    <a:lnTo>
                      <a:pt x="57" y="288"/>
                    </a:lnTo>
                    <a:lnTo>
                      <a:pt x="53" y="290"/>
                    </a:lnTo>
                    <a:lnTo>
                      <a:pt x="53" y="288"/>
                    </a:lnTo>
                    <a:lnTo>
                      <a:pt x="55" y="287"/>
                    </a:lnTo>
                    <a:lnTo>
                      <a:pt x="57" y="285"/>
                    </a:lnTo>
                    <a:lnTo>
                      <a:pt x="59" y="283"/>
                    </a:lnTo>
                    <a:lnTo>
                      <a:pt x="60" y="280"/>
                    </a:lnTo>
                    <a:lnTo>
                      <a:pt x="60" y="276"/>
                    </a:lnTo>
                    <a:lnTo>
                      <a:pt x="61" y="272"/>
                    </a:lnTo>
                    <a:lnTo>
                      <a:pt x="60" y="270"/>
                    </a:lnTo>
                    <a:lnTo>
                      <a:pt x="59" y="268"/>
                    </a:lnTo>
                    <a:lnTo>
                      <a:pt x="58" y="259"/>
                    </a:lnTo>
                    <a:lnTo>
                      <a:pt x="58" y="255"/>
                    </a:lnTo>
                    <a:lnTo>
                      <a:pt x="58" y="251"/>
                    </a:lnTo>
                    <a:lnTo>
                      <a:pt x="57" y="248"/>
                    </a:lnTo>
                    <a:lnTo>
                      <a:pt x="52" y="243"/>
                    </a:lnTo>
                    <a:lnTo>
                      <a:pt x="60" y="238"/>
                    </a:lnTo>
                    <a:lnTo>
                      <a:pt x="62" y="235"/>
                    </a:lnTo>
                    <a:lnTo>
                      <a:pt x="59" y="227"/>
                    </a:lnTo>
                    <a:lnTo>
                      <a:pt x="55" y="221"/>
                    </a:lnTo>
                    <a:lnTo>
                      <a:pt x="54" y="217"/>
                    </a:lnTo>
                    <a:lnTo>
                      <a:pt x="56" y="218"/>
                    </a:lnTo>
                    <a:lnTo>
                      <a:pt x="57" y="217"/>
                    </a:lnTo>
                    <a:lnTo>
                      <a:pt x="58" y="209"/>
                    </a:lnTo>
                    <a:lnTo>
                      <a:pt x="58" y="207"/>
                    </a:lnTo>
                    <a:lnTo>
                      <a:pt x="56" y="203"/>
                    </a:lnTo>
                    <a:lnTo>
                      <a:pt x="53" y="203"/>
                    </a:lnTo>
                    <a:lnTo>
                      <a:pt x="50" y="198"/>
                    </a:lnTo>
                    <a:lnTo>
                      <a:pt x="48" y="197"/>
                    </a:lnTo>
                    <a:lnTo>
                      <a:pt x="47" y="193"/>
                    </a:lnTo>
                    <a:lnTo>
                      <a:pt x="43" y="187"/>
                    </a:lnTo>
                    <a:lnTo>
                      <a:pt x="39" y="184"/>
                    </a:lnTo>
                    <a:lnTo>
                      <a:pt x="42" y="176"/>
                    </a:lnTo>
                    <a:lnTo>
                      <a:pt x="44" y="175"/>
                    </a:lnTo>
                    <a:lnTo>
                      <a:pt x="45" y="173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5" y="167"/>
                    </a:lnTo>
                    <a:lnTo>
                      <a:pt x="45" y="167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49" y="172"/>
                    </a:lnTo>
                    <a:lnTo>
                      <a:pt x="50" y="173"/>
                    </a:lnTo>
                    <a:lnTo>
                      <a:pt x="52" y="172"/>
                    </a:lnTo>
                    <a:lnTo>
                      <a:pt x="59" y="167"/>
                    </a:lnTo>
                    <a:lnTo>
                      <a:pt x="58" y="166"/>
                    </a:lnTo>
                    <a:lnTo>
                      <a:pt x="59" y="163"/>
                    </a:lnTo>
                    <a:lnTo>
                      <a:pt x="61" y="160"/>
                    </a:lnTo>
                    <a:lnTo>
                      <a:pt x="63" y="159"/>
                    </a:lnTo>
                    <a:lnTo>
                      <a:pt x="64" y="158"/>
                    </a:lnTo>
                    <a:lnTo>
                      <a:pt x="64" y="156"/>
                    </a:lnTo>
                    <a:lnTo>
                      <a:pt x="61" y="150"/>
                    </a:lnTo>
                    <a:lnTo>
                      <a:pt x="59" y="147"/>
                    </a:lnTo>
                    <a:lnTo>
                      <a:pt x="57" y="145"/>
                    </a:lnTo>
                    <a:lnTo>
                      <a:pt x="57" y="142"/>
                    </a:lnTo>
                    <a:lnTo>
                      <a:pt x="54" y="139"/>
                    </a:lnTo>
                    <a:lnTo>
                      <a:pt x="55" y="137"/>
                    </a:lnTo>
                    <a:lnTo>
                      <a:pt x="57" y="134"/>
                    </a:lnTo>
                    <a:lnTo>
                      <a:pt x="58" y="134"/>
                    </a:lnTo>
                    <a:lnTo>
                      <a:pt x="59" y="134"/>
                    </a:lnTo>
                    <a:lnTo>
                      <a:pt x="62" y="139"/>
                    </a:lnTo>
                    <a:lnTo>
                      <a:pt x="66" y="143"/>
                    </a:lnTo>
                    <a:lnTo>
                      <a:pt x="71" y="148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6" y="154"/>
                    </a:lnTo>
                    <a:lnTo>
                      <a:pt x="76" y="155"/>
                    </a:lnTo>
                    <a:lnTo>
                      <a:pt x="74" y="156"/>
                    </a:lnTo>
                    <a:lnTo>
                      <a:pt x="74" y="158"/>
                    </a:lnTo>
                    <a:lnTo>
                      <a:pt x="75" y="159"/>
                    </a:lnTo>
                    <a:lnTo>
                      <a:pt x="76" y="160"/>
                    </a:lnTo>
                    <a:lnTo>
                      <a:pt x="79" y="159"/>
                    </a:lnTo>
                    <a:lnTo>
                      <a:pt x="80" y="157"/>
                    </a:lnTo>
                    <a:lnTo>
                      <a:pt x="79" y="146"/>
                    </a:lnTo>
                    <a:lnTo>
                      <a:pt x="77" y="141"/>
                    </a:lnTo>
                    <a:lnTo>
                      <a:pt x="76" y="139"/>
                    </a:lnTo>
                    <a:lnTo>
                      <a:pt x="74" y="137"/>
                    </a:lnTo>
                    <a:lnTo>
                      <a:pt x="75" y="135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96" y="122"/>
                    </a:lnTo>
                    <a:lnTo>
                      <a:pt x="101" y="112"/>
                    </a:lnTo>
                    <a:lnTo>
                      <a:pt x="105" y="109"/>
                    </a:lnTo>
                    <a:lnTo>
                      <a:pt x="109" y="106"/>
                    </a:lnTo>
                    <a:lnTo>
                      <a:pt x="115" y="107"/>
                    </a:lnTo>
                    <a:lnTo>
                      <a:pt x="119" y="106"/>
                    </a:lnTo>
                    <a:lnTo>
                      <a:pt x="120" y="103"/>
                    </a:lnTo>
                    <a:lnTo>
                      <a:pt x="119" y="98"/>
                    </a:lnTo>
                    <a:lnTo>
                      <a:pt x="117" y="96"/>
                    </a:lnTo>
                    <a:lnTo>
                      <a:pt x="119" y="92"/>
                    </a:lnTo>
                    <a:lnTo>
                      <a:pt x="120" y="87"/>
                    </a:lnTo>
                    <a:lnTo>
                      <a:pt x="120" y="82"/>
                    </a:lnTo>
                    <a:lnTo>
                      <a:pt x="122" y="79"/>
                    </a:lnTo>
                    <a:lnTo>
                      <a:pt x="122" y="78"/>
                    </a:lnTo>
                    <a:lnTo>
                      <a:pt x="119" y="80"/>
                    </a:lnTo>
                    <a:lnTo>
                      <a:pt x="116" y="81"/>
                    </a:lnTo>
                    <a:lnTo>
                      <a:pt x="118" y="79"/>
                    </a:lnTo>
                    <a:lnTo>
                      <a:pt x="122" y="75"/>
                    </a:lnTo>
                    <a:lnTo>
                      <a:pt x="124" y="68"/>
                    </a:lnTo>
                    <a:lnTo>
                      <a:pt x="126" y="65"/>
                    </a:lnTo>
                    <a:lnTo>
                      <a:pt x="131" y="61"/>
                    </a:lnTo>
                    <a:lnTo>
                      <a:pt x="133" y="59"/>
                    </a:lnTo>
                    <a:lnTo>
                      <a:pt x="137" y="55"/>
                    </a:lnTo>
                    <a:lnTo>
                      <a:pt x="144" y="49"/>
                    </a:lnTo>
                    <a:lnTo>
                      <a:pt x="147" y="47"/>
                    </a:lnTo>
                    <a:lnTo>
                      <a:pt x="160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2" y="52"/>
                    </a:lnTo>
                    <a:lnTo>
                      <a:pt x="159" y="53"/>
                    </a:lnTo>
                    <a:lnTo>
                      <a:pt x="158" y="56"/>
                    </a:lnTo>
                    <a:lnTo>
                      <a:pt x="160" y="58"/>
                    </a:lnTo>
                    <a:lnTo>
                      <a:pt x="162" y="59"/>
                    </a:lnTo>
                    <a:lnTo>
                      <a:pt x="164" y="57"/>
                    </a:lnTo>
                    <a:lnTo>
                      <a:pt x="166" y="53"/>
                    </a:lnTo>
                    <a:lnTo>
                      <a:pt x="169" y="47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4" y="39"/>
                    </a:lnTo>
                    <a:lnTo>
                      <a:pt x="179" y="40"/>
                    </a:lnTo>
                    <a:lnTo>
                      <a:pt x="183" y="41"/>
                    </a:lnTo>
                    <a:lnTo>
                      <a:pt x="188" y="41"/>
                    </a:lnTo>
                    <a:lnTo>
                      <a:pt x="200" y="40"/>
                    </a:lnTo>
                    <a:lnTo>
                      <a:pt x="221" y="26"/>
                    </a:lnTo>
                    <a:lnTo>
                      <a:pt x="231" y="22"/>
                    </a:lnTo>
                    <a:lnTo>
                      <a:pt x="237" y="19"/>
                    </a:lnTo>
                    <a:lnTo>
                      <a:pt x="241" y="13"/>
                    </a:lnTo>
                    <a:lnTo>
                      <a:pt x="242" y="9"/>
                    </a:lnTo>
                    <a:lnTo>
                      <a:pt x="245" y="7"/>
                    </a:lnTo>
                    <a:lnTo>
                      <a:pt x="247" y="7"/>
                    </a:lnTo>
                    <a:lnTo>
                      <a:pt x="249" y="6"/>
                    </a:lnTo>
                    <a:lnTo>
                      <a:pt x="249" y="4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4" y="0"/>
                    </a:lnTo>
                    <a:lnTo>
                      <a:pt x="272" y="3"/>
                    </a:lnTo>
                    <a:lnTo>
                      <a:pt x="276" y="9"/>
                    </a:lnTo>
                    <a:lnTo>
                      <a:pt x="277" y="14"/>
                    </a:lnTo>
                    <a:lnTo>
                      <a:pt x="272" y="18"/>
                    </a:lnTo>
                    <a:lnTo>
                      <a:pt x="270" y="20"/>
                    </a:lnTo>
                    <a:close/>
                    <a:moveTo>
                      <a:pt x="32" y="348"/>
                    </a:moveTo>
                    <a:lnTo>
                      <a:pt x="31" y="349"/>
                    </a:lnTo>
                    <a:lnTo>
                      <a:pt x="29" y="347"/>
                    </a:lnTo>
                    <a:lnTo>
                      <a:pt x="29" y="346"/>
                    </a:lnTo>
                    <a:lnTo>
                      <a:pt x="30" y="344"/>
                    </a:lnTo>
                    <a:lnTo>
                      <a:pt x="31" y="345"/>
                    </a:lnTo>
                    <a:lnTo>
                      <a:pt x="32" y="346"/>
                    </a:lnTo>
                    <a:lnTo>
                      <a:pt x="32" y="3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53">
                <a:extLst>
                  <a:ext uri="{FF2B5EF4-FFF2-40B4-BE49-F238E27FC236}">
                    <a16:creationId xmlns:a16="http://schemas.microsoft.com/office/drawing/2014/main" id="{5DDD0028-6253-42D5-1721-AD8337DE3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" y="2795"/>
                <a:ext cx="34" cy="32"/>
              </a:xfrm>
              <a:custGeom>
                <a:avLst/>
                <a:gdLst>
                  <a:gd name="T0" fmla="*/ 82 w 118"/>
                  <a:gd name="T1" fmla="*/ 13 h 110"/>
                  <a:gd name="T2" fmla="*/ 90 w 118"/>
                  <a:gd name="T3" fmla="*/ 31 h 110"/>
                  <a:gd name="T4" fmla="*/ 107 w 118"/>
                  <a:gd name="T5" fmla="*/ 50 h 110"/>
                  <a:gd name="T6" fmla="*/ 116 w 118"/>
                  <a:gd name="T7" fmla="*/ 56 h 110"/>
                  <a:gd name="T8" fmla="*/ 117 w 118"/>
                  <a:gd name="T9" fmla="*/ 59 h 110"/>
                  <a:gd name="T10" fmla="*/ 112 w 118"/>
                  <a:gd name="T11" fmla="*/ 58 h 110"/>
                  <a:gd name="T12" fmla="*/ 107 w 118"/>
                  <a:gd name="T13" fmla="*/ 60 h 110"/>
                  <a:gd name="T14" fmla="*/ 105 w 118"/>
                  <a:gd name="T15" fmla="*/ 62 h 110"/>
                  <a:gd name="T16" fmla="*/ 107 w 118"/>
                  <a:gd name="T17" fmla="*/ 76 h 110"/>
                  <a:gd name="T18" fmla="*/ 112 w 118"/>
                  <a:gd name="T19" fmla="*/ 81 h 110"/>
                  <a:gd name="T20" fmla="*/ 107 w 118"/>
                  <a:gd name="T21" fmla="*/ 84 h 110"/>
                  <a:gd name="T22" fmla="*/ 108 w 118"/>
                  <a:gd name="T23" fmla="*/ 93 h 110"/>
                  <a:gd name="T24" fmla="*/ 103 w 118"/>
                  <a:gd name="T25" fmla="*/ 100 h 110"/>
                  <a:gd name="T26" fmla="*/ 104 w 118"/>
                  <a:gd name="T27" fmla="*/ 104 h 110"/>
                  <a:gd name="T28" fmla="*/ 107 w 118"/>
                  <a:gd name="T29" fmla="*/ 110 h 110"/>
                  <a:gd name="T30" fmla="*/ 98 w 118"/>
                  <a:gd name="T31" fmla="*/ 100 h 110"/>
                  <a:gd name="T32" fmla="*/ 92 w 118"/>
                  <a:gd name="T33" fmla="*/ 89 h 110"/>
                  <a:gd name="T34" fmla="*/ 88 w 118"/>
                  <a:gd name="T35" fmla="*/ 91 h 110"/>
                  <a:gd name="T36" fmla="*/ 92 w 118"/>
                  <a:gd name="T37" fmla="*/ 99 h 110"/>
                  <a:gd name="T38" fmla="*/ 83 w 118"/>
                  <a:gd name="T39" fmla="*/ 97 h 110"/>
                  <a:gd name="T40" fmla="*/ 80 w 118"/>
                  <a:gd name="T41" fmla="*/ 87 h 110"/>
                  <a:gd name="T42" fmla="*/ 80 w 118"/>
                  <a:gd name="T43" fmla="*/ 76 h 110"/>
                  <a:gd name="T44" fmla="*/ 63 w 118"/>
                  <a:gd name="T45" fmla="*/ 64 h 110"/>
                  <a:gd name="T46" fmla="*/ 47 w 118"/>
                  <a:gd name="T47" fmla="*/ 58 h 110"/>
                  <a:gd name="T48" fmla="*/ 45 w 118"/>
                  <a:gd name="T49" fmla="*/ 50 h 110"/>
                  <a:gd name="T50" fmla="*/ 25 w 118"/>
                  <a:gd name="T51" fmla="*/ 35 h 110"/>
                  <a:gd name="T52" fmla="*/ 24 w 118"/>
                  <a:gd name="T53" fmla="*/ 38 h 110"/>
                  <a:gd name="T54" fmla="*/ 36 w 118"/>
                  <a:gd name="T55" fmla="*/ 46 h 110"/>
                  <a:gd name="T56" fmla="*/ 30 w 118"/>
                  <a:gd name="T57" fmla="*/ 54 h 110"/>
                  <a:gd name="T58" fmla="*/ 27 w 118"/>
                  <a:gd name="T59" fmla="*/ 56 h 110"/>
                  <a:gd name="T60" fmla="*/ 8 w 118"/>
                  <a:gd name="T61" fmla="*/ 44 h 110"/>
                  <a:gd name="T62" fmla="*/ 3 w 118"/>
                  <a:gd name="T63" fmla="*/ 28 h 110"/>
                  <a:gd name="T64" fmla="*/ 9 w 118"/>
                  <a:gd name="T65" fmla="*/ 18 h 110"/>
                  <a:gd name="T66" fmla="*/ 3 w 118"/>
                  <a:gd name="T67" fmla="*/ 12 h 110"/>
                  <a:gd name="T68" fmla="*/ 6 w 118"/>
                  <a:gd name="T69" fmla="*/ 7 h 110"/>
                  <a:gd name="T70" fmla="*/ 7 w 118"/>
                  <a:gd name="T71" fmla="*/ 4 h 110"/>
                  <a:gd name="T72" fmla="*/ 9 w 118"/>
                  <a:gd name="T73" fmla="*/ 1 h 110"/>
                  <a:gd name="T74" fmla="*/ 13 w 118"/>
                  <a:gd name="T75" fmla="*/ 1 h 110"/>
                  <a:gd name="T76" fmla="*/ 35 w 118"/>
                  <a:gd name="T77" fmla="*/ 9 h 110"/>
                  <a:gd name="T78" fmla="*/ 45 w 118"/>
                  <a:gd name="T79" fmla="*/ 5 h 110"/>
                  <a:gd name="T80" fmla="*/ 55 w 118"/>
                  <a:gd name="T81" fmla="*/ 8 h 110"/>
                  <a:gd name="T82" fmla="*/ 60 w 118"/>
                  <a:gd name="T83" fmla="*/ 14 h 110"/>
                  <a:gd name="T84" fmla="*/ 70 w 118"/>
                  <a:gd name="T85" fmla="*/ 16 h 110"/>
                  <a:gd name="T86" fmla="*/ 79 w 118"/>
                  <a:gd name="T87" fmla="*/ 1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8" h="110">
                    <a:moveTo>
                      <a:pt x="80" y="10"/>
                    </a:moveTo>
                    <a:lnTo>
                      <a:pt x="81" y="11"/>
                    </a:lnTo>
                    <a:lnTo>
                      <a:pt x="82" y="13"/>
                    </a:lnTo>
                    <a:lnTo>
                      <a:pt x="82" y="16"/>
                    </a:lnTo>
                    <a:lnTo>
                      <a:pt x="87" y="26"/>
                    </a:lnTo>
                    <a:lnTo>
                      <a:pt x="90" y="31"/>
                    </a:lnTo>
                    <a:lnTo>
                      <a:pt x="98" y="41"/>
                    </a:lnTo>
                    <a:lnTo>
                      <a:pt x="101" y="43"/>
                    </a:lnTo>
                    <a:lnTo>
                      <a:pt x="107" y="50"/>
                    </a:lnTo>
                    <a:lnTo>
                      <a:pt x="109" y="52"/>
                    </a:lnTo>
                    <a:lnTo>
                      <a:pt x="110" y="54"/>
                    </a:lnTo>
                    <a:lnTo>
                      <a:pt x="116" y="56"/>
                    </a:lnTo>
                    <a:lnTo>
                      <a:pt x="118" y="57"/>
                    </a:lnTo>
                    <a:lnTo>
                      <a:pt x="118" y="58"/>
                    </a:lnTo>
                    <a:lnTo>
                      <a:pt x="117" y="59"/>
                    </a:lnTo>
                    <a:lnTo>
                      <a:pt x="116" y="59"/>
                    </a:lnTo>
                    <a:lnTo>
                      <a:pt x="115" y="60"/>
                    </a:lnTo>
                    <a:lnTo>
                      <a:pt x="112" y="58"/>
                    </a:lnTo>
                    <a:lnTo>
                      <a:pt x="109" y="57"/>
                    </a:lnTo>
                    <a:lnTo>
                      <a:pt x="108" y="57"/>
                    </a:lnTo>
                    <a:lnTo>
                      <a:pt x="107" y="60"/>
                    </a:lnTo>
                    <a:lnTo>
                      <a:pt x="106" y="61"/>
                    </a:lnTo>
                    <a:lnTo>
                      <a:pt x="105" y="61"/>
                    </a:lnTo>
                    <a:lnTo>
                      <a:pt x="105" y="62"/>
                    </a:lnTo>
                    <a:lnTo>
                      <a:pt x="104" y="69"/>
                    </a:lnTo>
                    <a:lnTo>
                      <a:pt x="105" y="75"/>
                    </a:lnTo>
                    <a:lnTo>
                      <a:pt x="107" y="76"/>
                    </a:lnTo>
                    <a:lnTo>
                      <a:pt x="110" y="78"/>
                    </a:lnTo>
                    <a:lnTo>
                      <a:pt x="112" y="79"/>
                    </a:lnTo>
                    <a:lnTo>
                      <a:pt x="112" y="81"/>
                    </a:lnTo>
                    <a:lnTo>
                      <a:pt x="112" y="81"/>
                    </a:lnTo>
                    <a:lnTo>
                      <a:pt x="109" y="83"/>
                    </a:lnTo>
                    <a:lnTo>
                      <a:pt x="107" y="84"/>
                    </a:lnTo>
                    <a:lnTo>
                      <a:pt x="105" y="87"/>
                    </a:lnTo>
                    <a:lnTo>
                      <a:pt x="108" y="90"/>
                    </a:lnTo>
                    <a:lnTo>
                      <a:pt x="108" y="93"/>
                    </a:lnTo>
                    <a:lnTo>
                      <a:pt x="108" y="96"/>
                    </a:lnTo>
                    <a:lnTo>
                      <a:pt x="107" y="97"/>
                    </a:lnTo>
                    <a:lnTo>
                      <a:pt x="103" y="100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4" y="104"/>
                    </a:lnTo>
                    <a:lnTo>
                      <a:pt x="106" y="106"/>
                    </a:lnTo>
                    <a:lnTo>
                      <a:pt x="107" y="108"/>
                    </a:lnTo>
                    <a:lnTo>
                      <a:pt x="107" y="110"/>
                    </a:lnTo>
                    <a:lnTo>
                      <a:pt x="104" y="106"/>
                    </a:lnTo>
                    <a:lnTo>
                      <a:pt x="101" y="103"/>
                    </a:lnTo>
                    <a:lnTo>
                      <a:pt x="98" y="100"/>
                    </a:lnTo>
                    <a:lnTo>
                      <a:pt x="98" y="95"/>
                    </a:lnTo>
                    <a:lnTo>
                      <a:pt x="97" y="92"/>
                    </a:lnTo>
                    <a:lnTo>
                      <a:pt x="92" y="89"/>
                    </a:lnTo>
                    <a:lnTo>
                      <a:pt x="89" y="88"/>
                    </a:lnTo>
                    <a:lnTo>
                      <a:pt x="86" y="88"/>
                    </a:lnTo>
                    <a:lnTo>
                      <a:pt x="88" y="91"/>
                    </a:lnTo>
                    <a:lnTo>
                      <a:pt x="92" y="95"/>
                    </a:lnTo>
                    <a:lnTo>
                      <a:pt x="92" y="96"/>
                    </a:lnTo>
                    <a:lnTo>
                      <a:pt x="92" y="99"/>
                    </a:lnTo>
                    <a:lnTo>
                      <a:pt x="89" y="98"/>
                    </a:lnTo>
                    <a:lnTo>
                      <a:pt x="87" y="97"/>
                    </a:lnTo>
                    <a:lnTo>
                      <a:pt x="83" y="97"/>
                    </a:lnTo>
                    <a:lnTo>
                      <a:pt x="81" y="96"/>
                    </a:lnTo>
                    <a:lnTo>
                      <a:pt x="77" y="91"/>
                    </a:lnTo>
                    <a:lnTo>
                      <a:pt x="80" y="87"/>
                    </a:lnTo>
                    <a:lnTo>
                      <a:pt x="81" y="85"/>
                    </a:lnTo>
                    <a:lnTo>
                      <a:pt x="81" y="79"/>
                    </a:lnTo>
                    <a:lnTo>
                      <a:pt x="80" y="76"/>
                    </a:lnTo>
                    <a:lnTo>
                      <a:pt x="77" y="72"/>
                    </a:lnTo>
                    <a:lnTo>
                      <a:pt x="71" y="68"/>
                    </a:lnTo>
                    <a:lnTo>
                      <a:pt x="63" y="64"/>
                    </a:lnTo>
                    <a:lnTo>
                      <a:pt x="60" y="61"/>
                    </a:lnTo>
                    <a:lnTo>
                      <a:pt x="50" y="59"/>
                    </a:lnTo>
                    <a:lnTo>
                      <a:pt x="47" y="58"/>
                    </a:lnTo>
                    <a:lnTo>
                      <a:pt x="44" y="55"/>
                    </a:lnTo>
                    <a:lnTo>
                      <a:pt x="44" y="53"/>
                    </a:lnTo>
                    <a:lnTo>
                      <a:pt x="45" y="50"/>
                    </a:lnTo>
                    <a:lnTo>
                      <a:pt x="42" y="46"/>
                    </a:lnTo>
                    <a:lnTo>
                      <a:pt x="31" y="38"/>
                    </a:lnTo>
                    <a:lnTo>
                      <a:pt x="25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4" y="38"/>
                    </a:lnTo>
                    <a:lnTo>
                      <a:pt x="27" y="42"/>
                    </a:lnTo>
                    <a:lnTo>
                      <a:pt x="34" y="45"/>
                    </a:lnTo>
                    <a:lnTo>
                      <a:pt x="36" y="46"/>
                    </a:lnTo>
                    <a:lnTo>
                      <a:pt x="36" y="49"/>
                    </a:lnTo>
                    <a:lnTo>
                      <a:pt x="32" y="53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1" y="49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38"/>
                    </a:lnTo>
                    <a:lnTo>
                      <a:pt x="2" y="32"/>
                    </a:lnTo>
                    <a:lnTo>
                      <a:pt x="3" y="28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9" y="3"/>
                    </a:lnTo>
                    <a:lnTo>
                      <a:pt x="26" y="5"/>
                    </a:lnTo>
                    <a:lnTo>
                      <a:pt x="35" y="9"/>
                    </a:lnTo>
                    <a:lnTo>
                      <a:pt x="39" y="7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50" y="7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8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70" y="16"/>
                    </a:lnTo>
                    <a:lnTo>
                      <a:pt x="74" y="16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54">
                <a:extLst>
                  <a:ext uri="{FF2B5EF4-FFF2-40B4-BE49-F238E27FC236}">
                    <a16:creationId xmlns:a16="http://schemas.microsoft.com/office/drawing/2014/main" id="{5FFF841E-CF9B-11C1-306A-97404C382C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7" y="2666"/>
                <a:ext cx="111" cy="37"/>
              </a:xfrm>
              <a:custGeom>
                <a:avLst/>
                <a:gdLst>
                  <a:gd name="T0" fmla="*/ 127 w 377"/>
                  <a:gd name="T1" fmla="*/ 2 h 125"/>
                  <a:gd name="T2" fmla="*/ 150 w 377"/>
                  <a:gd name="T3" fmla="*/ 4 h 125"/>
                  <a:gd name="T4" fmla="*/ 166 w 377"/>
                  <a:gd name="T5" fmla="*/ 9 h 125"/>
                  <a:gd name="T6" fmla="*/ 177 w 377"/>
                  <a:gd name="T7" fmla="*/ 14 h 125"/>
                  <a:gd name="T8" fmla="*/ 197 w 377"/>
                  <a:gd name="T9" fmla="*/ 30 h 125"/>
                  <a:gd name="T10" fmla="*/ 217 w 377"/>
                  <a:gd name="T11" fmla="*/ 32 h 125"/>
                  <a:gd name="T12" fmla="*/ 255 w 377"/>
                  <a:gd name="T13" fmla="*/ 53 h 125"/>
                  <a:gd name="T14" fmla="*/ 256 w 377"/>
                  <a:gd name="T15" fmla="*/ 49 h 125"/>
                  <a:gd name="T16" fmla="*/ 272 w 377"/>
                  <a:gd name="T17" fmla="*/ 58 h 125"/>
                  <a:gd name="T18" fmla="*/ 268 w 377"/>
                  <a:gd name="T19" fmla="*/ 64 h 125"/>
                  <a:gd name="T20" fmla="*/ 283 w 377"/>
                  <a:gd name="T21" fmla="*/ 68 h 125"/>
                  <a:gd name="T22" fmla="*/ 288 w 377"/>
                  <a:gd name="T23" fmla="*/ 70 h 125"/>
                  <a:gd name="T24" fmla="*/ 309 w 377"/>
                  <a:gd name="T25" fmla="*/ 78 h 125"/>
                  <a:gd name="T26" fmla="*/ 325 w 377"/>
                  <a:gd name="T27" fmla="*/ 85 h 125"/>
                  <a:gd name="T28" fmla="*/ 321 w 377"/>
                  <a:gd name="T29" fmla="*/ 92 h 125"/>
                  <a:gd name="T30" fmla="*/ 340 w 377"/>
                  <a:gd name="T31" fmla="*/ 93 h 125"/>
                  <a:gd name="T32" fmla="*/ 364 w 377"/>
                  <a:gd name="T33" fmla="*/ 106 h 125"/>
                  <a:gd name="T34" fmla="*/ 376 w 377"/>
                  <a:gd name="T35" fmla="*/ 109 h 125"/>
                  <a:gd name="T36" fmla="*/ 368 w 377"/>
                  <a:gd name="T37" fmla="*/ 117 h 125"/>
                  <a:gd name="T38" fmla="*/ 343 w 377"/>
                  <a:gd name="T39" fmla="*/ 123 h 125"/>
                  <a:gd name="T40" fmla="*/ 339 w 377"/>
                  <a:gd name="T41" fmla="*/ 123 h 125"/>
                  <a:gd name="T42" fmla="*/ 306 w 377"/>
                  <a:gd name="T43" fmla="*/ 120 h 125"/>
                  <a:gd name="T44" fmla="*/ 277 w 377"/>
                  <a:gd name="T45" fmla="*/ 124 h 125"/>
                  <a:gd name="T46" fmla="*/ 269 w 377"/>
                  <a:gd name="T47" fmla="*/ 109 h 125"/>
                  <a:gd name="T48" fmla="*/ 270 w 377"/>
                  <a:gd name="T49" fmla="*/ 99 h 125"/>
                  <a:gd name="T50" fmla="*/ 256 w 377"/>
                  <a:gd name="T51" fmla="*/ 94 h 125"/>
                  <a:gd name="T52" fmla="*/ 228 w 377"/>
                  <a:gd name="T53" fmla="*/ 84 h 125"/>
                  <a:gd name="T54" fmla="*/ 219 w 377"/>
                  <a:gd name="T55" fmla="*/ 63 h 125"/>
                  <a:gd name="T56" fmla="*/ 194 w 377"/>
                  <a:gd name="T57" fmla="*/ 61 h 125"/>
                  <a:gd name="T58" fmla="*/ 158 w 377"/>
                  <a:gd name="T59" fmla="*/ 44 h 125"/>
                  <a:gd name="T60" fmla="*/ 135 w 377"/>
                  <a:gd name="T61" fmla="*/ 42 h 125"/>
                  <a:gd name="T62" fmla="*/ 130 w 377"/>
                  <a:gd name="T63" fmla="*/ 37 h 125"/>
                  <a:gd name="T64" fmla="*/ 108 w 377"/>
                  <a:gd name="T65" fmla="*/ 38 h 125"/>
                  <a:gd name="T66" fmla="*/ 110 w 377"/>
                  <a:gd name="T67" fmla="*/ 28 h 125"/>
                  <a:gd name="T68" fmla="*/ 109 w 377"/>
                  <a:gd name="T69" fmla="*/ 20 h 125"/>
                  <a:gd name="T70" fmla="*/ 71 w 377"/>
                  <a:gd name="T71" fmla="*/ 23 h 125"/>
                  <a:gd name="T72" fmla="*/ 56 w 377"/>
                  <a:gd name="T73" fmla="*/ 34 h 125"/>
                  <a:gd name="T74" fmla="*/ 44 w 377"/>
                  <a:gd name="T75" fmla="*/ 38 h 125"/>
                  <a:gd name="T76" fmla="*/ 31 w 377"/>
                  <a:gd name="T77" fmla="*/ 46 h 125"/>
                  <a:gd name="T78" fmla="*/ 14 w 377"/>
                  <a:gd name="T79" fmla="*/ 53 h 125"/>
                  <a:gd name="T80" fmla="*/ 7 w 377"/>
                  <a:gd name="T81" fmla="*/ 49 h 125"/>
                  <a:gd name="T82" fmla="*/ 13 w 377"/>
                  <a:gd name="T83" fmla="*/ 44 h 125"/>
                  <a:gd name="T84" fmla="*/ 18 w 377"/>
                  <a:gd name="T85" fmla="*/ 35 h 125"/>
                  <a:gd name="T86" fmla="*/ 57 w 377"/>
                  <a:gd name="T87" fmla="*/ 9 h 125"/>
                  <a:gd name="T88" fmla="*/ 98 w 377"/>
                  <a:gd name="T89" fmla="*/ 0 h 125"/>
                  <a:gd name="T90" fmla="*/ 186 w 377"/>
                  <a:gd name="T91" fmla="*/ 15 h 125"/>
                  <a:gd name="T92" fmla="*/ 220 w 377"/>
                  <a:gd name="T93" fmla="*/ 24 h 125"/>
                  <a:gd name="T94" fmla="*/ 232 w 377"/>
                  <a:gd name="T95" fmla="*/ 28 h 125"/>
                  <a:gd name="T96" fmla="*/ 220 w 377"/>
                  <a:gd name="T97" fmla="*/ 27 h 125"/>
                  <a:gd name="T98" fmla="*/ 240 w 377"/>
                  <a:gd name="T99" fmla="*/ 35 h 125"/>
                  <a:gd name="T100" fmla="*/ 232 w 377"/>
                  <a:gd name="T101" fmla="*/ 29 h 125"/>
                  <a:gd name="T102" fmla="*/ 241 w 377"/>
                  <a:gd name="T103" fmla="*/ 34 h 125"/>
                  <a:gd name="T104" fmla="*/ 242 w 377"/>
                  <a:gd name="T105" fmla="*/ 36 h 125"/>
                  <a:gd name="T106" fmla="*/ 246 w 377"/>
                  <a:gd name="T107" fmla="*/ 38 h 125"/>
                  <a:gd name="T108" fmla="*/ 250 w 377"/>
                  <a:gd name="T109" fmla="*/ 46 h 125"/>
                  <a:gd name="T110" fmla="*/ 247 w 377"/>
                  <a:gd name="T111" fmla="*/ 42 h 125"/>
                  <a:gd name="T112" fmla="*/ 82 w 377"/>
                  <a:gd name="T113" fmla="*/ 61 h 125"/>
                  <a:gd name="T114" fmla="*/ 61 w 377"/>
                  <a:gd name="T115" fmla="*/ 63 h 125"/>
                  <a:gd name="T116" fmla="*/ 66 w 377"/>
                  <a:gd name="T117" fmla="*/ 61 h 125"/>
                  <a:gd name="T118" fmla="*/ 75 w 377"/>
                  <a:gd name="T119" fmla="*/ 48 h 125"/>
                  <a:gd name="T120" fmla="*/ 82 w 377"/>
                  <a:gd name="T121" fmla="*/ 6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7" h="125">
                    <a:moveTo>
                      <a:pt x="107" y="1"/>
                    </a:moveTo>
                    <a:lnTo>
                      <a:pt x="116" y="3"/>
                    </a:lnTo>
                    <a:lnTo>
                      <a:pt x="124" y="2"/>
                    </a:lnTo>
                    <a:lnTo>
                      <a:pt x="127" y="1"/>
                    </a:lnTo>
                    <a:lnTo>
                      <a:pt x="127" y="2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6" y="4"/>
                    </a:lnTo>
                    <a:lnTo>
                      <a:pt x="149" y="3"/>
                    </a:lnTo>
                    <a:lnTo>
                      <a:pt x="150" y="4"/>
                    </a:lnTo>
                    <a:lnTo>
                      <a:pt x="152" y="7"/>
                    </a:lnTo>
                    <a:lnTo>
                      <a:pt x="156" y="8"/>
                    </a:lnTo>
                    <a:lnTo>
                      <a:pt x="159" y="9"/>
                    </a:lnTo>
                    <a:lnTo>
                      <a:pt x="162" y="10"/>
                    </a:lnTo>
                    <a:lnTo>
                      <a:pt x="166" y="9"/>
                    </a:lnTo>
                    <a:lnTo>
                      <a:pt x="169" y="10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8" y="12"/>
                    </a:lnTo>
                    <a:lnTo>
                      <a:pt x="177" y="14"/>
                    </a:lnTo>
                    <a:lnTo>
                      <a:pt x="183" y="17"/>
                    </a:lnTo>
                    <a:lnTo>
                      <a:pt x="187" y="23"/>
                    </a:lnTo>
                    <a:lnTo>
                      <a:pt x="191" y="26"/>
                    </a:lnTo>
                    <a:lnTo>
                      <a:pt x="194" y="28"/>
                    </a:lnTo>
                    <a:lnTo>
                      <a:pt x="197" y="30"/>
                    </a:lnTo>
                    <a:lnTo>
                      <a:pt x="200" y="30"/>
                    </a:lnTo>
                    <a:lnTo>
                      <a:pt x="210" y="30"/>
                    </a:lnTo>
                    <a:lnTo>
                      <a:pt x="213" y="30"/>
                    </a:lnTo>
                    <a:lnTo>
                      <a:pt x="215" y="31"/>
                    </a:lnTo>
                    <a:lnTo>
                      <a:pt x="217" y="32"/>
                    </a:lnTo>
                    <a:lnTo>
                      <a:pt x="218" y="31"/>
                    </a:lnTo>
                    <a:lnTo>
                      <a:pt x="237" y="41"/>
                    </a:lnTo>
                    <a:lnTo>
                      <a:pt x="243" y="46"/>
                    </a:lnTo>
                    <a:lnTo>
                      <a:pt x="247" y="49"/>
                    </a:lnTo>
                    <a:lnTo>
                      <a:pt x="255" y="53"/>
                    </a:lnTo>
                    <a:lnTo>
                      <a:pt x="258" y="54"/>
                    </a:lnTo>
                    <a:lnTo>
                      <a:pt x="259" y="53"/>
                    </a:lnTo>
                    <a:lnTo>
                      <a:pt x="259" y="52"/>
                    </a:lnTo>
                    <a:lnTo>
                      <a:pt x="257" y="50"/>
                    </a:lnTo>
                    <a:lnTo>
                      <a:pt x="256" y="49"/>
                    </a:lnTo>
                    <a:lnTo>
                      <a:pt x="259" y="50"/>
                    </a:lnTo>
                    <a:lnTo>
                      <a:pt x="265" y="54"/>
                    </a:lnTo>
                    <a:lnTo>
                      <a:pt x="266" y="56"/>
                    </a:lnTo>
                    <a:lnTo>
                      <a:pt x="269" y="57"/>
                    </a:lnTo>
                    <a:lnTo>
                      <a:pt x="272" y="58"/>
                    </a:lnTo>
                    <a:lnTo>
                      <a:pt x="271" y="60"/>
                    </a:lnTo>
                    <a:lnTo>
                      <a:pt x="268" y="60"/>
                    </a:lnTo>
                    <a:lnTo>
                      <a:pt x="264" y="60"/>
                    </a:lnTo>
                    <a:lnTo>
                      <a:pt x="267" y="62"/>
                    </a:lnTo>
                    <a:lnTo>
                      <a:pt x="268" y="64"/>
                    </a:lnTo>
                    <a:lnTo>
                      <a:pt x="270" y="65"/>
                    </a:lnTo>
                    <a:lnTo>
                      <a:pt x="272" y="62"/>
                    </a:lnTo>
                    <a:lnTo>
                      <a:pt x="273" y="61"/>
                    </a:lnTo>
                    <a:lnTo>
                      <a:pt x="279" y="65"/>
                    </a:lnTo>
                    <a:lnTo>
                      <a:pt x="283" y="68"/>
                    </a:lnTo>
                    <a:lnTo>
                      <a:pt x="282" y="69"/>
                    </a:lnTo>
                    <a:lnTo>
                      <a:pt x="282" y="70"/>
                    </a:lnTo>
                    <a:lnTo>
                      <a:pt x="285" y="69"/>
                    </a:lnTo>
                    <a:lnTo>
                      <a:pt x="287" y="69"/>
                    </a:lnTo>
                    <a:lnTo>
                      <a:pt x="288" y="70"/>
                    </a:lnTo>
                    <a:lnTo>
                      <a:pt x="289" y="72"/>
                    </a:lnTo>
                    <a:lnTo>
                      <a:pt x="293" y="72"/>
                    </a:lnTo>
                    <a:lnTo>
                      <a:pt x="296" y="72"/>
                    </a:lnTo>
                    <a:lnTo>
                      <a:pt x="303" y="74"/>
                    </a:lnTo>
                    <a:lnTo>
                      <a:pt x="309" y="78"/>
                    </a:lnTo>
                    <a:lnTo>
                      <a:pt x="316" y="78"/>
                    </a:lnTo>
                    <a:lnTo>
                      <a:pt x="322" y="78"/>
                    </a:lnTo>
                    <a:lnTo>
                      <a:pt x="325" y="80"/>
                    </a:lnTo>
                    <a:lnTo>
                      <a:pt x="326" y="83"/>
                    </a:lnTo>
                    <a:lnTo>
                      <a:pt x="325" y="85"/>
                    </a:lnTo>
                    <a:lnTo>
                      <a:pt x="324" y="86"/>
                    </a:lnTo>
                    <a:lnTo>
                      <a:pt x="326" y="89"/>
                    </a:lnTo>
                    <a:lnTo>
                      <a:pt x="321" y="90"/>
                    </a:lnTo>
                    <a:lnTo>
                      <a:pt x="320" y="91"/>
                    </a:lnTo>
                    <a:lnTo>
                      <a:pt x="321" y="92"/>
                    </a:lnTo>
                    <a:lnTo>
                      <a:pt x="322" y="93"/>
                    </a:lnTo>
                    <a:lnTo>
                      <a:pt x="325" y="93"/>
                    </a:lnTo>
                    <a:lnTo>
                      <a:pt x="329" y="93"/>
                    </a:lnTo>
                    <a:lnTo>
                      <a:pt x="335" y="94"/>
                    </a:lnTo>
                    <a:lnTo>
                      <a:pt x="340" y="93"/>
                    </a:lnTo>
                    <a:lnTo>
                      <a:pt x="348" y="95"/>
                    </a:lnTo>
                    <a:lnTo>
                      <a:pt x="351" y="96"/>
                    </a:lnTo>
                    <a:lnTo>
                      <a:pt x="356" y="98"/>
                    </a:lnTo>
                    <a:lnTo>
                      <a:pt x="359" y="100"/>
                    </a:lnTo>
                    <a:lnTo>
                      <a:pt x="364" y="106"/>
                    </a:lnTo>
                    <a:lnTo>
                      <a:pt x="369" y="108"/>
                    </a:lnTo>
                    <a:lnTo>
                      <a:pt x="373" y="108"/>
                    </a:lnTo>
                    <a:lnTo>
                      <a:pt x="374" y="108"/>
                    </a:lnTo>
                    <a:lnTo>
                      <a:pt x="375" y="108"/>
                    </a:lnTo>
                    <a:lnTo>
                      <a:pt x="376" y="109"/>
                    </a:lnTo>
                    <a:lnTo>
                      <a:pt x="377" y="111"/>
                    </a:lnTo>
                    <a:lnTo>
                      <a:pt x="377" y="114"/>
                    </a:lnTo>
                    <a:lnTo>
                      <a:pt x="374" y="115"/>
                    </a:lnTo>
                    <a:lnTo>
                      <a:pt x="373" y="117"/>
                    </a:lnTo>
                    <a:lnTo>
                      <a:pt x="368" y="117"/>
                    </a:lnTo>
                    <a:lnTo>
                      <a:pt x="360" y="118"/>
                    </a:lnTo>
                    <a:lnTo>
                      <a:pt x="352" y="120"/>
                    </a:lnTo>
                    <a:lnTo>
                      <a:pt x="349" y="121"/>
                    </a:lnTo>
                    <a:lnTo>
                      <a:pt x="347" y="122"/>
                    </a:lnTo>
                    <a:lnTo>
                      <a:pt x="343" y="123"/>
                    </a:lnTo>
                    <a:lnTo>
                      <a:pt x="343" y="123"/>
                    </a:lnTo>
                    <a:lnTo>
                      <a:pt x="343" y="122"/>
                    </a:lnTo>
                    <a:lnTo>
                      <a:pt x="342" y="120"/>
                    </a:lnTo>
                    <a:lnTo>
                      <a:pt x="341" y="121"/>
                    </a:lnTo>
                    <a:lnTo>
                      <a:pt x="339" y="123"/>
                    </a:lnTo>
                    <a:lnTo>
                      <a:pt x="337" y="124"/>
                    </a:lnTo>
                    <a:lnTo>
                      <a:pt x="328" y="124"/>
                    </a:lnTo>
                    <a:lnTo>
                      <a:pt x="324" y="122"/>
                    </a:lnTo>
                    <a:lnTo>
                      <a:pt x="320" y="121"/>
                    </a:lnTo>
                    <a:lnTo>
                      <a:pt x="306" y="120"/>
                    </a:lnTo>
                    <a:lnTo>
                      <a:pt x="303" y="120"/>
                    </a:lnTo>
                    <a:lnTo>
                      <a:pt x="294" y="121"/>
                    </a:lnTo>
                    <a:lnTo>
                      <a:pt x="285" y="122"/>
                    </a:lnTo>
                    <a:lnTo>
                      <a:pt x="281" y="123"/>
                    </a:lnTo>
                    <a:lnTo>
                      <a:pt x="277" y="124"/>
                    </a:lnTo>
                    <a:lnTo>
                      <a:pt x="269" y="124"/>
                    </a:lnTo>
                    <a:lnTo>
                      <a:pt x="261" y="125"/>
                    </a:lnTo>
                    <a:lnTo>
                      <a:pt x="252" y="125"/>
                    </a:lnTo>
                    <a:lnTo>
                      <a:pt x="257" y="117"/>
                    </a:lnTo>
                    <a:lnTo>
                      <a:pt x="269" y="109"/>
                    </a:lnTo>
                    <a:lnTo>
                      <a:pt x="272" y="107"/>
                    </a:lnTo>
                    <a:lnTo>
                      <a:pt x="273" y="105"/>
                    </a:lnTo>
                    <a:lnTo>
                      <a:pt x="274" y="103"/>
                    </a:lnTo>
                    <a:lnTo>
                      <a:pt x="273" y="102"/>
                    </a:lnTo>
                    <a:lnTo>
                      <a:pt x="270" y="99"/>
                    </a:lnTo>
                    <a:lnTo>
                      <a:pt x="270" y="97"/>
                    </a:lnTo>
                    <a:lnTo>
                      <a:pt x="269" y="96"/>
                    </a:lnTo>
                    <a:lnTo>
                      <a:pt x="265" y="95"/>
                    </a:lnTo>
                    <a:lnTo>
                      <a:pt x="260" y="94"/>
                    </a:lnTo>
                    <a:lnTo>
                      <a:pt x="256" y="94"/>
                    </a:lnTo>
                    <a:lnTo>
                      <a:pt x="247" y="93"/>
                    </a:lnTo>
                    <a:lnTo>
                      <a:pt x="242" y="93"/>
                    </a:lnTo>
                    <a:lnTo>
                      <a:pt x="238" y="91"/>
                    </a:lnTo>
                    <a:lnTo>
                      <a:pt x="231" y="85"/>
                    </a:lnTo>
                    <a:lnTo>
                      <a:pt x="228" y="84"/>
                    </a:lnTo>
                    <a:lnTo>
                      <a:pt x="226" y="82"/>
                    </a:lnTo>
                    <a:lnTo>
                      <a:pt x="225" y="81"/>
                    </a:lnTo>
                    <a:lnTo>
                      <a:pt x="223" y="71"/>
                    </a:lnTo>
                    <a:lnTo>
                      <a:pt x="222" y="67"/>
                    </a:lnTo>
                    <a:lnTo>
                      <a:pt x="219" y="63"/>
                    </a:lnTo>
                    <a:lnTo>
                      <a:pt x="216" y="60"/>
                    </a:lnTo>
                    <a:lnTo>
                      <a:pt x="213" y="59"/>
                    </a:lnTo>
                    <a:lnTo>
                      <a:pt x="200" y="62"/>
                    </a:lnTo>
                    <a:lnTo>
                      <a:pt x="197" y="62"/>
                    </a:lnTo>
                    <a:lnTo>
                      <a:pt x="194" y="61"/>
                    </a:lnTo>
                    <a:lnTo>
                      <a:pt x="175" y="55"/>
                    </a:lnTo>
                    <a:lnTo>
                      <a:pt x="167" y="52"/>
                    </a:lnTo>
                    <a:lnTo>
                      <a:pt x="164" y="50"/>
                    </a:lnTo>
                    <a:lnTo>
                      <a:pt x="161" y="48"/>
                    </a:lnTo>
                    <a:lnTo>
                      <a:pt x="158" y="44"/>
                    </a:lnTo>
                    <a:lnTo>
                      <a:pt x="155" y="40"/>
                    </a:lnTo>
                    <a:lnTo>
                      <a:pt x="155" y="42"/>
                    </a:lnTo>
                    <a:lnTo>
                      <a:pt x="154" y="43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4" y="41"/>
                    </a:lnTo>
                    <a:lnTo>
                      <a:pt x="132" y="40"/>
                    </a:lnTo>
                    <a:lnTo>
                      <a:pt x="132" y="37"/>
                    </a:lnTo>
                    <a:lnTo>
                      <a:pt x="130" y="35"/>
                    </a:lnTo>
                    <a:lnTo>
                      <a:pt x="130" y="37"/>
                    </a:lnTo>
                    <a:lnTo>
                      <a:pt x="129" y="40"/>
                    </a:lnTo>
                    <a:lnTo>
                      <a:pt x="127" y="41"/>
                    </a:lnTo>
                    <a:lnTo>
                      <a:pt x="124" y="41"/>
                    </a:lnTo>
                    <a:lnTo>
                      <a:pt x="121" y="38"/>
                    </a:lnTo>
                    <a:lnTo>
                      <a:pt x="108" y="38"/>
                    </a:lnTo>
                    <a:lnTo>
                      <a:pt x="107" y="37"/>
                    </a:lnTo>
                    <a:lnTo>
                      <a:pt x="102" y="34"/>
                    </a:lnTo>
                    <a:lnTo>
                      <a:pt x="99" y="30"/>
                    </a:lnTo>
                    <a:lnTo>
                      <a:pt x="102" y="29"/>
                    </a:lnTo>
                    <a:lnTo>
                      <a:pt x="110" y="28"/>
                    </a:lnTo>
                    <a:lnTo>
                      <a:pt x="112" y="26"/>
                    </a:lnTo>
                    <a:lnTo>
                      <a:pt x="113" y="25"/>
                    </a:lnTo>
                    <a:lnTo>
                      <a:pt x="112" y="23"/>
                    </a:lnTo>
                    <a:lnTo>
                      <a:pt x="110" y="21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5" y="19"/>
                    </a:lnTo>
                    <a:lnTo>
                      <a:pt x="76" y="19"/>
                    </a:lnTo>
                    <a:lnTo>
                      <a:pt x="74" y="20"/>
                    </a:lnTo>
                    <a:lnTo>
                      <a:pt x="71" y="23"/>
                    </a:lnTo>
                    <a:lnTo>
                      <a:pt x="66" y="26"/>
                    </a:lnTo>
                    <a:lnTo>
                      <a:pt x="63" y="29"/>
                    </a:lnTo>
                    <a:lnTo>
                      <a:pt x="61" y="31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53" y="37"/>
                    </a:lnTo>
                    <a:lnTo>
                      <a:pt x="49" y="38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42"/>
                    </a:lnTo>
                    <a:lnTo>
                      <a:pt x="31" y="46"/>
                    </a:lnTo>
                    <a:lnTo>
                      <a:pt x="30" y="47"/>
                    </a:lnTo>
                    <a:lnTo>
                      <a:pt x="26" y="48"/>
                    </a:lnTo>
                    <a:lnTo>
                      <a:pt x="23" y="49"/>
                    </a:lnTo>
                    <a:lnTo>
                      <a:pt x="16" y="53"/>
                    </a:lnTo>
                    <a:lnTo>
                      <a:pt x="14" y="53"/>
                    </a:lnTo>
                    <a:lnTo>
                      <a:pt x="14" y="51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9" y="48"/>
                    </a:lnTo>
                    <a:lnTo>
                      <a:pt x="7" y="49"/>
                    </a:lnTo>
                    <a:lnTo>
                      <a:pt x="4" y="51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20" y="42"/>
                    </a:lnTo>
                    <a:lnTo>
                      <a:pt x="18" y="35"/>
                    </a:lnTo>
                    <a:lnTo>
                      <a:pt x="19" y="31"/>
                    </a:lnTo>
                    <a:lnTo>
                      <a:pt x="21" y="27"/>
                    </a:lnTo>
                    <a:lnTo>
                      <a:pt x="27" y="22"/>
                    </a:lnTo>
                    <a:lnTo>
                      <a:pt x="30" y="20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78" y="6"/>
                    </a:lnTo>
                    <a:lnTo>
                      <a:pt x="81" y="5"/>
                    </a:lnTo>
                    <a:lnTo>
                      <a:pt x="89" y="1"/>
                    </a:lnTo>
                    <a:lnTo>
                      <a:pt x="98" y="0"/>
                    </a:lnTo>
                    <a:lnTo>
                      <a:pt x="107" y="1"/>
                    </a:lnTo>
                    <a:close/>
                    <a:moveTo>
                      <a:pt x="195" y="20"/>
                    </a:moveTo>
                    <a:lnTo>
                      <a:pt x="195" y="21"/>
                    </a:lnTo>
                    <a:lnTo>
                      <a:pt x="188" y="18"/>
                    </a:lnTo>
                    <a:lnTo>
                      <a:pt x="186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93" y="19"/>
                    </a:lnTo>
                    <a:lnTo>
                      <a:pt x="195" y="20"/>
                    </a:lnTo>
                    <a:close/>
                    <a:moveTo>
                      <a:pt x="220" y="24"/>
                    </a:moveTo>
                    <a:lnTo>
                      <a:pt x="225" y="25"/>
                    </a:lnTo>
                    <a:lnTo>
                      <a:pt x="226" y="25"/>
                    </a:lnTo>
                    <a:lnTo>
                      <a:pt x="228" y="24"/>
                    </a:lnTo>
                    <a:lnTo>
                      <a:pt x="230" y="25"/>
                    </a:lnTo>
                    <a:lnTo>
                      <a:pt x="232" y="28"/>
                    </a:lnTo>
                    <a:lnTo>
                      <a:pt x="230" y="28"/>
                    </a:lnTo>
                    <a:lnTo>
                      <a:pt x="228" y="28"/>
                    </a:lnTo>
                    <a:lnTo>
                      <a:pt x="227" y="28"/>
                    </a:lnTo>
                    <a:lnTo>
                      <a:pt x="223" y="28"/>
                    </a:lnTo>
                    <a:lnTo>
                      <a:pt x="220" y="27"/>
                    </a:lnTo>
                    <a:lnTo>
                      <a:pt x="218" y="26"/>
                    </a:lnTo>
                    <a:lnTo>
                      <a:pt x="217" y="25"/>
                    </a:lnTo>
                    <a:lnTo>
                      <a:pt x="220" y="24"/>
                    </a:lnTo>
                    <a:close/>
                    <a:moveTo>
                      <a:pt x="241" y="34"/>
                    </a:moveTo>
                    <a:lnTo>
                      <a:pt x="240" y="35"/>
                    </a:lnTo>
                    <a:lnTo>
                      <a:pt x="238" y="34"/>
                    </a:lnTo>
                    <a:lnTo>
                      <a:pt x="236" y="33"/>
                    </a:lnTo>
                    <a:lnTo>
                      <a:pt x="234" y="31"/>
                    </a:lnTo>
                    <a:lnTo>
                      <a:pt x="232" y="30"/>
                    </a:lnTo>
                    <a:lnTo>
                      <a:pt x="232" y="29"/>
                    </a:lnTo>
                    <a:lnTo>
                      <a:pt x="235" y="29"/>
                    </a:lnTo>
                    <a:lnTo>
                      <a:pt x="237" y="29"/>
                    </a:lnTo>
                    <a:lnTo>
                      <a:pt x="239" y="31"/>
                    </a:lnTo>
                    <a:lnTo>
                      <a:pt x="240" y="34"/>
                    </a:lnTo>
                    <a:lnTo>
                      <a:pt x="241" y="34"/>
                    </a:lnTo>
                    <a:close/>
                    <a:moveTo>
                      <a:pt x="246" y="40"/>
                    </a:moveTo>
                    <a:lnTo>
                      <a:pt x="245" y="40"/>
                    </a:lnTo>
                    <a:lnTo>
                      <a:pt x="241" y="39"/>
                    </a:lnTo>
                    <a:lnTo>
                      <a:pt x="240" y="38"/>
                    </a:lnTo>
                    <a:lnTo>
                      <a:pt x="242" y="36"/>
                    </a:lnTo>
                    <a:lnTo>
                      <a:pt x="242" y="34"/>
                    </a:lnTo>
                    <a:lnTo>
                      <a:pt x="242" y="34"/>
                    </a:lnTo>
                    <a:lnTo>
                      <a:pt x="243" y="36"/>
                    </a:lnTo>
                    <a:lnTo>
                      <a:pt x="246" y="37"/>
                    </a:lnTo>
                    <a:lnTo>
                      <a:pt x="246" y="38"/>
                    </a:lnTo>
                    <a:lnTo>
                      <a:pt x="247" y="40"/>
                    </a:lnTo>
                    <a:lnTo>
                      <a:pt x="246" y="40"/>
                    </a:lnTo>
                    <a:close/>
                    <a:moveTo>
                      <a:pt x="253" y="47"/>
                    </a:moveTo>
                    <a:lnTo>
                      <a:pt x="252" y="48"/>
                    </a:lnTo>
                    <a:lnTo>
                      <a:pt x="250" y="46"/>
                    </a:lnTo>
                    <a:lnTo>
                      <a:pt x="249" y="46"/>
                    </a:lnTo>
                    <a:lnTo>
                      <a:pt x="248" y="46"/>
                    </a:lnTo>
                    <a:lnTo>
                      <a:pt x="245" y="44"/>
                    </a:lnTo>
                    <a:lnTo>
                      <a:pt x="245" y="42"/>
                    </a:lnTo>
                    <a:lnTo>
                      <a:pt x="247" y="42"/>
                    </a:lnTo>
                    <a:lnTo>
                      <a:pt x="250" y="42"/>
                    </a:lnTo>
                    <a:lnTo>
                      <a:pt x="255" y="43"/>
                    </a:lnTo>
                    <a:lnTo>
                      <a:pt x="254" y="45"/>
                    </a:lnTo>
                    <a:lnTo>
                      <a:pt x="253" y="47"/>
                    </a:lnTo>
                    <a:close/>
                    <a:moveTo>
                      <a:pt x="82" y="61"/>
                    </a:moveTo>
                    <a:lnTo>
                      <a:pt x="79" y="63"/>
                    </a:lnTo>
                    <a:lnTo>
                      <a:pt x="72" y="66"/>
                    </a:lnTo>
                    <a:lnTo>
                      <a:pt x="68" y="66"/>
                    </a:lnTo>
                    <a:lnTo>
                      <a:pt x="64" y="65"/>
                    </a:lnTo>
                    <a:lnTo>
                      <a:pt x="61" y="63"/>
                    </a:lnTo>
                    <a:lnTo>
                      <a:pt x="60" y="60"/>
                    </a:lnTo>
                    <a:lnTo>
                      <a:pt x="60" y="59"/>
                    </a:lnTo>
                    <a:lnTo>
                      <a:pt x="62" y="61"/>
                    </a:lnTo>
                    <a:lnTo>
                      <a:pt x="65" y="62"/>
                    </a:lnTo>
                    <a:lnTo>
                      <a:pt x="66" y="61"/>
                    </a:lnTo>
                    <a:lnTo>
                      <a:pt x="67" y="60"/>
                    </a:lnTo>
                    <a:lnTo>
                      <a:pt x="64" y="53"/>
                    </a:lnTo>
                    <a:lnTo>
                      <a:pt x="64" y="51"/>
                    </a:lnTo>
                    <a:lnTo>
                      <a:pt x="67" y="47"/>
                    </a:lnTo>
                    <a:lnTo>
                      <a:pt x="75" y="48"/>
                    </a:lnTo>
                    <a:lnTo>
                      <a:pt x="76" y="49"/>
                    </a:lnTo>
                    <a:lnTo>
                      <a:pt x="78" y="52"/>
                    </a:lnTo>
                    <a:lnTo>
                      <a:pt x="79" y="54"/>
                    </a:lnTo>
                    <a:lnTo>
                      <a:pt x="82" y="59"/>
                    </a:lnTo>
                    <a:lnTo>
                      <a:pt x="82" y="6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55">
                <a:extLst>
                  <a:ext uri="{FF2B5EF4-FFF2-40B4-BE49-F238E27FC236}">
                    <a16:creationId xmlns:a16="http://schemas.microsoft.com/office/drawing/2014/main" id="{18757F49-1F05-ED82-FC55-7472038BE6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9" y="2732"/>
                <a:ext cx="27" cy="25"/>
              </a:xfrm>
              <a:custGeom>
                <a:avLst/>
                <a:gdLst>
                  <a:gd name="T0" fmla="*/ 3 w 93"/>
                  <a:gd name="T1" fmla="*/ 10 h 86"/>
                  <a:gd name="T2" fmla="*/ 1 w 93"/>
                  <a:gd name="T3" fmla="*/ 7 h 86"/>
                  <a:gd name="T4" fmla="*/ 0 w 93"/>
                  <a:gd name="T5" fmla="*/ 4 h 86"/>
                  <a:gd name="T6" fmla="*/ 11 w 93"/>
                  <a:gd name="T7" fmla="*/ 1 h 86"/>
                  <a:gd name="T8" fmla="*/ 12 w 93"/>
                  <a:gd name="T9" fmla="*/ 5 h 86"/>
                  <a:gd name="T10" fmla="*/ 16 w 93"/>
                  <a:gd name="T11" fmla="*/ 14 h 86"/>
                  <a:gd name="T12" fmla="*/ 11 w 93"/>
                  <a:gd name="T13" fmla="*/ 15 h 86"/>
                  <a:gd name="T14" fmla="*/ 10 w 93"/>
                  <a:gd name="T15" fmla="*/ 12 h 86"/>
                  <a:gd name="T16" fmla="*/ 14 w 93"/>
                  <a:gd name="T17" fmla="*/ 10 h 86"/>
                  <a:gd name="T18" fmla="*/ 16 w 93"/>
                  <a:gd name="T19" fmla="*/ 14 h 86"/>
                  <a:gd name="T20" fmla="*/ 85 w 93"/>
                  <a:gd name="T21" fmla="*/ 21 h 86"/>
                  <a:gd name="T22" fmla="*/ 83 w 93"/>
                  <a:gd name="T23" fmla="*/ 18 h 86"/>
                  <a:gd name="T24" fmla="*/ 85 w 93"/>
                  <a:gd name="T25" fmla="*/ 13 h 86"/>
                  <a:gd name="T26" fmla="*/ 86 w 93"/>
                  <a:gd name="T27" fmla="*/ 17 h 86"/>
                  <a:gd name="T28" fmla="*/ 44 w 93"/>
                  <a:gd name="T29" fmla="*/ 21 h 86"/>
                  <a:gd name="T30" fmla="*/ 46 w 93"/>
                  <a:gd name="T31" fmla="*/ 23 h 86"/>
                  <a:gd name="T32" fmla="*/ 39 w 93"/>
                  <a:gd name="T33" fmla="*/ 22 h 86"/>
                  <a:gd name="T34" fmla="*/ 36 w 93"/>
                  <a:gd name="T35" fmla="*/ 26 h 86"/>
                  <a:gd name="T36" fmla="*/ 33 w 93"/>
                  <a:gd name="T37" fmla="*/ 19 h 86"/>
                  <a:gd name="T38" fmla="*/ 38 w 93"/>
                  <a:gd name="T39" fmla="*/ 20 h 86"/>
                  <a:gd name="T40" fmla="*/ 85 w 93"/>
                  <a:gd name="T41" fmla="*/ 35 h 86"/>
                  <a:gd name="T42" fmla="*/ 89 w 93"/>
                  <a:gd name="T43" fmla="*/ 35 h 86"/>
                  <a:gd name="T44" fmla="*/ 93 w 93"/>
                  <a:gd name="T45" fmla="*/ 37 h 86"/>
                  <a:gd name="T46" fmla="*/ 92 w 93"/>
                  <a:gd name="T47" fmla="*/ 42 h 86"/>
                  <a:gd name="T48" fmla="*/ 86 w 93"/>
                  <a:gd name="T49" fmla="*/ 44 h 86"/>
                  <a:gd name="T50" fmla="*/ 85 w 93"/>
                  <a:gd name="T51" fmla="*/ 38 h 86"/>
                  <a:gd name="T52" fmla="*/ 67 w 93"/>
                  <a:gd name="T53" fmla="*/ 79 h 86"/>
                  <a:gd name="T54" fmla="*/ 60 w 93"/>
                  <a:gd name="T55" fmla="*/ 82 h 86"/>
                  <a:gd name="T56" fmla="*/ 55 w 93"/>
                  <a:gd name="T57" fmla="*/ 77 h 86"/>
                  <a:gd name="T58" fmla="*/ 56 w 93"/>
                  <a:gd name="T59" fmla="*/ 71 h 86"/>
                  <a:gd name="T60" fmla="*/ 56 w 93"/>
                  <a:gd name="T61" fmla="*/ 68 h 86"/>
                  <a:gd name="T62" fmla="*/ 58 w 93"/>
                  <a:gd name="T63" fmla="*/ 70 h 86"/>
                  <a:gd name="T64" fmla="*/ 64 w 93"/>
                  <a:gd name="T65" fmla="*/ 75 h 86"/>
                  <a:gd name="T66" fmla="*/ 76 w 93"/>
                  <a:gd name="T67" fmla="*/ 75 h 86"/>
                  <a:gd name="T68" fmla="*/ 73 w 93"/>
                  <a:gd name="T69" fmla="*/ 73 h 86"/>
                  <a:gd name="T70" fmla="*/ 74 w 93"/>
                  <a:gd name="T71" fmla="*/ 70 h 86"/>
                  <a:gd name="T72" fmla="*/ 78 w 93"/>
                  <a:gd name="T73" fmla="*/ 68 h 86"/>
                  <a:gd name="T74" fmla="*/ 78 w 93"/>
                  <a:gd name="T75" fmla="*/ 74 h 86"/>
                  <a:gd name="T76" fmla="*/ 36 w 93"/>
                  <a:gd name="T77" fmla="*/ 85 h 86"/>
                  <a:gd name="T78" fmla="*/ 32 w 93"/>
                  <a:gd name="T79" fmla="*/ 86 h 86"/>
                  <a:gd name="T80" fmla="*/ 29 w 93"/>
                  <a:gd name="T81" fmla="*/ 82 h 86"/>
                  <a:gd name="T82" fmla="*/ 33 w 93"/>
                  <a:gd name="T83" fmla="*/ 78 h 86"/>
                  <a:gd name="T84" fmla="*/ 37 w 93"/>
                  <a:gd name="T85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3" h="86">
                    <a:moveTo>
                      <a:pt x="6" y="9"/>
                    </a:moveTo>
                    <a:lnTo>
                      <a:pt x="3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6" y="9"/>
                    </a:lnTo>
                    <a:close/>
                    <a:moveTo>
                      <a:pt x="16" y="14"/>
                    </a:moveTo>
                    <a:lnTo>
                      <a:pt x="13" y="15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3"/>
                    </a:lnTo>
                    <a:lnTo>
                      <a:pt x="16" y="14"/>
                    </a:lnTo>
                    <a:close/>
                    <a:moveTo>
                      <a:pt x="86" y="20"/>
                    </a:moveTo>
                    <a:lnTo>
                      <a:pt x="85" y="21"/>
                    </a:lnTo>
                    <a:lnTo>
                      <a:pt x="84" y="19"/>
                    </a:lnTo>
                    <a:lnTo>
                      <a:pt x="83" y="18"/>
                    </a:lnTo>
                    <a:lnTo>
                      <a:pt x="83" y="14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6" y="17"/>
                    </a:lnTo>
                    <a:lnTo>
                      <a:pt x="86" y="20"/>
                    </a:lnTo>
                    <a:close/>
                    <a:moveTo>
                      <a:pt x="44" y="21"/>
                    </a:moveTo>
                    <a:lnTo>
                      <a:pt x="46" y="22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39" y="22"/>
                    </a:lnTo>
                    <a:lnTo>
                      <a:pt x="37" y="23"/>
                    </a:lnTo>
                    <a:lnTo>
                      <a:pt x="36" y="26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8" y="20"/>
                    </a:lnTo>
                    <a:lnTo>
                      <a:pt x="44" y="21"/>
                    </a:lnTo>
                    <a:close/>
                    <a:moveTo>
                      <a:pt x="85" y="35"/>
                    </a:moveTo>
                    <a:lnTo>
                      <a:pt x="88" y="36"/>
                    </a:lnTo>
                    <a:lnTo>
                      <a:pt x="89" y="35"/>
                    </a:lnTo>
                    <a:lnTo>
                      <a:pt x="91" y="35"/>
                    </a:lnTo>
                    <a:lnTo>
                      <a:pt x="93" y="37"/>
                    </a:lnTo>
                    <a:lnTo>
                      <a:pt x="93" y="39"/>
                    </a:lnTo>
                    <a:lnTo>
                      <a:pt x="92" y="42"/>
                    </a:lnTo>
                    <a:lnTo>
                      <a:pt x="89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5" y="38"/>
                    </a:lnTo>
                    <a:lnTo>
                      <a:pt x="85" y="35"/>
                    </a:lnTo>
                    <a:close/>
                    <a:moveTo>
                      <a:pt x="67" y="79"/>
                    </a:moveTo>
                    <a:lnTo>
                      <a:pt x="65" y="83"/>
                    </a:lnTo>
                    <a:lnTo>
                      <a:pt x="60" y="82"/>
                    </a:lnTo>
                    <a:lnTo>
                      <a:pt x="58" y="81"/>
                    </a:lnTo>
                    <a:lnTo>
                      <a:pt x="55" y="77"/>
                    </a:lnTo>
                    <a:lnTo>
                      <a:pt x="55" y="74"/>
                    </a:lnTo>
                    <a:lnTo>
                      <a:pt x="56" y="71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8" y="70"/>
                    </a:lnTo>
                    <a:lnTo>
                      <a:pt x="62" y="74"/>
                    </a:lnTo>
                    <a:lnTo>
                      <a:pt x="64" y="75"/>
                    </a:lnTo>
                    <a:lnTo>
                      <a:pt x="67" y="79"/>
                    </a:lnTo>
                    <a:close/>
                    <a:moveTo>
                      <a:pt x="76" y="75"/>
                    </a:moveTo>
                    <a:lnTo>
                      <a:pt x="75" y="75"/>
                    </a:lnTo>
                    <a:lnTo>
                      <a:pt x="73" y="73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5" y="68"/>
                    </a:lnTo>
                    <a:lnTo>
                      <a:pt x="78" y="68"/>
                    </a:lnTo>
                    <a:lnTo>
                      <a:pt x="78" y="70"/>
                    </a:lnTo>
                    <a:lnTo>
                      <a:pt x="78" y="74"/>
                    </a:lnTo>
                    <a:lnTo>
                      <a:pt x="76" y="75"/>
                    </a:lnTo>
                    <a:close/>
                    <a:moveTo>
                      <a:pt x="36" y="85"/>
                    </a:moveTo>
                    <a:lnTo>
                      <a:pt x="34" y="86"/>
                    </a:lnTo>
                    <a:lnTo>
                      <a:pt x="32" y="86"/>
                    </a:lnTo>
                    <a:lnTo>
                      <a:pt x="30" y="84"/>
                    </a:lnTo>
                    <a:lnTo>
                      <a:pt x="29" y="82"/>
                    </a:lnTo>
                    <a:lnTo>
                      <a:pt x="30" y="80"/>
                    </a:lnTo>
                    <a:lnTo>
                      <a:pt x="33" y="78"/>
                    </a:lnTo>
                    <a:lnTo>
                      <a:pt x="36" y="79"/>
                    </a:lnTo>
                    <a:lnTo>
                      <a:pt x="37" y="82"/>
                    </a:lnTo>
                    <a:lnTo>
                      <a:pt x="36" y="8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56">
                <a:extLst>
                  <a:ext uri="{FF2B5EF4-FFF2-40B4-BE49-F238E27FC236}">
                    <a16:creationId xmlns:a16="http://schemas.microsoft.com/office/drawing/2014/main" id="{0D90C005-8797-1947-76C0-FD807EB9D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2783"/>
                <a:ext cx="4" cy="3"/>
              </a:xfrm>
              <a:custGeom>
                <a:avLst/>
                <a:gdLst>
                  <a:gd name="T0" fmla="*/ 14 w 14"/>
                  <a:gd name="T1" fmla="*/ 11 h 12"/>
                  <a:gd name="T2" fmla="*/ 12 w 14"/>
                  <a:gd name="T3" fmla="*/ 12 h 12"/>
                  <a:gd name="T4" fmla="*/ 6 w 14"/>
                  <a:gd name="T5" fmla="*/ 8 h 12"/>
                  <a:gd name="T6" fmla="*/ 0 w 14"/>
                  <a:gd name="T7" fmla="*/ 3 h 12"/>
                  <a:gd name="T8" fmla="*/ 0 w 14"/>
                  <a:gd name="T9" fmla="*/ 0 h 12"/>
                  <a:gd name="T10" fmla="*/ 1 w 14"/>
                  <a:gd name="T11" fmla="*/ 0 h 12"/>
                  <a:gd name="T12" fmla="*/ 3 w 14"/>
                  <a:gd name="T13" fmla="*/ 1 h 12"/>
                  <a:gd name="T14" fmla="*/ 5 w 14"/>
                  <a:gd name="T15" fmla="*/ 5 h 12"/>
                  <a:gd name="T16" fmla="*/ 12 w 14"/>
                  <a:gd name="T17" fmla="*/ 8 h 12"/>
                  <a:gd name="T18" fmla="*/ 14 w 14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">
                    <a:moveTo>
                      <a:pt x="14" y="11"/>
                    </a:moveTo>
                    <a:lnTo>
                      <a:pt x="12" y="12"/>
                    </a:lnTo>
                    <a:lnTo>
                      <a:pt x="6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5"/>
                    </a:lnTo>
                    <a:lnTo>
                      <a:pt x="12" y="8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57">
                <a:extLst>
                  <a:ext uri="{FF2B5EF4-FFF2-40B4-BE49-F238E27FC236}">
                    <a16:creationId xmlns:a16="http://schemas.microsoft.com/office/drawing/2014/main" id="{B9205D51-6F96-0F41-247A-F1109853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4" y="3017"/>
                <a:ext cx="2" cy="1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5 h 5"/>
                  <a:gd name="T4" fmla="*/ 2 w 5"/>
                  <a:gd name="T5" fmla="*/ 3 h 5"/>
                  <a:gd name="T6" fmla="*/ 0 w 5"/>
                  <a:gd name="T7" fmla="*/ 3 h 5"/>
                  <a:gd name="T8" fmla="*/ 1 w 5"/>
                  <a:gd name="T9" fmla="*/ 1 h 5"/>
                  <a:gd name="T10" fmla="*/ 2 w 5"/>
                  <a:gd name="T11" fmla="*/ 1 h 5"/>
                  <a:gd name="T12" fmla="*/ 3 w 5"/>
                  <a:gd name="T13" fmla="*/ 1 h 5"/>
                  <a:gd name="T14" fmla="*/ 4 w 5"/>
                  <a:gd name="T15" fmla="*/ 0 h 5"/>
                  <a:gd name="T16" fmla="*/ 5 w 5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58">
                <a:extLst>
                  <a:ext uri="{FF2B5EF4-FFF2-40B4-BE49-F238E27FC236}">
                    <a16:creationId xmlns:a16="http://schemas.microsoft.com/office/drawing/2014/main" id="{BC82EC68-EB21-CBC9-2C6D-BE020A48B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2520"/>
                <a:ext cx="23" cy="13"/>
              </a:xfrm>
              <a:custGeom>
                <a:avLst/>
                <a:gdLst>
                  <a:gd name="T0" fmla="*/ 76 w 79"/>
                  <a:gd name="T1" fmla="*/ 3 h 46"/>
                  <a:gd name="T2" fmla="*/ 58 w 79"/>
                  <a:gd name="T3" fmla="*/ 16 h 46"/>
                  <a:gd name="T4" fmla="*/ 57 w 79"/>
                  <a:gd name="T5" fmla="*/ 19 h 46"/>
                  <a:gd name="T6" fmla="*/ 58 w 79"/>
                  <a:gd name="T7" fmla="*/ 22 h 46"/>
                  <a:gd name="T8" fmla="*/ 60 w 79"/>
                  <a:gd name="T9" fmla="*/ 25 h 46"/>
                  <a:gd name="T10" fmla="*/ 61 w 79"/>
                  <a:gd name="T11" fmla="*/ 26 h 46"/>
                  <a:gd name="T12" fmla="*/ 62 w 79"/>
                  <a:gd name="T13" fmla="*/ 29 h 46"/>
                  <a:gd name="T14" fmla="*/ 58 w 79"/>
                  <a:gd name="T15" fmla="*/ 29 h 46"/>
                  <a:gd name="T16" fmla="*/ 54 w 79"/>
                  <a:gd name="T17" fmla="*/ 30 h 46"/>
                  <a:gd name="T18" fmla="*/ 51 w 79"/>
                  <a:gd name="T19" fmla="*/ 29 h 46"/>
                  <a:gd name="T20" fmla="*/ 49 w 79"/>
                  <a:gd name="T21" fmla="*/ 29 h 46"/>
                  <a:gd name="T22" fmla="*/ 43 w 79"/>
                  <a:gd name="T23" fmla="*/ 36 h 46"/>
                  <a:gd name="T24" fmla="*/ 39 w 79"/>
                  <a:gd name="T25" fmla="*/ 39 h 46"/>
                  <a:gd name="T26" fmla="*/ 35 w 79"/>
                  <a:gd name="T27" fmla="*/ 40 h 46"/>
                  <a:gd name="T28" fmla="*/ 31 w 79"/>
                  <a:gd name="T29" fmla="*/ 41 h 46"/>
                  <a:gd name="T30" fmla="*/ 29 w 79"/>
                  <a:gd name="T31" fmla="*/ 41 h 46"/>
                  <a:gd name="T32" fmla="*/ 27 w 79"/>
                  <a:gd name="T33" fmla="*/ 42 h 46"/>
                  <a:gd name="T34" fmla="*/ 26 w 79"/>
                  <a:gd name="T35" fmla="*/ 43 h 46"/>
                  <a:gd name="T36" fmla="*/ 26 w 79"/>
                  <a:gd name="T37" fmla="*/ 45 h 46"/>
                  <a:gd name="T38" fmla="*/ 25 w 79"/>
                  <a:gd name="T39" fmla="*/ 46 h 46"/>
                  <a:gd name="T40" fmla="*/ 23 w 79"/>
                  <a:gd name="T41" fmla="*/ 46 h 46"/>
                  <a:gd name="T42" fmla="*/ 22 w 79"/>
                  <a:gd name="T43" fmla="*/ 44 h 46"/>
                  <a:gd name="T44" fmla="*/ 20 w 79"/>
                  <a:gd name="T45" fmla="*/ 42 h 46"/>
                  <a:gd name="T46" fmla="*/ 16 w 79"/>
                  <a:gd name="T47" fmla="*/ 43 h 46"/>
                  <a:gd name="T48" fmla="*/ 14 w 79"/>
                  <a:gd name="T49" fmla="*/ 43 h 46"/>
                  <a:gd name="T50" fmla="*/ 8 w 79"/>
                  <a:gd name="T51" fmla="*/ 41 h 46"/>
                  <a:gd name="T52" fmla="*/ 6 w 79"/>
                  <a:gd name="T53" fmla="*/ 40 h 46"/>
                  <a:gd name="T54" fmla="*/ 4 w 79"/>
                  <a:gd name="T55" fmla="*/ 37 h 46"/>
                  <a:gd name="T56" fmla="*/ 1 w 79"/>
                  <a:gd name="T57" fmla="*/ 30 h 46"/>
                  <a:gd name="T58" fmla="*/ 0 w 79"/>
                  <a:gd name="T59" fmla="*/ 25 h 46"/>
                  <a:gd name="T60" fmla="*/ 3 w 79"/>
                  <a:gd name="T61" fmla="*/ 26 h 46"/>
                  <a:gd name="T62" fmla="*/ 6 w 79"/>
                  <a:gd name="T63" fmla="*/ 24 h 46"/>
                  <a:gd name="T64" fmla="*/ 9 w 79"/>
                  <a:gd name="T65" fmla="*/ 21 h 46"/>
                  <a:gd name="T66" fmla="*/ 13 w 79"/>
                  <a:gd name="T67" fmla="*/ 20 h 46"/>
                  <a:gd name="T68" fmla="*/ 15 w 79"/>
                  <a:gd name="T69" fmla="*/ 21 h 46"/>
                  <a:gd name="T70" fmla="*/ 17 w 79"/>
                  <a:gd name="T71" fmla="*/ 21 h 46"/>
                  <a:gd name="T72" fmla="*/ 21 w 79"/>
                  <a:gd name="T73" fmla="*/ 20 h 46"/>
                  <a:gd name="T74" fmla="*/ 22 w 79"/>
                  <a:gd name="T75" fmla="*/ 16 h 46"/>
                  <a:gd name="T76" fmla="*/ 23 w 79"/>
                  <a:gd name="T77" fmla="*/ 11 h 46"/>
                  <a:gd name="T78" fmla="*/ 29 w 79"/>
                  <a:gd name="T79" fmla="*/ 13 h 46"/>
                  <a:gd name="T80" fmla="*/ 36 w 79"/>
                  <a:gd name="T81" fmla="*/ 13 h 46"/>
                  <a:gd name="T82" fmla="*/ 41 w 79"/>
                  <a:gd name="T83" fmla="*/ 14 h 46"/>
                  <a:gd name="T84" fmla="*/ 46 w 79"/>
                  <a:gd name="T85" fmla="*/ 13 h 46"/>
                  <a:gd name="T86" fmla="*/ 62 w 79"/>
                  <a:gd name="T87" fmla="*/ 8 h 46"/>
                  <a:gd name="T88" fmla="*/ 67 w 79"/>
                  <a:gd name="T89" fmla="*/ 5 h 46"/>
                  <a:gd name="T90" fmla="*/ 70 w 79"/>
                  <a:gd name="T91" fmla="*/ 4 h 46"/>
                  <a:gd name="T92" fmla="*/ 74 w 79"/>
                  <a:gd name="T93" fmla="*/ 1 h 46"/>
                  <a:gd name="T94" fmla="*/ 79 w 79"/>
                  <a:gd name="T95" fmla="*/ 0 h 46"/>
                  <a:gd name="T96" fmla="*/ 76 w 79"/>
                  <a:gd name="T97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" h="46">
                    <a:moveTo>
                      <a:pt x="76" y="3"/>
                    </a:moveTo>
                    <a:lnTo>
                      <a:pt x="58" y="16"/>
                    </a:lnTo>
                    <a:lnTo>
                      <a:pt x="57" y="19"/>
                    </a:lnTo>
                    <a:lnTo>
                      <a:pt x="58" y="22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2" y="29"/>
                    </a:lnTo>
                    <a:lnTo>
                      <a:pt x="58" y="29"/>
                    </a:lnTo>
                    <a:lnTo>
                      <a:pt x="54" y="30"/>
                    </a:lnTo>
                    <a:lnTo>
                      <a:pt x="51" y="29"/>
                    </a:lnTo>
                    <a:lnTo>
                      <a:pt x="49" y="29"/>
                    </a:lnTo>
                    <a:lnTo>
                      <a:pt x="43" y="36"/>
                    </a:lnTo>
                    <a:lnTo>
                      <a:pt x="39" y="39"/>
                    </a:lnTo>
                    <a:lnTo>
                      <a:pt x="35" y="40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2" y="44"/>
                    </a:lnTo>
                    <a:lnTo>
                      <a:pt x="20" y="42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4" y="37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21" y="20"/>
                    </a:lnTo>
                    <a:lnTo>
                      <a:pt x="22" y="16"/>
                    </a:lnTo>
                    <a:lnTo>
                      <a:pt x="23" y="11"/>
                    </a:lnTo>
                    <a:lnTo>
                      <a:pt x="29" y="13"/>
                    </a:lnTo>
                    <a:lnTo>
                      <a:pt x="36" y="13"/>
                    </a:lnTo>
                    <a:lnTo>
                      <a:pt x="41" y="14"/>
                    </a:lnTo>
                    <a:lnTo>
                      <a:pt x="46" y="13"/>
                    </a:lnTo>
                    <a:lnTo>
                      <a:pt x="62" y="8"/>
                    </a:lnTo>
                    <a:lnTo>
                      <a:pt x="67" y="5"/>
                    </a:lnTo>
                    <a:lnTo>
                      <a:pt x="70" y="4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76" y="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" name="Freeform 59">
                <a:extLst>
                  <a:ext uri="{FF2B5EF4-FFF2-40B4-BE49-F238E27FC236}">
                    <a16:creationId xmlns:a16="http://schemas.microsoft.com/office/drawing/2014/main" id="{8A552A9E-2B67-076C-6591-E3E4DF1A6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" y="2301"/>
                <a:ext cx="69" cy="39"/>
              </a:xfrm>
              <a:custGeom>
                <a:avLst/>
                <a:gdLst>
                  <a:gd name="T0" fmla="*/ 102 w 237"/>
                  <a:gd name="T1" fmla="*/ 6 h 134"/>
                  <a:gd name="T2" fmla="*/ 111 w 237"/>
                  <a:gd name="T3" fmla="*/ 5 h 134"/>
                  <a:gd name="T4" fmla="*/ 116 w 237"/>
                  <a:gd name="T5" fmla="*/ 14 h 134"/>
                  <a:gd name="T6" fmla="*/ 131 w 237"/>
                  <a:gd name="T7" fmla="*/ 19 h 134"/>
                  <a:gd name="T8" fmla="*/ 138 w 237"/>
                  <a:gd name="T9" fmla="*/ 24 h 134"/>
                  <a:gd name="T10" fmla="*/ 152 w 237"/>
                  <a:gd name="T11" fmla="*/ 25 h 134"/>
                  <a:gd name="T12" fmla="*/ 150 w 237"/>
                  <a:gd name="T13" fmla="*/ 30 h 134"/>
                  <a:gd name="T14" fmla="*/ 146 w 237"/>
                  <a:gd name="T15" fmla="*/ 36 h 134"/>
                  <a:gd name="T16" fmla="*/ 155 w 237"/>
                  <a:gd name="T17" fmla="*/ 44 h 134"/>
                  <a:gd name="T18" fmla="*/ 163 w 237"/>
                  <a:gd name="T19" fmla="*/ 51 h 134"/>
                  <a:gd name="T20" fmla="*/ 172 w 237"/>
                  <a:gd name="T21" fmla="*/ 44 h 134"/>
                  <a:gd name="T22" fmla="*/ 168 w 237"/>
                  <a:gd name="T23" fmla="*/ 34 h 134"/>
                  <a:gd name="T24" fmla="*/ 189 w 237"/>
                  <a:gd name="T25" fmla="*/ 43 h 134"/>
                  <a:gd name="T26" fmla="*/ 198 w 237"/>
                  <a:gd name="T27" fmla="*/ 41 h 134"/>
                  <a:gd name="T28" fmla="*/ 193 w 237"/>
                  <a:gd name="T29" fmla="*/ 50 h 134"/>
                  <a:gd name="T30" fmla="*/ 200 w 237"/>
                  <a:gd name="T31" fmla="*/ 57 h 134"/>
                  <a:gd name="T32" fmla="*/ 208 w 237"/>
                  <a:gd name="T33" fmla="*/ 56 h 134"/>
                  <a:gd name="T34" fmla="*/ 211 w 237"/>
                  <a:gd name="T35" fmla="*/ 58 h 134"/>
                  <a:gd name="T36" fmla="*/ 220 w 237"/>
                  <a:gd name="T37" fmla="*/ 61 h 134"/>
                  <a:gd name="T38" fmla="*/ 228 w 237"/>
                  <a:gd name="T39" fmla="*/ 67 h 134"/>
                  <a:gd name="T40" fmla="*/ 237 w 237"/>
                  <a:gd name="T41" fmla="*/ 84 h 134"/>
                  <a:gd name="T42" fmla="*/ 229 w 237"/>
                  <a:gd name="T43" fmla="*/ 85 h 134"/>
                  <a:gd name="T44" fmla="*/ 221 w 237"/>
                  <a:gd name="T45" fmla="*/ 92 h 134"/>
                  <a:gd name="T46" fmla="*/ 212 w 237"/>
                  <a:gd name="T47" fmla="*/ 102 h 134"/>
                  <a:gd name="T48" fmla="*/ 206 w 237"/>
                  <a:gd name="T49" fmla="*/ 111 h 134"/>
                  <a:gd name="T50" fmla="*/ 199 w 237"/>
                  <a:gd name="T51" fmla="*/ 117 h 134"/>
                  <a:gd name="T52" fmla="*/ 179 w 237"/>
                  <a:gd name="T53" fmla="*/ 119 h 134"/>
                  <a:gd name="T54" fmla="*/ 171 w 237"/>
                  <a:gd name="T55" fmla="*/ 133 h 134"/>
                  <a:gd name="T56" fmla="*/ 164 w 237"/>
                  <a:gd name="T57" fmla="*/ 126 h 134"/>
                  <a:gd name="T58" fmla="*/ 154 w 237"/>
                  <a:gd name="T59" fmla="*/ 122 h 134"/>
                  <a:gd name="T60" fmla="*/ 139 w 237"/>
                  <a:gd name="T61" fmla="*/ 124 h 134"/>
                  <a:gd name="T62" fmla="*/ 123 w 237"/>
                  <a:gd name="T63" fmla="*/ 117 h 134"/>
                  <a:gd name="T64" fmla="*/ 109 w 237"/>
                  <a:gd name="T65" fmla="*/ 114 h 134"/>
                  <a:gd name="T66" fmla="*/ 102 w 237"/>
                  <a:gd name="T67" fmla="*/ 111 h 134"/>
                  <a:gd name="T68" fmla="*/ 96 w 237"/>
                  <a:gd name="T69" fmla="*/ 123 h 134"/>
                  <a:gd name="T70" fmla="*/ 87 w 237"/>
                  <a:gd name="T71" fmla="*/ 132 h 134"/>
                  <a:gd name="T72" fmla="*/ 74 w 237"/>
                  <a:gd name="T73" fmla="*/ 134 h 134"/>
                  <a:gd name="T74" fmla="*/ 62 w 237"/>
                  <a:gd name="T75" fmla="*/ 124 h 134"/>
                  <a:gd name="T76" fmla="*/ 51 w 237"/>
                  <a:gd name="T77" fmla="*/ 113 h 134"/>
                  <a:gd name="T78" fmla="*/ 44 w 237"/>
                  <a:gd name="T79" fmla="*/ 108 h 134"/>
                  <a:gd name="T80" fmla="*/ 33 w 237"/>
                  <a:gd name="T81" fmla="*/ 97 h 134"/>
                  <a:gd name="T82" fmla="*/ 21 w 237"/>
                  <a:gd name="T83" fmla="*/ 89 h 134"/>
                  <a:gd name="T84" fmla="*/ 13 w 237"/>
                  <a:gd name="T85" fmla="*/ 75 h 134"/>
                  <a:gd name="T86" fmla="*/ 14 w 237"/>
                  <a:gd name="T87" fmla="*/ 67 h 134"/>
                  <a:gd name="T88" fmla="*/ 13 w 237"/>
                  <a:gd name="T89" fmla="*/ 60 h 134"/>
                  <a:gd name="T90" fmla="*/ 4 w 237"/>
                  <a:gd name="T91" fmla="*/ 49 h 134"/>
                  <a:gd name="T92" fmla="*/ 0 w 237"/>
                  <a:gd name="T93" fmla="*/ 41 h 134"/>
                  <a:gd name="T94" fmla="*/ 5 w 237"/>
                  <a:gd name="T95" fmla="*/ 44 h 134"/>
                  <a:gd name="T96" fmla="*/ 13 w 237"/>
                  <a:gd name="T97" fmla="*/ 38 h 134"/>
                  <a:gd name="T98" fmla="*/ 24 w 237"/>
                  <a:gd name="T99" fmla="*/ 34 h 134"/>
                  <a:gd name="T100" fmla="*/ 32 w 237"/>
                  <a:gd name="T101" fmla="*/ 32 h 134"/>
                  <a:gd name="T102" fmla="*/ 42 w 237"/>
                  <a:gd name="T103" fmla="*/ 26 h 134"/>
                  <a:gd name="T104" fmla="*/ 46 w 237"/>
                  <a:gd name="T105" fmla="*/ 24 h 134"/>
                  <a:gd name="T106" fmla="*/ 52 w 237"/>
                  <a:gd name="T107" fmla="*/ 19 h 134"/>
                  <a:gd name="T108" fmla="*/ 71 w 237"/>
                  <a:gd name="T109" fmla="*/ 12 h 134"/>
                  <a:gd name="T110" fmla="*/ 78 w 237"/>
                  <a:gd name="T111" fmla="*/ 5 h 134"/>
                  <a:gd name="T112" fmla="*/ 79 w 237"/>
                  <a:gd name="T113" fmla="*/ 0 h 134"/>
                  <a:gd name="T114" fmla="*/ 87 w 237"/>
                  <a:gd name="T115" fmla="*/ 5 h 134"/>
                  <a:gd name="T116" fmla="*/ 90 w 237"/>
                  <a:gd name="T117" fmla="*/ 12 h 134"/>
                  <a:gd name="T118" fmla="*/ 96 w 237"/>
                  <a:gd name="T119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7" h="134">
                    <a:moveTo>
                      <a:pt x="96" y="10"/>
                    </a:moveTo>
                    <a:lnTo>
                      <a:pt x="99" y="10"/>
                    </a:lnTo>
                    <a:lnTo>
                      <a:pt x="102" y="9"/>
                    </a:lnTo>
                    <a:lnTo>
                      <a:pt x="102" y="6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7" y="3"/>
                    </a:lnTo>
                    <a:lnTo>
                      <a:pt x="111" y="5"/>
                    </a:lnTo>
                    <a:lnTo>
                      <a:pt x="112" y="9"/>
                    </a:lnTo>
                    <a:lnTo>
                      <a:pt x="113" y="11"/>
                    </a:lnTo>
                    <a:lnTo>
                      <a:pt x="115" y="13"/>
                    </a:lnTo>
                    <a:lnTo>
                      <a:pt x="116" y="14"/>
                    </a:lnTo>
                    <a:lnTo>
                      <a:pt x="119" y="14"/>
                    </a:lnTo>
                    <a:lnTo>
                      <a:pt x="125" y="16"/>
                    </a:lnTo>
                    <a:lnTo>
                      <a:pt x="128" y="17"/>
                    </a:lnTo>
                    <a:lnTo>
                      <a:pt x="131" y="19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7" y="23"/>
                    </a:lnTo>
                    <a:lnTo>
                      <a:pt x="138" y="24"/>
                    </a:lnTo>
                    <a:lnTo>
                      <a:pt x="140" y="23"/>
                    </a:lnTo>
                    <a:lnTo>
                      <a:pt x="147" y="21"/>
                    </a:lnTo>
                    <a:lnTo>
                      <a:pt x="150" y="23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1" y="28"/>
                    </a:lnTo>
                    <a:lnTo>
                      <a:pt x="151" y="29"/>
                    </a:lnTo>
                    <a:lnTo>
                      <a:pt x="150" y="30"/>
                    </a:lnTo>
                    <a:lnTo>
                      <a:pt x="147" y="31"/>
                    </a:lnTo>
                    <a:lnTo>
                      <a:pt x="146" y="33"/>
                    </a:lnTo>
                    <a:lnTo>
                      <a:pt x="145" y="34"/>
                    </a:lnTo>
                    <a:lnTo>
                      <a:pt x="146" y="36"/>
                    </a:lnTo>
                    <a:lnTo>
                      <a:pt x="148" y="37"/>
                    </a:lnTo>
                    <a:lnTo>
                      <a:pt x="149" y="37"/>
                    </a:lnTo>
                    <a:lnTo>
                      <a:pt x="150" y="39"/>
                    </a:lnTo>
                    <a:lnTo>
                      <a:pt x="155" y="44"/>
                    </a:lnTo>
                    <a:lnTo>
                      <a:pt x="158" y="51"/>
                    </a:lnTo>
                    <a:lnTo>
                      <a:pt x="160" y="52"/>
                    </a:lnTo>
                    <a:lnTo>
                      <a:pt x="161" y="52"/>
                    </a:lnTo>
                    <a:lnTo>
                      <a:pt x="163" y="51"/>
                    </a:lnTo>
                    <a:lnTo>
                      <a:pt x="165" y="49"/>
                    </a:lnTo>
                    <a:lnTo>
                      <a:pt x="167" y="47"/>
                    </a:lnTo>
                    <a:lnTo>
                      <a:pt x="169" y="46"/>
                    </a:lnTo>
                    <a:lnTo>
                      <a:pt x="172" y="44"/>
                    </a:lnTo>
                    <a:lnTo>
                      <a:pt x="172" y="43"/>
                    </a:lnTo>
                    <a:lnTo>
                      <a:pt x="170" y="39"/>
                    </a:lnTo>
                    <a:lnTo>
                      <a:pt x="168" y="35"/>
                    </a:lnTo>
                    <a:lnTo>
                      <a:pt x="168" y="34"/>
                    </a:lnTo>
                    <a:lnTo>
                      <a:pt x="172" y="35"/>
                    </a:lnTo>
                    <a:lnTo>
                      <a:pt x="178" y="37"/>
                    </a:lnTo>
                    <a:lnTo>
                      <a:pt x="187" y="43"/>
                    </a:lnTo>
                    <a:lnTo>
                      <a:pt x="189" y="43"/>
                    </a:lnTo>
                    <a:lnTo>
                      <a:pt x="192" y="43"/>
                    </a:lnTo>
                    <a:lnTo>
                      <a:pt x="196" y="42"/>
                    </a:lnTo>
                    <a:lnTo>
                      <a:pt x="197" y="41"/>
                    </a:lnTo>
                    <a:lnTo>
                      <a:pt x="198" y="41"/>
                    </a:lnTo>
                    <a:lnTo>
                      <a:pt x="198" y="45"/>
                    </a:lnTo>
                    <a:lnTo>
                      <a:pt x="197" y="47"/>
                    </a:lnTo>
                    <a:lnTo>
                      <a:pt x="193" y="49"/>
                    </a:lnTo>
                    <a:lnTo>
                      <a:pt x="193" y="50"/>
                    </a:lnTo>
                    <a:lnTo>
                      <a:pt x="195" y="51"/>
                    </a:lnTo>
                    <a:lnTo>
                      <a:pt x="196" y="52"/>
                    </a:lnTo>
                    <a:lnTo>
                      <a:pt x="199" y="54"/>
                    </a:lnTo>
                    <a:lnTo>
                      <a:pt x="200" y="57"/>
                    </a:lnTo>
                    <a:lnTo>
                      <a:pt x="202" y="58"/>
                    </a:lnTo>
                    <a:lnTo>
                      <a:pt x="203" y="59"/>
                    </a:lnTo>
                    <a:lnTo>
                      <a:pt x="207" y="57"/>
                    </a:lnTo>
                    <a:lnTo>
                      <a:pt x="208" y="56"/>
                    </a:lnTo>
                    <a:lnTo>
                      <a:pt x="209" y="55"/>
                    </a:lnTo>
                    <a:lnTo>
                      <a:pt x="209" y="56"/>
                    </a:lnTo>
                    <a:lnTo>
                      <a:pt x="211" y="57"/>
                    </a:lnTo>
                    <a:lnTo>
                      <a:pt x="211" y="58"/>
                    </a:lnTo>
                    <a:lnTo>
                      <a:pt x="215" y="59"/>
                    </a:lnTo>
                    <a:lnTo>
                      <a:pt x="217" y="61"/>
                    </a:lnTo>
                    <a:lnTo>
                      <a:pt x="218" y="62"/>
                    </a:lnTo>
                    <a:lnTo>
                      <a:pt x="220" y="61"/>
                    </a:lnTo>
                    <a:lnTo>
                      <a:pt x="226" y="63"/>
                    </a:lnTo>
                    <a:lnTo>
                      <a:pt x="227" y="64"/>
                    </a:lnTo>
                    <a:lnTo>
                      <a:pt x="228" y="66"/>
                    </a:lnTo>
                    <a:lnTo>
                      <a:pt x="228" y="67"/>
                    </a:lnTo>
                    <a:lnTo>
                      <a:pt x="229" y="71"/>
                    </a:lnTo>
                    <a:lnTo>
                      <a:pt x="236" y="78"/>
                    </a:lnTo>
                    <a:lnTo>
                      <a:pt x="237" y="82"/>
                    </a:lnTo>
                    <a:lnTo>
                      <a:pt x="237" y="84"/>
                    </a:lnTo>
                    <a:lnTo>
                      <a:pt x="236" y="84"/>
                    </a:lnTo>
                    <a:lnTo>
                      <a:pt x="234" y="85"/>
                    </a:lnTo>
                    <a:lnTo>
                      <a:pt x="231" y="85"/>
                    </a:lnTo>
                    <a:lnTo>
                      <a:pt x="229" y="85"/>
                    </a:lnTo>
                    <a:lnTo>
                      <a:pt x="226" y="86"/>
                    </a:lnTo>
                    <a:lnTo>
                      <a:pt x="224" y="89"/>
                    </a:lnTo>
                    <a:lnTo>
                      <a:pt x="222" y="90"/>
                    </a:lnTo>
                    <a:lnTo>
                      <a:pt x="221" y="92"/>
                    </a:lnTo>
                    <a:lnTo>
                      <a:pt x="220" y="93"/>
                    </a:lnTo>
                    <a:lnTo>
                      <a:pt x="213" y="97"/>
                    </a:lnTo>
                    <a:lnTo>
                      <a:pt x="212" y="99"/>
                    </a:lnTo>
                    <a:lnTo>
                      <a:pt x="212" y="102"/>
                    </a:lnTo>
                    <a:lnTo>
                      <a:pt x="211" y="105"/>
                    </a:lnTo>
                    <a:lnTo>
                      <a:pt x="211" y="108"/>
                    </a:lnTo>
                    <a:lnTo>
                      <a:pt x="209" y="109"/>
                    </a:lnTo>
                    <a:lnTo>
                      <a:pt x="206" y="111"/>
                    </a:lnTo>
                    <a:lnTo>
                      <a:pt x="205" y="111"/>
                    </a:lnTo>
                    <a:lnTo>
                      <a:pt x="204" y="113"/>
                    </a:lnTo>
                    <a:lnTo>
                      <a:pt x="202" y="115"/>
                    </a:lnTo>
                    <a:lnTo>
                      <a:pt x="199" y="117"/>
                    </a:lnTo>
                    <a:lnTo>
                      <a:pt x="195" y="120"/>
                    </a:lnTo>
                    <a:lnTo>
                      <a:pt x="189" y="120"/>
                    </a:lnTo>
                    <a:lnTo>
                      <a:pt x="183" y="120"/>
                    </a:lnTo>
                    <a:lnTo>
                      <a:pt x="179" y="119"/>
                    </a:lnTo>
                    <a:lnTo>
                      <a:pt x="177" y="120"/>
                    </a:lnTo>
                    <a:lnTo>
                      <a:pt x="175" y="123"/>
                    </a:lnTo>
                    <a:lnTo>
                      <a:pt x="172" y="128"/>
                    </a:lnTo>
                    <a:lnTo>
                      <a:pt x="171" y="133"/>
                    </a:lnTo>
                    <a:lnTo>
                      <a:pt x="170" y="131"/>
                    </a:lnTo>
                    <a:lnTo>
                      <a:pt x="168" y="127"/>
                    </a:lnTo>
                    <a:lnTo>
                      <a:pt x="167" y="126"/>
                    </a:lnTo>
                    <a:lnTo>
                      <a:pt x="164" y="126"/>
                    </a:lnTo>
                    <a:lnTo>
                      <a:pt x="162" y="125"/>
                    </a:lnTo>
                    <a:lnTo>
                      <a:pt x="159" y="123"/>
                    </a:lnTo>
                    <a:lnTo>
                      <a:pt x="157" y="122"/>
                    </a:lnTo>
                    <a:lnTo>
                      <a:pt x="154" y="122"/>
                    </a:lnTo>
                    <a:lnTo>
                      <a:pt x="152" y="123"/>
                    </a:lnTo>
                    <a:lnTo>
                      <a:pt x="150" y="125"/>
                    </a:lnTo>
                    <a:lnTo>
                      <a:pt x="145" y="125"/>
                    </a:lnTo>
                    <a:lnTo>
                      <a:pt x="139" y="124"/>
                    </a:lnTo>
                    <a:lnTo>
                      <a:pt x="131" y="118"/>
                    </a:lnTo>
                    <a:lnTo>
                      <a:pt x="129" y="118"/>
                    </a:lnTo>
                    <a:lnTo>
                      <a:pt x="127" y="119"/>
                    </a:lnTo>
                    <a:lnTo>
                      <a:pt x="123" y="117"/>
                    </a:lnTo>
                    <a:lnTo>
                      <a:pt x="117" y="114"/>
                    </a:lnTo>
                    <a:lnTo>
                      <a:pt x="113" y="113"/>
                    </a:lnTo>
                    <a:lnTo>
                      <a:pt x="111" y="113"/>
                    </a:lnTo>
                    <a:lnTo>
                      <a:pt x="109" y="114"/>
                    </a:lnTo>
                    <a:lnTo>
                      <a:pt x="108" y="114"/>
                    </a:lnTo>
                    <a:lnTo>
                      <a:pt x="107" y="113"/>
                    </a:lnTo>
                    <a:lnTo>
                      <a:pt x="105" y="111"/>
                    </a:lnTo>
                    <a:lnTo>
                      <a:pt x="102" y="111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00" y="123"/>
                    </a:lnTo>
                    <a:lnTo>
                      <a:pt x="96" y="123"/>
                    </a:lnTo>
                    <a:lnTo>
                      <a:pt x="95" y="125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87" y="132"/>
                    </a:lnTo>
                    <a:lnTo>
                      <a:pt x="84" y="131"/>
                    </a:lnTo>
                    <a:lnTo>
                      <a:pt x="82" y="132"/>
                    </a:lnTo>
                    <a:lnTo>
                      <a:pt x="80" y="134"/>
                    </a:lnTo>
                    <a:lnTo>
                      <a:pt x="74" y="134"/>
                    </a:lnTo>
                    <a:lnTo>
                      <a:pt x="69" y="132"/>
                    </a:lnTo>
                    <a:lnTo>
                      <a:pt x="67" y="128"/>
                    </a:lnTo>
                    <a:lnTo>
                      <a:pt x="65" y="126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59" y="121"/>
                    </a:lnTo>
                    <a:lnTo>
                      <a:pt x="56" y="118"/>
                    </a:lnTo>
                    <a:lnTo>
                      <a:pt x="51" y="113"/>
                    </a:lnTo>
                    <a:lnTo>
                      <a:pt x="48" y="114"/>
                    </a:lnTo>
                    <a:lnTo>
                      <a:pt x="46" y="112"/>
                    </a:lnTo>
                    <a:lnTo>
                      <a:pt x="46" y="111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40" y="105"/>
                    </a:lnTo>
                    <a:lnTo>
                      <a:pt x="37" y="103"/>
                    </a:lnTo>
                    <a:lnTo>
                      <a:pt x="33" y="97"/>
                    </a:lnTo>
                    <a:lnTo>
                      <a:pt x="29" y="94"/>
                    </a:lnTo>
                    <a:lnTo>
                      <a:pt x="26" y="94"/>
                    </a:lnTo>
                    <a:lnTo>
                      <a:pt x="23" y="92"/>
                    </a:lnTo>
                    <a:lnTo>
                      <a:pt x="21" y="89"/>
                    </a:lnTo>
                    <a:lnTo>
                      <a:pt x="19" y="87"/>
                    </a:lnTo>
                    <a:lnTo>
                      <a:pt x="17" y="80"/>
                    </a:lnTo>
                    <a:lnTo>
                      <a:pt x="15" y="77"/>
                    </a:lnTo>
                    <a:lnTo>
                      <a:pt x="13" y="75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5" y="65"/>
                    </a:lnTo>
                    <a:lnTo>
                      <a:pt x="15" y="64"/>
                    </a:lnTo>
                    <a:lnTo>
                      <a:pt x="15" y="63"/>
                    </a:lnTo>
                    <a:lnTo>
                      <a:pt x="13" y="60"/>
                    </a:lnTo>
                    <a:lnTo>
                      <a:pt x="11" y="57"/>
                    </a:lnTo>
                    <a:lnTo>
                      <a:pt x="7" y="55"/>
                    </a:lnTo>
                    <a:lnTo>
                      <a:pt x="4" y="52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2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10" y="42"/>
                    </a:lnTo>
                    <a:lnTo>
                      <a:pt x="13" y="38"/>
                    </a:lnTo>
                    <a:lnTo>
                      <a:pt x="16" y="36"/>
                    </a:lnTo>
                    <a:lnTo>
                      <a:pt x="19" y="36"/>
                    </a:lnTo>
                    <a:lnTo>
                      <a:pt x="22" y="35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2"/>
                    </a:lnTo>
                    <a:lnTo>
                      <a:pt x="33" y="31"/>
                    </a:lnTo>
                    <a:lnTo>
                      <a:pt x="39" y="29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5" y="23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49" y="24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7" y="18"/>
                    </a:lnTo>
                    <a:lnTo>
                      <a:pt x="64" y="16"/>
                    </a:lnTo>
                    <a:lnTo>
                      <a:pt x="67" y="13"/>
                    </a:lnTo>
                    <a:lnTo>
                      <a:pt x="71" y="12"/>
                    </a:lnTo>
                    <a:lnTo>
                      <a:pt x="74" y="10"/>
                    </a:lnTo>
                    <a:lnTo>
                      <a:pt x="80" y="8"/>
                    </a:lnTo>
                    <a:lnTo>
                      <a:pt x="81" y="7"/>
                    </a:lnTo>
                    <a:lnTo>
                      <a:pt x="78" y="5"/>
                    </a:lnTo>
                    <a:lnTo>
                      <a:pt x="77" y="4"/>
                    </a:lnTo>
                    <a:lnTo>
                      <a:pt x="76" y="2"/>
                    </a:lnTo>
                    <a:lnTo>
                      <a:pt x="77" y="1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5" y="2"/>
                    </a:lnTo>
                    <a:lnTo>
                      <a:pt x="86" y="3"/>
                    </a:lnTo>
                    <a:lnTo>
                      <a:pt x="87" y="5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10"/>
                    </a:lnTo>
                    <a:lnTo>
                      <a:pt x="90" y="12"/>
                    </a:lnTo>
                    <a:lnTo>
                      <a:pt x="93" y="13"/>
                    </a:lnTo>
                    <a:lnTo>
                      <a:pt x="94" y="12"/>
                    </a:lnTo>
                    <a:lnTo>
                      <a:pt x="95" y="11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" name="Freeform 60">
                <a:extLst>
                  <a:ext uri="{FF2B5EF4-FFF2-40B4-BE49-F238E27FC236}">
                    <a16:creationId xmlns:a16="http://schemas.microsoft.com/office/drawing/2014/main" id="{884B6186-D964-80CF-7FFA-E8A50D6DEE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0" y="2233"/>
                <a:ext cx="94" cy="127"/>
              </a:xfrm>
              <a:custGeom>
                <a:avLst/>
                <a:gdLst>
                  <a:gd name="T0" fmla="*/ 88 w 321"/>
                  <a:gd name="T1" fmla="*/ 10 h 435"/>
                  <a:gd name="T2" fmla="*/ 146 w 321"/>
                  <a:gd name="T3" fmla="*/ 23 h 435"/>
                  <a:gd name="T4" fmla="*/ 179 w 321"/>
                  <a:gd name="T5" fmla="*/ 41 h 435"/>
                  <a:gd name="T6" fmla="*/ 196 w 321"/>
                  <a:gd name="T7" fmla="*/ 66 h 435"/>
                  <a:gd name="T8" fmla="*/ 247 w 321"/>
                  <a:gd name="T9" fmla="*/ 39 h 435"/>
                  <a:gd name="T10" fmla="*/ 294 w 321"/>
                  <a:gd name="T11" fmla="*/ 80 h 435"/>
                  <a:gd name="T12" fmla="*/ 296 w 321"/>
                  <a:gd name="T13" fmla="*/ 121 h 435"/>
                  <a:gd name="T14" fmla="*/ 305 w 321"/>
                  <a:gd name="T15" fmla="*/ 162 h 435"/>
                  <a:gd name="T16" fmla="*/ 310 w 321"/>
                  <a:gd name="T17" fmla="*/ 183 h 435"/>
                  <a:gd name="T18" fmla="*/ 317 w 321"/>
                  <a:gd name="T19" fmla="*/ 210 h 435"/>
                  <a:gd name="T20" fmla="*/ 312 w 321"/>
                  <a:gd name="T21" fmla="*/ 246 h 435"/>
                  <a:gd name="T22" fmla="*/ 298 w 321"/>
                  <a:gd name="T23" fmla="*/ 235 h 435"/>
                  <a:gd name="T24" fmla="*/ 289 w 321"/>
                  <a:gd name="T25" fmla="*/ 246 h 435"/>
                  <a:gd name="T26" fmla="*/ 263 w 321"/>
                  <a:gd name="T27" fmla="*/ 257 h 435"/>
                  <a:gd name="T28" fmla="*/ 248 w 321"/>
                  <a:gd name="T29" fmla="*/ 269 h 435"/>
                  <a:gd name="T30" fmla="*/ 225 w 321"/>
                  <a:gd name="T31" fmla="*/ 281 h 435"/>
                  <a:gd name="T32" fmla="*/ 222 w 321"/>
                  <a:gd name="T33" fmla="*/ 283 h 435"/>
                  <a:gd name="T34" fmla="*/ 231 w 321"/>
                  <a:gd name="T35" fmla="*/ 302 h 435"/>
                  <a:gd name="T36" fmla="*/ 244 w 321"/>
                  <a:gd name="T37" fmla="*/ 328 h 435"/>
                  <a:gd name="T38" fmla="*/ 266 w 321"/>
                  <a:gd name="T39" fmla="*/ 348 h 435"/>
                  <a:gd name="T40" fmla="*/ 276 w 321"/>
                  <a:gd name="T41" fmla="*/ 370 h 435"/>
                  <a:gd name="T42" fmla="*/ 258 w 321"/>
                  <a:gd name="T43" fmla="*/ 382 h 435"/>
                  <a:gd name="T44" fmla="*/ 249 w 321"/>
                  <a:gd name="T45" fmla="*/ 408 h 435"/>
                  <a:gd name="T46" fmla="*/ 251 w 321"/>
                  <a:gd name="T47" fmla="*/ 425 h 435"/>
                  <a:gd name="T48" fmla="*/ 236 w 321"/>
                  <a:gd name="T49" fmla="*/ 416 h 435"/>
                  <a:gd name="T50" fmla="*/ 222 w 321"/>
                  <a:gd name="T51" fmla="*/ 418 h 435"/>
                  <a:gd name="T52" fmla="*/ 185 w 321"/>
                  <a:gd name="T53" fmla="*/ 429 h 435"/>
                  <a:gd name="T54" fmla="*/ 162 w 321"/>
                  <a:gd name="T55" fmla="*/ 422 h 435"/>
                  <a:gd name="T56" fmla="*/ 152 w 321"/>
                  <a:gd name="T57" fmla="*/ 431 h 435"/>
                  <a:gd name="T58" fmla="*/ 136 w 321"/>
                  <a:gd name="T59" fmla="*/ 420 h 435"/>
                  <a:gd name="T60" fmla="*/ 106 w 321"/>
                  <a:gd name="T61" fmla="*/ 416 h 435"/>
                  <a:gd name="T62" fmla="*/ 90 w 321"/>
                  <a:gd name="T63" fmla="*/ 412 h 435"/>
                  <a:gd name="T64" fmla="*/ 91 w 321"/>
                  <a:gd name="T65" fmla="*/ 419 h 435"/>
                  <a:gd name="T66" fmla="*/ 60 w 321"/>
                  <a:gd name="T67" fmla="*/ 419 h 435"/>
                  <a:gd name="T68" fmla="*/ 68 w 321"/>
                  <a:gd name="T69" fmla="*/ 369 h 435"/>
                  <a:gd name="T70" fmla="*/ 61 w 321"/>
                  <a:gd name="T71" fmla="*/ 342 h 435"/>
                  <a:gd name="T72" fmla="*/ 41 w 321"/>
                  <a:gd name="T73" fmla="*/ 339 h 435"/>
                  <a:gd name="T74" fmla="*/ 25 w 321"/>
                  <a:gd name="T75" fmla="*/ 328 h 435"/>
                  <a:gd name="T76" fmla="*/ 20 w 321"/>
                  <a:gd name="T77" fmla="*/ 309 h 435"/>
                  <a:gd name="T78" fmla="*/ 9 w 321"/>
                  <a:gd name="T79" fmla="*/ 289 h 435"/>
                  <a:gd name="T80" fmla="*/ 12 w 321"/>
                  <a:gd name="T81" fmla="*/ 264 h 435"/>
                  <a:gd name="T82" fmla="*/ 5 w 321"/>
                  <a:gd name="T83" fmla="*/ 239 h 435"/>
                  <a:gd name="T84" fmla="*/ 9 w 321"/>
                  <a:gd name="T85" fmla="*/ 227 h 435"/>
                  <a:gd name="T86" fmla="*/ 10 w 321"/>
                  <a:gd name="T87" fmla="*/ 206 h 435"/>
                  <a:gd name="T88" fmla="*/ 11 w 321"/>
                  <a:gd name="T89" fmla="*/ 187 h 435"/>
                  <a:gd name="T90" fmla="*/ 33 w 321"/>
                  <a:gd name="T91" fmla="*/ 181 h 435"/>
                  <a:gd name="T92" fmla="*/ 41 w 321"/>
                  <a:gd name="T93" fmla="*/ 161 h 435"/>
                  <a:gd name="T94" fmla="*/ 30 w 321"/>
                  <a:gd name="T95" fmla="*/ 149 h 435"/>
                  <a:gd name="T96" fmla="*/ 46 w 321"/>
                  <a:gd name="T97" fmla="*/ 125 h 435"/>
                  <a:gd name="T98" fmla="*/ 50 w 321"/>
                  <a:gd name="T99" fmla="*/ 83 h 435"/>
                  <a:gd name="T100" fmla="*/ 87 w 321"/>
                  <a:gd name="T101" fmla="*/ 87 h 435"/>
                  <a:gd name="T102" fmla="*/ 106 w 321"/>
                  <a:gd name="T103" fmla="*/ 74 h 435"/>
                  <a:gd name="T104" fmla="*/ 112 w 321"/>
                  <a:gd name="T105" fmla="*/ 70 h 435"/>
                  <a:gd name="T106" fmla="*/ 97 w 321"/>
                  <a:gd name="T107" fmla="*/ 43 h 435"/>
                  <a:gd name="T108" fmla="*/ 98 w 321"/>
                  <a:gd name="T109" fmla="*/ 9 h 435"/>
                  <a:gd name="T110" fmla="*/ 135 w 321"/>
                  <a:gd name="T111" fmla="*/ 14 h 435"/>
                  <a:gd name="T112" fmla="*/ 95 w 321"/>
                  <a:gd name="T113" fmla="*/ 19 h 435"/>
                  <a:gd name="T114" fmla="*/ 257 w 321"/>
                  <a:gd name="T115" fmla="*/ 44 h 435"/>
                  <a:gd name="T116" fmla="*/ 266 w 321"/>
                  <a:gd name="T117" fmla="*/ 25 h 435"/>
                  <a:gd name="T118" fmla="*/ 190 w 321"/>
                  <a:gd name="T119" fmla="*/ 39 h 435"/>
                  <a:gd name="T120" fmla="*/ 293 w 321"/>
                  <a:gd name="T121" fmla="*/ 67 h 435"/>
                  <a:gd name="T122" fmla="*/ 279 w 321"/>
                  <a:gd name="T123" fmla="*/ 6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1" h="435">
                    <a:moveTo>
                      <a:pt x="86" y="17"/>
                    </a:moveTo>
                    <a:lnTo>
                      <a:pt x="85" y="18"/>
                    </a:lnTo>
                    <a:lnTo>
                      <a:pt x="85" y="9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89" y="3"/>
                    </a:lnTo>
                    <a:lnTo>
                      <a:pt x="89" y="4"/>
                    </a:lnTo>
                    <a:lnTo>
                      <a:pt x="88" y="8"/>
                    </a:lnTo>
                    <a:lnTo>
                      <a:pt x="88" y="10"/>
                    </a:lnTo>
                    <a:lnTo>
                      <a:pt x="97" y="10"/>
                    </a:lnTo>
                    <a:lnTo>
                      <a:pt x="96" y="12"/>
                    </a:lnTo>
                    <a:lnTo>
                      <a:pt x="87" y="13"/>
                    </a:lnTo>
                    <a:lnTo>
                      <a:pt x="86" y="17"/>
                    </a:lnTo>
                    <a:close/>
                    <a:moveTo>
                      <a:pt x="136" y="14"/>
                    </a:moveTo>
                    <a:lnTo>
                      <a:pt x="136" y="15"/>
                    </a:lnTo>
                    <a:lnTo>
                      <a:pt x="141" y="17"/>
                    </a:lnTo>
                    <a:lnTo>
                      <a:pt x="143" y="19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3" y="33"/>
                    </a:lnTo>
                    <a:lnTo>
                      <a:pt x="140" y="36"/>
                    </a:lnTo>
                    <a:lnTo>
                      <a:pt x="150" y="35"/>
                    </a:lnTo>
                    <a:lnTo>
                      <a:pt x="151" y="37"/>
                    </a:lnTo>
                    <a:lnTo>
                      <a:pt x="152" y="39"/>
                    </a:lnTo>
                    <a:lnTo>
                      <a:pt x="158" y="38"/>
                    </a:lnTo>
                    <a:lnTo>
                      <a:pt x="171" y="45"/>
                    </a:lnTo>
                    <a:lnTo>
                      <a:pt x="179" y="41"/>
                    </a:lnTo>
                    <a:lnTo>
                      <a:pt x="181" y="41"/>
                    </a:lnTo>
                    <a:lnTo>
                      <a:pt x="182" y="47"/>
                    </a:lnTo>
                    <a:lnTo>
                      <a:pt x="180" y="53"/>
                    </a:lnTo>
                    <a:lnTo>
                      <a:pt x="173" y="59"/>
                    </a:lnTo>
                    <a:lnTo>
                      <a:pt x="175" y="63"/>
                    </a:lnTo>
                    <a:lnTo>
                      <a:pt x="177" y="64"/>
                    </a:lnTo>
                    <a:lnTo>
                      <a:pt x="184" y="63"/>
                    </a:lnTo>
                    <a:lnTo>
                      <a:pt x="194" y="67"/>
                    </a:lnTo>
                    <a:lnTo>
                      <a:pt x="196" y="66"/>
                    </a:lnTo>
                    <a:lnTo>
                      <a:pt x="205" y="57"/>
                    </a:lnTo>
                    <a:lnTo>
                      <a:pt x="208" y="55"/>
                    </a:lnTo>
                    <a:lnTo>
                      <a:pt x="219" y="54"/>
                    </a:lnTo>
                    <a:lnTo>
                      <a:pt x="221" y="50"/>
                    </a:lnTo>
                    <a:lnTo>
                      <a:pt x="226" y="47"/>
                    </a:lnTo>
                    <a:lnTo>
                      <a:pt x="228" y="43"/>
                    </a:lnTo>
                    <a:lnTo>
                      <a:pt x="235" y="36"/>
                    </a:lnTo>
                    <a:lnTo>
                      <a:pt x="243" y="37"/>
                    </a:lnTo>
                    <a:lnTo>
                      <a:pt x="247" y="39"/>
                    </a:lnTo>
                    <a:lnTo>
                      <a:pt x="251" y="39"/>
                    </a:lnTo>
                    <a:lnTo>
                      <a:pt x="255" y="47"/>
                    </a:lnTo>
                    <a:lnTo>
                      <a:pt x="266" y="55"/>
                    </a:lnTo>
                    <a:lnTo>
                      <a:pt x="276" y="55"/>
                    </a:lnTo>
                    <a:lnTo>
                      <a:pt x="279" y="63"/>
                    </a:lnTo>
                    <a:lnTo>
                      <a:pt x="281" y="73"/>
                    </a:lnTo>
                    <a:lnTo>
                      <a:pt x="284" y="76"/>
                    </a:lnTo>
                    <a:lnTo>
                      <a:pt x="286" y="78"/>
                    </a:lnTo>
                    <a:lnTo>
                      <a:pt x="294" y="80"/>
                    </a:lnTo>
                    <a:lnTo>
                      <a:pt x="294" y="80"/>
                    </a:lnTo>
                    <a:lnTo>
                      <a:pt x="295" y="81"/>
                    </a:lnTo>
                    <a:lnTo>
                      <a:pt x="295" y="86"/>
                    </a:lnTo>
                    <a:lnTo>
                      <a:pt x="296" y="90"/>
                    </a:lnTo>
                    <a:lnTo>
                      <a:pt x="300" y="106"/>
                    </a:lnTo>
                    <a:lnTo>
                      <a:pt x="300" y="110"/>
                    </a:lnTo>
                    <a:lnTo>
                      <a:pt x="300" y="111"/>
                    </a:lnTo>
                    <a:lnTo>
                      <a:pt x="298" y="117"/>
                    </a:lnTo>
                    <a:lnTo>
                      <a:pt x="296" y="121"/>
                    </a:lnTo>
                    <a:lnTo>
                      <a:pt x="292" y="124"/>
                    </a:lnTo>
                    <a:lnTo>
                      <a:pt x="290" y="127"/>
                    </a:lnTo>
                    <a:lnTo>
                      <a:pt x="290" y="130"/>
                    </a:lnTo>
                    <a:lnTo>
                      <a:pt x="294" y="135"/>
                    </a:lnTo>
                    <a:lnTo>
                      <a:pt x="303" y="143"/>
                    </a:lnTo>
                    <a:lnTo>
                      <a:pt x="307" y="150"/>
                    </a:lnTo>
                    <a:lnTo>
                      <a:pt x="305" y="156"/>
                    </a:lnTo>
                    <a:lnTo>
                      <a:pt x="305" y="160"/>
                    </a:lnTo>
                    <a:lnTo>
                      <a:pt x="305" y="162"/>
                    </a:lnTo>
                    <a:lnTo>
                      <a:pt x="307" y="164"/>
                    </a:lnTo>
                    <a:lnTo>
                      <a:pt x="309" y="166"/>
                    </a:lnTo>
                    <a:lnTo>
                      <a:pt x="310" y="168"/>
                    </a:lnTo>
                    <a:lnTo>
                      <a:pt x="310" y="172"/>
                    </a:lnTo>
                    <a:lnTo>
                      <a:pt x="310" y="174"/>
                    </a:lnTo>
                    <a:lnTo>
                      <a:pt x="312" y="176"/>
                    </a:lnTo>
                    <a:lnTo>
                      <a:pt x="312" y="176"/>
                    </a:lnTo>
                    <a:lnTo>
                      <a:pt x="311" y="178"/>
                    </a:lnTo>
                    <a:lnTo>
                      <a:pt x="310" y="183"/>
                    </a:lnTo>
                    <a:lnTo>
                      <a:pt x="309" y="186"/>
                    </a:lnTo>
                    <a:lnTo>
                      <a:pt x="306" y="190"/>
                    </a:lnTo>
                    <a:lnTo>
                      <a:pt x="307" y="193"/>
                    </a:lnTo>
                    <a:lnTo>
                      <a:pt x="309" y="197"/>
                    </a:lnTo>
                    <a:lnTo>
                      <a:pt x="311" y="199"/>
                    </a:lnTo>
                    <a:lnTo>
                      <a:pt x="311" y="201"/>
                    </a:lnTo>
                    <a:lnTo>
                      <a:pt x="310" y="206"/>
                    </a:lnTo>
                    <a:lnTo>
                      <a:pt x="311" y="207"/>
                    </a:lnTo>
                    <a:lnTo>
                      <a:pt x="317" y="210"/>
                    </a:lnTo>
                    <a:lnTo>
                      <a:pt x="318" y="212"/>
                    </a:lnTo>
                    <a:lnTo>
                      <a:pt x="319" y="215"/>
                    </a:lnTo>
                    <a:lnTo>
                      <a:pt x="321" y="222"/>
                    </a:lnTo>
                    <a:lnTo>
                      <a:pt x="319" y="231"/>
                    </a:lnTo>
                    <a:lnTo>
                      <a:pt x="318" y="236"/>
                    </a:lnTo>
                    <a:lnTo>
                      <a:pt x="314" y="243"/>
                    </a:lnTo>
                    <a:lnTo>
                      <a:pt x="314" y="244"/>
                    </a:lnTo>
                    <a:lnTo>
                      <a:pt x="313" y="245"/>
                    </a:lnTo>
                    <a:lnTo>
                      <a:pt x="312" y="246"/>
                    </a:lnTo>
                    <a:lnTo>
                      <a:pt x="311" y="247"/>
                    </a:lnTo>
                    <a:lnTo>
                      <a:pt x="308" y="246"/>
                    </a:lnTo>
                    <a:lnTo>
                      <a:pt x="307" y="244"/>
                    </a:lnTo>
                    <a:lnTo>
                      <a:pt x="307" y="241"/>
                    </a:lnTo>
                    <a:lnTo>
                      <a:pt x="306" y="241"/>
                    </a:lnTo>
                    <a:lnTo>
                      <a:pt x="305" y="239"/>
                    </a:lnTo>
                    <a:lnTo>
                      <a:pt x="305" y="237"/>
                    </a:lnTo>
                    <a:lnTo>
                      <a:pt x="303" y="236"/>
                    </a:lnTo>
                    <a:lnTo>
                      <a:pt x="298" y="235"/>
                    </a:lnTo>
                    <a:lnTo>
                      <a:pt x="297" y="234"/>
                    </a:lnTo>
                    <a:lnTo>
                      <a:pt x="295" y="235"/>
                    </a:lnTo>
                    <a:lnTo>
                      <a:pt x="294" y="236"/>
                    </a:lnTo>
                    <a:lnTo>
                      <a:pt x="295" y="238"/>
                    </a:lnTo>
                    <a:lnTo>
                      <a:pt x="296" y="239"/>
                    </a:lnTo>
                    <a:lnTo>
                      <a:pt x="299" y="241"/>
                    </a:lnTo>
                    <a:lnTo>
                      <a:pt x="298" y="242"/>
                    </a:lnTo>
                    <a:lnTo>
                      <a:pt x="292" y="244"/>
                    </a:lnTo>
                    <a:lnTo>
                      <a:pt x="289" y="246"/>
                    </a:lnTo>
                    <a:lnTo>
                      <a:pt x="285" y="247"/>
                    </a:lnTo>
                    <a:lnTo>
                      <a:pt x="282" y="250"/>
                    </a:lnTo>
                    <a:lnTo>
                      <a:pt x="275" y="252"/>
                    </a:lnTo>
                    <a:lnTo>
                      <a:pt x="270" y="253"/>
                    </a:lnTo>
                    <a:lnTo>
                      <a:pt x="269" y="253"/>
                    </a:lnTo>
                    <a:lnTo>
                      <a:pt x="267" y="258"/>
                    </a:lnTo>
                    <a:lnTo>
                      <a:pt x="266" y="258"/>
                    </a:lnTo>
                    <a:lnTo>
                      <a:pt x="264" y="258"/>
                    </a:lnTo>
                    <a:lnTo>
                      <a:pt x="263" y="257"/>
                    </a:lnTo>
                    <a:lnTo>
                      <a:pt x="262" y="258"/>
                    </a:lnTo>
                    <a:lnTo>
                      <a:pt x="261" y="259"/>
                    </a:lnTo>
                    <a:lnTo>
                      <a:pt x="260" y="260"/>
                    </a:lnTo>
                    <a:lnTo>
                      <a:pt x="259" y="260"/>
                    </a:lnTo>
                    <a:lnTo>
                      <a:pt x="257" y="263"/>
                    </a:lnTo>
                    <a:lnTo>
                      <a:pt x="251" y="265"/>
                    </a:lnTo>
                    <a:lnTo>
                      <a:pt x="250" y="266"/>
                    </a:lnTo>
                    <a:lnTo>
                      <a:pt x="249" y="269"/>
                    </a:lnTo>
                    <a:lnTo>
                      <a:pt x="248" y="269"/>
                    </a:lnTo>
                    <a:lnTo>
                      <a:pt x="246" y="268"/>
                    </a:lnTo>
                    <a:lnTo>
                      <a:pt x="242" y="268"/>
                    </a:lnTo>
                    <a:lnTo>
                      <a:pt x="240" y="269"/>
                    </a:lnTo>
                    <a:lnTo>
                      <a:pt x="238" y="270"/>
                    </a:lnTo>
                    <a:lnTo>
                      <a:pt x="234" y="270"/>
                    </a:lnTo>
                    <a:lnTo>
                      <a:pt x="231" y="272"/>
                    </a:lnTo>
                    <a:lnTo>
                      <a:pt x="228" y="276"/>
                    </a:lnTo>
                    <a:lnTo>
                      <a:pt x="226" y="280"/>
                    </a:lnTo>
                    <a:lnTo>
                      <a:pt x="225" y="281"/>
                    </a:lnTo>
                    <a:lnTo>
                      <a:pt x="223" y="278"/>
                    </a:lnTo>
                    <a:lnTo>
                      <a:pt x="221" y="276"/>
                    </a:lnTo>
                    <a:lnTo>
                      <a:pt x="220" y="274"/>
                    </a:lnTo>
                    <a:lnTo>
                      <a:pt x="219" y="274"/>
                    </a:lnTo>
                    <a:lnTo>
                      <a:pt x="218" y="275"/>
                    </a:lnTo>
                    <a:lnTo>
                      <a:pt x="218" y="277"/>
                    </a:lnTo>
                    <a:lnTo>
                      <a:pt x="220" y="280"/>
                    </a:lnTo>
                    <a:lnTo>
                      <a:pt x="221" y="282"/>
                    </a:lnTo>
                    <a:lnTo>
                      <a:pt x="222" y="283"/>
                    </a:lnTo>
                    <a:lnTo>
                      <a:pt x="223" y="286"/>
                    </a:lnTo>
                    <a:lnTo>
                      <a:pt x="225" y="289"/>
                    </a:lnTo>
                    <a:lnTo>
                      <a:pt x="229" y="291"/>
                    </a:lnTo>
                    <a:lnTo>
                      <a:pt x="231" y="294"/>
                    </a:lnTo>
                    <a:lnTo>
                      <a:pt x="233" y="297"/>
                    </a:lnTo>
                    <a:lnTo>
                      <a:pt x="233" y="298"/>
                    </a:lnTo>
                    <a:lnTo>
                      <a:pt x="233" y="299"/>
                    </a:lnTo>
                    <a:lnTo>
                      <a:pt x="232" y="301"/>
                    </a:lnTo>
                    <a:lnTo>
                      <a:pt x="231" y="302"/>
                    </a:lnTo>
                    <a:lnTo>
                      <a:pt x="229" y="306"/>
                    </a:lnTo>
                    <a:lnTo>
                      <a:pt x="230" y="307"/>
                    </a:lnTo>
                    <a:lnTo>
                      <a:pt x="231" y="309"/>
                    </a:lnTo>
                    <a:lnTo>
                      <a:pt x="233" y="311"/>
                    </a:lnTo>
                    <a:lnTo>
                      <a:pt x="235" y="314"/>
                    </a:lnTo>
                    <a:lnTo>
                      <a:pt x="237" y="321"/>
                    </a:lnTo>
                    <a:lnTo>
                      <a:pt x="239" y="323"/>
                    </a:lnTo>
                    <a:lnTo>
                      <a:pt x="241" y="326"/>
                    </a:lnTo>
                    <a:lnTo>
                      <a:pt x="244" y="328"/>
                    </a:lnTo>
                    <a:lnTo>
                      <a:pt x="247" y="328"/>
                    </a:lnTo>
                    <a:lnTo>
                      <a:pt x="251" y="331"/>
                    </a:lnTo>
                    <a:lnTo>
                      <a:pt x="255" y="337"/>
                    </a:lnTo>
                    <a:lnTo>
                      <a:pt x="258" y="339"/>
                    </a:lnTo>
                    <a:lnTo>
                      <a:pt x="260" y="340"/>
                    </a:lnTo>
                    <a:lnTo>
                      <a:pt x="262" y="342"/>
                    </a:lnTo>
                    <a:lnTo>
                      <a:pt x="264" y="345"/>
                    </a:lnTo>
                    <a:lnTo>
                      <a:pt x="264" y="346"/>
                    </a:lnTo>
                    <a:lnTo>
                      <a:pt x="266" y="348"/>
                    </a:lnTo>
                    <a:lnTo>
                      <a:pt x="270" y="347"/>
                    </a:lnTo>
                    <a:lnTo>
                      <a:pt x="274" y="352"/>
                    </a:lnTo>
                    <a:lnTo>
                      <a:pt x="277" y="355"/>
                    </a:lnTo>
                    <a:lnTo>
                      <a:pt x="279" y="358"/>
                    </a:lnTo>
                    <a:lnTo>
                      <a:pt x="278" y="359"/>
                    </a:lnTo>
                    <a:lnTo>
                      <a:pt x="278" y="362"/>
                    </a:lnTo>
                    <a:lnTo>
                      <a:pt x="278" y="365"/>
                    </a:lnTo>
                    <a:lnTo>
                      <a:pt x="278" y="367"/>
                    </a:lnTo>
                    <a:lnTo>
                      <a:pt x="276" y="370"/>
                    </a:lnTo>
                    <a:lnTo>
                      <a:pt x="275" y="370"/>
                    </a:lnTo>
                    <a:lnTo>
                      <a:pt x="274" y="371"/>
                    </a:lnTo>
                    <a:lnTo>
                      <a:pt x="267" y="367"/>
                    </a:lnTo>
                    <a:lnTo>
                      <a:pt x="267" y="368"/>
                    </a:lnTo>
                    <a:lnTo>
                      <a:pt x="266" y="368"/>
                    </a:lnTo>
                    <a:lnTo>
                      <a:pt x="265" y="377"/>
                    </a:lnTo>
                    <a:lnTo>
                      <a:pt x="263" y="379"/>
                    </a:lnTo>
                    <a:lnTo>
                      <a:pt x="262" y="381"/>
                    </a:lnTo>
                    <a:lnTo>
                      <a:pt x="258" y="382"/>
                    </a:lnTo>
                    <a:lnTo>
                      <a:pt x="255" y="383"/>
                    </a:lnTo>
                    <a:lnTo>
                      <a:pt x="253" y="384"/>
                    </a:lnTo>
                    <a:lnTo>
                      <a:pt x="247" y="387"/>
                    </a:lnTo>
                    <a:lnTo>
                      <a:pt x="244" y="390"/>
                    </a:lnTo>
                    <a:lnTo>
                      <a:pt x="242" y="392"/>
                    </a:lnTo>
                    <a:lnTo>
                      <a:pt x="242" y="394"/>
                    </a:lnTo>
                    <a:lnTo>
                      <a:pt x="245" y="399"/>
                    </a:lnTo>
                    <a:lnTo>
                      <a:pt x="249" y="404"/>
                    </a:lnTo>
                    <a:lnTo>
                      <a:pt x="249" y="408"/>
                    </a:lnTo>
                    <a:lnTo>
                      <a:pt x="247" y="411"/>
                    </a:lnTo>
                    <a:lnTo>
                      <a:pt x="247" y="413"/>
                    </a:lnTo>
                    <a:lnTo>
                      <a:pt x="248" y="413"/>
                    </a:lnTo>
                    <a:lnTo>
                      <a:pt x="250" y="413"/>
                    </a:lnTo>
                    <a:lnTo>
                      <a:pt x="251" y="414"/>
                    </a:lnTo>
                    <a:lnTo>
                      <a:pt x="252" y="416"/>
                    </a:lnTo>
                    <a:lnTo>
                      <a:pt x="252" y="420"/>
                    </a:lnTo>
                    <a:lnTo>
                      <a:pt x="251" y="424"/>
                    </a:lnTo>
                    <a:lnTo>
                      <a:pt x="251" y="425"/>
                    </a:lnTo>
                    <a:lnTo>
                      <a:pt x="249" y="425"/>
                    </a:lnTo>
                    <a:lnTo>
                      <a:pt x="246" y="424"/>
                    </a:lnTo>
                    <a:lnTo>
                      <a:pt x="244" y="422"/>
                    </a:lnTo>
                    <a:lnTo>
                      <a:pt x="243" y="421"/>
                    </a:lnTo>
                    <a:lnTo>
                      <a:pt x="243" y="419"/>
                    </a:lnTo>
                    <a:lnTo>
                      <a:pt x="243" y="419"/>
                    </a:lnTo>
                    <a:lnTo>
                      <a:pt x="242" y="417"/>
                    </a:lnTo>
                    <a:lnTo>
                      <a:pt x="239" y="415"/>
                    </a:lnTo>
                    <a:lnTo>
                      <a:pt x="236" y="416"/>
                    </a:lnTo>
                    <a:lnTo>
                      <a:pt x="234" y="417"/>
                    </a:lnTo>
                    <a:lnTo>
                      <a:pt x="232" y="417"/>
                    </a:lnTo>
                    <a:lnTo>
                      <a:pt x="231" y="415"/>
                    </a:lnTo>
                    <a:lnTo>
                      <a:pt x="228" y="414"/>
                    </a:lnTo>
                    <a:lnTo>
                      <a:pt x="225" y="414"/>
                    </a:lnTo>
                    <a:lnTo>
                      <a:pt x="223" y="413"/>
                    </a:lnTo>
                    <a:lnTo>
                      <a:pt x="222" y="413"/>
                    </a:lnTo>
                    <a:lnTo>
                      <a:pt x="222" y="416"/>
                    </a:lnTo>
                    <a:lnTo>
                      <a:pt x="222" y="418"/>
                    </a:lnTo>
                    <a:lnTo>
                      <a:pt x="205" y="420"/>
                    </a:lnTo>
                    <a:lnTo>
                      <a:pt x="200" y="421"/>
                    </a:lnTo>
                    <a:lnTo>
                      <a:pt x="197" y="424"/>
                    </a:lnTo>
                    <a:lnTo>
                      <a:pt x="194" y="425"/>
                    </a:lnTo>
                    <a:lnTo>
                      <a:pt x="193" y="426"/>
                    </a:lnTo>
                    <a:lnTo>
                      <a:pt x="191" y="428"/>
                    </a:lnTo>
                    <a:lnTo>
                      <a:pt x="188" y="428"/>
                    </a:lnTo>
                    <a:lnTo>
                      <a:pt x="187" y="428"/>
                    </a:lnTo>
                    <a:lnTo>
                      <a:pt x="185" y="429"/>
                    </a:lnTo>
                    <a:lnTo>
                      <a:pt x="182" y="430"/>
                    </a:lnTo>
                    <a:lnTo>
                      <a:pt x="179" y="429"/>
                    </a:lnTo>
                    <a:lnTo>
                      <a:pt x="178" y="428"/>
                    </a:lnTo>
                    <a:lnTo>
                      <a:pt x="176" y="426"/>
                    </a:lnTo>
                    <a:lnTo>
                      <a:pt x="176" y="424"/>
                    </a:lnTo>
                    <a:lnTo>
                      <a:pt x="176" y="423"/>
                    </a:lnTo>
                    <a:lnTo>
                      <a:pt x="171" y="423"/>
                    </a:lnTo>
                    <a:lnTo>
                      <a:pt x="168" y="422"/>
                    </a:lnTo>
                    <a:lnTo>
                      <a:pt x="162" y="422"/>
                    </a:lnTo>
                    <a:lnTo>
                      <a:pt x="160" y="421"/>
                    </a:lnTo>
                    <a:lnTo>
                      <a:pt x="160" y="422"/>
                    </a:lnTo>
                    <a:lnTo>
                      <a:pt x="159" y="428"/>
                    </a:lnTo>
                    <a:lnTo>
                      <a:pt x="158" y="431"/>
                    </a:lnTo>
                    <a:lnTo>
                      <a:pt x="156" y="434"/>
                    </a:lnTo>
                    <a:lnTo>
                      <a:pt x="154" y="435"/>
                    </a:lnTo>
                    <a:lnTo>
                      <a:pt x="151" y="435"/>
                    </a:lnTo>
                    <a:lnTo>
                      <a:pt x="152" y="433"/>
                    </a:lnTo>
                    <a:lnTo>
                      <a:pt x="152" y="431"/>
                    </a:lnTo>
                    <a:lnTo>
                      <a:pt x="151" y="430"/>
                    </a:lnTo>
                    <a:lnTo>
                      <a:pt x="148" y="430"/>
                    </a:lnTo>
                    <a:lnTo>
                      <a:pt x="147" y="430"/>
                    </a:lnTo>
                    <a:lnTo>
                      <a:pt x="148" y="428"/>
                    </a:lnTo>
                    <a:lnTo>
                      <a:pt x="147" y="427"/>
                    </a:lnTo>
                    <a:lnTo>
                      <a:pt x="146" y="425"/>
                    </a:lnTo>
                    <a:lnTo>
                      <a:pt x="144" y="424"/>
                    </a:lnTo>
                    <a:lnTo>
                      <a:pt x="139" y="421"/>
                    </a:lnTo>
                    <a:lnTo>
                      <a:pt x="136" y="420"/>
                    </a:lnTo>
                    <a:lnTo>
                      <a:pt x="135" y="421"/>
                    </a:lnTo>
                    <a:lnTo>
                      <a:pt x="133" y="423"/>
                    </a:lnTo>
                    <a:lnTo>
                      <a:pt x="129" y="422"/>
                    </a:lnTo>
                    <a:lnTo>
                      <a:pt x="128" y="423"/>
                    </a:lnTo>
                    <a:lnTo>
                      <a:pt x="122" y="419"/>
                    </a:lnTo>
                    <a:lnTo>
                      <a:pt x="116" y="415"/>
                    </a:lnTo>
                    <a:lnTo>
                      <a:pt x="114" y="415"/>
                    </a:lnTo>
                    <a:lnTo>
                      <a:pt x="106" y="416"/>
                    </a:lnTo>
                    <a:lnTo>
                      <a:pt x="106" y="416"/>
                    </a:lnTo>
                    <a:lnTo>
                      <a:pt x="104" y="413"/>
                    </a:lnTo>
                    <a:lnTo>
                      <a:pt x="103" y="413"/>
                    </a:lnTo>
                    <a:lnTo>
                      <a:pt x="102" y="413"/>
                    </a:lnTo>
                    <a:lnTo>
                      <a:pt x="101" y="414"/>
                    </a:lnTo>
                    <a:lnTo>
                      <a:pt x="100" y="414"/>
                    </a:lnTo>
                    <a:lnTo>
                      <a:pt x="97" y="410"/>
                    </a:lnTo>
                    <a:lnTo>
                      <a:pt x="95" y="410"/>
                    </a:lnTo>
                    <a:lnTo>
                      <a:pt x="93" y="410"/>
                    </a:lnTo>
                    <a:lnTo>
                      <a:pt x="90" y="412"/>
                    </a:lnTo>
                    <a:lnTo>
                      <a:pt x="89" y="414"/>
                    </a:lnTo>
                    <a:lnTo>
                      <a:pt x="89" y="416"/>
                    </a:lnTo>
                    <a:lnTo>
                      <a:pt x="91" y="416"/>
                    </a:lnTo>
                    <a:lnTo>
                      <a:pt x="94" y="416"/>
                    </a:lnTo>
                    <a:lnTo>
                      <a:pt x="95" y="416"/>
                    </a:lnTo>
                    <a:lnTo>
                      <a:pt x="95" y="417"/>
                    </a:lnTo>
                    <a:lnTo>
                      <a:pt x="95" y="418"/>
                    </a:lnTo>
                    <a:lnTo>
                      <a:pt x="92" y="418"/>
                    </a:lnTo>
                    <a:lnTo>
                      <a:pt x="91" y="419"/>
                    </a:lnTo>
                    <a:lnTo>
                      <a:pt x="90" y="419"/>
                    </a:lnTo>
                    <a:lnTo>
                      <a:pt x="89" y="419"/>
                    </a:lnTo>
                    <a:lnTo>
                      <a:pt x="86" y="418"/>
                    </a:lnTo>
                    <a:lnTo>
                      <a:pt x="82" y="418"/>
                    </a:lnTo>
                    <a:lnTo>
                      <a:pt x="78" y="420"/>
                    </a:lnTo>
                    <a:lnTo>
                      <a:pt x="72" y="421"/>
                    </a:lnTo>
                    <a:lnTo>
                      <a:pt x="64" y="420"/>
                    </a:lnTo>
                    <a:lnTo>
                      <a:pt x="61" y="419"/>
                    </a:lnTo>
                    <a:lnTo>
                      <a:pt x="60" y="419"/>
                    </a:lnTo>
                    <a:lnTo>
                      <a:pt x="58" y="415"/>
                    </a:lnTo>
                    <a:lnTo>
                      <a:pt x="59" y="410"/>
                    </a:lnTo>
                    <a:lnTo>
                      <a:pt x="61" y="403"/>
                    </a:lnTo>
                    <a:lnTo>
                      <a:pt x="61" y="398"/>
                    </a:lnTo>
                    <a:lnTo>
                      <a:pt x="60" y="395"/>
                    </a:lnTo>
                    <a:lnTo>
                      <a:pt x="61" y="390"/>
                    </a:lnTo>
                    <a:lnTo>
                      <a:pt x="65" y="383"/>
                    </a:lnTo>
                    <a:lnTo>
                      <a:pt x="67" y="376"/>
                    </a:lnTo>
                    <a:lnTo>
                      <a:pt x="68" y="369"/>
                    </a:lnTo>
                    <a:lnTo>
                      <a:pt x="69" y="365"/>
                    </a:lnTo>
                    <a:lnTo>
                      <a:pt x="72" y="361"/>
                    </a:lnTo>
                    <a:lnTo>
                      <a:pt x="79" y="352"/>
                    </a:lnTo>
                    <a:lnTo>
                      <a:pt x="80" y="351"/>
                    </a:lnTo>
                    <a:lnTo>
                      <a:pt x="80" y="347"/>
                    </a:lnTo>
                    <a:lnTo>
                      <a:pt x="78" y="346"/>
                    </a:lnTo>
                    <a:lnTo>
                      <a:pt x="75" y="345"/>
                    </a:lnTo>
                    <a:lnTo>
                      <a:pt x="68" y="343"/>
                    </a:lnTo>
                    <a:lnTo>
                      <a:pt x="61" y="342"/>
                    </a:lnTo>
                    <a:lnTo>
                      <a:pt x="58" y="341"/>
                    </a:lnTo>
                    <a:lnTo>
                      <a:pt x="56" y="337"/>
                    </a:lnTo>
                    <a:lnTo>
                      <a:pt x="54" y="337"/>
                    </a:lnTo>
                    <a:lnTo>
                      <a:pt x="51" y="338"/>
                    </a:lnTo>
                    <a:lnTo>
                      <a:pt x="47" y="339"/>
                    </a:lnTo>
                    <a:lnTo>
                      <a:pt x="44" y="338"/>
                    </a:lnTo>
                    <a:lnTo>
                      <a:pt x="42" y="339"/>
                    </a:lnTo>
                    <a:lnTo>
                      <a:pt x="41" y="339"/>
                    </a:lnTo>
                    <a:lnTo>
                      <a:pt x="41" y="339"/>
                    </a:lnTo>
                    <a:lnTo>
                      <a:pt x="40" y="336"/>
                    </a:lnTo>
                    <a:lnTo>
                      <a:pt x="38" y="335"/>
                    </a:lnTo>
                    <a:lnTo>
                      <a:pt x="36" y="334"/>
                    </a:lnTo>
                    <a:lnTo>
                      <a:pt x="35" y="334"/>
                    </a:lnTo>
                    <a:lnTo>
                      <a:pt x="34" y="336"/>
                    </a:lnTo>
                    <a:lnTo>
                      <a:pt x="32" y="337"/>
                    </a:lnTo>
                    <a:lnTo>
                      <a:pt x="31" y="337"/>
                    </a:lnTo>
                    <a:lnTo>
                      <a:pt x="26" y="330"/>
                    </a:lnTo>
                    <a:lnTo>
                      <a:pt x="25" y="328"/>
                    </a:lnTo>
                    <a:lnTo>
                      <a:pt x="25" y="327"/>
                    </a:lnTo>
                    <a:lnTo>
                      <a:pt x="24" y="324"/>
                    </a:lnTo>
                    <a:lnTo>
                      <a:pt x="21" y="321"/>
                    </a:lnTo>
                    <a:lnTo>
                      <a:pt x="18" y="321"/>
                    </a:lnTo>
                    <a:lnTo>
                      <a:pt x="17" y="321"/>
                    </a:lnTo>
                    <a:lnTo>
                      <a:pt x="17" y="318"/>
                    </a:lnTo>
                    <a:lnTo>
                      <a:pt x="18" y="313"/>
                    </a:lnTo>
                    <a:lnTo>
                      <a:pt x="19" y="311"/>
                    </a:lnTo>
                    <a:lnTo>
                      <a:pt x="20" y="309"/>
                    </a:lnTo>
                    <a:lnTo>
                      <a:pt x="22" y="307"/>
                    </a:lnTo>
                    <a:lnTo>
                      <a:pt x="22" y="305"/>
                    </a:lnTo>
                    <a:lnTo>
                      <a:pt x="22" y="302"/>
                    </a:lnTo>
                    <a:lnTo>
                      <a:pt x="20" y="302"/>
                    </a:lnTo>
                    <a:lnTo>
                      <a:pt x="16" y="300"/>
                    </a:lnTo>
                    <a:lnTo>
                      <a:pt x="14" y="298"/>
                    </a:lnTo>
                    <a:lnTo>
                      <a:pt x="12" y="296"/>
                    </a:lnTo>
                    <a:lnTo>
                      <a:pt x="10" y="293"/>
                    </a:lnTo>
                    <a:lnTo>
                      <a:pt x="9" y="289"/>
                    </a:lnTo>
                    <a:lnTo>
                      <a:pt x="9" y="286"/>
                    </a:lnTo>
                    <a:lnTo>
                      <a:pt x="9" y="285"/>
                    </a:lnTo>
                    <a:lnTo>
                      <a:pt x="9" y="284"/>
                    </a:lnTo>
                    <a:lnTo>
                      <a:pt x="11" y="279"/>
                    </a:lnTo>
                    <a:lnTo>
                      <a:pt x="18" y="274"/>
                    </a:lnTo>
                    <a:lnTo>
                      <a:pt x="17" y="269"/>
                    </a:lnTo>
                    <a:lnTo>
                      <a:pt x="17" y="267"/>
                    </a:lnTo>
                    <a:lnTo>
                      <a:pt x="15" y="265"/>
                    </a:lnTo>
                    <a:lnTo>
                      <a:pt x="12" y="264"/>
                    </a:lnTo>
                    <a:lnTo>
                      <a:pt x="11" y="263"/>
                    </a:lnTo>
                    <a:lnTo>
                      <a:pt x="11" y="261"/>
                    </a:lnTo>
                    <a:lnTo>
                      <a:pt x="13" y="259"/>
                    </a:lnTo>
                    <a:lnTo>
                      <a:pt x="10" y="256"/>
                    </a:lnTo>
                    <a:lnTo>
                      <a:pt x="9" y="254"/>
                    </a:lnTo>
                    <a:lnTo>
                      <a:pt x="5" y="251"/>
                    </a:lnTo>
                    <a:lnTo>
                      <a:pt x="4" y="250"/>
                    </a:lnTo>
                    <a:lnTo>
                      <a:pt x="6" y="242"/>
                    </a:lnTo>
                    <a:lnTo>
                      <a:pt x="5" y="239"/>
                    </a:lnTo>
                    <a:lnTo>
                      <a:pt x="3" y="238"/>
                    </a:lnTo>
                    <a:lnTo>
                      <a:pt x="1" y="237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4"/>
                    </a:lnTo>
                    <a:lnTo>
                      <a:pt x="3" y="234"/>
                    </a:lnTo>
                    <a:lnTo>
                      <a:pt x="3" y="233"/>
                    </a:lnTo>
                    <a:lnTo>
                      <a:pt x="9" y="228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8" y="226"/>
                    </a:lnTo>
                    <a:lnTo>
                      <a:pt x="7" y="225"/>
                    </a:lnTo>
                    <a:lnTo>
                      <a:pt x="7" y="224"/>
                    </a:lnTo>
                    <a:lnTo>
                      <a:pt x="11" y="217"/>
                    </a:lnTo>
                    <a:lnTo>
                      <a:pt x="11" y="213"/>
                    </a:lnTo>
                    <a:lnTo>
                      <a:pt x="12" y="211"/>
                    </a:lnTo>
                    <a:lnTo>
                      <a:pt x="11" y="209"/>
                    </a:lnTo>
                    <a:lnTo>
                      <a:pt x="10" y="206"/>
                    </a:lnTo>
                    <a:lnTo>
                      <a:pt x="8" y="203"/>
                    </a:lnTo>
                    <a:lnTo>
                      <a:pt x="8" y="201"/>
                    </a:lnTo>
                    <a:lnTo>
                      <a:pt x="7" y="200"/>
                    </a:lnTo>
                    <a:lnTo>
                      <a:pt x="3" y="194"/>
                    </a:lnTo>
                    <a:lnTo>
                      <a:pt x="3" y="191"/>
                    </a:lnTo>
                    <a:lnTo>
                      <a:pt x="5" y="190"/>
                    </a:lnTo>
                    <a:lnTo>
                      <a:pt x="8" y="188"/>
                    </a:lnTo>
                    <a:lnTo>
                      <a:pt x="9" y="188"/>
                    </a:lnTo>
                    <a:lnTo>
                      <a:pt x="11" y="187"/>
                    </a:lnTo>
                    <a:lnTo>
                      <a:pt x="15" y="189"/>
                    </a:lnTo>
                    <a:lnTo>
                      <a:pt x="17" y="190"/>
                    </a:lnTo>
                    <a:lnTo>
                      <a:pt x="18" y="190"/>
                    </a:lnTo>
                    <a:lnTo>
                      <a:pt x="20" y="188"/>
                    </a:lnTo>
                    <a:lnTo>
                      <a:pt x="23" y="188"/>
                    </a:lnTo>
                    <a:lnTo>
                      <a:pt x="31" y="185"/>
                    </a:lnTo>
                    <a:lnTo>
                      <a:pt x="32" y="184"/>
                    </a:lnTo>
                    <a:lnTo>
                      <a:pt x="33" y="182"/>
                    </a:lnTo>
                    <a:lnTo>
                      <a:pt x="33" y="181"/>
                    </a:lnTo>
                    <a:lnTo>
                      <a:pt x="30" y="178"/>
                    </a:lnTo>
                    <a:lnTo>
                      <a:pt x="30" y="177"/>
                    </a:lnTo>
                    <a:lnTo>
                      <a:pt x="30" y="176"/>
                    </a:lnTo>
                    <a:lnTo>
                      <a:pt x="31" y="175"/>
                    </a:lnTo>
                    <a:lnTo>
                      <a:pt x="33" y="174"/>
                    </a:lnTo>
                    <a:lnTo>
                      <a:pt x="35" y="172"/>
                    </a:lnTo>
                    <a:lnTo>
                      <a:pt x="39" y="168"/>
                    </a:lnTo>
                    <a:lnTo>
                      <a:pt x="40" y="165"/>
                    </a:lnTo>
                    <a:lnTo>
                      <a:pt x="41" y="161"/>
                    </a:lnTo>
                    <a:lnTo>
                      <a:pt x="41" y="158"/>
                    </a:lnTo>
                    <a:lnTo>
                      <a:pt x="40" y="156"/>
                    </a:lnTo>
                    <a:lnTo>
                      <a:pt x="39" y="155"/>
                    </a:lnTo>
                    <a:lnTo>
                      <a:pt x="37" y="155"/>
                    </a:lnTo>
                    <a:lnTo>
                      <a:pt x="34" y="155"/>
                    </a:lnTo>
                    <a:lnTo>
                      <a:pt x="31" y="154"/>
                    </a:lnTo>
                    <a:lnTo>
                      <a:pt x="29" y="152"/>
                    </a:lnTo>
                    <a:lnTo>
                      <a:pt x="29" y="150"/>
                    </a:lnTo>
                    <a:lnTo>
                      <a:pt x="30" y="149"/>
                    </a:lnTo>
                    <a:lnTo>
                      <a:pt x="30" y="147"/>
                    </a:lnTo>
                    <a:lnTo>
                      <a:pt x="29" y="146"/>
                    </a:lnTo>
                    <a:lnTo>
                      <a:pt x="30" y="145"/>
                    </a:lnTo>
                    <a:lnTo>
                      <a:pt x="31" y="144"/>
                    </a:lnTo>
                    <a:lnTo>
                      <a:pt x="40" y="144"/>
                    </a:lnTo>
                    <a:lnTo>
                      <a:pt x="41" y="143"/>
                    </a:lnTo>
                    <a:lnTo>
                      <a:pt x="42" y="138"/>
                    </a:lnTo>
                    <a:lnTo>
                      <a:pt x="44" y="129"/>
                    </a:lnTo>
                    <a:lnTo>
                      <a:pt x="46" y="125"/>
                    </a:lnTo>
                    <a:lnTo>
                      <a:pt x="46" y="123"/>
                    </a:lnTo>
                    <a:lnTo>
                      <a:pt x="46" y="112"/>
                    </a:lnTo>
                    <a:lnTo>
                      <a:pt x="47" y="106"/>
                    </a:lnTo>
                    <a:lnTo>
                      <a:pt x="45" y="104"/>
                    </a:lnTo>
                    <a:lnTo>
                      <a:pt x="42" y="101"/>
                    </a:lnTo>
                    <a:lnTo>
                      <a:pt x="42" y="95"/>
                    </a:lnTo>
                    <a:lnTo>
                      <a:pt x="44" y="90"/>
                    </a:lnTo>
                    <a:lnTo>
                      <a:pt x="47" y="84"/>
                    </a:lnTo>
                    <a:lnTo>
                      <a:pt x="50" y="83"/>
                    </a:lnTo>
                    <a:lnTo>
                      <a:pt x="62" y="82"/>
                    </a:lnTo>
                    <a:lnTo>
                      <a:pt x="75" y="82"/>
                    </a:lnTo>
                    <a:lnTo>
                      <a:pt x="81" y="91"/>
                    </a:lnTo>
                    <a:lnTo>
                      <a:pt x="79" y="95"/>
                    </a:lnTo>
                    <a:lnTo>
                      <a:pt x="82" y="97"/>
                    </a:lnTo>
                    <a:lnTo>
                      <a:pt x="83" y="97"/>
                    </a:lnTo>
                    <a:lnTo>
                      <a:pt x="85" y="93"/>
                    </a:lnTo>
                    <a:lnTo>
                      <a:pt x="85" y="89"/>
                    </a:lnTo>
                    <a:lnTo>
                      <a:pt x="87" y="87"/>
                    </a:lnTo>
                    <a:lnTo>
                      <a:pt x="91" y="90"/>
                    </a:lnTo>
                    <a:lnTo>
                      <a:pt x="92" y="93"/>
                    </a:lnTo>
                    <a:lnTo>
                      <a:pt x="92" y="100"/>
                    </a:lnTo>
                    <a:lnTo>
                      <a:pt x="94" y="90"/>
                    </a:lnTo>
                    <a:lnTo>
                      <a:pt x="93" y="83"/>
                    </a:lnTo>
                    <a:lnTo>
                      <a:pt x="93" y="77"/>
                    </a:lnTo>
                    <a:lnTo>
                      <a:pt x="95" y="73"/>
                    </a:lnTo>
                    <a:lnTo>
                      <a:pt x="97" y="71"/>
                    </a:lnTo>
                    <a:lnTo>
                      <a:pt x="106" y="74"/>
                    </a:lnTo>
                    <a:lnTo>
                      <a:pt x="117" y="72"/>
                    </a:lnTo>
                    <a:lnTo>
                      <a:pt x="121" y="75"/>
                    </a:lnTo>
                    <a:lnTo>
                      <a:pt x="130" y="88"/>
                    </a:lnTo>
                    <a:lnTo>
                      <a:pt x="134" y="90"/>
                    </a:lnTo>
                    <a:lnTo>
                      <a:pt x="137" y="90"/>
                    </a:lnTo>
                    <a:lnTo>
                      <a:pt x="132" y="88"/>
                    </a:lnTo>
                    <a:lnTo>
                      <a:pt x="121" y="72"/>
                    </a:lnTo>
                    <a:lnTo>
                      <a:pt x="118" y="70"/>
                    </a:lnTo>
                    <a:lnTo>
                      <a:pt x="112" y="70"/>
                    </a:lnTo>
                    <a:lnTo>
                      <a:pt x="109" y="68"/>
                    </a:lnTo>
                    <a:lnTo>
                      <a:pt x="107" y="66"/>
                    </a:lnTo>
                    <a:lnTo>
                      <a:pt x="107" y="64"/>
                    </a:lnTo>
                    <a:lnTo>
                      <a:pt x="107" y="48"/>
                    </a:lnTo>
                    <a:lnTo>
                      <a:pt x="105" y="46"/>
                    </a:lnTo>
                    <a:lnTo>
                      <a:pt x="102" y="45"/>
                    </a:lnTo>
                    <a:lnTo>
                      <a:pt x="101" y="46"/>
                    </a:lnTo>
                    <a:lnTo>
                      <a:pt x="97" y="46"/>
                    </a:lnTo>
                    <a:lnTo>
                      <a:pt x="97" y="43"/>
                    </a:lnTo>
                    <a:lnTo>
                      <a:pt x="98" y="40"/>
                    </a:lnTo>
                    <a:lnTo>
                      <a:pt x="104" y="38"/>
                    </a:lnTo>
                    <a:lnTo>
                      <a:pt x="108" y="36"/>
                    </a:lnTo>
                    <a:lnTo>
                      <a:pt x="108" y="32"/>
                    </a:lnTo>
                    <a:lnTo>
                      <a:pt x="106" y="28"/>
                    </a:lnTo>
                    <a:lnTo>
                      <a:pt x="103" y="22"/>
                    </a:lnTo>
                    <a:lnTo>
                      <a:pt x="99" y="16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16" y="13"/>
                    </a:lnTo>
                    <a:lnTo>
                      <a:pt x="119" y="15"/>
                    </a:lnTo>
                    <a:lnTo>
                      <a:pt x="122" y="15"/>
                    </a:lnTo>
                    <a:lnTo>
                      <a:pt x="127" y="13"/>
                    </a:lnTo>
                    <a:lnTo>
                      <a:pt x="132" y="12"/>
                    </a:lnTo>
                    <a:lnTo>
                      <a:pt x="133" y="14"/>
                    </a:lnTo>
                    <a:lnTo>
                      <a:pt x="135" y="14"/>
                    </a:lnTo>
                    <a:lnTo>
                      <a:pt x="136" y="14"/>
                    </a:lnTo>
                    <a:close/>
                    <a:moveTo>
                      <a:pt x="95" y="21"/>
                    </a:moveTo>
                    <a:lnTo>
                      <a:pt x="94" y="23"/>
                    </a:lnTo>
                    <a:lnTo>
                      <a:pt x="91" y="22"/>
                    </a:lnTo>
                    <a:lnTo>
                      <a:pt x="89" y="21"/>
                    </a:lnTo>
                    <a:lnTo>
                      <a:pt x="89" y="19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5" y="19"/>
                    </a:lnTo>
                    <a:lnTo>
                      <a:pt x="95" y="21"/>
                    </a:lnTo>
                    <a:close/>
                    <a:moveTo>
                      <a:pt x="275" y="41"/>
                    </a:moveTo>
                    <a:lnTo>
                      <a:pt x="276" y="45"/>
                    </a:lnTo>
                    <a:lnTo>
                      <a:pt x="275" y="47"/>
                    </a:lnTo>
                    <a:lnTo>
                      <a:pt x="271" y="44"/>
                    </a:lnTo>
                    <a:lnTo>
                      <a:pt x="267" y="44"/>
                    </a:lnTo>
                    <a:lnTo>
                      <a:pt x="265" y="49"/>
                    </a:lnTo>
                    <a:lnTo>
                      <a:pt x="263" y="49"/>
                    </a:lnTo>
                    <a:lnTo>
                      <a:pt x="257" y="44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7" y="33"/>
                    </a:lnTo>
                    <a:lnTo>
                      <a:pt x="256" y="31"/>
                    </a:lnTo>
                    <a:lnTo>
                      <a:pt x="258" y="29"/>
                    </a:lnTo>
                    <a:lnTo>
                      <a:pt x="259" y="25"/>
                    </a:lnTo>
                    <a:lnTo>
                      <a:pt x="262" y="22"/>
                    </a:lnTo>
                    <a:lnTo>
                      <a:pt x="265" y="22"/>
                    </a:lnTo>
                    <a:lnTo>
                      <a:pt x="266" y="25"/>
                    </a:lnTo>
                    <a:lnTo>
                      <a:pt x="267" y="27"/>
                    </a:lnTo>
                    <a:lnTo>
                      <a:pt x="273" y="29"/>
                    </a:lnTo>
                    <a:lnTo>
                      <a:pt x="273" y="30"/>
                    </a:lnTo>
                    <a:lnTo>
                      <a:pt x="274" y="32"/>
                    </a:lnTo>
                    <a:lnTo>
                      <a:pt x="271" y="35"/>
                    </a:lnTo>
                    <a:lnTo>
                      <a:pt x="271" y="36"/>
                    </a:lnTo>
                    <a:lnTo>
                      <a:pt x="271" y="38"/>
                    </a:lnTo>
                    <a:lnTo>
                      <a:pt x="275" y="41"/>
                    </a:lnTo>
                    <a:close/>
                    <a:moveTo>
                      <a:pt x="190" y="39"/>
                    </a:moveTo>
                    <a:lnTo>
                      <a:pt x="185" y="39"/>
                    </a:lnTo>
                    <a:lnTo>
                      <a:pt x="183" y="37"/>
                    </a:lnTo>
                    <a:lnTo>
                      <a:pt x="180" y="36"/>
                    </a:lnTo>
                    <a:lnTo>
                      <a:pt x="182" y="33"/>
                    </a:lnTo>
                    <a:lnTo>
                      <a:pt x="183" y="32"/>
                    </a:lnTo>
                    <a:lnTo>
                      <a:pt x="188" y="34"/>
                    </a:lnTo>
                    <a:lnTo>
                      <a:pt x="190" y="38"/>
                    </a:lnTo>
                    <a:lnTo>
                      <a:pt x="190" y="39"/>
                    </a:lnTo>
                    <a:close/>
                    <a:moveTo>
                      <a:pt x="293" y="67"/>
                    </a:moveTo>
                    <a:lnTo>
                      <a:pt x="292" y="69"/>
                    </a:lnTo>
                    <a:lnTo>
                      <a:pt x="293" y="72"/>
                    </a:lnTo>
                    <a:lnTo>
                      <a:pt x="291" y="71"/>
                    </a:lnTo>
                    <a:lnTo>
                      <a:pt x="287" y="72"/>
                    </a:lnTo>
                    <a:lnTo>
                      <a:pt x="283" y="71"/>
                    </a:lnTo>
                    <a:lnTo>
                      <a:pt x="282" y="67"/>
                    </a:lnTo>
                    <a:lnTo>
                      <a:pt x="283" y="64"/>
                    </a:lnTo>
                    <a:lnTo>
                      <a:pt x="281" y="62"/>
                    </a:lnTo>
                    <a:lnTo>
                      <a:pt x="279" y="60"/>
                    </a:lnTo>
                    <a:lnTo>
                      <a:pt x="279" y="58"/>
                    </a:lnTo>
                    <a:lnTo>
                      <a:pt x="279" y="56"/>
                    </a:lnTo>
                    <a:lnTo>
                      <a:pt x="287" y="62"/>
                    </a:lnTo>
                    <a:lnTo>
                      <a:pt x="293" y="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" name="Freeform 61">
                <a:extLst>
                  <a:ext uri="{FF2B5EF4-FFF2-40B4-BE49-F238E27FC236}">
                    <a16:creationId xmlns:a16="http://schemas.microsoft.com/office/drawing/2014/main" id="{680A87CE-CE50-9A0A-6256-32599426F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" y="2779"/>
                <a:ext cx="17" cy="18"/>
              </a:xfrm>
              <a:custGeom>
                <a:avLst/>
                <a:gdLst>
                  <a:gd name="T0" fmla="*/ 52 w 58"/>
                  <a:gd name="T1" fmla="*/ 43 h 63"/>
                  <a:gd name="T2" fmla="*/ 49 w 58"/>
                  <a:gd name="T3" fmla="*/ 48 h 63"/>
                  <a:gd name="T4" fmla="*/ 45 w 58"/>
                  <a:gd name="T5" fmla="*/ 54 h 63"/>
                  <a:gd name="T6" fmla="*/ 41 w 58"/>
                  <a:gd name="T7" fmla="*/ 61 h 63"/>
                  <a:gd name="T8" fmla="*/ 38 w 58"/>
                  <a:gd name="T9" fmla="*/ 61 h 63"/>
                  <a:gd name="T10" fmla="*/ 36 w 58"/>
                  <a:gd name="T11" fmla="*/ 60 h 63"/>
                  <a:gd name="T12" fmla="*/ 35 w 58"/>
                  <a:gd name="T13" fmla="*/ 59 h 63"/>
                  <a:gd name="T14" fmla="*/ 32 w 58"/>
                  <a:gd name="T15" fmla="*/ 58 h 63"/>
                  <a:gd name="T16" fmla="*/ 28 w 58"/>
                  <a:gd name="T17" fmla="*/ 58 h 63"/>
                  <a:gd name="T18" fmla="*/ 25 w 58"/>
                  <a:gd name="T19" fmla="*/ 59 h 63"/>
                  <a:gd name="T20" fmla="*/ 19 w 58"/>
                  <a:gd name="T21" fmla="*/ 61 h 63"/>
                  <a:gd name="T22" fmla="*/ 14 w 58"/>
                  <a:gd name="T23" fmla="*/ 61 h 63"/>
                  <a:gd name="T24" fmla="*/ 10 w 58"/>
                  <a:gd name="T25" fmla="*/ 62 h 63"/>
                  <a:gd name="T26" fmla="*/ 7 w 58"/>
                  <a:gd name="T27" fmla="*/ 63 h 63"/>
                  <a:gd name="T28" fmla="*/ 4 w 58"/>
                  <a:gd name="T29" fmla="*/ 62 h 63"/>
                  <a:gd name="T30" fmla="*/ 2 w 58"/>
                  <a:gd name="T31" fmla="*/ 62 h 63"/>
                  <a:gd name="T32" fmla="*/ 1 w 58"/>
                  <a:gd name="T33" fmla="*/ 54 h 63"/>
                  <a:gd name="T34" fmla="*/ 0 w 58"/>
                  <a:gd name="T35" fmla="*/ 46 h 63"/>
                  <a:gd name="T36" fmla="*/ 0 w 58"/>
                  <a:gd name="T37" fmla="*/ 40 h 63"/>
                  <a:gd name="T38" fmla="*/ 1 w 58"/>
                  <a:gd name="T39" fmla="*/ 36 h 63"/>
                  <a:gd name="T40" fmla="*/ 2 w 58"/>
                  <a:gd name="T41" fmla="*/ 35 h 63"/>
                  <a:gd name="T42" fmla="*/ 7 w 58"/>
                  <a:gd name="T43" fmla="*/ 30 h 63"/>
                  <a:gd name="T44" fmla="*/ 8 w 58"/>
                  <a:gd name="T45" fmla="*/ 28 h 63"/>
                  <a:gd name="T46" fmla="*/ 14 w 58"/>
                  <a:gd name="T47" fmla="*/ 20 h 63"/>
                  <a:gd name="T48" fmla="*/ 18 w 58"/>
                  <a:gd name="T49" fmla="*/ 14 h 63"/>
                  <a:gd name="T50" fmla="*/ 22 w 58"/>
                  <a:gd name="T51" fmla="*/ 9 h 63"/>
                  <a:gd name="T52" fmla="*/ 23 w 58"/>
                  <a:gd name="T53" fmla="*/ 8 h 63"/>
                  <a:gd name="T54" fmla="*/ 24 w 58"/>
                  <a:gd name="T55" fmla="*/ 7 h 63"/>
                  <a:gd name="T56" fmla="*/ 25 w 58"/>
                  <a:gd name="T57" fmla="*/ 7 h 63"/>
                  <a:gd name="T58" fmla="*/ 32 w 58"/>
                  <a:gd name="T59" fmla="*/ 12 h 63"/>
                  <a:gd name="T60" fmla="*/ 33 w 58"/>
                  <a:gd name="T61" fmla="*/ 12 h 63"/>
                  <a:gd name="T62" fmla="*/ 36 w 58"/>
                  <a:gd name="T63" fmla="*/ 10 h 63"/>
                  <a:gd name="T64" fmla="*/ 38 w 58"/>
                  <a:gd name="T65" fmla="*/ 5 h 63"/>
                  <a:gd name="T66" fmla="*/ 39 w 58"/>
                  <a:gd name="T67" fmla="*/ 3 h 63"/>
                  <a:gd name="T68" fmla="*/ 40 w 58"/>
                  <a:gd name="T69" fmla="*/ 3 h 63"/>
                  <a:gd name="T70" fmla="*/ 44 w 58"/>
                  <a:gd name="T71" fmla="*/ 2 h 63"/>
                  <a:gd name="T72" fmla="*/ 48 w 58"/>
                  <a:gd name="T73" fmla="*/ 0 h 63"/>
                  <a:gd name="T74" fmla="*/ 48 w 58"/>
                  <a:gd name="T75" fmla="*/ 2 h 63"/>
                  <a:gd name="T76" fmla="*/ 54 w 58"/>
                  <a:gd name="T77" fmla="*/ 9 h 63"/>
                  <a:gd name="T78" fmla="*/ 56 w 58"/>
                  <a:gd name="T79" fmla="*/ 12 h 63"/>
                  <a:gd name="T80" fmla="*/ 58 w 58"/>
                  <a:gd name="T81" fmla="*/ 18 h 63"/>
                  <a:gd name="T82" fmla="*/ 57 w 58"/>
                  <a:gd name="T83" fmla="*/ 22 h 63"/>
                  <a:gd name="T84" fmla="*/ 55 w 58"/>
                  <a:gd name="T85" fmla="*/ 24 h 63"/>
                  <a:gd name="T86" fmla="*/ 53 w 58"/>
                  <a:gd name="T87" fmla="*/ 26 h 63"/>
                  <a:gd name="T88" fmla="*/ 45 w 58"/>
                  <a:gd name="T89" fmla="*/ 31 h 63"/>
                  <a:gd name="T90" fmla="*/ 37 w 58"/>
                  <a:gd name="T91" fmla="*/ 35 h 63"/>
                  <a:gd name="T92" fmla="*/ 31 w 58"/>
                  <a:gd name="T93" fmla="*/ 41 h 63"/>
                  <a:gd name="T94" fmla="*/ 27 w 58"/>
                  <a:gd name="T95" fmla="*/ 40 h 63"/>
                  <a:gd name="T96" fmla="*/ 28 w 58"/>
                  <a:gd name="T97" fmla="*/ 43 h 63"/>
                  <a:gd name="T98" fmla="*/ 29 w 58"/>
                  <a:gd name="T99" fmla="*/ 43 h 63"/>
                  <a:gd name="T100" fmla="*/ 31 w 58"/>
                  <a:gd name="T101" fmla="*/ 43 h 63"/>
                  <a:gd name="T102" fmla="*/ 36 w 58"/>
                  <a:gd name="T103" fmla="*/ 41 h 63"/>
                  <a:gd name="T104" fmla="*/ 41 w 58"/>
                  <a:gd name="T105" fmla="*/ 40 h 63"/>
                  <a:gd name="T106" fmla="*/ 45 w 58"/>
                  <a:gd name="T107" fmla="*/ 40 h 63"/>
                  <a:gd name="T108" fmla="*/ 49 w 58"/>
                  <a:gd name="T109" fmla="*/ 41 h 63"/>
                  <a:gd name="T110" fmla="*/ 52 w 58"/>
                  <a:gd name="T11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63">
                    <a:moveTo>
                      <a:pt x="52" y="43"/>
                    </a:moveTo>
                    <a:lnTo>
                      <a:pt x="49" y="48"/>
                    </a:lnTo>
                    <a:lnTo>
                      <a:pt x="45" y="54"/>
                    </a:lnTo>
                    <a:lnTo>
                      <a:pt x="41" y="61"/>
                    </a:lnTo>
                    <a:lnTo>
                      <a:pt x="38" y="61"/>
                    </a:lnTo>
                    <a:lnTo>
                      <a:pt x="36" y="60"/>
                    </a:lnTo>
                    <a:lnTo>
                      <a:pt x="35" y="59"/>
                    </a:lnTo>
                    <a:lnTo>
                      <a:pt x="32" y="58"/>
                    </a:lnTo>
                    <a:lnTo>
                      <a:pt x="28" y="58"/>
                    </a:lnTo>
                    <a:lnTo>
                      <a:pt x="25" y="59"/>
                    </a:lnTo>
                    <a:lnTo>
                      <a:pt x="19" y="61"/>
                    </a:lnTo>
                    <a:lnTo>
                      <a:pt x="14" y="61"/>
                    </a:lnTo>
                    <a:lnTo>
                      <a:pt x="10" y="62"/>
                    </a:lnTo>
                    <a:lnTo>
                      <a:pt x="7" y="63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7" y="30"/>
                    </a:lnTo>
                    <a:lnTo>
                      <a:pt x="8" y="28"/>
                    </a:lnTo>
                    <a:lnTo>
                      <a:pt x="14" y="20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6" y="10"/>
                    </a:lnTo>
                    <a:lnTo>
                      <a:pt x="38" y="5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54" y="9"/>
                    </a:lnTo>
                    <a:lnTo>
                      <a:pt x="56" y="12"/>
                    </a:lnTo>
                    <a:lnTo>
                      <a:pt x="58" y="18"/>
                    </a:lnTo>
                    <a:lnTo>
                      <a:pt x="57" y="22"/>
                    </a:lnTo>
                    <a:lnTo>
                      <a:pt x="55" y="24"/>
                    </a:lnTo>
                    <a:lnTo>
                      <a:pt x="53" y="26"/>
                    </a:lnTo>
                    <a:lnTo>
                      <a:pt x="45" y="31"/>
                    </a:lnTo>
                    <a:lnTo>
                      <a:pt x="37" y="35"/>
                    </a:lnTo>
                    <a:lnTo>
                      <a:pt x="31" y="41"/>
                    </a:lnTo>
                    <a:lnTo>
                      <a:pt x="27" y="40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1" y="43"/>
                    </a:lnTo>
                    <a:lnTo>
                      <a:pt x="36" y="41"/>
                    </a:lnTo>
                    <a:lnTo>
                      <a:pt x="41" y="40"/>
                    </a:lnTo>
                    <a:lnTo>
                      <a:pt x="45" y="40"/>
                    </a:lnTo>
                    <a:lnTo>
                      <a:pt x="49" y="41"/>
                    </a:lnTo>
                    <a:lnTo>
                      <a:pt x="52" y="4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" name="Freeform 62">
                <a:extLst>
                  <a:ext uri="{FF2B5EF4-FFF2-40B4-BE49-F238E27FC236}">
                    <a16:creationId xmlns:a16="http://schemas.microsoft.com/office/drawing/2014/main" id="{B5915FF9-EACF-9B04-A281-B4214BFA6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3" y="2183"/>
                <a:ext cx="72" cy="57"/>
              </a:xfrm>
              <a:custGeom>
                <a:avLst/>
                <a:gdLst>
                  <a:gd name="T0" fmla="*/ 48 w 246"/>
                  <a:gd name="T1" fmla="*/ 182 h 195"/>
                  <a:gd name="T2" fmla="*/ 26 w 246"/>
                  <a:gd name="T3" fmla="*/ 179 h 195"/>
                  <a:gd name="T4" fmla="*/ 16 w 246"/>
                  <a:gd name="T5" fmla="*/ 164 h 195"/>
                  <a:gd name="T6" fmla="*/ 0 w 246"/>
                  <a:gd name="T7" fmla="*/ 136 h 195"/>
                  <a:gd name="T8" fmla="*/ 2 w 246"/>
                  <a:gd name="T9" fmla="*/ 72 h 195"/>
                  <a:gd name="T10" fmla="*/ 17 w 246"/>
                  <a:gd name="T11" fmla="*/ 78 h 195"/>
                  <a:gd name="T12" fmla="*/ 31 w 246"/>
                  <a:gd name="T13" fmla="*/ 62 h 195"/>
                  <a:gd name="T14" fmla="*/ 40 w 246"/>
                  <a:gd name="T15" fmla="*/ 47 h 195"/>
                  <a:gd name="T16" fmla="*/ 17 w 246"/>
                  <a:gd name="T17" fmla="*/ 66 h 195"/>
                  <a:gd name="T18" fmla="*/ 6 w 246"/>
                  <a:gd name="T19" fmla="*/ 57 h 195"/>
                  <a:gd name="T20" fmla="*/ 32 w 246"/>
                  <a:gd name="T21" fmla="*/ 37 h 195"/>
                  <a:gd name="T22" fmla="*/ 65 w 246"/>
                  <a:gd name="T23" fmla="*/ 10 h 195"/>
                  <a:gd name="T24" fmla="*/ 82 w 246"/>
                  <a:gd name="T25" fmla="*/ 8 h 195"/>
                  <a:gd name="T26" fmla="*/ 81 w 246"/>
                  <a:gd name="T27" fmla="*/ 36 h 195"/>
                  <a:gd name="T28" fmla="*/ 76 w 246"/>
                  <a:gd name="T29" fmla="*/ 72 h 195"/>
                  <a:gd name="T30" fmla="*/ 99 w 246"/>
                  <a:gd name="T31" fmla="*/ 83 h 195"/>
                  <a:gd name="T32" fmla="*/ 85 w 246"/>
                  <a:gd name="T33" fmla="*/ 98 h 195"/>
                  <a:gd name="T34" fmla="*/ 72 w 246"/>
                  <a:gd name="T35" fmla="*/ 119 h 195"/>
                  <a:gd name="T36" fmla="*/ 65 w 246"/>
                  <a:gd name="T37" fmla="*/ 122 h 195"/>
                  <a:gd name="T38" fmla="*/ 58 w 246"/>
                  <a:gd name="T39" fmla="*/ 135 h 195"/>
                  <a:gd name="T40" fmla="*/ 54 w 246"/>
                  <a:gd name="T41" fmla="*/ 156 h 195"/>
                  <a:gd name="T42" fmla="*/ 54 w 246"/>
                  <a:gd name="T43" fmla="*/ 171 h 195"/>
                  <a:gd name="T44" fmla="*/ 103 w 246"/>
                  <a:gd name="T45" fmla="*/ 31 h 195"/>
                  <a:gd name="T46" fmla="*/ 107 w 246"/>
                  <a:gd name="T47" fmla="*/ 26 h 195"/>
                  <a:gd name="T48" fmla="*/ 155 w 246"/>
                  <a:gd name="T49" fmla="*/ 132 h 195"/>
                  <a:gd name="T50" fmla="*/ 144 w 246"/>
                  <a:gd name="T51" fmla="*/ 144 h 195"/>
                  <a:gd name="T52" fmla="*/ 139 w 246"/>
                  <a:gd name="T53" fmla="*/ 161 h 195"/>
                  <a:gd name="T54" fmla="*/ 131 w 246"/>
                  <a:gd name="T55" fmla="*/ 186 h 195"/>
                  <a:gd name="T56" fmla="*/ 124 w 246"/>
                  <a:gd name="T57" fmla="*/ 161 h 195"/>
                  <a:gd name="T58" fmla="*/ 107 w 246"/>
                  <a:gd name="T59" fmla="*/ 152 h 195"/>
                  <a:gd name="T60" fmla="*/ 104 w 246"/>
                  <a:gd name="T61" fmla="*/ 134 h 195"/>
                  <a:gd name="T62" fmla="*/ 111 w 246"/>
                  <a:gd name="T63" fmla="*/ 127 h 195"/>
                  <a:gd name="T64" fmla="*/ 123 w 246"/>
                  <a:gd name="T65" fmla="*/ 113 h 195"/>
                  <a:gd name="T66" fmla="*/ 130 w 246"/>
                  <a:gd name="T67" fmla="*/ 130 h 195"/>
                  <a:gd name="T68" fmla="*/ 133 w 246"/>
                  <a:gd name="T69" fmla="*/ 115 h 195"/>
                  <a:gd name="T70" fmla="*/ 151 w 246"/>
                  <a:gd name="T71" fmla="*/ 104 h 195"/>
                  <a:gd name="T72" fmla="*/ 155 w 246"/>
                  <a:gd name="T73" fmla="*/ 116 h 195"/>
                  <a:gd name="T74" fmla="*/ 84 w 246"/>
                  <a:gd name="T75" fmla="*/ 120 h 195"/>
                  <a:gd name="T76" fmla="*/ 89 w 246"/>
                  <a:gd name="T77" fmla="*/ 118 h 195"/>
                  <a:gd name="T78" fmla="*/ 155 w 246"/>
                  <a:gd name="T79" fmla="*/ 138 h 195"/>
                  <a:gd name="T80" fmla="*/ 159 w 246"/>
                  <a:gd name="T81" fmla="*/ 133 h 195"/>
                  <a:gd name="T82" fmla="*/ 95 w 246"/>
                  <a:gd name="T83" fmla="*/ 153 h 195"/>
                  <a:gd name="T84" fmla="*/ 82 w 246"/>
                  <a:gd name="T85" fmla="*/ 170 h 195"/>
                  <a:gd name="T86" fmla="*/ 61 w 246"/>
                  <a:gd name="T87" fmla="*/ 151 h 195"/>
                  <a:gd name="T88" fmla="*/ 81 w 246"/>
                  <a:gd name="T89" fmla="*/ 138 h 195"/>
                  <a:gd name="T90" fmla="*/ 243 w 246"/>
                  <a:gd name="T91" fmla="*/ 172 h 195"/>
                  <a:gd name="T92" fmla="*/ 246 w 246"/>
                  <a:gd name="T93" fmla="*/ 164 h 195"/>
                  <a:gd name="T94" fmla="*/ 88 w 246"/>
                  <a:gd name="T95" fmla="*/ 183 h 195"/>
                  <a:gd name="T96" fmla="*/ 98 w 246"/>
                  <a:gd name="T97" fmla="*/ 163 h 195"/>
                  <a:gd name="T98" fmla="*/ 68 w 246"/>
                  <a:gd name="T99" fmla="*/ 179 h 195"/>
                  <a:gd name="T100" fmla="*/ 58 w 246"/>
                  <a:gd name="T101" fmla="*/ 168 h 195"/>
                  <a:gd name="T102" fmla="*/ 155 w 246"/>
                  <a:gd name="T103" fmla="*/ 175 h 195"/>
                  <a:gd name="T104" fmla="*/ 141 w 246"/>
                  <a:gd name="T105" fmla="*/ 175 h 195"/>
                  <a:gd name="T106" fmla="*/ 147 w 246"/>
                  <a:gd name="T107" fmla="*/ 170 h 195"/>
                  <a:gd name="T108" fmla="*/ 83 w 246"/>
                  <a:gd name="T109" fmla="*/ 182 h 195"/>
                  <a:gd name="T110" fmla="*/ 75 w 246"/>
                  <a:gd name="T111" fmla="*/ 176 h 195"/>
                  <a:gd name="T112" fmla="*/ 114 w 246"/>
                  <a:gd name="T113" fmla="*/ 179 h 195"/>
                  <a:gd name="T114" fmla="*/ 128 w 246"/>
                  <a:gd name="T115" fmla="*/ 192 h 195"/>
                  <a:gd name="T116" fmla="*/ 103 w 246"/>
                  <a:gd name="T117" fmla="*/ 17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6" h="195">
                    <a:moveTo>
                      <a:pt x="57" y="183"/>
                    </a:moveTo>
                    <a:lnTo>
                      <a:pt x="56" y="183"/>
                    </a:lnTo>
                    <a:lnTo>
                      <a:pt x="54" y="183"/>
                    </a:lnTo>
                    <a:lnTo>
                      <a:pt x="53" y="181"/>
                    </a:lnTo>
                    <a:lnTo>
                      <a:pt x="48" y="182"/>
                    </a:lnTo>
                    <a:lnTo>
                      <a:pt x="43" y="184"/>
                    </a:lnTo>
                    <a:lnTo>
                      <a:pt x="40" y="184"/>
                    </a:lnTo>
                    <a:lnTo>
                      <a:pt x="37" y="182"/>
                    </a:lnTo>
                    <a:lnTo>
                      <a:pt x="28" y="179"/>
                    </a:lnTo>
                    <a:lnTo>
                      <a:pt x="26" y="179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9" y="173"/>
                    </a:lnTo>
                    <a:lnTo>
                      <a:pt x="18" y="170"/>
                    </a:lnTo>
                    <a:lnTo>
                      <a:pt x="16" y="164"/>
                    </a:lnTo>
                    <a:lnTo>
                      <a:pt x="19" y="163"/>
                    </a:lnTo>
                    <a:lnTo>
                      <a:pt x="19" y="152"/>
                    </a:lnTo>
                    <a:lnTo>
                      <a:pt x="17" y="147"/>
                    </a:lnTo>
                    <a:lnTo>
                      <a:pt x="8" y="141"/>
                    </a:lnTo>
                    <a:lnTo>
                      <a:pt x="0" y="136"/>
                    </a:lnTo>
                    <a:lnTo>
                      <a:pt x="2" y="117"/>
                    </a:lnTo>
                    <a:lnTo>
                      <a:pt x="3" y="112"/>
                    </a:lnTo>
                    <a:lnTo>
                      <a:pt x="0" y="102"/>
                    </a:lnTo>
                    <a:lnTo>
                      <a:pt x="0" y="91"/>
                    </a:lnTo>
                    <a:lnTo>
                      <a:pt x="2" y="72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12" y="75"/>
                    </a:lnTo>
                    <a:lnTo>
                      <a:pt x="15" y="75"/>
                    </a:lnTo>
                    <a:lnTo>
                      <a:pt x="17" y="78"/>
                    </a:lnTo>
                    <a:lnTo>
                      <a:pt x="19" y="80"/>
                    </a:lnTo>
                    <a:lnTo>
                      <a:pt x="21" y="76"/>
                    </a:lnTo>
                    <a:lnTo>
                      <a:pt x="22" y="71"/>
                    </a:lnTo>
                    <a:lnTo>
                      <a:pt x="27" y="64"/>
                    </a:lnTo>
                    <a:lnTo>
                      <a:pt x="31" y="62"/>
                    </a:lnTo>
                    <a:lnTo>
                      <a:pt x="33" y="61"/>
                    </a:lnTo>
                    <a:lnTo>
                      <a:pt x="36" y="63"/>
                    </a:lnTo>
                    <a:lnTo>
                      <a:pt x="38" y="66"/>
                    </a:lnTo>
                    <a:lnTo>
                      <a:pt x="38" y="60"/>
                    </a:lnTo>
                    <a:lnTo>
                      <a:pt x="40" y="47"/>
                    </a:lnTo>
                    <a:lnTo>
                      <a:pt x="35" y="45"/>
                    </a:lnTo>
                    <a:lnTo>
                      <a:pt x="31" y="46"/>
                    </a:lnTo>
                    <a:lnTo>
                      <a:pt x="27" y="55"/>
                    </a:lnTo>
                    <a:lnTo>
                      <a:pt x="23" y="65"/>
                    </a:lnTo>
                    <a:lnTo>
                      <a:pt x="17" y="66"/>
                    </a:lnTo>
                    <a:lnTo>
                      <a:pt x="12" y="69"/>
                    </a:lnTo>
                    <a:lnTo>
                      <a:pt x="8" y="66"/>
                    </a:lnTo>
                    <a:lnTo>
                      <a:pt x="5" y="63"/>
                    </a:lnTo>
                    <a:lnTo>
                      <a:pt x="5" y="59"/>
                    </a:lnTo>
                    <a:lnTo>
                      <a:pt x="6" y="57"/>
                    </a:lnTo>
                    <a:lnTo>
                      <a:pt x="11" y="48"/>
                    </a:lnTo>
                    <a:lnTo>
                      <a:pt x="18" y="40"/>
                    </a:lnTo>
                    <a:lnTo>
                      <a:pt x="24" y="40"/>
                    </a:lnTo>
                    <a:lnTo>
                      <a:pt x="29" y="38"/>
                    </a:lnTo>
                    <a:lnTo>
                      <a:pt x="32" y="37"/>
                    </a:lnTo>
                    <a:lnTo>
                      <a:pt x="41" y="38"/>
                    </a:lnTo>
                    <a:lnTo>
                      <a:pt x="46" y="36"/>
                    </a:lnTo>
                    <a:lnTo>
                      <a:pt x="50" y="32"/>
                    </a:lnTo>
                    <a:lnTo>
                      <a:pt x="60" y="16"/>
                    </a:lnTo>
                    <a:lnTo>
                      <a:pt x="65" y="10"/>
                    </a:lnTo>
                    <a:lnTo>
                      <a:pt x="75" y="7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3" y="5"/>
                    </a:lnTo>
                    <a:lnTo>
                      <a:pt x="82" y="8"/>
                    </a:lnTo>
                    <a:lnTo>
                      <a:pt x="82" y="11"/>
                    </a:lnTo>
                    <a:lnTo>
                      <a:pt x="85" y="18"/>
                    </a:lnTo>
                    <a:lnTo>
                      <a:pt x="84" y="23"/>
                    </a:lnTo>
                    <a:lnTo>
                      <a:pt x="84" y="32"/>
                    </a:lnTo>
                    <a:lnTo>
                      <a:pt x="81" y="36"/>
                    </a:lnTo>
                    <a:lnTo>
                      <a:pt x="78" y="46"/>
                    </a:lnTo>
                    <a:lnTo>
                      <a:pt x="76" y="47"/>
                    </a:lnTo>
                    <a:lnTo>
                      <a:pt x="76" y="59"/>
                    </a:lnTo>
                    <a:lnTo>
                      <a:pt x="76" y="61"/>
                    </a:lnTo>
                    <a:lnTo>
                      <a:pt x="76" y="72"/>
                    </a:lnTo>
                    <a:lnTo>
                      <a:pt x="79" y="76"/>
                    </a:lnTo>
                    <a:lnTo>
                      <a:pt x="83" y="78"/>
                    </a:lnTo>
                    <a:lnTo>
                      <a:pt x="96" y="78"/>
                    </a:lnTo>
                    <a:lnTo>
                      <a:pt x="97" y="80"/>
                    </a:lnTo>
                    <a:lnTo>
                      <a:pt x="99" y="83"/>
                    </a:lnTo>
                    <a:lnTo>
                      <a:pt x="97" y="88"/>
                    </a:lnTo>
                    <a:lnTo>
                      <a:pt x="96" y="92"/>
                    </a:lnTo>
                    <a:lnTo>
                      <a:pt x="92" y="96"/>
                    </a:lnTo>
                    <a:lnTo>
                      <a:pt x="88" y="98"/>
                    </a:lnTo>
                    <a:lnTo>
                      <a:pt x="85" y="98"/>
                    </a:lnTo>
                    <a:lnTo>
                      <a:pt x="81" y="93"/>
                    </a:lnTo>
                    <a:lnTo>
                      <a:pt x="79" y="95"/>
                    </a:lnTo>
                    <a:lnTo>
                      <a:pt x="77" y="97"/>
                    </a:lnTo>
                    <a:lnTo>
                      <a:pt x="74" y="110"/>
                    </a:lnTo>
                    <a:lnTo>
                      <a:pt x="72" y="119"/>
                    </a:lnTo>
                    <a:lnTo>
                      <a:pt x="72" y="120"/>
                    </a:lnTo>
                    <a:lnTo>
                      <a:pt x="70" y="119"/>
                    </a:lnTo>
                    <a:lnTo>
                      <a:pt x="67" y="119"/>
                    </a:lnTo>
                    <a:lnTo>
                      <a:pt x="63" y="121"/>
                    </a:lnTo>
                    <a:lnTo>
                      <a:pt x="65" y="122"/>
                    </a:lnTo>
                    <a:lnTo>
                      <a:pt x="67" y="126"/>
                    </a:lnTo>
                    <a:lnTo>
                      <a:pt x="66" y="127"/>
                    </a:lnTo>
                    <a:lnTo>
                      <a:pt x="62" y="129"/>
                    </a:lnTo>
                    <a:lnTo>
                      <a:pt x="59" y="133"/>
                    </a:lnTo>
                    <a:lnTo>
                      <a:pt x="58" y="135"/>
                    </a:lnTo>
                    <a:lnTo>
                      <a:pt x="54" y="138"/>
                    </a:lnTo>
                    <a:lnTo>
                      <a:pt x="52" y="142"/>
                    </a:lnTo>
                    <a:lnTo>
                      <a:pt x="53" y="147"/>
                    </a:lnTo>
                    <a:lnTo>
                      <a:pt x="53" y="151"/>
                    </a:lnTo>
                    <a:lnTo>
                      <a:pt x="54" y="156"/>
                    </a:lnTo>
                    <a:lnTo>
                      <a:pt x="54" y="160"/>
                    </a:lnTo>
                    <a:lnTo>
                      <a:pt x="49" y="165"/>
                    </a:lnTo>
                    <a:lnTo>
                      <a:pt x="47" y="170"/>
                    </a:lnTo>
                    <a:lnTo>
                      <a:pt x="51" y="170"/>
                    </a:lnTo>
                    <a:lnTo>
                      <a:pt x="54" y="171"/>
                    </a:lnTo>
                    <a:lnTo>
                      <a:pt x="55" y="173"/>
                    </a:lnTo>
                    <a:lnTo>
                      <a:pt x="57" y="175"/>
                    </a:lnTo>
                    <a:lnTo>
                      <a:pt x="56" y="177"/>
                    </a:lnTo>
                    <a:lnTo>
                      <a:pt x="57" y="183"/>
                    </a:lnTo>
                    <a:close/>
                    <a:moveTo>
                      <a:pt x="103" y="31"/>
                    </a:moveTo>
                    <a:lnTo>
                      <a:pt x="101" y="33"/>
                    </a:lnTo>
                    <a:lnTo>
                      <a:pt x="97" y="30"/>
                    </a:lnTo>
                    <a:lnTo>
                      <a:pt x="99" y="27"/>
                    </a:lnTo>
                    <a:lnTo>
                      <a:pt x="104" y="26"/>
                    </a:lnTo>
                    <a:lnTo>
                      <a:pt x="107" y="26"/>
                    </a:lnTo>
                    <a:lnTo>
                      <a:pt x="104" y="29"/>
                    </a:lnTo>
                    <a:lnTo>
                      <a:pt x="103" y="31"/>
                    </a:lnTo>
                    <a:close/>
                    <a:moveTo>
                      <a:pt x="156" y="124"/>
                    </a:moveTo>
                    <a:lnTo>
                      <a:pt x="156" y="130"/>
                    </a:lnTo>
                    <a:lnTo>
                      <a:pt x="155" y="132"/>
                    </a:lnTo>
                    <a:lnTo>
                      <a:pt x="154" y="133"/>
                    </a:lnTo>
                    <a:lnTo>
                      <a:pt x="150" y="135"/>
                    </a:lnTo>
                    <a:lnTo>
                      <a:pt x="147" y="136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6" y="147"/>
                    </a:lnTo>
                    <a:lnTo>
                      <a:pt x="150" y="149"/>
                    </a:lnTo>
                    <a:lnTo>
                      <a:pt x="151" y="155"/>
                    </a:lnTo>
                    <a:lnTo>
                      <a:pt x="147" y="158"/>
                    </a:lnTo>
                    <a:lnTo>
                      <a:pt x="139" y="161"/>
                    </a:lnTo>
                    <a:lnTo>
                      <a:pt x="138" y="168"/>
                    </a:lnTo>
                    <a:lnTo>
                      <a:pt x="139" y="174"/>
                    </a:lnTo>
                    <a:lnTo>
                      <a:pt x="139" y="178"/>
                    </a:lnTo>
                    <a:lnTo>
                      <a:pt x="138" y="184"/>
                    </a:lnTo>
                    <a:lnTo>
                      <a:pt x="131" y="186"/>
                    </a:lnTo>
                    <a:lnTo>
                      <a:pt x="127" y="178"/>
                    </a:lnTo>
                    <a:lnTo>
                      <a:pt x="127" y="174"/>
                    </a:lnTo>
                    <a:lnTo>
                      <a:pt x="126" y="170"/>
                    </a:lnTo>
                    <a:lnTo>
                      <a:pt x="126" y="167"/>
                    </a:lnTo>
                    <a:lnTo>
                      <a:pt x="124" y="161"/>
                    </a:lnTo>
                    <a:lnTo>
                      <a:pt x="118" y="160"/>
                    </a:lnTo>
                    <a:lnTo>
                      <a:pt x="115" y="159"/>
                    </a:lnTo>
                    <a:lnTo>
                      <a:pt x="112" y="160"/>
                    </a:lnTo>
                    <a:lnTo>
                      <a:pt x="111" y="160"/>
                    </a:lnTo>
                    <a:lnTo>
                      <a:pt x="107" y="152"/>
                    </a:lnTo>
                    <a:lnTo>
                      <a:pt x="108" y="144"/>
                    </a:lnTo>
                    <a:lnTo>
                      <a:pt x="106" y="140"/>
                    </a:lnTo>
                    <a:lnTo>
                      <a:pt x="105" y="138"/>
                    </a:lnTo>
                    <a:lnTo>
                      <a:pt x="105" y="136"/>
                    </a:lnTo>
                    <a:lnTo>
                      <a:pt x="104" y="134"/>
                    </a:lnTo>
                    <a:lnTo>
                      <a:pt x="101" y="133"/>
                    </a:lnTo>
                    <a:lnTo>
                      <a:pt x="100" y="128"/>
                    </a:lnTo>
                    <a:lnTo>
                      <a:pt x="103" y="127"/>
                    </a:lnTo>
                    <a:lnTo>
                      <a:pt x="109" y="128"/>
                    </a:lnTo>
                    <a:lnTo>
                      <a:pt x="111" y="127"/>
                    </a:lnTo>
                    <a:lnTo>
                      <a:pt x="112" y="126"/>
                    </a:lnTo>
                    <a:lnTo>
                      <a:pt x="117" y="118"/>
                    </a:lnTo>
                    <a:lnTo>
                      <a:pt x="117" y="117"/>
                    </a:lnTo>
                    <a:lnTo>
                      <a:pt x="118" y="114"/>
                    </a:lnTo>
                    <a:lnTo>
                      <a:pt x="123" y="113"/>
                    </a:lnTo>
                    <a:lnTo>
                      <a:pt x="125" y="116"/>
                    </a:lnTo>
                    <a:lnTo>
                      <a:pt x="125" y="121"/>
                    </a:lnTo>
                    <a:lnTo>
                      <a:pt x="125" y="128"/>
                    </a:lnTo>
                    <a:lnTo>
                      <a:pt x="129" y="129"/>
                    </a:lnTo>
                    <a:lnTo>
                      <a:pt x="130" y="130"/>
                    </a:lnTo>
                    <a:lnTo>
                      <a:pt x="131" y="125"/>
                    </a:lnTo>
                    <a:lnTo>
                      <a:pt x="132" y="123"/>
                    </a:lnTo>
                    <a:lnTo>
                      <a:pt x="133" y="121"/>
                    </a:lnTo>
                    <a:lnTo>
                      <a:pt x="134" y="117"/>
                    </a:lnTo>
                    <a:lnTo>
                      <a:pt x="133" y="115"/>
                    </a:lnTo>
                    <a:lnTo>
                      <a:pt x="131" y="113"/>
                    </a:lnTo>
                    <a:lnTo>
                      <a:pt x="138" y="107"/>
                    </a:lnTo>
                    <a:lnTo>
                      <a:pt x="144" y="103"/>
                    </a:lnTo>
                    <a:lnTo>
                      <a:pt x="147" y="103"/>
                    </a:lnTo>
                    <a:lnTo>
                      <a:pt x="151" y="104"/>
                    </a:lnTo>
                    <a:lnTo>
                      <a:pt x="155" y="105"/>
                    </a:lnTo>
                    <a:lnTo>
                      <a:pt x="156" y="107"/>
                    </a:lnTo>
                    <a:lnTo>
                      <a:pt x="157" y="109"/>
                    </a:lnTo>
                    <a:lnTo>
                      <a:pt x="155" y="113"/>
                    </a:lnTo>
                    <a:lnTo>
                      <a:pt x="155" y="116"/>
                    </a:lnTo>
                    <a:lnTo>
                      <a:pt x="156" y="124"/>
                    </a:lnTo>
                    <a:close/>
                    <a:moveTo>
                      <a:pt x="87" y="124"/>
                    </a:moveTo>
                    <a:lnTo>
                      <a:pt x="87" y="125"/>
                    </a:lnTo>
                    <a:lnTo>
                      <a:pt x="84" y="124"/>
                    </a:lnTo>
                    <a:lnTo>
                      <a:pt x="84" y="120"/>
                    </a:lnTo>
                    <a:lnTo>
                      <a:pt x="85" y="117"/>
                    </a:lnTo>
                    <a:lnTo>
                      <a:pt x="84" y="113"/>
                    </a:lnTo>
                    <a:lnTo>
                      <a:pt x="85" y="111"/>
                    </a:lnTo>
                    <a:lnTo>
                      <a:pt x="88" y="116"/>
                    </a:lnTo>
                    <a:lnTo>
                      <a:pt x="89" y="118"/>
                    </a:lnTo>
                    <a:lnTo>
                      <a:pt x="88" y="121"/>
                    </a:lnTo>
                    <a:lnTo>
                      <a:pt x="87" y="124"/>
                    </a:lnTo>
                    <a:close/>
                    <a:moveTo>
                      <a:pt x="160" y="136"/>
                    </a:moveTo>
                    <a:lnTo>
                      <a:pt x="156" y="139"/>
                    </a:lnTo>
                    <a:lnTo>
                      <a:pt x="155" y="138"/>
                    </a:lnTo>
                    <a:lnTo>
                      <a:pt x="154" y="135"/>
                    </a:lnTo>
                    <a:lnTo>
                      <a:pt x="156" y="133"/>
                    </a:lnTo>
                    <a:lnTo>
                      <a:pt x="157" y="131"/>
                    </a:lnTo>
                    <a:lnTo>
                      <a:pt x="158" y="131"/>
                    </a:lnTo>
                    <a:lnTo>
                      <a:pt x="159" y="133"/>
                    </a:lnTo>
                    <a:lnTo>
                      <a:pt x="160" y="136"/>
                    </a:lnTo>
                    <a:close/>
                    <a:moveTo>
                      <a:pt x="89" y="135"/>
                    </a:moveTo>
                    <a:lnTo>
                      <a:pt x="90" y="138"/>
                    </a:lnTo>
                    <a:lnTo>
                      <a:pt x="92" y="145"/>
                    </a:lnTo>
                    <a:lnTo>
                      <a:pt x="95" y="153"/>
                    </a:lnTo>
                    <a:lnTo>
                      <a:pt x="94" y="156"/>
                    </a:lnTo>
                    <a:lnTo>
                      <a:pt x="94" y="160"/>
                    </a:lnTo>
                    <a:lnTo>
                      <a:pt x="94" y="164"/>
                    </a:lnTo>
                    <a:lnTo>
                      <a:pt x="88" y="169"/>
                    </a:lnTo>
                    <a:lnTo>
                      <a:pt x="82" y="170"/>
                    </a:lnTo>
                    <a:lnTo>
                      <a:pt x="75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4" y="159"/>
                    </a:lnTo>
                    <a:lnTo>
                      <a:pt x="61" y="151"/>
                    </a:lnTo>
                    <a:lnTo>
                      <a:pt x="61" y="141"/>
                    </a:lnTo>
                    <a:lnTo>
                      <a:pt x="66" y="140"/>
                    </a:lnTo>
                    <a:lnTo>
                      <a:pt x="76" y="135"/>
                    </a:lnTo>
                    <a:lnTo>
                      <a:pt x="78" y="136"/>
                    </a:lnTo>
                    <a:lnTo>
                      <a:pt x="81" y="138"/>
                    </a:lnTo>
                    <a:lnTo>
                      <a:pt x="84" y="138"/>
                    </a:lnTo>
                    <a:lnTo>
                      <a:pt x="88" y="135"/>
                    </a:lnTo>
                    <a:lnTo>
                      <a:pt x="89" y="135"/>
                    </a:lnTo>
                    <a:close/>
                    <a:moveTo>
                      <a:pt x="244" y="171"/>
                    </a:moveTo>
                    <a:lnTo>
                      <a:pt x="243" y="172"/>
                    </a:lnTo>
                    <a:lnTo>
                      <a:pt x="237" y="171"/>
                    </a:lnTo>
                    <a:lnTo>
                      <a:pt x="230" y="166"/>
                    </a:lnTo>
                    <a:lnTo>
                      <a:pt x="231" y="158"/>
                    </a:lnTo>
                    <a:lnTo>
                      <a:pt x="233" y="154"/>
                    </a:lnTo>
                    <a:lnTo>
                      <a:pt x="246" y="164"/>
                    </a:lnTo>
                    <a:lnTo>
                      <a:pt x="246" y="167"/>
                    </a:lnTo>
                    <a:lnTo>
                      <a:pt x="244" y="171"/>
                    </a:lnTo>
                    <a:close/>
                    <a:moveTo>
                      <a:pt x="92" y="188"/>
                    </a:moveTo>
                    <a:lnTo>
                      <a:pt x="90" y="188"/>
                    </a:lnTo>
                    <a:lnTo>
                      <a:pt x="88" y="183"/>
                    </a:lnTo>
                    <a:lnTo>
                      <a:pt x="88" y="182"/>
                    </a:lnTo>
                    <a:lnTo>
                      <a:pt x="90" y="178"/>
                    </a:lnTo>
                    <a:lnTo>
                      <a:pt x="92" y="175"/>
                    </a:lnTo>
                    <a:lnTo>
                      <a:pt x="96" y="169"/>
                    </a:lnTo>
                    <a:lnTo>
                      <a:pt x="98" y="163"/>
                    </a:lnTo>
                    <a:lnTo>
                      <a:pt x="99" y="163"/>
                    </a:lnTo>
                    <a:lnTo>
                      <a:pt x="98" y="169"/>
                    </a:lnTo>
                    <a:lnTo>
                      <a:pt x="93" y="185"/>
                    </a:lnTo>
                    <a:lnTo>
                      <a:pt x="92" y="188"/>
                    </a:lnTo>
                    <a:close/>
                    <a:moveTo>
                      <a:pt x="68" y="179"/>
                    </a:moveTo>
                    <a:lnTo>
                      <a:pt x="64" y="180"/>
                    </a:lnTo>
                    <a:lnTo>
                      <a:pt x="63" y="179"/>
                    </a:lnTo>
                    <a:lnTo>
                      <a:pt x="59" y="178"/>
                    </a:lnTo>
                    <a:lnTo>
                      <a:pt x="58" y="169"/>
                    </a:lnTo>
                    <a:lnTo>
                      <a:pt x="58" y="168"/>
                    </a:lnTo>
                    <a:lnTo>
                      <a:pt x="60" y="169"/>
                    </a:lnTo>
                    <a:lnTo>
                      <a:pt x="66" y="173"/>
                    </a:lnTo>
                    <a:lnTo>
                      <a:pt x="68" y="178"/>
                    </a:lnTo>
                    <a:lnTo>
                      <a:pt x="68" y="179"/>
                    </a:lnTo>
                    <a:close/>
                    <a:moveTo>
                      <a:pt x="155" y="175"/>
                    </a:moveTo>
                    <a:lnTo>
                      <a:pt x="154" y="176"/>
                    </a:lnTo>
                    <a:lnTo>
                      <a:pt x="149" y="175"/>
                    </a:lnTo>
                    <a:lnTo>
                      <a:pt x="143" y="179"/>
                    </a:lnTo>
                    <a:lnTo>
                      <a:pt x="140" y="178"/>
                    </a:lnTo>
                    <a:lnTo>
                      <a:pt x="141" y="175"/>
                    </a:lnTo>
                    <a:lnTo>
                      <a:pt x="142" y="174"/>
                    </a:lnTo>
                    <a:lnTo>
                      <a:pt x="144" y="173"/>
                    </a:lnTo>
                    <a:lnTo>
                      <a:pt x="145" y="171"/>
                    </a:lnTo>
                    <a:lnTo>
                      <a:pt x="146" y="169"/>
                    </a:lnTo>
                    <a:lnTo>
                      <a:pt x="147" y="170"/>
                    </a:lnTo>
                    <a:lnTo>
                      <a:pt x="151" y="171"/>
                    </a:lnTo>
                    <a:lnTo>
                      <a:pt x="153" y="171"/>
                    </a:lnTo>
                    <a:lnTo>
                      <a:pt x="154" y="173"/>
                    </a:lnTo>
                    <a:lnTo>
                      <a:pt x="155" y="175"/>
                    </a:lnTo>
                    <a:close/>
                    <a:moveTo>
                      <a:pt x="83" y="182"/>
                    </a:moveTo>
                    <a:lnTo>
                      <a:pt x="81" y="182"/>
                    </a:lnTo>
                    <a:lnTo>
                      <a:pt x="78" y="181"/>
                    </a:lnTo>
                    <a:lnTo>
                      <a:pt x="74" y="176"/>
                    </a:lnTo>
                    <a:lnTo>
                      <a:pt x="73" y="175"/>
                    </a:lnTo>
                    <a:lnTo>
                      <a:pt x="75" y="176"/>
                    </a:lnTo>
                    <a:lnTo>
                      <a:pt x="78" y="178"/>
                    </a:lnTo>
                    <a:lnTo>
                      <a:pt x="81" y="179"/>
                    </a:lnTo>
                    <a:lnTo>
                      <a:pt x="84" y="181"/>
                    </a:lnTo>
                    <a:lnTo>
                      <a:pt x="83" y="182"/>
                    </a:lnTo>
                    <a:close/>
                    <a:moveTo>
                      <a:pt x="114" y="179"/>
                    </a:moveTo>
                    <a:lnTo>
                      <a:pt x="120" y="183"/>
                    </a:lnTo>
                    <a:lnTo>
                      <a:pt x="124" y="183"/>
                    </a:lnTo>
                    <a:lnTo>
                      <a:pt x="127" y="184"/>
                    </a:lnTo>
                    <a:lnTo>
                      <a:pt x="128" y="187"/>
                    </a:lnTo>
                    <a:lnTo>
                      <a:pt x="128" y="192"/>
                    </a:lnTo>
                    <a:lnTo>
                      <a:pt x="125" y="194"/>
                    </a:lnTo>
                    <a:lnTo>
                      <a:pt x="122" y="193"/>
                    </a:lnTo>
                    <a:lnTo>
                      <a:pt x="117" y="195"/>
                    </a:lnTo>
                    <a:lnTo>
                      <a:pt x="102" y="186"/>
                    </a:lnTo>
                    <a:lnTo>
                      <a:pt x="103" y="179"/>
                    </a:lnTo>
                    <a:lnTo>
                      <a:pt x="103" y="176"/>
                    </a:lnTo>
                    <a:lnTo>
                      <a:pt x="110" y="175"/>
                    </a:lnTo>
                    <a:lnTo>
                      <a:pt x="114" y="17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" name="Freeform 63">
                <a:extLst>
                  <a:ext uri="{FF2B5EF4-FFF2-40B4-BE49-F238E27FC236}">
                    <a16:creationId xmlns:a16="http://schemas.microsoft.com/office/drawing/2014/main" id="{A025AC49-9CBE-F6BC-119C-1E42D6320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" y="2748"/>
                <a:ext cx="2" cy="4"/>
              </a:xfrm>
              <a:custGeom>
                <a:avLst/>
                <a:gdLst>
                  <a:gd name="T0" fmla="*/ 7 w 8"/>
                  <a:gd name="T1" fmla="*/ 14 h 14"/>
                  <a:gd name="T2" fmla="*/ 4 w 8"/>
                  <a:gd name="T3" fmla="*/ 14 h 14"/>
                  <a:gd name="T4" fmla="*/ 3 w 8"/>
                  <a:gd name="T5" fmla="*/ 8 h 14"/>
                  <a:gd name="T6" fmla="*/ 0 w 8"/>
                  <a:gd name="T7" fmla="*/ 4 h 14"/>
                  <a:gd name="T8" fmla="*/ 1 w 8"/>
                  <a:gd name="T9" fmla="*/ 1 h 14"/>
                  <a:gd name="T10" fmla="*/ 1 w 8"/>
                  <a:gd name="T11" fmla="*/ 0 h 14"/>
                  <a:gd name="T12" fmla="*/ 6 w 8"/>
                  <a:gd name="T13" fmla="*/ 2 h 14"/>
                  <a:gd name="T14" fmla="*/ 8 w 8"/>
                  <a:gd name="T15" fmla="*/ 4 h 14"/>
                  <a:gd name="T16" fmla="*/ 8 w 8"/>
                  <a:gd name="T17" fmla="*/ 9 h 14"/>
                  <a:gd name="T18" fmla="*/ 7 w 8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7" y="14"/>
                    </a:moveTo>
                    <a:lnTo>
                      <a:pt x="4" y="14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9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" name="Freeform 64">
                <a:extLst>
                  <a:ext uri="{FF2B5EF4-FFF2-40B4-BE49-F238E27FC236}">
                    <a16:creationId xmlns:a16="http://schemas.microsoft.com/office/drawing/2014/main" id="{8F302E7B-2F97-6926-9B2F-A80D4953E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702"/>
                <a:ext cx="37" cy="25"/>
              </a:xfrm>
              <a:custGeom>
                <a:avLst/>
                <a:gdLst>
                  <a:gd name="T0" fmla="*/ 9 w 129"/>
                  <a:gd name="T1" fmla="*/ 63 h 84"/>
                  <a:gd name="T2" fmla="*/ 9 w 129"/>
                  <a:gd name="T3" fmla="*/ 58 h 84"/>
                  <a:gd name="T4" fmla="*/ 2 w 129"/>
                  <a:gd name="T5" fmla="*/ 52 h 84"/>
                  <a:gd name="T6" fmla="*/ 1 w 129"/>
                  <a:gd name="T7" fmla="*/ 48 h 84"/>
                  <a:gd name="T8" fmla="*/ 7 w 129"/>
                  <a:gd name="T9" fmla="*/ 47 h 84"/>
                  <a:gd name="T10" fmla="*/ 10 w 129"/>
                  <a:gd name="T11" fmla="*/ 41 h 84"/>
                  <a:gd name="T12" fmla="*/ 8 w 129"/>
                  <a:gd name="T13" fmla="*/ 37 h 84"/>
                  <a:gd name="T14" fmla="*/ 9 w 129"/>
                  <a:gd name="T15" fmla="*/ 32 h 84"/>
                  <a:gd name="T16" fmla="*/ 13 w 129"/>
                  <a:gd name="T17" fmla="*/ 28 h 84"/>
                  <a:gd name="T18" fmla="*/ 9 w 129"/>
                  <a:gd name="T19" fmla="*/ 23 h 84"/>
                  <a:gd name="T20" fmla="*/ 11 w 129"/>
                  <a:gd name="T21" fmla="*/ 18 h 84"/>
                  <a:gd name="T22" fmla="*/ 9 w 129"/>
                  <a:gd name="T23" fmla="*/ 8 h 84"/>
                  <a:gd name="T24" fmla="*/ 10 w 129"/>
                  <a:gd name="T25" fmla="*/ 7 h 84"/>
                  <a:gd name="T26" fmla="*/ 12 w 129"/>
                  <a:gd name="T27" fmla="*/ 2 h 84"/>
                  <a:gd name="T28" fmla="*/ 16 w 129"/>
                  <a:gd name="T29" fmla="*/ 1 h 84"/>
                  <a:gd name="T30" fmla="*/ 26 w 129"/>
                  <a:gd name="T31" fmla="*/ 2 h 84"/>
                  <a:gd name="T32" fmla="*/ 33 w 129"/>
                  <a:gd name="T33" fmla="*/ 1 h 84"/>
                  <a:gd name="T34" fmla="*/ 41 w 129"/>
                  <a:gd name="T35" fmla="*/ 1 h 84"/>
                  <a:gd name="T36" fmla="*/ 46 w 129"/>
                  <a:gd name="T37" fmla="*/ 4 h 84"/>
                  <a:gd name="T38" fmla="*/ 54 w 129"/>
                  <a:gd name="T39" fmla="*/ 5 h 84"/>
                  <a:gd name="T40" fmla="*/ 60 w 129"/>
                  <a:gd name="T41" fmla="*/ 9 h 84"/>
                  <a:gd name="T42" fmla="*/ 66 w 129"/>
                  <a:gd name="T43" fmla="*/ 10 h 84"/>
                  <a:gd name="T44" fmla="*/ 72 w 129"/>
                  <a:gd name="T45" fmla="*/ 9 h 84"/>
                  <a:gd name="T46" fmla="*/ 75 w 129"/>
                  <a:gd name="T47" fmla="*/ 16 h 84"/>
                  <a:gd name="T48" fmla="*/ 80 w 129"/>
                  <a:gd name="T49" fmla="*/ 23 h 84"/>
                  <a:gd name="T50" fmla="*/ 97 w 129"/>
                  <a:gd name="T51" fmla="*/ 24 h 84"/>
                  <a:gd name="T52" fmla="*/ 94 w 129"/>
                  <a:gd name="T53" fmla="*/ 26 h 84"/>
                  <a:gd name="T54" fmla="*/ 84 w 129"/>
                  <a:gd name="T55" fmla="*/ 26 h 84"/>
                  <a:gd name="T56" fmla="*/ 84 w 129"/>
                  <a:gd name="T57" fmla="*/ 29 h 84"/>
                  <a:gd name="T58" fmla="*/ 92 w 129"/>
                  <a:gd name="T59" fmla="*/ 31 h 84"/>
                  <a:gd name="T60" fmla="*/ 100 w 129"/>
                  <a:gd name="T61" fmla="*/ 33 h 84"/>
                  <a:gd name="T62" fmla="*/ 109 w 129"/>
                  <a:gd name="T63" fmla="*/ 34 h 84"/>
                  <a:gd name="T64" fmla="*/ 125 w 129"/>
                  <a:gd name="T65" fmla="*/ 44 h 84"/>
                  <a:gd name="T66" fmla="*/ 129 w 129"/>
                  <a:gd name="T67" fmla="*/ 48 h 84"/>
                  <a:gd name="T68" fmla="*/ 125 w 129"/>
                  <a:gd name="T69" fmla="*/ 55 h 84"/>
                  <a:gd name="T70" fmla="*/ 121 w 129"/>
                  <a:gd name="T71" fmla="*/ 58 h 84"/>
                  <a:gd name="T72" fmla="*/ 118 w 129"/>
                  <a:gd name="T73" fmla="*/ 62 h 84"/>
                  <a:gd name="T74" fmla="*/ 115 w 129"/>
                  <a:gd name="T75" fmla="*/ 63 h 84"/>
                  <a:gd name="T76" fmla="*/ 112 w 129"/>
                  <a:gd name="T77" fmla="*/ 58 h 84"/>
                  <a:gd name="T78" fmla="*/ 103 w 129"/>
                  <a:gd name="T79" fmla="*/ 56 h 84"/>
                  <a:gd name="T80" fmla="*/ 92 w 129"/>
                  <a:gd name="T81" fmla="*/ 55 h 84"/>
                  <a:gd name="T82" fmla="*/ 83 w 129"/>
                  <a:gd name="T83" fmla="*/ 55 h 84"/>
                  <a:gd name="T84" fmla="*/ 74 w 129"/>
                  <a:gd name="T85" fmla="*/ 55 h 84"/>
                  <a:gd name="T86" fmla="*/ 68 w 129"/>
                  <a:gd name="T87" fmla="*/ 58 h 84"/>
                  <a:gd name="T88" fmla="*/ 64 w 129"/>
                  <a:gd name="T89" fmla="*/ 61 h 84"/>
                  <a:gd name="T90" fmla="*/ 51 w 129"/>
                  <a:gd name="T91" fmla="*/ 61 h 84"/>
                  <a:gd name="T92" fmla="*/ 44 w 129"/>
                  <a:gd name="T93" fmla="*/ 58 h 84"/>
                  <a:gd name="T94" fmla="*/ 34 w 129"/>
                  <a:gd name="T95" fmla="*/ 61 h 84"/>
                  <a:gd name="T96" fmla="*/ 33 w 129"/>
                  <a:gd name="T97" fmla="*/ 62 h 84"/>
                  <a:gd name="T98" fmla="*/ 32 w 129"/>
                  <a:gd name="T99" fmla="*/ 68 h 84"/>
                  <a:gd name="T100" fmla="*/ 23 w 129"/>
                  <a:gd name="T101" fmla="*/ 82 h 84"/>
                  <a:gd name="T102" fmla="*/ 20 w 129"/>
                  <a:gd name="T103" fmla="*/ 84 h 84"/>
                  <a:gd name="T104" fmla="*/ 15 w 129"/>
                  <a:gd name="T105" fmla="*/ 79 h 84"/>
                  <a:gd name="T106" fmla="*/ 12 w 129"/>
                  <a:gd name="T107" fmla="*/ 77 h 84"/>
                  <a:gd name="T108" fmla="*/ 12 w 129"/>
                  <a:gd name="T109" fmla="*/ 72 h 84"/>
                  <a:gd name="T110" fmla="*/ 8 w 129"/>
                  <a:gd name="T111" fmla="*/ 6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9" h="84">
                    <a:moveTo>
                      <a:pt x="8" y="69"/>
                    </a:moveTo>
                    <a:lnTo>
                      <a:pt x="9" y="63"/>
                    </a:lnTo>
                    <a:lnTo>
                      <a:pt x="10" y="61"/>
                    </a:lnTo>
                    <a:lnTo>
                      <a:pt x="9" y="58"/>
                    </a:lnTo>
                    <a:lnTo>
                      <a:pt x="5" y="55"/>
                    </a:lnTo>
                    <a:lnTo>
                      <a:pt x="2" y="52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5" y="48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9" y="32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0" y="16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60" y="9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70" y="9"/>
                    </a:lnTo>
                    <a:lnTo>
                      <a:pt x="72" y="9"/>
                    </a:lnTo>
                    <a:lnTo>
                      <a:pt x="74" y="12"/>
                    </a:lnTo>
                    <a:lnTo>
                      <a:pt x="75" y="16"/>
                    </a:lnTo>
                    <a:lnTo>
                      <a:pt x="77" y="20"/>
                    </a:lnTo>
                    <a:lnTo>
                      <a:pt x="80" y="23"/>
                    </a:lnTo>
                    <a:lnTo>
                      <a:pt x="94" y="22"/>
                    </a:lnTo>
                    <a:lnTo>
                      <a:pt x="97" y="24"/>
                    </a:lnTo>
                    <a:lnTo>
                      <a:pt x="96" y="25"/>
                    </a:lnTo>
                    <a:lnTo>
                      <a:pt x="94" y="26"/>
                    </a:lnTo>
                    <a:lnTo>
                      <a:pt x="87" y="26"/>
                    </a:lnTo>
                    <a:lnTo>
                      <a:pt x="84" y="26"/>
                    </a:lnTo>
                    <a:lnTo>
                      <a:pt x="84" y="28"/>
                    </a:lnTo>
                    <a:lnTo>
                      <a:pt x="84" y="29"/>
                    </a:lnTo>
                    <a:lnTo>
                      <a:pt x="88" y="30"/>
                    </a:lnTo>
                    <a:lnTo>
                      <a:pt x="92" y="31"/>
                    </a:lnTo>
                    <a:lnTo>
                      <a:pt x="96" y="32"/>
                    </a:lnTo>
                    <a:lnTo>
                      <a:pt x="100" y="33"/>
                    </a:lnTo>
                    <a:lnTo>
                      <a:pt x="104" y="33"/>
                    </a:lnTo>
                    <a:lnTo>
                      <a:pt x="109" y="34"/>
                    </a:lnTo>
                    <a:lnTo>
                      <a:pt x="117" y="37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9" y="48"/>
                    </a:lnTo>
                    <a:lnTo>
                      <a:pt x="128" y="51"/>
                    </a:lnTo>
                    <a:lnTo>
                      <a:pt x="125" y="55"/>
                    </a:lnTo>
                    <a:lnTo>
                      <a:pt x="123" y="57"/>
                    </a:lnTo>
                    <a:lnTo>
                      <a:pt x="121" y="58"/>
                    </a:lnTo>
                    <a:lnTo>
                      <a:pt x="119" y="59"/>
                    </a:lnTo>
                    <a:lnTo>
                      <a:pt x="118" y="62"/>
                    </a:lnTo>
                    <a:lnTo>
                      <a:pt x="117" y="63"/>
                    </a:lnTo>
                    <a:lnTo>
                      <a:pt x="115" y="63"/>
                    </a:lnTo>
                    <a:lnTo>
                      <a:pt x="113" y="61"/>
                    </a:lnTo>
                    <a:lnTo>
                      <a:pt x="112" y="58"/>
                    </a:lnTo>
                    <a:lnTo>
                      <a:pt x="108" y="56"/>
                    </a:lnTo>
                    <a:lnTo>
                      <a:pt x="103" y="56"/>
                    </a:lnTo>
                    <a:lnTo>
                      <a:pt x="96" y="54"/>
                    </a:lnTo>
                    <a:lnTo>
                      <a:pt x="92" y="55"/>
                    </a:lnTo>
                    <a:lnTo>
                      <a:pt x="87" y="55"/>
                    </a:lnTo>
                    <a:lnTo>
                      <a:pt x="83" y="55"/>
                    </a:lnTo>
                    <a:lnTo>
                      <a:pt x="79" y="54"/>
                    </a:lnTo>
                    <a:lnTo>
                      <a:pt x="74" y="55"/>
                    </a:lnTo>
                    <a:lnTo>
                      <a:pt x="70" y="57"/>
                    </a:lnTo>
                    <a:lnTo>
                      <a:pt x="68" y="58"/>
                    </a:lnTo>
                    <a:lnTo>
                      <a:pt x="66" y="60"/>
                    </a:lnTo>
                    <a:lnTo>
                      <a:pt x="64" y="61"/>
                    </a:lnTo>
                    <a:lnTo>
                      <a:pt x="54" y="63"/>
                    </a:lnTo>
                    <a:lnTo>
                      <a:pt x="51" y="61"/>
                    </a:lnTo>
                    <a:lnTo>
                      <a:pt x="48" y="58"/>
                    </a:lnTo>
                    <a:lnTo>
                      <a:pt x="44" y="58"/>
                    </a:lnTo>
                    <a:lnTo>
                      <a:pt x="38" y="60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3" y="62"/>
                    </a:lnTo>
                    <a:lnTo>
                      <a:pt x="33" y="66"/>
                    </a:lnTo>
                    <a:lnTo>
                      <a:pt x="32" y="68"/>
                    </a:lnTo>
                    <a:lnTo>
                      <a:pt x="26" y="76"/>
                    </a:lnTo>
                    <a:lnTo>
                      <a:pt x="23" y="82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3" y="79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2" y="72"/>
                    </a:lnTo>
                    <a:lnTo>
                      <a:pt x="10" y="70"/>
                    </a:lnTo>
                    <a:lnTo>
                      <a:pt x="8" y="6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" name="Freeform 65">
                <a:extLst>
                  <a:ext uri="{FF2B5EF4-FFF2-40B4-BE49-F238E27FC236}">
                    <a16:creationId xmlns:a16="http://schemas.microsoft.com/office/drawing/2014/main" id="{D7D970EA-7FE8-5621-537B-6BDA1EA34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2501"/>
                <a:ext cx="212" cy="211"/>
              </a:xfrm>
              <a:custGeom>
                <a:avLst/>
                <a:gdLst>
                  <a:gd name="T0" fmla="*/ 598 w 724"/>
                  <a:gd name="T1" fmla="*/ 20 h 720"/>
                  <a:gd name="T2" fmla="*/ 597 w 724"/>
                  <a:gd name="T3" fmla="*/ 31 h 720"/>
                  <a:gd name="T4" fmla="*/ 596 w 724"/>
                  <a:gd name="T5" fmla="*/ 62 h 720"/>
                  <a:gd name="T6" fmla="*/ 595 w 724"/>
                  <a:gd name="T7" fmla="*/ 91 h 720"/>
                  <a:gd name="T8" fmla="*/ 583 w 724"/>
                  <a:gd name="T9" fmla="*/ 113 h 720"/>
                  <a:gd name="T10" fmla="*/ 567 w 724"/>
                  <a:gd name="T11" fmla="*/ 139 h 720"/>
                  <a:gd name="T12" fmla="*/ 581 w 724"/>
                  <a:gd name="T13" fmla="*/ 167 h 720"/>
                  <a:gd name="T14" fmla="*/ 603 w 724"/>
                  <a:gd name="T15" fmla="*/ 198 h 720"/>
                  <a:gd name="T16" fmla="*/ 626 w 724"/>
                  <a:gd name="T17" fmla="*/ 231 h 720"/>
                  <a:gd name="T18" fmla="*/ 638 w 724"/>
                  <a:gd name="T19" fmla="*/ 288 h 720"/>
                  <a:gd name="T20" fmla="*/ 644 w 724"/>
                  <a:gd name="T21" fmla="*/ 315 h 720"/>
                  <a:gd name="T22" fmla="*/ 650 w 724"/>
                  <a:gd name="T23" fmla="*/ 375 h 720"/>
                  <a:gd name="T24" fmla="*/ 649 w 724"/>
                  <a:gd name="T25" fmla="*/ 420 h 720"/>
                  <a:gd name="T26" fmla="*/ 635 w 724"/>
                  <a:gd name="T27" fmla="*/ 446 h 720"/>
                  <a:gd name="T28" fmla="*/ 656 w 724"/>
                  <a:gd name="T29" fmla="*/ 484 h 720"/>
                  <a:gd name="T30" fmla="*/ 669 w 724"/>
                  <a:gd name="T31" fmla="*/ 514 h 720"/>
                  <a:gd name="T32" fmla="*/ 712 w 724"/>
                  <a:gd name="T33" fmla="*/ 527 h 720"/>
                  <a:gd name="T34" fmla="*/ 670 w 724"/>
                  <a:gd name="T35" fmla="*/ 585 h 720"/>
                  <a:gd name="T36" fmla="*/ 567 w 724"/>
                  <a:gd name="T37" fmla="*/ 650 h 720"/>
                  <a:gd name="T38" fmla="*/ 519 w 724"/>
                  <a:gd name="T39" fmla="*/ 693 h 720"/>
                  <a:gd name="T40" fmla="*/ 460 w 724"/>
                  <a:gd name="T41" fmla="*/ 713 h 720"/>
                  <a:gd name="T42" fmla="*/ 422 w 724"/>
                  <a:gd name="T43" fmla="*/ 720 h 720"/>
                  <a:gd name="T44" fmla="*/ 414 w 724"/>
                  <a:gd name="T45" fmla="*/ 712 h 720"/>
                  <a:gd name="T46" fmla="*/ 417 w 724"/>
                  <a:gd name="T47" fmla="*/ 702 h 720"/>
                  <a:gd name="T48" fmla="*/ 409 w 724"/>
                  <a:gd name="T49" fmla="*/ 686 h 720"/>
                  <a:gd name="T50" fmla="*/ 384 w 724"/>
                  <a:gd name="T51" fmla="*/ 675 h 720"/>
                  <a:gd name="T52" fmla="*/ 362 w 724"/>
                  <a:gd name="T53" fmla="*/ 666 h 720"/>
                  <a:gd name="T54" fmla="*/ 345 w 724"/>
                  <a:gd name="T55" fmla="*/ 650 h 720"/>
                  <a:gd name="T56" fmla="*/ 316 w 724"/>
                  <a:gd name="T57" fmla="*/ 622 h 720"/>
                  <a:gd name="T58" fmla="*/ 247 w 724"/>
                  <a:gd name="T59" fmla="*/ 574 h 720"/>
                  <a:gd name="T60" fmla="*/ 178 w 724"/>
                  <a:gd name="T61" fmla="*/ 525 h 720"/>
                  <a:gd name="T62" fmla="*/ 119 w 724"/>
                  <a:gd name="T63" fmla="*/ 483 h 720"/>
                  <a:gd name="T64" fmla="*/ 79 w 724"/>
                  <a:gd name="T65" fmla="*/ 457 h 720"/>
                  <a:gd name="T66" fmla="*/ 39 w 724"/>
                  <a:gd name="T67" fmla="*/ 431 h 720"/>
                  <a:gd name="T68" fmla="*/ 0 w 724"/>
                  <a:gd name="T69" fmla="*/ 405 h 720"/>
                  <a:gd name="T70" fmla="*/ 0 w 724"/>
                  <a:gd name="T71" fmla="*/ 358 h 720"/>
                  <a:gd name="T72" fmla="*/ 12 w 724"/>
                  <a:gd name="T73" fmla="*/ 340 h 720"/>
                  <a:gd name="T74" fmla="*/ 42 w 724"/>
                  <a:gd name="T75" fmla="*/ 322 h 720"/>
                  <a:gd name="T76" fmla="*/ 55 w 724"/>
                  <a:gd name="T77" fmla="*/ 312 h 720"/>
                  <a:gd name="T78" fmla="*/ 75 w 724"/>
                  <a:gd name="T79" fmla="*/ 311 h 720"/>
                  <a:gd name="T80" fmla="*/ 81 w 724"/>
                  <a:gd name="T81" fmla="*/ 305 h 720"/>
                  <a:gd name="T82" fmla="*/ 113 w 724"/>
                  <a:gd name="T83" fmla="*/ 299 h 720"/>
                  <a:gd name="T84" fmla="*/ 142 w 724"/>
                  <a:gd name="T85" fmla="*/ 273 h 720"/>
                  <a:gd name="T86" fmla="*/ 174 w 724"/>
                  <a:gd name="T87" fmla="*/ 259 h 720"/>
                  <a:gd name="T88" fmla="*/ 172 w 724"/>
                  <a:gd name="T89" fmla="*/ 250 h 720"/>
                  <a:gd name="T90" fmla="*/ 171 w 724"/>
                  <a:gd name="T91" fmla="*/ 239 h 720"/>
                  <a:gd name="T92" fmla="*/ 174 w 724"/>
                  <a:gd name="T93" fmla="*/ 228 h 720"/>
                  <a:gd name="T94" fmla="*/ 201 w 724"/>
                  <a:gd name="T95" fmla="*/ 214 h 720"/>
                  <a:gd name="T96" fmla="*/ 226 w 724"/>
                  <a:gd name="T97" fmla="*/ 211 h 720"/>
                  <a:gd name="T98" fmla="*/ 261 w 724"/>
                  <a:gd name="T99" fmla="*/ 211 h 720"/>
                  <a:gd name="T100" fmla="*/ 265 w 724"/>
                  <a:gd name="T101" fmla="*/ 193 h 720"/>
                  <a:gd name="T102" fmla="*/ 250 w 724"/>
                  <a:gd name="T103" fmla="*/ 171 h 720"/>
                  <a:gd name="T104" fmla="*/ 244 w 724"/>
                  <a:gd name="T105" fmla="*/ 138 h 720"/>
                  <a:gd name="T106" fmla="*/ 243 w 724"/>
                  <a:gd name="T107" fmla="*/ 111 h 720"/>
                  <a:gd name="T108" fmla="*/ 237 w 724"/>
                  <a:gd name="T109" fmla="*/ 97 h 720"/>
                  <a:gd name="T110" fmla="*/ 245 w 724"/>
                  <a:gd name="T111" fmla="*/ 82 h 720"/>
                  <a:gd name="T112" fmla="*/ 289 w 724"/>
                  <a:gd name="T113" fmla="*/ 53 h 720"/>
                  <a:gd name="T114" fmla="*/ 315 w 724"/>
                  <a:gd name="T115" fmla="*/ 40 h 720"/>
                  <a:gd name="T116" fmla="*/ 386 w 724"/>
                  <a:gd name="T117" fmla="*/ 21 h 720"/>
                  <a:gd name="T118" fmla="*/ 471 w 724"/>
                  <a:gd name="T119" fmla="*/ 8 h 720"/>
                  <a:gd name="T120" fmla="*/ 505 w 724"/>
                  <a:gd name="T121" fmla="*/ 12 h 720"/>
                  <a:gd name="T122" fmla="*/ 547 w 724"/>
                  <a:gd name="T123" fmla="*/ 7 h 720"/>
                  <a:gd name="T124" fmla="*/ 578 w 724"/>
                  <a:gd name="T125" fmla="*/ 9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720">
                    <a:moveTo>
                      <a:pt x="605" y="6"/>
                    </a:moveTo>
                    <a:lnTo>
                      <a:pt x="606" y="9"/>
                    </a:lnTo>
                    <a:lnTo>
                      <a:pt x="606" y="11"/>
                    </a:lnTo>
                    <a:lnTo>
                      <a:pt x="603" y="13"/>
                    </a:lnTo>
                    <a:lnTo>
                      <a:pt x="600" y="14"/>
                    </a:lnTo>
                    <a:lnTo>
                      <a:pt x="598" y="20"/>
                    </a:lnTo>
                    <a:lnTo>
                      <a:pt x="593" y="24"/>
                    </a:lnTo>
                    <a:lnTo>
                      <a:pt x="592" y="25"/>
                    </a:lnTo>
                    <a:lnTo>
                      <a:pt x="592" y="26"/>
                    </a:lnTo>
                    <a:lnTo>
                      <a:pt x="595" y="27"/>
                    </a:lnTo>
                    <a:lnTo>
                      <a:pt x="597" y="29"/>
                    </a:lnTo>
                    <a:lnTo>
                      <a:pt x="597" y="31"/>
                    </a:lnTo>
                    <a:lnTo>
                      <a:pt x="596" y="39"/>
                    </a:lnTo>
                    <a:lnTo>
                      <a:pt x="595" y="45"/>
                    </a:lnTo>
                    <a:lnTo>
                      <a:pt x="593" y="53"/>
                    </a:lnTo>
                    <a:lnTo>
                      <a:pt x="594" y="56"/>
                    </a:lnTo>
                    <a:lnTo>
                      <a:pt x="595" y="59"/>
                    </a:lnTo>
                    <a:lnTo>
                      <a:pt x="596" y="62"/>
                    </a:lnTo>
                    <a:lnTo>
                      <a:pt x="596" y="65"/>
                    </a:lnTo>
                    <a:lnTo>
                      <a:pt x="596" y="73"/>
                    </a:lnTo>
                    <a:lnTo>
                      <a:pt x="597" y="77"/>
                    </a:lnTo>
                    <a:lnTo>
                      <a:pt x="599" y="81"/>
                    </a:lnTo>
                    <a:lnTo>
                      <a:pt x="596" y="86"/>
                    </a:lnTo>
                    <a:lnTo>
                      <a:pt x="595" y="91"/>
                    </a:lnTo>
                    <a:lnTo>
                      <a:pt x="594" y="97"/>
                    </a:lnTo>
                    <a:lnTo>
                      <a:pt x="593" y="101"/>
                    </a:lnTo>
                    <a:lnTo>
                      <a:pt x="592" y="105"/>
                    </a:lnTo>
                    <a:lnTo>
                      <a:pt x="589" y="109"/>
                    </a:lnTo>
                    <a:lnTo>
                      <a:pt x="586" y="111"/>
                    </a:lnTo>
                    <a:lnTo>
                      <a:pt x="583" y="113"/>
                    </a:lnTo>
                    <a:lnTo>
                      <a:pt x="579" y="115"/>
                    </a:lnTo>
                    <a:lnTo>
                      <a:pt x="576" y="122"/>
                    </a:lnTo>
                    <a:lnTo>
                      <a:pt x="569" y="127"/>
                    </a:lnTo>
                    <a:lnTo>
                      <a:pt x="568" y="129"/>
                    </a:lnTo>
                    <a:lnTo>
                      <a:pt x="567" y="133"/>
                    </a:lnTo>
                    <a:lnTo>
                      <a:pt x="567" y="139"/>
                    </a:lnTo>
                    <a:lnTo>
                      <a:pt x="569" y="144"/>
                    </a:lnTo>
                    <a:lnTo>
                      <a:pt x="572" y="151"/>
                    </a:lnTo>
                    <a:lnTo>
                      <a:pt x="575" y="159"/>
                    </a:lnTo>
                    <a:lnTo>
                      <a:pt x="575" y="163"/>
                    </a:lnTo>
                    <a:lnTo>
                      <a:pt x="577" y="165"/>
                    </a:lnTo>
                    <a:lnTo>
                      <a:pt x="581" y="167"/>
                    </a:lnTo>
                    <a:lnTo>
                      <a:pt x="587" y="171"/>
                    </a:lnTo>
                    <a:lnTo>
                      <a:pt x="589" y="172"/>
                    </a:lnTo>
                    <a:lnTo>
                      <a:pt x="592" y="177"/>
                    </a:lnTo>
                    <a:lnTo>
                      <a:pt x="596" y="187"/>
                    </a:lnTo>
                    <a:lnTo>
                      <a:pt x="597" y="193"/>
                    </a:lnTo>
                    <a:lnTo>
                      <a:pt x="603" y="198"/>
                    </a:lnTo>
                    <a:lnTo>
                      <a:pt x="609" y="203"/>
                    </a:lnTo>
                    <a:lnTo>
                      <a:pt x="614" y="207"/>
                    </a:lnTo>
                    <a:lnTo>
                      <a:pt x="621" y="211"/>
                    </a:lnTo>
                    <a:lnTo>
                      <a:pt x="621" y="213"/>
                    </a:lnTo>
                    <a:lnTo>
                      <a:pt x="624" y="222"/>
                    </a:lnTo>
                    <a:lnTo>
                      <a:pt x="626" y="231"/>
                    </a:lnTo>
                    <a:lnTo>
                      <a:pt x="628" y="241"/>
                    </a:lnTo>
                    <a:lnTo>
                      <a:pt x="630" y="252"/>
                    </a:lnTo>
                    <a:lnTo>
                      <a:pt x="633" y="263"/>
                    </a:lnTo>
                    <a:lnTo>
                      <a:pt x="634" y="270"/>
                    </a:lnTo>
                    <a:lnTo>
                      <a:pt x="636" y="278"/>
                    </a:lnTo>
                    <a:lnTo>
                      <a:pt x="638" y="288"/>
                    </a:lnTo>
                    <a:lnTo>
                      <a:pt x="635" y="290"/>
                    </a:lnTo>
                    <a:lnTo>
                      <a:pt x="631" y="293"/>
                    </a:lnTo>
                    <a:lnTo>
                      <a:pt x="634" y="297"/>
                    </a:lnTo>
                    <a:lnTo>
                      <a:pt x="639" y="305"/>
                    </a:lnTo>
                    <a:lnTo>
                      <a:pt x="642" y="312"/>
                    </a:lnTo>
                    <a:lnTo>
                      <a:pt x="644" y="315"/>
                    </a:lnTo>
                    <a:lnTo>
                      <a:pt x="646" y="323"/>
                    </a:lnTo>
                    <a:lnTo>
                      <a:pt x="648" y="330"/>
                    </a:lnTo>
                    <a:lnTo>
                      <a:pt x="649" y="333"/>
                    </a:lnTo>
                    <a:lnTo>
                      <a:pt x="649" y="339"/>
                    </a:lnTo>
                    <a:lnTo>
                      <a:pt x="649" y="355"/>
                    </a:lnTo>
                    <a:lnTo>
                      <a:pt x="650" y="375"/>
                    </a:lnTo>
                    <a:lnTo>
                      <a:pt x="652" y="385"/>
                    </a:lnTo>
                    <a:lnTo>
                      <a:pt x="649" y="395"/>
                    </a:lnTo>
                    <a:lnTo>
                      <a:pt x="646" y="403"/>
                    </a:lnTo>
                    <a:lnTo>
                      <a:pt x="646" y="408"/>
                    </a:lnTo>
                    <a:lnTo>
                      <a:pt x="648" y="415"/>
                    </a:lnTo>
                    <a:lnTo>
                      <a:pt x="649" y="420"/>
                    </a:lnTo>
                    <a:lnTo>
                      <a:pt x="651" y="422"/>
                    </a:lnTo>
                    <a:lnTo>
                      <a:pt x="651" y="431"/>
                    </a:lnTo>
                    <a:lnTo>
                      <a:pt x="650" y="434"/>
                    </a:lnTo>
                    <a:lnTo>
                      <a:pt x="644" y="438"/>
                    </a:lnTo>
                    <a:lnTo>
                      <a:pt x="637" y="442"/>
                    </a:lnTo>
                    <a:lnTo>
                      <a:pt x="635" y="446"/>
                    </a:lnTo>
                    <a:lnTo>
                      <a:pt x="635" y="450"/>
                    </a:lnTo>
                    <a:lnTo>
                      <a:pt x="636" y="453"/>
                    </a:lnTo>
                    <a:lnTo>
                      <a:pt x="640" y="460"/>
                    </a:lnTo>
                    <a:lnTo>
                      <a:pt x="647" y="470"/>
                    </a:lnTo>
                    <a:lnTo>
                      <a:pt x="655" y="481"/>
                    </a:lnTo>
                    <a:lnTo>
                      <a:pt x="656" y="484"/>
                    </a:lnTo>
                    <a:lnTo>
                      <a:pt x="656" y="492"/>
                    </a:lnTo>
                    <a:lnTo>
                      <a:pt x="659" y="502"/>
                    </a:lnTo>
                    <a:lnTo>
                      <a:pt x="663" y="506"/>
                    </a:lnTo>
                    <a:lnTo>
                      <a:pt x="664" y="510"/>
                    </a:lnTo>
                    <a:lnTo>
                      <a:pt x="666" y="512"/>
                    </a:lnTo>
                    <a:lnTo>
                      <a:pt x="669" y="514"/>
                    </a:lnTo>
                    <a:lnTo>
                      <a:pt x="670" y="514"/>
                    </a:lnTo>
                    <a:lnTo>
                      <a:pt x="679" y="511"/>
                    </a:lnTo>
                    <a:lnTo>
                      <a:pt x="694" y="516"/>
                    </a:lnTo>
                    <a:lnTo>
                      <a:pt x="708" y="520"/>
                    </a:lnTo>
                    <a:lnTo>
                      <a:pt x="709" y="521"/>
                    </a:lnTo>
                    <a:lnTo>
                      <a:pt x="712" y="527"/>
                    </a:lnTo>
                    <a:lnTo>
                      <a:pt x="717" y="536"/>
                    </a:lnTo>
                    <a:lnTo>
                      <a:pt x="721" y="544"/>
                    </a:lnTo>
                    <a:lnTo>
                      <a:pt x="724" y="551"/>
                    </a:lnTo>
                    <a:lnTo>
                      <a:pt x="706" y="562"/>
                    </a:lnTo>
                    <a:lnTo>
                      <a:pt x="688" y="574"/>
                    </a:lnTo>
                    <a:lnTo>
                      <a:pt x="670" y="585"/>
                    </a:lnTo>
                    <a:lnTo>
                      <a:pt x="651" y="597"/>
                    </a:lnTo>
                    <a:lnTo>
                      <a:pt x="633" y="608"/>
                    </a:lnTo>
                    <a:lnTo>
                      <a:pt x="615" y="620"/>
                    </a:lnTo>
                    <a:lnTo>
                      <a:pt x="597" y="631"/>
                    </a:lnTo>
                    <a:lnTo>
                      <a:pt x="579" y="643"/>
                    </a:lnTo>
                    <a:lnTo>
                      <a:pt x="567" y="650"/>
                    </a:lnTo>
                    <a:lnTo>
                      <a:pt x="559" y="657"/>
                    </a:lnTo>
                    <a:lnTo>
                      <a:pt x="549" y="665"/>
                    </a:lnTo>
                    <a:lnTo>
                      <a:pt x="540" y="674"/>
                    </a:lnTo>
                    <a:lnTo>
                      <a:pt x="533" y="680"/>
                    </a:lnTo>
                    <a:lnTo>
                      <a:pt x="524" y="689"/>
                    </a:lnTo>
                    <a:lnTo>
                      <a:pt x="519" y="693"/>
                    </a:lnTo>
                    <a:lnTo>
                      <a:pt x="509" y="702"/>
                    </a:lnTo>
                    <a:lnTo>
                      <a:pt x="506" y="704"/>
                    </a:lnTo>
                    <a:lnTo>
                      <a:pt x="492" y="707"/>
                    </a:lnTo>
                    <a:lnTo>
                      <a:pt x="480" y="709"/>
                    </a:lnTo>
                    <a:lnTo>
                      <a:pt x="468" y="711"/>
                    </a:lnTo>
                    <a:lnTo>
                      <a:pt x="460" y="713"/>
                    </a:lnTo>
                    <a:lnTo>
                      <a:pt x="452" y="715"/>
                    </a:lnTo>
                    <a:lnTo>
                      <a:pt x="441" y="717"/>
                    </a:lnTo>
                    <a:lnTo>
                      <a:pt x="433" y="718"/>
                    </a:lnTo>
                    <a:lnTo>
                      <a:pt x="425" y="720"/>
                    </a:lnTo>
                    <a:lnTo>
                      <a:pt x="423" y="720"/>
                    </a:lnTo>
                    <a:lnTo>
                      <a:pt x="422" y="720"/>
                    </a:lnTo>
                    <a:lnTo>
                      <a:pt x="421" y="720"/>
                    </a:lnTo>
                    <a:lnTo>
                      <a:pt x="418" y="719"/>
                    </a:lnTo>
                    <a:lnTo>
                      <a:pt x="416" y="717"/>
                    </a:lnTo>
                    <a:lnTo>
                      <a:pt x="414" y="716"/>
                    </a:lnTo>
                    <a:lnTo>
                      <a:pt x="413" y="714"/>
                    </a:lnTo>
                    <a:lnTo>
                      <a:pt x="414" y="712"/>
                    </a:lnTo>
                    <a:lnTo>
                      <a:pt x="416" y="710"/>
                    </a:lnTo>
                    <a:lnTo>
                      <a:pt x="416" y="708"/>
                    </a:lnTo>
                    <a:lnTo>
                      <a:pt x="417" y="707"/>
                    </a:lnTo>
                    <a:lnTo>
                      <a:pt x="418" y="706"/>
                    </a:lnTo>
                    <a:lnTo>
                      <a:pt x="418" y="705"/>
                    </a:lnTo>
                    <a:lnTo>
                      <a:pt x="417" y="702"/>
                    </a:lnTo>
                    <a:lnTo>
                      <a:pt x="417" y="699"/>
                    </a:lnTo>
                    <a:lnTo>
                      <a:pt x="417" y="693"/>
                    </a:lnTo>
                    <a:lnTo>
                      <a:pt x="417" y="691"/>
                    </a:lnTo>
                    <a:lnTo>
                      <a:pt x="417" y="691"/>
                    </a:lnTo>
                    <a:lnTo>
                      <a:pt x="414" y="688"/>
                    </a:lnTo>
                    <a:lnTo>
                      <a:pt x="409" y="686"/>
                    </a:lnTo>
                    <a:lnTo>
                      <a:pt x="405" y="684"/>
                    </a:lnTo>
                    <a:lnTo>
                      <a:pt x="403" y="684"/>
                    </a:lnTo>
                    <a:lnTo>
                      <a:pt x="398" y="683"/>
                    </a:lnTo>
                    <a:lnTo>
                      <a:pt x="391" y="682"/>
                    </a:lnTo>
                    <a:lnTo>
                      <a:pt x="389" y="680"/>
                    </a:lnTo>
                    <a:lnTo>
                      <a:pt x="384" y="675"/>
                    </a:lnTo>
                    <a:lnTo>
                      <a:pt x="382" y="674"/>
                    </a:lnTo>
                    <a:lnTo>
                      <a:pt x="372" y="673"/>
                    </a:lnTo>
                    <a:lnTo>
                      <a:pt x="368" y="672"/>
                    </a:lnTo>
                    <a:lnTo>
                      <a:pt x="366" y="670"/>
                    </a:lnTo>
                    <a:lnTo>
                      <a:pt x="363" y="669"/>
                    </a:lnTo>
                    <a:lnTo>
                      <a:pt x="362" y="666"/>
                    </a:lnTo>
                    <a:lnTo>
                      <a:pt x="362" y="663"/>
                    </a:lnTo>
                    <a:lnTo>
                      <a:pt x="361" y="662"/>
                    </a:lnTo>
                    <a:lnTo>
                      <a:pt x="349" y="656"/>
                    </a:lnTo>
                    <a:lnTo>
                      <a:pt x="347" y="654"/>
                    </a:lnTo>
                    <a:lnTo>
                      <a:pt x="345" y="652"/>
                    </a:lnTo>
                    <a:lnTo>
                      <a:pt x="345" y="650"/>
                    </a:lnTo>
                    <a:lnTo>
                      <a:pt x="345" y="646"/>
                    </a:lnTo>
                    <a:lnTo>
                      <a:pt x="345" y="643"/>
                    </a:lnTo>
                    <a:lnTo>
                      <a:pt x="344" y="642"/>
                    </a:lnTo>
                    <a:lnTo>
                      <a:pt x="339" y="638"/>
                    </a:lnTo>
                    <a:lnTo>
                      <a:pt x="328" y="630"/>
                    </a:lnTo>
                    <a:lnTo>
                      <a:pt x="316" y="622"/>
                    </a:lnTo>
                    <a:lnTo>
                      <a:pt x="305" y="614"/>
                    </a:lnTo>
                    <a:lnTo>
                      <a:pt x="293" y="606"/>
                    </a:lnTo>
                    <a:lnTo>
                      <a:pt x="282" y="598"/>
                    </a:lnTo>
                    <a:lnTo>
                      <a:pt x="270" y="590"/>
                    </a:lnTo>
                    <a:lnTo>
                      <a:pt x="259" y="582"/>
                    </a:lnTo>
                    <a:lnTo>
                      <a:pt x="247" y="574"/>
                    </a:lnTo>
                    <a:lnTo>
                      <a:pt x="236" y="566"/>
                    </a:lnTo>
                    <a:lnTo>
                      <a:pt x="224" y="557"/>
                    </a:lnTo>
                    <a:lnTo>
                      <a:pt x="213" y="549"/>
                    </a:lnTo>
                    <a:lnTo>
                      <a:pt x="201" y="541"/>
                    </a:lnTo>
                    <a:lnTo>
                      <a:pt x="190" y="533"/>
                    </a:lnTo>
                    <a:lnTo>
                      <a:pt x="178" y="525"/>
                    </a:lnTo>
                    <a:lnTo>
                      <a:pt x="167" y="517"/>
                    </a:lnTo>
                    <a:lnTo>
                      <a:pt x="155" y="508"/>
                    </a:lnTo>
                    <a:lnTo>
                      <a:pt x="146" y="501"/>
                    </a:lnTo>
                    <a:lnTo>
                      <a:pt x="135" y="494"/>
                    </a:lnTo>
                    <a:lnTo>
                      <a:pt x="127" y="489"/>
                    </a:lnTo>
                    <a:lnTo>
                      <a:pt x="119" y="483"/>
                    </a:lnTo>
                    <a:lnTo>
                      <a:pt x="111" y="478"/>
                    </a:lnTo>
                    <a:lnTo>
                      <a:pt x="105" y="474"/>
                    </a:lnTo>
                    <a:lnTo>
                      <a:pt x="99" y="470"/>
                    </a:lnTo>
                    <a:lnTo>
                      <a:pt x="92" y="465"/>
                    </a:lnTo>
                    <a:lnTo>
                      <a:pt x="85" y="461"/>
                    </a:lnTo>
                    <a:lnTo>
                      <a:pt x="79" y="457"/>
                    </a:lnTo>
                    <a:lnTo>
                      <a:pt x="72" y="453"/>
                    </a:lnTo>
                    <a:lnTo>
                      <a:pt x="66" y="448"/>
                    </a:lnTo>
                    <a:lnTo>
                      <a:pt x="59" y="444"/>
                    </a:lnTo>
                    <a:lnTo>
                      <a:pt x="52" y="440"/>
                    </a:lnTo>
                    <a:lnTo>
                      <a:pt x="46" y="435"/>
                    </a:lnTo>
                    <a:lnTo>
                      <a:pt x="39" y="431"/>
                    </a:lnTo>
                    <a:lnTo>
                      <a:pt x="33" y="427"/>
                    </a:lnTo>
                    <a:lnTo>
                      <a:pt x="26" y="422"/>
                    </a:lnTo>
                    <a:lnTo>
                      <a:pt x="19" y="418"/>
                    </a:lnTo>
                    <a:lnTo>
                      <a:pt x="13" y="414"/>
                    </a:lnTo>
                    <a:lnTo>
                      <a:pt x="6" y="409"/>
                    </a:lnTo>
                    <a:lnTo>
                      <a:pt x="0" y="405"/>
                    </a:lnTo>
                    <a:lnTo>
                      <a:pt x="0" y="397"/>
                    </a:lnTo>
                    <a:lnTo>
                      <a:pt x="0" y="391"/>
                    </a:lnTo>
                    <a:lnTo>
                      <a:pt x="0" y="381"/>
                    </a:lnTo>
                    <a:lnTo>
                      <a:pt x="0" y="373"/>
                    </a:lnTo>
                    <a:lnTo>
                      <a:pt x="0" y="364"/>
                    </a:lnTo>
                    <a:lnTo>
                      <a:pt x="0" y="358"/>
                    </a:lnTo>
                    <a:lnTo>
                      <a:pt x="0" y="352"/>
                    </a:lnTo>
                    <a:lnTo>
                      <a:pt x="0" y="350"/>
                    </a:lnTo>
                    <a:lnTo>
                      <a:pt x="0" y="348"/>
                    </a:lnTo>
                    <a:lnTo>
                      <a:pt x="4" y="347"/>
                    </a:lnTo>
                    <a:lnTo>
                      <a:pt x="10" y="342"/>
                    </a:lnTo>
                    <a:lnTo>
                      <a:pt x="12" y="340"/>
                    </a:lnTo>
                    <a:lnTo>
                      <a:pt x="14" y="338"/>
                    </a:lnTo>
                    <a:lnTo>
                      <a:pt x="24" y="332"/>
                    </a:lnTo>
                    <a:lnTo>
                      <a:pt x="26" y="330"/>
                    </a:lnTo>
                    <a:lnTo>
                      <a:pt x="35" y="323"/>
                    </a:lnTo>
                    <a:lnTo>
                      <a:pt x="37" y="322"/>
                    </a:lnTo>
                    <a:lnTo>
                      <a:pt x="42" y="322"/>
                    </a:lnTo>
                    <a:lnTo>
                      <a:pt x="44" y="320"/>
                    </a:lnTo>
                    <a:lnTo>
                      <a:pt x="46" y="317"/>
                    </a:lnTo>
                    <a:lnTo>
                      <a:pt x="50" y="314"/>
                    </a:lnTo>
                    <a:lnTo>
                      <a:pt x="53" y="313"/>
                    </a:lnTo>
                    <a:lnTo>
                      <a:pt x="54" y="312"/>
                    </a:lnTo>
                    <a:lnTo>
                      <a:pt x="55" y="312"/>
                    </a:lnTo>
                    <a:lnTo>
                      <a:pt x="64" y="313"/>
                    </a:lnTo>
                    <a:lnTo>
                      <a:pt x="67" y="314"/>
                    </a:lnTo>
                    <a:lnTo>
                      <a:pt x="71" y="314"/>
                    </a:lnTo>
                    <a:lnTo>
                      <a:pt x="73" y="314"/>
                    </a:lnTo>
                    <a:lnTo>
                      <a:pt x="74" y="313"/>
                    </a:lnTo>
                    <a:lnTo>
                      <a:pt x="75" y="311"/>
                    </a:lnTo>
                    <a:lnTo>
                      <a:pt x="76" y="308"/>
                    </a:lnTo>
                    <a:lnTo>
                      <a:pt x="76" y="306"/>
                    </a:lnTo>
                    <a:lnTo>
                      <a:pt x="76" y="305"/>
                    </a:lnTo>
                    <a:lnTo>
                      <a:pt x="77" y="304"/>
                    </a:lnTo>
                    <a:lnTo>
                      <a:pt x="79" y="305"/>
                    </a:lnTo>
                    <a:lnTo>
                      <a:pt x="81" y="305"/>
                    </a:lnTo>
                    <a:lnTo>
                      <a:pt x="86" y="305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102" y="302"/>
                    </a:lnTo>
                    <a:lnTo>
                      <a:pt x="108" y="300"/>
                    </a:lnTo>
                    <a:lnTo>
                      <a:pt x="113" y="299"/>
                    </a:lnTo>
                    <a:lnTo>
                      <a:pt x="118" y="295"/>
                    </a:lnTo>
                    <a:lnTo>
                      <a:pt x="122" y="290"/>
                    </a:lnTo>
                    <a:lnTo>
                      <a:pt x="127" y="284"/>
                    </a:lnTo>
                    <a:lnTo>
                      <a:pt x="130" y="278"/>
                    </a:lnTo>
                    <a:lnTo>
                      <a:pt x="137" y="275"/>
                    </a:lnTo>
                    <a:lnTo>
                      <a:pt x="142" y="273"/>
                    </a:lnTo>
                    <a:lnTo>
                      <a:pt x="145" y="272"/>
                    </a:lnTo>
                    <a:lnTo>
                      <a:pt x="153" y="269"/>
                    </a:lnTo>
                    <a:lnTo>
                      <a:pt x="159" y="264"/>
                    </a:lnTo>
                    <a:lnTo>
                      <a:pt x="164" y="260"/>
                    </a:lnTo>
                    <a:lnTo>
                      <a:pt x="169" y="260"/>
                    </a:lnTo>
                    <a:lnTo>
                      <a:pt x="174" y="259"/>
                    </a:lnTo>
                    <a:lnTo>
                      <a:pt x="176" y="258"/>
                    </a:lnTo>
                    <a:lnTo>
                      <a:pt x="177" y="257"/>
                    </a:lnTo>
                    <a:lnTo>
                      <a:pt x="177" y="254"/>
                    </a:lnTo>
                    <a:lnTo>
                      <a:pt x="175" y="252"/>
                    </a:lnTo>
                    <a:lnTo>
                      <a:pt x="173" y="251"/>
                    </a:lnTo>
                    <a:lnTo>
                      <a:pt x="172" y="250"/>
                    </a:lnTo>
                    <a:lnTo>
                      <a:pt x="170" y="250"/>
                    </a:lnTo>
                    <a:lnTo>
                      <a:pt x="170" y="249"/>
                    </a:lnTo>
                    <a:lnTo>
                      <a:pt x="170" y="246"/>
                    </a:lnTo>
                    <a:lnTo>
                      <a:pt x="170" y="244"/>
                    </a:lnTo>
                    <a:lnTo>
                      <a:pt x="171" y="242"/>
                    </a:lnTo>
                    <a:lnTo>
                      <a:pt x="171" y="239"/>
                    </a:lnTo>
                    <a:lnTo>
                      <a:pt x="170" y="236"/>
                    </a:lnTo>
                    <a:lnTo>
                      <a:pt x="169" y="234"/>
                    </a:lnTo>
                    <a:lnTo>
                      <a:pt x="169" y="231"/>
                    </a:lnTo>
                    <a:lnTo>
                      <a:pt x="170" y="230"/>
                    </a:lnTo>
                    <a:lnTo>
                      <a:pt x="172" y="228"/>
                    </a:lnTo>
                    <a:lnTo>
                      <a:pt x="174" y="228"/>
                    </a:lnTo>
                    <a:lnTo>
                      <a:pt x="178" y="229"/>
                    </a:lnTo>
                    <a:lnTo>
                      <a:pt x="184" y="228"/>
                    </a:lnTo>
                    <a:lnTo>
                      <a:pt x="198" y="223"/>
                    </a:lnTo>
                    <a:lnTo>
                      <a:pt x="199" y="221"/>
                    </a:lnTo>
                    <a:lnTo>
                      <a:pt x="200" y="217"/>
                    </a:lnTo>
                    <a:lnTo>
                      <a:pt x="201" y="214"/>
                    </a:lnTo>
                    <a:lnTo>
                      <a:pt x="203" y="213"/>
                    </a:lnTo>
                    <a:lnTo>
                      <a:pt x="204" y="213"/>
                    </a:lnTo>
                    <a:lnTo>
                      <a:pt x="209" y="212"/>
                    </a:lnTo>
                    <a:lnTo>
                      <a:pt x="216" y="211"/>
                    </a:lnTo>
                    <a:lnTo>
                      <a:pt x="218" y="210"/>
                    </a:lnTo>
                    <a:lnTo>
                      <a:pt x="226" y="211"/>
                    </a:lnTo>
                    <a:lnTo>
                      <a:pt x="231" y="211"/>
                    </a:lnTo>
                    <a:lnTo>
                      <a:pt x="240" y="211"/>
                    </a:lnTo>
                    <a:lnTo>
                      <a:pt x="247" y="212"/>
                    </a:lnTo>
                    <a:lnTo>
                      <a:pt x="252" y="212"/>
                    </a:lnTo>
                    <a:lnTo>
                      <a:pt x="259" y="212"/>
                    </a:lnTo>
                    <a:lnTo>
                      <a:pt x="261" y="211"/>
                    </a:lnTo>
                    <a:lnTo>
                      <a:pt x="261" y="209"/>
                    </a:lnTo>
                    <a:lnTo>
                      <a:pt x="260" y="205"/>
                    </a:lnTo>
                    <a:lnTo>
                      <a:pt x="261" y="202"/>
                    </a:lnTo>
                    <a:lnTo>
                      <a:pt x="263" y="199"/>
                    </a:lnTo>
                    <a:lnTo>
                      <a:pt x="267" y="196"/>
                    </a:lnTo>
                    <a:lnTo>
                      <a:pt x="265" y="193"/>
                    </a:lnTo>
                    <a:lnTo>
                      <a:pt x="263" y="191"/>
                    </a:lnTo>
                    <a:lnTo>
                      <a:pt x="259" y="188"/>
                    </a:lnTo>
                    <a:lnTo>
                      <a:pt x="257" y="187"/>
                    </a:lnTo>
                    <a:lnTo>
                      <a:pt x="253" y="183"/>
                    </a:lnTo>
                    <a:lnTo>
                      <a:pt x="251" y="179"/>
                    </a:lnTo>
                    <a:lnTo>
                      <a:pt x="250" y="171"/>
                    </a:lnTo>
                    <a:lnTo>
                      <a:pt x="247" y="167"/>
                    </a:lnTo>
                    <a:lnTo>
                      <a:pt x="245" y="161"/>
                    </a:lnTo>
                    <a:lnTo>
                      <a:pt x="247" y="151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4" y="138"/>
                    </a:lnTo>
                    <a:lnTo>
                      <a:pt x="245" y="133"/>
                    </a:lnTo>
                    <a:lnTo>
                      <a:pt x="244" y="125"/>
                    </a:lnTo>
                    <a:lnTo>
                      <a:pt x="241" y="117"/>
                    </a:lnTo>
                    <a:lnTo>
                      <a:pt x="243" y="114"/>
                    </a:lnTo>
                    <a:lnTo>
                      <a:pt x="243" y="113"/>
                    </a:lnTo>
                    <a:lnTo>
                      <a:pt x="243" y="111"/>
                    </a:lnTo>
                    <a:lnTo>
                      <a:pt x="240" y="109"/>
                    </a:lnTo>
                    <a:lnTo>
                      <a:pt x="239" y="107"/>
                    </a:lnTo>
                    <a:lnTo>
                      <a:pt x="240" y="105"/>
                    </a:lnTo>
                    <a:lnTo>
                      <a:pt x="241" y="102"/>
                    </a:lnTo>
                    <a:lnTo>
                      <a:pt x="241" y="101"/>
                    </a:lnTo>
                    <a:lnTo>
                      <a:pt x="237" y="97"/>
                    </a:lnTo>
                    <a:lnTo>
                      <a:pt x="229" y="91"/>
                    </a:lnTo>
                    <a:lnTo>
                      <a:pt x="227" y="89"/>
                    </a:lnTo>
                    <a:lnTo>
                      <a:pt x="226" y="86"/>
                    </a:lnTo>
                    <a:lnTo>
                      <a:pt x="233" y="86"/>
                    </a:lnTo>
                    <a:lnTo>
                      <a:pt x="237" y="86"/>
                    </a:lnTo>
                    <a:lnTo>
                      <a:pt x="245" y="82"/>
                    </a:lnTo>
                    <a:lnTo>
                      <a:pt x="252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6" y="65"/>
                    </a:lnTo>
                    <a:lnTo>
                      <a:pt x="272" y="61"/>
                    </a:lnTo>
                    <a:lnTo>
                      <a:pt x="289" y="53"/>
                    </a:lnTo>
                    <a:lnTo>
                      <a:pt x="292" y="53"/>
                    </a:lnTo>
                    <a:lnTo>
                      <a:pt x="298" y="55"/>
                    </a:lnTo>
                    <a:lnTo>
                      <a:pt x="302" y="54"/>
                    </a:lnTo>
                    <a:lnTo>
                      <a:pt x="306" y="51"/>
                    </a:lnTo>
                    <a:lnTo>
                      <a:pt x="310" y="44"/>
                    </a:lnTo>
                    <a:lnTo>
                      <a:pt x="315" y="40"/>
                    </a:lnTo>
                    <a:lnTo>
                      <a:pt x="322" y="36"/>
                    </a:lnTo>
                    <a:lnTo>
                      <a:pt x="332" y="32"/>
                    </a:lnTo>
                    <a:lnTo>
                      <a:pt x="338" y="28"/>
                    </a:lnTo>
                    <a:lnTo>
                      <a:pt x="348" y="25"/>
                    </a:lnTo>
                    <a:lnTo>
                      <a:pt x="373" y="23"/>
                    </a:lnTo>
                    <a:lnTo>
                      <a:pt x="386" y="21"/>
                    </a:lnTo>
                    <a:lnTo>
                      <a:pt x="395" y="21"/>
                    </a:lnTo>
                    <a:lnTo>
                      <a:pt x="404" y="15"/>
                    </a:lnTo>
                    <a:lnTo>
                      <a:pt x="408" y="13"/>
                    </a:lnTo>
                    <a:lnTo>
                      <a:pt x="428" y="13"/>
                    </a:lnTo>
                    <a:lnTo>
                      <a:pt x="437" y="8"/>
                    </a:lnTo>
                    <a:lnTo>
                      <a:pt x="471" y="8"/>
                    </a:lnTo>
                    <a:lnTo>
                      <a:pt x="475" y="10"/>
                    </a:lnTo>
                    <a:lnTo>
                      <a:pt x="479" y="12"/>
                    </a:lnTo>
                    <a:lnTo>
                      <a:pt x="486" y="18"/>
                    </a:lnTo>
                    <a:lnTo>
                      <a:pt x="490" y="19"/>
                    </a:lnTo>
                    <a:lnTo>
                      <a:pt x="494" y="18"/>
                    </a:lnTo>
                    <a:lnTo>
                      <a:pt x="505" y="12"/>
                    </a:lnTo>
                    <a:lnTo>
                      <a:pt x="517" y="10"/>
                    </a:lnTo>
                    <a:lnTo>
                      <a:pt x="523" y="6"/>
                    </a:lnTo>
                    <a:lnTo>
                      <a:pt x="526" y="2"/>
                    </a:lnTo>
                    <a:lnTo>
                      <a:pt x="532" y="0"/>
                    </a:lnTo>
                    <a:lnTo>
                      <a:pt x="535" y="4"/>
                    </a:lnTo>
                    <a:lnTo>
                      <a:pt x="547" y="7"/>
                    </a:lnTo>
                    <a:lnTo>
                      <a:pt x="555" y="6"/>
                    </a:lnTo>
                    <a:lnTo>
                      <a:pt x="558" y="5"/>
                    </a:lnTo>
                    <a:lnTo>
                      <a:pt x="557" y="0"/>
                    </a:lnTo>
                    <a:lnTo>
                      <a:pt x="565" y="1"/>
                    </a:lnTo>
                    <a:lnTo>
                      <a:pt x="571" y="4"/>
                    </a:lnTo>
                    <a:lnTo>
                      <a:pt x="578" y="9"/>
                    </a:lnTo>
                    <a:lnTo>
                      <a:pt x="582" y="10"/>
                    </a:lnTo>
                    <a:lnTo>
                      <a:pt x="589" y="8"/>
                    </a:lnTo>
                    <a:lnTo>
                      <a:pt x="605" y="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66">
                <a:extLst>
                  <a:ext uri="{FF2B5EF4-FFF2-40B4-BE49-F238E27FC236}">
                    <a16:creationId xmlns:a16="http://schemas.microsoft.com/office/drawing/2014/main" id="{240A3F95-B8E5-628F-C3B2-3B6EEA9E1A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8" y="2895"/>
                <a:ext cx="168" cy="66"/>
              </a:xfrm>
              <a:custGeom>
                <a:avLst/>
                <a:gdLst>
                  <a:gd name="T0" fmla="*/ 562 w 575"/>
                  <a:gd name="T1" fmla="*/ 55 h 225"/>
                  <a:gd name="T2" fmla="*/ 573 w 575"/>
                  <a:gd name="T3" fmla="*/ 68 h 225"/>
                  <a:gd name="T4" fmla="*/ 575 w 575"/>
                  <a:gd name="T5" fmla="*/ 84 h 225"/>
                  <a:gd name="T6" fmla="*/ 568 w 575"/>
                  <a:gd name="T7" fmla="*/ 88 h 225"/>
                  <a:gd name="T8" fmla="*/ 546 w 575"/>
                  <a:gd name="T9" fmla="*/ 125 h 225"/>
                  <a:gd name="T10" fmla="*/ 508 w 575"/>
                  <a:gd name="T11" fmla="*/ 146 h 225"/>
                  <a:gd name="T12" fmla="*/ 476 w 575"/>
                  <a:gd name="T13" fmla="*/ 162 h 225"/>
                  <a:gd name="T14" fmla="*/ 473 w 575"/>
                  <a:gd name="T15" fmla="*/ 171 h 225"/>
                  <a:gd name="T16" fmla="*/ 468 w 575"/>
                  <a:gd name="T17" fmla="*/ 169 h 225"/>
                  <a:gd name="T18" fmla="*/ 464 w 575"/>
                  <a:gd name="T19" fmla="*/ 182 h 225"/>
                  <a:gd name="T20" fmla="*/ 458 w 575"/>
                  <a:gd name="T21" fmla="*/ 196 h 225"/>
                  <a:gd name="T22" fmla="*/ 455 w 575"/>
                  <a:gd name="T23" fmla="*/ 208 h 225"/>
                  <a:gd name="T24" fmla="*/ 447 w 575"/>
                  <a:gd name="T25" fmla="*/ 219 h 225"/>
                  <a:gd name="T26" fmla="*/ 437 w 575"/>
                  <a:gd name="T27" fmla="*/ 224 h 225"/>
                  <a:gd name="T28" fmla="*/ 426 w 575"/>
                  <a:gd name="T29" fmla="*/ 209 h 225"/>
                  <a:gd name="T30" fmla="*/ 410 w 575"/>
                  <a:gd name="T31" fmla="*/ 204 h 225"/>
                  <a:gd name="T32" fmla="*/ 395 w 575"/>
                  <a:gd name="T33" fmla="*/ 206 h 225"/>
                  <a:gd name="T34" fmla="*/ 393 w 575"/>
                  <a:gd name="T35" fmla="*/ 197 h 225"/>
                  <a:gd name="T36" fmla="*/ 396 w 575"/>
                  <a:gd name="T37" fmla="*/ 190 h 225"/>
                  <a:gd name="T38" fmla="*/ 401 w 575"/>
                  <a:gd name="T39" fmla="*/ 183 h 225"/>
                  <a:gd name="T40" fmla="*/ 400 w 575"/>
                  <a:gd name="T41" fmla="*/ 173 h 225"/>
                  <a:gd name="T42" fmla="*/ 398 w 575"/>
                  <a:gd name="T43" fmla="*/ 168 h 225"/>
                  <a:gd name="T44" fmla="*/ 415 w 575"/>
                  <a:gd name="T45" fmla="*/ 147 h 225"/>
                  <a:gd name="T46" fmla="*/ 414 w 575"/>
                  <a:gd name="T47" fmla="*/ 123 h 225"/>
                  <a:gd name="T48" fmla="*/ 408 w 575"/>
                  <a:gd name="T49" fmla="*/ 133 h 225"/>
                  <a:gd name="T50" fmla="*/ 395 w 575"/>
                  <a:gd name="T51" fmla="*/ 143 h 225"/>
                  <a:gd name="T52" fmla="*/ 375 w 575"/>
                  <a:gd name="T53" fmla="*/ 127 h 225"/>
                  <a:gd name="T54" fmla="*/ 381 w 575"/>
                  <a:gd name="T55" fmla="*/ 99 h 225"/>
                  <a:gd name="T56" fmla="*/ 391 w 575"/>
                  <a:gd name="T57" fmla="*/ 74 h 225"/>
                  <a:gd name="T58" fmla="*/ 392 w 575"/>
                  <a:gd name="T59" fmla="*/ 63 h 225"/>
                  <a:gd name="T60" fmla="*/ 407 w 575"/>
                  <a:gd name="T61" fmla="*/ 30 h 225"/>
                  <a:gd name="T62" fmla="*/ 422 w 575"/>
                  <a:gd name="T63" fmla="*/ 17 h 225"/>
                  <a:gd name="T64" fmla="*/ 450 w 575"/>
                  <a:gd name="T65" fmla="*/ 0 h 225"/>
                  <a:gd name="T66" fmla="*/ 472 w 575"/>
                  <a:gd name="T67" fmla="*/ 17 h 225"/>
                  <a:gd name="T68" fmla="*/ 493 w 575"/>
                  <a:gd name="T69" fmla="*/ 26 h 225"/>
                  <a:gd name="T70" fmla="*/ 504 w 575"/>
                  <a:gd name="T71" fmla="*/ 38 h 225"/>
                  <a:gd name="T72" fmla="*/ 522 w 575"/>
                  <a:gd name="T73" fmla="*/ 42 h 225"/>
                  <a:gd name="T74" fmla="*/ 534 w 575"/>
                  <a:gd name="T75" fmla="*/ 41 h 225"/>
                  <a:gd name="T76" fmla="*/ 547 w 575"/>
                  <a:gd name="T77" fmla="*/ 38 h 225"/>
                  <a:gd name="T78" fmla="*/ 568 w 575"/>
                  <a:gd name="T79" fmla="*/ 52 h 225"/>
                  <a:gd name="T80" fmla="*/ 447 w 575"/>
                  <a:gd name="T81" fmla="*/ 3 h 225"/>
                  <a:gd name="T82" fmla="*/ 25 w 575"/>
                  <a:gd name="T83" fmla="*/ 69 h 225"/>
                  <a:gd name="T84" fmla="*/ 18 w 575"/>
                  <a:gd name="T85" fmla="*/ 86 h 225"/>
                  <a:gd name="T86" fmla="*/ 11 w 575"/>
                  <a:gd name="T87" fmla="*/ 75 h 225"/>
                  <a:gd name="T88" fmla="*/ 8 w 575"/>
                  <a:gd name="T89" fmla="*/ 51 h 225"/>
                  <a:gd name="T90" fmla="*/ 6 w 575"/>
                  <a:gd name="T91" fmla="*/ 47 h 225"/>
                  <a:gd name="T92" fmla="*/ 30 w 575"/>
                  <a:gd name="T93" fmla="*/ 62 h 225"/>
                  <a:gd name="T94" fmla="*/ 38 w 575"/>
                  <a:gd name="T95" fmla="*/ 62 h 225"/>
                  <a:gd name="T96" fmla="*/ 0 w 575"/>
                  <a:gd name="T97" fmla="*/ 60 h 225"/>
                  <a:gd name="T98" fmla="*/ 44 w 575"/>
                  <a:gd name="T99" fmla="*/ 77 h 225"/>
                  <a:gd name="T100" fmla="*/ 51 w 575"/>
                  <a:gd name="T101" fmla="*/ 73 h 225"/>
                  <a:gd name="T102" fmla="*/ 73 w 575"/>
                  <a:gd name="T103" fmla="*/ 83 h 225"/>
                  <a:gd name="T104" fmla="*/ 82 w 575"/>
                  <a:gd name="T105" fmla="*/ 74 h 225"/>
                  <a:gd name="T106" fmla="*/ 78 w 575"/>
                  <a:gd name="T107" fmla="*/ 82 h 225"/>
                  <a:gd name="T108" fmla="*/ 44 w 575"/>
                  <a:gd name="T109" fmla="*/ 95 h 225"/>
                  <a:gd name="T110" fmla="*/ 399 w 575"/>
                  <a:gd name="T111" fmla="*/ 155 h 225"/>
                  <a:gd name="T112" fmla="*/ 409 w 575"/>
                  <a:gd name="T113" fmla="*/ 14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75" h="225">
                    <a:moveTo>
                      <a:pt x="574" y="54"/>
                    </a:moveTo>
                    <a:lnTo>
                      <a:pt x="572" y="55"/>
                    </a:lnTo>
                    <a:lnTo>
                      <a:pt x="570" y="56"/>
                    </a:lnTo>
                    <a:lnTo>
                      <a:pt x="567" y="56"/>
                    </a:lnTo>
                    <a:lnTo>
                      <a:pt x="564" y="55"/>
                    </a:lnTo>
                    <a:lnTo>
                      <a:pt x="562" y="55"/>
                    </a:lnTo>
                    <a:lnTo>
                      <a:pt x="562" y="56"/>
                    </a:lnTo>
                    <a:lnTo>
                      <a:pt x="564" y="57"/>
                    </a:lnTo>
                    <a:lnTo>
                      <a:pt x="567" y="59"/>
                    </a:lnTo>
                    <a:lnTo>
                      <a:pt x="568" y="62"/>
                    </a:lnTo>
                    <a:lnTo>
                      <a:pt x="569" y="65"/>
                    </a:lnTo>
                    <a:lnTo>
                      <a:pt x="573" y="68"/>
                    </a:lnTo>
                    <a:lnTo>
                      <a:pt x="575" y="70"/>
                    </a:lnTo>
                    <a:lnTo>
                      <a:pt x="575" y="71"/>
                    </a:lnTo>
                    <a:lnTo>
                      <a:pt x="574" y="73"/>
                    </a:lnTo>
                    <a:lnTo>
                      <a:pt x="574" y="75"/>
                    </a:lnTo>
                    <a:lnTo>
                      <a:pt x="575" y="84"/>
                    </a:lnTo>
                    <a:lnTo>
                      <a:pt x="575" y="84"/>
                    </a:lnTo>
                    <a:lnTo>
                      <a:pt x="573" y="84"/>
                    </a:lnTo>
                    <a:lnTo>
                      <a:pt x="572" y="84"/>
                    </a:lnTo>
                    <a:lnTo>
                      <a:pt x="571" y="83"/>
                    </a:lnTo>
                    <a:lnTo>
                      <a:pt x="570" y="83"/>
                    </a:lnTo>
                    <a:lnTo>
                      <a:pt x="569" y="84"/>
                    </a:lnTo>
                    <a:lnTo>
                      <a:pt x="568" y="88"/>
                    </a:lnTo>
                    <a:lnTo>
                      <a:pt x="566" y="96"/>
                    </a:lnTo>
                    <a:lnTo>
                      <a:pt x="564" y="104"/>
                    </a:lnTo>
                    <a:lnTo>
                      <a:pt x="562" y="107"/>
                    </a:lnTo>
                    <a:lnTo>
                      <a:pt x="558" y="111"/>
                    </a:lnTo>
                    <a:lnTo>
                      <a:pt x="553" y="117"/>
                    </a:lnTo>
                    <a:lnTo>
                      <a:pt x="546" y="125"/>
                    </a:lnTo>
                    <a:lnTo>
                      <a:pt x="541" y="129"/>
                    </a:lnTo>
                    <a:lnTo>
                      <a:pt x="536" y="132"/>
                    </a:lnTo>
                    <a:lnTo>
                      <a:pt x="531" y="135"/>
                    </a:lnTo>
                    <a:lnTo>
                      <a:pt x="525" y="140"/>
                    </a:lnTo>
                    <a:lnTo>
                      <a:pt x="518" y="142"/>
                    </a:lnTo>
                    <a:lnTo>
                      <a:pt x="508" y="146"/>
                    </a:lnTo>
                    <a:lnTo>
                      <a:pt x="501" y="148"/>
                    </a:lnTo>
                    <a:lnTo>
                      <a:pt x="496" y="150"/>
                    </a:lnTo>
                    <a:lnTo>
                      <a:pt x="491" y="152"/>
                    </a:lnTo>
                    <a:lnTo>
                      <a:pt x="484" y="154"/>
                    </a:lnTo>
                    <a:lnTo>
                      <a:pt x="481" y="157"/>
                    </a:lnTo>
                    <a:lnTo>
                      <a:pt x="476" y="162"/>
                    </a:lnTo>
                    <a:lnTo>
                      <a:pt x="474" y="165"/>
                    </a:lnTo>
                    <a:lnTo>
                      <a:pt x="472" y="167"/>
                    </a:lnTo>
                    <a:lnTo>
                      <a:pt x="472" y="168"/>
                    </a:lnTo>
                    <a:lnTo>
                      <a:pt x="472" y="169"/>
                    </a:lnTo>
                    <a:lnTo>
                      <a:pt x="473" y="170"/>
                    </a:lnTo>
                    <a:lnTo>
                      <a:pt x="473" y="171"/>
                    </a:lnTo>
                    <a:lnTo>
                      <a:pt x="472" y="172"/>
                    </a:lnTo>
                    <a:lnTo>
                      <a:pt x="471" y="172"/>
                    </a:lnTo>
                    <a:lnTo>
                      <a:pt x="470" y="172"/>
                    </a:lnTo>
                    <a:lnTo>
                      <a:pt x="470" y="170"/>
                    </a:lnTo>
                    <a:lnTo>
                      <a:pt x="469" y="169"/>
                    </a:lnTo>
                    <a:lnTo>
                      <a:pt x="468" y="169"/>
                    </a:lnTo>
                    <a:lnTo>
                      <a:pt x="467" y="169"/>
                    </a:lnTo>
                    <a:lnTo>
                      <a:pt x="467" y="170"/>
                    </a:lnTo>
                    <a:lnTo>
                      <a:pt x="465" y="176"/>
                    </a:lnTo>
                    <a:lnTo>
                      <a:pt x="465" y="179"/>
                    </a:lnTo>
                    <a:lnTo>
                      <a:pt x="464" y="180"/>
                    </a:lnTo>
                    <a:lnTo>
                      <a:pt x="464" y="182"/>
                    </a:lnTo>
                    <a:lnTo>
                      <a:pt x="462" y="185"/>
                    </a:lnTo>
                    <a:lnTo>
                      <a:pt x="462" y="187"/>
                    </a:lnTo>
                    <a:lnTo>
                      <a:pt x="461" y="188"/>
                    </a:lnTo>
                    <a:lnTo>
                      <a:pt x="460" y="190"/>
                    </a:lnTo>
                    <a:lnTo>
                      <a:pt x="459" y="191"/>
                    </a:lnTo>
                    <a:lnTo>
                      <a:pt x="458" y="196"/>
                    </a:lnTo>
                    <a:lnTo>
                      <a:pt x="456" y="199"/>
                    </a:lnTo>
                    <a:lnTo>
                      <a:pt x="455" y="201"/>
                    </a:lnTo>
                    <a:lnTo>
                      <a:pt x="455" y="203"/>
                    </a:lnTo>
                    <a:lnTo>
                      <a:pt x="456" y="205"/>
                    </a:lnTo>
                    <a:lnTo>
                      <a:pt x="456" y="206"/>
                    </a:lnTo>
                    <a:lnTo>
                      <a:pt x="455" y="208"/>
                    </a:lnTo>
                    <a:lnTo>
                      <a:pt x="455" y="210"/>
                    </a:lnTo>
                    <a:lnTo>
                      <a:pt x="453" y="211"/>
                    </a:lnTo>
                    <a:lnTo>
                      <a:pt x="449" y="213"/>
                    </a:lnTo>
                    <a:lnTo>
                      <a:pt x="447" y="215"/>
                    </a:lnTo>
                    <a:lnTo>
                      <a:pt x="446" y="217"/>
                    </a:lnTo>
                    <a:lnTo>
                      <a:pt x="447" y="219"/>
                    </a:lnTo>
                    <a:lnTo>
                      <a:pt x="447" y="220"/>
                    </a:lnTo>
                    <a:lnTo>
                      <a:pt x="445" y="221"/>
                    </a:lnTo>
                    <a:lnTo>
                      <a:pt x="444" y="222"/>
                    </a:lnTo>
                    <a:lnTo>
                      <a:pt x="443" y="224"/>
                    </a:lnTo>
                    <a:lnTo>
                      <a:pt x="441" y="225"/>
                    </a:lnTo>
                    <a:lnTo>
                      <a:pt x="437" y="224"/>
                    </a:lnTo>
                    <a:lnTo>
                      <a:pt x="434" y="223"/>
                    </a:lnTo>
                    <a:lnTo>
                      <a:pt x="432" y="222"/>
                    </a:lnTo>
                    <a:lnTo>
                      <a:pt x="430" y="219"/>
                    </a:lnTo>
                    <a:lnTo>
                      <a:pt x="428" y="217"/>
                    </a:lnTo>
                    <a:lnTo>
                      <a:pt x="426" y="213"/>
                    </a:lnTo>
                    <a:lnTo>
                      <a:pt x="426" y="209"/>
                    </a:lnTo>
                    <a:lnTo>
                      <a:pt x="423" y="208"/>
                    </a:lnTo>
                    <a:lnTo>
                      <a:pt x="421" y="206"/>
                    </a:lnTo>
                    <a:lnTo>
                      <a:pt x="419" y="206"/>
                    </a:lnTo>
                    <a:lnTo>
                      <a:pt x="416" y="207"/>
                    </a:lnTo>
                    <a:lnTo>
                      <a:pt x="414" y="206"/>
                    </a:lnTo>
                    <a:lnTo>
                      <a:pt x="410" y="204"/>
                    </a:lnTo>
                    <a:lnTo>
                      <a:pt x="406" y="201"/>
                    </a:lnTo>
                    <a:lnTo>
                      <a:pt x="404" y="200"/>
                    </a:lnTo>
                    <a:lnTo>
                      <a:pt x="402" y="201"/>
                    </a:lnTo>
                    <a:lnTo>
                      <a:pt x="401" y="202"/>
                    </a:lnTo>
                    <a:lnTo>
                      <a:pt x="398" y="205"/>
                    </a:lnTo>
                    <a:lnTo>
                      <a:pt x="395" y="206"/>
                    </a:lnTo>
                    <a:lnTo>
                      <a:pt x="394" y="206"/>
                    </a:lnTo>
                    <a:lnTo>
                      <a:pt x="392" y="205"/>
                    </a:lnTo>
                    <a:lnTo>
                      <a:pt x="392" y="204"/>
                    </a:lnTo>
                    <a:lnTo>
                      <a:pt x="393" y="202"/>
                    </a:lnTo>
                    <a:lnTo>
                      <a:pt x="396" y="197"/>
                    </a:lnTo>
                    <a:lnTo>
                      <a:pt x="393" y="197"/>
                    </a:lnTo>
                    <a:lnTo>
                      <a:pt x="392" y="196"/>
                    </a:lnTo>
                    <a:lnTo>
                      <a:pt x="391" y="194"/>
                    </a:lnTo>
                    <a:lnTo>
                      <a:pt x="391" y="192"/>
                    </a:lnTo>
                    <a:lnTo>
                      <a:pt x="391" y="190"/>
                    </a:lnTo>
                    <a:lnTo>
                      <a:pt x="393" y="189"/>
                    </a:lnTo>
                    <a:lnTo>
                      <a:pt x="396" y="190"/>
                    </a:lnTo>
                    <a:lnTo>
                      <a:pt x="398" y="190"/>
                    </a:lnTo>
                    <a:lnTo>
                      <a:pt x="399" y="188"/>
                    </a:lnTo>
                    <a:lnTo>
                      <a:pt x="401" y="187"/>
                    </a:lnTo>
                    <a:lnTo>
                      <a:pt x="402" y="187"/>
                    </a:lnTo>
                    <a:lnTo>
                      <a:pt x="402" y="186"/>
                    </a:lnTo>
                    <a:lnTo>
                      <a:pt x="401" y="183"/>
                    </a:lnTo>
                    <a:lnTo>
                      <a:pt x="401" y="181"/>
                    </a:lnTo>
                    <a:lnTo>
                      <a:pt x="401" y="180"/>
                    </a:lnTo>
                    <a:lnTo>
                      <a:pt x="401" y="178"/>
                    </a:lnTo>
                    <a:lnTo>
                      <a:pt x="401" y="176"/>
                    </a:lnTo>
                    <a:lnTo>
                      <a:pt x="400" y="175"/>
                    </a:lnTo>
                    <a:lnTo>
                      <a:pt x="400" y="173"/>
                    </a:lnTo>
                    <a:lnTo>
                      <a:pt x="399" y="172"/>
                    </a:lnTo>
                    <a:lnTo>
                      <a:pt x="399" y="171"/>
                    </a:lnTo>
                    <a:lnTo>
                      <a:pt x="399" y="170"/>
                    </a:lnTo>
                    <a:lnTo>
                      <a:pt x="398" y="169"/>
                    </a:lnTo>
                    <a:lnTo>
                      <a:pt x="397" y="169"/>
                    </a:lnTo>
                    <a:lnTo>
                      <a:pt x="398" y="168"/>
                    </a:lnTo>
                    <a:lnTo>
                      <a:pt x="403" y="166"/>
                    </a:lnTo>
                    <a:lnTo>
                      <a:pt x="405" y="165"/>
                    </a:lnTo>
                    <a:lnTo>
                      <a:pt x="408" y="163"/>
                    </a:lnTo>
                    <a:lnTo>
                      <a:pt x="410" y="161"/>
                    </a:lnTo>
                    <a:lnTo>
                      <a:pt x="411" y="158"/>
                    </a:lnTo>
                    <a:lnTo>
                      <a:pt x="415" y="147"/>
                    </a:lnTo>
                    <a:lnTo>
                      <a:pt x="418" y="140"/>
                    </a:lnTo>
                    <a:lnTo>
                      <a:pt x="418" y="137"/>
                    </a:lnTo>
                    <a:lnTo>
                      <a:pt x="415" y="133"/>
                    </a:lnTo>
                    <a:lnTo>
                      <a:pt x="414" y="126"/>
                    </a:lnTo>
                    <a:lnTo>
                      <a:pt x="415" y="124"/>
                    </a:lnTo>
                    <a:lnTo>
                      <a:pt x="414" y="123"/>
                    </a:lnTo>
                    <a:lnTo>
                      <a:pt x="412" y="125"/>
                    </a:lnTo>
                    <a:lnTo>
                      <a:pt x="413" y="135"/>
                    </a:lnTo>
                    <a:lnTo>
                      <a:pt x="411" y="139"/>
                    </a:lnTo>
                    <a:lnTo>
                      <a:pt x="409" y="140"/>
                    </a:lnTo>
                    <a:lnTo>
                      <a:pt x="408" y="140"/>
                    </a:lnTo>
                    <a:lnTo>
                      <a:pt x="408" y="133"/>
                    </a:lnTo>
                    <a:lnTo>
                      <a:pt x="407" y="134"/>
                    </a:lnTo>
                    <a:lnTo>
                      <a:pt x="404" y="139"/>
                    </a:lnTo>
                    <a:lnTo>
                      <a:pt x="400" y="142"/>
                    </a:lnTo>
                    <a:lnTo>
                      <a:pt x="400" y="143"/>
                    </a:lnTo>
                    <a:lnTo>
                      <a:pt x="399" y="145"/>
                    </a:lnTo>
                    <a:lnTo>
                      <a:pt x="395" y="143"/>
                    </a:lnTo>
                    <a:lnTo>
                      <a:pt x="393" y="142"/>
                    </a:lnTo>
                    <a:lnTo>
                      <a:pt x="385" y="134"/>
                    </a:lnTo>
                    <a:lnTo>
                      <a:pt x="379" y="132"/>
                    </a:lnTo>
                    <a:lnTo>
                      <a:pt x="376" y="130"/>
                    </a:lnTo>
                    <a:lnTo>
                      <a:pt x="375" y="128"/>
                    </a:lnTo>
                    <a:lnTo>
                      <a:pt x="375" y="127"/>
                    </a:lnTo>
                    <a:lnTo>
                      <a:pt x="378" y="125"/>
                    </a:lnTo>
                    <a:lnTo>
                      <a:pt x="382" y="123"/>
                    </a:lnTo>
                    <a:lnTo>
                      <a:pt x="382" y="118"/>
                    </a:lnTo>
                    <a:lnTo>
                      <a:pt x="382" y="114"/>
                    </a:lnTo>
                    <a:lnTo>
                      <a:pt x="379" y="107"/>
                    </a:lnTo>
                    <a:lnTo>
                      <a:pt x="381" y="99"/>
                    </a:lnTo>
                    <a:lnTo>
                      <a:pt x="380" y="95"/>
                    </a:lnTo>
                    <a:lnTo>
                      <a:pt x="377" y="88"/>
                    </a:lnTo>
                    <a:lnTo>
                      <a:pt x="379" y="84"/>
                    </a:lnTo>
                    <a:lnTo>
                      <a:pt x="387" y="82"/>
                    </a:lnTo>
                    <a:lnTo>
                      <a:pt x="389" y="80"/>
                    </a:lnTo>
                    <a:lnTo>
                      <a:pt x="391" y="74"/>
                    </a:lnTo>
                    <a:lnTo>
                      <a:pt x="393" y="71"/>
                    </a:lnTo>
                    <a:lnTo>
                      <a:pt x="396" y="72"/>
                    </a:lnTo>
                    <a:lnTo>
                      <a:pt x="399" y="72"/>
                    </a:lnTo>
                    <a:lnTo>
                      <a:pt x="395" y="71"/>
                    </a:lnTo>
                    <a:lnTo>
                      <a:pt x="392" y="66"/>
                    </a:lnTo>
                    <a:lnTo>
                      <a:pt x="392" y="63"/>
                    </a:lnTo>
                    <a:lnTo>
                      <a:pt x="397" y="56"/>
                    </a:lnTo>
                    <a:lnTo>
                      <a:pt x="400" y="54"/>
                    </a:lnTo>
                    <a:lnTo>
                      <a:pt x="404" y="51"/>
                    </a:lnTo>
                    <a:lnTo>
                      <a:pt x="407" y="45"/>
                    </a:lnTo>
                    <a:lnTo>
                      <a:pt x="408" y="36"/>
                    </a:lnTo>
                    <a:lnTo>
                      <a:pt x="407" y="30"/>
                    </a:lnTo>
                    <a:lnTo>
                      <a:pt x="406" y="23"/>
                    </a:lnTo>
                    <a:lnTo>
                      <a:pt x="407" y="21"/>
                    </a:lnTo>
                    <a:lnTo>
                      <a:pt x="412" y="20"/>
                    </a:lnTo>
                    <a:lnTo>
                      <a:pt x="416" y="18"/>
                    </a:lnTo>
                    <a:lnTo>
                      <a:pt x="418" y="16"/>
                    </a:lnTo>
                    <a:lnTo>
                      <a:pt x="422" y="17"/>
                    </a:lnTo>
                    <a:lnTo>
                      <a:pt x="427" y="14"/>
                    </a:lnTo>
                    <a:lnTo>
                      <a:pt x="436" y="12"/>
                    </a:lnTo>
                    <a:lnTo>
                      <a:pt x="447" y="8"/>
                    </a:lnTo>
                    <a:lnTo>
                      <a:pt x="450" y="5"/>
                    </a:lnTo>
                    <a:lnTo>
                      <a:pt x="449" y="0"/>
                    </a:lnTo>
                    <a:lnTo>
                      <a:pt x="450" y="0"/>
                    </a:lnTo>
                    <a:lnTo>
                      <a:pt x="453" y="3"/>
                    </a:lnTo>
                    <a:lnTo>
                      <a:pt x="455" y="6"/>
                    </a:lnTo>
                    <a:lnTo>
                      <a:pt x="458" y="7"/>
                    </a:lnTo>
                    <a:lnTo>
                      <a:pt x="461" y="9"/>
                    </a:lnTo>
                    <a:lnTo>
                      <a:pt x="468" y="14"/>
                    </a:lnTo>
                    <a:lnTo>
                      <a:pt x="472" y="17"/>
                    </a:lnTo>
                    <a:lnTo>
                      <a:pt x="477" y="19"/>
                    </a:lnTo>
                    <a:lnTo>
                      <a:pt x="485" y="22"/>
                    </a:lnTo>
                    <a:lnTo>
                      <a:pt x="489" y="21"/>
                    </a:lnTo>
                    <a:lnTo>
                      <a:pt x="490" y="23"/>
                    </a:lnTo>
                    <a:lnTo>
                      <a:pt x="491" y="25"/>
                    </a:lnTo>
                    <a:lnTo>
                      <a:pt x="493" y="26"/>
                    </a:lnTo>
                    <a:lnTo>
                      <a:pt x="495" y="27"/>
                    </a:lnTo>
                    <a:lnTo>
                      <a:pt x="497" y="28"/>
                    </a:lnTo>
                    <a:lnTo>
                      <a:pt x="497" y="28"/>
                    </a:lnTo>
                    <a:lnTo>
                      <a:pt x="499" y="36"/>
                    </a:lnTo>
                    <a:lnTo>
                      <a:pt x="500" y="37"/>
                    </a:lnTo>
                    <a:lnTo>
                      <a:pt x="504" y="38"/>
                    </a:lnTo>
                    <a:lnTo>
                      <a:pt x="508" y="38"/>
                    </a:lnTo>
                    <a:lnTo>
                      <a:pt x="510" y="38"/>
                    </a:lnTo>
                    <a:lnTo>
                      <a:pt x="514" y="40"/>
                    </a:lnTo>
                    <a:lnTo>
                      <a:pt x="517" y="41"/>
                    </a:lnTo>
                    <a:lnTo>
                      <a:pt x="520" y="42"/>
                    </a:lnTo>
                    <a:lnTo>
                      <a:pt x="522" y="42"/>
                    </a:lnTo>
                    <a:lnTo>
                      <a:pt x="523" y="42"/>
                    </a:lnTo>
                    <a:lnTo>
                      <a:pt x="523" y="41"/>
                    </a:lnTo>
                    <a:lnTo>
                      <a:pt x="525" y="41"/>
                    </a:lnTo>
                    <a:lnTo>
                      <a:pt x="528" y="42"/>
                    </a:lnTo>
                    <a:lnTo>
                      <a:pt x="532" y="42"/>
                    </a:lnTo>
                    <a:lnTo>
                      <a:pt x="534" y="41"/>
                    </a:lnTo>
                    <a:lnTo>
                      <a:pt x="534" y="40"/>
                    </a:lnTo>
                    <a:lnTo>
                      <a:pt x="534" y="37"/>
                    </a:lnTo>
                    <a:lnTo>
                      <a:pt x="535" y="36"/>
                    </a:lnTo>
                    <a:lnTo>
                      <a:pt x="538" y="35"/>
                    </a:lnTo>
                    <a:lnTo>
                      <a:pt x="539" y="35"/>
                    </a:lnTo>
                    <a:lnTo>
                      <a:pt x="547" y="38"/>
                    </a:lnTo>
                    <a:lnTo>
                      <a:pt x="548" y="40"/>
                    </a:lnTo>
                    <a:lnTo>
                      <a:pt x="550" y="42"/>
                    </a:lnTo>
                    <a:lnTo>
                      <a:pt x="553" y="45"/>
                    </a:lnTo>
                    <a:lnTo>
                      <a:pt x="557" y="47"/>
                    </a:lnTo>
                    <a:lnTo>
                      <a:pt x="562" y="48"/>
                    </a:lnTo>
                    <a:lnTo>
                      <a:pt x="568" y="52"/>
                    </a:lnTo>
                    <a:lnTo>
                      <a:pt x="574" y="54"/>
                    </a:lnTo>
                    <a:close/>
                    <a:moveTo>
                      <a:pt x="447" y="7"/>
                    </a:moveTo>
                    <a:lnTo>
                      <a:pt x="445" y="7"/>
                    </a:lnTo>
                    <a:lnTo>
                      <a:pt x="444" y="5"/>
                    </a:lnTo>
                    <a:lnTo>
                      <a:pt x="446" y="4"/>
                    </a:lnTo>
                    <a:lnTo>
                      <a:pt x="447" y="3"/>
                    </a:lnTo>
                    <a:lnTo>
                      <a:pt x="447" y="7"/>
                    </a:lnTo>
                    <a:close/>
                    <a:moveTo>
                      <a:pt x="13" y="50"/>
                    </a:moveTo>
                    <a:lnTo>
                      <a:pt x="15" y="52"/>
                    </a:lnTo>
                    <a:lnTo>
                      <a:pt x="17" y="58"/>
                    </a:lnTo>
                    <a:lnTo>
                      <a:pt x="24" y="65"/>
                    </a:lnTo>
                    <a:lnTo>
                      <a:pt x="25" y="69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8" y="74"/>
                    </a:lnTo>
                    <a:lnTo>
                      <a:pt x="30" y="77"/>
                    </a:lnTo>
                    <a:lnTo>
                      <a:pt x="26" y="83"/>
                    </a:lnTo>
                    <a:lnTo>
                      <a:pt x="18" y="86"/>
                    </a:lnTo>
                    <a:lnTo>
                      <a:pt x="10" y="86"/>
                    </a:lnTo>
                    <a:lnTo>
                      <a:pt x="8" y="85"/>
                    </a:lnTo>
                    <a:lnTo>
                      <a:pt x="6" y="83"/>
                    </a:lnTo>
                    <a:lnTo>
                      <a:pt x="5" y="81"/>
                    </a:lnTo>
                    <a:lnTo>
                      <a:pt x="7" y="78"/>
                    </a:lnTo>
                    <a:lnTo>
                      <a:pt x="11" y="75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6" y="68"/>
                    </a:lnTo>
                    <a:lnTo>
                      <a:pt x="14" y="64"/>
                    </a:lnTo>
                    <a:lnTo>
                      <a:pt x="10" y="6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4" y="52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10" y="46"/>
                    </a:lnTo>
                    <a:lnTo>
                      <a:pt x="12" y="47"/>
                    </a:lnTo>
                    <a:lnTo>
                      <a:pt x="13" y="50"/>
                    </a:lnTo>
                    <a:close/>
                    <a:moveTo>
                      <a:pt x="38" y="62"/>
                    </a:moveTo>
                    <a:lnTo>
                      <a:pt x="36" y="63"/>
                    </a:lnTo>
                    <a:lnTo>
                      <a:pt x="30" y="62"/>
                    </a:lnTo>
                    <a:lnTo>
                      <a:pt x="27" y="60"/>
                    </a:lnTo>
                    <a:lnTo>
                      <a:pt x="29" y="57"/>
                    </a:lnTo>
                    <a:lnTo>
                      <a:pt x="31" y="56"/>
                    </a:lnTo>
                    <a:lnTo>
                      <a:pt x="34" y="57"/>
                    </a:lnTo>
                    <a:lnTo>
                      <a:pt x="38" y="60"/>
                    </a:lnTo>
                    <a:lnTo>
                      <a:pt x="38" y="62"/>
                    </a:lnTo>
                    <a:close/>
                    <a:moveTo>
                      <a:pt x="8" y="67"/>
                    </a:moveTo>
                    <a:lnTo>
                      <a:pt x="4" y="67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7" y="59"/>
                    </a:lnTo>
                    <a:lnTo>
                      <a:pt x="9" y="62"/>
                    </a:lnTo>
                    <a:lnTo>
                      <a:pt x="9" y="65"/>
                    </a:lnTo>
                    <a:lnTo>
                      <a:pt x="8" y="67"/>
                    </a:lnTo>
                    <a:close/>
                    <a:moveTo>
                      <a:pt x="46" y="77"/>
                    </a:moveTo>
                    <a:lnTo>
                      <a:pt x="44" y="77"/>
                    </a:lnTo>
                    <a:lnTo>
                      <a:pt x="39" y="74"/>
                    </a:lnTo>
                    <a:lnTo>
                      <a:pt x="39" y="71"/>
                    </a:lnTo>
                    <a:lnTo>
                      <a:pt x="41" y="69"/>
                    </a:lnTo>
                    <a:lnTo>
                      <a:pt x="48" y="67"/>
                    </a:lnTo>
                    <a:lnTo>
                      <a:pt x="51" y="70"/>
                    </a:lnTo>
                    <a:lnTo>
                      <a:pt x="51" y="73"/>
                    </a:lnTo>
                    <a:lnTo>
                      <a:pt x="49" y="76"/>
                    </a:lnTo>
                    <a:lnTo>
                      <a:pt x="47" y="77"/>
                    </a:lnTo>
                    <a:lnTo>
                      <a:pt x="46" y="77"/>
                    </a:lnTo>
                    <a:close/>
                    <a:moveTo>
                      <a:pt x="78" y="82"/>
                    </a:moveTo>
                    <a:lnTo>
                      <a:pt x="74" y="84"/>
                    </a:lnTo>
                    <a:lnTo>
                      <a:pt x="73" y="83"/>
                    </a:lnTo>
                    <a:lnTo>
                      <a:pt x="72" y="82"/>
                    </a:lnTo>
                    <a:lnTo>
                      <a:pt x="72" y="81"/>
                    </a:lnTo>
                    <a:lnTo>
                      <a:pt x="74" y="79"/>
                    </a:lnTo>
                    <a:lnTo>
                      <a:pt x="76" y="78"/>
                    </a:lnTo>
                    <a:lnTo>
                      <a:pt x="78" y="76"/>
                    </a:lnTo>
                    <a:lnTo>
                      <a:pt x="82" y="74"/>
                    </a:lnTo>
                    <a:lnTo>
                      <a:pt x="83" y="75"/>
                    </a:lnTo>
                    <a:lnTo>
                      <a:pt x="84" y="75"/>
                    </a:lnTo>
                    <a:lnTo>
                      <a:pt x="84" y="76"/>
                    </a:lnTo>
                    <a:lnTo>
                      <a:pt x="83" y="78"/>
                    </a:lnTo>
                    <a:lnTo>
                      <a:pt x="80" y="79"/>
                    </a:lnTo>
                    <a:lnTo>
                      <a:pt x="78" y="82"/>
                    </a:lnTo>
                    <a:close/>
                    <a:moveTo>
                      <a:pt x="43" y="97"/>
                    </a:moveTo>
                    <a:lnTo>
                      <a:pt x="42" y="97"/>
                    </a:lnTo>
                    <a:lnTo>
                      <a:pt x="40" y="96"/>
                    </a:lnTo>
                    <a:lnTo>
                      <a:pt x="41" y="93"/>
                    </a:lnTo>
                    <a:lnTo>
                      <a:pt x="43" y="94"/>
                    </a:lnTo>
                    <a:lnTo>
                      <a:pt x="44" y="95"/>
                    </a:lnTo>
                    <a:lnTo>
                      <a:pt x="45" y="96"/>
                    </a:lnTo>
                    <a:lnTo>
                      <a:pt x="43" y="97"/>
                    </a:lnTo>
                    <a:close/>
                    <a:moveTo>
                      <a:pt x="404" y="154"/>
                    </a:moveTo>
                    <a:lnTo>
                      <a:pt x="403" y="156"/>
                    </a:lnTo>
                    <a:lnTo>
                      <a:pt x="400" y="155"/>
                    </a:lnTo>
                    <a:lnTo>
                      <a:pt x="399" y="155"/>
                    </a:lnTo>
                    <a:lnTo>
                      <a:pt x="399" y="153"/>
                    </a:lnTo>
                    <a:lnTo>
                      <a:pt x="400" y="149"/>
                    </a:lnTo>
                    <a:lnTo>
                      <a:pt x="401" y="146"/>
                    </a:lnTo>
                    <a:lnTo>
                      <a:pt x="404" y="144"/>
                    </a:lnTo>
                    <a:lnTo>
                      <a:pt x="406" y="144"/>
                    </a:lnTo>
                    <a:lnTo>
                      <a:pt x="409" y="144"/>
                    </a:lnTo>
                    <a:lnTo>
                      <a:pt x="412" y="146"/>
                    </a:lnTo>
                    <a:lnTo>
                      <a:pt x="408" y="149"/>
                    </a:lnTo>
                    <a:lnTo>
                      <a:pt x="406" y="149"/>
                    </a:lnTo>
                    <a:lnTo>
                      <a:pt x="405" y="150"/>
                    </a:lnTo>
                    <a:lnTo>
                      <a:pt x="404" y="15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" name="Freeform 67">
                <a:extLst>
                  <a:ext uri="{FF2B5EF4-FFF2-40B4-BE49-F238E27FC236}">
                    <a16:creationId xmlns:a16="http://schemas.microsoft.com/office/drawing/2014/main" id="{339D9587-0F53-8CFE-0101-535DFE47A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2569"/>
                <a:ext cx="125" cy="110"/>
              </a:xfrm>
              <a:custGeom>
                <a:avLst/>
                <a:gdLst>
                  <a:gd name="T0" fmla="*/ 337 w 427"/>
                  <a:gd name="T1" fmla="*/ 27 h 378"/>
                  <a:gd name="T2" fmla="*/ 345 w 427"/>
                  <a:gd name="T3" fmla="*/ 49 h 378"/>
                  <a:gd name="T4" fmla="*/ 356 w 427"/>
                  <a:gd name="T5" fmla="*/ 85 h 378"/>
                  <a:gd name="T6" fmla="*/ 348 w 427"/>
                  <a:gd name="T7" fmla="*/ 117 h 378"/>
                  <a:gd name="T8" fmla="*/ 337 w 427"/>
                  <a:gd name="T9" fmla="*/ 151 h 378"/>
                  <a:gd name="T10" fmla="*/ 312 w 427"/>
                  <a:gd name="T11" fmla="*/ 137 h 378"/>
                  <a:gd name="T12" fmla="*/ 298 w 427"/>
                  <a:gd name="T13" fmla="*/ 116 h 378"/>
                  <a:gd name="T14" fmla="*/ 284 w 427"/>
                  <a:gd name="T15" fmla="*/ 91 h 378"/>
                  <a:gd name="T16" fmla="*/ 276 w 427"/>
                  <a:gd name="T17" fmla="*/ 68 h 378"/>
                  <a:gd name="T18" fmla="*/ 268 w 427"/>
                  <a:gd name="T19" fmla="*/ 82 h 378"/>
                  <a:gd name="T20" fmla="*/ 278 w 427"/>
                  <a:gd name="T21" fmla="*/ 100 h 378"/>
                  <a:gd name="T22" fmla="*/ 285 w 427"/>
                  <a:gd name="T23" fmla="*/ 119 h 378"/>
                  <a:gd name="T24" fmla="*/ 298 w 427"/>
                  <a:gd name="T25" fmla="*/ 139 h 378"/>
                  <a:gd name="T26" fmla="*/ 310 w 427"/>
                  <a:gd name="T27" fmla="*/ 159 h 378"/>
                  <a:gd name="T28" fmla="*/ 319 w 427"/>
                  <a:gd name="T29" fmla="*/ 176 h 378"/>
                  <a:gd name="T30" fmla="*/ 328 w 427"/>
                  <a:gd name="T31" fmla="*/ 204 h 378"/>
                  <a:gd name="T32" fmla="*/ 356 w 427"/>
                  <a:gd name="T33" fmla="*/ 259 h 378"/>
                  <a:gd name="T34" fmla="*/ 383 w 427"/>
                  <a:gd name="T35" fmla="*/ 300 h 378"/>
                  <a:gd name="T36" fmla="*/ 380 w 427"/>
                  <a:gd name="T37" fmla="*/ 305 h 378"/>
                  <a:gd name="T38" fmla="*/ 381 w 427"/>
                  <a:gd name="T39" fmla="*/ 330 h 378"/>
                  <a:gd name="T40" fmla="*/ 393 w 427"/>
                  <a:gd name="T41" fmla="*/ 350 h 378"/>
                  <a:gd name="T42" fmla="*/ 427 w 427"/>
                  <a:gd name="T43" fmla="*/ 377 h 378"/>
                  <a:gd name="T44" fmla="*/ 392 w 427"/>
                  <a:gd name="T45" fmla="*/ 378 h 378"/>
                  <a:gd name="T46" fmla="*/ 346 w 427"/>
                  <a:gd name="T47" fmla="*/ 378 h 378"/>
                  <a:gd name="T48" fmla="*/ 300 w 427"/>
                  <a:gd name="T49" fmla="*/ 378 h 378"/>
                  <a:gd name="T50" fmla="*/ 254 w 427"/>
                  <a:gd name="T51" fmla="*/ 378 h 378"/>
                  <a:gd name="T52" fmla="*/ 238 w 427"/>
                  <a:gd name="T53" fmla="*/ 373 h 378"/>
                  <a:gd name="T54" fmla="*/ 230 w 427"/>
                  <a:gd name="T55" fmla="*/ 378 h 378"/>
                  <a:gd name="T56" fmla="*/ 197 w 427"/>
                  <a:gd name="T57" fmla="*/ 378 h 378"/>
                  <a:gd name="T58" fmla="*/ 144 w 427"/>
                  <a:gd name="T59" fmla="*/ 378 h 378"/>
                  <a:gd name="T60" fmla="*/ 90 w 427"/>
                  <a:gd name="T61" fmla="*/ 378 h 378"/>
                  <a:gd name="T62" fmla="*/ 36 w 427"/>
                  <a:gd name="T63" fmla="*/ 378 h 378"/>
                  <a:gd name="T64" fmla="*/ 10 w 427"/>
                  <a:gd name="T65" fmla="*/ 361 h 378"/>
                  <a:gd name="T66" fmla="*/ 10 w 427"/>
                  <a:gd name="T67" fmla="*/ 327 h 378"/>
                  <a:gd name="T68" fmla="*/ 10 w 427"/>
                  <a:gd name="T69" fmla="*/ 293 h 378"/>
                  <a:gd name="T70" fmla="*/ 10 w 427"/>
                  <a:gd name="T71" fmla="*/ 259 h 378"/>
                  <a:gd name="T72" fmla="*/ 10 w 427"/>
                  <a:gd name="T73" fmla="*/ 224 h 378"/>
                  <a:gd name="T74" fmla="*/ 10 w 427"/>
                  <a:gd name="T75" fmla="*/ 189 h 378"/>
                  <a:gd name="T76" fmla="*/ 10 w 427"/>
                  <a:gd name="T77" fmla="*/ 154 h 378"/>
                  <a:gd name="T78" fmla="*/ 10 w 427"/>
                  <a:gd name="T79" fmla="*/ 118 h 378"/>
                  <a:gd name="T80" fmla="*/ 7 w 427"/>
                  <a:gd name="T81" fmla="*/ 92 h 378"/>
                  <a:gd name="T82" fmla="*/ 0 w 427"/>
                  <a:gd name="T83" fmla="*/ 62 h 378"/>
                  <a:gd name="T84" fmla="*/ 8 w 427"/>
                  <a:gd name="T85" fmla="*/ 45 h 378"/>
                  <a:gd name="T86" fmla="*/ 6 w 427"/>
                  <a:gd name="T87" fmla="*/ 24 h 378"/>
                  <a:gd name="T88" fmla="*/ 11 w 427"/>
                  <a:gd name="T89" fmla="*/ 6 h 378"/>
                  <a:gd name="T90" fmla="*/ 18 w 427"/>
                  <a:gd name="T91" fmla="*/ 5 h 378"/>
                  <a:gd name="T92" fmla="*/ 72 w 427"/>
                  <a:gd name="T93" fmla="*/ 7 h 378"/>
                  <a:gd name="T94" fmla="*/ 109 w 427"/>
                  <a:gd name="T95" fmla="*/ 19 h 378"/>
                  <a:gd name="T96" fmla="*/ 150 w 427"/>
                  <a:gd name="T97" fmla="*/ 32 h 378"/>
                  <a:gd name="T98" fmla="*/ 166 w 427"/>
                  <a:gd name="T99" fmla="*/ 30 h 378"/>
                  <a:gd name="T100" fmla="*/ 190 w 427"/>
                  <a:gd name="T101" fmla="*/ 16 h 378"/>
                  <a:gd name="T102" fmla="*/ 198 w 427"/>
                  <a:gd name="T103" fmla="*/ 10 h 378"/>
                  <a:gd name="T104" fmla="*/ 217 w 427"/>
                  <a:gd name="T105" fmla="*/ 5 h 378"/>
                  <a:gd name="T106" fmla="*/ 221 w 427"/>
                  <a:gd name="T107" fmla="*/ 8 h 378"/>
                  <a:gd name="T108" fmla="*/ 228 w 427"/>
                  <a:gd name="T109" fmla="*/ 3 h 378"/>
                  <a:gd name="T110" fmla="*/ 252 w 427"/>
                  <a:gd name="T111" fmla="*/ 5 h 378"/>
                  <a:gd name="T112" fmla="*/ 252 w 427"/>
                  <a:gd name="T113" fmla="*/ 7 h 378"/>
                  <a:gd name="T114" fmla="*/ 256 w 427"/>
                  <a:gd name="T115" fmla="*/ 18 h 378"/>
                  <a:gd name="T116" fmla="*/ 266 w 427"/>
                  <a:gd name="T117" fmla="*/ 18 h 378"/>
                  <a:gd name="T118" fmla="*/ 267 w 427"/>
                  <a:gd name="T119" fmla="*/ 16 h 378"/>
                  <a:gd name="T120" fmla="*/ 286 w 427"/>
                  <a:gd name="T121" fmla="*/ 22 h 378"/>
                  <a:gd name="T122" fmla="*/ 298 w 427"/>
                  <a:gd name="T123" fmla="*/ 23 h 378"/>
                  <a:gd name="T124" fmla="*/ 332 w 427"/>
                  <a:gd name="T125" fmla="*/ 14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" h="378">
                    <a:moveTo>
                      <a:pt x="333" y="13"/>
                    </a:moveTo>
                    <a:lnTo>
                      <a:pt x="333" y="15"/>
                    </a:lnTo>
                    <a:lnTo>
                      <a:pt x="335" y="18"/>
                    </a:lnTo>
                    <a:lnTo>
                      <a:pt x="337" y="27"/>
                    </a:lnTo>
                    <a:lnTo>
                      <a:pt x="340" y="34"/>
                    </a:lnTo>
                    <a:lnTo>
                      <a:pt x="343" y="43"/>
                    </a:lnTo>
                    <a:lnTo>
                      <a:pt x="344" y="47"/>
                    </a:lnTo>
                    <a:lnTo>
                      <a:pt x="345" y="49"/>
                    </a:lnTo>
                    <a:lnTo>
                      <a:pt x="349" y="59"/>
                    </a:lnTo>
                    <a:lnTo>
                      <a:pt x="352" y="68"/>
                    </a:lnTo>
                    <a:lnTo>
                      <a:pt x="354" y="75"/>
                    </a:lnTo>
                    <a:lnTo>
                      <a:pt x="356" y="85"/>
                    </a:lnTo>
                    <a:lnTo>
                      <a:pt x="358" y="88"/>
                    </a:lnTo>
                    <a:lnTo>
                      <a:pt x="356" y="90"/>
                    </a:lnTo>
                    <a:lnTo>
                      <a:pt x="352" y="96"/>
                    </a:lnTo>
                    <a:lnTo>
                      <a:pt x="348" y="117"/>
                    </a:lnTo>
                    <a:lnTo>
                      <a:pt x="342" y="133"/>
                    </a:lnTo>
                    <a:lnTo>
                      <a:pt x="341" y="143"/>
                    </a:lnTo>
                    <a:lnTo>
                      <a:pt x="340" y="146"/>
                    </a:lnTo>
                    <a:lnTo>
                      <a:pt x="337" y="151"/>
                    </a:lnTo>
                    <a:lnTo>
                      <a:pt x="334" y="156"/>
                    </a:lnTo>
                    <a:lnTo>
                      <a:pt x="328" y="154"/>
                    </a:lnTo>
                    <a:lnTo>
                      <a:pt x="318" y="145"/>
                    </a:lnTo>
                    <a:lnTo>
                      <a:pt x="312" y="137"/>
                    </a:lnTo>
                    <a:lnTo>
                      <a:pt x="305" y="132"/>
                    </a:lnTo>
                    <a:lnTo>
                      <a:pt x="300" y="124"/>
                    </a:lnTo>
                    <a:lnTo>
                      <a:pt x="298" y="119"/>
                    </a:lnTo>
                    <a:lnTo>
                      <a:pt x="298" y="116"/>
                    </a:lnTo>
                    <a:lnTo>
                      <a:pt x="295" y="108"/>
                    </a:lnTo>
                    <a:lnTo>
                      <a:pt x="294" y="104"/>
                    </a:lnTo>
                    <a:lnTo>
                      <a:pt x="286" y="96"/>
                    </a:lnTo>
                    <a:lnTo>
                      <a:pt x="284" y="91"/>
                    </a:lnTo>
                    <a:lnTo>
                      <a:pt x="283" y="89"/>
                    </a:lnTo>
                    <a:lnTo>
                      <a:pt x="281" y="86"/>
                    </a:lnTo>
                    <a:lnTo>
                      <a:pt x="278" y="75"/>
                    </a:lnTo>
                    <a:lnTo>
                      <a:pt x="276" y="68"/>
                    </a:lnTo>
                    <a:lnTo>
                      <a:pt x="272" y="70"/>
                    </a:lnTo>
                    <a:lnTo>
                      <a:pt x="273" y="73"/>
                    </a:lnTo>
                    <a:lnTo>
                      <a:pt x="270" y="77"/>
                    </a:lnTo>
                    <a:lnTo>
                      <a:pt x="268" y="82"/>
                    </a:lnTo>
                    <a:lnTo>
                      <a:pt x="270" y="86"/>
                    </a:lnTo>
                    <a:lnTo>
                      <a:pt x="276" y="92"/>
                    </a:lnTo>
                    <a:lnTo>
                      <a:pt x="277" y="94"/>
                    </a:lnTo>
                    <a:lnTo>
                      <a:pt x="278" y="100"/>
                    </a:lnTo>
                    <a:lnTo>
                      <a:pt x="278" y="108"/>
                    </a:lnTo>
                    <a:lnTo>
                      <a:pt x="279" y="110"/>
                    </a:lnTo>
                    <a:lnTo>
                      <a:pt x="283" y="116"/>
                    </a:lnTo>
                    <a:lnTo>
                      <a:pt x="285" y="119"/>
                    </a:lnTo>
                    <a:lnTo>
                      <a:pt x="286" y="122"/>
                    </a:lnTo>
                    <a:lnTo>
                      <a:pt x="287" y="125"/>
                    </a:lnTo>
                    <a:lnTo>
                      <a:pt x="292" y="129"/>
                    </a:lnTo>
                    <a:lnTo>
                      <a:pt x="298" y="139"/>
                    </a:lnTo>
                    <a:lnTo>
                      <a:pt x="304" y="145"/>
                    </a:lnTo>
                    <a:lnTo>
                      <a:pt x="308" y="148"/>
                    </a:lnTo>
                    <a:lnTo>
                      <a:pt x="310" y="151"/>
                    </a:lnTo>
                    <a:lnTo>
                      <a:pt x="310" y="159"/>
                    </a:lnTo>
                    <a:lnTo>
                      <a:pt x="310" y="162"/>
                    </a:lnTo>
                    <a:lnTo>
                      <a:pt x="314" y="169"/>
                    </a:lnTo>
                    <a:lnTo>
                      <a:pt x="315" y="173"/>
                    </a:lnTo>
                    <a:lnTo>
                      <a:pt x="319" y="176"/>
                    </a:lnTo>
                    <a:lnTo>
                      <a:pt x="321" y="179"/>
                    </a:lnTo>
                    <a:lnTo>
                      <a:pt x="322" y="184"/>
                    </a:lnTo>
                    <a:lnTo>
                      <a:pt x="325" y="200"/>
                    </a:lnTo>
                    <a:lnTo>
                      <a:pt x="328" y="204"/>
                    </a:lnTo>
                    <a:lnTo>
                      <a:pt x="337" y="224"/>
                    </a:lnTo>
                    <a:lnTo>
                      <a:pt x="346" y="237"/>
                    </a:lnTo>
                    <a:lnTo>
                      <a:pt x="350" y="247"/>
                    </a:lnTo>
                    <a:lnTo>
                      <a:pt x="356" y="259"/>
                    </a:lnTo>
                    <a:lnTo>
                      <a:pt x="368" y="284"/>
                    </a:lnTo>
                    <a:lnTo>
                      <a:pt x="375" y="292"/>
                    </a:lnTo>
                    <a:lnTo>
                      <a:pt x="378" y="296"/>
                    </a:lnTo>
                    <a:lnTo>
                      <a:pt x="383" y="300"/>
                    </a:lnTo>
                    <a:lnTo>
                      <a:pt x="389" y="305"/>
                    </a:lnTo>
                    <a:lnTo>
                      <a:pt x="383" y="304"/>
                    </a:lnTo>
                    <a:lnTo>
                      <a:pt x="382" y="304"/>
                    </a:lnTo>
                    <a:lnTo>
                      <a:pt x="380" y="305"/>
                    </a:lnTo>
                    <a:lnTo>
                      <a:pt x="379" y="308"/>
                    </a:lnTo>
                    <a:lnTo>
                      <a:pt x="379" y="311"/>
                    </a:lnTo>
                    <a:lnTo>
                      <a:pt x="379" y="324"/>
                    </a:lnTo>
                    <a:lnTo>
                      <a:pt x="381" y="330"/>
                    </a:lnTo>
                    <a:lnTo>
                      <a:pt x="386" y="342"/>
                    </a:lnTo>
                    <a:lnTo>
                      <a:pt x="389" y="346"/>
                    </a:lnTo>
                    <a:lnTo>
                      <a:pt x="391" y="348"/>
                    </a:lnTo>
                    <a:lnTo>
                      <a:pt x="393" y="350"/>
                    </a:lnTo>
                    <a:lnTo>
                      <a:pt x="404" y="354"/>
                    </a:lnTo>
                    <a:lnTo>
                      <a:pt x="411" y="363"/>
                    </a:lnTo>
                    <a:lnTo>
                      <a:pt x="425" y="374"/>
                    </a:lnTo>
                    <a:lnTo>
                      <a:pt x="427" y="377"/>
                    </a:lnTo>
                    <a:lnTo>
                      <a:pt x="427" y="378"/>
                    </a:lnTo>
                    <a:lnTo>
                      <a:pt x="415" y="378"/>
                    </a:lnTo>
                    <a:lnTo>
                      <a:pt x="404" y="378"/>
                    </a:lnTo>
                    <a:lnTo>
                      <a:pt x="392" y="378"/>
                    </a:lnTo>
                    <a:lnTo>
                      <a:pt x="381" y="378"/>
                    </a:lnTo>
                    <a:lnTo>
                      <a:pt x="369" y="378"/>
                    </a:lnTo>
                    <a:lnTo>
                      <a:pt x="358" y="378"/>
                    </a:lnTo>
                    <a:lnTo>
                      <a:pt x="346" y="378"/>
                    </a:lnTo>
                    <a:lnTo>
                      <a:pt x="335" y="378"/>
                    </a:lnTo>
                    <a:lnTo>
                      <a:pt x="323" y="378"/>
                    </a:lnTo>
                    <a:lnTo>
                      <a:pt x="312" y="378"/>
                    </a:lnTo>
                    <a:lnTo>
                      <a:pt x="300" y="378"/>
                    </a:lnTo>
                    <a:lnTo>
                      <a:pt x="289" y="378"/>
                    </a:lnTo>
                    <a:lnTo>
                      <a:pt x="277" y="378"/>
                    </a:lnTo>
                    <a:lnTo>
                      <a:pt x="266" y="378"/>
                    </a:lnTo>
                    <a:lnTo>
                      <a:pt x="254" y="378"/>
                    </a:lnTo>
                    <a:lnTo>
                      <a:pt x="243" y="378"/>
                    </a:lnTo>
                    <a:lnTo>
                      <a:pt x="236" y="378"/>
                    </a:lnTo>
                    <a:lnTo>
                      <a:pt x="237" y="375"/>
                    </a:lnTo>
                    <a:lnTo>
                      <a:pt x="238" y="373"/>
                    </a:lnTo>
                    <a:lnTo>
                      <a:pt x="237" y="371"/>
                    </a:lnTo>
                    <a:lnTo>
                      <a:pt x="235" y="370"/>
                    </a:lnTo>
                    <a:lnTo>
                      <a:pt x="233" y="371"/>
                    </a:lnTo>
                    <a:lnTo>
                      <a:pt x="230" y="378"/>
                    </a:lnTo>
                    <a:lnTo>
                      <a:pt x="228" y="378"/>
                    </a:lnTo>
                    <a:lnTo>
                      <a:pt x="224" y="378"/>
                    </a:lnTo>
                    <a:lnTo>
                      <a:pt x="211" y="378"/>
                    </a:lnTo>
                    <a:lnTo>
                      <a:pt x="197" y="378"/>
                    </a:lnTo>
                    <a:lnTo>
                      <a:pt x="184" y="378"/>
                    </a:lnTo>
                    <a:lnTo>
                      <a:pt x="170" y="378"/>
                    </a:lnTo>
                    <a:lnTo>
                      <a:pt x="157" y="378"/>
                    </a:lnTo>
                    <a:lnTo>
                      <a:pt x="144" y="378"/>
                    </a:lnTo>
                    <a:lnTo>
                      <a:pt x="130" y="378"/>
                    </a:lnTo>
                    <a:lnTo>
                      <a:pt x="117" y="378"/>
                    </a:lnTo>
                    <a:lnTo>
                      <a:pt x="103" y="378"/>
                    </a:lnTo>
                    <a:lnTo>
                      <a:pt x="90" y="378"/>
                    </a:lnTo>
                    <a:lnTo>
                      <a:pt x="77" y="378"/>
                    </a:lnTo>
                    <a:lnTo>
                      <a:pt x="63" y="378"/>
                    </a:lnTo>
                    <a:lnTo>
                      <a:pt x="50" y="378"/>
                    </a:lnTo>
                    <a:lnTo>
                      <a:pt x="36" y="378"/>
                    </a:lnTo>
                    <a:lnTo>
                      <a:pt x="23" y="378"/>
                    </a:lnTo>
                    <a:lnTo>
                      <a:pt x="10" y="378"/>
                    </a:lnTo>
                    <a:lnTo>
                      <a:pt x="10" y="370"/>
                    </a:lnTo>
                    <a:lnTo>
                      <a:pt x="10" y="361"/>
                    </a:lnTo>
                    <a:lnTo>
                      <a:pt x="10" y="353"/>
                    </a:lnTo>
                    <a:lnTo>
                      <a:pt x="10" y="344"/>
                    </a:lnTo>
                    <a:lnTo>
                      <a:pt x="10" y="336"/>
                    </a:lnTo>
                    <a:lnTo>
                      <a:pt x="10" y="327"/>
                    </a:lnTo>
                    <a:lnTo>
                      <a:pt x="10" y="319"/>
                    </a:lnTo>
                    <a:lnTo>
                      <a:pt x="10" y="310"/>
                    </a:lnTo>
                    <a:lnTo>
                      <a:pt x="10" y="302"/>
                    </a:lnTo>
                    <a:lnTo>
                      <a:pt x="10" y="293"/>
                    </a:lnTo>
                    <a:lnTo>
                      <a:pt x="10" y="284"/>
                    </a:lnTo>
                    <a:lnTo>
                      <a:pt x="10" y="276"/>
                    </a:lnTo>
                    <a:lnTo>
                      <a:pt x="10" y="267"/>
                    </a:lnTo>
                    <a:lnTo>
                      <a:pt x="10" y="259"/>
                    </a:lnTo>
                    <a:lnTo>
                      <a:pt x="10" y="250"/>
                    </a:lnTo>
                    <a:lnTo>
                      <a:pt x="10" y="241"/>
                    </a:lnTo>
                    <a:lnTo>
                      <a:pt x="10" y="233"/>
                    </a:lnTo>
                    <a:lnTo>
                      <a:pt x="10" y="224"/>
                    </a:lnTo>
                    <a:lnTo>
                      <a:pt x="10" y="215"/>
                    </a:lnTo>
                    <a:lnTo>
                      <a:pt x="10" y="206"/>
                    </a:lnTo>
                    <a:lnTo>
                      <a:pt x="10" y="198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1"/>
                    </a:lnTo>
                    <a:lnTo>
                      <a:pt x="10" y="162"/>
                    </a:lnTo>
                    <a:lnTo>
                      <a:pt x="10" y="154"/>
                    </a:lnTo>
                    <a:lnTo>
                      <a:pt x="10" y="145"/>
                    </a:lnTo>
                    <a:lnTo>
                      <a:pt x="10" y="136"/>
                    </a:lnTo>
                    <a:lnTo>
                      <a:pt x="10" y="127"/>
                    </a:lnTo>
                    <a:lnTo>
                      <a:pt x="10" y="118"/>
                    </a:lnTo>
                    <a:lnTo>
                      <a:pt x="10" y="109"/>
                    </a:lnTo>
                    <a:lnTo>
                      <a:pt x="10" y="100"/>
                    </a:lnTo>
                    <a:lnTo>
                      <a:pt x="9" y="98"/>
                    </a:lnTo>
                    <a:lnTo>
                      <a:pt x="7" y="92"/>
                    </a:lnTo>
                    <a:lnTo>
                      <a:pt x="6" y="84"/>
                    </a:lnTo>
                    <a:lnTo>
                      <a:pt x="4" y="75"/>
                    </a:lnTo>
                    <a:lnTo>
                      <a:pt x="3" y="72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1" y="57"/>
                    </a:lnTo>
                    <a:lnTo>
                      <a:pt x="6" y="49"/>
                    </a:lnTo>
                    <a:lnTo>
                      <a:pt x="8" y="45"/>
                    </a:lnTo>
                    <a:lnTo>
                      <a:pt x="9" y="40"/>
                    </a:lnTo>
                    <a:lnTo>
                      <a:pt x="9" y="36"/>
                    </a:lnTo>
                    <a:lnTo>
                      <a:pt x="8" y="30"/>
                    </a:lnTo>
                    <a:lnTo>
                      <a:pt x="6" y="24"/>
                    </a:lnTo>
                    <a:lnTo>
                      <a:pt x="5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8" y="5"/>
                    </a:lnTo>
                    <a:lnTo>
                      <a:pt x="24" y="6"/>
                    </a:lnTo>
                    <a:lnTo>
                      <a:pt x="42" y="1"/>
                    </a:lnTo>
                    <a:lnTo>
                      <a:pt x="61" y="6"/>
                    </a:lnTo>
                    <a:lnTo>
                      <a:pt x="72" y="7"/>
                    </a:lnTo>
                    <a:lnTo>
                      <a:pt x="89" y="11"/>
                    </a:lnTo>
                    <a:lnTo>
                      <a:pt x="99" y="18"/>
                    </a:lnTo>
                    <a:lnTo>
                      <a:pt x="102" y="19"/>
                    </a:lnTo>
                    <a:lnTo>
                      <a:pt x="109" y="19"/>
                    </a:lnTo>
                    <a:lnTo>
                      <a:pt x="114" y="23"/>
                    </a:lnTo>
                    <a:lnTo>
                      <a:pt x="134" y="25"/>
                    </a:lnTo>
                    <a:lnTo>
                      <a:pt x="144" y="29"/>
                    </a:lnTo>
                    <a:lnTo>
                      <a:pt x="150" y="32"/>
                    </a:lnTo>
                    <a:lnTo>
                      <a:pt x="153" y="34"/>
                    </a:lnTo>
                    <a:lnTo>
                      <a:pt x="156" y="33"/>
                    </a:lnTo>
                    <a:lnTo>
                      <a:pt x="160" y="32"/>
                    </a:lnTo>
                    <a:lnTo>
                      <a:pt x="166" y="30"/>
                    </a:lnTo>
                    <a:lnTo>
                      <a:pt x="171" y="26"/>
                    </a:lnTo>
                    <a:lnTo>
                      <a:pt x="183" y="17"/>
                    </a:lnTo>
                    <a:lnTo>
                      <a:pt x="187" y="16"/>
                    </a:lnTo>
                    <a:lnTo>
                      <a:pt x="190" y="16"/>
                    </a:lnTo>
                    <a:lnTo>
                      <a:pt x="193" y="16"/>
                    </a:lnTo>
                    <a:lnTo>
                      <a:pt x="195" y="14"/>
                    </a:lnTo>
                    <a:lnTo>
                      <a:pt x="197" y="12"/>
                    </a:lnTo>
                    <a:lnTo>
                      <a:pt x="198" y="10"/>
                    </a:lnTo>
                    <a:lnTo>
                      <a:pt x="199" y="8"/>
                    </a:lnTo>
                    <a:lnTo>
                      <a:pt x="206" y="7"/>
                    </a:lnTo>
                    <a:lnTo>
                      <a:pt x="218" y="3"/>
                    </a:lnTo>
                    <a:lnTo>
                      <a:pt x="217" y="5"/>
                    </a:lnTo>
                    <a:lnTo>
                      <a:pt x="205" y="10"/>
                    </a:lnTo>
                    <a:lnTo>
                      <a:pt x="210" y="10"/>
                    </a:lnTo>
                    <a:lnTo>
                      <a:pt x="215" y="9"/>
                    </a:lnTo>
                    <a:lnTo>
                      <a:pt x="221" y="8"/>
                    </a:lnTo>
                    <a:lnTo>
                      <a:pt x="222" y="6"/>
                    </a:lnTo>
                    <a:lnTo>
                      <a:pt x="223" y="2"/>
                    </a:lnTo>
                    <a:lnTo>
                      <a:pt x="224" y="2"/>
                    </a:lnTo>
                    <a:lnTo>
                      <a:pt x="228" y="3"/>
                    </a:lnTo>
                    <a:lnTo>
                      <a:pt x="239" y="8"/>
                    </a:lnTo>
                    <a:lnTo>
                      <a:pt x="242" y="8"/>
                    </a:lnTo>
                    <a:lnTo>
                      <a:pt x="250" y="5"/>
                    </a:lnTo>
                    <a:lnTo>
                      <a:pt x="252" y="5"/>
                    </a:lnTo>
                    <a:lnTo>
                      <a:pt x="255" y="6"/>
                    </a:lnTo>
                    <a:lnTo>
                      <a:pt x="261" y="13"/>
                    </a:lnTo>
                    <a:lnTo>
                      <a:pt x="258" y="13"/>
                    </a:lnTo>
                    <a:lnTo>
                      <a:pt x="252" y="7"/>
                    </a:lnTo>
                    <a:lnTo>
                      <a:pt x="251" y="10"/>
                    </a:lnTo>
                    <a:lnTo>
                      <a:pt x="248" y="15"/>
                    </a:lnTo>
                    <a:lnTo>
                      <a:pt x="252" y="17"/>
                    </a:lnTo>
                    <a:lnTo>
                      <a:pt x="256" y="18"/>
                    </a:lnTo>
                    <a:lnTo>
                      <a:pt x="258" y="20"/>
                    </a:lnTo>
                    <a:lnTo>
                      <a:pt x="259" y="23"/>
                    </a:lnTo>
                    <a:lnTo>
                      <a:pt x="263" y="22"/>
                    </a:lnTo>
                    <a:lnTo>
                      <a:pt x="266" y="18"/>
                    </a:lnTo>
                    <a:lnTo>
                      <a:pt x="264" y="1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6"/>
                    </a:lnTo>
                    <a:lnTo>
                      <a:pt x="274" y="23"/>
                    </a:lnTo>
                    <a:lnTo>
                      <a:pt x="277" y="24"/>
                    </a:lnTo>
                    <a:lnTo>
                      <a:pt x="280" y="24"/>
                    </a:lnTo>
                    <a:lnTo>
                      <a:pt x="286" y="22"/>
                    </a:lnTo>
                    <a:lnTo>
                      <a:pt x="287" y="22"/>
                    </a:lnTo>
                    <a:lnTo>
                      <a:pt x="295" y="20"/>
                    </a:lnTo>
                    <a:lnTo>
                      <a:pt x="296" y="21"/>
                    </a:lnTo>
                    <a:lnTo>
                      <a:pt x="298" y="23"/>
                    </a:lnTo>
                    <a:lnTo>
                      <a:pt x="304" y="21"/>
                    </a:lnTo>
                    <a:lnTo>
                      <a:pt x="314" y="21"/>
                    </a:lnTo>
                    <a:lnTo>
                      <a:pt x="323" y="19"/>
                    </a:lnTo>
                    <a:lnTo>
                      <a:pt x="332" y="14"/>
                    </a:lnTo>
                    <a:lnTo>
                      <a:pt x="333" y="1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" name="Freeform 68">
                <a:extLst>
                  <a:ext uri="{FF2B5EF4-FFF2-40B4-BE49-F238E27FC236}">
                    <a16:creationId xmlns:a16="http://schemas.microsoft.com/office/drawing/2014/main" id="{B0ACF098-9CA7-40B1-0CAF-EC3A24B38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4" y="2145"/>
                <a:ext cx="65" cy="42"/>
              </a:xfrm>
              <a:custGeom>
                <a:avLst/>
                <a:gdLst>
                  <a:gd name="T0" fmla="*/ 221 w 221"/>
                  <a:gd name="T1" fmla="*/ 19 h 142"/>
                  <a:gd name="T2" fmla="*/ 216 w 221"/>
                  <a:gd name="T3" fmla="*/ 24 h 142"/>
                  <a:gd name="T4" fmla="*/ 207 w 221"/>
                  <a:gd name="T5" fmla="*/ 41 h 142"/>
                  <a:gd name="T6" fmla="*/ 196 w 221"/>
                  <a:gd name="T7" fmla="*/ 59 h 142"/>
                  <a:gd name="T8" fmla="*/ 198 w 221"/>
                  <a:gd name="T9" fmla="*/ 89 h 142"/>
                  <a:gd name="T10" fmla="*/ 203 w 221"/>
                  <a:gd name="T11" fmla="*/ 110 h 142"/>
                  <a:gd name="T12" fmla="*/ 208 w 221"/>
                  <a:gd name="T13" fmla="*/ 120 h 142"/>
                  <a:gd name="T14" fmla="*/ 198 w 221"/>
                  <a:gd name="T15" fmla="*/ 127 h 142"/>
                  <a:gd name="T16" fmla="*/ 193 w 221"/>
                  <a:gd name="T17" fmla="*/ 141 h 142"/>
                  <a:gd name="T18" fmla="*/ 182 w 221"/>
                  <a:gd name="T19" fmla="*/ 139 h 142"/>
                  <a:gd name="T20" fmla="*/ 164 w 221"/>
                  <a:gd name="T21" fmla="*/ 142 h 142"/>
                  <a:gd name="T22" fmla="*/ 146 w 221"/>
                  <a:gd name="T23" fmla="*/ 125 h 142"/>
                  <a:gd name="T24" fmla="*/ 135 w 221"/>
                  <a:gd name="T25" fmla="*/ 117 h 142"/>
                  <a:gd name="T26" fmla="*/ 120 w 221"/>
                  <a:gd name="T27" fmla="*/ 108 h 142"/>
                  <a:gd name="T28" fmla="*/ 118 w 221"/>
                  <a:gd name="T29" fmla="*/ 111 h 142"/>
                  <a:gd name="T30" fmla="*/ 105 w 221"/>
                  <a:gd name="T31" fmla="*/ 112 h 142"/>
                  <a:gd name="T32" fmla="*/ 86 w 221"/>
                  <a:gd name="T33" fmla="*/ 120 h 142"/>
                  <a:gd name="T34" fmla="*/ 94 w 221"/>
                  <a:gd name="T35" fmla="*/ 92 h 142"/>
                  <a:gd name="T36" fmla="*/ 87 w 221"/>
                  <a:gd name="T37" fmla="*/ 86 h 142"/>
                  <a:gd name="T38" fmla="*/ 75 w 221"/>
                  <a:gd name="T39" fmla="*/ 91 h 142"/>
                  <a:gd name="T40" fmla="*/ 60 w 221"/>
                  <a:gd name="T41" fmla="*/ 73 h 142"/>
                  <a:gd name="T42" fmla="*/ 64 w 221"/>
                  <a:gd name="T43" fmla="*/ 59 h 142"/>
                  <a:gd name="T44" fmla="*/ 55 w 221"/>
                  <a:gd name="T45" fmla="*/ 49 h 142"/>
                  <a:gd name="T46" fmla="*/ 57 w 221"/>
                  <a:gd name="T47" fmla="*/ 39 h 142"/>
                  <a:gd name="T48" fmla="*/ 67 w 221"/>
                  <a:gd name="T49" fmla="*/ 25 h 142"/>
                  <a:gd name="T50" fmla="*/ 88 w 221"/>
                  <a:gd name="T51" fmla="*/ 12 h 142"/>
                  <a:gd name="T52" fmla="*/ 128 w 221"/>
                  <a:gd name="T53" fmla="*/ 6 h 142"/>
                  <a:gd name="T54" fmla="*/ 138 w 221"/>
                  <a:gd name="T55" fmla="*/ 1 h 142"/>
                  <a:gd name="T56" fmla="*/ 179 w 221"/>
                  <a:gd name="T57" fmla="*/ 13 h 142"/>
                  <a:gd name="T58" fmla="*/ 216 w 221"/>
                  <a:gd name="T59" fmla="*/ 11 h 142"/>
                  <a:gd name="T60" fmla="*/ 32 w 221"/>
                  <a:gd name="T61" fmla="*/ 56 h 142"/>
                  <a:gd name="T62" fmla="*/ 22 w 221"/>
                  <a:gd name="T63" fmla="*/ 61 h 142"/>
                  <a:gd name="T64" fmla="*/ 7 w 221"/>
                  <a:gd name="T65" fmla="*/ 48 h 142"/>
                  <a:gd name="T66" fmla="*/ 28 w 221"/>
                  <a:gd name="T67" fmla="*/ 38 h 142"/>
                  <a:gd name="T68" fmla="*/ 37 w 221"/>
                  <a:gd name="T69" fmla="*/ 45 h 142"/>
                  <a:gd name="T70" fmla="*/ 52 w 221"/>
                  <a:gd name="T71" fmla="*/ 74 h 142"/>
                  <a:gd name="T72" fmla="*/ 46 w 221"/>
                  <a:gd name="T73" fmla="*/ 66 h 142"/>
                  <a:gd name="T74" fmla="*/ 27 w 221"/>
                  <a:gd name="T75" fmla="*/ 70 h 142"/>
                  <a:gd name="T76" fmla="*/ 39 w 221"/>
                  <a:gd name="T77" fmla="*/ 71 h 142"/>
                  <a:gd name="T78" fmla="*/ 43 w 221"/>
                  <a:gd name="T79" fmla="*/ 85 h 142"/>
                  <a:gd name="T80" fmla="*/ 32 w 221"/>
                  <a:gd name="T81" fmla="*/ 94 h 142"/>
                  <a:gd name="T82" fmla="*/ 14 w 221"/>
                  <a:gd name="T83" fmla="*/ 101 h 142"/>
                  <a:gd name="T84" fmla="*/ 5 w 221"/>
                  <a:gd name="T85" fmla="*/ 116 h 142"/>
                  <a:gd name="T86" fmla="*/ 12 w 221"/>
                  <a:gd name="T87" fmla="*/ 101 h 142"/>
                  <a:gd name="T88" fmla="*/ 0 w 221"/>
                  <a:gd name="T89" fmla="*/ 91 h 142"/>
                  <a:gd name="T90" fmla="*/ 4 w 221"/>
                  <a:gd name="T91" fmla="*/ 85 h 142"/>
                  <a:gd name="T92" fmla="*/ 8 w 221"/>
                  <a:gd name="T93" fmla="*/ 79 h 142"/>
                  <a:gd name="T94" fmla="*/ 16 w 221"/>
                  <a:gd name="T95" fmla="*/ 7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1" h="142">
                    <a:moveTo>
                      <a:pt x="216" y="11"/>
                    </a:moveTo>
                    <a:lnTo>
                      <a:pt x="218" y="13"/>
                    </a:lnTo>
                    <a:lnTo>
                      <a:pt x="220" y="17"/>
                    </a:lnTo>
                    <a:lnTo>
                      <a:pt x="221" y="19"/>
                    </a:lnTo>
                    <a:lnTo>
                      <a:pt x="220" y="20"/>
                    </a:lnTo>
                    <a:lnTo>
                      <a:pt x="218" y="21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3" y="24"/>
                    </a:lnTo>
                    <a:lnTo>
                      <a:pt x="212" y="25"/>
                    </a:lnTo>
                    <a:lnTo>
                      <a:pt x="210" y="31"/>
                    </a:lnTo>
                    <a:lnTo>
                      <a:pt x="207" y="41"/>
                    </a:lnTo>
                    <a:lnTo>
                      <a:pt x="202" y="48"/>
                    </a:lnTo>
                    <a:lnTo>
                      <a:pt x="198" y="52"/>
                    </a:lnTo>
                    <a:lnTo>
                      <a:pt x="197" y="55"/>
                    </a:lnTo>
                    <a:lnTo>
                      <a:pt x="196" y="59"/>
                    </a:lnTo>
                    <a:lnTo>
                      <a:pt x="195" y="62"/>
                    </a:lnTo>
                    <a:lnTo>
                      <a:pt x="199" y="82"/>
                    </a:lnTo>
                    <a:lnTo>
                      <a:pt x="199" y="86"/>
                    </a:lnTo>
                    <a:lnTo>
                      <a:pt x="198" y="89"/>
                    </a:lnTo>
                    <a:lnTo>
                      <a:pt x="197" y="93"/>
                    </a:lnTo>
                    <a:lnTo>
                      <a:pt x="198" y="96"/>
                    </a:lnTo>
                    <a:lnTo>
                      <a:pt x="200" y="102"/>
                    </a:lnTo>
                    <a:lnTo>
                      <a:pt x="203" y="110"/>
                    </a:lnTo>
                    <a:lnTo>
                      <a:pt x="204" y="115"/>
                    </a:lnTo>
                    <a:lnTo>
                      <a:pt x="206" y="117"/>
                    </a:lnTo>
                    <a:lnTo>
                      <a:pt x="207" y="119"/>
                    </a:lnTo>
                    <a:lnTo>
                      <a:pt x="208" y="120"/>
                    </a:lnTo>
                    <a:lnTo>
                      <a:pt x="208" y="121"/>
                    </a:lnTo>
                    <a:lnTo>
                      <a:pt x="207" y="122"/>
                    </a:lnTo>
                    <a:lnTo>
                      <a:pt x="199" y="124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4" y="133"/>
                    </a:lnTo>
                    <a:lnTo>
                      <a:pt x="193" y="137"/>
                    </a:lnTo>
                    <a:lnTo>
                      <a:pt x="193" y="141"/>
                    </a:lnTo>
                    <a:lnTo>
                      <a:pt x="193" y="142"/>
                    </a:lnTo>
                    <a:lnTo>
                      <a:pt x="192" y="142"/>
                    </a:lnTo>
                    <a:lnTo>
                      <a:pt x="187" y="141"/>
                    </a:lnTo>
                    <a:lnTo>
                      <a:pt x="182" y="139"/>
                    </a:lnTo>
                    <a:lnTo>
                      <a:pt x="179" y="137"/>
                    </a:lnTo>
                    <a:lnTo>
                      <a:pt x="177" y="137"/>
                    </a:lnTo>
                    <a:lnTo>
                      <a:pt x="174" y="138"/>
                    </a:lnTo>
                    <a:lnTo>
                      <a:pt x="164" y="142"/>
                    </a:lnTo>
                    <a:lnTo>
                      <a:pt x="161" y="141"/>
                    </a:lnTo>
                    <a:lnTo>
                      <a:pt x="156" y="137"/>
                    </a:lnTo>
                    <a:lnTo>
                      <a:pt x="153" y="133"/>
                    </a:lnTo>
                    <a:lnTo>
                      <a:pt x="146" y="125"/>
                    </a:lnTo>
                    <a:lnTo>
                      <a:pt x="146" y="123"/>
                    </a:lnTo>
                    <a:lnTo>
                      <a:pt x="145" y="122"/>
                    </a:lnTo>
                    <a:lnTo>
                      <a:pt x="138" y="120"/>
                    </a:lnTo>
                    <a:lnTo>
                      <a:pt x="135" y="117"/>
                    </a:lnTo>
                    <a:lnTo>
                      <a:pt x="133" y="116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20" y="108"/>
                    </a:lnTo>
                    <a:lnTo>
                      <a:pt x="120" y="109"/>
                    </a:lnTo>
                    <a:lnTo>
                      <a:pt x="120" y="110"/>
                    </a:lnTo>
                    <a:lnTo>
                      <a:pt x="119" y="111"/>
                    </a:lnTo>
                    <a:lnTo>
                      <a:pt x="118" y="111"/>
                    </a:lnTo>
                    <a:lnTo>
                      <a:pt x="116" y="109"/>
                    </a:lnTo>
                    <a:lnTo>
                      <a:pt x="114" y="107"/>
                    </a:lnTo>
                    <a:lnTo>
                      <a:pt x="107" y="111"/>
                    </a:lnTo>
                    <a:lnTo>
                      <a:pt x="105" y="112"/>
                    </a:lnTo>
                    <a:lnTo>
                      <a:pt x="102" y="112"/>
                    </a:lnTo>
                    <a:lnTo>
                      <a:pt x="91" y="117"/>
                    </a:lnTo>
                    <a:lnTo>
                      <a:pt x="88" y="120"/>
                    </a:lnTo>
                    <a:lnTo>
                      <a:pt x="86" y="120"/>
                    </a:lnTo>
                    <a:lnTo>
                      <a:pt x="87" y="117"/>
                    </a:lnTo>
                    <a:lnTo>
                      <a:pt x="91" y="104"/>
                    </a:lnTo>
                    <a:lnTo>
                      <a:pt x="92" y="94"/>
                    </a:lnTo>
                    <a:lnTo>
                      <a:pt x="94" y="92"/>
                    </a:lnTo>
                    <a:lnTo>
                      <a:pt x="94" y="91"/>
                    </a:lnTo>
                    <a:lnTo>
                      <a:pt x="94" y="88"/>
                    </a:lnTo>
                    <a:lnTo>
                      <a:pt x="89" y="85"/>
                    </a:lnTo>
                    <a:lnTo>
                      <a:pt x="87" y="86"/>
                    </a:lnTo>
                    <a:lnTo>
                      <a:pt x="85" y="89"/>
                    </a:lnTo>
                    <a:lnTo>
                      <a:pt x="83" y="92"/>
                    </a:lnTo>
                    <a:lnTo>
                      <a:pt x="79" y="93"/>
                    </a:lnTo>
                    <a:lnTo>
                      <a:pt x="75" y="91"/>
                    </a:lnTo>
                    <a:lnTo>
                      <a:pt x="67" y="87"/>
                    </a:lnTo>
                    <a:lnTo>
                      <a:pt x="65" y="82"/>
                    </a:lnTo>
                    <a:lnTo>
                      <a:pt x="64" y="77"/>
                    </a:lnTo>
                    <a:lnTo>
                      <a:pt x="60" y="73"/>
                    </a:lnTo>
                    <a:lnTo>
                      <a:pt x="58" y="67"/>
                    </a:lnTo>
                    <a:lnTo>
                      <a:pt x="59" y="63"/>
                    </a:lnTo>
                    <a:lnTo>
                      <a:pt x="63" y="61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8" y="58"/>
                    </a:lnTo>
                    <a:lnTo>
                      <a:pt x="57" y="56"/>
                    </a:lnTo>
                    <a:lnTo>
                      <a:pt x="55" y="49"/>
                    </a:lnTo>
                    <a:lnTo>
                      <a:pt x="57" y="47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7" y="39"/>
                    </a:lnTo>
                    <a:lnTo>
                      <a:pt x="58" y="37"/>
                    </a:lnTo>
                    <a:lnTo>
                      <a:pt x="57" y="31"/>
                    </a:lnTo>
                    <a:lnTo>
                      <a:pt x="62" y="28"/>
                    </a:lnTo>
                    <a:lnTo>
                      <a:pt x="67" y="25"/>
                    </a:lnTo>
                    <a:lnTo>
                      <a:pt x="78" y="24"/>
                    </a:lnTo>
                    <a:lnTo>
                      <a:pt x="77" y="19"/>
                    </a:lnTo>
                    <a:lnTo>
                      <a:pt x="81" y="18"/>
                    </a:lnTo>
                    <a:lnTo>
                      <a:pt x="88" y="12"/>
                    </a:lnTo>
                    <a:lnTo>
                      <a:pt x="96" y="13"/>
                    </a:lnTo>
                    <a:lnTo>
                      <a:pt x="106" y="8"/>
                    </a:lnTo>
                    <a:lnTo>
                      <a:pt x="126" y="8"/>
                    </a:lnTo>
                    <a:lnTo>
                      <a:pt x="128" y="6"/>
                    </a:lnTo>
                    <a:lnTo>
                      <a:pt x="128" y="3"/>
                    </a:lnTo>
                    <a:lnTo>
                      <a:pt x="128" y="0"/>
                    </a:lnTo>
                    <a:lnTo>
                      <a:pt x="132" y="1"/>
                    </a:lnTo>
                    <a:lnTo>
                      <a:pt x="138" y="1"/>
                    </a:lnTo>
                    <a:lnTo>
                      <a:pt x="161" y="6"/>
                    </a:lnTo>
                    <a:lnTo>
                      <a:pt x="167" y="6"/>
                    </a:lnTo>
                    <a:lnTo>
                      <a:pt x="175" y="12"/>
                    </a:lnTo>
                    <a:lnTo>
                      <a:pt x="179" y="13"/>
                    </a:lnTo>
                    <a:lnTo>
                      <a:pt x="192" y="13"/>
                    </a:lnTo>
                    <a:lnTo>
                      <a:pt x="212" y="16"/>
                    </a:lnTo>
                    <a:lnTo>
                      <a:pt x="215" y="12"/>
                    </a:lnTo>
                    <a:lnTo>
                      <a:pt x="216" y="11"/>
                    </a:lnTo>
                    <a:close/>
                    <a:moveTo>
                      <a:pt x="37" y="56"/>
                    </a:moveTo>
                    <a:lnTo>
                      <a:pt x="35" y="59"/>
                    </a:lnTo>
                    <a:lnTo>
                      <a:pt x="33" y="5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4" y="65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1" y="51"/>
                    </a:lnTo>
                    <a:lnTo>
                      <a:pt x="7" y="48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6" y="39"/>
                    </a:lnTo>
                    <a:lnTo>
                      <a:pt x="28" y="38"/>
                    </a:lnTo>
                    <a:lnTo>
                      <a:pt x="30" y="39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7" y="45"/>
                    </a:lnTo>
                    <a:lnTo>
                      <a:pt x="39" y="50"/>
                    </a:lnTo>
                    <a:lnTo>
                      <a:pt x="40" y="55"/>
                    </a:lnTo>
                    <a:lnTo>
                      <a:pt x="37" y="56"/>
                    </a:lnTo>
                    <a:close/>
                    <a:moveTo>
                      <a:pt x="52" y="74"/>
                    </a:moveTo>
                    <a:lnTo>
                      <a:pt x="49" y="75"/>
                    </a:lnTo>
                    <a:lnTo>
                      <a:pt x="42" y="70"/>
                    </a:lnTo>
                    <a:lnTo>
                      <a:pt x="44" y="67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53" y="73"/>
                    </a:lnTo>
                    <a:lnTo>
                      <a:pt x="52" y="74"/>
                    </a:lnTo>
                    <a:close/>
                    <a:moveTo>
                      <a:pt x="27" y="70"/>
                    </a:moveTo>
                    <a:lnTo>
                      <a:pt x="29" y="71"/>
                    </a:lnTo>
                    <a:lnTo>
                      <a:pt x="31" y="71"/>
                    </a:lnTo>
                    <a:lnTo>
                      <a:pt x="34" y="70"/>
                    </a:lnTo>
                    <a:lnTo>
                      <a:pt x="39" y="71"/>
                    </a:lnTo>
                    <a:lnTo>
                      <a:pt x="50" y="79"/>
                    </a:lnTo>
                    <a:lnTo>
                      <a:pt x="51" y="81"/>
                    </a:lnTo>
                    <a:lnTo>
                      <a:pt x="45" y="82"/>
                    </a:lnTo>
                    <a:lnTo>
                      <a:pt x="43" y="85"/>
                    </a:lnTo>
                    <a:lnTo>
                      <a:pt x="41" y="86"/>
                    </a:lnTo>
                    <a:lnTo>
                      <a:pt x="39" y="87"/>
                    </a:lnTo>
                    <a:lnTo>
                      <a:pt x="36" y="90"/>
                    </a:lnTo>
                    <a:lnTo>
                      <a:pt x="32" y="94"/>
                    </a:lnTo>
                    <a:lnTo>
                      <a:pt x="31" y="96"/>
                    </a:lnTo>
                    <a:lnTo>
                      <a:pt x="22" y="95"/>
                    </a:lnTo>
                    <a:lnTo>
                      <a:pt x="18" y="97"/>
                    </a:lnTo>
                    <a:lnTo>
                      <a:pt x="14" y="101"/>
                    </a:lnTo>
                    <a:lnTo>
                      <a:pt x="13" y="108"/>
                    </a:lnTo>
                    <a:lnTo>
                      <a:pt x="10" y="113"/>
                    </a:lnTo>
                    <a:lnTo>
                      <a:pt x="8" y="115"/>
                    </a:lnTo>
                    <a:lnTo>
                      <a:pt x="5" y="116"/>
                    </a:lnTo>
                    <a:lnTo>
                      <a:pt x="4" y="114"/>
                    </a:lnTo>
                    <a:lnTo>
                      <a:pt x="4" y="111"/>
                    </a:lnTo>
                    <a:lnTo>
                      <a:pt x="10" y="104"/>
                    </a:lnTo>
                    <a:lnTo>
                      <a:pt x="12" y="101"/>
                    </a:lnTo>
                    <a:lnTo>
                      <a:pt x="9" y="100"/>
                    </a:lnTo>
                    <a:lnTo>
                      <a:pt x="6" y="97"/>
                    </a:lnTo>
                    <a:lnTo>
                      <a:pt x="1" y="94"/>
                    </a:lnTo>
                    <a:lnTo>
                      <a:pt x="0" y="91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4" y="88"/>
                    </a:lnTo>
                    <a:lnTo>
                      <a:pt x="4" y="85"/>
                    </a:lnTo>
                    <a:lnTo>
                      <a:pt x="0" y="78"/>
                    </a:lnTo>
                    <a:lnTo>
                      <a:pt x="2" y="77"/>
                    </a:lnTo>
                    <a:lnTo>
                      <a:pt x="5" y="77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2" y="76"/>
                    </a:lnTo>
                    <a:lnTo>
                      <a:pt x="14" y="77"/>
                    </a:lnTo>
                    <a:lnTo>
                      <a:pt x="16" y="72"/>
                    </a:lnTo>
                    <a:lnTo>
                      <a:pt x="22" y="71"/>
                    </a:lnTo>
                    <a:lnTo>
                      <a:pt x="24" y="69"/>
                    </a:lnTo>
                    <a:lnTo>
                      <a:pt x="27" y="7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" name="Freeform 69">
                <a:extLst>
                  <a:ext uri="{FF2B5EF4-FFF2-40B4-BE49-F238E27FC236}">
                    <a16:creationId xmlns:a16="http://schemas.microsoft.com/office/drawing/2014/main" id="{0711562D-D8E8-5D23-EA10-21BC09109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2616"/>
                <a:ext cx="86" cy="77"/>
              </a:xfrm>
              <a:custGeom>
                <a:avLst/>
                <a:gdLst>
                  <a:gd name="T0" fmla="*/ 296 w 296"/>
                  <a:gd name="T1" fmla="*/ 28 h 262"/>
                  <a:gd name="T2" fmla="*/ 296 w 296"/>
                  <a:gd name="T3" fmla="*/ 54 h 262"/>
                  <a:gd name="T4" fmla="*/ 288 w 296"/>
                  <a:gd name="T5" fmla="*/ 64 h 262"/>
                  <a:gd name="T6" fmla="*/ 269 w 296"/>
                  <a:gd name="T7" fmla="*/ 64 h 262"/>
                  <a:gd name="T8" fmla="*/ 249 w 296"/>
                  <a:gd name="T9" fmla="*/ 64 h 262"/>
                  <a:gd name="T10" fmla="*/ 230 w 296"/>
                  <a:gd name="T11" fmla="*/ 64 h 262"/>
                  <a:gd name="T12" fmla="*/ 210 w 296"/>
                  <a:gd name="T13" fmla="*/ 64 h 262"/>
                  <a:gd name="T14" fmla="*/ 190 w 296"/>
                  <a:gd name="T15" fmla="*/ 64 h 262"/>
                  <a:gd name="T16" fmla="*/ 179 w 296"/>
                  <a:gd name="T17" fmla="*/ 69 h 262"/>
                  <a:gd name="T18" fmla="*/ 179 w 296"/>
                  <a:gd name="T19" fmla="*/ 85 h 262"/>
                  <a:gd name="T20" fmla="*/ 179 w 296"/>
                  <a:gd name="T21" fmla="*/ 101 h 262"/>
                  <a:gd name="T22" fmla="*/ 179 w 296"/>
                  <a:gd name="T23" fmla="*/ 116 h 262"/>
                  <a:gd name="T24" fmla="*/ 179 w 296"/>
                  <a:gd name="T25" fmla="*/ 132 h 262"/>
                  <a:gd name="T26" fmla="*/ 179 w 296"/>
                  <a:gd name="T27" fmla="*/ 148 h 262"/>
                  <a:gd name="T28" fmla="*/ 178 w 296"/>
                  <a:gd name="T29" fmla="*/ 162 h 262"/>
                  <a:gd name="T30" fmla="*/ 166 w 296"/>
                  <a:gd name="T31" fmla="*/ 167 h 262"/>
                  <a:gd name="T32" fmla="*/ 153 w 296"/>
                  <a:gd name="T33" fmla="*/ 172 h 262"/>
                  <a:gd name="T34" fmla="*/ 140 w 296"/>
                  <a:gd name="T35" fmla="*/ 184 h 262"/>
                  <a:gd name="T36" fmla="*/ 139 w 296"/>
                  <a:gd name="T37" fmla="*/ 191 h 262"/>
                  <a:gd name="T38" fmla="*/ 141 w 296"/>
                  <a:gd name="T39" fmla="*/ 203 h 262"/>
                  <a:gd name="T40" fmla="*/ 142 w 296"/>
                  <a:gd name="T41" fmla="*/ 217 h 262"/>
                  <a:gd name="T42" fmla="*/ 143 w 296"/>
                  <a:gd name="T43" fmla="*/ 233 h 262"/>
                  <a:gd name="T44" fmla="*/ 138 w 296"/>
                  <a:gd name="T45" fmla="*/ 242 h 262"/>
                  <a:gd name="T46" fmla="*/ 114 w 296"/>
                  <a:gd name="T47" fmla="*/ 242 h 262"/>
                  <a:gd name="T48" fmla="*/ 90 w 296"/>
                  <a:gd name="T49" fmla="*/ 242 h 262"/>
                  <a:gd name="T50" fmla="*/ 66 w 296"/>
                  <a:gd name="T51" fmla="*/ 242 h 262"/>
                  <a:gd name="T52" fmla="*/ 42 w 296"/>
                  <a:gd name="T53" fmla="*/ 242 h 262"/>
                  <a:gd name="T54" fmla="*/ 18 w 296"/>
                  <a:gd name="T55" fmla="*/ 242 h 262"/>
                  <a:gd name="T56" fmla="*/ 4 w 296"/>
                  <a:gd name="T57" fmla="*/ 249 h 262"/>
                  <a:gd name="T58" fmla="*/ 2 w 296"/>
                  <a:gd name="T59" fmla="*/ 262 h 262"/>
                  <a:gd name="T60" fmla="*/ 4 w 296"/>
                  <a:gd name="T61" fmla="*/ 239 h 262"/>
                  <a:gd name="T62" fmla="*/ 15 w 296"/>
                  <a:gd name="T63" fmla="*/ 207 h 262"/>
                  <a:gd name="T64" fmla="*/ 28 w 296"/>
                  <a:gd name="T65" fmla="*/ 186 h 262"/>
                  <a:gd name="T66" fmla="*/ 32 w 296"/>
                  <a:gd name="T67" fmla="*/ 176 h 262"/>
                  <a:gd name="T68" fmla="*/ 41 w 296"/>
                  <a:gd name="T69" fmla="*/ 158 h 262"/>
                  <a:gd name="T70" fmla="*/ 46 w 296"/>
                  <a:gd name="T71" fmla="*/ 147 h 262"/>
                  <a:gd name="T72" fmla="*/ 40 w 296"/>
                  <a:gd name="T73" fmla="*/ 154 h 262"/>
                  <a:gd name="T74" fmla="*/ 47 w 296"/>
                  <a:gd name="T75" fmla="*/ 143 h 262"/>
                  <a:gd name="T76" fmla="*/ 73 w 296"/>
                  <a:gd name="T77" fmla="*/ 120 h 262"/>
                  <a:gd name="T78" fmla="*/ 79 w 296"/>
                  <a:gd name="T79" fmla="*/ 94 h 262"/>
                  <a:gd name="T80" fmla="*/ 88 w 296"/>
                  <a:gd name="T81" fmla="*/ 72 h 262"/>
                  <a:gd name="T82" fmla="*/ 95 w 296"/>
                  <a:gd name="T83" fmla="*/ 54 h 262"/>
                  <a:gd name="T84" fmla="*/ 111 w 296"/>
                  <a:gd name="T85" fmla="*/ 45 h 262"/>
                  <a:gd name="T86" fmla="*/ 127 w 296"/>
                  <a:gd name="T87" fmla="*/ 30 h 262"/>
                  <a:gd name="T88" fmla="*/ 138 w 296"/>
                  <a:gd name="T89" fmla="*/ 0 h 262"/>
                  <a:gd name="T90" fmla="*/ 291 w 296"/>
                  <a:gd name="T91" fmla="*/ 0 h 262"/>
                  <a:gd name="T92" fmla="*/ 296 w 296"/>
                  <a:gd name="T93" fmla="*/ 1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6" h="262">
                    <a:moveTo>
                      <a:pt x="296" y="14"/>
                    </a:moveTo>
                    <a:lnTo>
                      <a:pt x="296" y="21"/>
                    </a:lnTo>
                    <a:lnTo>
                      <a:pt x="296" y="28"/>
                    </a:lnTo>
                    <a:lnTo>
                      <a:pt x="296" y="36"/>
                    </a:lnTo>
                    <a:lnTo>
                      <a:pt x="296" y="45"/>
                    </a:lnTo>
                    <a:lnTo>
                      <a:pt x="296" y="54"/>
                    </a:lnTo>
                    <a:lnTo>
                      <a:pt x="296" y="60"/>
                    </a:lnTo>
                    <a:lnTo>
                      <a:pt x="296" y="64"/>
                    </a:lnTo>
                    <a:lnTo>
                      <a:pt x="288" y="64"/>
                    </a:lnTo>
                    <a:lnTo>
                      <a:pt x="282" y="64"/>
                    </a:lnTo>
                    <a:lnTo>
                      <a:pt x="275" y="64"/>
                    </a:lnTo>
                    <a:lnTo>
                      <a:pt x="269" y="64"/>
                    </a:lnTo>
                    <a:lnTo>
                      <a:pt x="262" y="64"/>
                    </a:lnTo>
                    <a:lnTo>
                      <a:pt x="256" y="64"/>
                    </a:lnTo>
                    <a:lnTo>
                      <a:pt x="249" y="64"/>
                    </a:lnTo>
                    <a:lnTo>
                      <a:pt x="243" y="64"/>
                    </a:lnTo>
                    <a:lnTo>
                      <a:pt x="236" y="64"/>
                    </a:lnTo>
                    <a:lnTo>
                      <a:pt x="230" y="64"/>
                    </a:lnTo>
                    <a:lnTo>
                      <a:pt x="223" y="64"/>
                    </a:lnTo>
                    <a:lnTo>
                      <a:pt x="217" y="64"/>
                    </a:lnTo>
                    <a:lnTo>
                      <a:pt x="210" y="64"/>
                    </a:lnTo>
                    <a:lnTo>
                      <a:pt x="203" y="64"/>
                    </a:lnTo>
                    <a:lnTo>
                      <a:pt x="197" y="64"/>
                    </a:lnTo>
                    <a:lnTo>
                      <a:pt x="190" y="64"/>
                    </a:lnTo>
                    <a:lnTo>
                      <a:pt x="184" y="64"/>
                    </a:lnTo>
                    <a:lnTo>
                      <a:pt x="179" y="64"/>
                    </a:lnTo>
                    <a:lnTo>
                      <a:pt x="179" y="69"/>
                    </a:lnTo>
                    <a:lnTo>
                      <a:pt x="179" y="74"/>
                    </a:lnTo>
                    <a:lnTo>
                      <a:pt x="179" y="80"/>
                    </a:lnTo>
                    <a:lnTo>
                      <a:pt x="179" y="85"/>
                    </a:lnTo>
                    <a:lnTo>
                      <a:pt x="179" y="90"/>
                    </a:lnTo>
                    <a:lnTo>
                      <a:pt x="179" y="95"/>
                    </a:lnTo>
                    <a:lnTo>
                      <a:pt x="179" y="101"/>
                    </a:lnTo>
                    <a:lnTo>
                      <a:pt x="179" y="106"/>
                    </a:lnTo>
                    <a:lnTo>
                      <a:pt x="179" y="111"/>
                    </a:lnTo>
                    <a:lnTo>
                      <a:pt x="179" y="116"/>
                    </a:lnTo>
                    <a:lnTo>
                      <a:pt x="179" y="122"/>
                    </a:lnTo>
                    <a:lnTo>
                      <a:pt x="179" y="127"/>
                    </a:lnTo>
                    <a:lnTo>
                      <a:pt x="179" y="132"/>
                    </a:lnTo>
                    <a:lnTo>
                      <a:pt x="179" y="137"/>
                    </a:lnTo>
                    <a:lnTo>
                      <a:pt x="179" y="142"/>
                    </a:lnTo>
                    <a:lnTo>
                      <a:pt x="179" y="148"/>
                    </a:lnTo>
                    <a:lnTo>
                      <a:pt x="179" y="153"/>
                    </a:lnTo>
                    <a:lnTo>
                      <a:pt x="179" y="157"/>
                    </a:lnTo>
                    <a:lnTo>
                      <a:pt x="178" y="162"/>
                    </a:lnTo>
                    <a:lnTo>
                      <a:pt x="176" y="163"/>
                    </a:lnTo>
                    <a:lnTo>
                      <a:pt x="171" y="165"/>
                    </a:lnTo>
                    <a:lnTo>
                      <a:pt x="166" y="167"/>
                    </a:lnTo>
                    <a:lnTo>
                      <a:pt x="160" y="168"/>
                    </a:lnTo>
                    <a:lnTo>
                      <a:pt x="157" y="169"/>
                    </a:lnTo>
                    <a:lnTo>
                      <a:pt x="153" y="172"/>
                    </a:lnTo>
                    <a:lnTo>
                      <a:pt x="148" y="176"/>
                    </a:lnTo>
                    <a:lnTo>
                      <a:pt x="143" y="179"/>
                    </a:lnTo>
                    <a:lnTo>
                      <a:pt x="140" y="184"/>
                    </a:lnTo>
                    <a:lnTo>
                      <a:pt x="139" y="186"/>
                    </a:lnTo>
                    <a:lnTo>
                      <a:pt x="138" y="189"/>
                    </a:lnTo>
                    <a:lnTo>
                      <a:pt x="139" y="191"/>
                    </a:lnTo>
                    <a:lnTo>
                      <a:pt x="140" y="196"/>
                    </a:lnTo>
                    <a:lnTo>
                      <a:pt x="141" y="198"/>
                    </a:lnTo>
                    <a:lnTo>
                      <a:pt x="141" y="203"/>
                    </a:lnTo>
                    <a:lnTo>
                      <a:pt x="141" y="207"/>
                    </a:lnTo>
                    <a:lnTo>
                      <a:pt x="142" y="212"/>
                    </a:lnTo>
                    <a:lnTo>
                      <a:pt x="142" y="217"/>
                    </a:lnTo>
                    <a:lnTo>
                      <a:pt x="142" y="223"/>
                    </a:lnTo>
                    <a:lnTo>
                      <a:pt x="143" y="228"/>
                    </a:lnTo>
                    <a:lnTo>
                      <a:pt x="143" y="233"/>
                    </a:lnTo>
                    <a:lnTo>
                      <a:pt x="143" y="237"/>
                    </a:lnTo>
                    <a:lnTo>
                      <a:pt x="144" y="242"/>
                    </a:lnTo>
                    <a:lnTo>
                      <a:pt x="138" y="242"/>
                    </a:lnTo>
                    <a:lnTo>
                      <a:pt x="130" y="242"/>
                    </a:lnTo>
                    <a:lnTo>
                      <a:pt x="122" y="242"/>
                    </a:lnTo>
                    <a:lnTo>
                      <a:pt x="114" y="242"/>
                    </a:lnTo>
                    <a:lnTo>
                      <a:pt x="106" y="242"/>
                    </a:lnTo>
                    <a:lnTo>
                      <a:pt x="98" y="242"/>
                    </a:lnTo>
                    <a:lnTo>
                      <a:pt x="90" y="242"/>
                    </a:lnTo>
                    <a:lnTo>
                      <a:pt x="82" y="242"/>
                    </a:lnTo>
                    <a:lnTo>
                      <a:pt x="74" y="242"/>
                    </a:lnTo>
                    <a:lnTo>
                      <a:pt x="66" y="242"/>
                    </a:lnTo>
                    <a:lnTo>
                      <a:pt x="58" y="242"/>
                    </a:lnTo>
                    <a:lnTo>
                      <a:pt x="50" y="242"/>
                    </a:lnTo>
                    <a:lnTo>
                      <a:pt x="42" y="242"/>
                    </a:lnTo>
                    <a:lnTo>
                      <a:pt x="34" y="242"/>
                    </a:lnTo>
                    <a:lnTo>
                      <a:pt x="26" y="242"/>
                    </a:lnTo>
                    <a:lnTo>
                      <a:pt x="18" y="242"/>
                    </a:lnTo>
                    <a:lnTo>
                      <a:pt x="10" y="242"/>
                    </a:lnTo>
                    <a:lnTo>
                      <a:pt x="5" y="242"/>
                    </a:lnTo>
                    <a:lnTo>
                      <a:pt x="4" y="249"/>
                    </a:lnTo>
                    <a:lnTo>
                      <a:pt x="2" y="254"/>
                    </a:lnTo>
                    <a:lnTo>
                      <a:pt x="2" y="258"/>
                    </a:lnTo>
                    <a:lnTo>
                      <a:pt x="2" y="262"/>
                    </a:lnTo>
                    <a:lnTo>
                      <a:pt x="0" y="260"/>
                    </a:lnTo>
                    <a:lnTo>
                      <a:pt x="3" y="240"/>
                    </a:lnTo>
                    <a:lnTo>
                      <a:pt x="4" y="239"/>
                    </a:lnTo>
                    <a:lnTo>
                      <a:pt x="6" y="221"/>
                    </a:lnTo>
                    <a:lnTo>
                      <a:pt x="11" y="211"/>
                    </a:lnTo>
                    <a:lnTo>
                      <a:pt x="15" y="207"/>
                    </a:lnTo>
                    <a:lnTo>
                      <a:pt x="21" y="205"/>
                    </a:lnTo>
                    <a:lnTo>
                      <a:pt x="26" y="195"/>
                    </a:lnTo>
                    <a:lnTo>
                      <a:pt x="28" y="186"/>
                    </a:lnTo>
                    <a:lnTo>
                      <a:pt x="32" y="181"/>
                    </a:lnTo>
                    <a:lnTo>
                      <a:pt x="33" y="178"/>
                    </a:lnTo>
                    <a:lnTo>
                      <a:pt x="32" y="176"/>
                    </a:lnTo>
                    <a:lnTo>
                      <a:pt x="35" y="171"/>
                    </a:lnTo>
                    <a:lnTo>
                      <a:pt x="39" y="163"/>
                    </a:lnTo>
                    <a:lnTo>
                      <a:pt x="41" y="158"/>
                    </a:lnTo>
                    <a:lnTo>
                      <a:pt x="46" y="151"/>
                    </a:lnTo>
                    <a:lnTo>
                      <a:pt x="46" y="149"/>
                    </a:lnTo>
                    <a:lnTo>
                      <a:pt x="46" y="147"/>
                    </a:lnTo>
                    <a:lnTo>
                      <a:pt x="44" y="149"/>
                    </a:lnTo>
                    <a:lnTo>
                      <a:pt x="42" y="152"/>
                    </a:lnTo>
                    <a:lnTo>
                      <a:pt x="40" y="154"/>
                    </a:lnTo>
                    <a:lnTo>
                      <a:pt x="41" y="151"/>
                    </a:lnTo>
                    <a:lnTo>
                      <a:pt x="42" y="147"/>
                    </a:lnTo>
                    <a:lnTo>
                      <a:pt x="47" y="143"/>
                    </a:lnTo>
                    <a:lnTo>
                      <a:pt x="53" y="139"/>
                    </a:lnTo>
                    <a:lnTo>
                      <a:pt x="67" y="123"/>
                    </a:lnTo>
                    <a:lnTo>
                      <a:pt x="73" y="120"/>
                    </a:lnTo>
                    <a:lnTo>
                      <a:pt x="77" y="114"/>
                    </a:lnTo>
                    <a:lnTo>
                      <a:pt x="79" y="108"/>
                    </a:lnTo>
                    <a:lnTo>
                      <a:pt x="79" y="94"/>
                    </a:lnTo>
                    <a:lnTo>
                      <a:pt x="81" y="87"/>
                    </a:lnTo>
                    <a:lnTo>
                      <a:pt x="84" y="82"/>
                    </a:lnTo>
                    <a:lnTo>
                      <a:pt x="88" y="72"/>
                    </a:lnTo>
                    <a:lnTo>
                      <a:pt x="91" y="67"/>
                    </a:lnTo>
                    <a:lnTo>
                      <a:pt x="93" y="58"/>
                    </a:lnTo>
                    <a:lnTo>
                      <a:pt x="95" y="54"/>
                    </a:lnTo>
                    <a:lnTo>
                      <a:pt x="98" y="53"/>
                    </a:lnTo>
                    <a:lnTo>
                      <a:pt x="103" y="48"/>
                    </a:lnTo>
                    <a:lnTo>
                      <a:pt x="111" y="45"/>
                    </a:lnTo>
                    <a:lnTo>
                      <a:pt x="120" y="39"/>
                    </a:lnTo>
                    <a:lnTo>
                      <a:pt x="124" y="36"/>
                    </a:lnTo>
                    <a:lnTo>
                      <a:pt x="127" y="30"/>
                    </a:lnTo>
                    <a:lnTo>
                      <a:pt x="130" y="20"/>
                    </a:lnTo>
                    <a:lnTo>
                      <a:pt x="135" y="8"/>
                    </a:lnTo>
                    <a:lnTo>
                      <a:pt x="138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6" y="0"/>
                    </a:lnTo>
                    <a:lnTo>
                      <a:pt x="296" y="6"/>
                    </a:lnTo>
                    <a:lnTo>
                      <a:pt x="296" y="1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" name="Freeform 70">
                <a:extLst>
                  <a:ext uri="{FF2B5EF4-FFF2-40B4-BE49-F238E27FC236}">
                    <a16:creationId xmlns:a16="http://schemas.microsoft.com/office/drawing/2014/main" id="{8BB9DA12-1A3A-F8A2-908D-1ADAA67DF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4" y="2723"/>
                <a:ext cx="69" cy="60"/>
              </a:xfrm>
              <a:custGeom>
                <a:avLst/>
                <a:gdLst>
                  <a:gd name="T0" fmla="*/ 226 w 235"/>
                  <a:gd name="T1" fmla="*/ 195 h 204"/>
                  <a:gd name="T2" fmla="*/ 219 w 235"/>
                  <a:gd name="T3" fmla="*/ 204 h 204"/>
                  <a:gd name="T4" fmla="*/ 209 w 235"/>
                  <a:gd name="T5" fmla="*/ 201 h 204"/>
                  <a:gd name="T6" fmla="*/ 197 w 235"/>
                  <a:gd name="T7" fmla="*/ 188 h 204"/>
                  <a:gd name="T8" fmla="*/ 182 w 235"/>
                  <a:gd name="T9" fmla="*/ 170 h 204"/>
                  <a:gd name="T10" fmla="*/ 154 w 235"/>
                  <a:gd name="T11" fmla="*/ 142 h 204"/>
                  <a:gd name="T12" fmla="*/ 133 w 235"/>
                  <a:gd name="T13" fmla="*/ 130 h 204"/>
                  <a:gd name="T14" fmla="*/ 117 w 235"/>
                  <a:gd name="T15" fmla="*/ 128 h 204"/>
                  <a:gd name="T16" fmla="*/ 106 w 235"/>
                  <a:gd name="T17" fmla="*/ 127 h 204"/>
                  <a:gd name="T18" fmla="*/ 95 w 235"/>
                  <a:gd name="T19" fmla="*/ 125 h 204"/>
                  <a:gd name="T20" fmla="*/ 84 w 235"/>
                  <a:gd name="T21" fmla="*/ 128 h 204"/>
                  <a:gd name="T22" fmla="*/ 63 w 235"/>
                  <a:gd name="T23" fmla="*/ 122 h 204"/>
                  <a:gd name="T24" fmla="*/ 55 w 235"/>
                  <a:gd name="T25" fmla="*/ 119 h 204"/>
                  <a:gd name="T26" fmla="*/ 45 w 235"/>
                  <a:gd name="T27" fmla="*/ 129 h 204"/>
                  <a:gd name="T28" fmla="*/ 38 w 235"/>
                  <a:gd name="T29" fmla="*/ 140 h 204"/>
                  <a:gd name="T30" fmla="*/ 25 w 235"/>
                  <a:gd name="T31" fmla="*/ 131 h 204"/>
                  <a:gd name="T32" fmla="*/ 18 w 235"/>
                  <a:gd name="T33" fmla="*/ 136 h 204"/>
                  <a:gd name="T34" fmla="*/ 3 w 235"/>
                  <a:gd name="T35" fmla="*/ 136 h 204"/>
                  <a:gd name="T36" fmla="*/ 0 w 235"/>
                  <a:gd name="T37" fmla="*/ 105 h 204"/>
                  <a:gd name="T38" fmla="*/ 10 w 235"/>
                  <a:gd name="T39" fmla="*/ 81 h 204"/>
                  <a:gd name="T40" fmla="*/ 17 w 235"/>
                  <a:gd name="T41" fmla="*/ 57 h 204"/>
                  <a:gd name="T42" fmla="*/ 19 w 235"/>
                  <a:gd name="T43" fmla="*/ 42 h 204"/>
                  <a:gd name="T44" fmla="*/ 26 w 235"/>
                  <a:gd name="T45" fmla="*/ 36 h 204"/>
                  <a:gd name="T46" fmla="*/ 36 w 235"/>
                  <a:gd name="T47" fmla="*/ 33 h 204"/>
                  <a:gd name="T48" fmla="*/ 43 w 235"/>
                  <a:gd name="T49" fmla="*/ 24 h 204"/>
                  <a:gd name="T50" fmla="*/ 50 w 235"/>
                  <a:gd name="T51" fmla="*/ 20 h 204"/>
                  <a:gd name="T52" fmla="*/ 59 w 235"/>
                  <a:gd name="T53" fmla="*/ 18 h 204"/>
                  <a:gd name="T54" fmla="*/ 64 w 235"/>
                  <a:gd name="T55" fmla="*/ 16 h 204"/>
                  <a:gd name="T56" fmla="*/ 68 w 235"/>
                  <a:gd name="T57" fmla="*/ 11 h 204"/>
                  <a:gd name="T58" fmla="*/ 74 w 235"/>
                  <a:gd name="T59" fmla="*/ 3 h 204"/>
                  <a:gd name="T60" fmla="*/ 95 w 235"/>
                  <a:gd name="T61" fmla="*/ 47 h 204"/>
                  <a:gd name="T62" fmla="*/ 108 w 235"/>
                  <a:gd name="T63" fmla="*/ 90 h 204"/>
                  <a:gd name="T64" fmla="*/ 118 w 235"/>
                  <a:gd name="T65" fmla="*/ 105 h 204"/>
                  <a:gd name="T66" fmla="*/ 119 w 235"/>
                  <a:gd name="T67" fmla="*/ 95 h 204"/>
                  <a:gd name="T68" fmla="*/ 127 w 235"/>
                  <a:gd name="T69" fmla="*/ 102 h 204"/>
                  <a:gd name="T70" fmla="*/ 141 w 235"/>
                  <a:gd name="T71" fmla="*/ 111 h 204"/>
                  <a:gd name="T72" fmla="*/ 167 w 235"/>
                  <a:gd name="T73" fmla="*/ 123 h 204"/>
                  <a:gd name="T74" fmla="*/ 208 w 235"/>
                  <a:gd name="T75" fmla="*/ 167 h 204"/>
                  <a:gd name="T76" fmla="*/ 223 w 235"/>
                  <a:gd name="T77" fmla="*/ 186 h 204"/>
                  <a:gd name="T78" fmla="*/ 235 w 235"/>
                  <a:gd name="T79" fmla="*/ 192 h 204"/>
                  <a:gd name="T80" fmla="*/ 125 w 235"/>
                  <a:gd name="T81" fmla="*/ 72 h 204"/>
                  <a:gd name="T82" fmla="*/ 130 w 235"/>
                  <a:gd name="T83" fmla="*/ 85 h 204"/>
                  <a:gd name="T84" fmla="*/ 134 w 235"/>
                  <a:gd name="T85" fmla="*/ 84 h 204"/>
                  <a:gd name="T86" fmla="*/ 132 w 235"/>
                  <a:gd name="T87" fmla="*/ 88 h 204"/>
                  <a:gd name="T88" fmla="*/ 126 w 235"/>
                  <a:gd name="T89" fmla="*/ 86 h 204"/>
                  <a:gd name="T90" fmla="*/ 123 w 235"/>
                  <a:gd name="T91" fmla="*/ 83 h 204"/>
                  <a:gd name="T92" fmla="*/ 124 w 235"/>
                  <a:gd name="T93" fmla="*/ 77 h 204"/>
                  <a:gd name="T94" fmla="*/ 130 w 235"/>
                  <a:gd name="T95" fmla="*/ 8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5" h="204">
                    <a:moveTo>
                      <a:pt x="235" y="192"/>
                    </a:moveTo>
                    <a:lnTo>
                      <a:pt x="231" y="194"/>
                    </a:lnTo>
                    <a:lnTo>
                      <a:pt x="227" y="195"/>
                    </a:lnTo>
                    <a:lnTo>
                      <a:pt x="226" y="195"/>
                    </a:lnTo>
                    <a:lnTo>
                      <a:pt x="225" y="197"/>
                    </a:lnTo>
                    <a:lnTo>
                      <a:pt x="222" y="202"/>
                    </a:lnTo>
                    <a:lnTo>
                      <a:pt x="220" y="204"/>
                    </a:lnTo>
                    <a:lnTo>
                      <a:pt x="219" y="204"/>
                    </a:lnTo>
                    <a:lnTo>
                      <a:pt x="212" y="199"/>
                    </a:lnTo>
                    <a:lnTo>
                      <a:pt x="211" y="199"/>
                    </a:lnTo>
                    <a:lnTo>
                      <a:pt x="210" y="200"/>
                    </a:lnTo>
                    <a:lnTo>
                      <a:pt x="209" y="201"/>
                    </a:lnTo>
                    <a:lnTo>
                      <a:pt x="206" y="197"/>
                    </a:lnTo>
                    <a:lnTo>
                      <a:pt x="203" y="194"/>
                    </a:lnTo>
                    <a:lnTo>
                      <a:pt x="200" y="190"/>
                    </a:lnTo>
                    <a:lnTo>
                      <a:pt x="197" y="188"/>
                    </a:lnTo>
                    <a:lnTo>
                      <a:pt x="194" y="186"/>
                    </a:lnTo>
                    <a:lnTo>
                      <a:pt x="191" y="181"/>
                    </a:lnTo>
                    <a:lnTo>
                      <a:pt x="187" y="175"/>
                    </a:lnTo>
                    <a:lnTo>
                      <a:pt x="182" y="170"/>
                    </a:lnTo>
                    <a:lnTo>
                      <a:pt x="173" y="164"/>
                    </a:lnTo>
                    <a:lnTo>
                      <a:pt x="165" y="155"/>
                    </a:lnTo>
                    <a:lnTo>
                      <a:pt x="158" y="146"/>
                    </a:lnTo>
                    <a:lnTo>
                      <a:pt x="154" y="142"/>
                    </a:lnTo>
                    <a:lnTo>
                      <a:pt x="152" y="140"/>
                    </a:lnTo>
                    <a:lnTo>
                      <a:pt x="144" y="138"/>
                    </a:lnTo>
                    <a:lnTo>
                      <a:pt x="138" y="134"/>
                    </a:lnTo>
                    <a:lnTo>
                      <a:pt x="133" y="130"/>
                    </a:lnTo>
                    <a:lnTo>
                      <a:pt x="130" y="129"/>
                    </a:lnTo>
                    <a:lnTo>
                      <a:pt x="128" y="129"/>
                    </a:lnTo>
                    <a:lnTo>
                      <a:pt x="122" y="130"/>
                    </a:lnTo>
                    <a:lnTo>
                      <a:pt x="117" y="128"/>
                    </a:lnTo>
                    <a:lnTo>
                      <a:pt x="115" y="128"/>
                    </a:lnTo>
                    <a:lnTo>
                      <a:pt x="112" y="127"/>
                    </a:lnTo>
                    <a:lnTo>
                      <a:pt x="109" y="126"/>
                    </a:lnTo>
                    <a:lnTo>
                      <a:pt x="106" y="127"/>
                    </a:lnTo>
                    <a:lnTo>
                      <a:pt x="100" y="129"/>
                    </a:lnTo>
                    <a:lnTo>
                      <a:pt x="97" y="128"/>
                    </a:lnTo>
                    <a:lnTo>
                      <a:pt x="96" y="126"/>
                    </a:lnTo>
                    <a:lnTo>
                      <a:pt x="95" y="125"/>
                    </a:lnTo>
                    <a:lnTo>
                      <a:pt x="93" y="123"/>
                    </a:lnTo>
                    <a:lnTo>
                      <a:pt x="91" y="123"/>
                    </a:lnTo>
                    <a:lnTo>
                      <a:pt x="90" y="125"/>
                    </a:lnTo>
                    <a:lnTo>
                      <a:pt x="84" y="128"/>
                    </a:lnTo>
                    <a:lnTo>
                      <a:pt x="73" y="130"/>
                    </a:lnTo>
                    <a:lnTo>
                      <a:pt x="70" y="130"/>
                    </a:lnTo>
                    <a:lnTo>
                      <a:pt x="68" y="129"/>
                    </a:lnTo>
                    <a:lnTo>
                      <a:pt x="63" y="122"/>
                    </a:lnTo>
                    <a:lnTo>
                      <a:pt x="61" y="121"/>
                    </a:lnTo>
                    <a:lnTo>
                      <a:pt x="60" y="121"/>
                    </a:lnTo>
                    <a:lnTo>
                      <a:pt x="58" y="120"/>
                    </a:lnTo>
                    <a:lnTo>
                      <a:pt x="55" y="119"/>
                    </a:lnTo>
                    <a:lnTo>
                      <a:pt x="53" y="116"/>
                    </a:lnTo>
                    <a:lnTo>
                      <a:pt x="51" y="115"/>
                    </a:lnTo>
                    <a:lnTo>
                      <a:pt x="49" y="120"/>
                    </a:lnTo>
                    <a:lnTo>
                      <a:pt x="45" y="129"/>
                    </a:lnTo>
                    <a:lnTo>
                      <a:pt x="43" y="134"/>
                    </a:lnTo>
                    <a:lnTo>
                      <a:pt x="40" y="140"/>
                    </a:lnTo>
                    <a:lnTo>
                      <a:pt x="39" y="140"/>
                    </a:lnTo>
                    <a:lnTo>
                      <a:pt x="38" y="140"/>
                    </a:lnTo>
                    <a:lnTo>
                      <a:pt x="33" y="132"/>
                    </a:lnTo>
                    <a:lnTo>
                      <a:pt x="29" y="129"/>
                    </a:lnTo>
                    <a:lnTo>
                      <a:pt x="27" y="130"/>
                    </a:lnTo>
                    <a:lnTo>
                      <a:pt x="25" y="131"/>
                    </a:lnTo>
                    <a:lnTo>
                      <a:pt x="24" y="134"/>
                    </a:lnTo>
                    <a:lnTo>
                      <a:pt x="22" y="135"/>
                    </a:lnTo>
                    <a:lnTo>
                      <a:pt x="21" y="136"/>
                    </a:lnTo>
                    <a:lnTo>
                      <a:pt x="18" y="136"/>
                    </a:lnTo>
                    <a:lnTo>
                      <a:pt x="14" y="134"/>
                    </a:lnTo>
                    <a:lnTo>
                      <a:pt x="9" y="135"/>
                    </a:lnTo>
                    <a:lnTo>
                      <a:pt x="4" y="136"/>
                    </a:lnTo>
                    <a:lnTo>
                      <a:pt x="3" y="136"/>
                    </a:lnTo>
                    <a:lnTo>
                      <a:pt x="2" y="126"/>
                    </a:lnTo>
                    <a:lnTo>
                      <a:pt x="2" y="119"/>
                    </a:lnTo>
                    <a:lnTo>
                      <a:pt x="1" y="112"/>
                    </a:lnTo>
                    <a:lnTo>
                      <a:pt x="0" y="105"/>
                    </a:lnTo>
                    <a:lnTo>
                      <a:pt x="3" y="101"/>
                    </a:lnTo>
                    <a:lnTo>
                      <a:pt x="5" y="97"/>
                    </a:lnTo>
                    <a:lnTo>
                      <a:pt x="9" y="83"/>
                    </a:lnTo>
                    <a:lnTo>
                      <a:pt x="10" y="81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7" y="63"/>
                    </a:lnTo>
                    <a:lnTo>
                      <a:pt x="17" y="57"/>
                    </a:lnTo>
                    <a:lnTo>
                      <a:pt x="16" y="51"/>
                    </a:lnTo>
                    <a:lnTo>
                      <a:pt x="18" y="47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2" y="35"/>
                    </a:lnTo>
                    <a:lnTo>
                      <a:pt x="26" y="36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8" y="27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3" y="24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3" y="19"/>
                    </a:lnTo>
                    <a:lnTo>
                      <a:pt x="53" y="18"/>
                    </a:lnTo>
                    <a:lnTo>
                      <a:pt x="56" y="17"/>
                    </a:lnTo>
                    <a:lnTo>
                      <a:pt x="59" y="18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6"/>
                    </a:lnTo>
                    <a:lnTo>
                      <a:pt x="65" y="15"/>
                    </a:lnTo>
                    <a:lnTo>
                      <a:pt x="65" y="14"/>
                    </a:lnTo>
                    <a:lnTo>
                      <a:pt x="67" y="12"/>
                    </a:lnTo>
                    <a:lnTo>
                      <a:pt x="68" y="11"/>
                    </a:lnTo>
                    <a:lnTo>
                      <a:pt x="69" y="10"/>
                    </a:lnTo>
                    <a:lnTo>
                      <a:pt x="69" y="9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7" y="0"/>
                    </a:lnTo>
                    <a:lnTo>
                      <a:pt x="87" y="22"/>
                    </a:lnTo>
                    <a:lnTo>
                      <a:pt x="92" y="34"/>
                    </a:lnTo>
                    <a:lnTo>
                      <a:pt x="95" y="47"/>
                    </a:lnTo>
                    <a:lnTo>
                      <a:pt x="98" y="66"/>
                    </a:lnTo>
                    <a:lnTo>
                      <a:pt x="101" y="76"/>
                    </a:lnTo>
                    <a:lnTo>
                      <a:pt x="105" y="81"/>
                    </a:lnTo>
                    <a:lnTo>
                      <a:pt x="108" y="90"/>
                    </a:lnTo>
                    <a:lnTo>
                      <a:pt x="111" y="91"/>
                    </a:lnTo>
                    <a:lnTo>
                      <a:pt x="112" y="93"/>
                    </a:lnTo>
                    <a:lnTo>
                      <a:pt x="116" y="102"/>
                    </a:lnTo>
                    <a:lnTo>
                      <a:pt x="118" y="105"/>
                    </a:lnTo>
                    <a:lnTo>
                      <a:pt x="119" y="102"/>
                    </a:lnTo>
                    <a:lnTo>
                      <a:pt x="119" y="101"/>
                    </a:lnTo>
                    <a:lnTo>
                      <a:pt x="118" y="98"/>
                    </a:lnTo>
                    <a:lnTo>
                      <a:pt x="119" y="95"/>
                    </a:lnTo>
                    <a:lnTo>
                      <a:pt x="121" y="93"/>
                    </a:lnTo>
                    <a:lnTo>
                      <a:pt x="125" y="95"/>
                    </a:lnTo>
                    <a:lnTo>
                      <a:pt x="127" y="98"/>
                    </a:lnTo>
                    <a:lnTo>
                      <a:pt x="127" y="102"/>
                    </a:lnTo>
                    <a:lnTo>
                      <a:pt x="128" y="104"/>
                    </a:lnTo>
                    <a:lnTo>
                      <a:pt x="133" y="109"/>
                    </a:lnTo>
                    <a:lnTo>
                      <a:pt x="136" y="111"/>
                    </a:lnTo>
                    <a:lnTo>
                      <a:pt x="141" y="111"/>
                    </a:lnTo>
                    <a:lnTo>
                      <a:pt x="145" y="112"/>
                    </a:lnTo>
                    <a:lnTo>
                      <a:pt x="148" y="114"/>
                    </a:lnTo>
                    <a:lnTo>
                      <a:pt x="153" y="119"/>
                    </a:lnTo>
                    <a:lnTo>
                      <a:pt x="167" y="123"/>
                    </a:lnTo>
                    <a:lnTo>
                      <a:pt x="177" y="137"/>
                    </a:lnTo>
                    <a:lnTo>
                      <a:pt x="184" y="146"/>
                    </a:lnTo>
                    <a:lnTo>
                      <a:pt x="204" y="160"/>
                    </a:lnTo>
                    <a:lnTo>
                      <a:pt x="208" y="167"/>
                    </a:lnTo>
                    <a:lnTo>
                      <a:pt x="210" y="174"/>
                    </a:lnTo>
                    <a:lnTo>
                      <a:pt x="214" y="174"/>
                    </a:lnTo>
                    <a:lnTo>
                      <a:pt x="221" y="181"/>
                    </a:lnTo>
                    <a:lnTo>
                      <a:pt x="223" y="186"/>
                    </a:lnTo>
                    <a:lnTo>
                      <a:pt x="230" y="188"/>
                    </a:lnTo>
                    <a:lnTo>
                      <a:pt x="231" y="185"/>
                    </a:lnTo>
                    <a:lnTo>
                      <a:pt x="234" y="188"/>
                    </a:lnTo>
                    <a:lnTo>
                      <a:pt x="235" y="192"/>
                    </a:lnTo>
                    <a:close/>
                    <a:moveTo>
                      <a:pt x="128" y="71"/>
                    </a:moveTo>
                    <a:lnTo>
                      <a:pt x="129" y="74"/>
                    </a:lnTo>
                    <a:lnTo>
                      <a:pt x="126" y="73"/>
                    </a:lnTo>
                    <a:lnTo>
                      <a:pt x="125" y="72"/>
                    </a:lnTo>
                    <a:lnTo>
                      <a:pt x="127" y="71"/>
                    </a:lnTo>
                    <a:lnTo>
                      <a:pt x="127" y="70"/>
                    </a:lnTo>
                    <a:lnTo>
                      <a:pt x="128" y="71"/>
                    </a:lnTo>
                    <a:close/>
                    <a:moveTo>
                      <a:pt x="130" y="85"/>
                    </a:moveTo>
                    <a:lnTo>
                      <a:pt x="132" y="86"/>
                    </a:lnTo>
                    <a:lnTo>
                      <a:pt x="133" y="86"/>
                    </a:lnTo>
                    <a:lnTo>
                      <a:pt x="134" y="86"/>
                    </a:lnTo>
                    <a:lnTo>
                      <a:pt x="134" y="84"/>
                    </a:lnTo>
                    <a:lnTo>
                      <a:pt x="140" y="87"/>
                    </a:lnTo>
                    <a:lnTo>
                      <a:pt x="139" y="89"/>
                    </a:lnTo>
                    <a:lnTo>
                      <a:pt x="136" y="89"/>
                    </a:lnTo>
                    <a:lnTo>
                      <a:pt x="132" y="88"/>
                    </a:lnTo>
                    <a:lnTo>
                      <a:pt x="129" y="88"/>
                    </a:lnTo>
                    <a:lnTo>
                      <a:pt x="125" y="88"/>
                    </a:lnTo>
                    <a:lnTo>
                      <a:pt x="124" y="84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28" y="85"/>
                    </a:lnTo>
                    <a:lnTo>
                      <a:pt x="126" y="83"/>
                    </a:lnTo>
                    <a:lnTo>
                      <a:pt x="123" y="83"/>
                    </a:lnTo>
                    <a:lnTo>
                      <a:pt x="124" y="81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4" y="77"/>
                    </a:lnTo>
                    <a:lnTo>
                      <a:pt x="127" y="78"/>
                    </a:lnTo>
                    <a:lnTo>
                      <a:pt x="129" y="79"/>
                    </a:lnTo>
                    <a:lnTo>
                      <a:pt x="130" y="81"/>
                    </a:lnTo>
                    <a:lnTo>
                      <a:pt x="130" y="8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" name="Freeform 71">
                <a:extLst>
                  <a:ext uri="{FF2B5EF4-FFF2-40B4-BE49-F238E27FC236}">
                    <a16:creationId xmlns:a16="http://schemas.microsoft.com/office/drawing/2014/main" id="{2CAE73B7-D7E9-48F0-561F-42FDE84A92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3" y="2411"/>
                <a:ext cx="231" cy="205"/>
              </a:xfrm>
              <a:custGeom>
                <a:avLst/>
                <a:gdLst>
                  <a:gd name="T0" fmla="*/ 588 w 789"/>
                  <a:gd name="T1" fmla="*/ 27 h 698"/>
                  <a:gd name="T2" fmla="*/ 591 w 789"/>
                  <a:gd name="T3" fmla="*/ 32 h 698"/>
                  <a:gd name="T4" fmla="*/ 617 w 789"/>
                  <a:gd name="T5" fmla="*/ 46 h 698"/>
                  <a:gd name="T6" fmla="*/ 634 w 789"/>
                  <a:gd name="T7" fmla="*/ 51 h 698"/>
                  <a:gd name="T8" fmla="*/ 660 w 789"/>
                  <a:gd name="T9" fmla="*/ 46 h 698"/>
                  <a:gd name="T10" fmla="*/ 687 w 789"/>
                  <a:gd name="T11" fmla="*/ 56 h 698"/>
                  <a:gd name="T12" fmla="*/ 696 w 789"/>
                  <a:gd name="T13" fmla="*/ 61 h 698"/>
                  <a:gd name="T14" fmla="*/ 720 w 789"/>
                  <a:gd name="T15" fmla="*/ 66 h 698"/>
                  <a:gd name="T16" fmla="*/ 741 w 789"/>
                  <a:gd name="T17" fmla="*/ 62 h 698"/>
                  <a:gd name="T18" fmla="*/ 748 w 789"/>
                  <a:gd name="T19" fmla="*/ 77 h 698"/>
                  <a:gd name="T20" fmla="*/ 710 w 789"/>
                  <a:gd name="T21" fmla="*/ 118 h 698"/>
                  <a:gd name="T22" fmla="*/ 662 w 789"/>
                  <a:gd name="T23" fmla="*/ 148 h 698"/>
                  <a:gd name="T24" fmla="*/ 626 w 789"/>
                  <a:gd name="T25" fmla="*/ 203 h 698"/>
                  <a:gd name="T26" fmla="*/ 619 w 789"/>
                  <a:gd name="T27" fmla="*/ 253 h 698"/>
                  <a:gd name="T28" fmla="*/ 610 w 789"/>
                  <a:gd name="T29" fmla="*/ 285 h 698"/>
                  <a:gd name="T30" fmla="*/ 556 w 789"/>
                  <a:gd name="T31" fmla="*/ 319 h 698"/>
                  <a:gd name="T32" fmla="*/ 512 w 789"/>
                  <a:gd name="T33" fmla="*/ 322 h 698"/>
                  <a:gd name="T34" fmla="*/ 450 w 789"/>
                  <a:gd name="T35" fmla="*/ 344 h 698"/>
                  <a:gd name="T36" fmla="*/ 428 w 789"/>
                  <a:gd name="T37" fmla="*/ 346 h 698"/>
                  <a:gd name="T38" fmla="*/ 415 w 789"/>
                  <a:gd name="T39" fmla="*/ 317 h 698"/>
                  <a:gd name="T40" fmla="*/ 394 w 789"/>
                  <a:gd name="T41" fmla="*/ 301 h 698"/>
                  <a:gd name="T42" fmla="*/ 381 w 789"/>
                  <a:gd name="T43" fmla="*/ 271 h 698"/>
                  <a:gd name="T44" fmla="*/ 380 w 789"/>
                  <a:gd name="T45" fmla="*/ 244 h 698"/>
                  <a:gd name="T46" fmla="*/ 390 w 789"/>
                  <a:gd name="T47" fmla="*/ 217 h 698"/>
                  <a:gd name="T48" fmla="*/ 388 w 789"/>
                  <a:gd name="T49" fmla="*/ 191 h 698"/>
                  <a:gd name="T50" fmla="*/ 391 w 789"/>
                  <a:gd name="T51" fmla="*/ 167 h 698"/>
                  <a:gd name="T52" fmla="*/ 398 w 789"/>
                  <a:gd name="T53" fmla="*/ 147 h 698"/>
                  <a:gd name="T54" fmla="*/ 413 w 789"/>
                  <a:gd name="T55" fmla="*/ 113 h 698"/>
                  <a:gd name="T56" fmla="*/ 408 w 789"/>
                  <a:gd name="T57" fmla="*/ 100 h 698"/>
                  <a:gd name="T58" fmla="*/ 396 w 789"/>
                  <a:gd name="T59" fmla="*/ 87 h 698"/>
                  <a:gd name="T60" fmla="*/ 378 w 789"/>
                  <a:gd name="T61" fmla="*/ 92 h 698"/>
                  <a:gd name="T62" fmla="*/ 351 w 789"/>
                  <a:gd name="T63" fmla="*/ 93 h 698"/>
                  <a:gd name="T64" fmla="*/ 349 w 789"/>
                  <a:gd name="T65" fmla="*/ 78 h 698"/>
                  <a:gd name="T66" fmla="*/ 325 w 789"/>
                  <a:gd name="T67" fmla="*/ 79 h 698"/>
                  <a:gd name="T68" fmla="*/ 328 w 789"/>
                  <a:gd name="T69" fmla="*/ 62 h 698"/>
                  <a:gd name="T70" fmla="*/ 320 w 789"/>
                  <a:gd name="T71" fmla="*/ 46 h 698"/>
                  <a:gd name="T72" fmla="*/ 333 w 789"/>
                  <a:gd name="T73" fmla="*/ 22 h 698"/>
                  <a:gd name="T74" fmla="*/ 356 w 789"/>
                  <a:gd name="T75" fmla="*/ 3 h 698"/>
                  <a:gd name="T76" fmla="*/ 405 w 789"/>
                  <a:gd name="T77" fmla="*/ 8 h 698"/>
                  <a:gd name="T78" fmla="*/ 486 w 789"/>
                  <a:gd name="T79" fmla="*/ 17 h 698"/>
                  <a:gd name="T80" fmla="*/ 536 w 789"/>
                  <a:gd name="T81" fmla="*/ 15 h 698"/>
                  <a:gd name="T82" fmla="*/ 776 w 789"/>
                  <a:gd name="T83" fmla="*/ 179 h 698"/>
                  <a:gd name="T84" fmla="*/ 788 w 789"/>
                  <a:gd name="T85" fmla="*/ 184 h 698"/>
                  <a:gd name="T86" fmla="*/ 753 w 789"/>
                  <a:gd name="T87" fmla="*/ 200 h 698"/>
                  <a:gd name="T88" fmla="*/ 730 w 789"/>
                  <a:gd name="T89" fmla="*/ 197 h 698"/>
                  <a:gd name="T90" fmla="*/ 748 w 789"/>
                  <a:gd name="T91" fmla="*/ 178 h 698"/>
                  <a:gd name="T92" fmla="*/ 687 w 789"/>
                  <a:gd name="T93" fmla="*/ 228 h 698"/>
                  <a:gd name="T94" fmla="*/ 694 w 789"/>
                  <a:gd name="T95" fmla="*/ 220 h 698"/>
                  <a:gd name="T96" fmla="*/ 688 w 789"/>
                  <a:gd name="T97" fmla="*/ 232 h 698"/>
                  <a:gd name="T98" fmla="*/ 158 w 789"/>
                  <a:gd name="T99" fmla="*/ 639 h 698"/>
                  <a:gd name="T100" fmla="*/ 12 w 789"/>
                  <a:gd name="T101" fmla="*/ 664 h 698"/>
                  <a:gd name="T102" fmla="*/ 15 w 789"/>
                  <a:gd name="T103" fmla="*/ 660 h 698"/>
                  <a:gd name="T104" fmla="*/ 141 w 789"/>
                  <a:gd name="T105" fmla="*/ 668 h 698"/>
                  <a:gd name="T106" fmla="*/ 149 w 789"/>
                  <a:gd name="T107" fmla="*/ 674 h 698"/>
                  <a:gd name="T108" fmla="*/ 44 w 789"/>
                  <a:gd name="T109" fmla="*/ 671 h 698"/>
                  <a:gd name="T110" fmla="*/ 34 w 789"/>
                  <a:gd name="T111" fmla="*/ 683 h 698"/>
                  <a:gd name="T112" fmla="*/ 37 w 789"/>
                  <a:gd name="T113" fmla="*/ 681 h 698"/>
                  <a:gd name="T114" fmla="*/ 86 w 789"/>
                  <a:gd name="T115" fmla="*/ 692 h 698"/>
                  <a:gd name="T116" fmla="*/ 10 w 789"/>
                  <a:gd name="T117" fmla="*/ 691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9" h="698">
                    <a:moveTo>
                      <a:pt x="574" y="17"/>
                    </a:moveTo>
                    <a:lnTo>
                      <a:pt x="574" y="19"/>
                    </a:lnTo>
                    <a:lnTo>
                      <a:pt x="576" y="21"/>
                    </a:lnTo>
                    <a:lnTo>
                      <a:pt x="577" y="22"/>
                    </a:lnTo>
                    <a:lnTo>
                      <a:pt x="580" y="23"/>
                    </a:lnTo>
                    <a:lnTo>
                      <a:pt x="582" y="23"/>
                    </a:lnTo>
                    <a:lnTo>
                      <a:pt x="586" y="24"/>
                    </a:lnTo>
                    <a:lnTo>
                      <a:pt x="588" y="25"/>
                    </a:lnTo>
                    <a:lnTo>
                      <a:pt x="588" y="27"/>
                    </a:lnTo>
                    <a:lnTo>
                      <a:pt x="587" y="30"/>
                    </a:lnTo>
                    <a:lnTo>
                      <a:pt x="586" y="32"/>
                    </a:lnTo>
                    <a:lnTo>
                      <a:pt x="585" y="33"/>
                    </a:lnTo>
                    <a:lnTo>
                      <a:pt x="586" y="34"/>
                    </a:lnTo>
                    <a:lnTo>
                      <a:pt x="587" y="35"/>
                    </a:lnTo>
                    <a:lnTo>
                      <a:pt x="588" y="35"/>
                    </a:lnTo>
                    <a:lnTo>
                      <a:pt x="589" y="35"/>
                    </a:lnTo>
                    <a:lnTo>
                      <a:pt x="590" y="34"/>
                    </a:lnTo>
                    <a:lnTo>
                      <a:pt x="591" y="32"/>
                    </a:lnTo>
                    <a:lnTo>
                      <a:pt x="592" y="32"/>
                    </a:lnTo>
                    <a:lnTo>
                      <a:pt x="592" y="33"/>
                    </a:lnTo>
                    <a:lnTo>
                      <a:pt x="592" y="34"/>
                    </a:lnTo>
                    <a:lnTo>
                      <a:pt x="596" y="36"/>
                    </a:lnTo>
                    <a:lnTo>
                      <a:pt x="604" y="39"/>
                    </a:lnTo>
                    <a:lnTo>
                      <a:pt x="608" y="39"/>
                    </a:lnTo>
                    <a:lnTo>
                      <a:pt x="610" y="40"/>
                    </a:lnTo>
                    <a:lnTo>
                      <a:pt x="611" y="41"/>
                    </a:lnTo>
                    <a:lnTo>
                      <a:pt x="617" y="46"/>
                    </a:lnTo>
                    <a:lnTo>
                      <a:pt x="618" y="46"/>
                    </a:lnTo>
                    <a:lnTo>
                      <a:pt x="620" y="46"/>
                    </a:lnTo>
                    <a:lnTo>
                      <a:pt x="623" y="46"/>
                    </a:lnTo>
                    <a:lnTo>
                      <a:pt x="625" y="45"/>
                    </a:lnTo>
                    <a:lnTo>
                      <a:pt x="627" y="45"/>
                    </a:lnTo>
                    <a:lnTo>
                      <a:pt x="628" y="46"/>
                    </a:lnTo>
                    <a:lnTo>
                      <a:pt x="630" y="47"/>
                    </a:lnTo>
                    <a:lnTo>
                      <a:pt x="632" y="49"/>
                    </a:lnTo>
                    <a:lnTo>
                      <a:pt x="634" y="51"/>
                    </a:lnTo>
                    <a:lnTo>
                      <a:pt x="636" y="52"/>
                    </a:lnTo>
                    <a:lnTo>
                      <a:pt x="644" y="50"/>
                    </a:lnTo>
                    <a:lnTo>
                      <a:pt x="646" y="51"/>
                    </a:lnTo>
                    <a:lnTo>
                      <a:pt x="648" y="51"/>
                    </a:lnTo>
                    <a:lnTo>
                      <a:pt x="650" y="51"/>
                    </a:lnTo>
                    <a:lnTo>
                      <a:pt x="655" y="52"/>
                    </a:lnTo>
                    <a:lnTo>
                      <a:pt x="659" y="52"/>
                    </a:lnTo>
                    <a:lnTo>
                      <a:pt x="660" y="51"/>
                    </a:lnTo>
                    <a:lnTo>
                      <a:pt x="660" y="46"/>
                    </a:lnTo>
                    <a:lnTo>
                      <a:pt x="661" y="45"/>
                    </a:lnTo>
                    <a:lnTo>
                      <a:pt x="662" y="44"/>
                    </a:lnTo>
                    <a:lnTo>
                      <a:pt x="664" y="44"/>
                    </a:lnTo>
                    <a:lnTo>
                      <a:pt x="673" y="47"/>
                    </a:lnTo>
                    <a:lnTo>
                      <a:pt x="676" y="49"/>
                    </a:lnTo>
                    <a:lnTo>
                      <a:pt x="680" y="50"/>
                    </a:lnTo>
                    <a:lnTo>
                      <a:pt x="683" y="51"/>
                    </a:lnTo>
                    <a:lnTo>
                      <a:pt x="685" y="51"/>
                    </a:lnTo>
                    <a:lnTo>
                      <a:pt x="687" y="56"/>
                    </a:lnTo>
                    <a:lnTo>
                      <a:pt x="687" y="58"/>
                    </a:lnTo>
                    <a:lnTo>
                      <a:pt x="687" y="59"/>
                    </a:lnTo>
                    <a:lnTo>
                      <a:pt x="687" y="61"/>
                    </a:lnTo>
                    <a:lnTo>
                      <a:pt x="687" y="62"/>
                    </a:lnTo>
                    <a:lnTo>
                      <a:pt x="688" y="63"/>
                    </a:lnTo>
                    <a:lnTo>
                      <a:pt x="689" y="64"/>
                    </a:lnTo>
                    <a:lnTo>
                      <a:pt x="691" y="63"/>
                    </a:lnTo>
                    <a:lnTo>
                      <a:pt x="693" y="63"/>
                    </a:lnTo>
                    <a:lnTo>
                      <a:pt x="696" y="61"/>
                    </a:lnTo>
                    <a:lnTo>
                      <a:pt x="697" y="60"/>
                    </a:lnTo>
                    <a:lnTo>
                      <a:pt x="702" y="63"/>
                    </a:lnTo>
                    <a:lnTo>
                      <a:pt x="705" y="64"/>
                    </a:lnTo>
                    <a:lnTo>
                      <a:pt x="706" y="66"/>
                    </a:lnTo>
                    <a:lnTo>
                      <a:pt x="707" y="67"/>
                    </a:lnTo>
                    <a:lnTo>
                      <a:pt x="708" y="67"/>
                    </a:lnTo>
                    <a:lnTo>
                      <a:pt x="711" y="66"/>
                    </a:lnTo>
                    <a:lnTo>
                      <a:pt x="714" y="64"/>
                    </a:lnTo>
                    <a:lnTo>
                      <a:pt x="720" y="66"/>
                    </a:lnTo>
                    <a:lnTo>
                      <a:pt x="727" y="68"/>
                    </a:lnTo>
                    <a:lnTo>
                      <a:pt x="730" y="68"/>
                    </a:lnTo>
                    <a:lnTo>
                      <a:pt x="730" y="67"/>
                    </a:lnTo>
                    <a:lnTo>
                      <a:pt x="731" y="66"/>
                    </a:lnTo>
                    <a:lnTo>
                      <a:pt x="732" y="65"/>
                    </a:lnTo>
                    <a:lnTo>
                      <a:pt x="734" y="65"/>
                    </a:lnTo>
                    <a:lnTo>
                      <a:pt x="736" y="64"/>
                    </a:lnTo>
                    <a:lnTo>
                      <a:pt x="739" y="63"/>
                    </a:lnTo>
                    <a:lnTo>
                      <a:pt x="741" y="62"/>
                    </a:lnTo>
                    <a:lnTo>
                      <a:pt x="744" y="63"/>
                    </a:lnTo>
                    <a:lnTo>
                      <a:pt x="748" y="64"/>
                    </a:lnTo>
                    <a:lnTo>
                      <a:pt x="750" y="64"/>
                    </a:lnTo>
                    <a:lnTo>
                      <a:pt x="751" y="67"/>
                    </a:lnTo>
                    <a:lnTo>
                      <a:pt x="753" y="68"/>
                    </a:lnTo>
                    <a:lnTo>
                      <a:pt x="753" y="71"/>
                    </a:lnTo>
                    <a:lnTo>
                      <a:pt x="750" y="72"/>
                    </a:lnTo>
                    <a:lnTo>
                      <a:pt x="748" y="72"/>
                    </a:lnTo>
                    <a:lnTo>
                      <a:pt x="748" y="77"/>
                    </a:lnTo>
                    <a:lnTo>
                      <a:pt x="749" y="78"/>
                    </a:lnTo>
                    <a:lnTo>
                      <a:pt x="750" y="79"/>
                    </a:lnTo>
                    <a:lnTo>
                      <a:pt x="751" y="80"/>
                    </a:lnTo>
                    <a:lnTo>
                      <a:pt x="751" y="87"/>
                    </a:lnTo>
                    <a:lnTo>
                      <a:pt x="748" y="91"/>
                    </a:lnTo>
                    <a:lnTo>
                      <a:pt x="743" y="95"/>
                    </a:lnTo>
                    <a:lnTo>
                      <a:pt x="718" y="109"/>
                    </a:lnTo>
                    <a:lnTo>
                      <a:pt x="712" y="116"/>
                    </a:lnTo>
                    <a:lnTo>
                      <a:pt x="710" y="118"/>
                    </a:lnTo>
                    <a:lnTo>
                      <a:pt x="692" y="122"/>
                    </a:lnTo>
                    <a:lnTo>
                      <a:pt x="679" y="126"/>
                    </a:lnTo>
                    <a:lnTo>
                      <a:pt x="673" y="128"/>
                    </a:lnTo>
                    <a:lnTo>
                      <a:pt x="666" y="136"/>
                    </a:lnTo>
                    <a:lnTo>
                      <a:pt x="662" y="139"/>
                    </a:lnTo>
                    <a:lnTo>
                      <a:pt x="665" y="140"/>
                    </a:lnTo>
                    <a:lnTo>
                      <a:pt x="668" y="144"/>
                    </a:lnTo>
                    <a:lnTo>
                      <a:pt x="667" y="145"/>
                    </a:lnTo>
                    <a:lnTo>
                      <a:pt x="662" y="148"/>
                    </a:lnTo>
                    <a:lnTo>
                      <a:pt x="660" y="149"/>
                    </a:lnTo>
                    <a:lnTo>
                      <a:pt x="659" y="148"/>
                    </a:lnTo>
                    <a:lnTo>
                      <a:pt x="658" y="149"/>
                    </a:lnTo>
                    <a:lnTo>
                      <a:pt x="650" y="162"/>
                    </a:lnTo>
                    <a:lnTo>
                      <a:pt x="643" y="172"/>
                    </a:lnTo>
                    <a:lnTo>
                      <a:pt x="639" y="176"/>
                    </a:lnTo>
                    <a:lnTo>
                      <a:pt x="635" y="182"/>
                    </a:lnTo>
                    <a:lnTo>
                      <a:pt x="626" y="199"/>
                    </a:lnTo>
                    <a:lnTo>
                      <a:pt x="626" y="203"/>
                    </a:lnTo>
                    <a:lnTo>
                      <a:pt x="630" y="219"/>
                    </a:lnTo>
                    <a:lnTo>
                      <a:pt x="633" y="223"/>
                    </a:lnTo>
                    <a:lnTo>
                      <a:pt x="636" y="227"/>
                    </a:lnTo>
                    <a:lnTo>
                      <a:pt x="643" y="230"/>
                    </a:lnTo>
                    <a:lnTo>
                      <a:pt x="644" y="233"/>
                    </a:lnTo>
                    <a:lnTo>
                      <a:pt x="642" y="236"/>
                    </a:lnTo>
                    <a:lnTo>
                      <a:pt x="635" y="241"/>
                    </a:lnTo>
                    <a:lnTo>
                      <a:pt x="624" y="247"/>
                    </a:lnTo>
                    <a:lnTo>
                      <a:pt x="619" y="253"/>
                    </a:lnTo>
                    <a:lnTo>
                      <a:pt x="618" y="258"/>
                    </a:lnTo>
                    <a:lnTo>
                      <a:pt x="615" y="260"/>
                    </a:lnTo>
                    <a:lnTo>
                      <a:pt x="613" y="267"/>
                    </a:lnTo>
                    <a:lnTo>
                      <a:pt x="611" y="272"/>
                    </a:lnTo>
                    <a:lnTo>
                      <a:pt x="611" y="273"/>
                    </a:lnTo>
                    <a:lnTo>
                      <a:pt x="609" y="277"/>
                    </a:lnTo>
                    <a:lnTo>
                      <a:pt x="608" y="279"/>
                    </a:lnTo>
                    <a:lnTo>
                      <a:pt x="612" y="283"/>
                    </a:lnTo>
                    <a:lnTo>
                      <a:pt x="610" y="285"/>
                    </a:lnTo>
                    <a:lnTo>
                      <a:pt x="608" y="285"/>
                    </a:lnTo>
                    <a:lnTo>
                      <a:pt x="604" y="286"/>
                    </a:lnTo>
                    <a:lnTo>
                      <a:pt x="591" y="286"/>
                    </a:lnTo>
                    <a:lnTo>
                      <a:pt x="580" y="294"/>
                    </a:lnTo>
                    <a:lnTo>
                      <a:pt x="574" y="301"/>
                    </a:lnTo>
                    <a:lnTo>
                      <a:pt x="569" y="313"/>
                    </a:lnTo>
                    <a:lnTo>
                      <a:pt x="563" y="320"/>
                    </a:lnTo>
                    <a:lnTo>
                      <a:pt x="561" y="322"/>
                    </a:lnTo>
                    <a:lnTo>
                      <a:pt x="556" y="319"/>
                    </a:lnTo>
                    <a:lnTo>
                      <a:pt x="551" y="318"/>
                    </a:lnTo>
                    <a:lnTo>
                      <a:pt x="546" y="319"/>
                    </a:lnTo>
                    <a:lnTo>
                      <a:pt x="544" y="322"/>
                    </a:lnTo>
                    <a:lnTo>
                      <a:pt x="539" y="323"/>
                    </a:lnTo>
                    <a:lnTo>
                      <a:pt x="535" y="322"/>
                    </a:lnTo>
                    <a:lnTo>
                      <a:pt x="527" y="321"/>
                    </a:lnTo>
                    <a:lnTo>
                      <a:pt x="523" y="321"/>
                    </a:lnTo>
                    <a:lnTo>
                      <a:pt x="517" y="323"/>
                    </a:lnTo>
                    <a:lnTo>
                      <a:pt x="512" y="322"/>
                    </a:lnTo>
                    <a:lnTo>
                      <a:pt x="503" y="321"/>
                    </a:lnTo>
                    <a:lnTo>
                      <a:pt x="484" y="323"/>
                    </a:lnTo>
                    <a:lnTo>
                      <a:pt x="482" y="324"/>
                    </a:lnTo>
                    <a:lnTo>
                      <a:pt x="479" y="327"/>
                    </a:lnTo>
                    <a:lnTo>
                      <a:pt x="473" y="332"/>
                    </a:lnTo>
                    <a:lnTo>
                      <a:pt x="464" y="332"/>
                    </a:lnTo>
                    <a:lnTo>
                      <a:pt x="456" y="336"/>
                    </a:lnTo>
                    <a:lnTo>
                      <a:pt x="454" y="338"/>
                    </a:lnTo>
                    <a:lnTo>
                      <a:pt x="450" y="344"/>
                    </a:lnTo>
                    <a:lnTo>
                      <a:pt x="449" y="348"/>
                    </a:lnTo>
                    <a:lnTo>
                      <a:pt x="448" y="348"/>
                    </a:lnTo>
                    <a:lnTo>
                      <a:pt x="448" y="347"/>
                    </a:lnTo>
                    <a:lnTo>
                      <a:pt x="446" y="348"/>
                    </a:lnTo>
                    <a:lnTo>
                      <a:pt x="446" y="351"/>
                    </a:lnTo>
                    <a:lnTo>
                      <a:pt x="443" y="353"/>
                    </a:lnTo>
                    <a:lnTo>
                      <a:pt x="440" y="353"/>
                    </a:lnTo>
                    <a:lnTo>
                      <a:pt x="434" y="350"/>
                    </a:lnTo>
                    <a:lnTo>
                      <a:pt x="428" y="346"/>
                    </a:lnTo>
                    <a:lnTo>
                      <a:pt x="425" y="346"/>
                    </a:lnTo>
                    <a:lnTo>
                      <a:pt x="421" y="340"/>
                    </a:lnTo>
                    <a:lnTo>
                      <a:pt x="419" y="336"/>
                    </a:lnTo>
                    <a:lnTo>
                      <a:pt x="417" y="331"/>
                    </a:lnTo>
                    <a:lnTo>
                      <a:pt x="418" y="330"/>
                    </a:lnTo>
                    <a:lnTo>
                      <a:pt x="417" y="328"/>
                    </a:lnTo>
                    <a:lnTo>
                      <a:pt x="413" y="327"/>
                    </a:lnTo>
                    <a:lnTo>
                      <a:pt x="412" y="323"/>
                    </a:lnTo>
                    <a:lnTo>
                      <a:pt x="415" y="317"/>
                    </a:lnTo>
                    <a:lnTo>
                      <a:pt x="418" y="315"/>
                    </a:lnTo>
                    <a:lnTo>
                      <a:pt x="419" y="315"/>
                    </a:lnTo>
                    <a:lnTo>
                      <a:pt x="416" y="315"/>
                    </a:lnTo>
                    <a:lnTo>
                      <a:pt x="413" y="318"/>
                    </a:lnTo>
                    <a:lnTo>
                      <a:pt x="410" y="313"/>
                    </a:lnTo>
                    <a:lnTo>
                      <a:pt x="396" y="302"/>
                    </a:lnTo>
                    <a:lnTo>
                      <a:pt x="397" y="300"/>
                    </a:lnTo>
                    <a:lnTo>
                      <a:pt x="397" y="299"/>
                    </a:lnTo>
                    <a:lnTo>
                      <a:pt x="394" y="301"/>
                    </a:lnTo>
                    <a:lnTo>
                      <a:pt x="393" y="302"/>
                    </a:lnTo>
                    <a:lnTo>
                      <a:pt x="386" y="302"/>
                    </a:lnTo>
                    <a:lnTo>
                      <a:pt x="377" y="303"/>
                    </a:lnTo>
                    <a:lnTo>
                      <a:pt x="375" y="292"/>
                    </a:lnTo>
                    <a:lnTo>
                      <a:pt x="374" y="288"/>
                    </a:lnTo>
                    <a:lnTo>
                      <a:pt x="374" y="285"/>
                    </a:lnTo>
                    <a:lnTo>
                      <a:pt x="376" y="279"/>
                    </a:lnTo>
                    <a:lnTo>
                      <a:pt x="378" y="276"/>
                    </a:lnTo>
                    <a:lnTo>
                      <a:pt x="381" y="271"/>
                    </a:lnTo>
                    <a:lnTo>
                      <a:pt x="385" y="266"/>
                    </a:lnTo>
                    <a:lnTo>
                      <a:pt x="389" y="265"/>
                    </a:lnTo>
                    <a:lnTo>
                      <a:pt x="391" y="265"/>
                    </a:lnTo>
                    <a:lnTo>
                      <a:pt x="392" y="261"/>
                    </a:lnTo>
                    <a:lnTo>
                      <a:pt x="393" y="258"/>
                    </a:lnTo>
                    <a:lnTo>
                      <a:pt x="393" y="258"/>
                    </a:lnTo>
                    <a:lnTo>
                      <a:pt x="388" y="259"/>
                    </a:lnTo>
                    <a:lnTo>
                      <a:pt x="380" y="246"/>
                    </a:lnTo>
                    <a:lnTo>
                      <a:pt x="380" y="244"/>
                    </a:lnTo>
                    <a:lnTo>
                      <a:pt x="381" y="242"/>
                    </a:lnTo>
                    <a:lnTo>
                      <a:pt x="382" y="238"/>
                    </a:lnTo>
                    <a:lnTo>
                      <a:pt x="382" y="235"/>
                    </a:lnTo>
                    <a:lnTo>
                      <a:pt x="384" y="232"/>
                    </a:lnTo>
                    <a:lnTo>
                      <a:pt x="387" y="230"/>
                    </a:lnTo>
                    <a:lnTo>
                      <a:pt x="390" y="226"/>
                    </a:lnTo>
                    <a:lnTo>
                      <a:pt x="392" y="223"/>
                    </a:lnTo>
                    <a:lnTo>
                      <a:pt x="392" y="220"/>
                    </a:lnTo>
                    <a:lnTo>
                      <a:pt x="390" y="217"/>
                    </a:lnTo>
                    <a:lnTo>
                      <a:pt x="386" y="216"/>
                    </a:lnTo>
                    <a:lnTo>
                      <a:pt x="381" y="207"/>
                    </a:lnTo>
                    <a:lnTo>
                      <a:pt x="380" y="201"/>
                    </a:lnTo>
                    <a:lnTo>
                      <a:pt x="379" y="201"/>
                    </a:lnTo>
                    <a:lnTo>
                      <a:pt x="376" y="198"/>
                    </a:lnTo>
                    <a:lnTo>
                      <a:pt x="373" y="193"/>
                    </a:lnTo>
                    <a:lnTo>
                      <a:pt x="373" y="192"/>
                    </a:lnTo>
                    <a:lnTo>
                      <a:pt x="376" y="191"/>
                    </a:lnTo>
                    <a:lnTo>
                      <a:pt x="388" y="191"/>
                    </a:lnTo>
                    <a:lnTo>
                      <a:pt x="390" y="190"/>
                    </a:lnTo>
                    <a:lnTo>
                      <a:pt x="390" y="190"/>
                    </a:lnTo>
                    <a:lnTo>
                      <a:pt x="393" y="186"/>
                    </a:lnTo>
                    <a:lnTo>
                      <a:pt x="395" y="180"/>
                    </a:lnTo>
                    <a:lnTo>
                      <a:pt x="395" y="176"/>
                    </a:lnTo>
                    <a:lnTo>
                      <a:pt x="395" y="174"/>
                    </a:lnTo>
                    <a:lnTo>
                      <a:pt x="391" y="170"/>
                    </a:lnTo>
                    <a:lnTo>
                      <a:pt x="391" y="169"/>
                    </a:lnTo>
                    <a:lnTo>
                      <a:pt x="391" y="167"/>
                    </a:lnTo>
                    <a:lnTo>
                      <a:pt x="394" y="165"/>
                    </a:lnTo>
                    <a:lnTo>
                      <a:pt x="397" y="163"/>
                    </a:lnTo>
                    <a:lnTo>
                      <a:pt x="398" y="161"/>
                    </a:lnTo>
                    <a:lnTo>
                      <a:pt x="398" y="160"/>
                    </a:lnTo>
                    <a:lnTo>
                      <a:pt x="397" y="158"/>
                    </a:lnTo>
                    <a:lnTo>
                      <a:pt x="397" y="157"/>
                    </a:lnTo>
                    <a:lnTo>
                      <a:pt x="397" y="155"/>
                    </a:lnTo>
                    <a:lnTo>
                      <a:pt x="398" y="148"/>
                    </a:lnTo>
                    <a:lnTo>
                      <a:pt x="398" y="147"/>
                    </a:lnTo>
                    <a:lnTo>
                      <a:pt x="397" y="141"/>
                    </a:lnTo>
                    <a:lnTo>
                      <a:pt x="397" y="137"/>
                    </a:lnTo>
                    <a:lnTo>
                      <a:pt x="394" y="130"/>
                    </a:lnTo>
                    <a:lnTo>
                      <a:pt x="395" y="129"/>
                    </a:lnTo>
                    <a:lnTo>
                      <a:pt x="396" y="128"/>
                    </a:lnTo>
                    <a:lnTo>
                      <a:pt x="400" y="126"/>
                    </a:lnTo>
                    <a:lnTo>
                      <a:pt x="403" y="121"/>
                    </a:lnTo>
                    <a:lnTo>
                      <a:pt x="407" y="117"/>
                    </a:lnTo>
                    <a:lnTo>
                      <a:pt x="413" y="113"/>
                    </a:lnTo>
                    <a:lnTo>
                      <a:pt x="417" y="110"/>
                    </a:lnTo>
                    <a:lnTo>
                      <a:pt x="418" y="107"/>
                    </a:lnTo>
                    <a:lnTo>
                      <a:pt x="419" y="106"/>
                    </a:lnTo>
                    <a:lnTo>
                      <a:pt x="419" y="105"/>
                    </a:lnTo>
                    <a:lnTo>
                      <a:pt x="418" y="103"/>
                    </a:lnTo>
                    <a:lnTo>
                      <a:pt x="416" y="101"/>
                    </a:lnTo>
                    <a:lnTo>
                      <a:pt x="413" y="100"/>
                    </a:lnTo>
                    <a:lnTo>
                      <a:pt x="410" y="100"/>
                    </a:lnTo>
                    <a:lnTo>
                      <a:pt x="408" y="100"/>
                    </a:lnTo>
                    <a:lnTo>
                      <a:pt x="407" y="98"/>
                    </a:lnTo>
                    <a:lnTo>
                      <a:pt x="407" y="94"/>
                    </a:lnTo>
                    <a:lnTo>
                      <a:pt x="407" y="90"/>
                    </a:lnTo>
                    <a:lnTo>
                      <a:pt x="407" y="88"/>
                    </a:lnTo>
                    <a:lnTo>
                      <a:pt x="405" y="87"/>
                    </a:lnTo>
                    <a:lnTo>
                      <a:pt x="402" y="87"/>
                    </a:lnTo>
                    <a:lnTo>
                      <a:pt x="400" y="86"/>
                    </a:lnTo>
                    <a:lnTo>
                      <a:pt x="398" y="86"/>
                    </a:lnTo>
                    <a:lnTo>
                      <a:pt x="396" y="87"/>
                    </a:lnTo>
                    <a:lnTo>
                      <a:pt x="391" y="87"/>
                    </a:lnTo>
                    <a:lnTo>
                      <a:pt x="388" y="86"/>
                    </a:lnTo>
                    <a:lnTo>
                      <a:pt x="387" y="85"/>
                    </a:lnTo>
                    <a:lnTo>
                      <a:pt x="385" y="86"/>
                    </a:lnTo>
                    <a:lnTo>
                      <a:pt x="385" y="86"/>
                    </a:lnTo>
                    <a:lnTo>
                      <a:pt x="385" y="88"/>
                    </a:lnTo>
                    <a:lnTo>
                      <a:pt x="384" y="89"/>
                    </a:lnTo>
                    <a:lnTo>
                      <a:pt x="382" y="91"/>
                    </a:lnTo>
                    <a:lnTo>
                      <a:pt x="378" y="92"/>
                    </a:lnTo>
                    <a:lnTo>
                      <a:pt x="374" y="92"/>
                    </a:lnTo>
                    <a:lnTo>
                      <a:pt x="370" y="91"/>
                    </a:lnTo>
                    <a:lnTo>
                      <a:pt x="369" y="90"/>
                    </a:lnTo>
                    <a:lnTo>
                      <a:pt x="367" y="89"/>
                    </a:lnTo>
                    <a:lnTo>
                      <a:pt x="360" y="90"/>
                    </a:lnTo>
                    <a:lnTo>
                      <a:pt x="359" y="90"/>
                    </a:lnTo>
                    <a:lnTo>
                      <a:pt x="357" y="91"/>
                    </a:lnTo>
                    <a:lnTo>
                      <a:pt x="353" y="93"/>
                    </a:lnTo>
                    <a:lnTo>
                      <a:pt x="351" y="93"/>
                    </a:lnTo>
                    <a:lnTo>
                      <a:pt x="351" y="93"/>
                    </a:lnTo>
                    <a:lnTo>
                      <a:pt x="350" y="92"/>
                    </a:lnTo>
                    <a:lnTo>
                      <a:pt x="349" y="89"/>
                    </a:lnTo>
                    <a:lnTo>
                      <a:pt x="349" y="88"/>
                    </a:lnTo>
                    <a:lnTo>
                      <a:pt x="352" y="83"/>
                    </a:lnTo>
                    <a:lnTo>
                      <a:pt x="352" y="82"/>
                    </a:lnTo>
                    <a:lnTo>
                      <a:pt x="351" y="81"/>
                    </a:lnTo>
                    <a:lnTo>
                      <a:pt x="349" y="79"/>
                    </a:lnTo>
                    <a:lnTo>
                      <a:pt x="349" y="78"/>
                    </a:lnTo>
                    <a:lnTo>
                      <a:pt x="347" y="78"/>
                    </a:lnTo>
                    <a:lnTo>
                      <a:pt x="345" y="79"/>
                    </a:lnTo>
                    <a:lnTo>
                      <a:pt x="338" y="81"/>
                    </a:lnTo>
                    <a:lnTo>
                      <a:pt x="336" y="82"/>
                    </a:lnTo>
                    <a:lnTo>
                      <a:pt x="333" y="84"/>
                    </a:lnTo>
                    <a:lnTo>
                      <a:pt x="329" y="87"/>
                    </a:lnTo>
                    <a:lnTo>
                      <a:pt x="327" y="88"/>
                    </a:lnTo>
                    <a:lnTo>
                      <a:pt x="326" y="87"/>
                    </a:lnTo>
                    <a:lnTo>
                      <a:pt x="325" y="79"/>
                    </a:lnTo>
                    <a:lnTo>
                      <a:pt x="330" y="74"/>
                    </a:lnTo>
                    <a:lnTo>
                      <a:pt x="332" y="71"/>
                    </a:lnTo>
                    <a:lnTo>
                      <a:pt x="331" y="71"/>
                    </a:lnTo>
                    <a:lnTo>
                      <a:pt x="328" y="71"/>
                    </a:lnTo>
                    <a:lnTo>
                      <a:pt x="328" y="68"/>
                    </a:lnTo>
                    <a:lnTo>
                      <a:pt x="330" y="67"/>
                    </a:lnTo>
                    <a:lnTo>
                      <a:pt x="331" y="65"/>
                    </a:lnTo>
                    <a:lnTo>
                      <a:pt x="329" y="64"/>
                    </a:lnTo>
                    <a:lnTo>
                      <a:pt x="328" y="62"/>
                    </a:lnTo>
                    <a:lnTo>
                      <a:pt x="328" y="58"/>
                    </a:lnTo>
                    <a:lnTo>
                      <a:pt x="329" y="56"/>
                    </a:lnTo>
                    <a:lnTo>
                      <a:pt x="328" y="54"/>
                    </a:lnTo>
                    <a:lnTo>
                      <a:pt x="322" y="57"/>
                    </a:lnTo>
                    <a:lnTo>
                      <a:pt x="320" y="56"/>
                    </a:lnTo>
                    <a:lnTo>
                      <a:pt x="320" y="53"/>
                    </a:lnTo>
                    <a:lnTo>
                      <a:pt x="324" y="48"/>
                    </a:lnTo>
                    <a:lnTo>
                      <a:pt x="324" y="46"/>
                    </a:lnTo>
                    <a:lnTo>
                      <a:pt x="320" y="46"/>
                    </a:lnTo>
                    <a:lnTo>
                      <a:pt x="317" y="43"/>
                    </a:lnTo>
                    <a:lnTo>
                      <a:pt x="315" y="41"/>
                    </a:lnTo>
                    <a:lnTo>
                      <a:pt x="313" y="38"/>
                    </a:lnTo>
                    <a:lnTo>
                      <a:pt x="313" y="35"/>
                    </a:lnTo>
                    <a:lnTo>
                      <a:pt x="315" y="29"/>
                    </a:lnTo>
                    <a:lnTo>
                      <a:pt x="318" y="27"/>
                    </a:lnTo>
                    <a:lnTo>
                      <a:pt x="321" y="25"/>
                    </a:lnTo>
                    <a:lnTo>
                      <a:pt x="326" y="21"/>
                    </a:lnTo>
                    <a:lnTo>
                      <a:pt x="333" y="22"/>
                    </a:lnTo>
                    <a:lnTo>
                      <a:pt x="338" y="21"/>
                    </a:lnTo>
                    <a:lnTo>
                      <a:pt x="342" y="18"/>
                    </a:lnTo>
                    <a:lnTo>
                      <a:pt x="344" y="18"/>
                    </a:lnTo>
                    <a:lnTo>
                      <a:pt x="348" y="16"/>
                    </a:lnTo>
                    <a:lnTo>
                      <a:pt x="348" y="13"/>
                    </a:lnTo>
                    <a:lnTo>
                      <a:pt x="346" y="11"/>
                    </a:lnTo>
                    <a:lnTo>
                      <a:pt x="348" y="9"/>
                    </a:lnTo>
                    <a:lnTo>
                      <a:pt x="352" y="7"/>
                    </a:lnTo>
                    <a:lnTo>
                      <a:pt x="356" y="3"/>
                    </a:lnTo>
                    <a:lnTo>
                      <a:pt x="362" y="3"/>
                    </a:lnTo>
                    <a:lnTo>
                      <a:pt x="367" y="0"/>
                    </a:lnTo>
                    <a:lnTo>
                      <a:pt x="371" y="2"/>
                    </a:lnTo>
                    <a:lnTo>
                      <a:pt x="374" y="1"/>
                    </a:lnTo>
                    <a:lnTo>
                      <a:pt x="378" y="3"/>
                    </a:lnTo>
                    <a:lnTo>
                      <a:pt x="383" y="8"/>
                    </a:lnTo>
                    <a:lnTo>
                      <a:pt x="390" y="10"/>
                    </a:lnTo>
                    <a:lnTo>
                      <a:pt x="395" y="9"/>
                    </a:lnTo>
                    <a:lnTo>
                      <a:pt x="405" y="8"/>
                    </a:lnTo>
                    <a:lnTo>
                      <a:pt x="410" y="9"/>
                    </a:lnTo>
                    <a:lnTo>
                      <a:pt x="419" y="8"/>
                    </a:lnTo>
                    <a:lnTo>
                      <a:pt x="424" y="8"/>
                    </a:lnTo>
                    <a:lnTo>
                      <a:pt x="432" y="6"/>
                    </a:lnTo>
                    <a:lnTo>
                      <a:pt x="438" y="9"/>
                    </a:lnTo>
                    <a:lnTo>
                      <a:pt x="451" y="10"/>
                    </a:lnTo>
                    <a:lnTo>
                      <a:pt x="458" y="13"/>
                    </a:lnTo>
                    <a:lnTo>
                      <a:pt x="479" y="17"/>
                    </a:lnTo>
                    <a:lnTo>
                      <a:pt x="486" y="17"/>
                    </a:lnTo>
                    <a:lnTo>
                      <a:pt x="496" y="15"/>
                    </a:lnTo>
                    <a:lnTo>
                      <a:pt x="501" y="13"/>
                    </a:lnTo>
                    <a:lnTo>
                      <a:pt x="505" y="14"/>
                    </a:lnTo>
                    <a:lnTo>
                      <a:pt x="511" y="12"/>
                    </a:lnTo>
                    <a:lnTo>
                      <a:pt x="514" y="12"/>
                    </a:lnTo>
                    <a:lnTo>
                      <a:pt x="517" y="15"/>
                    </a:lnTo>
                    <a:lnTo>
                      <a:pt x="530" y="19"/>
                    </a:lnTo>
                    <a:lnTo>
                      <a:pt x="534" y="16"/>
                    </a:lnTo>
                    <a:lnTo>
                      <a:pt x="536" y="15"/>
                    </a:lnTo>
                    <a:lnTo>
                      <a:pt x="546" y="17"/>
                    </a:lnTo>
                    <a:lnTo>
                      <a:pt x="555" y="21"/>
                    </a:lnTo>
                    <a:lnTo>
                      <a:pt x="560" y="21"/>
                    </a:lnTo>
                    <a:lnTo>
                      <a:pt x="567" y="20"/>
                    </a:lnTo>
                    <a:lnTo>
                      <a:pt x="573" y="18"/>
                    </a:lnTo>
                    <a:lnTo>
                      <a:pt x="574" y="17"/>
                    </a:lnTo>
                    <a:close/>
                    <a:moveTo>
                      <a:pt x="788" y="184"/>
                    </a:moveTo>
                    <a:lnTo>
                      <a:pt x="787" y="184"/>
                    </a:lnTo>
                    <a:lnTo>
                      <a:pt x="776" y="179"/>
                    </a:lnTo>
                    <a:lnTo>
                      <a:pt x="773" y="179"/>
                    </a:lnTo>
                    <a:lnTo>
                      <a:pt x="772" y="178"/>
                    </a:lnTo>
                    <a:lnTo>
                      <a:pt x="772" y="175"/>
                    </a:lnTo>
                    <a:lnTo>
                      <a:pt x="772" y="174"/>
                    </a:lnTo>
                    <a:lnTo>
                      <a:pt x="780" y="173"/>
                    </a:lnTo>
                    <a:lnTo>
                      <a:pt x="785" y="175"/>
                    </a:lnTo>
                    <a:lnTo>
                      <a:pt x="789" y="181"/>
                    </a:lnTo>
                    <a:lnTo>
                      <a:pt x="789" y="181"/>
                    </a:lnTo>
                    <a:lnTo>
                      <a:pt x="788" y="184"/>
                    </a:lnTo>
                    <a:close/>
                    <a:moveTo>
                      <a:pt x="748" y="186"/>
                    </a:moveTo>
                    <a:lnTo>
                      <a:pt x="751" y="188"/>
                    </a:lnTo>
                    <a:lnTo>
                      <a:pt x="754" y="186"/>
                    </a:lnTo>
                    <a:lnTo>
                      <a:pt x="756" y="187"/>
                    </a:lnTo>
                    <a:lnTo>
                      <a:pt x="758" y="188"/>
                    </a:lnTo>
                    <a:lnTo>
                      <a:pt x="759" y="190"/>
                    </a:lnTo>
                    <a:lnTo>
                      <a:pt x="757" y="194"/>
                    </a:lnTo>
                    <a:lnTo>
                      <a:pt x="755" y="197"/>
                    </a:lnTo>
                    <a:lnTo>
                      <a:pt x="753" y="200"/>
                    </a:lnTo>
                    <a:lnTo>
                      <a:pt x="751" y="205"/>
                    </a:lnTo>
                    <a:lnTo>
                      <a:pt x="748" y="207"/>
                    </a:lnTo>
                    <a:lnTo>
                      <a:pt x="745" y="208"/>
                    </a:lnTo>
                    <a:lnTo>
                      <a:pt x="739" y="205"/>
                    </a:lnTo>
                    <a:lnTo>
                      <a:pt x="735" y="205"/>
                    </a:lnTo>
                    <a:lnTo>
                      <a:pt x="734" y="204"/>
                    </a:lnTo>
                    <a:lnTo>
                      <a:pt x="734" y="199"/>
                    </a:lnTo>
                    <a:lnTo>
                      <a:pt x="732" y="198"/>
                    </a:lnTo>
                    <a:lnTo>
                      <a:pt x="730" y="197"/>
                    </a:lnTo>
                    <a:lnTo>
                      <a:pt x="728" y="198"/>
                    </a:lnTo>
                    <a:lnTo>
                      <a:pt x="725" y="200"/>
                    </a:lnTo>
                    <a:lnTo>
                      <a:pt x="723" y="198"/>
                    </a:lnTo>
                    <a:lnTo>
                      <a:pt x="721" y="198"/>
                    </a:lnTo>
                    <a:lnTo>
                      <a:pt x="720" y="196"/>
                    </a:lnTo>
                    <a:lnTo>
                      <a:pt x="720" y="194"/>
                    </a:lnTo>
                    <a:lnTo>
                      <a:pt x="735" y="183"/>
                    </a:lnTo>
                    <a:lnTo>
                      <a:pt x="739" y="181"/>
                    </a:lnTo>
                    <a:lnTo>
                      <a:pt x="748" y="178"/>
                    </a:lnTo>
                    <a:lnTo>
                      <a:pt x="749" y="178"/>
                    </a:lnTo>
                    <a:lnTo>
                      <a:pt x="748" y="180"/>
                    </a:lnTo>
                    <a:lnTo>
                      <a:pt x="748" y="181"/>
                    </a:lnTo>
                    <a:lnTo>
                      <a:pt x="749" y="182"/>
                    </a:lnTo>
                    <a:lnTo>
                      <a:pt x="749" y="183"/>
                    </a:lnTo>
                    <a:lnTo>
                      <a:pt x="748" y="184"/>
                    </a:lnTo>
                    <a:lnTo>
                      <a:pt x="748" y="186"/>
                    </a:lnTo>
                    <a:close/>
                    <a:moveTo>
                      <a:pt x="688" y="226"/>
                    </a:moveTo>
                    <a:lnTo>
                      <a:pt x="687" y="228"/>
                    </a:lnTo>
                    <a:lnTo>
                      <a:pt x="681" y="227"/>
                    </a:lnTo>
                    <a:lnTo>
                      <a:pt x="680" y="226"/>
                    </a:lnTo>
                    <a:lnTo>
                      <a:pt x="681" y="223"/>
                    </a:lnTo>
                    <a:lnTo>
                      <a:pt x="683" y="223"/>
                    </a:lnTo>
                    <a:lnTo>
                      <a:pt x="683" y="221"/>
                    </a:lnTo>
                    <a:lnTo>
                      <a:pt x="684" y="218"/>
                    </a:lnTo>
                    <a:lnTo>
                      <a:pt x="692" y="217"/>
                    </a:lnTo>
                    <a:lnTo>
                      <a:pt x="694" y="218"/>
                    </a:lnTo>
                    <a:lnTo>
                      <a:pt x="694" y="220"/>
                    </a:lnTo>
                    <a:lnTo>
                      <a:pt x="690" y="225"/>
                    </a:lnTo>
                    <a:lnTo>
                      <a:pt x="688" y="226"/>
                    </a:lnTo>
                    <a:close/>
                    <a:moveTo>
                      <a:pt x="693" y="237"/>
                    </a:moveTo>
                    <a:lnTo>
                      <a:pt x="692" y="237"/>
                    </a:lnTo>
                    <a:lnTo>
                      <a:pt x="690" y="237"/>
                    </a:lnTo>
                    <a:lnTo>
                      <a:pt x="687" y="237"/>
                    </a:lnTo>
                    <a:lnTo>
                      <a:pt x="686" y="235"/>
                    </a:lnTo>
                    <a:lnTo>
                      <a:pt x="687" y="234"/>
                    </a:lnTo>
                    <a:lnTo>
                      <a:pt x="688" y="232"/>
                    </a:lnTo>
                    <a:lnTo>
                      <a:pt x="690" y="235"/>
                    </a:lnTo>
                    <a:lnTo>
                      <a:pt x="693" y="235"/>
                    </a:lnTo>
                    <a:lnTo>
                      <a:pt x="693" y="237"/>
                    </a:lnTo>
                    <a:close/>
                    <a:moveTo>
                      <a:pt x="156" y="648"/>
                    </a:moveTo>
                    <a:lnTo>
                      <a:pt x="154" y="650"/>
                    </a:lnTo>
                    <a:lnTo>
                      <a:pt x="151" y="649"/>
                    </a:lnTo>
                    <a:lnTo>
                      <a:pt x="152" y="644"/>
                    </a:lnTo>
                    <a:lnTo>
                      <a:pt x="153" y="642"/>
                    </a:lnTo>
                    <a:lnTo>
                      <a:pt x="158" y="639"/>
                    </a:lnTo>
                    <a:lnTo>
                      <a:pt x="162" y="638"/>
                    </a:lnTo>
                    <a:lnTo>
                      <a:pt x="164" y="636"/>
                    </a:lnTo>
                    <a:lnTo>
                      <a:pt x="165" y="635"/>
                    </a:lnTo>
                    <a:lnTo>
                      <a:pt x="166" y="636"/>
                    </a:lnTo>
                    <a:lnTo>
                      <a:pt x="165" y="638"/>
                    </a:lnTo>
                    <a:lnTo>
                      <a:pt x="164" y="644"/>
                    </a:lnTo>
                    <a:lnTo>
                      <a:pt x="162" y="646"/>
                    </a:lnTo>
                    <a:lnTo>
                      <a:pt x="156" y="648"/>
                    </a:lnTo>
                    <a:close/>
                    <a:moveTo>
                      <a:pt x="12" y="664"/>
                    </a:moveTo>
                    <a:lnTo>
                      <a:pt x="11" y="665"/>
                    </a:lnTo>
                    <a:lnTo>
                      <a:pt x="10" y="662"/>
                    </a:lnTo>
                    <a:lnTo>
                      <a:pt x="6" y="654"/>
                    </a:lnTo>
                    <a:lnTo>
                      <a:pt x="8" y="650"/>
                    </a:lnTo>
                    <a:lnTo>
                      <a:pt x="13" y="650"/>
                    </a:lnTo>
                    <a:lnTo>
                      <a:pt x="15" y="653"/>
                    </a:lnTo>
                    <a:lnTo>
                      <a:pt x="15" y="655"/>
                    </a:lnTo>
                    <a:lnTo>
                      <a:pt x="14" y="657"/>
                    </a:lnTo>
                    <a:lnTo>
                      <a:pt x="15" y="660"/>
                    </a:lnTo>
                    <a:lnTo>
                      <a:pt x="14" y="661"/>
                    </a:lnTo>
                    <a:lnTo>
                      <a:pt x="12" y="664"/>
                    </a:lnTo>
                    <a:close/>
                    <a:moveTo>
                      <a:pt x="139" y="677"/>
                    </a:moveTo>
                    <a:lnTo>
                      <a:pt x="134" y="682"/>
                    </a:lnTo>
                    <a:lnTo>
                      <a:pt x="130" y="681"/>
                    </a:lnTo>
                    <a:lnTo>
                      <a:pt x="129" y="680"/>
                    </a:lnTo>
                    <a:lnTo>
                      <a:pt x="134" y="679"/>
                    </a:lnTo>
                    <a:lnTo>
                      <a:pt x="138" y="675"/>
                    </a:lnTo>
                    <a:lnTo>
                      <a:pt x="141" y="668"/>
                    </a:lnTo>
                    <a:lnTo>
                      <a:pt x="145" y="659"/>
                    </a:lnTo>
                    <a:lnTo>
                      <a:pt x="146" y="656"/>
                    </a:lnTo>
                    <a:lnTo>
                      <a:pt x="148" y="655"/>
                    </a:lnTo>
                    <a:lnTo>
                      <a:pt x="150" y="654"/>
                    </a:lnTo>
                    <a:lnTo>
                      <a:pt x="151" y="655"/>
                    </a:lnTo>
                    <a:lnTo>
                      <a:pt x="152" y="657"/>
                    </a:lnTo>
                    <a:lnTo>
                      <a:pt x="152" y="661"/>
                    </a:lnTo>
                    <a:lnTo>
                      <a:pt x="151" y="668"/>
                    </a:lnTo>
                    <a:lnTo>
                      <a:pt x="149" y="674"/>
                    </a:lnTo>
                    <a:lnTo>
                      <a:pt x="139" y="677"/>
                    </a:lnTo>
                    <a:close/>
                    <a:moveTo>
                      <a:pt x="64" y="669"/>
                    </a:moveTo>
                    <a:lnTo>
                      <a:pt x="61" y="678"/>
                    </a:lnTo>
                    <a:lnTo>
                      <a:pt x="58" y="682"/>
                    </a:lnTo>
                    <a:lnTo>
                      <a:pt x="57" y="683"/>
                    </a:lnTo>
                    <a:lnTo>
                      <a:pt x="53" y="684"/>
                    </a:lnTo>
                    <a:lnTo>
                      <a:pt x="48" y="678"/>
                    </a:lnTo>
                    <a:lnTo>
                      <a:pt x="46" y="672"/>
                    </a:lnTo>
                    <a:lnTo>
                      <a:pt x="44" y="671"/>
                    </a:lnTo>
                    <a:lnTo>
                      <a:pt x="46" y="669"/>
                    </a:lnTo>
                    <a:lnTo>
                      <a:pt x="50" y="669"/>
                    </a:lnTo>
                    <a:lnTo>
                      <a:pt x="56" y="668"/>
                    </a:lnTo>
                    <a:lnTo>
                      <a:pt x="58" y="668"/>
                    </a:lnTo>
                    <a:lnTo>
                      <a:pt x="65" y="662"/>
                    </a:lnTo>
                    <a:lnTo>
                      <a:pt x="72" y="661"/>
                    </a:lnTo>
                    <a:lnTo>
                      <a:pt x="72" y="663"/>
                    </a:lnTo>
                    <a:lnTo>
                      <a:pt x="64" y="669"/>
                    </a:lnTo>
                    <a:close/>
                    <a:moveTo>
                      <a:pt x="34" y="683"/>
                    </a:moveTo>
                    <a:lnTo>
                      <a:pt x="33" y="683"/>
                    </a:lnTo>
                    <a:lnTo>
                      <a:pt x="31" y="682"/>
                    </a:lnTo>
                    <a:lnTo>
                      <a:pt x="29" y="679"/>
                    </a:lnTo>
                    <a:lnTo>
                      <a:pt x="31" y="677"/>
                    </a:lnTo>
                    <a:lnTo>
                      <a:pt x="32" y="676"/>
                    </a:lnTo>
                    <a:lnTo>
                      <a:pt x="33" y="676"/>
                    </a:lnTo>
                    <a:lnTo>
                      <a:pt x="36" y="678"/>
                    </a:lnTo>
                    <a:lnTo>
                      <a:pt x="37" y="680"/>
                    </a:lnTo>
                    <a:lnTo>
                      <a:pt x="37" y="681"/>
                    </a:lnTo>
                    <a:lnTo>
                      <a:pt x="34" y="683"/>
                    </a:lnTo>
                    <a:close/>
                    <a:moveTo>
                      <a:pt x="97" y="678"/>
                    </a:moveTo>
                    <a:lnTo>
                      <a:pt x="97" y="681"/>
                    </a:lnTo>
                    <a:lnTo>
                      <a:pt x="98" y="684"/>
                    </a:lnTo>
                    <a:lnTo>
                      <a:pt x="97" y="689"/>
                    </a:lnTo>
                    <a:lnTo>
                      <a:pt x="96" y="691"/>
                    </a:lnTo>
                    <a:lnTo>
                      <a:pt x="91" y="694"/>
                    </a:lnTo>
                    <a:lnTo>
                      <a:pt x="88" y="694"/>
                    </a:lnTo>
                    <a:lnTo>
                      <a:pt x="86" y="692"/>
                    </a:lnTo>
                    <a:lnTo>
                      <a:pt x="83" y="688"/>
                    </a:lnTo>
                    <a:lnTo>
                      <a:pt x="83" y="684"/>
                    </a:lnTo>
                    <a:lnTo>
                      <a:pt x="86" y="681"/>
                    </a:lnTo>
                    <a:lnTo>
                      <a:pt x="87" y="678"/>
                    </a:lnTo>
                    <a:lnTo>
                      <a:pt x="95" y="679"/>
                    </a:lnTo>
                    <a:lnTo>
                      <a:pt x="96" y="678"/>
                    </a:lnTo>
                    <a:lnTo>
                      <a:pt x="96" y="678"/>
                    </a:lnTo>
                    <a:lnTo>
                      <a:pt x="97" y="678"/>
                    </a:lnTo>
                    <a:close/>
                    <a:moveTo>
                      <a:pt x="10" y="691"/>
                    </a:moveTo>
                    <a:lnTo>
                      <a:pt x="6" y="698"/>
                    </a:lnTo>
                    <a:lnTo>
                      <a:pt x="2" y="696"/>
                    </a:lnTo>
                    <a:lnTo>
                      <a:pt x="1" y="695"/>
                    </a:lnTo>
                    <a:lnTo>
                      <a:pt x="0" y="693"/>
                    </a:lnTo>
                    <a:lnTo>
                      <a:pt x="4" y="693"/>
                    </a:lnTo>
                    <a:lnTo>
                      <a:pt x="8" y="690"/>
                    </a:lnTo>
                    <a:lnTo>
                      <a:pt x="10" y="6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" name="Freeform 72">
                <a:extLst>
                  <a:ext uri="{FF2B5EF4-FFF2-40B4-BE49-F238E27FC236}">
                    <a16:creationId xmlns:a16="http://schemas.microsoft.com/office/drawing/2014/main" id="{6659691C-EECB-685A-F4FC-50D400B8C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" y="2756"/>
                <a:ext cx="153" cy="119"/>
              </a:xfrm>
              <a:custGeom>
                <a:avLst/>
                <a:gdLst>
                  <a:gd name="T0" fmla="*/ 211 w 525"/>
                  <a:gd name="T1" fmla="*/ 8 h 403"/>
                  <a:gd name="T2" fmla="*/ 220 w 525"/>
                  <a:gd name="T3" fmla="*/ 14 h 403"/>
                  <a:gd name="T4" fmla="*/ 237 w 525"/>
                  <a:gd name="T5" fmla="*/ 13 h 403"/>
                  <a:gd name="T6" fmla="*/ 258 w 525"/>
                  <a:gd name="T7" fmla="*/ 19 h 403"/>
                  <a:gd name="T8" fmla="*/ 285 w 525"/>
                  <a:gd name="T9" fmla="*/ 40 h 403"/>
                  <a:gd name="T10" fmla="*/ 314 w 525"/>
                  <a:gd name="T11" fmla="*/ 71 h 403"/>
                  <a:gd name="T12" fmla="*/ 329 w 525"/>
                  <a:gd name="T13" fmla="*/ 86 h 403"/>
                  <a:gd name="T14" fmla="*/ 309 w 525"/>
                  <a:gd name="T15" fmla="*/ 112 h 403"/>
                  <a:gd name="T16" fmla="*/ 309 w 525"/>
                  <a:gd name="T17" fmla="*/ 139 h 403"/>
                  <a:gd name="T18" fmla="*/ 326 w 525"/>
                  <a:gd name="T19" fmla="*/ 138 h 403"/>
                  <a:gd name="T20" fmla="*/ 343 w 525"/>
                  <a:gd name="T21" fmla="*/ 137 h 403"/>
                  <a:gd name="T22" fmla="*/ 344 w 525"/>
                  <a:gd name="T23" fmla="*/ 143 h 403"/>
                  <a:gd name="T24" fmla="*/ 341 w 525"/>
                  <a:gd name="T25" fmla="*/ 156 h 403"/>
                  <a:gd name="T26" fmla="*/ 351 w 525"/>
                  <a:gd name="T27" fmla="*/ 173 h 403"/>
                  <a:gd name="T28" fmla="*/ 365 w 525"/>
                  <a:gd name="T29" fmla="*/ 192 h 403"/>
                  <a:gd name="T30" fmla="*/ 385 w 525"/>
                  <a:gd name="T31" fmla="*/ 208 h 403"/>
                  <a:gd name="T32" fmla="*/ 429 w 525"/>
                  <a:gd name="T33" fmla="*/ 223 h 403"/>
                  <a:gd name="T34" fmla="*/ 488 w 525"/>
                  <a:gd name="T35" fmla="*/ 243 h 403"/>
                  <a:gd name="T36" fmla="*/ 517 w 525"/>
                  <a:gd name="T37" fmla="*/ 252 h 403"/>
                  <a:gd name="T38" fmla="*/ 471 w 525"/>
                  <a:gd name="T39" fmla="*/ 297 h 403"/>
                  <a:gd name="T40" fmla="*/ 425 w 525"/>
                  <a:gd name="T41" fmla="*/ 345 h 403"/>
                  <a:gd name="T42" fmla="*/ 387 w 525"/>
                  <a:gd name="T43" fmla="*/ 351 h 403"/>
                  <a:gd name="T44" fmla="*/ 370 w 525"/>
                  <a:gd name="T45" fmla="*/ 355 h 403"/>
                  <a:gd name="T46" fmla="*/ 347 w 525"/>
                  <a:gd name="T47" fmla="*/ 371 h 403"/>
                  <a:gd name="T48" fmla="*/ 316 w 525"/>
                  <a:gd name="T49" fmla="*/ 379 h 403"/>
                  <a:gd name="T50" fmla="*/ 294 w 525"/>
                  <a:gd name="T51" fmla="*/ 386 h 403"/>
                  <a:gd name="T52" fmla="*/ 281 w 525"/>
                  <a:gd name="T53" fmla="*/ 382 h 403"/>
                  <a:gd name="T54" fmla="*/ 246 w 525"/>
                  <a:gd name="T55" fmla="*/ 386 h 403"/>
                  <a:gd name="T56" fmla="*/ 228 w 525"/>
                  <a:gd name="T57" fmla="*/ 403 h 403"/>
                  <a:gd name="T58" fmla="*/ 197 w 525"/>
                  <a:gd name="T59" fmla="*/ 398 h 403"/>
                  <a:gd name="T60" fmla="*/ 167 w 525"/>
                  <a:gd name="T61" fmla="*/ 389 h 403"/>
                  <a:gd name="T62" fmla="*/ 135 w 525"/>
                  <a:gd name="T63" fmla="*/ 369 h 403"/>
                  <a:gd name="T64" fmla="*/ 106 w 525"/>
                  <a:gd name="T65" fmla="*/ 368 h 403"/>
                  <a:gd name="T66" fmla="*/ 97 w 525"/>
                  <a:gd name="T67" fmla="*/ 351 h 403"/>
                  <a:gd name="T68" fmla="*/ 96 w 525"/>
                  <a:gd name="T69" fmla="*/ 337 h 403"/>
                  <a:gd name="T70" fmla="*/ 80 w 525"/>
                  <a:gd name="T71" fmla="*/ 336 h 403"/>
                  <a:gd name="T72" fmla="*/ 76 w 525"/>
                  <a:gd name="T73" fmla="*/ 329 h 403"/>
                  <a:gd name="T74" fmla="*/ 66 w 525"/>
                  <a:gd name="T75" fmla="*/ 308 h 403"/>
                  <a:gd name="T76" fmla="*/ 55 w 525"/>
                  <a:gd name="T77" fmla="*/ 287 h 403"/>
                  <a:gd name="T78" fmla="*/ 36 w 525"/>
                  <a:gd name="T79" fmla="*/ 269 h 403"/>
                  <a:gd name="T80" fmla="*/ 21 w 525"/>
                  <a:gd name="T81" fmla="*/ 255 h 403"/>
                  <a:gd name="T82" fmla="*/ 0 w 525"/>
                  <a:gd name="T83" fmla="*/ 248 h 403"/>
                  <a:gd name="T84" fmla="*/ 8 w 525"/>
                  <a:gd name="T85" fmla="*/ 230 h 403"/>
                  <a:gd name="T86" fmla="*/ 27 w 525"/>
                  <a:gd name="T87" fmla="*/ 229 h 403"/>
                  <a:gd name="T88" fmla="*/ 39 w 525"/>
                  <a:gd name="T89" fmla="*/ 220 h 403"/>
                  <a:gd name="T90" fmla="*/ 38 w 525"/>
                  <a:gd name="T91" fmla="*/ 192 h 403"/>
                  <a:gd name="T92" fmla="*/ 45 w 525"/>
                  <a:gd name="T93" fmla="*/ 169 h 403"/>
                  <a:gd name="T94" fmla="*/ 50 w 525"/>
                  <a:gd name="T95" fmla="*/ 145 h 403"/>
                  <a:gd name="T96" fmla="*/ 62 w 525"/>
                  <a:gd name="T97" fmla="*/ 147 h 403"/>
                  <a:gd name="T98" fmla="*/ 69 w 525"/>
                  <a:gd name="T99" fmla="*/ 132 h 403"/>
                  <a:gd name="T100" fmla="*/ 74 w 525"/>
                  <a:gd name="T101" fmla="*/ 109 h 403"/>
                  <a:gd name="T102" fmla="*/ 94 w 525"/>
                  <a:gd name="T103" fmla="*/ 80 h 403"/>
                  <a:gd name="T104" fmla="*/ 109 w 525"/>
                  <a:gd name="T105" fmla="*/ 75 h 403"/>
                  <a:gd name="T106" fmla="*/ 115 w 525"/>
                  <a:gd name="T107" fmla="*/ 52 h 403"/>
                  <a:gd name="T108" fmla="*/ 121 w 525"/>
                  <a:gd name="T109" fmla="*/ 31 h 403"/>
                  <a:gd name="T110" fmla="*/ 138 w 525"/>
                  <a:gd name="T111" fmla="*/ 21 h 403"/>
                  <a:gd name="T112" fmla="*/ 147 w 525"/>
                  <a:gd name="T113" fmla="*/ 15 h 403"/>
                  <a:gd name="T114" fmla="*/ 160 w 525"/>
                  <a:gd name="T115" fmla="*/ 25 h 403"/>
                  <a:gd name="T116" fmla="*/ 173 w 525"/>
                  <a:gd name="T117" fmla="*/ 2 h 403"/>
                  <a:gd name="T118" fmla="*/ 183 w 525"/>
                  <a:gd name="T119" fmla="*/ 7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5" h="403">
                    <a:moveTo>
                      <a:pt x="190" y="15"/>
                    </a:moveTo>
                    <a:lnTo>
                      <a:pt x="193" y="15"/>
                    </a:lnTo>
                    <a:lnTo>
                      <a:pt x="204" y="13"/>
                    </a:lnTo>
                    <a:lnTo>
                      <a:pt x="210" y="10"/>
                    </a:lnTo>
                    <a:lnTo>
                      <a:pt x="211" y="8"/>
                    </a:lnTo>
                    <a:lnTo>
                      <a:pt x="213" y="8"/>
                    </a:lnTo>
                    <a:lnTo>
                      <a:pt x="215" y="10"/>
                    </a:lnTo>
                    <a:lnTo>
                      <a:pt x="216" y="11"/>
                    </a:lnTo>
                    <a:lnTo>
                      <a:pt x="217" y="13"/>
                    </a:lnTo>
                    <a:lnTo>
                      <a:pt x="220" y="14"/>
                    </a:lnTo>
                    <a:lnTo>
                      <a:pt x="226" y="12"/>
                    </a:lnTo>
                    <a:lnTo>
                      <a:pt x="229" y="11"/>
                    </a:lnTo>
                    <a:lnTo>
                      <a:pt x="232" y="12"/>
                    </a:lnTo>
                    <a:lnTo>
                      <a:pt x="235" y="13"/>
                    </a:lnTo>
                    <a:lnTo>
                      <a:pt x="237" y="13"/>
                    </a:lnTo>
                    <a:lnTo>
                      <a:pt x="242" y="15"/>
                    </a:lnTo>
                    <a:lnTo>
                      <a:pt x="248" y="14"/>
                    </a:lnTo>
                    <a:lnTo>
                      <a:pt x="250" y="14"/>
                    </a:lnTo>
                    <a:lnTo>
                      <a:pt x="253" y="15"/>
                    </a:lnTo>
                    <a:lnTo>
                      <a:pt x="258" y="19"/>
                    </a:lnTo>
                    <a:lnTo>
                      <a:pt x="264" y="23"/>
                    </a:lnTo>
                    <a:lnTo>
                      <a:pt x="272" y="25"/>
                    </a:lnTo>
                    <a:lnTo>
                      <a:pt x="274" y="27"/>
                    </a:lnTo>
                    <a:lnTo>
                      <a:pt x="278" y="31"/>
                    </a:lnTo>
                    <a:lnTo>
                      <a:pt x="285" y="40"/>
                    </a:lnTo>
                    <a:lnTo>
                      <a:pt x="293" y="49"/>
                    </a:lnTo>
                    <a:lnTo>
                      <a:pt x="302" y="55"/>
                    </a:lnTo>
                    <a:lnTo>
                      <a:pt x="307" y="60"/>
                    </a:lnTo>
                    <a:lnTo>
                      <a:pt x="311" y="66"/>
                    </a:lnTo>
                    <a:lnTo>
                      <a:pt x="314" y="71"/>
                    </a:lnTo>
                    <a:lnTo>
                      <a:pt x="317" y="73"/>
                    </a:lnTo>
                    <a:lnTo>
                      <a:pt x="320" y="75"/>
                    </a:lnTo>
                    <a:lnTo>
                      <a:pt x="323" y="79"/>
                    </a:lnTo>
                    <a:lnTo>
                      <a:pt x="326" y="82"/>
                    </a:lnTo>
                    <a:lnTo>
                      <a:pt x="329" y="86"/>
                    </a:lnTo>
                    <a:lnTo>
                      <a:pt x="325" y="91"/>
                    </a:lnTo>
                    <a:lnTo>
                      <a:pt x="321" y="97"/>
                    </a:lnTo>
                    <a:lnTo>
                      <a:pt x="315" y="105"/>
                    </a:lnTo>
                    <a:lnTo>
                      <a:pt x="314" y="107"/>
                    </a:lnTo>
                    <a:lnTo>
                      <a:pt x="309" y="112"/>
                    </a:lnTo>
                    <a:lnTo>
                      <a:pt x="308" y="113"/>
                    </a:lnTo>
                    <a:lnTo>
                      <a:pt x="307" y="117"/>
                    </a:lnTo>
                    <a:lnTo>
                      <a:pt x="307" y="123"/>
                    </a:lnTo>
                    <a:lnTo>
                      <a:pt x="308" y="131"/>
                    </a:lnTo>
                    <a:lnTo>
                      <a:pt x="309" y="139"/>
                    </a:lnTo>
                    <a:lnTo>
                      <a:pt x="311" y="139"/>
                    </a:lnTo>
                    <a:lnTo>
                      <a:pt x="314" y="140"/>
                    </a:lnTo>
                    <a:lnTo>
                      <a:pt x="317" y="139"/>
                    </a:lnTo>
                    <a:lnTo>
                      <a:pt x="321" y="138"/>
                    </a:lnTo>
                    <a:lnTo>
                      <a:pt x="326" y="138"/>
                    </a:lnTo>
                    <a:lnTo>
                      <a:pt x="332" y="136"/>
                    </a:lnTo>
                    <a:lnTo>
                      <a:pt x="335" y="135"/>
                    </a:lnTo>
                    <a:lnTo>
                      <a:pt x="339" y="135"/>
                    </a:lnTo>
                    <a:lnTo>
                      <a:pt x="342" y="136"/>
                    </a:lnTo>
                    <a:lnTo>
                      <a:pt x="343" y="137"/>
                    </a:lnTo>
                    <a:lnTo>
                      <a:pt x="345" y="138"/>
                    </a:lnTo>
                    <a:lnTo>
                      <a:pt x="348" y="138"/>
                    </a:lnTo>
                    <a:lnTo>
                      <a:pt x="347" y="139"/>
                    </a:lnTo>
                    <a:lnTo>
                      <a:pt x="346" y="141"/>
                    </a:lnTo>
                    <a:lnTo>
                      <a:pt x="344" y="143"/>
                    </a:lnTo>
                    <a:lnTo>
                      <a:pt x="342" y="145"/>
                    </a:lnTo>
                    <a:lnTo>
                      <a:pt x="339" y="151"/>
                    </a:lnTo>
                    <a:lnTo>
                      <a:pt x="339" y="152"/>
                    </a:lnTo>
                    <a:lnTo>
                      <a:pt x="339" y="153"/>
                    </a:lnTo>
                    <a:lnTo>
                      <a:pt x="341" y="156"/>
                    </a:lnTo>
                    <a:lnTo>
                      <a:pt x="343" y="160"/>
                    </a:lnTo>
                    <a:lnTo>
                      <a:pt x="344" y="164"/>
                    </a:lnTo>
                    <a:lnTo>
                      <a:pt x="345" y="166"/>
                    </a:lnTo>
                    <a:lnTo>
                      <a:pt x="348" y="168"/>
                    </a:lnTo>
                    <a:lnTo>
                      <a:pt x="351" y="173"/>
                    </a:lnTo>
                    <a:lnTo>
                      <a:pt x="353" y="176"/>
                    </a:lnTo>
                    <a:lnTo>
                      <a:pt x="357" y="178"/>
                    </a:lnTo>
                    <a:lnTo>
                      <a:pt x="358" y="181"/>
                    </a:lnTo>
                    <a:lnTo>
                      <a:pt x="361" y="187"/>
                    </a:lnTo>
                    <a:lnTo>
                      <a:pt x="365" y="192"/>
                    </a:lnTo>
                    <a:lnTo>
                      <a:pt x="368" y="195"/>
                    </a:lnTo>
                    <a:lnTo>
                      <a:pt x="371" y="197"/>
                    </a:lnTo>
                    <a:lnTo>
                      <a:pt x="372" y="197"/>
                    </a:lnTo>
                    <a:lnTo>
                      <a:pt x="380" y="203"/>
                    </a:lnTo>
                    <a:lnTo>
                      <a:pt x="385" y="208"/>
                    </a:lnTo>
                    <a:lnTo>
                      <a:pt x="387" y="209"/>
                    </a:lnTo>
                    <a:lnTo>
                      <a:pt x="396" y="212"/>
                    </a:lnTo>
                    <a:lnTo>
                      <a:pt x="408" y="216"/>
                    </a:lnTo>
                    <a:lnTo>
                      <a:pt x="417" y="219"/>
                    </a:lnTo>
                    <a:lnTo>
                      <a:pt x="429" y="223"/>
                    </a:lnTo>
                    <a:lnTo>
                      <a:pt x="440" y="227"/>
                    </a:lnTo>
                    <a:lnTo>
                      <a:pt x="451" y="230"/>
                    </a:lnTo>
                    <a:lnTo>
                      <a:pt x="466" y="236"/>
                    </a:lnTo>
                    <a:lnTo>
                      <a:pt x="479" y="240"/>
                    </a:lnTo>
                    <a:lnTo>
                      <a:pt x="488" y="243"/>
                    </a:lnTo>
                    <a:lnTo>
                      <a:pt x="490" y="244"/>
                    </a:lnTo>
                    <a:lnTo>
                      <a:pt x="502" y="244"/>
                    </a:lnTo>
                    <a:lnTo>
                      <a:pt x="513" y="244"/>
                    </a:lnTo>
                    <a:lnTo>
                      <a:pt x="525" y="244"/>
                    </a:lnTo>
                    <a:lnTo>
                      <a:pt x="517" y="252"/>
                    </a:lnTo>
                    <a:lnTo>
                      <a:pt x="507" y="262"/>
                    </a:lnTo>
                    <a:lnTo>
                      <a:pt x="497" y="272"/>
                    </a:lnTo>
                    <a:lnTo>
                      <a:pt x="490" y="278"/>
                    </a:lnTo>
                    <a:lnTo>
                      <a:pt x="479" y="288"/>
                    </a:lnTo>
                    <a:lnTo>
                      <a:pt x="471" y="297"/>
                    </a:lnTo>
                    <a:lnTo>
                      <a:pt x="462" y="306"/>
                    </a:lnTo>
                    <a:lnTo>
                      <a:pt x="454" y="314"/>
                    </a:lnTo>
                    <a:lnTo>
                      <a:pt x="443" y="326"/>
                    </a:lnTo>
                    <a:lnTo>
                      <a:pt x="436" y="333"/>
                    </a:lnTo>
                    <a:lnTo>
                      <a:pt x="425" y="345"/>
                    </a:lnTo>
                    <a:lnTo>
                      <a:pt x="419" y="352"/>
                    </a:lnTo>
                    <a:lnTo>
                      <a:pt x="418" y="353"/>
                    </a:lnTo>
                    <a:lnTo>
                      <a:pt x="408" y="352"/>
                    </a:lnTo>
                    <a:lnTo>
                      <a:pt x="399" y="351"/>
                    </a:lnTo>
                    <a:lnTo>
                      <a:pt x="387" y="351"/>
                    </a:lnTo>
                    <a:lnTo>
                      <a:pt x="385" y="351"/>
                    </a:lnTo>
                    <a:lnTo>
                      <a:pt x="382" y="351"/>
                    </a:lnTo>
                    <a:lnTo>
                      <a:pt x="380" y="352"/>
                    </a:lnTo>
                    <a:lnTo>
                      <a:pt x="371" y="354"/>
                    </a:lnTo>
                    <a:lnTo>
                      <a:pt x="370" y="355"/>
                    </a:lnTo>
                    <a:lnTo>
                      <a:pt x="362" y="358"/>
                    </a:lnTo>
                    <a:lnTo>
                      <a:pt x="355" y="361"/>
                    </a:lnTo>
                    <a:lnTo>
                      <a:pt x="351" y="364"/>
                    </a:lnTo>
                    <a:lnTo>
                      <a:pt x="348" y="368"/>
                    </a:lnTo>
                    <a:lnTo>
                      <a:pt x="347" y="371"/>
                    </a:lnTo>
                    <a:lnTo>
                      <a:pt x="346" y="373"/>
                    </a:lnTo>
                    <a:lnTo>
                      <a:pt x="343" y="374"/>
                    </a:lnTo>
                    <a:lnTo>
                      <a:pt x="328" y="377"/>
                    </a:lnTo>
                    <a:lnTo>
                      <a:pt x="324" y="377"/>
                    </a:lnTo>
                    <a:lnTo>
                      <a:pt x="316" y="379"/>
                    </a:lnTo>
                    <a:lnTo>
                      <a:pt x="313" y="383"/>
                    </a:lnTo>
                    <a:lnTo>
                      <a:pt x="312" y="385"/>
                    </a:lnTo>
                    <a:lnTo>
                      <a:pt x="306" y="385"/>
                    </a:lnTo>
                    <a:lnTo>
                      <a:pt x="297" y="385"/>
                    </a:lnTo>
                    <a:lnTo>
                      <a:pt x="294" y="386"/>
                    </a:lnTo>
                    <a:lnTo>
                      <a:pt x="292" y="386"/>
                    </a:lnTo>
                    <a:lnTo>
                      <a:pt x="288" y="386"/>
                    </a:lnTo>
                    <a:lnTo>
                      <a:pt x="285" y="385"/>
                    </a:lnTo>
                    <a:lnTo>
                      <a:pt x="284" y="384"/>
                    </a:lnTo>
                    <a:lnTo>
                      <a:pt x="281" y="382"/>
                    </a:lnTo>
                    <a:lnTo>
                      <a:pt x="276" y="377"/>
                    </a:lnTo>
                    <a:lnTo>
                      <a:pt x="272" y="374"/>
                    </a:lnTo>
                    <a:lnTo>
                      <a:pt x="264" y="378"/>
                    </a:lnTo>
                    <a:lnTo>
                      <a:pt x="257" y="381"/>
                    </a:lnTo>
                    <a:lnTo>
                      <a:pt x="246" y="386"/>
                    </a:lnTo>
                    <a:lnTo>
                      <a:pt x="240" y="389"/>
                    </a:lnTo>
                    <a:lnTo>
                      <a:pt x="238" y="393"/>
                    </a:lnTo>
                    <a:lnTo>
                      <a:pt x="233" y="399"/>
                    </a:lnTo>
                    <a:lnTo>
                      <a:pt x="229" y="403"/>
                    </a:lnTo>
                    <a:lnTo>
                      <a:pt x="228" y="403"/>
                    </a:lnTo>
                    <a:lnTo>
                      <a:pt x="218" y="402"/>
                    </a:lnTo>
                    <a:lnTo>
                      <a:pt x="215" y="401"/>
                    </a:lnTo>
                    <a:lnTo>
                      <a:pt x="209" y="401"/>
                    </a:lnTo>
                    <a:lnTo>
                      <a:pt x="202" y="399"/>
                    </a:lnTo>
                    <a:lnTo>
                      <a:pt x="197" y="398"/>
                    </a:lnTo>
                    <a:lnTo>
                      <a:pt x="191" y="398"/>
                    </a:lnTo>
                    <a:lnTo>
                      <a:pt x="183" y="397"/>
                    </a:lnTo>
                    <a:lnTo>
                      <a:pt x="178" y="396"/>
                    </a:lnTo>
                    <a:lnTo>
                      <a:pt x="173" y="393"/>
                    </a:lnTo>
                    <a:lnTo>
                      <a:pt x="167" y="389"/>
                    </a:lnTo>
                    <a:lnTo>
                      <a:pt x="160" y="385"/>
                    </a:lnTo>
                    <a:lnTo>
                      <a:pt x="154" y="380"/>
                    </a:lnTo>
                    <a:lnTo>
                      <a:pt x="146" y="375"/>
                    </a:lnTo>
                    <a:lnTo>
                      <a:pt x="137" y="370"/>
                    </a:lnTo>
                    <a:lnTo>
                      <a:pt x="135" y="369"/>
                    </a:lnTo>
                    <a:lnTo>
                      <a:pt x="134" y="369"/>
                    </a:lnTo>
                    <a:lnTo>
                      <a:pt x="125" y="369"/>
                    </a:lnTo>
                    <a:lnTo>
                      <a:pt x="115" y="368"/>
                    </a:lnTo>
                    <a:lnTo>
                      <a:pt x="108" y="368"/>
                    </a:lnTo>
                    <a:lnTo>
                      <a:pt x="106" y="368"/>
                    </a:lnTo>
                    <a:lnTo>
                      <a:pt x="104" y="366"/>
                    </a:lnTo>
                    <a:lnTo>
                      <a:pt x="102" y="362"/>
                    </a:lnTo>
                    <a:lnTo>
                      <a:pt x="100" y="359"/>
                    </a:lnTo>
                    <a:lnTo>
                      <a:pt x="97" y="356"/>
                    </a:lnTo>
                    <a:lnTo>
                      <a:pt x="97" y="351"/>
                    </a:lnTo>
                    <a:lnTo>
                      <a:pt x="97" y="345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39"/>
                    </a:lnTo>
                    <a:lnTo>
                      <a:pt x="96" y="337"/>
                    </a:lnTo>
                    <a:lnTo>
                      <a:pt x="86" y="334"/>
                    </a:lnTo>
                    <a:lnTo>
                      <a:pt x="85" y="335"/>
                    </a:lnTo>
                    <a:lnTo>
                      <a:pt x="83" y="336"/>
                    </a:lnTo>
                    <a:lnTo>
                      <a:pt x="81" y="336"/>
                    </a:lnTo>
                    <a:lnTo>
                      <a:pt x="80" y="336"/>
                    </a:lnTo>
                    <a:lnTo>
                      <a:pt x="79" y="335"/>
                    </a:lnTo>
                    <a:lnTo>
                      <a:pt x="79" y="333"/>
                    </a:lnTo>
                    <a:lnTo>
                      <a:pt x="79" y="332"/>
                    </a:lnTo>
                    <a:lnTo>
                      <a:pt x="79" y="331"/>
                    </a:lnTo>
                    <a:lnTo>
                      <a:pt x="76" y="329"/>
                    </a:lnTo>
                    <a:lnTo>
                      <a:pt x="73" y="326"/>
                    </a:lnTo>
                    <a:lnTo>
                      <a:pt x="71" y="322"/>
                    </a:lnTo>
                    <a:lnTo>
                      <a:pt x="69" y="319"/>
                    </a:lnTo>
                    <a:lnTo>
                      <a:pt x="69" y="312"/>
                    </a:lnTo>
                    <a:lnTo>
                      <a:pt x="66" y="308"/>
                    </a:lnTo>
                    <a:lnTo>
                      <a:pt x="64" y="304"/>
                    </a:lnTo>
                    <a:lnTo>
                      <a:pt x="61" y="294"/>
                    </a:lnTo>
                    <a:lnTo>
                      <a:pt x="60" y="291"/>
                    </a:lnTo>
                    <a:lnTo>
                      <a:pt x="57" y="289"/>
                    </a:lnTo>
                    <a:lnTo>
                      <a:pt x="55" y="287"/>
                    </a:lnTo>
                    <a:lnTo>
                      <a:pt x="52" y="283"/>
                    </a:lnTo>
                    <a:lnTo>
                      <a:pt x="45" y="279"/>
                    </a:lnTo>
                    <a:lnTo>
                      <a:pt x="42" y="276"/>
                    </a:lnTo>
                    <a:lnTo>
                      <a:pt x="37" y="271"/>
                    </a:lnTo>
                    <a:lnTo>
                      <a:pt x="36" y="269"/>
                    </a:lnTo>
                    <a:lnTo>
                      <a:pt x="36" y="266"/>
                    </a:lnTo>
                    <a:lnTo>
                      <a:pt x="34" y="264"/>
                    </a:lnTo>
                    <a:lnTo>
                      <a:pt x="32" y="261"/>
                    </a:lnTo>
                    <a:lnTo>
                      <a:pt x="23" y="255"/>
                    </a:lnTo>
                    <a:lnTo>
                      <a:pt x="21" y="255"/>
                    </a:lnTo>
                    <a:lnTo>
                      <a:pt x="18" y="254"/>
                    </a:lnTo>
                    <a:lnTo>
                      <a:pt x="14" y="254"/>
                    </a:lnTo>
                    <a:lnTo>
                      <a:pt x="8" y="252"/>
                    </a:lnTo>
                    <a:lnTo>
                      <a:pt x="3" y="250"/>
                    </a:lnTo>
                    <a:lnTo>
                      <a:pt x="0" y="248"/>
                    </a:lnTo>
                    <a:lnTo>
                      <a:pt x="0" y="247"/>
                    </a:lnTo>
                    <a:lnTo>
                      <a:pt x="0" y="246"/>
                    </a:lnTo>
                    <a:lnTo>
                      <a:pt x="2" y="242"/>
                    </a:lnTo>
                    <a:lnTo>
                      <a:pt x="6" y="235"/>
                    </a:lnTo>
                    <a:lnTo>
                      <a:pt x="8" y="230"/>
                    </a:lnTo>
                    <a:lnTo>
                      <a:pt x="10" y="228"/>
                    </a:lnTo>
                    <a:lnTo>
                      <a:pt x="14" y="228"/>
                    </a:lnTo>
                    <a:lnTo>
                      <a:pt x="19" y="228"/>
                    </a:lnTo>
                    <a:lnTo>
                      <a:pt x="22" y="229"/>
                    </a:lnTo>
                    <a:lnTo>
                      <a:pt x="27" y="229"/>
                    </a:lnTo>
                    <a:lnTo>
                      <a:pt x="33" y="228"/>
                    </a:lnTo>
                    <a:lnTo>
                      <a:pt x="36" y="227"/>
                    </a:lnTo>
                    <a:lnTo>
                      <a:pt x="37" y="225"/>
                    </a:lnTo>
                    <a:lnTo>
                      <a:pt x="38" y="223"/>
                    </a:lnTo>
                    <a:lnTo>
                      <a:pt x="39" y="220"/>
                    </a:lnTo>
                    <a:lnTo>
                      <a:pt x="39" y="217"/>
                    </a:lnTo>
                    <a:lnTo>
                      <a:pt x="38" y="207"/>
                    </a:lnTo>
                    <a:lnTo>
                      <a:pt x="38" y="201"/>
                    </a:lnTo>
                    <a:lnTo>
                      <a:pt x="38" y="194"/>
                    </a:lnTo>
                    <a:lnTo>
                      <a:pt x="38" y="192"/>
                    </a:lnTo>
                    <a:lnTo>
                      <a:pt x="38" y="190"/>
                    </a:lnTo>
                    <a:lnTo>
                      <a:pt x="39" y="183"/>
                    </a:lnTo>
                    <a:lnTo>
                      <a:pt x="41" y="178"/>
                    </a:lnTo>
                    <a:lnTo>
                      <a:pt x="41" y="176"/>
                    </a:lnTo>
                    <a:lnTo>
                      <a:pt x="45" y="169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45" y="155"/>
                    </a:lnTo>
                    <a:lnTo>
                      <a:pt x="47" y="150"/>
                    </a:lnTo>
                    <a:lnTo>
                      <a:pt x="50" y="145"/>
                    </a:lnTo>
                    <a:lnTo>
                      <a:pt x="53" y="143"/>
                    </a:lnTo>
                    <a:lnTo>
                      <a:pt x="55" y="142"/>
                    </a:lnTo>
                    <a:lnTo>
                      <a:pt x="56" y="143"/>
                    </a:lnTo>
                    <a:lnTo>
                      <a:pt x="59" y="145"/>
                    </a:lnTo>
                    <a:lnTo>
                      <a:pt x="62" y="147"/>
                    </a:lnTo>
                    <a:lnTo>
                      <a:pt x="64" y="146"/>
                    </a:lnTo>
                    <a:lnTo>
                      <a:pt x="66" y="145"/>
                    </a:lnTo>
                    <a:lnTo>
                      <a:pt x="68" y="143"/>
                    </a:lnTo>
                    <a:lnTo>
                      <a:pt x="67" y="139"/>
                    </a:lnTo>
                    <a:lnTo>
                      <a:pt x="69" y="132"/>
                    </a:lnTo>
                    <a:lnTo>
                      <a:pt x="69" y="128"/>
                    </a:lnTo>
                    <a:lnTo>
                      <a:pt x="70" y="123"/>
                    </a:lnTo>
                    <a:lnTo>
                      <a:pt x="72" y="116"/>
                    </a:lnTo>
                    <a:lnTo>
                      <a:pt x="73" y="111"/>
                    </a:lnTo>
                    <a:lnTo>
                      <a:pt x="74" y="109"/>
                    </a:lnTo>
                    <a:lnTo>
                      <a:pt x="79" y="104"/>
                    </a:lnTo>
                    <a:lnTo>
                      <a:pt x="83" y="97"/>
                    </a:lnTo>
                    <a:lnTo>
                      <a:pt x="86" y="92"/>
                    </a:lnTo>
                    <a:lnTo>
                      <a:pt x="91" y="83"/>
                    </a:lnTo>
                    <a:lnTo>
                      <a:pt x="94" y="80"/>
                    </a:lnTo>
                    <a:lnTo>
                      <a:pt x="96" y="79"/>
                    </a:lnTo>
                    <a:lnTo>
                      <a:pt x="99" y="78"/>
                    </a:lnTo>
                    <a:lnTo>
                      <a:pt x="105" y="77"/>
                    </a:lnTo>
                    <a:lnTo>
                      <a:pt x="109" y="76"/>
                    </a:lnTo>
                    <a:lnTo>
                      <a:pt x="109" y="75"/>
                    </a:lnTo>
                    <a:lnTo>
                      <a:pt x="110" y="73"/>
                    </a:lnTo>
                    <a:lnTo>
                      <a:pt x="110" y="70"/>
                    </a:lnTo>
                    <a:lnTo>
                      <a:pt x="111" y="63"/>
                    </a:lnTo>
                    <a:lnTo>
                      <a:pt x="113" y="57"/>
                    </a:lnTo>
                    <a:lnTo>
                      <a:pt x="115" y="52"/>
                    </a:lnTo>
                    <a:lnTo>
                      <a:pt x="116" y="50"/>
                    </a:lnTo>
                    <a:lnTo>
                      <a:pt x="117" y="48"/>
                    </a:lnTo>
                    <a:lnTo>
                      <a:pt x="119" y="44"/>
                    </a:lnTo>
                    <a:lnTo>
                      <a:pt x="121" y="36"/>
                    </a:lnTo>
                    <a:lnTo>
                      <a:pt x="121" y="31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9" y="20"/>
                    </a:lnTo>
                    <a:lnTo>
                      <a:pt x="134" y="19"/>
                    </a:lnTo>
                    <a:lnTo>
                      <a:pt x="138" y="21"/>
                    </a:lnTo>
                    <a:lnTo>
                      <a:pt x="141" y="21"/>
                    </a:lnTo>
                    <a:lnTo>
                      <a:pt x="142" y="20"/>
                    </a:lnTo>
                    <a:lnTo>
                      <a:pt x="144" y="19"/>
                    </a:lnTo>
                    <a:lnTo>
                      <a:pt x="145" y="16"/>
                    </a:lnTo>
                    <a:lnTo>
                      <a:pt x="147" y="15"/>
                    </a:lnTo>
                    <a:lnTo>
                      <a:pt x="149" y="14"/>
                    </a:lnTo>
                    <a:lnTo>
                      <a:pt x="153" y="17"/>
                    </a:lnTo>
                    <a:lnTo>
                      <a:pt x="158" y="25"/>
                    </a:lnTo>
                    <a:lnTo>
                      <a:pt x="159" y="26"/>
                    </a:lnTo>
                    <a:lnTo>
                      <a:pt x="160" y="25"/>
                    </a:lnTo>
                    <a:lnTo>
                      <a:pt x="163" y="19"/>
                    </a:lnTo>
                    <a:lnTo>
                      <a:pt x="165" y="14"/>
                    </a:lnTo>
                    <a:lnTo>
                      <a:pt x="169" y="5"/>
                    </a:lnTo>
                    <a:lnTo>
                      <a:pt x="171" y="0"/>
                    </a:lnTo>
                    <a:lnTo>
                      <a:pt x="173" y="2"/>
                    </a:lnTo>
                    <a:lnTo>
                      <a:pt x="175" y="4"/>
                    </a:lnTo>
                    <a:lnTo>
                      <a:pt x="178" y="5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3" y="7"/>
                    </a:lnTo>
                    <a:lnTo>
                      <a:pt x="188" y="14"/>
                    </a:lnTo>
                    <a:lnTo>
                      <a:pt x="190" y="1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73">
                <a:extLst>
                  <a:ext uri="{FF2B5EF4-FFF2-40B4-BE49-F238E27FC236}">
                    <a16:creationId xmlns:a16="http://schemas.microsoft.com/office/drawing/2014/main" id="{A84D6FDE-A8FA-3272-7E88-BBBE10BEB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1" y="1890"/>
                <a:ext cx="112" cy="252"/>
              </a:xfrm>
              <a:custGeom>
                <a:avLst/>
                <a:gdLst>
                  <a:gd name="T0" fmla="*/ 286 w 382"/>
                  <a:gd name="T1" fmla="*/ 123 h 860"/>
                  <a:gd name="T2" fmla="*/ 312 w 382"/>
                  <a:gd name="T3" fmla="*/ 209 h 860"/>
                  <a:gd name="T4" fmla="*/ 297 w 382"/>
                  <a:gd name="T5" fmla="*/ 297 h 860"/>
                  <a:gd name="T6" fmla="*/ 317 w 382"/>
                  <a:gd name="T7" fmla="*/ 358 h 860"/>
                  <a:gd name="T8" fmla="*/ 324 w 382"/>
                  <a:gd name="T9" fmla="*/ 411 h 860"/>
                  <a:gd name="T10" fmla="*/ 316 w 382"/>
                  <a:gd name="T11" fmla="*/ 448 h 860"/>
                  <a:gd name="T12" fmla="*/ 316 w 382"/>
                  <a:gd name="T13" fmla="*/ 474 h 860"/>
                  <a:gd name="T14" fmla="*/ 330 w 382"/>
                  <a:gd name="T15" fmla="*/ 512 h 860"/>
                  <a:gd name="T16" fmla="*/ 336 w 382"/>
                  <a:gd name="T17" fmla="*/ 564 h 860"/>
                  <a:gd name="T18" fmla="*/ 375 w 382"/>
                  <a:gd name="T19" fmla="*/ 621 h 860"/>
                  <a:gd name="T20" fmla="*/ 361 w 382"/>
                  <a:gd name="T21" fmla="*/ 678 h 860"/>
                  <a:gd name="T22" fmla="*/ 302 w 382"/>
                  <a:gd name="T23" fmla="*/ 755 h 860"/>
                  <a:gd name="T24" fmla="*/ 250 w 382"/>
                  <a:gd name="T25" fmla="*/ 810 h 860"/>
                  <a:gd name="T26" fmla="*/ 210 w 382"/>
                  <a:gd name="T27" fmla="*/ 816 h 860"/>
                  <a:gd name="T28" fmla="*/ 202 w 382"/>
                  <a:gd name="T29" fmla="*/ 817 h 860"/>
                  <a:gd name="T30" fmla="*/ 180 w 382"/>
                  <a:gd name="T31" fmla="*/ 828 h 860"/>
                  <a:gd name="T32" fmla="*/ 139 w 382"/>
                  <a:gd name="T33" fmla="*/ 839 h 860"/>
                  <a:gd name="T34" fmla="*/ 89 w 382"/>
                  <a:gd name="T35" fmla="*/ 858 h 860"/>
                  <a:gd name="T36" fmla="*/ 83 w 382"/>
                  <a:gd name="T37" fmla="*/ 840 h 860"/>
                  <a:gd name="T38" fmla="*/ 64 w 382"/>
                  <a:gd name="T39" fmla="*/ 845 h 860"/>
                  <a:gd name="T40" fmla="*/ 69 w 382"/>
                  <a:gd name="T41" fmla="*/ 829 h 860"/>
                  <a:gd name="T42" fmla="*/ 43 w 382"/>
                  <a:gd name="T43" fmla="*/ 811 h 860"/>
                  <a:gd name="T44" fmla="*/ 26 w 382"/>
                  <a:gd name="T45" fmla="*/ 787 h 860"/>
                  <a:gd name="T46" fmla="*/ 33 w 382"/>
                  <a:gd name="T47" fmla="*/ 741 h 860"/>
                  <a:gd name="T48" fmla="*/ 32 w 382"/>
                  <a:gd name="T49" fmla="*/ 725 h 860"/>
                  <a:gd name="T50" fmla="*/ 18 w 382"/>
                  <a:gd name="T51" fmla="*/ 664 h 860"/>
                  <a:gd name="T52" fmla="*/ 32 w 382"/>
                  <a:gd name="T53" fmla="*/ 615 h 860"/>
                  <a:gd name="T54" fmla="*/ 58 w 382"/>
                  <a:gd name="T55" fmla="*/ 591 h 860"/>
                  <a:gd name="T56" fmla="*/ 88 w 382"/>
                  <a:gd name="T57" fmla="*/ 559 h 860"/>
                  <a:gd name="T58" fmla="*/ 134 w 382"/>
                  <a:gd name="T59" fmla="*/ 493 h 860"/>
                  <a:gd name="T60" fmla="*/ 163 w 382"/>
                  <a:gd name="T61" fmla="*/ 474 h 860"/>
                  <a:gd name="T62" fmla="*/ 165 w 382"/>
                  <a:gd name="T63" fmla="*/ 427 h 860"/>
                  <a:gd name="T64" fmla="*/ 137 w 382"/>
                  <a:gd name="T65" fmla="*/ 398 h 860"/>
                  <a:gd name="T66" fmla="*/ 108 w 382"/>
                  <a:gd name="T67" fmla="*/ 360 h 860"/>
                  <a:gd name="T68" fmla="*/ 116 w 382"/>
                  <a:gd name="T69" fmla="*/ 314 h 860"/>
                  <a:gd name="T70" fmla="*/ 105 w 382"/>
                  <a:gd name="T71" fmla="*/ 273 h 860"/>
                  <a:gd name="T72" fmla="*/ 99 w 382"/>
                  <a:gd name="T73" fmla="*/ 251 h 860"/>
                  <a:gd name="T74" fmla="*/ 105 w 382"/>
                  <a:gd name="T75" fmla="*/ 207 h 860"/>
                  <a:gd name="T76" fmla="*/ 61 w 382"/>
                  <a:gd name="T77" fmla="*/ 159 h 860"/>
                  <a:gd name="T78" fmla="*/ 19 w 382"/>
                  <a:gd name="T79" fmla="*/ 124 h 860"/>
                  <a:gd name="T80" fmla="*/ 17 w 382"/>
                  <a:gd name="T81" fmla="*/ 102 h 860"/>
                  <a:gd name="T82" fmla="*/ 42 w 382"/>
                  <a:gd name="T83" fmla="*/ 92 h 860"/>
                  <a:gd name="T84" fmla="*/ 88 w 382"/>
                  <a:gd name="T85" fmla="*/ 142 h 860"/>
                  <a:gd name="T86" fmla="*/ 135 w 382"/>
                  <a:gd name="T87" fmla="*/ 137 h 860"/>
                  <a:gd name="T88" fmla="*/ 173 w 382"/>
                  <a:gd name="T89" fmla="*/ 118 h 860"/>
                  <a:gd name="T90" fmla="*/ 191 w 382"/>
                  <a:gd name="T91" fmla="*/ 38 h 860"/>
                  <a:gd name="T92" fmla="*/ 231 w 382"/>
                  <a:gd name="T93" fmla="*/ 15 h 860"/>
                  <a:gd name="T94" fmla="*/ 298 w 382"/>
                  <a:gd name="T95" fmla="*/ 41 h 860"/>
                  <a:gd name="T96" fmla="*/ 148 w 382"/>
                  <a:gd name="T97" fmla="*/ 468 h 860"/>
                  <a:gd name="T98" fmla="*/ 148 w 382"/>
                  <a:gd name="T99" fmla="*/ 468 h 860"/>
                  <a:gd name="T100" fmla="*/ 24 w 382"/>
                  <a:gd name="T101" fmla="*/ 613 h 860"/>
                  <a:gd name="T102" fmla="*/ 28 w 382"/>
                  <a:gd name="T103" fmla="*/ 813 h 860"/>
                  <a:gd name="T104" fmla="*/ 48 w 382"/>
                  <a:gd name="T105" fmla="*/ 823 h 860"/>
                  <a:gd name="T106" fmla="*/ 45 w 382"/>
                  <a:gd name="T107" fmla="*/ 819 h 860"/>
                  <a:gd name="T108" fmla="*/ 60 w 382"/>
                  <a:gd name="T109" fmla="*/ 833 h 860"/>
                  <a:gd name="T110" fmla="*/ 54 w 382"/>
                  <a:gd name="T111" fmla="*/ 821 h 860"/>
                  <a:gd name="T112" fmla="*/ 32 w 382"/>
                  <a:gd name="T113" fmla="*/ 84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2" h="860">
                    <a:moveTo>
                      <a:pt x="292" y="105"/>
                    </a:moveTo>
                    <a:lnTo>
                      <a:pt x="290" y="106"/>
                    </a:lnTo>
                    <a:lnTo>
                      <a:pt x="283" y="111"/>
                    </a:lnTo>
                    <a:lnTo>
                      <a:pt x="278" y="114"/>
                    </a:lnTo>
                    <a:lnTo>
                      <a:pt x="273" y="116"/>
                    </a:lnTo>
                    <a:lnTo>
                      <a:pt x="274" y="120"/>
                    </a:lnTo>
                    <a:lnTo>
                      <a:pt x="283" y="120"/>
                    </a:lnTo>
                    <a:lnTo>
                      <a:pt x="285" y="121"/>
                    </a:lnTo>
                    <a:lnTo>
                      <a:pt x="286" y="123"/>
                    </a:lnTo>
                    <a:lnTo>
                      <a:pt x="286" y="125"/>
                    </a:lnTo>
                    <a:lnTo>
                      <a:pt x="285" y="129"/>
                    </a:lnTo>
                    <a:lnTo>
                      <a:pt x="275" y="152"/>
                    </a:lnTo>
                    <a:lnTo>
                      <a:pt x="275" y="157"/>
                    </a:lnTo>
                    <a:lnTo>
                      <a:pt x="278" y="170"/>
                    </a:lnTo>
                    <a:lnTo>
                      <a:pt x="282" y="185"/>
                    </a:lnTo>
                    <a:lnTo>
                      <a:pt x="296" y="192"/>
                    </a:lnTo>
                    <a:lnTo>
                      <a:pt x="306" y="197"/>
                    </a:lnTo>
                    <a:lnTo>
                      <a:pt x="312" y="209"/>
                    </a:lnTo>
                    <a:lnTo>
                      <a:pt x="322" y="226"/>
                    </a:lnTo>
                    <a:lnTo>
                      <a:pt x="328" y="232"/>
                    </a:lnTo>
                    <a:lnTo>
                      <a:pt x="328" y="234"/>
                    </a:lnTo>
                    <a:lnTo>
                      <a:pt x="327" y="245"/>
                    </a:lnTo>
                    <a:lnTo>
                      <a:pt x="320" y="256"/>
                    </a:lnTo>
                    <a:lnTo>
                      <a:pt x="314" y="265"/>
                    </a:lnTo>
                    <a:lnTo>
                      <a:pt x="307" y="276"/>
                    </a:lnTo>
                    <a:lnTo>
                      <a:pt x="302" y="286"/>
                    </a:lnTo>
                    <a:lnTo>
                      <a:pt x="297" y="297"/>
                    </a:lnTo>
                    <a:lnTo>
                      <a:pt x="296" y="301"/>
                    </a:lnTo>
                    <a:lnTo>
                      <a:pt x="296" y="304"/>
                    </a:lnTo>
                    <a:lnTo>
                      <a:pt x="297" y="308"/>
                    </a:lnTo>
                    <a:lnTo>
                      <a:pt x="304" y="322"/>
                    </a:lnTo>
                    <a:lnTo>
                      <a:pt x="307" y="328"/>
                    </a:lnTo>
                    <a:lnTo>
                      <a:pt x="310" y="336"/>
                    </a:lnTo>
                    <a:lnTo>
                      <a:pt x="313" y="344"/>
                    </a:lnTo>
                    <a:lnTo>
                      <a:pt x="314" y="351"/>
                    </a:lnTo>
                    <a:lnTo>
                      <a:pt x="317" y="358"/>
                    </a:lnTo>
                    <a:lnTo>
                      <a:pt x="319" y="362"/>
                    </a:lnTo>
                    <a:lnTo>
                      <a:pt x="322" y="367"/>
                    </a:lnTo>
                    <a:lnTo>
                      <a:pt x="325" y="374"/>
                    </a:lnTo>
                    <a:lnTo>
                      <a:pt x="326" y="380"/>
                    </a:lnTo>
                    <a:lnTo>
                      <a:pt x="332" y="401"/>
                    </a:lnTo>
                    <a:lnTo>
                      <a:pt x="332" y="406"/>
                    </a:lnTo>
                    <a:lnTo>
                      <a:pt x="332" y="410"/>
                    </a:lnTo>
                    <a:lnTo>
                      <a:pt x="330" y="410"/>
                    </a:lnTo>
                    <a:lnTo>
                      <a:pt x="324" y="411"/>
                    </a:lnTo>
                    <a:lnTo>
                      <a:pt x="319" y="414"/>
                    </a:lnTo>
                    <a:lnTo>
                      <a:pt x="319" y="414"/>
                    </a:lnTo>
                    <a:lnTo>
                      <a:pt x="322" y="419"/>
                    </a:lnTo>
                    <a:lnTo>
                      <a:pt x="319" y="427"/>
                    </a:lnTo>
                    <a:lnTo>
                      <a:pt x="319" y="439"/>
                    </a:lnTo>
                    <a:lnTo>
                      <a:pt x="315" y="445"/>
                    </a:lnTo>
                    <a:lnTo>
                      <a:pt x="315" y="446"/>
                    </a:lnTo>
                    <a:lnTo>
                      <a:pt x="315" y="447"/>
                    </a:lnTo>
                    <a:lnTo>
                      <a:pt x="316" y="448"/>
                    </a:lnTo>
                    <a:lnTo>
                      <a:pt x="322" y="450"/>
                    </a:lnTo>
                    <a:lnTo>
                      <a:pt x="323" y="451"/>
                    </a:lnTo>
                    <a:lnTo>
                      <a:pt x="323" y="455"/>
                    </a:lnTo>
                    <a:lnTo>
                      <a:pt x="322" y="458"/>
                    </a:lnTo>
                    <a:lnTo>
                      <a:pt x="319" y="460"/>
                    </a:lnTo>
                    <a:lnTo>
                      <a:pt x="315" y="464"/>
                    </a:lnTo>
                    <a:lnTo>
                      <a:pt x="315" y="467"/>
                    </a:lnTo>
                    <a:lnTo>
                      <a:pt x="315" y="469"/>
                    </a:lnTo>
                    <a:lnTo>
                      <a:pt x="316" y="474"/>
                    </a:lnTo>
                    <a:lnTo>
                      <a:pt x="318" y="480"/>
                    </a:lnTo>
                    <a:lnTo>
                      <a:pt x="321" y="483"/>
                    </a:lnTo>
                    <a:lnTo>
                      <a:pt x="331" y="486"/>
                    </a:lnTo>
                    <a:lnTo>
                      <a:pt x="332" y="489"/>
                    </a:lnTo>
                    <a:lnTo>
                      <a:pt x="333" y="493"/>
                    </a:lnTo>
                    <a:lnTo>
                      <a:pt x="333" y="496"/>
                    </a:lnTo>
                    <a:lnTo>
                      <a:pt x="328" y="503"/>
                    </a:lnTo>
                    <a:lnTo>
                      <a:pt x="328" y="506"/>
                    </a:lnTo>
                    <a:lnTo>
                      <a:pt x="330" y="512"/>
                    </a:lnTo>
                    <a:lnTo>
                      <a:pt x="332" y="519"/>
                    </a:lnTo>
                    <a:lnTo>
                      <a:pt x="342" y="526"/>
                    </a:lnTo>
                    <a:lnTo>
                      <a:pt x="346" y="529"/>
                    </a:lnTo>
                    <a:lnTo>
                      <a:pt x="347" y="532"/>
                    </a:lnTo>
                    <a:lnTo>
                      <a:pt x="347" y="537"/>
                    </a:lnTo>
                    <a:lnTo>
                      <a:pt x="347" y="542"/>
                    </a:lnTo>
                    <a:lnTo>
                      <a:pt x="346" y="547"/>
                    </a:lnTo>
                    <a:lnTo>
                      <a:pt x="343" y="552"/>
                    </a:lnTo>
                    <a:lnTo>
                      <a:pt x="336" y="564"/>
                    </a:lnTo>
                    <a:lnTo>
                      <a:pt x="329" y="568"/>
                    </a:lnTo>
                    <a:lnTo>
                      <a:pt x="328" y="569"/>
                    </a:lnTo>
                    <a:lnTo>
                      <a:pt x="331" y="573"/>
                    </a:lnTo>
                    <a:lnTo>
                      <a:pt x="343" y="587"/>
                    </a:lnTo>
                    <a:lnTo>
                      <a:pt x="352" y="594"/>
                    </a:lnTo>
                    <a:lnTo>
                      <a:pt x="363" y="603"/>
                    </a:lnTo>
                    <a:lnTo>
                      <a:pt x="370" y="611"/>
                    </a:lnTo>
                    <a:lnTo>
                      <a:pt x="372" y="616"/>
                    </a:lnTo>
                    <a:lnTo>
                      <a:pt x="375" y="621"/>
                    </a:lnTo>
                    <a:lnTo>
                      <a:pt x="379" y="626"/>
                    </a:lnTo>
                    <a:lnTo>
                      <a:pt x="382" y="630"/>
                    </a:lnTo>
                    <a:lnTo>
                      <a:pt x="382" y="633"/>
                    </a:lnTo>
                    <a:lnTo>
                      <a:pt x="382" y="636"/>
                    </a:lnTo>
                    <a:lnTo>
                      <a:pt x="379" y="644"/>
                    </a:lnTo>
                    <a:lnTo>
                      <a:pt x="377" y="650"/>
                    </a:lnTo>
                    <a:lnTo>
                      <a:pt x="374" y="660"/>
                    </a:lnTo>
                    <a:lnTo>
                      <a:pt x="370" y="666"/>
                    </a:lnTo>
                    <a:lnTo>
                      <a:pt x="361" y="678"/>
                    </a:lnTo>
                    <a:lnTo>
                      <a:pt x="348" y="693"/>
                    </a:lnTo>
                    <a:lnTo>
                      <a:pt x="345" y="697"/>
                    </a:lnTo>
                    <a:lnTo>
                      <a:pt x="339" y="705"/>
                    </a:lnTo>
                    <a:lnTo>
                      <a:pt x="329" y="721"/>
                    </a:lnTo>
                    <a:lnTo>
                      <a:pt x="326" y="724"/>
                    </a:lnTo>
                    <a:lnTo>
                      <a:pt x="318" y="736"/>
                    </a:lnTo>
                    <a:lnTo>
                      <a:pt x="314" y="740"/>
                    </a:lnTo>
                    <a:lnTo>
                      <a:pt x="311" y="744"/>
                    </a:lnTo>
                    <a:lnTo>
                      <a:pt x="302" y="755"/>
                    </a:lnTo>
                    <a:lnTo>
                      <a:pt x="293" y="764"/>
                    </a:lnTo>
                    <a:lnTo>
                      <a:pt x="284" y="772"/>
                    </a:lnTo>
                    <a:lnTo>
                      <a:pt x="282" y="776"/>
                    </a:lnTo>
                    <a:lnTo>
                      <a:pt x="278" y="779"/>
                    </a:lnTo>
                    <a:lnTo>
                      <a:pt x="274" y="782"/>
                    </a:lnTo>
                    <a:lnTo>
                      <a:pt x="273" y="783"/>
                    </a:lnTo>
                    <a:lnTo>
                      <a:pt x="264" y="794"/>
                    </a:lnTo>
                    <a:lnTo>
                      <a:pt x="251" y="809"/>
                    </a:lnTo>
                    <a:lnTo>
                      <a:pt x="250" y="810"/>
                    </a:lnTo>
                    <a:lnTo>
                      <a:pt x="247" y="812"/>
                    </a:lnTo>
                    <a:lnTo>
                      <a:pt x="242" y="813"/>
                    </a:lnTo>
                    <a:lnTo>
                      <a:pt x="240" y="814"/>
                    </a:lnTo>
                    <a:lnTo>
                      <a:pt x="232" y="809"/>
                    </a:lnTo>
                    <a:lnTo>
                      <a:pt x="231" y="809"/>
                    </a:lnTo>
                    <a:lnTo>
                      <a:pt x="226" y="810"/>
                    </a:lnTo>
                    <a:lnTo>
                      <a:pt x="222" y="814"/>
                    </a:lnTo>
                    <a:lnTo>
                      <a:pt x="214" y="815"/>
                    </a:lnTo>
                    <a:lnTo>
                      <a:pt x="210" y="816"/>
                    </a:lnTo>
                    <a:lnTo>
                      <a:pt x="207" y="818"/>
                    </a:lnTo>
                    <a:lnTo>
                      <a:pt x="207" y="814"/>
                    </a:lnTo>
                    <a:lnTo>
                      <a:pt x="208" y="809"/>
                    </a:lnTo>
                    <a:lnTo>
                      <a:pt x="209" y="805"/>
                    </a:lnTo>
                    <a:lnTo>
                      <a:pt x="210" y="803"/>
                    </a:lnTo>
                    <a:lnTo>
                      <a:pt x="208" y="803"/>
                    </a:lnTo>
                    <a:lnTo>
                      <a:pt x="206" y="808"/>
                    </a:lnTo>
                    <a:lnTo>
                      <a:pt x="204" y="814"/>
                    </a:lnTo>
                    <a:lnTo>
                      <a:pt x="202" y="817"/>
                    </a:lnTo>
                    <a:lnTo>
                      <a:pt x="195" y="819"/>
                    </a:lnTo>
                    <a:lnTo>
                      <a:pt x="190" y="814"/>
                    </a:lnTo>
                    <a:lnTo>
                      <a:pt x="187" y="814"/>
                    </a:lnTo>
                    <a:lnTo>
                      <a:pt x="188" y="817"/>
                    </a:lnTo>
                    <a:lnTo>
                      <a:pt x="190" y="821"/>
                    </a:lnTo>
                    <a:lnTo>
                      <a:pt x="190" y="823"/>
                    </a:lnTo>
                    <a:lnTo>
                      <a:pt x="186" y="823"/>
                    </a:lnTo>
                    <a:lnTo>
                      <a:pt x="183" y="825"/>
                    </a:lnTo>
                    <a:lnTo>
                      <a:pt x="180" y="828"/>
                    </a:lnTo>
                    <a:lnTo>
                      <a:pt x="178" y="828"/>
                    </a:lnTo>
                    <a:lnTo>
                      <a:pt x="176" y="824"/>
                    </a:lnTo>
                    <a:lnTo>
                      <a:pt x="172" y="826"/>
                    </a:lnTo>
                    <a:lnTo>
                      <a:pt x="169" y="829"/>
                    </a:lnTo>
                    <a:lnTo>
                      <a:pt x="163" y="830"/>
                    </a:lnTo>
                    <a:lnTo>
                      <a:pt x="159" y="834"/>
                    </a:lnTo>
                    <a:lnTo>
                      <a:pt x="152" y="836"/>
                    </a:lnTo>
                    <a:lnTo>
                      <a:pt x="148" y="836"/>
                    </a:lnTo>
                    <a:lnTo>
                      <a:pt x="139" y="839"/>
                    </a:lnTo>
                    <a:lnTo>
                      <a:pt x="136" y="844"/>
                    </a:lnTo>
                    <a:lnTo>
                      <a:pt x="134" y="846"/>
                    </a:lnTo>
                    <a:lnTo>
                      <a:pt x="130" y="844"/>
                    </a:lnTo>
                    <a:lnTo>
                      <a:pt x="119" y="847"/>
                    </a:lnTo>
                    <a:lnTo>
                      <a:pt x="108" y="850"/>
                    </a:lnTo>
                    <a:lnTo>
                      <a:pt x="104" y="849"/>
                    </a:lnTo>
                    <a:lnTo>
                      <a:pt x="99" y="848"/>
                    </a:lnTo>
                    <a:lnTo>
                      <a:pt x="94" y="852"/>
                    </a:lnTo>
                    <a:lnTo>
                      <a:pt x="89" y="858"/>
                    </a:lnTo>
                    <a:lnTo>
                      <a:pt x="84" y="860"/>
                    </a:lnTo>
                    <a:lnTo>
                      <a:pt x="82" y="859"/>
                    </a:lnTo>
                    <a:lnTo>
                      <a:pt x="83" y="856"/>
                    </a:lnTo>
                    <a:lnTo>
                      <a:pt x="87" y="853"/>
                    </a:lnTo>
                    <a:lnTo>
                      <a:pt x="90" y="849"/>
                    </a:lnTo>
                    <a:lnTo>
                      <a:pt x="90" y="846"/>
                    </a:lnTo>
                    <a:lnTo>
                      <a:pt x="88" y="844"/>
                    </a:lnTo>
                    <a:lnTo>
                      <a:pt x="86" y="844"/>
                    </a:lnTo>
                    <a:lnTo>
                      <a:pt x="83" y="840"/>
                    </a:lnTo>
                    <a:lnTo>
                      <a:pt x="80" y="832"/>
                    </a:lnTo>
                    <a:lnTo>
                      <a:pt x="78" y="832"/>
                    </a:lnTo>
                    <a:lnTo>
                      <a:pt x="78" y="834"/>
                    </a:lnTo>
                    <a:lnTo>
                      <a:pt x="77" y="840"/>
                    </a:lnTo>
                    <a:lnTo>
                      <a:pt x="76" y="842"/>
                    </a:lnTo>
                    <a:lnTo>
                      <a:pt x="74" y="843"/>
                    </a:lnTo>
                    <a:lnTo>
                      <a:pt x="72" y="845"/>
                    </a:lnTo>
                    <a:lnTo>
                      <a:pt x="71" y="845"/>
                    </a:lnTo>
                    <a:lnTo>
                      <a:pt x="64" y="845"/>
                    </a:lnTo>
                    <a:lnTo>
                      <a:pt x="63" y="842"/>
                    </a:lnTo>
                    <a:lnTo>
                      <a:pt x="63" y="841"/>
                    </a:lnTo>
                    <a:lnTo>
                      <a:pt x="64" y="837"/>
                    </a:lnTo>
                    <a:lnTo>
                      <a:pt x="63" y="836"/>
                    </a:lnTo>
                    <a:lnTo>
                      <a:pt x="64" y="833"/>
                    </a:lnTo>
                    <a:lnTo>
                      <a:pt x="66" y="833"/>
                    </a:lnTo>
                    <a:lnTo>
                      <a:pt x="68" y="833"/>
                    </a:lnTo>
                    <a:lnTo>
                      <a:pt x="69" y="831"/>
                    </a:lnTo>
                    <a:lnTo>
                      <a:pt x="69" y="829"/>
                    </a:lnTo>
                    <a:lnTo>
                      <a:pt x="66" y="829"/>
                    </a:lnTo>
                    <a:lnTo>
                      <a:pt x="66" y="827"/>
                    </a:lnTo>
                    <a:lnTo>
                      <a:pt x="68" y="822"/>
                    </a:lnTo>
                    <a:lnTo>
                      <a:pt x="68" y="820"/>
                    </a:lnTo>
                    <a:lnTo>
                      <a:pt x="68" y="820"/>
                    </a:lnTo>
                    <a:lnTo>
                      <a:pt x="66" y="821"/>
                    </a:lnTo>
                    <a:lnTo>
                      <a:pt x="57" y="819"/>
                    </a:lnTo>
                    <a:lnTo>
                      <a:pt x="46" y="812"/>
                    </a:lnTo>
                    <a:lnTo>
                      <a:pt x="43" y="811"/>
                    </a:lnTo>
                    <a:lnTo>
                      <a:pt x="41" y="805"/>
                    </a:lnTo>
                    <a:lnTo>
                      <a:pt x="38" y="806"/>
                    </a:lnTo>
                    <a:lnTo>
                      <a:pt x="34" y="810"/>
                    </a:lnTo>
                    <a:lnTo>
                      <a:pt x="31" y="807"/>
                    </a:lnTo>
                    <a:lnTo>
                      <a:pt x="28" y="805"/>
                    </a:lnTo>
                    <a:lnTo>
                      <a:pt x="27" y="802"/>
                    </a:lnTo>
                    <a:lnTo>
                      <a:pt x="27" y="798"/>
                    </a:lnTo>
                    <a:lnTo>
                      <a:pt x="27" y="793"/>
                    </a:lnTo>
                    <a:lnTo>
                      <a:pt x="26" y="787"/>
                    </a:lnTo>
                    <a:lnTo>
                      <a:pt x="26" y="778"/>
                    </a:lnTo>
                    <a:lnTo>
                      <a:pt x="26" y="772"/>
                    </a:lnTo>
                    <a:lnTo>
                      <a:pt x="29" y="767"/>
                    </a:lnTo>
                    <a:lnTo>
                      <a:pt x="30" y="764"/>
                    </a:lnTo>
                    <a:lnTo>
                      <a:pt x="31" y="756"/>
                    </a:lnTo>
                    <a:lnTo>
                      <a:pt x="31" y="746"/>
                    </a:lnTo>
                    <a:lnTo>
                      <a:pt x="31" y="743"/>
                    </a:lnTo>
                    <a:lnTo>
                      <a:pt x="31" y="741"/>
                    </a:lnTo>
                    <a:lnTo>
                      <a:pt x="33" y="741"/>
                    </a:lnTo>
                    <a:lnTo>
                      <a:pt x="32" y="739"/>
                    </a:lnTo>
                    <a:lnTo>
                      <a:pt x="31" y="738"/>
                    </a:lnTo>
                    <a:lnTo>
                      <a:pt x="30" y="736"/>
                    </a:lnTo>
                    <a:lnTo>
                      <a:pt x="31" y="735"/>
                    </a:lnTo>
                    <a:lnTo>
                      <a:pt x="34" y="735"/>
                    </a:lnTo>
                    <a:lnTo>
                      <a:pt x="34" y="734"/>
                    </a:lnTo>
                    <a:lnTo>
                      <a:pt x="34" y="733"/>
                    </a:lnTo>
                    <a:lnTo>
                      <a:pt x="32" y="727"/>
                    </a:lnTo>
                    <a:lnTo>
                      <a:pt x="32" y="725"/>
                    </a:lnTo>
                    <a:lnTo>
                      <a:pt x="29" y="717"/>
                    </a:lnTo>
                    <a:lnTo>
                      <a:pt x="26" y="709"/>
                    </a:lnTo>
                    <a:lnTo>
                      <a:pt x="22" y="703"/>
                    </a:lnTo>
                    <a:lnTo>
                      <a:pt x="23" y="694"/>
                    </a:lnTo>
                    <a:lnTo>
                      <a:pt x="25" y="686"/>
                    </a:lnTo>
                    <a:lnTo>
                      <a:pt x="25" y="682"/>
                    </a:lnTo>
                    <a:lnTo>
                      <a:pt x="24" y="677"/>
                    </a:lnTo>
                    <a:lnTo>
                      <a:pt x="19" y="672"/>
                    </a:lnTo>
                    <a:lnTo>
                      <a:pt x="18" y="664"/>
                    </a:lnTo>
                    <a:lnTo>
                      <a:pt x="17" y="656"/>
                    </a:lnTo>
                    <a:lnTo>
                      <a:pt x="17" y="651"/>
                    </a:lnTo>
                    <a:lnTo>
                      <a:pt x="18" y="647"/>
                    </a:lnTo>
                    <a:lnTo>
                      <a:pt x="20" y="643"/>
                    </a:lnTo>
                    <a:lnTo>
                      <a:pt x="29" y="631"/>
                    </a:lnTo>
                    <a:lnTo>
                      <a:pt x="30" y="624"/>
                    </a:lnTo>
                    <a:lnTo>
                      <a:pt x="36" y="624"/>
                    </a:lnTo>
                    <a:lnTo>
                      <a:pt x="33" y="618"/>
                    </a:lnTo>
                    <a:lnTo>
                      <a:pt x="32" y="615"/>
                    </a:lnTo>
                    <a:lnTo>
                      <a:pt x="32" y="611"/>
                    </a:lnTo>
                    <a:lnTo>
                      <a:pt x="41" y="608"/>
                    </a:lnTo>
                    <a:lnTo>
                      <a:pt x="44" y="610"/>
                    </a:lnTo>
                    <a:lnTo>
                      <a:pt x="52" y="608"/>
                    </a:lnTo>
                    <a:lnTo>
                      <a:pt x="59" y="603"/>
                    </a:lnTo>
                    <a:lnTo>
                      <a:pt x="59" y="600"/>
                    </a:lnTo>
                    <a:lnTo>
                      <a:pt x="58" y="597"/>
                    </a:lnTo>
                    <a:lnTo>
                      <a:pt x="57" y="593"/>
                    </a:lnTo>
                    <a:lnTo>
                      <a:pt x="58" y="591"/>
                    </a:lnTo>
                    <a:lnTo>
                      <a:pt x="60" y="592"/>
                    </a:lnTo>
                    <a:lnTo>
                      <a:pt x="59" y="590"/>
                    </a:lnTo>
                    <a:lnTo>
                      <a:pt x="59" y="588"/>
                    </a:lnTo>
                    <a:lnTo>
                      <a:pt x="62" y="589"/>
                    </a:lnTo>
                    <a:lnTo>
                      <a:pt x="66" y="582"/>
                    </a:lnTo>
                    <a:lnTo>
                      <a:pt x="67" y="576"/>
                    </a:lnTo>
                    <a:lnTo>
                      <a:pt x="75" y="573"/>
                    </a:lnTo>
                    <a:lnTo>
                      <a:pt x="84" y="562"/>
                    </a:lnTo>
                    <a:lnTo>
                      <a:pt x="88" y="559"/>
                    </a:lnTo>
                    <a:lnTo>
                      <a:pt x="92" y="557"/>
                    </a:lnTo>
                    <a:lnTo>
                      <a:pt x="100" y="545"/>
                    </a:lnTo>
                    <a:lnTo>
                      <a:pt x="104" y="545"/>
                    </a:lnTo>
                    <a:lnTo>
                      <a:pt x="106" y="538"/>
                    </a:lnTo>
                    <a:lnTo>
                      <a:pt x="113" y="528"/>
                    </a:lnTo>
                    <a:lnTo>
                      <a:pt x="115" y="526"/>
                    </a:lnTo>
                    <a:lnTo>
                      <a:pt x="119" y="517"/>
                    </a:lnTo>
                    <a:lnTo>
                      <a:pt x="128" y="507"/>
                    </a:lnTo>
                    <a:lnTo>
                      <a:pt x="134" y="493"/>
                    </a:lnTo>
                    <a:lnTo>
                      <a:pt x="137" y="488"/>
                    </a:lnTo>
                    <a:lnTo>
                      <a:pt x="138" y="483"/>
                    </a:lnTo>
                    <a:lnTo>
                      <a:pt x="141" y="483"/>
                    </a:lnTo>
                    <a:lnTo>
                      <a:pt x="144" y="479"/>
                    </a:lnTo>
                    <a:lnTo>
                      <a:pt x="151" y="476"/>
                    </a:lnTo>
                    <a:lnTo>
                      <a:pt x="158" y="477"/>
                    </a:lnTo>
                    <a:lnTo>
                      <a:pt x="161" y="479"/>
                    </a:lnTo>
                    <a:lnTo>
                      <a:pt x="163" y="478"/>
                    </a:lnTo>
                    <a:lnTo>
                      <a:pt x="163" y="474"/>
                    </a:lnTo>
                    <a:lnTo>
                      <a:pt x="161" y="471"/>
                    </a:lnTo>
                    <a:lnTo>
                      <a:pt x="163" y="468"/>
                    </a:lnTo>
                    <a:lnTo>
                      <a:pt x="166" y="466"/>
                    </a:lnTo>
                    <a:lnTo>
                      <a:pt x="166" y="461"/>
                    </a:lnTo>
                    <a:lnTo>
                      <a:pt x="165" y="459"/>
                    </a:lnTo>
                    <a:lnTo>
                      <a:pt x="162" y="455"/>
                    </a:lnTo>
                    <a:lnTo>
                      <a:pt x="164" y="447"/>
                    </a:lnTo>
                    <a:lnTo>
                      <a:pt x="164" y="437"/>
                    </a:lnTo>
                    <a:lnTo>
                      <a:pt x="165" y="427"/>
                    </a:lnTo>
                    <a:lnTo>
                      <a:pt x="162" y="421"/>
                    </a:lnTo>
                    <a:lnTo>
                      <a:pt x="148" y="411"/>
                    </a:lnTo>
                    <a:lnTo>
                      <a:pt x="145" y="412"/>
                    </a:lnTo>
                    <a:lnTo>
                      <a:pt x="142" y="411"/>
                    </a:lnTo>
                    <a:lnTo>
                      <a:pt x="139" y="403"/>
                    </a:lnTo>
                    <a:lnTo>
                      <a:pt x="140" y="397"/>
                    </a:lnTo>
                    <a:lnTo>
                      <a:pt x="140" y="394"/>
                    </a:lnTo>
                    <a:lnTo>
                      <a:pt x="139" y="395"/>
                    </a:lnTo>
                    <a:lnTo>
                      <a:pt x="137" y="398"/>
                    </a:lnTo>
                    <a:lnTo>
                      <a:pt x="132" y="401"/>
                    </a:lnTo>
                    <a:lnTo>
                      <a:pt x="126" y="398"/>
                    </a:lnTo>
                    <a:lnTo>
                      <a:pt x="124" y="399"/>
                    </a:lnTo>
                    <a:lnTo>
                      <a:pt x="120" y="383"/>
                    </a:lnTo>
                    <a:lnTo>
                      <a:pt x="118" y="377"/>
                    </a:lnTo>
                    <a:lnTo>
                      <a:pt x="115" y="370"/>
                    </a:lnTo>
                    <a:lnTo>
                      <a:pt x="109" y="366"/>
                    </a:lnTo>
                    <a:lnTo>
                      <a:pt x="108" y="364"/>
                    </a:lnTo>
                    <a:lnTo>
                      <a:pt x="108" y="360"/>
                    </a:lnTo>
                    <a:lnTo>
                      <a:pt x="107" y="356"/>
                    </a:lnTo>
                    <a:lnTo>
                      <a:pt x="107" y="349"/>
                    </a:lnTo>
                    <a:lnTo>
                      <a:pt x="107" y="344"/>
                    </a:lnTo>
                    <a:lnTo>
                      <a:pt x="108" y="341"/>
                    </a:lnTo>
                    <a:lnTo>
                      <a:pt x="110" y="338"/>
                    </a:lnTo>
                    <a:lnTo>
                      <a:pt x="113" y="332"/>
                    </a:lnTo>
                    <a:lnTo>
                      <a:pt x="114" y="328"/>
                    </a:lnTo>
                    <a:lnTo>
                      <a:pt x="114" y="321"/>
                    </a:lnTo>
                    <a:lnTo>
                      <a:pt x="116" y="314"/>
                    </a:lnTo>
                    <a:lnTo>
                      <a:pt x="118" y="311"/>
                    </a:lnTo>
                    <a:lnTo>
                      <a:pt x="117" y="309"/>
                    </a:lnTo>
                    <a:lnTo>
                      <a:pt x="116" y="305"/>
                    </a:lnTo>
                    <a:lnTo>
                      <a:pt x="114" y="300"/>
                    </a:lnTo>
                    <a:lnTo>
                      <a:pt x="110" y="294"/>
                    </a:lnTo>
                    <a:lnTo>
                      <a:pt x="107" y="288"/>
                    </a:lnTo>
                    <a:lnTo>
                      <a:pt x="106" y="283"/>
                    </a:lnTo>
                    <a:lnTo>
                      <a:pt x="105" y="278"/>
                    </a:lnTo>
                    <a:lnTo>
                      <a:pt x="105" y="273"/>
                    </a:lnTo>
                    <a:lnTo>
                      <a:pt x="106" y="270"/>
                    </a:lnTo>
                    <a:lnTo>
                      <a:pt x="110" y="266"/>
                    </a:lnTo>
                    <a:lnTo>
                      <a:pt x="110" y="265"/>
                    </a:lnTo>
                    <a:lnTo>
                      <a:pt x="109" y="256"/>
                    </a:lnTo>
                    <a:lnTo>
                      <a:pt x="106" y="255"/>
                    </a:lnTo>
                    <a:lnTo>
                      <a:pt x="102" y="254"/>
                    </a:lnTo>
                    <a:lnTo>
                      <a:pt x="99" y="254"/>
                    </a:lnTo>
                    <a:lnTo>
                      <a:pt x="99" y="253"/>
                    </a:lnTo>
                    <a:lnTo>
                      <a:pt x="99" y="251"/>
                    </a:lnTo>
                    <a:lnTo>
                      <a:pt x="99" y="247"/>
                    </a:lnTo>
                    <a:lnTo>
                      <a:pt x="101" y="243"/>
                    </a:lnTo>
                    <a:lnTo>
                      <a:pt x="102" y="241"/>
                    </a:lnTo>
                    <a:lnTo>
                      <a:pt x="102" y="239"/>
                    </a:lnTo>
                    <a:lnTo>
                      <a:pt x="101" y="231"/>
                    </a:lnTo>
                    <a:lnTo>
                      <a:pt x="100" y="222"/>
                    </a:lnTo>
                    <a:lnTo>
                      <a:pt x="101" y="214"/>
                    </a:lnTo>
                    <a:lnTo>
                      <a:pt x="105" y="209"/>
                    </a:lnTo>
                    <a:lnTo>
                      <a:pt x="105" y="207"/>
                    </a:lnTo>
                    <a:lnTo>
                      <a:pt x="100" y="201"/>
                    </a:lnTo>
                    <a:lnTo>
                      <a:pt x="95" y="195"/>
                    </a:lnTo>
                    <a:lnTo>
                      <a:pt x="94" y="191"/>
                    </a:lnTo>
                    <a:lnTo>
                      <a:pt x="89" y="190"/>
                    </a:lnTo>
                    <a:lnTo>
                      <a:pt x="86" y="179"/>
                    </a:lnTo>
                    <a:lnTo>
                      <a:pt x="82" y="173"/>
                    </a:lnTo>
                    <a:lnTo>
                      <a:pt x="78" y="168"/>
                    </a:lnTo>
                    <a:lnTo>
                      <a:pt x="75" y="166"/>
                    </a:lnTo>
                    <a:lnTo>
                      <a:pt x="61" y="159"/>
                    </a:lnTo>
                    <a:lnTo>
                      <a:pt x="55" y="158"/>
                    </a:lnTo>
                    <a:lnTo>
                      <a:pt x="48" y="154"/>
                    </a:lnTo>
                    <a:lnTo>
                      <a:pt x="43" y="148"/>
                    </a:lnTo>
                    <a:lnTo>
                      <a:pt x="38" y="145"/>
                    </a:lnTo>
                    <a:lnTo>
                      <a:pt x="34" y="141"/>
                    </a:lnTo>
                    <a:lnTo>
                      <a:pt x="29" y="137"/>
                    </a:lnTo>
                    <a:lnTo>
                      <a:pt x="28" y="134"/>
                    </a:lnTo>
                    <a:lnTo>
                      <a:pt x="22" y="128"/>
                    </a:lnTo>
                    <a:lnTo>
                      <a:pt x="19" y="124"/>
                    </a:lnTo>
                    <a:lnTo>
                      <a:pt x="10" y="116"/>
                    </a:lnTo>
                    <a:lnTo>
                      <a:pt x="10" y="113"/>
                    </a:lnTo>
                    <a:lnTo>
                      <a:pt x="10" y="110"/>
                    </a:lnTo>
                    <a:lnTo>
                      <a:pt x="9" y="109"/>
                    </a:lnTo>
                    <a:lnTo>
                      <a:pt x="0" y="104"/>
                    </a:lnTo>
                    <a:lnTo>
                      <a:pt x="1" y="100"/>
                    </a:lnTo>
                    <a:lnTo>
                      <a:pt x="9" y="100"/>
                    </a:lnTo>
                    <a:lnTo>
                      <a:pt x="15" y="103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5" y="89"/>
                    </a:lnTo>
                    <a:lnTo>
                      <a:pt x="15" y="86"/>
                    </a:lnTo>
                    <a:lnTo>
                      <a:pt x="18" y="83"/>
                    </a:lnTo>
                    <a:lnTo>
                      <a:pt x="22" y="80"/>
                    </a:lnTo>
                    <a:lnTo>
                      <a:pt x="29" y="80"/>
                    </a:lnTo>
                    <a:lnTo>
                      <a:pt x="34" y="80"/>
                    </a:lnTo>
                    <a:lnTo>
                      <a:pt x="35" y="81"/>
                    </a:lnTo>
                    <a:lnTo>
                      <a:pt x="42" y="92"/>
                    </a:lnTo>
                    <a:lnTo>
                      <a:pt x="48" y="103"/>
                    </a:lnTo>
                    <a:lnTo>
                      <a:pt x="51" y="108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2" y="134"/>
                    </a:lnTo>
                    <a:lnTo>
                      <a:pt x="65" y="134"/>
                    </a:lnTo>
                    <a:lnTo>
                      <a:pt x="76" y="137"/>
                    </a:lnTo>
                    <a:lnTo>
                      <a:pt x="86" y="139"/>
                    </a:lnTo>
                    <a:lnTo>
                      <a:pt x="88" y="142"/>
                    </a:lnTo>
                    <a:lnTo>
                      <a:pt x="94" y="141"/>
                    </a:lnTo>
                    <a:lnTo>
                      <a:pt x="99" y="139"/>
                    </a:lnTo>
                    <a:lnTo>
                      <a:pt x="108" y="135"/>
                    </a:lnTo>
                    <a:lnTo>
                      <a:pt x="110" y="131"/>
                    </a:lnTo>
                    <a:lnTo>
                      <a:pt x="113" y="126"/>
                    </a:lnTo>
                    <a:lnTo>
                      <a:pt x="118" y="127"/>
                    </a:lnTo>
                    <a:lnTo>
                      <a:pt x="124" y="130"/>
                    </a:lnTo>
                    <a:lnTo>
                      <a:pt x="130" y="135"/>
                    </a:lnTo>
                    <a:lnTo>
                      <a:pt x="135" y="137"/>
                    </a:lnTo>
                    <a:lnTo>
                      <a:pt x="143" y="141"/>
                    </a:lnTo>
                    <a:lnTo>
                      <a:pt x="146" y="145"/>
                    </a:lnTo>
                    <a:lnTo>
                      <a:pt x="151" y="147"/>
                    </a:lnTo>
                    <a:lnTo>
                      <a:pt x="156" y="142"/>
                    </a:lnTo>
                    <a:lnTo>
                      <a:pt x="159" y="130"/>
                    </a:lnTo>
                    <a:lnTo>
                      <a:pt x="162" y="125"/>
                    </a:lnTo>
                    <a:lnTo>
                      <a:pt x="166" y="121"/>
                    </a:lnTo>
                    <a:lnTo>
                      <a:pt x="170" y="119"/>
                    </a:lnTo>
                    <a:lnTo>
                      <a:pt x="173" y="118"/>
                    </a:lnTo>
                    <a:lnTo>
                      <a:pt x="176" y="115"/>
                    </a:lnTo>
                    <a:lnTo>
                      <a:pt x="179" y="108"/>
                    </a:lnTo>
                    <a:lnTo>
                      <a:pt x="180" y="100"/>
                    </a:lnTo>
                    <a:lnTo>
                      <a:pt x="179" y="84"/>
                    </a:lnTo>
                    <a:lnTo>
                      <a:pt x="180" y="79"/>
                    </a:lnTo>
                    <a:lnTo>
                      <a:pt x="183" y="71"/>
                    </a:lnTo>
                    <a:lnTo>
                      <a:pt x="187" y="49"/>
                    </a:lnTo>
                    <a:lnTo>
                      <a:pt x="189" y="42"/>
                    </a:lnTo>
                    <a:lnTo>
                      <a:pt x="191" y="38"/>
                    </a:lnTo>
                    <a:lnTo>
                      <a:pt x="194" y="36"/>
                    </a:lnTo>
                    <a:lnTo>
                      <a:pt x="199" y="29"/>
                    </a:lnTo>
                    <a:lnTo>
                      <a:pt x="207" y="16"/>
                    </a:lnTo>
                    <a:lnTo>
                      <a:pt x="209" y="15"/>
                    </a:lnTo>
                    <a:lnTo>
                      <a:pt x="214" y="14"/>
                    </a:lnTo>
                    <a:lnTo>
                      <a:pt x="221" y="14"/>
                    </a:lnTo>
                    <a:lnTo>
                      <a:pt x="227" y="17"/>
                    </a:lnTo>
                    <a:lnTo>
                      <a:pt x="228" y="17"/>
                    </a:lnTo>
                    <a:lnTo>
                      <a:pt x="231" y="15"/>
                    </a:lnTo>
                    <a:lnTo>
                      <a:pt x="236" y="11"/>
                    </a:lnTo>
                    <a:lnTo>
                      <a:pt x="244" y="3"/>
                    </a:lnTo>
                    <a:lnTo>
                      <a:pt x="250" y="0"/>
                    </a:lnTo>
                    <a:lnTo>
                      <a:pt x="255" y="1"/>
                    </a:lnTo>
                    <a:lnTo>
                      <a:pt x="260" y="10"/>
                    </a:lnTo>
                    <a:lnTo>
                      <a:pt x="268" y="20"/>
                    </a:lnTo>
                    <a:lnTo>
                      <a:pt x="273" y="25"/>
                    </a:lnTo>
                    <a:lnTo>
                      <a:pt x="286" y="34"/>
                    </a:lnTo>
                    <a:lnTo>
                      <a:pt x="298" y="41"/>
                    </a:lnTo>
                    <a:lnTo>
                      <a:pt x="305" y="60"/>
                    </a:lnTo>
                    <a:lnTo>
                      <a:pt x="302" y="68"/>
                    </a:lnTo>
                    <a:lnTo>
                      <a:pt x="300" y="71"/>
                    </a:lnTo>
                    <a:lnTo>
                      <a:pt x="294" y="79"/>
                    </a:lnTo>
                    <a:lnTo>
                      <a:pt x="288" y="90"/>
                    </a:lnTo>
                    <a:lnTo>
                      <a:pt x="288" y="96"/>
                    </a:lnTo>
                    <a:lnTo>
                      <a:pt x="290" y="101"/>
                    </a:lnTo>
                    <a:lnTo>
                      <a:pt x="292" y="105"/>
                    </a:lnTo>
                    <a:close/>
                    <a:moveTo>
                      <a:pt x="148" y="468"/>
                    </a:moveTo>
                    <a:lnTo>
                      <a:pt x="143" y="470"/>
                    </a:lnTo>
                    <a:lnTo>
                      <a:pt x="138" y="469"/>
                    </a:lnTo>
                    <a:lnTo>
                      <a:pt x="138" y="463"/>
                    </a:lnTo>
                    <a:lnTo>
                      <a:pt x="141" y="461"/>
                    </a:lnTo>
                    <a:lnTo>
                      <a:pt x="146" y="460"/>
                    </a:lnTo>
                    <a:lnTo>
                      <a:pt x="152" y="462"/>
                    </a:lnTo>
                    <a:lnTo>
                      <a:pt x="153" y="464"/>
                    </a:lnTo>
                    <a:lnTo>
                      <a:pt x="149" y="465"/>
                    </a:lnTo>
                    <a:lnTo>
                      <a:pt x="148" y="468"/>
                    </a:lnTo>
                    <a:close/>
                    <a:moveTo>
                      <a:pt x="21" y="608"/>
                    </a:moveTo>
                    <a:lnTo>
                      <a:pt x="21" y="609"/>
                    </a:lnTo>
                    <a:lnTo>
                      <a:pt x="23" y="609"/>
                    </a:lnTo>
                    <a:lnTo>
                      <a:pt x="26" y="606"/>
                    </a:lnTo>
                    <a:lnTo>
                      <a:pt x="28" y="608"/>
                    </a:lnTo>
                    <a:lnTo>
                      <a:pt x="27" y="611"/>
                    </a:lnTo>
                    <a:lnTo>
                      <a:pt x="26" y="611"/>
                    </a:lnTo>
                    <a:lnTo>
                      <a:pt x="26" y="611"/>
                    </a:lnTo>
                    <a:lnTo>
                      <a:pt x="24" y="613"/>
                    </a:lnTo>
                    <a:lnTo>
                      <a:pt x="24" y="614"/>
                    </a:lnTo>
                    <a:lnTo>
                      <a:pt x="22" y="615"/>
                    </a:lnTo>
                    <a:lnTo>
                      <a:pt x="18" y="611"/>
                    </a:lnTo>
                    <a:lnTo>
                      <a:pt x="16" y="605"/>
                    </a:lnTo>
                    <a:lnTo>
                      <a:pt x="21" y="605"/>
                    </a:lnTo>
                    <a:lnTo>
                      <a:pt x="21" y="607"/>
                    </a:lnTo>
                    <a:lnTo>
                      <a:pt x="21" y="608"/>
                    </a:lnTo>
                    <a:close/>
                    <a:moveTo>
                      <a:pt x="29" y="810"/>
                    </a:moveTo>
                    <a:lnTo>
                      <a:pt x="28" y="813"/>
                    </a:lnTo>
                    <a:lnTo>
                      <a:pt x="26" y="813"/>
                    </a:lnTo>
                    <a:lnTo>
                      <a:pt x="23" y="813"/>
                    </a:lnTo>
                    <a:lnTo>
                      <a:pt x="21" y="810"/>
                    </a:lnTo>
                    <a:lnTo>
                      <a:pt x="20" y="804"/>
                    </a:lnTo>
                    <a:lnTo>
                      <a:pt x="21" y="803"/>
                    </a:lnTo>
                    <a:lnTo>
                      <a:pt x="22" y="802"/>
                    </a:lnTo>
                    <a:lnTo>
                      <a:pt x="23" y="805"/>
                    </a:lnTo>
                    <a:lnTo>
                      <a:pt x="29" y="810"/>
                    </a:lnTo>
                    <a:close/>
                    <a:moveTo>
                      <a:pt x="48" y="823"/>
                    </a:moveTo>
                    <a:lnTo>
                      <a:pt x="45" y="824"/>
                    </a:lnTo>
                    <a:lnTo>
                      <a:pt x="42" y="820"/>
                    </a:lnTo>
                    <a:lnTo>
                      <a:pt x="41" y="819"/>
                    </a:lnTo>
                    <a:lnTo>
                      <a:pt x="43" y="818"/>
                    </a:lnTo>
                    <a:lnTo>
                      <a:pt x="42" y="815"/>
                    </a:lnTo>
                    <a:lnTo>
                      <a:pt x="42" y="814"/>
                    </a:lnTo>
                    <a:lnTo>
                      <a:pt x="45" y="816"/>
                    </a:lnTo>
                    <a:lnTo>
                      <a:pt x="46" y="819"/>
                    </a:lnTo>
                    <a:lnTo>
                      <a:pt x="45" y="819"/>
                    </a:lnTo>
                    <a:lnTo>
                      <a:pt x="47" y="822"/>
                    </a:lnTo>
                    <a:lnTo>
                      <a:pt x="48" y="823"/>
                    </a:lnTo>
                    <a:close/>
                    <a:moveTo>
                      <a:pt x="54" y="821"/>
                    </a:moveTo>
                    <a:lnTo>
                      <a:pt x="59" y="823"/>
                    </a:lnTo>
                    <a:lnTo>
                      <a:pt x="60" y="822"/>
                    </a:lnTo>
                    <a:lnTo>
                      <a:pt x="63" y="826"/>
                    </a:lnTo>
                    <a:lnTo>
                      <a:pt x="59" y="828"/>
                    </a:lnTo>
                    <a:lnTo>
                      <a:pt x="59" y="831"/>
                    </a:lnTo>
                    <a:lnTo>
                      <a:pt x="60" y="833"/>
                    </a:lnTo>
                    <a:lnTo>
                      <a:pt x="61" y="835"/>
                    </a:lnTo>
                    <a:lnTo>
                      <a:pt x="57" y="835"/>
                    </a:lnTo>
                    <a:lnTo>
                      <a:pt x="55" y="833"/>
                    </a:lnTo>
                    <a:lnTo>
                      <a:pt x="55" y="830"/>
                    </a:lnTo>
                    <a:lnTo>
                      <a:pt x="53" y="828"/>
                    </a:lnTo>
                    <a:lnTo>
                      <a:pt x="51" y="827"/>
                    </a:lnTo>
                    <a:lnTo>
                      <a:pt x="52" y="825"/>
                    </a:lnTo>
                    <a:lnTo>
                      <a:pt x="52" y="822"/>
                    </a:lnTo>
                    <a:lnTo>
                      <a:pt x="54" y="821"/>
                    </a:lnTo>
                    <a:close/>
                    <a:moveTo>
                      <a:pt x="42" y="837"/>
                    </a:moveTo>
                    <a:lnTo>
                      <a:pt x="39" y="840"/>
                    </a:lnTo>
                    <a:lnTo>
                      <a:pt x="37" y="839"/>
                    </a:lnTo>
                    <a:lnTo>
                      <a:pt x="38" y="835"/>
                    </a:lnTo>
                    <a:lnTo>
                      <a:pt x="40" y="833"/>
                    </a:lnTo>
                    <a:lnTo>
                      <a:pt x="43" y="833"/>
                    </a:lnTo>
                    <a:lnTo>
                      <a:pt x="42" y="837"/>
                    </a:lnTo>
                    <a:close/>
                    <a:moveTo>
                      <a:pt x="35" y="840"/>
                    </a:moveTo>
                    <a:lnTo>
                      <a:pt x="32" y="840"/>
                    </a:lnTo>
                    <a:lnTo>
                      <a:pt x="30" y="838"/>
                    </a:lnTo>
                    <a:lnTo>
                      <a:pt x="31" y="837"/>
                    </a:lnTo>
                    <a:lnTo>
                      <a:pt x="33" y="835"/>
                    </a:lnTo>
                    <a:lnTo>
                      <a:pt x="35" y="835"/>
                    </a:lnTo>
                    <a:lnTo>
                      <a:pt x="36" y="837"/>
                    </a:lnTo>
                    <a:lnTo>
                      <a:pt x="35" y="84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74">
                <a:extLst>
                  <a:ext uri="{FF2B5EF4-FFF2-40B4-BE49-F238E27FC236}">
                    <a16:creationId xmlns:a16="http://schemas.microsoft.com/office/drawing/2014/main" id="{6A8846A7-6BBC-EE9A-55FC-725B0165A9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3" y="3038"/>
                <a:ext cx="74" cy="99"/>
              </a:xfrm>
              <a:custGeom>
                <a:avLst/>
                <a:gdLst>
                  <a:gd name="T0" fmla="*/ 85 w 251"/>
                  <a:gd name="T1" fmla="*/ 0 h 337"/>
                  <a:gd name="T2" fmla="*/ 191 w 251"/>
                  <a:gd name="T3" fmla="*/ 132 h 337"/>
                  <a:gd name="T4" fmla="*/ 192 w 251"/>
                  <a:gd name="T5" fmla="*/ 131 h 337"/>
                  <a:gd name="T6" fmla="*/ 192 w 251"/>
                  <a:gd name="T7" fmla="*/ 143 h 337"/>
                  <a:gd name="T8" fmla="*/ 226 w 251"/>
                  <a:gd name="T9" fmla="*/ 174 h 337"/>
                  <a:gd name="T10" fmla="*/ 224 w 251"/>
                  <a:gd name="T11" fmla="*/ 169 h 337"/>
                  <a:gd name="T12" fmla="*/ 228 w 251"/>
                  <a:gd name="T13" fmla="*/ 172 h 337"/>
                  <a:gd name="T14" fmla="*/ 249 w 251"/>
                  <a:gd name="T15" fmla="*/ 195 h 337"/>
                  <a:gd name="T16" fmla="*/ 224 w 251"/>
                  <a:gd name="T17" fmla="*/ 199 h 337"/>
                  <a:gd name="T18" fmla="*/ 225 w 251"/>
                  <a:gd name="T19" fmla="*/ 198 h 337"/>
                  <a:gd name="T20" fmla="*/ 230 w 251"/>
                  <a:gd name="T21" fmla="*/ 207 h 337"/>
                  <a:gd name="T22" fmla="*/ 197 w 251"/>
                  <a:gd name="T23" fmla="*/ 235 h 337"/>
                  <a:gd name="T24" fmla="*/ 195 w 251"/>
                  <a:gd name="T25" fmla="*/ 236 h 337"/>
                  <a:gd name="T26" fmla="*/ 195 w 251"/>
                  <a:gd name="T27" fmla="*/ 234 h 337"/>
                  <a:gd name="T28" fmla="*/ 240 w 251"/>
                  <a:gd name="T29" fmla="*/ 242 h 337"/>
                  <a:gd name="T30" fmla="*/ 240 w 251"/>
                  <a:gd name="T31" fmla="*/ 240 h 337"/>
                  <a:gd name="T32" fmla="*/ 241 w 251"/>
                  <a:gd name="T33" fmla="*/ 242 h 337"/>
                  <a:gd name="T34" fmla="*/ 234 w 251"/>
                  <a:gd name="T35" fmla="*/ 298 h 337"/>
                  <a:gd name="T36" fmla="*/ 235 w 251"/>
                  <a:gd name="T37" fmla="*/ 298 h 337"/>
                  <a:gd name="T38" fmla="*/ 176 w 251"/>
                  <a:gd name="T39" fmla="*/ 146 h 337"/>
                  <a:gd name="T40" fmla="*/ 186 w 251"/>
                  <a:gd name="T41" fmla="*/ 145 h 337"/>
                  <a:gd name="T42" fmla="*/ 187 w 251"/>
                  <a:gd name="T43" fmla="*/ 154 h 337"/>
                  <a:gd name="T44" fmla="*/ 169 w 251"/>
                  <a:gd name="T45" fmla="*/ 156 h 337"/>
                  <a:gd name="T46" fmla="*/ 162 w 251"/>
                  <a:gd name="T47" fmla="*/ 152 h 337"/>
                  <a:gd name="T48" fmla="*/ 148 w 251"/>
                  <a:gd name="T49" fmla="*/ 161 h 337"/>
                  <a:gd name="T50" fmla="*/ 137 w 251"/>
                  <a:gd name="T51" fmla="*/ 155 h 337"/>
                  <a:gd name="T52" fmla="*/ 142 w 251"/>
                  <a:gd name="T53" fmla="*/ 150 h 337"/>
                  <a:gd name="T54" fmla="*/ 153 w 251"/>
                  <a:gd name="T55" fmla="*/ 144 h 337"/>
                  <a:gd name="T56" fmla="*/ 171 w 251"/>
                  <a:gd name="T57" fmla="*/ 137 h 337"/>
                  <a:gd name="T58" fmla="*/ 184 w 251"/>
                  <a:gd name="T59" fmla="*/ 134 h 337"/>
                  <a:gd name="T60" fmla="*/ 189 w 251"/>
                  <a:gd name="T61" fmla="*/ 146 h 337"/>
                  <a:gd name="T62" fmla="*/ 190 w 251"/>
                  <a:gd name="T63" fmla="*/ 155 h 337"/>
                  <a:gd name="T64" fmla="*/ 190 w 251"/>
                  <a:gd name="T65" fmla="*/ 162 h 337"/>
                  <a:gd name="T66" fmla="*/ 93 w 251"/>
                  <a:gd name="T67" fmla="*/ 168 h 337"/>
                  <a:gd name="T68" fmla="*/ 95 w 251"/>
                  <a:gd name="T69" fmla="*/ 165 h 337"/>
                  <a:gd name="T70" fmla="*/ 168 w 251"/>
                  <a:gd name="T71" fmla="*/ 172 h 337"/>
                  <a:gd name="T72" fmla="*/ 129 w 251"/>
                  <a:gd name="T73" fmla="*/ 176 h 337"/>
                  <a:gd name="T74" fmla="*/ 138 w 251"/>
                  <a:gd name="T75" fmla="*/ 185 h 337"/>
                  <a:gd name="T76" fmla="*/ 141 w 251"/>
                  <a:gd name="T77" fmla="*/ 197 h 337"/>
                  <a:gd name="T78" fmla="*/ 134 w 251"/>
                  <a:gd name="T79" fmla="*/ 204 h 337"/>
                  <a:gd name="T80" fmla="*/ 118 w 251"/>
                  <a:gd name="T81" fmla="*/ 209 h 337"/>
                  <a:gd name="T82" fmla="*/ 98 w 251"/>
                  <a:gd name="T83" fmla="*/ 204 h 337"/>
                  <a:gd name="T84" fmla="*/ 96 w 251"/>
                  <a:gd name="T85" fmla="*/ 194 h 337"/>
                  <a:gd name="T86" fmla="*/ 99 w 251"/>
                  <a:gd name="T87" fmla="*/ 190 h 337"/>
                  <a:gd name="T88" fmla="*/ 113 w 251"/>
                  <a:gd name="T89" fmla="*/ 177 h 337"/>
                  <a:gd name="T90" fmla="*/ 129 w 251"/>
                  <a:gd name="T91" fmla="*/ 176 h 337"/>
                  <a:gd name="T92" fmla="*/ 149 w 251"/>
                  <a:gd name="T93" fmla="*/ 186 h 337"/>
                  <a:gd name="T94" fmla="*/ 164 w 251"/>
                  <a:gd name="T95" fmla="*/ 201 h 337"/>
                  <a:gd name="T96" fmla="*/ 167 w 251"/>
                  <a:gd name="T97" fmla="*/ 202 h 337"/>
                  <a:gd name="T98" fmla="*/ 131 w 251"/>
                  <a:gd name="T99" fmla="*/ 237 h 337"/>
                  <a:gd name="T100" fmla="*/ 125 w 251"/>
                  <a:gd name="T101" fmla="*/ 241 h 337"/>
                  <a:gd name="T102" fmla="*/ 123 w 251"/>
                  <a:gd name="T103" fmla="*/ 239 h 337"/>
                  <a:gd name="T104" fmla="*/ 134 w 251"/>
                  <a:gd name="T105" fmla="*/ 234 h 337"/>
                  <a:gd name="T106" fmla="*/ 0 w 251"/>
                  <a:gd name="T107" fmla="*/ 33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1" h="337">
                    <a:moveTo>
                      <a:pt x="89" y="1"/>
                    </a:moveTo>
                    <a:lnTo>
                      <a:pt x="87" y="1"/>
                    </a:lnTo>
                    <a:lnTo>
                      <a:pt x="85" y="1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1"/>
                    </a:lnTo>
                    <a:close/>
                    <a:moveTo>
                      <a:pt x="191" y="132"/>
                    </a:moveTo>
                    <a:lnTo>
                      <a:pt x="190" y="133"/>
                    </a:lnTo>
                    <a:lnTo>
                      <a:pt x="190" y="132"/>
                    </a:lnTo>
                    <a:lnTo>
                      <a:pt x="190" y="132"/>
                    </a:lnTo>
                    <a:lnTo>
                      <a:pt x="191" y="131"/>
                    </a:lnTo>
                    <a:lnTo>
                      <a:pt x="192" y="131"/>
                    </a:lnTo>
                    <a:lnTo>
                      <a:pt x="191" y="132"/>
                    </a:lnTo>
                    <a:close/>
                    <a:moveTo>
                      <a:pt x="192" y="145"/>
                    </a:moveTo>
                    <a:lnTo>
                      <a:pt x="190" y="146"/>
                    </a:lnTo>
                    <a:lnTo>
                      <a:pt x="190" y="144"/>
                    </a:lnTo>
                    <a:lnTo>
                      <a:pt x="192" y="143"/>
                    </a:lnTo>
                    <a:lnTo>
                      <a:pt x="193" y="142"/>
                    </a:lnTo>
                    <a:lnTo>
                      <a:pt x="192" y="144"/>
                    </a:lnTo>
                    <a:lnTo>
                      <a:pt x="192" y="145"/>
                    </a:lnTo>
                    <a:close/>
                    <a:moveTo>
                      <a:pt x="226" y="173"/>
                    </a:moveTo>
                    <a:lnTo>
                      <a:pt x="226" y="174"/>
                    </a:lnTo>
                    <a:lnTo>
                      <a:pt x="225" y="174"/>
                    </a:lnTo>
                    <a:lnTo>
                      <a:pt x="226" y="172"/>
                    </a:lnTo>
                    <a:lnTo>
                      <a:pt x="226" y="171"/>
                    </a:lnTo>
                    <a:lnTo>
                      <a:pt x="224" y="170"/>
                    </a:lnTo>
                    <a:lnTo>
                      <a:pt x="224" y="169"/>
                    </a:lnTo>
                    <a:lnTo>
                      <a:pt x="225" y="168"/>
                    </a:lnTo>
                    <a:lnTo>
                      <a:pt x="227" y="170"/>
                    </a:lnTo>
                    <a:lnTo>
                      <a:pt x="228" y="171"/>
                    </a:lnTo>
                    <a:lnTo>
                      <a:pt x="228" y="171"/>
                    </a:lnTo>
                    <a:lnTo>
                      <a:pt x="228" y="172"/>
                    </a:lnTo>
                    <a:lnTo>
                      <a:pt x="226" y="173"/>
                    </a:lnTo>
                    <a:close/>
                    <a:moveTo>
                      <a:pt x="251" y="198"/>
                    </a:moveTo>
                    <a:lnTo>
                      <a:pt x="249" y="198"/>
                    </a:lnTo>
                    <a:lnTo>
                      <a:pt x="247" y="197"/>
                    </a:lnTo>
                    <a:lnTo>
                      <a:pt x="249" y="195"/>
                    </a:lnTo>
                    <a:lnTo>
                      <a:pt x="250" y="195"/>
                    </a:lnTo>
                    <a:lnTo>
                      <a:pt x="251" y="197"/>
                    </a:lnTo>
                    <a:lnTo>
                      <a:pt x="251" y="198"/>
                    </a:lnTo>
                    <a:close/>
                    <a:moveTo>
                      <a:pt x="225" y="199"/>
                    </a:moveTo>
                    <a:lnTo>
                      <a:pt x="224" y="199"/>
                    </a:lnTo>
                    <a:lnTo>
                      <a:pt x="223" y="199"/>
                    </a:lnTo>
                    <a:lnTo>
                      <a:pt x="223" y="198"/>
                    </a:lnTo>
                    <a:lnTo>
                      <a:pt x="222" y="197"/>
                    </a:lnTo>
                    <a:lnTo>
                      <a:pt x="223" y="197"/>
                    </a:lnTo>
                    <a:lnTo>
                      <a:pt x="225" y="198"/>
                    </a:lnTo>
                    <a:lnTo>
                      <a:pt x="225" y="199"/>
                    </a:lnTo>
                    <a:close/>
                    <a:moveTo>
                      <a:pt x="233" y="208"/>
                    </a:moveTo>
                    <a:lnTo>
                      <a:pt x="233" y="209"/>
                    </a:lnTo>
                    <a:lnTo>
                      <a:pt x="231" y="208"/>
                    </a:lnTo>
                    <a:lnTo>
                      <a:pt x="230" y="207"/>
                    </a:lnTo>
                    <a:lnTo>
                      <a:pt x="232" y="206"/>
                    </a:lnTo>
                    <a:lnTo>
                      <a:pt x="233" y="206"/>
                    </a:lnTo>
                    <a:lnTo>
                      <a:pt x="233" y="208"/>
                    </a:lnTo>
                    <a:close/>
                    <a:moveTo>
                      <a:pt x="197" y="234"/>
                    </a:moveTo>
                    <a:lnTo>
                      <a:pt x="197" y="235"/>
                    </a:lnTo>
                    <a:lnTo>
                      <a:pt x="196" y="235"/>
                    </a:lnTo>
                    <a:lnTo>
                      <a:pt x="196" y="235"/>
                    </a:lnTo>
                    <a:lnTo>
                      <a:pt x="195" y="235"/>
                    </a:lnTo>
                    <a:lnTo>
                      <a:pt x="195" y="235"/>
                    </a:lnTo>
                    <a:lnTo>
                      <a:pt x="195" y="236"/>
                    </a:lnTo>
                    <a:lnTo>
                      <a:pt x="195" y="236"/>
                    </a:lnTo>
                    <a:lnTo>
                      <a:pt x="195" y="236"/>
                    </a:lnTo>
                    <a:lnTo>
                      <a:pt x="194" y="235"/>
                    </a:lnTo>
                    <a:lnTo>
                      <a:pt x="195" y="235"/>
                    </a:lnTo>
                    <a:lnTo>
                      <a:pt x="195" y="234"/>
                    </a:lnTo>
                    <a:lnTo>
                      <a:pt x="196" y="233"/>
                    </a:lnTo>
                    <a:lnTo>
                      <a:pt x="197" y="234"/>
                    </a:lnTo>
                    <a:close/>
                    <a:moveTo>
                      <a:pt x="241" y="242"/>
                    </a:moveTo>
                    <a:lnTo>
                      <a:pt x="241" y="243"/>
                    </a:lnTo>
                    <a:lnTo>
                      <a:pt x="240" y="242"/>
                    </a:lnTo>
                    <a:lnTo>
                      <a:pt x="239" y="242"/>
                    </a:lnTo>
                    <a:lnTo>
                      <a:pt x="239" y="241"/>
                    </a:lnTo>
                    <a:lnTo>
                      <a:pt x="239" y="241"/>
                    </a:lnTo>
                    <a:lnTo>
                      <a:pt x="240" y="240"/>
                    </a:lnTo>
                    <a:lnTo>
                      <a:pt x="240" y="240"/>
                    </a:lnTo>
                    <a:lnTo>
                      <a:pt x="240" y="241"/>
                    </a:lnTo>
                    <a:lnTo>
                      <a:pt x="240" y="241"/>
                    </a:lnTo>
                    <a:lnTo>
                      <a:pt x="240" y="242"/>
                    </a:lnTo>
                    <a:lnTo>
                      <a:pt x="240" y="242"/>
                    </a:lnTo>
                    <a:lnTo>
                      <a:pt x="241" y="242"/>
                    </a:lnTo>
                    <a:close/>
                    <a:moveTo>
                      <a:pt x="235" y="298"/>
                    </a:moveTo>
                    <a:lnTo>
                      <a:pt x="235" y="298"/>
                    </a:lnTo>
                    <a:lnTo>
                      <a:pt x="235" y="298"/>
                    </a:lnTo>
                    <a:lnTo>
                      <a:pt x="235" y="298"/>
                    </a:lnTo>
                    <a:lnTo>
                      <a:pt x="234" y="298"/>
                    </a:lnTo>
                    <a:lnTo>
                      <a:pt x="234" y="298"/>
                    </a:lnTo>
                    <a:lnTo>
                      <a:pt x="234" y="297"/>
                    </a:lnTo>
                    <a:lnTo>
                      <a:pt x="235" y="297"/>
                    </a:lnTo>
                    <a:lnTo>
                      <a:pt x="235" y="298"/>
                    </a:lnTo>
                    <a:lnTo>
                      <a:pt x="235" y="298"/>
                    </a:lnTo>
                    <a:close/>
                    <a:moveTo>
                      <a:pt x="190" y="133"/>
                    </a:moveTo>
                    <a:lnTo>
                      <a:pt x="184" y="138"/>
                    </a:lnTo>
                    <a:lnTo>
                      <a:pt x="183" y="140"/>
                    </a:lnTo>
                    <a:lnTo>
                      <a:pt x="181" y="143"/>
                    </a:lnTo>
                    <a:lnTo>
                      <a:pt x="176" y="146"/>
                    </a:lnTo>
                    <a:lnTo>
                      <a:pt x="175" y="150"/>
                    </a:lnTo>
                    <a:lnTo>
                      <a:pt x="175" y="154"/>
                    </a:lnTo>
                    <a:lnTo>
                      <a:pt x="179" y="150"/>
                    </a:lnTo>
                    <a:lnTo>
                      <a:pt x="184" y="146"/>
                    </a:lnTo>
                    <a:lnTo>
                      <a:pt x="186" y="145"/>
                    </a:lnTo>
                    <a:lnTo>
                      <a:pt x="187" y="145"/>
                    </a:lnTo>
                    <a:lnTo>
                      <a:pt x="187" y="147"/>
                    </a:lnTo>
                    <a:lnTo>
                      <a:pt x="186" y="148"/>
                    </a:lnTo>
                    <a:lnTo>
                      <a:pt x="186" y="151"/>
                    </a:lnTo>
                    <a:lnTo>
                      <a:pt x="187" y="154"/>
                    </a:lnTo>
                    <a:lnTo>
                      <a:pt x="183" y="153"/>
                    </a:lnTo>
                    <a:lnTo>
                      <a:pt x="180" y="154"/>
                    </a:lnTo>
                    <a:lnTo>
                      <a:pt x="175" y="155"/>
                    </a:lnTo>
                    <a:lnTo>
                      <a:pt x="171" y="156"/>
                    </a:lnTo>
                    <a:lnTo>
                      <a:pt x="169" y="156"/>
                    </a:lnTo>
                    <a:lnTo>
                      <a:pt x="168" y="155"/>
                    </a:lnTo>
                    <a:lnTo>
                      <a:pt x="167" y="155"/>
                    </a:lnTo>
                    <a:lnTo>
                      <a:pt x="166" y="153"/>
                    </a:lnTo>
                    <a:lnTo>
                      <a:pt x="165" y="152"/>
                    </a:lnTo>
                    <a:lnTo>
                      <a:pt x="162" y="152"/>
                    </a:lnTo>
                    <a:lnTo>
                      <a:pt x="157" y="156"/>
                    </a:lnTo>
                    <a:lnTo>
                      <a:pt x="155" y="159"/>
                    </a:lnTo>
                    <a:lnTo>
                      <a:pt x="153" y="159"/>
                    </a:lnTo>
                    <a:lnTo>
                      <a:pt x="151" y="159"/>
                    </a:lnTo>
                    <a:lnTo>
                      <a:pt x="148" y="161"/>
                    </a:lnTo>
                    <a:lnTo>
                      <a:pt x="144" y="162"/>
                    </a:lnTo>
                    <a:lnTo>
                      <a:pt x="143" y="160"/>
                    </a:lnTo>
                    <a:lnTo>
                      <a:pt x="142" y="158"/>
                    </a:lnTo>
                    <a:lnTo>
                      <a:pt x="141" y="156"/>
                    </a:lnTo>
                    <a:lnTo>
                      <a:pt x="137" y="155"/>
                    </a:lnTo>
                    <a:lnTo>
                      <a:pt x="138" y="153"/>
                    </a:lnTo>
                    <a:lnTo>
                      <a:pt x="139" y="152"/>
                    </a:lnTo>
                    <a:lnTo>
                      <a:pt x="140" y="151"/>
                    </a:lnTo>
                    <a:lnTo>
                      <a:pt x="140" y="149"/>
                    </a:lnTo>
                    <a:lnTo>
                      <a:pt x="142" y="150"/>
                    </a:lnTo>
                    <a:lnTo>
                      <a:pt x="144" y="151"/>
                    </a:lnTo>
                    <a:lnTo>
                      <a:pt x="146" y="150"/>
                    </a:lnTo>
                    <a:lnTo>
                      <a:pt x="148" y="150"/>
                    </a:lnTo>
                    <a:lnTo>
                      <a:pt x="150" y="146"/>
                    </a:lnTo>
                    <a:lnTo>
                      <a:pt x="153" y="144"/>
                    </a:lnTo>
                    <a:lnTo>
                      <a:pt x="158" y="142"/>
                    </a:lnTo>
                    <a:lnTo>
                      <a:pt x="163" y="141"/>
                    </a:lnTo>
                    <a:lnTo>
                      <a:pt x="165" y="141"/>
                    </a:lnTo>
                    <a:lnTo>
                      <a:pt x="167" y="140"/>
                    </a:lnTo>
                    <a:lnTo>
                      <a:pt x="171" y="137"/>
                    </a:lnTo>
                    <a:lnTo>
                      <a:pt x="174" y="136"/>
                    </a:lnTo>
                    <a:lnTo>
                      <a:pt x="177" y="135"/>
                    </a:lnTo>
                    <a:lnTo>
                      <a:pt x="180" y="134"/>
                    </a:lnTo>
                    <a:lnTo>
                      <a:pt x="182" y="135"/>
                    </a:lnTo>
                    <a:lnTo>
                      <a:pt x="184" y="134"/>
                    </a:lnTo>
                    <a:lnTo>
                      <a:pt x="190" y="132"/>
                    </a:lnTo>
                    <a:lnTo>
                      <a:pt x="190" y="133"/>
                    </a:lnTo>
                    <a:close/>
                    <a:moveTo>
                      <a:pt x="190" y="146"/>
                    </a:moveTo>
                    <a:lnTo>
                      <a:pt x="189" y="146"/>
                    </a:lnTo>
                    <a:lnTo>
                      <a:pt x="189" y="146"/>
                    </a:lnTo>
                    <a:lnTo>
                      <a:pt x="190" y="144"/>
                    </a:lnTo>
                    <a:lnTo>
                      <a:pt x="190" y="146"/>
                    </a:lnTo>
                    <a:close/>
                    <a:moveTo>
                      <a:pt x="195" y="152"/>
                    </a:moveTo>
                    <a:lnTo>
                      <a:pt x="194" y="152"/>
                    </a:lnTo>
                    <a:lnTo>
                      <a:pt x="190" y="155"/>
                    </a:lnTo>
                    <a:lnTo>
                      <a:pt x="190" y="155"/>
                    </a:lnTo>
                    <a:lnTo>
                      <a:pt x="187" y="158"/>
                    </a:lnTo>
                    <a:lnTo>
                      <a:pt x="186" y="162"/>
                    </a:lnTo>
                    <a:lnTo>
                      <a:pt x="187" y="163"/>
                    </a:lnTo>
                    <a:lnTo>
                      <a:pt x="190" y="162"/>
                    </a:lnTo>
                    <a:lnTo>
                      <a:pt x="191" y="160"/>
                    </a:lnTo>
                    <a:lnTo>
                      <a:pt x="194" y="157"/>
                    </a:lnTo>
                    <a:lnTo>
                      <a:pt x="196" y="154"/>
                    </a:lnTo>
                    <a:lnTo>
                      <a:pt x="195" y="152"/>
                    </a:lnTo>
                    <a:close/>
                    <a:moveTo>
                      <a:pt x="93" y="168"/>
                    </a:moveTo>
                    <a:lnTo>
                      <a:pt x="91" y="169"/>
                    </a:lnTo>
                    <a:lnTo>
                      <a:pt x="92" y="166"/>
                    </a:lnTo>
                    <a:lnTo>
                      <a:pt x="93" y="165"/>
                    </a:lnTo>
                    <a:lnTo>
                      <a:pt x="94" y="165"/>
                    </a:lnTo>
                    <a:lnTo>
                      <a:pt x="95" y="165"/>
                    </a:lnTo>
                    <a:lnTo>
                      <a:pt x="94" y="167"/>
                    </a:lnTo>
                    <a:lnTo>
                      <a:pt x="93" y="168"/>
                    </a:lnTo>
                    <a:close/>
                    <a:moveTo>
                      <a:pt x="170" y="176"/>
                    </a:moveTo>
                    <a:lnTo>
                      <a:pt x="168" y="177"/>
                    </a:lnTo>
                    <a:lnTo>
                      <a:pt x="168" y="172"/>
                    </a:lnTo>
                    <a:lnTo>
                      <a:pt x="169" y="172"/>
                    </a:lnTo>
                    <a:lnTo>
                      <a:pt x="170" y="173"/>
                    </a:lnTo>
                    <a:lnTo>
                      <a:pt x="170" y="174"/>
                    </a:lnTo>
                    <a:lnTo>
                      <a:pt x="170" y="176"/>
                    </a:lnTo>
                    <a:close/>
                    <a:moveTo>
                      <a:pt x="129" y="176"/>
                    </a:moveTo>
                    <a:lnTo>
                      <a:pt x="129" y="178"/>
                    </a:lnTo>
                    <a:lnTo>
                      <a:pt x="130" y="179"/>
                    </a:lnTo>
                    <a:lnTo>
                      <a:pt x="132" y="179"/>
                    </a:lnTo>
                    <a:lnTo>
                      <a:pt x="134" y="182"/>
                    </a:lnTo>
                    <a:lnTo>
                      <a:pt x="138" y="185"/>
                    </a:lnTo>
                    <a:lnTo>
                      <a:pt x="140" y="187"/>
                    </a:lnTo>
                    <a:lnTo>
                      <a:pt x="141" y="188"/>
                    </a:lnTo>
                    <a:lnTo>
                      <a:pt x="140" y="190"/>
                    </a:lnTo>
                    <a:lnTo>
                      <a:pt x="141" y="194"/>
                    </a:lnTo>
                    <a:lnTo>
                      <a:pt x="141" y="197"/>
                    </a:lnTo>
                    <a:lnTo>
                      <a:pt x="143" y="202"/>
                    </a:lnTo>
                    <a:lnTo>
                      <a:pt x="141" y="203"/>
                    </a:lnTo>
                    <a:lnTo>
                      <a:pt x="137" y="204"/>
                    </a:lnTo>
                    <a:lnTo>
                      <a:pt x="136" y="205"/>
                    </a:lnTo>
                    <a:lnTo>
                      <a:pt x="134" y="204"/>
                    </a:lnTo>
                    <a:lnTo>
                      <a:pt x="131" y="204"/>
                    </a:lnTo>
                    <a:lnTo>
                      <a:pt x="128" y="206"/>
                    </a:lnTo>
                    <a:lnTo>
                      <a:pt x="125" y="209"/>
                    </a:lnTo>
                    <a:lnTo>
                      <a:pt x="122" y="209"/>
                    </a:lnTo>
                    <a:lnTo>
                      <a:pt x="118" y="209"/>
                    </a:lnTo>
                    <a:lnTo>
                      <a:pt x="114" y="209"/>
                    </a:lnTo>
                    <a:lnTo>
                      <a:pt x="112" y="208"/>
                    </a:lnTo>
                    <a:lnTo>
                      <a:pt x="107" y="206"/>
                    </a:lnTo>
                    <a:lnTo>
                      <a:pt x="101" y="205"/>
                    </a:lnTo>
                    <a:lnTo>
                      <a:pt x="98" y="204"/>
                    </a:lnTo>
                    <a:lnTo>
                      <a:pt x="96" y="202"/>
                    </a:lnTo>
                    <a:lnTo>
                      <a:pt x="94" y="198"/>
                    </a:lnTo>
                    <a:lnTo>
                      <a:pt x="93" y="196"/>
                    </a:lnTo>
                    <a:lnTo>
                      <a:pt x="94" y="194"/>
                    </a:lnTo>
                    <a:lnTo>
                      <a:pt x="96" y="194"/>
                    </a:lnTo>
                    <a:lnTo>
                      <a:pt x="97" y="193"/>
                    </a:lnTo>
                    <a:lnTo>
                      <a:pt x="97" y="192"/>
                    </a:lnTo>
                    <a:lnTo>
                      <a:pt x="98" y="191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9" y="188"/>
                    </a:lnTo>
                    <a:lnTo>
                      <a:pt x="99" y="186"/>
                    </a:lnTo>
                    <a:lnTo>
                      <a:pt x="102" y="183"/>
                    </a:lnTo>
                    <a:lnTo>
                      <a:pt x="106" y="180"/>
                    </a:lnTo>
                    <a:lnTo>
                      <a:pt x="113" y="177"/>
                    </a:lnTo>
                    <a:lnTo>
                      <a:pt x="117" y="177"/>
                    </a:lnTo>
                    <a:lnTo>
                      <a:pt x="124" y="175"/>
                    </a:lnTo>
                    <a:lnTo>
                      <a:pt x="126" y="174"/>
                    </a:lnTo>
                    <a:lnTo>
                      <a:pt x="128" y="175"/>
                    </a:lnTo>
                    <a:lnTo>
                      <a:pt x="129" y="176"/>
                    </a:lnTo>
                    <a:close/>
                    <a:moveTo>
                      <a:pt x="149" y="190"/>
                    </a:moveTo>
                    <a:lnTo>
                      <a:pt x="147" y="190"/>
                    </a:lnTo>
                    <a:lnTo>
                      <a:pt x="146" y="188"/>
                    </a:lnTo>
                    <a:lnTo>
                      <a:pt x="147" y="186"/>
                    </a:lnTo>
                    <a:lnTo>
                      <a:pt x="149" y="186"/>
                    </a:lnTo>
                    <a:lnTo>
                      <a:pt x="150" y="188"/>
                    </a:lnTo>
                    <a:lnTo>
                      <a:pt x="149" y="190"/>
                    </a:lnTo>
                    <a:close/>
                    <a:moveTo>
                      <a:pt x="167" y="203"/>
                    </a:moveTo>
                    <a:lnTo>
                      <a:pt x="167" y="204"/>
                    </a:lnTo>
                    <a:lnTo>
                      <a:pt x="164" y="201"/>
                    </a:lnTo>
                    <a:lnTo>
                      <a:pt x="164" y="199"/>
                    </a:lnTo>
                    <a:lnTo>
                      <a:pt x="164" y="198"/>
                    </a:lnTo>
                    <a:lnTo>
                      <a:pt x="165" y="197"/>
                    </a:lnTo>
                    <a:lnTo>
                      <a:pt x="167" y="199"/>
                    </a:lnTo>
                    <a:lnTo>
                      <a:pt x="167" y="202"/>
                    </a:lnTo>
                    <a:lnTo>
                      <a:pt x="167" y="203"/>
                    </a:lnTo>
                    <a:close/>
                    <a:moveTo>
                      <a:pt x="137" y="235"/>
                    </a:moveTo>
                    <a:lnTo>
                      <a:pt x="137" y="237"/>
                    </a:lnTo>
                    <a:lnTo>
                      <a:pt x="132" y="238"/>
                    </a:lnTo>
                    <a:lnTo>
                      <a:pt x="131" y="237"/>
                    </a:lnTo>
                    <a:lnTo>
                      <a:pt x="130" y="236"/>
                    </a:lnTo>
                    <a:lnTo>
                      <a:pt x="127" y="239"/>
                    </a:lnTo>
                    <a:lnTo>
                      <a:pt x="126" y="240"/>
                    </a:lnTo>
                    <a:lnTo>
                      <a:pt x="126" y="240"/>
                    </a:lnTo>
                    <a:lnTo>
                      <a:pt x="125" y="241"/>
                    </a:lnTo>
                    <a:lnTo>
                      <a:pt x="120" y="242"/>
                    </a:lnTo>
                    <a:lnTo>
                      <a:pt x="118" y="241"/>
                    </a:lnTo>
                    <a:lnTo>
                      <a:pt x="120" y="240"/>
                    </a:lnTo>
                    <a:lnTo>
                      <a:pt x="121" y="238"/>
                    </a:lnTo>
                    <a:lnTo>
                      <a:pt x="123" y="239"/>
                    </a:lnTo>
                    <a:lnTo>
                      <a:pt x="125" y="237"/>
                    </a:lnTo>
                    <a:lnTo>
                      <a:pt x="127" y="235"/>
                    </a:lnTo>
                    <a:lnTo>
                      <a:pt x="130" y="235"/>
                    </a:lnTo>
                    <a:lnTo>
                      <a:pt x="131" y="234"/>
                    </a:lnTo>
                    <a:lnTo>
                      <a:pt x="134" y="234"/>
                    </a:lnTo>
                    <a:lnTo>
                      <a:pt x="137" y="235"/>
                    </a:lnTo>
                    <a:close/>
                    <a:moveTo>
                      <a:pt x="1" y="336"/>
                    </a:moveTo>
                    <a:lnTo>
                      <a:pt x="1" y="337"/>
                    </a:lnTo>
                    <a:lnTo>
                      <a:pt x="0" y="337"/>
                    </a:lnTo>
                    <a:lnTo>
                      <a:pt x="0" y="336"/>
                    </a:lnTo>
                    <a:lnTo>
                      <a:pt x="0" y="335"/>
                    </a:lnTo>
                    <a:lnTo>
                      <a:pt x="1" y="3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75">
                <a:extLst>
                  <a:ext uri="{FF2B5EF4-FFF2-40B4-BE49-F238E27FC236}">
                    <a16:creationId xmlns:a16="http://schemas.microsoft.com/office/drawing/2014/main" id="{204572B3-3724-61F6-BC75-BA9B8232B5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1" y="3522"/>
                <a:ext cx="35" cy="18"/>
              </a:xfrm>
              <a:custGeom>
                <a:avLst/>
                <a:gdLst>
                  <a:gd name="T0" fmla="*/ 93 w 118"/>
                  <a:gd name="T1" fmla="*/ 2 h 59"/>
                  <a:gd name="T2" fmla="*/ 96 w 118"/>
                  <a:gd name="T3" fmla="*/ 8 h 59"/>
                  <a:gd name="T4" fmla="*/ 93 w 118"/>
                  <a:gd name="T5" fmla="*/ 12 h 59"/>
                  <a:gd name="T6" fmla="*/ 102 w 118"/>
                  <a:gd name="T7" fmla="*/ 17 h 59"/>
                  <a:gd name="T8" fmla="*/ 100 w 118"/>
                  <a:gd name="T9" fmla="*/ 10 h 59"/>
                  <a:gd name="T10" fmla="*/ 111 w 118"/>
                  <a:gd name="T11" fmla="*/ 6 h 59"/>
                  <a:gd name="T12" fmla="*/ 113 w 118"/>
                  <a:gd name="T13" fmla="*/ 15 h 59"/>
                  <a:gd name="T14" fmla="*/ 118 w 118"/>
                  <a:gd name="T15" fmla="*/ 20 h 59"/>
                  <a:gd name="T16" fmla="*/ 110 w 118"/>
                  <a:gd name="T17" fmla="*/ 26 h 59"/>
                  <a:gd name="T18" fmla="*/ 99 w 118"/>
                  <a:gd name="T19" fmla="*/ 33 h 59"/>
                  <a:gd name="T20" fmla="*/ 88 w 118"/>
                  <a:gd name="T21" fmla="*/ 42 h 59"/>
                  <a:gd name="T22" fmla="*/ 68 w 118"/>
                  <a:gd name="T23" fmla="*/ 42 h 59"/>
                  <a:gd name="T24" fmla="*/ 66 w 118"/>
                  <a:gd name="T25" fmla="*/ 51 h 59"/>
                  <a:gd name="T26" fmla="*/ 57 w 118"/>
                  <a:gd name="T27" fmla="*/ 54 h 59"/>
                  <a:gd name="T28" fmla="*/ 57 w 118"/>
                  <a:gd name="T29" fmla="*/ 39 h 59"/>
                  <a:gd name="T30" fmla="*/ 66 w 118"/>
                  <a:gd name="T31" fmla="*/ 26 h 59"/>
                  <a:gd name="T32" fmla="*/ 73 w 118"/>
                  <a:gd name="T33" fmla="*/ 23 h 59"/>
                  <a:gd name="T34" fmla="*/ 72 w 118"/>
                  <a:gd name="T35" fmla="*/ 12 h 59"/>
                  <a:gd name="T36" fmla="*/ 81 w 118"/>
                  <a:gd name="T37" fmla="*/ 0 h 59"/>
                  <a:gd name="T38" fmla="*/ 31 w 118"/>
                  <a:gd name="T39" fmla="*/ 5 h 59"/>
                  <a:gd name="T40" fmla="*/ 38 w 118"/>
                  <a:gd name="T41" fmla="*/ 2 h 59"/>
                  <a:gd name="T42" fmla="*/ 30 w 118"/>
                  <a:gd name="T43" fmla="*/ 10 h 59"/>
                  <a:gd name="T44" fmla="*/ 43 w 118"/>
                  <a:gd name="T45" fmla="*/ 6 h 59"/>
                  <a:gd name="T46" fmla="*/ 50 w 118"/>
                  <a:gd name="T47" fmla="*/ 9 h 59"/>
                  <a:gd name="T48" fmla="*/ 62 w 118"/>
                  <a:gd name="T49" fmla="*/ 5 h 59"/>
                  <a:gd name="T50" fmla="*/ 65 w 118"/>
                  <a:gd name="T51" fmla="*/ 11 h 59"/>
                  <a:gd name="T52" fmla="*/ 60 w 118"/>
                  <a:gd name="T53" fmla="*/ 18 h 59"/>
                  <a:gd name="T54" fmla="*/ 50 w 118"/>
                  <a:gd name="T55" fmla="*/ 30 h 59"/>
                  <a:gd name="T56" fmla="*/ 36 w 118"/>
                  <a:gd name="T57" fmla="*/ 41 h 59"/>
                  <a:gd name="T58" fmla="*/ 30 w 118"/>
                  <a:gd name="T59" fmla="*/ 45 h 59"/>
                  <a:gd name="T60" fmla="*/ 24 w 118"/>
                  <a:gd name="T61" fmla="*/ 50 h 59"/>
                  <a:gd name="T62" fmla="*/ 16 w 118"/>
                  <a:gd name="T63" fmla="*/ 52 h 59"/>
                  <a:gd name="T64" fmla="*/ 14 w 118"/>
                  <a:gd name="T65" fmla="*/ 38 h 59"/>
                  <a:gd name="T66" fmla="*/ 29 w 118"/>
                  <a:gd name="T67" fmla="*/ 32 h 59"/>
                  <a:gd name="T68" fmla="*/ 32 w 118"/>
                  <a:gd name="T69" fmla="*/ 26 h 59"/>
                  <a:gd name="T70" fmla="*/ 27 w 118"/>
                  <a:gd name="T71" fmla="*/ 26 h 59"/>
                  <a:gd name="T72" fmla="*/ 22 w 118"/>
                  <a:gd name="T73" fmla="*/ 24 h 59"/>
                  <a:gd name="T74" fmla="*/ 32 w 118"/>
                  <a:gd name="T75" fmla="*/ 20 h 59"/>
                  <a:gd name="T76" fmla="*/ 23 w 118"/>
                  <a:gd name="T77" fmla="*/ 12 h 59"/>
                  <a:gd name="T78" fmla="*/ 20 w 118"/>
                  <a:gd name="T79" fmla="*/ 5 h 59"/>
                  <a:gd name="T80" fmla="*/ 30 w 118"/>
                  <a:gd name="T81" fmla="*/ 10 h 59"/>
                  <a:gd name="T82" fmla="*/ 10 w 118"/>
                  <a:gd name="T83" fmla="*/ 29 h 59"/>
                  <a:gd name="T84" fmla="*/ 4 w 118"/>
                  <a:gd name="T85" fmla="*/ 38 h 59"/>
                  <a:gd name="T86" fmla="*/ 3 w 118"/>
                  <a:gd name="T87" fmla="*/ 30 h 59"/>
                  <a:gd name="T88" fmla="*/ 95 w 118"/>
                  <a:gd name="T89" fmla="*/ 47 h 59"/>
                  <a:gd name="T90" fmla="*/ 93 w 118"/>
                  <a:gd name="T91" fmla="*/ 41 h 59"/>
                  <a:gd name="T92" fmla="*/ 51 w 118"/>
                  <a:gd name="T93" fmla="*/ 54 h 59"/>
                  <a:gd name="T94" fmla="*/ 48 w 118"/>
                  <a:gd name="T95" fmla="*/ 53 h 59"/>
                  <a:gd name="T96" fmla="*/ 49 w 118"/>
                  <a:gd name="T97" fmla="*/ 4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59">
                    <a:moveTo>
                      <a:pt x="81" y="0"/>
                    </a:moveTo>
                    <a:lnTo>
                      <a:pt x="86" y="3"/>
                    </a:lnTo>
                    <a:lnTo>
                      <a:pt x="93" y="2"/>
                    </a:lnTo>
                    <a:lnTo>
                      <a:pt x="96" y="3"/>
                    </a:lnTo>
                    <a:lnTo>
                      <a:pt x="97" y="6"/>
                    </a:lnTo>
                    <a:lnTo>
                      <a:pt x="96" y="8"/>
                    </a:lnTo>
                    <a:lnTo>
                      <a:pt x="94" y="8"/>
                    </a:lnTo>
                    <a:lnTo>
                      <a:pt x="92" y="8"/>
                    </a:lnTo>
                    <a:lnTo>
                      <a:pt x="93" y="12"/>
                    </a:lnTo>
                    <a:lnTo>
                      <a:pt x="94" y="13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2" y="16"/>
                    </a:lnTo>
                    <a:lnTo>
                      <a:pt x="101" y="13"/>
                    </a:lnTo>
                    <a:lnTo>
                      <a:pt x="100" y="10"/>
                    </a:lnTo>
                    <a:lnTo>
                      <a:pt x="101" y="8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3" y="7"/>
                    </a:lnTo>
                    <a:lnTo>
                      <a:pt x="117" y="14"/>
                    </a:lnTo>
                    <a:lnTo>
                      <a:pt x="113" y="15"/>
                    </a:lnTo>
                    <a:lnTo>
                      <a:pt x="112" y="17"/>
                    </a:lnTo>
                    <a:lnTo>
                      <a:pt x="115" y="19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5" y="28"/>
                    </a:lnTo>
                    <a:lnTo>
                      <a:pt x="103" y="31"/>
                    </a:lnTo>
                    <a:lnTo>
                      <a:pt x="99" y="33"/>
                    </a:lnTo>
                    <a:lnTo>
                      <a:pt x="86" y="37"/>
                    </a:lnTo>
                    <a:lnTo>
                      <a:pt x="88" y="41"/>
                    </a:lnTo>
                    <a:lnTo>
                      <a:pt x="88" y="42"/>
                    </a:lnTo>
                    <a:lnTo>
                      <a:pt x="88" y="47"/>
                    </a:lnTo>
                    <a:lnTo>
                      <a:pt x="71" y="41"/>
                    </a:lnTo>
                    <a:lnTo>
                      <a:pt x="68" y="42"/>
                    </a:lnTo>
                    <a:lnTo>
                      <a:pt x="73" y="51"/>
                    </a:lnTo>
                    <a:lnTo>
                      <a:pt x="70" y="52"/>
                    </a:lnTo>
                    <a:lnTo>
                      <a:pt x="66" y="51"/>
                    </a:lnTo>
                    <a:lnTo>
                      <a:pt x="63" y="52"/>
                    </a:lnTo>
                    <a:lnTo>
                      <a:pt x="61" y="59"/>
                    </a:lnTo>
                    <a:lnTo>
                      <a:pt x="57" y="54"/>
                    </a:lnTo>
                    <a:lnTo>
                      <a:pt x="53" y="49"/>
                    </a:lnTo>
                    <a:lnTo>
                      <a:pt x="53" y="45"/>
                    </a:lnTo>
                    <a:lnTo>
                      <a:pt x="57" y="39"/>
                    </a:lnTo>
                    <a:lnTo>
                      <a:pt x="55" y="37"/>
                    </a:lnTo>
                    <a:lnTo>
                      <a:pt x="65" y="28"/>
                    </a:lnTo>
                    <a:lnTo>
                      <a:pt x="66" y="26"/>
                    </a:lnTo>
                    <a:lnTo>
                      <a:pt x="69" y="25"/>
                    </a:lnTo>
                    <a:lnTo>
                      <a:pt x="72" y="24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79" y="5"/>
                    </a:lnTo>
                    <a:lnTo>
                      <a:pt x="78" y="0"/>
                    </a:lnTo>
                    <a:lnTo>
                      <a:pt x="81" y="0"/>
                    </a:lnTo>
                    <a:close/>
                    <a:moveTo>
                      <a:pt x="36" y="7"/>
                    </a:moveTo>
                    <a:lnTo>
                      <a:pt x="32" y="7"/>
                    </a:lnTo>
                    <a:lnTo>
                      <a:pt x="31" y="5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6" y="7"/>
                    </a:lnTo>
                    <a:close/>
                    <a:moveTo>
                      <a:pt x="30" y="10"/>
                    </a:moveTo>
                    <a:lnTo>
                      <a:pt x="35" y="12"/>
                    </a:lnTo>
                    <a:lnTo>
                      <a:pt x="40" y="8"/>
                    </a:lnTo>
                    <a:lnTo>
                      <a:pt x="43" y="6"/>
                    </a:lnTo>
                    <a:lnTo>
                      <a:pt x="46" y="7"/>
                    </a:lnTo>
                    <a:lnTo>
                      <a:pt x="48" y="10"/>
                    </a:lnTo>
                    <a:lnTo>
                      <a:pt x="50" y="9"/>
                    </a:lnTo>
                    <a:lnTo>
                      <a:pt x="58" y="7"/>
                    </a:lnTo>
                    <a:lnTo>
                      <a:pt x="59" y="8"/>
                    </a:lnTo>
                    <a:lnTo>
                      <a:pt x="62" y="5"/>
                    </a:lnTo>
                    <a:lnTo>
                      <a:pt x="64" y="6"/>
                    </a:lnTo>
                    <a:lnTo>
                      <a:pt x="66" y="9"/>
                    </a:lnTo>
                    <a:lnTo>
                      <a:pt x="65" y="11"/>
                    </a:lnTo>
                    <a:lnTo>
                      <a:pt x="63" y="13"/>
                    </a:lnTo>
                    <a:lnTo>
                      <a:pt x="62" y="16"/>
                    </a:lnTo>
                    <a:lnTo>
                      <a:pt x="60" y="18"/>
                    </a:lnTo>
                    <a:lnTo>
                      <a:pt x="57" y="20"/>
                    </a:lnTo>
                    <a:lnTo>
                      <a:pt x="55" y="23"/>
                    </a:lnTo>
                    <a:lnTo>
                      <a:pt x="50" y="30"/>
                    </a:lnTo>
                    <a:lnTo>
                      <a:pt x="43" y="39"/>
                    </a:lnTo>
                    <a:lnTo>
                      <a:pt x="41" y="40"/>
                    </a:lnTo>
                    <a:lnTo>
                      <a:pt x="36" y="41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0" y="45"/>
                    </a:lnTo>
                    <a:lnTo>
                      <a:pt x="28" y="49"/>
                    </a:lnTo>
                    <a:lnTo>
                      <a:pt x="27" y="50"/>
                    </a:lnTo>
                    <a:lnTo>
                      <a:pt x="24" y="50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16" y="52"/>
                    </a:lnTo>
                    <a:lnTo>
                      <a:pt x="12" y="49"/>
                    </a:lnTo>
                    <a:lnTo>
                      <a:pt x="7" y="44"/>
                    </a:lnTo>
                    <a:lnTo>
                      <a:pt x="14" y="38"/>
                    </a:lnTo>
                    <a:lnTo>
                      <a:pt x="20" y="38"/>
                    </a:lnTo>
                    <a:lnTo>
                      <a:pt x="25" y="34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6"/>
                    </a:lnTo>
                    <a:lnTo>
                      <a:pt x="23" y="27"/>
                    </a:lnTo>
                    <a:lnTo>
                      <a:pt x="20" y="25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0" y="17"/>
                    </a:lnTo>
                    <a:lnTo>
                      <a:pt x="26" y="15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5" y="7"/>
                    </a:lnTo>
                    <a:lnTo>
                      <a:pt x="30" y="10"/>
                    </a:lnTo>
                    <a:close/>
                    <a:moveTo>
                      <a:pt x="5" y="29"/>
                    </a:moveTo>
                    <a:lnTo>
                      <a:pt x="7" y="30"/>
                    </a:lnTo>
                    <a:lnTo>
                      <a:pt x="10" y="29"/>
                    </a:lnTo>
                    <a:lnTo>
                      <a:pt x="8" y="35"/>
                    </a:lnTo>
                    <a:lnTo>
                      <a:pt x="7" y="38"/>
                    </a:lnTo>
                    <a:lnTo>
                      <a:pt x="4" y="38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3" y="30"/>
                    </a:lnTo>
                    <a:lnTo>
                      <a:pt x="5" y="29"/>
                    </a:lnTo>
                    <a:close/>
                    <a:moveTo>
                      <a:pt x="95" y="42"/>
                    </a:moveTo>
                    <a:lnTo>
                      <a:pt x="95" y="47"/>
                    </a:lnTo>
                    <a:lnTo>
                      <a:pt x="92" y="45"/>
                    </a:lnTo>
                    <a:lnTo>
                      <a:pt x="91" y="43"/>
                    </a:lnTo>
                    <a:lnTo>
                      <a:pt x="93" y="41"/>
                    </a:lnTo>
                    <a:lnTo>
                      <a:pt x="94" y="41"/>
                    </a:lnTo>
                    <a:lnTo>
                      <a:pt x="95" y="42"/>
                    </a:lnTo>
                    <a:close/>
                    <a:moveTo>
                      <a:pt x="51" y="54"/>
                    </a:moveTo>
                    <a:lnTo>
                      <a:pt x="49" y="55"/>
                    </a:lnTo>
                    <a:lnTo>
                      <a:pt x="49" y="55"/>
                    </a:lnTo>
                    <a:lnTo>
                      <a:pt x="48" y="53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9" y="49"/>
                    </a:lnTo>
                    <a:lnTo>
                      <a:pt x="52" y="51"/>
                    </a:lnTo>
                    <a:lnTo>
                      <a:pt x="51" y="5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" name="Freeform 76">
                <a:extLst>
                  <a:ext uri="{FF2B5EF4-FFF2-40B4-BE49-F238E27FC236}">
                    <a16:creationId xmlns:a16="http://schemas.microsoft.com/office/drawing/2014/main" id="{5FE88CAE-1290-6D77-04B1-DAF1AB545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8" y="2812"/>
                <a:ext cx="256" cy="44"/>
              </a:xfrm>
              <a:custGeom>
                <a:avLst/>
                <a:gdLst>
                  <a:gd name="T0" fmla="*/ 2 w 874"/>
                  <a:gd name="T1" fmla="*/ 3 h 151"/>
                  <a:gd name="T2" fmla="*/ 0 w 874"/>
                  <a:gd name="T3" fmla="*/ 6 h 151"/>
                  <a:gd name="T4" fmla="*/ 0 w 874"/>
                  <a:gd name="T5" fmla="*/ 5 h 151"/>
                  <a:gd name="T6" fmla="*/ 0 w 874"/>
                  <a:gd name="T7" fmla="*/ 3 h 151"/>
                  <a:gd name="T8" fmla="*/ 1 w 874"/>
                  <a:gd name="T9" fmla="*/ 1 h 151"/>
                  <a:gd name="T10" fmla="*/ 3 w 874"/>
                  <a:gd name="T11" fmla="*/ 0 h 151"/>
                  <a:gd name="T12" fmla="*/ 4 w 874"/>
                  <a:gd name="T13" fmla="*/ 0 h 151"/>
                  <a:gd name="T14" fmla="*/ 5 w 874"/>
                  <a:gd name="T15" fmla="*/ 1 h 151"/>
                  <a:gd name="T16" fmla="*/ 4 w 874"/>
                  <a:gd name="T17" fmla="*/ 3 h 151"/>
                  <a:gd name="T18" fmla="*/ 2 w 874"/>
                  <a:gd name="T19" fmla="*/ 3 h 151"/>
                  <a:gd name="T20" fmla="*/ 484 w 874"/>
                  <a:gd name="T21" fmla="*/ 76 h 151"/>
                  <a:gd name="T22" fmla="*/ 484 w 874"/>
                  <a:gd name="T23" fmla="*/ 76 h 151"/>
                  <a:gd name="T24" fmla="*/ 483 w 874"/>
                  <a:gd name="T25" fmla="*/ 76 h 151"/>
                  <a:gd name="T26" fmla="*/ 484 w 874"/>
                  <a:gd name="T27" fmla="*/ 75 h 151"/>
                  <a:gd name="T28" fmla="*/ 484 w 874"/>
                  <a:gd name="T29" fmla="*/ 75 h 151"/>
                  <a:gd name="T30" fmla="*/ 484 w 874"/>
                  <a:gd name="T31" fmla="*/ 75 h 151"/>
                  <a:gd name="T32" fmla="*/ 485 w 874"/>
                  <a:gd name="T33" fmla="*/ 75 h 151"/>
                  <a:gd name="T34" fmla="*/ 485 w 874"/>
                  <a:gd name="T35" fmla="*/ 75 h 151"/>
                  <a:gd name="T36" fmla="*/ 484 w 874"/>
                  <a:gd name="T37" fmla="*/ 76 h 151"/>
                  <a:gd name="T38" fmla="*/ 476 w 874"/>
                  <a:gd name="T39" fmla="*/ 79 h 151"/>
                  <a:gd name="T40" fmla="*/ 476 w 874"/>
                  <a:gd name="T41" fmla="*/ 79 h 151"/>
                  <a:gd name="T42" fmla="*/ 474 w 874"/>
                  <a:gd name="T43" fmla="*/ 79 h 151"/>
                  <a:gd name="T44" fmla="*/ 473 w 874"/>
                  <a:gd name="T45" fmla="*/ 79 h 151"/>
                  <a:gd name="T46" fmla="*/ 474 w 874"/>
                  <a:gd name="T47" fmla="*/ 79 h 151"/>
                  <a:gd name="T48" fmla="*/ 475 w 874"/>
                  <a:gd name="T49" fmla="*/ 78 h 151"/>
                  <a:gd name="T50" fmla="*/ 475 w 874"/>
                  <a:gd name="T51" fmla="*/ 78 h 151"/>
                  <a:gd name="T52" fmla="*/ 474 w 874"/>
                  <a:gd name="T53" fmla="*/ 78 h 151"/>
                  <a:gd name="T54" fmla="*/ 475 w 874"/>
                  <a:gd name="T55" fmla="*/ 77 h 151"/>
                  <a:gd name="T56" fmla="*/ 476 w 874"/>
                  <a:gd name="T57" fmla="*/ 77 h 151"/>
                  <a:gd name="T58" fmla="*/ 476 w 874"/>
                  <a:gd name="T59" fmla="*/ 78 h 151"/>
                  <a:gd name="T60" fmla="*/ 476 w 874"/>
                  <a:gd name="T61" fmla="*/ 78 h 151"/>
                  <a:gd name="T62" fmla="*/ 476 w 874"/>
                  <a:gd name="T63" fmla="*/ 79 h 151"/>
                  <a:gd name="T64" fmla="*/ 710 w 874"/>
                  <a:gd name="T65" fmla="*/ 98 h 151"/>
                  <a:gd name="T66" fmla="*/ 708 w 874"/>
                  <a:gd name="T67" fmla="*/ 98 h 151"/>
                  <a:gd name="T68" fmla="*/ 705 w 874"/>
                  <a:gd name="T69" fmla="*/ 98 h 151"/>
                  <a:gd name="T70" fmla="*/ 705 w 874"/>
                  <a:gd name="T71" fmla="*/ 95 h 151"/>
                  <a:gd name="T72" fmla="*/ 703 w 874"/>
                  <a:gd name="T73" fmla="*/ 94 h 151"/>
                  <a:gd name="T74" fmla="*/ 704 w 874"/>
                  <a:gd name="T75" fmla="*/ 93 h 151"/>
                  <a:gd name="T76" fmla="*/ 706 w 874"/>
                  <a:gd name="T77" fmla="*/ 92 h 151"/>
                  <a:gd name="T78" fmla="*/ 709 w 874"/>
                  <a:gd name="T79" fmla="*/ 93 h 151"/>
                  <a:gd name="T80" fmla="*/ 711 w 874"/>
                  <a:gd name="T81" fmla="*/ 95 h 151"/>
                  <a:gd name="T82" fmla="*/ 710 w 874"/>
                  <a:gd name="T83" fmla="*/ 96 h 151"/>
                  <a:gd name="T84" fmla="*/ 710 w 874"/>
                  <a:gd name="T85" fmla="*/ 98 h 151"/>
                  <a:gd name="T86" fmla="*/ 874 w 874"/>
                  <a:gd name="T87" fmla="*/ 150 h 151"/>
                  <a:gd name="T88" fmla="*/ 874 w 874"/>
                  <a:gd name="T89" fmla="*/ 151 h 151"/>
                  <a:gd name="T90" fmla="*/ 872 w 874"/>
                  <a:gd name="T91" fmla="*/ 151 h 151"/>
                  <a:gd name="T92" fmla="*/ 872 w 874"/>
                  <a:gd name="T93" fmla="*/ 150 h 151"/>
                  <a:gd name="T94" fmla="*/ 873 w 874"/>
                  <a:gd name="T95" fmla="*/ 149 h 151"/>
                  <a:gd name="T96" fmla="*/ 874 w 874"/>
                  <a:gd name="T97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4" h="151">
                    <a:moveTo>
                      <a:pt x="2" y="3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3"/>
                    </a:lnTo>
                    <a:close/>
                    <a:moveTo>
                      <a:pt x="484" y="76"/>
                    </a:moveTo>
                    <a:lnTo>
                      <a:pt x="484" y="76"/>
                    </a:lnTo>
                    <a:lnTo>
                      <a:pt x="483" y="76"/>
                    </a:lnTo>
                    <a:lnTo>
                      <a:pt x="484" y="75"/>
                    </a:lnTo>
                    <a:lnTo>
                      <a:pt x="484" y="75"/>
                    </a:lnTo>
                    <a:lnTo>
                      <a:pt x="484" y="75"/>
                    </a:lnTo>
                    <a:lnTo>
                      <a:pt x="485" y="75"/>
                    </a:lnTo>
                    <a:lnTo>
                      <a:pt x="485" y="75"/>
                    </a:lnTo>
                    <a:lnTo>
                      <a:pt x="484" y="76"/>
                    </a:lnTo>
                    <a:close/>
                    <a:moveTo>
                      <a:pt x="476" y="79"/>
                    </a:moveTo>
                    <a:lnTo>
                      <a:pt x="476" y="79"/>
                    </a:lnTo>
                    <a:lnTo>
                      <a:pt x="474" y="79"/>
                    </a:lnTo>
                    <a:lnTo>
                      <a:pt x="473" y="79"/>
                    </a:lnTo>
                    <a:lnTo>
                      <a:pt x="474" y="79"/>
                    </a:lnTo>
                    <a:lnTo>
                      <a:pt x="475" y="78"/>
                    </a:lnTo>
                    <a:lnTo>
                      <a:pt x="475" y="78"/>
                    </a:lnTo>
                    <a:lnTo>
                      <a:pt x="474" y="78"/>
                    </a:lnTo>
                    <a:lnTo>
                      <a:pt x="475" y="77"/>
                    </a:lnTo>
                    <a:lnTo>
                      <a:pt x="476" y="77"/>
                    </a:lnTo>
                    <a:lnTo>
                      <a:pt x="476" y="78"/>
                    </a:lnTo>
                    <a:lnTo>
                      <a:pt x="476" y="78"/>
                    </a:lnTo>
                    <a:lnTo>
                      <a:pt x="476" y="79"/>
                    </a:lnTo>
                    <a:close/>
                    <a:moveTo>
                      <a:pt x="710" y="98"/>
                    </a:moveTo>
                    <a:lnTo>
                      <a:pt x="708" y="98"/>
                    </a:lnTo>
                    <a:lnTo>
                      <a:pt x="705" y="98"/>
                    </a:lnTo>
                    <a:lnTo>
                      <a:pt x="705" y="95"/>
                    </a:lnTo>
                    <a:lnTo>
                      <a:pt x="703" y="94"/>
                    </a:lnTo>
                    <a:lnTo>
                      <a:pt x="704" y="93"/>
                    </a:lnTo>
                    <a:lnTo>
                      <a:pt x="706" y="92"/>
                    </a:lnTo>
                    <a:lnTo>
                      <a:pt x="709" y="93"/>
                    </a:lnTo>
                    <a:lnTo>
                      <a:pt x="711" y="95"/>
                    </a:lnTo>
                    <a:lnTo>
                      <a:pt x="710" y="96"/>
                    </a:lnTo>
                    <a:lnTo>
                      <a:pt x="710" y="98"/>
                    </a:lnTo>
                    <a:close/>
                    <a:moveTo>
                      <a:pt x="874" y="150"/>
                    </a:moveTo>
                    <a:lnTo>
                      <a:pt x="874" y="151"/>
                    </a:lnTo>
                    <a:lnTo>
                      <a:pt x="872" y="151"/>
                    </a:lnTo>
                    <a:lnTo>
                      <a:pt x="872" y="150"/>
                    </a:lnTo>
                    <a:lnTo>
                      <a:pt x="873" y="149"/>
                    </a:lnTo>
                    <a:lnTo>
                      <a:pt x="874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77">
                <a:extLst>
                  <a:ext uri="{FF2B5EF4-FFF2-40B4-BE49-F238E27FC236}">
                    <a16:creationId xmlns:a16="http://schemas.microsoft.com/office/drawing/2014/main" id="{6B1440F7-3B70-FF40-EC98-984665E20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3" y="2088"/>
                <a:ext cx="11" cy="20"/>
              </a:xfrm>
              <a:custGeom>
                <a:avLst/>
                <a:gdLst>
                  <a:gd name="T0" fmla="*/ 35 w 35"/>
                  <a:gd name="T1" fmla="*/ 7 h 70"/>
                  <a:gd name="T2" fmla="*/ 34 w 35"/>
                  <a:gd name="T3" fmla="*/ 13 h 70"/>
                  <a:gd name="T4" fmla="*/ 31 w 35"/>
                  <a:gd name="T5" fmla="*/ 12 h 70"/>
                  <a:gd name="T6" fmla="*/ 31 w 35"/>
                  <a:gd name="T7" fmla="*/ 11 h 70"/>
                  <a:gd name="T8" fmla="*/ 30 w 35"/>
                  <a:gd name="T9" fmla="*/ 10 h 70"/>
                  <a:gd name="T10" fmla="*/ 30 w 35"/>
                  <a:gd name="T11" fmla="*/ 6 h 70"/>
                  <a:gd name="T12" fmla="*/ 30 w 35"/>
                  <a:gd name="T13" fmla="*/ 0 h 70"/>
                  <a:gd name="T14" fmla="*/ 33 w 35"/>
                  <a:gd name="T15" fmla="*/ 5 h 70"/>
                  <a:gd name="T16" fmla="*/ 35 w 35"/>
                  <a:gd name="T17" fmla="*/ 7 h 70"/>
                  <a:gd name="T18" fmla="*/ 28 w 35"/>
                  <a:gd name="T19" fmla="*/ 9 h 70"/>
                  <a:gd name="T20" fmla="*/ 27 w 35"/>
                  <a:gd name="T21" fmla="*/ 20 h 70"/>
                  <a:gd name="T22" fmla="*/ 25 w 35"/>
                  <a:gd name="T23" fmla="*/ 20 h 70"/>
                  <a:gd name="T24" fmla="*/ 23 w 35"/>
                  <a:gd name="T25" fmla="*/ 17 h 70"/>
                  <a:gd name="T26" fmla="*/ 21 w 35"/>
                  <a:gd name="T27" fmla="*/ 16 h 70"/>
                  <a:gd name="T28" fmla="*/ 20 w 35"/>
                  <a:gd name="T29" fmla="*/ 18 h 70"/>
                  <a:gd name="T30" fmla="*/ 20 w 35"/>
                  <a:gd name="T31" fmla="*/ 19 h 70"/>
                  <a:gd name="T32" fmla="*/ 21 w 35"/>
                  <a:gd name="T33" fmla="*/ 21 h 70"/>
                  <a:gd name="T34" fmla="*/ 24 w 35"/>
                  <a:gd name="T35" fmla="*/ 27 h 70"/>
                  <a:gd name="T36" fmla="*/ 25 w 35"/>
                  <a:gd name="T37" fmla="*/ 29 h 70"/>
                  <a:gd name="T38" fmla="*/ 24 w 35"/>
                  <a:gd name="T39" fmla="*/ 30 h 70"/>
                  <a:gd name="T40" fmla="*/ 21 w 35"/>
                  <a:gd name="T41" fmla="*/ 28 h 70"/>
                  <a:gd name="T42" fmla="*/ 14 w 35"/>
                  <a:gd name="T43" fmla="*/ 20 h 70"/>
                  <a:gd name="T44" fmla="*/ 9 w 35"/>
                  <a:gd name="T45" fmla="*/ 5 h 70"/>
                  <a:gd name="T46" fmla="*/ 16 w 35"/>
                  <a:gd name="T47" fmla="*/ 3 h 70"/>
                  <a:gd name="T48" fmla="*/ 22 w 35"/>
                  <a:gd name="T49" fmla="*/ 7 h 70"/>
                  <a:gd name="T50" fmla="*/ 28 w 35"/>
                  <a:gd name="T51" fmla="*/ 9 h 70"/>
                  <a:gd name="T52" fmla="*/ 8 w 35"/>
                  <a:gd name="T53" fmla="*/ 16 h 70"/>
                  <a:gd name="T54" fmla="*/ 11 w 35"/>
                  <a:gd name="T55" fmla="*/ 19 h 70"/>
                  <a:gd name="T56" fmla="*/ 12 w 35"/>
                  <a:gd name="T57" fmla="*/ 21 h 70"/>
                  <a:gd name="T58" fmla="*/ 11 w 35"/>
                  <a:gd name="T59" fmla="*/ 23 h 70"/>
                  <a:gd name="T60" fmla="*/ 8 w 35"/>
                  <a:gd name="T61" fmla="*/ 24 h 70"/>
                  <a:gd name="T62" fmla="*/ 6 w 35"/>
                  <a:gd name="T63" fmla="*/ 23 h 70"/>
                  <a:gd name="T64" fmla="*/ 1 w 35"/>
                  <a:gd name="T65" fmla="*/ 21 h 70"/>
                  <a:gd name="T66" fmla="*/ 0 w 35"/>
                  <a:gd name="T67" fmla="*/ 16 h 70"/>
                  <a:gd name="T68" fmla="*/ 3 w 35"/>
                  <a:gd name="T69" fmla="*/ 16 h 70"/>
                  <a:gd name="T70" fmla="*/ 6 w 35"/>
                  <a:gd name="T71" fmla="*/ 15 h 70"/>
                  <a:gd name="T72" fmla="*/ 8 w 35"/>
                  <a:gd name="T73" fmla="*/ 16 h 70"/>
                  <a:gd name="T74" fmla="*/ 28 w 35"/>
                  <a:gd name="T75" fmla="*/ 41 h 70"/>
                  <a:gd name="T76" fmla="*/ 27 w 35"/>
                  <a:gd name="T77" fmla="*/ 44 h 70"/>
                  <a:gd name="T78" fmla="*/ 26 w 35"/>
                  <a:gd name="T79" fmla="*/ 44 h 70"/>
                  <a:gd name="T80" fmla="*/ 23 w 35"/>
                  <a:gd name="T81" fmla="*/ 40 h 70"/>
                  <a:gd name="T82" fmla="*/ 20 w 35"/>
                  <a:gd name="T83" fmla="*/ 38 h 70"/>
                  <a:gd name="T84" fmla="*/ 19 w 35"/>
                  <a:gd name="T85" fmla="*/ 37 h 70"/>
                  <a:gd name="T86" fmla="*/ 19 w 35"/>
                  <a:gd name="T87" fmla="*/ 34 h 70"/>
                  <a:gd name="T88" fmla="*/ 20 w 35"/>
                  <a:gd name="T89" fmla="*/ 34 h 70"/>
                  <a:gd name="T90" fmla="*/ 22 w 35"/>
                  <a:gd name="T91" fmla="*/ 34 h 70"/>
                  <a:gd name="T92" fmla="*/ 26 w 35"/>
                  <a:gd name="T93" fmla="*/ 37 h 70"/>
                  <a:gd name="T94" fmla="*/ 28 w 35"/>
                  <a:gd name="T95" fmla="*/ 39 h 70"/>
                  <a:gd name="T96" fmla="*/ 28 w 35"/>
                  <a:gd name="T97" fmla="*/ 41 h 70"/>
                  <a:gd name="T98" fmla="*/ 25 w 35"/>
                  <a:gd name="T99" fmla="*/ 68 h 70"/>
                  <a:gd name="T100" fmla="*/ 26 w 35"/>
                  <a:gd name="T101" fmla="*/ 70 h 70"/>
                  <a:gd name="T102" fmla="*/ 25 w 35"/>
                  <a:gd name="T103" fmla="*/ 70 h 70"/>
                  <a:gd name="T104" fmla="*/ 23 w 35"/>
                  <a:gd name="T105" fmla="*/ 67 h 70"/>
                  <a:gd name="T106" fmla="*/ 19 w 35"/>
                  <a:gd name="T107" fmla="*/ 61 h 70"/>
                  <a:gd name="T108" fmla="*/ 17 w 35"/>
                  <a:gd name="T109" fmla="*/ 56 h 70"/>
                  <a:gd name="T110" fmla="*/ 17 w 35"/>
                  <a:gd name="T111" fmla="*/ 54 h 70"/>
                  <a:gd name="T112" fmla="*/ 18 w 35"/>
                  <a:gd name="T113" fmla="*/ 54 h 70"/>
                  <a:gd name="T114" fmla="*/ 19 w 35"/>
                  <a:gd name="T115" fmla="*/ 56 h 70"/>
                  <a:gd name="T116" fmla="*/ 23 w 35"/>
                  <a:gd name="T117" fmla="*/ 57 h 70"/>
                  <a:gd name="T118" fmla="*/ 24 w 35"/>
                  <a:gd name="T119" fmla="*/ 58 h 70"/>
                  <a:gd name="T120" fmla="*/ 24 w 35"/>
                  <a:gd name="T121" fmla="*/ 61 h 70"/>
                  <a:gd name="T122" fmla="*/ 25 w 35"/>
                  <a:gd name="T123" fmla="*/ 64 h 70"/>
                  <a:gd name="T124" fmla="*/ 25 w 35"/>
                  <a:gd name="T125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" h="70">
                    <a:moveTo>
                      <a:pt x="35" y="7"/>
                    </a:moveTo>
                    <a:lnTo>
                      <a:pt x="34" y="13"/>
                    </a:lnTo>
                    <a:lnTo>
                      <a:pt x="31" y="12"/>
                    </a:lnTo>
                    <a:lnTo>
                      <a:pt x="31" y="11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3" y="5"/>
                    </a:lnTo>
                    <a:lnTo>
                      <a:pt x="35" y="7"/>
                    </a:lnTo>
                    <a:close/>
                    <a:moveTo>
                      <a:pt x="28" y="9"/>
                    </a:moveTo>
                    <a:lnTo>
                      <a:pt x="27" y="20"/>
                    </a:lnTo>
                    <a:lnTo>
                      <a:pt x="25" y="20"/>
                    </a:lnTo>
                    <a:lnTo>
                      <a:pt x="23" y="17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4" y="27"/>
                    </a:lnTo>
                    <a:lnTo>
                      <a:pt x="25" y="29"/>
                    </a:lnTo>
                    <a:lnTo>
                      <a:pt x="24" y="30"/>
                    </a:lnTo>
                    <a:lnTo>
                      <a:pt x="21" y="28"/>
                    </a:lnTo>
                    <a:lnTo>
                      <a:pt x="14" y="20"/>
                    </a:lnTo>
                    <a:lnTo>
                      <a:pt x="9" y="5"/>
                    </a:lnTo>
                    <a:lnTo>
                      <a:pt x="16" y="3"/>
                    </a:lnTo>
                    <a:lnTo>
                      <a:pt x="22" y="7"/>
                    </a:lnTo>
                    <a:lnTo>
                      <a:pt x="28" y="9"/>
                    </a:lnTo>
                    <a:close/>
                    <a:moveTo>
                      <a:pt x="8" y="16"/>
                    </a:moveTo>
                    <a:lnTo>
                      <a:pt x="11" y="19"/>
                    </a:lnTo>
                    <a:lnTo>
                      <a:pt x="12" y="21"/>
                    </a:lnTo>
                    <a:lnTo>
                      <a:pt x="11" y="23"/>
                    </a:lnTo>
                    <a:lnTo>
                      <a:pt x="8" y="24"/>
                    </a:lnTo>
                    <a:lnTo>
                      <a:pt x="6" y="23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5"/>
                    </a:lnTo>
                    <a:lnTo>
                      <a:pt x="8" y="16"/>
                    </a:lnTo>
                    <a:close/>
                    <a:moveTo>
                      <a:pt x="28" y="41"/>
                    </a:moveTo>
                    <a:lnTo>
                      <a:pt x="27" y="44"/>
                    </a:lnTo>
                    <a:lnTo>
                      <a:pt x="26" y="44"/>
                    </a:lnTo>
                    <a:lnTo>
                      <a:pt x="23" y="40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6" y="37"/>
                    </a:lnTo>
                    <a:lnTo>
                      <a:pt x="28" y="39"/>
                    </a:lnTo>
                    <a:lnTo>
                      <a:pt x="28" y="41"/>
                    </a:lnTo>
                    <a:close/>
                    <a:moveTo>
                      <a:pt x="25" y="68"/>
                    </a:moveTo>
                    <a:lnTo>
                      <a:pt x="26" y="70"/>
                    </a:lnTo>
                    <a:lnTo>
                      <a:pt x="25" y="70"/>
                    </a:lnTo>
                    <a:lnTo>
                      <a:pt x="23" y="67"/>
                    </a:lnTo>
                    <a:lnTo>
                      <a:pt x="19" y="61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4" y="58"/>
                    </a:lnTo>
                    <a:lnTo>
                      <a:pt x="24" y="61"/>
                    </a:lnTo>
                    <a:lnTo>
                      <a:pt x="25" y="64"/>
                    </a:lnTo>
                    <a:lnTo>
                      <a:pt x="25" y="6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78">
                <a:extLst>
                  <a:ext uri="{FF2B5EF4-FFF2-40B4-BE49-F238E27FC236}">
                    <a16:creationId xmlns:a16="http://schemas.microsoft.com/office/drawing/2014/main" id="{E0C732E1-12C8-1861-78C7-548DBA7B36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300"/>
                <a:ext cx="147" cy="145"/>
              </a:xfrm>
              <a:custGeom>
                <a:avLst/>
                <a:gdLst>
                  <a:gd name="T0" fmla="*/ 284 w 502"/>
                  <a:gd name="T1" fmla="*/ 33 h 493"/>
                  <a:gd name="T2" fmla="*/ 306 w 502"/>
                  <a:gd name="T3" fmla="*/ 42 h 493"/>
                  <a:gd name="T4" fmla="*/ 312 w 502"/>
                  <a:gd name="T5" fmla="*/ 60 h 493"/>
                  <a:gd name="T6" fmla="*/ 336 w 502"/>
                  <a:gd name="T7" fmla="*/ 52 h 493"/>
                  <a:gd name="T8" fmla="*/ 350 w 502"/>
                  <a:gd name="T9" fmla="*/ 77 h 493"/>
                  <a:gd name="T10" fmla="*/ 372 w 502"/>
                  <a:gd name="T11" fmla="*/ 87 h 493"/>
                  <a:gd name="T12" fmla="*/ 390 w 502"/>
                  <a:gd name="T13" fmla="*/ 90 h 493"/>
                  <a:gd name="T14" fmla="*/ 408 w 502"/>
                  <a:gd name="T15" fmla="*/ 103 h 493"/>
                  <a:gd name="T16" fmla="*/ 427 w 502"/>
                  <a:gd name="T17" fmla="*/ 106 h 493"/>
                  <a:gd name="T18" fmla="*/ 445 w 502"/>
                  <a:gd name="T19" fmla="*/ 130 h 493"/>
                  <a:gd name="T20" fmla="*/ 431 w 502"/>
                  <a:gd name="T21" fmla="*/ 184 h 493"/>
                  <a:gd name="T22" fmla="*/ 419 w 502"/>
                  <a:gd name="T23" fmla="*/ 194 h 493"/>
                  <a:gd name="T24" fmla="*/ 411 w 502"/>
                  <a:gd name="T25" fmla="*/ 205 h 493"/>
                  <a:gd name="T26" fmla="*/ 383 w 502"/>
                  <a:gd name="T27" fmla="*/ 239 h 493"/>
                  <a:gd name="T28" fmla="*/ 377 w 502"/>
                  <a:gd name="T29" fmla="*/ 262 h 493"/>
                  <a:gd name="T30" fmla="*/ 398 w 502"/>
                  <a:gd name="T31" fmla="*/ 247 h 493"/>
                  <a:gd name="T32" fmla="*/ 411 w 502"/>
                  <a:gd name="T33" fmla="*/ 269 h 493"/>
                  <a:gd name="T34" fmla="*/ 413 w 502"/>
                  <a:gd name="T35" fmla="*/ 295 h 493"/>
                  <a:gd name="T36" fmla="*/ 402 w 502"/>
                  <a:gd name="T37" fmla="*/ 312 h 493"/>
                  <a:gd name="T38" fmla="*/ 413 w 502"/>
                  <a:gd name="T39" fmla="*/ 328 h 493"/>
                  <a:gd name="T40" fmla="*/ 409 w 502"/>
                  <a:gd name="T41" fmla="*/ 352 h 493"/>
                  <a:gd name="T42" fmla="*/ 433 w 502"/>
                  <a:gd name="T43" fmla="*/ 370 h 493"/>
                  <a:gd name="T44" fmla="*/ 426 w 502"/>
                  <a:gd name="T45" fmla="*/ 382 h 493"/>
                  <a:gd name="T46" fmla="*/ 382 w 502"/>
                  <a:gd name="T47" fmla="*/ 413 h 493"/>
                  <a:gd name="T48" fmla="*/ 345 w 502"/>
                  <a:gd name="T49" fmla="*/ 395 h 493"/>
                  <a:gd name="T50" fmla="*/ 322 w 502"/>
                  <a:gd name="T51" fmla="*/ 395 h 493"/>
                  <a:gd name="T52" fmla="*/ 282 w 502"/>
                  <a:gd name="T53" fmla="*/ 407 h 493"/>
                  <a:gd name="T54" fmla="*/ 269 w 502"/>
                  <a:gd name="T55" fmla="*/ 443 h 493"/>
                  <a:gd name="T56" fmla="*/ 241 w 502"/>
                  <a:gd name="T57" fmla="*/ 446 h 493"/>
                  <a:gd name="T58" fmla="*/ 227 w 502"/>
                  <a:gd name="T59" fmla="*/ 436 h 493"/>
                  <a:gd name="T60" fmla="*/ 194 w 502"/>
                  <a:gd name="T61" fmla="*/ 424 h 493"/>
                  <a:gd name="T62" fmla="*/ 174 w 502"/>
                  <a:gd name="T63" fmla="*/ 430 h 493"/>
                  <a:gd name="T64" fmla="*/ 148 w 502"/>
                  <a:gd name="T65" fmla="*/ 426 h 493"/>
                  <a:gd name="T66" fmla="*/ 121 w 502"/>
                  <a:gd name="T67" fmla="*/ 412 h 493"/>
                  <a:gd name="T68" fmla="*/ 118 w 502"/>
                  <a:gd name="T69" fmla="*/ 405 h 493"/>
                  <a:gd name="T70" fmla="*/ 120 w 502"/>
                  <a:gd name="T71" fmla="*/ 368 h 493"/>
                  <a:gd name="T72" fmla="*/ 129 w 502"/>
                  <a:gd name="T73" fmla="*/ 293 h 493"/>
                  <a:gd name="T74" fmla="*/ 139 w 502"/>
                  <a:gd name="T75" fmla="*/ 296 h 493"/>
                  <a:gd name="T76" fmla="*/ 127 w 502"/>
                  <a:gd name="T77" fmla="*/ 259 h 493"/>
                  <a:gd name="T78" fmla="*/ 94 w 502"/>
                  <a:gd name="T79" fmla="*/ 223 h 493"/>
                  <a:gd name="T80" fmla="*/ 106 w 502"/>
                  <a:gd name="T81" fmla="*/ 208 h 493"/>
                  <a:gd name="T82" fmla="*/ 74 w 502"/>
                  <a:gd name="T83" fmla="*/ 192 h 493"/>
                  <a:gd name="T84" fmla="*/ 53 w 502"/>
                  <a:gd name="T85" fmla="*/ 184 h 493"/>
                  <a:gd name="T86" fmla="*/ 12 w 502"/>
                  <a:gd name="T87" fmla="*/ 169 h 493"/>
                  <a:gd name="T88" fmla="*/ 8 w 502"/>
                  <a:gd name="T89" fmla="*/ 151 h 493"/>
                  <a:gd name="T90" fmla="*/ 1 w 502"/>
                  <a:gd name="T91" fmla="*/ 146 h 493"/>
                  <a:gd name="T92" fmla="*/ 62 w 502"/>
                  <a:gd name="T93" fmla="*/ 125 h 493"/>
                  <a:gd name="T94" fmla="*/ 117 w 502"/>
                  <a:gd name="T95" fmla="*/ 133 h 493"/>
                  <a:gd name="T96" fmla="*/ 107 w 502"/>
                  <a:gd name="T97" fmla="*/ 78 h 493"/>
                  <a:gd name="T98" fmla="*/ 149 w 502"/>
                  <a:gd name="T99" fmla="*/ 95 h 493"/>
                  <a:gd name="T100" fmla="*/ 174 w 502"/>
                  <a:gd name="T101" fmla="*/ 77 h 493"/>
                  <a:gd name="T102" fmla="*/ 224 w 502"/>
                  <a:gd name="T103" fmla="*/ 15 h 493"/>
                  <a:gd name="T104" fmla="*/ 258 w 502"/>
                  <a:gd name="T105" fmla="*/ 12 h 493"/>
                  <a:gd name="T106" fmla="*/ 118 w 502"/>
                  <a:gd name="T107" fmla="*/ 267 h 493"/>
                  <a:gd name="T108" fmla="*/ 498 w 502"/>
                  <a:gd name="T109" fmla="*/ 465 h 493"/>
                  <a:gd name="T110" fmla="*/ 476 w 502"/>
                  <a:gd name="T111" fmla="*/ 483 h 493"/>
                  <a:gd name="T112" fmla="*/ 470 w 502"/>
                  <a:gd name="T113" fmla="*/ 467 h 493"/>
                  <a:gd name="T114" fmla="*/ 470 w 502"/>
                  <a:gd name="T115" fmla="*/ 448 h 493"/>
                  <a:gd name="T116" fmla="*/ 488 w 502"/>
                  <a:gd name="T117" fmla="*/ 429 h 493"/>
                  <a:gd name="T118" fmla="*/ 499 w 502"/>
                  <a:gd name="T119" fmla="*/ 418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2" h="493">
                    <a:moveTo>
                      <a:pt x="268" y="21"/>
                    </a:moveTo>
                    <a:lnTo>
                      <a:pt x="270" y="20"/>
                    </a:lnTo>
                    <a:lnTo>
                      <a:pt x="273" y="18"/>
                    </a:lnTo>
                    <a:lnTo>
                      <a:pt x="276" y="18"/>
                    </a:lnTo>
                    <a:lnTo>
                      <a:pt x="278" y="19"/>
                    </a:lnTo>
                    <a:lnTo>
                      <a:pt x="279" y="20"/>
                    </a:lnTo>
                    <a:lnTo>
                      <a:pt x="281" y="24"/>
                    </a:lnTo>
                    <a:lnTo>
                      <a:pt x="281" y="28"/>
                    </a:lnTo>
                    <a:lnTo>
                      <a:pt x="282" y="31"/>
                    </a:lnTo>
                    <a:lnTo>
                      <a:pt x="284" y="33"/>
                    </a:lnTo>
                    <a:lnTo>
                      <a:pt x="289" y="33"/>
                    </a:lnTo>
                    <a:lnTo>
                      <a:pt x="293" y="34"/>
                    </a:lnTo>
                    <a:lnTo>
                      <a:pt x="294" y="35"/>
                    </a:lnTo>
                    <a:lnTo>
                      <a:pt x="296" y="43"/>
                    </a:lnTo>
                    <a:lnTo>
                      <a:pt x="297" y="44"/>
                    </a:lnTo>
                    <a:lnTo>
                      <a:pt x="298" y="43"/>
                    </a:lnTo>
                    <a:lnTo>
                      <a:pt x="299" y="42"/>
                    </a:lnTo>
                    <a:lnTo>
                      <a:pt x="300" y="41"/>
                    </a:lnTo>
                    <a:lnTo>
                      <a:pt x="303" y="42"/>
                    </a:lnTo>
                    <a:lnTo>
                      <a:pt x="306" y="42"/>
                    </a:lnTo>
                    <a:lnTo>
                      <a:pt x="309" y="43"/>
                    </a:lnTo>
                    <a:lnTo>
                      <a:pt x="314" y="47"/>
                    </a:lnTo>
                    <a:lnTo>
                      <a:pt x="313" y="48"/>
                    </a:lnTo>
                    <a:lnTo>
                      <a:pt x="313" y="51"/>
                    </a:lnTo>
                    <a:lnTo>
                      <a:pt x="312" y="53"/>
                    </a:lnTo>
                    <a:lnTo>
                      <a:pt x="313" y="53"/>
                    </a:lnTo>
                    <a:lnTo>
                      <a:pt x="314" y="55"/>
                    </a:lnTo>
                    <a:lnTo>
                      <a:pt x="314" y="57"/>
                    </a:lnTo>
                    <a:lnTo>
                      <a:pt x="313" y="59"/>
                    </a:lnTo>
                    <a:lnTo>
                      <a:pt x="312" y="60"/>
                    </a:lnTo>
                    <a:lnTo>
                      <a:pt x="312" y="61"/>
                    </a:lnTo>
                    <a:lnTo>
                      <a:pt x="313" y="62"/>
                    </a:lnTo>
                    <a:lnTo>
                      <a:pt x="314" y="63"/>
                    </a:lnTo>
                    <a:lnTo>
                      <a:pt x="320" y="63"/>
                    </a:lnTo>
                    <a:lnTo>
                      <a:pt x="327" y="63"/>
                    </a:lnTo>
                    <a:lnTo>
                      <a:pt x="331" y="60"/>
                    </a:lnTo>
                    <a:lnTo>
                      <a:pt x="331" y="58"/>
                    </a:lnTo>
                    <a:lnTo>
                      <a:pt x="332" y="55"/>
                    </a:lnTo>
                    <a:lnTo>
                      <a:pt x="335" y="53"/>
                    </a:lnTo>
                    <a:lnTo>
                      <a:pt x="336" y="52"/>
                    </a:lnTo>
                    <a:lnTo>
                      <a:pt x="338" y="53"/>
                    </a:lnTo>
                    <a:lnTo>
                      <a:pt x="335" y="63"/>
                    </a:lnTo>
                    <a:lnTo>
                      <a:pt x="337" y="65"/>
                    </a:lnTo>
                    <a:lnTo>
                      <a:pt x="337" y="69"/>
                    </a:lnTo>
                    <a:lnTo>
                      <a:pt x="338" y="72"/>
                    </a:lnTo>
                    <a:lnTo>
                      <a:pt x="340" y="72"/>
                    </a:lnTo>
                    <a:lnTo>
                      <a:pt x="343" y="72"/>
                    </a:lnTo>
                    <a:lnTo>
                      <a:pt x="345" y="74"/>
                    </a:lnTo>
                    <a:lnTo>
                      <a:pt x="347" y="75"/>
                    </a:lnTo>
                    <a:lnTo>
                      <a:pt x="350" y="77"/>
                    </a:lnTo>
                    <a:lnTo>
                      <a:pt x="352" y="78"/>
                    </a:lnTo>
                    <a:lnTo>
                      <a:pt x="353" y="79"/>
                    </a:lnTo>
                    <a:lnTo>
                      <a:pt x="355" y="81"/>
                    </a:lnTo>
                    <a:lnTo>
                      <a:pt x="358" y="84"/>
                    </a:lnTo>
                    <a:lnTo>
                      <a:pt x="360" y="87"/>
                    </a:lnTo>
                    <a:lnTo>
                      <a:pt x="362" y="87"/>
                    </a:lnTo>
                    <a:lnTo>
                      <a:pt x="364" y="86"/>
                    </a:lnTo>
                    <a:lnTo>
                      <a:pt x="368" y="85"/>
                    </a:lnTo>
                    <a:lnTo>
                      <a:pt x="370" y="85"/>
                    </a:lnTo>
                    <a:lnTo>
                      <a:pt x="372" y="87"/>
                    </a:lnTo>
                    <a:lnTo>
                      <a:pt x="374" y="88"/>
                    </a:lnTo>
                    <a:lnTo>
                      <a:pt x="375" y="89"/>
                    </a:lnTo>
                    <a:lnTo>
                      <a:pt x="376" y="90"/>
                    </a:lnTo>
                    <a:lnTo>
                      <a:pt x="378" y="90"/>
                    </a:lnTo>
                    <a:lnTo>
                      <a:pt x="380" y="90"/>
                    </a:lnTo>
                    <a:lnTo>
                      <a:pt x="382" y="88"/>
                    </a:lnTo>
                    <a:lnTo>
                      <a:pt x="384" y="87"/>
                    </a:lnTo>
                    <a:lnTo>
                      <a:pt x="386" y="88"/>
                    </a:lnTo>
                    <a:lnTo>
                      <a:pt x="387" y="89"/>
                    </a:lnTo>
                    <a:lnTo>
                      <a:pt x="390" y="90"/>
                    </a:lnTo>
                    <a:lnTo>
                      <a:pt x="391" y="90"/>
                    </a:lnTo>
                    <a:lnTo>
                      <a:pt x="394" y="91"/>
                    </a:lnTo>
                    <a:lnTo>
                      <a:pt x="396" y="93"/>
                    </a:lnTo>
                    <a:lnTo>
                      <a:pt x="398" y="96"/>
                    </a:lnTo>
                    <a:lnTo>
                      <a:pt x="398" y="97"/>
                    </a:lnTo>
                    <a:lnTo>
                      <a:pt x="399" y="99"/>
                    </a:lnTo>
                    <a:lnTo>
                      <a:pt x="404" y="106"/>
                    </a:lnTo>
                    <a:lnTo>
                      <a:pt x="405" y="106"/>
                    </a:lnTo>
                    <a:lnTo>
                      <a:pt x="406" y="105"/>
                    </a:lnTo>
                    <a:lnTo>
                      <a:pt x="408" y="103"/>
                    </a:lnTo>
                    <a:lnTo>
                      <a:pt x="409" y="103"/>
                    </a:lnTo>
                    <a:lnTo>
                      <a:pt x="411" y="104"/>
                    </a:lnTo>
                    <a:lnTo>
                      <a:pt x="413" y="105"/>
                    </a:lnTo>
                    <a:lnTo>
                      <a:pt x="414" y="108"/>
                    </a:lnTo>
                    <a:lnTo>
                      <a:pt x="414" y="108"/>
                    </a:lnTo>
                    <a:lnTo>
                      <a:pt x="415" y="108"/>
                    </a:lnTo>
                    <a:lnTo>
                      <a:pt x="417" y="107"/>
                    </a:lnTo>
                    <a:lnTo>
                      <a:pt x="420" y="108"/>
                    </a:lnTo>
                    <a:lnTo>
                      <a:pt x="424" y="107"/>
                    </a:lnTo>
                    <a:lnTo>
                      <a:pt x="427" y="106"/>
                    </a:lnTo>
                    <a:lnTo>
                      <a:pt x="429" y="106"/>
                    </a:lnTo>
                    <a:lnTo>
                      <a:pt x="431" y="110"/>
                    </a:lnTo>
                    <a:lnTo>
                      <a:pt x="434" y="111"/>
                    </a:lnTo>
                    <a:lnTo>
                      <a:pt x="441" y="112"/>
                    </a:lnTo>
                    <a:lnTo>
                      <a:pt x="448" y="114"/>
                    </a:lnTo>
                    <a:lnTo>
                      <a:pt x="451" y="115"/>
                    </a:lnTo>
                    <a:lnTo>
                      <a:pt x="453" y="116"/>
                    </a:lnTo>
                    <a:lnTo>
                      <a:pt x="453" y="120"/>
                    </a:lnTo>
                    <a:lnTo>
                      <a:pt x="452" y="121"/>
                    </a:lnTo>
                    <a:lnTo>
                      <a:pt x="445" y="130"/>
                    </a:lnTo>
                    <a:lnTo>
                      <a:pt x="442" y="134"/>
                    </a:lnTo>
                    <a:lnTo>
                      <a:pt x="441" y="138"/>
                    </a:lnTo>
                    <a:lnTo>
                      <a:pt x="440" y="146"/>
                    </a:lnTo>
                    <a:lnTo>
                      <a:pt x="438" y="152"/>
                    </a:lnTo>
                    <a:lnTo>
                      <a:pt x="434" y="159"/>
                    </a:lnTo>
                    <a:lnTo>
                      <a:pt x="433" y="164"/>
                    </a:lnTo>
                    <a:lnTo>
                      <a:pt x="434" y="167"/>
                    </a:lnTo>
                    <a:lnTo>
                      <a:pt x="434" y="172"/>
                    </a:lnTo>
                    <a:lnTo>
                      <a:pt x="432" y="179"/>
                    </a:lnTo>
                    <a:lnTo>
                      <a:pt x="431" y="184"/>
                    </a:lnTo>
                    <a:lnTo>
                      <a:pt x="433" y="188"/>
                    </a:lnTo>
                    <a:lnTo>
                      <a:pt x="434" y="188"/>
                    </a:lnTo>
                    <a:lnTo>
                      <a:pt x="430" y="191"/>
                    </a:lnTo>
                    <a:lnTo>
                      <a:pt x="429" y="193"/>
                    </a:lnTo>
                    <a:lnTo>
                      <a:pt x="428" y="195"/>
                    </a:lnTo>
                    <a:lnTo>
                      <a:pt x="425" y="197"/>
                    </a:lnTo>
                    <a:lnTo>
                      <a:pt x="422" y="197"/>
                    </a:lnTo>
                    <a:lnTo>
                      <a:pt x="420" y="197"/>
                    </a:lnTo>
                    <a:lnTo>
                      <a:pt x="419" y="195"/>
                    </a:lnTo>
                    <a:lnTo>
                      <a:pt x="419" y="194"/>
                    </a:lnTo>
                    <a:lnTo>
                      <a:pt x="418" y="194"/>
                    </a:lnTo>
                    <a:lnTo>
                      <a:pt x="415" y="194"/>
                    </a:lnTo>
                    <a:lnTo>
                      <a:pt x="412" y="195"/>
                    </a:lnTo>
                    <a:lnTo>
                      <a:pt x="409" y="199"/>
                    </a:lnTo>
                    <a:lnTo>
                      <a:pt x="410" y="200"/>
                    </a:lnTo>
                    <a:lnTo>
                      <a:pt x="412" y="201"/>
                    </a:lnTo>
                    <a:lnTo>
                      <a:pt x="413" y="201"/>
                    </a:lnTo>
                    <a:lnTo>
                      <a:pt x="413" y="202"/>
                    </a:lnTo>
                    <a:lnTo>
                      <a:pt x="412" y="203"/>
                    </a:lnTo>
                    <a:lnTo>
                      <a:pt x="411" y="205"/>
                    </a:lnTo>
                    <a:lnTo>
                      <a:pt x="406" y="210"/>
                    </a:lnTo>
                    <a:lnTo>
                      <a:pt x="402" y="216"/>
                    </a:lnTo>
                    <a:lnTo>
                      <a:pt x="401" y="217"/>
                    </a:lnTo>
                    <a:lnTo>
                      <a:pt x="400" y="219"/>
                    </a:lnTo>
                    <a:lnTo>
                      <a:pt x="394" y="221"/>
                    </a:lnTo>
                    <a:lnTo>
                      <a:pt x="393" y="223"/>
                    </a:lnTo>
                    <a:lnTo>
                      <a:pt x="393" y="227"/>
                    </a:lnTo>
                    <a:lnTo>
                      <a:pt x="392" y="231"/>
                    </a:lnTo>
                    <a:lnTo>
                      <a:pt x="388" y="235"/>
                    </a:lnTo>
                    <a:lnTo>
                      <a:pt x="383" y="239"/>
                    </a:lnTo>
                    <a:lnTo>
                      <a:pt x="382" y="241"/>
                    </a:lnTo>
                    <a:lnTo>
                      <a:pt x="381" y="243"/>
                    </a:lnTo>
                    <a:lnTo>
                      <a:pt x="380" y="246"/>
                    </a:lnTo>
                    <a:lnTo>
                      <a:pt x="380" y="248"/>
                    </a:lnTo>
                    <a:lnTo>
                      <a:pt x="382" y="250"/>
                    </a:lnTo>
                    <a:lnTo>
                      <a:pt x="382" y="253"/>
                    </a:lnTo>
                    <a:lnTo>
                      <a:pt x="381" y="255"/>
                    </a:lnTo>
                    <a:lnTo>
                      <a:pt x="379" y="258"/>
                    </a:lnTo>
                    <a:lnTo>
                      <a:pt x="377" y="259"/>
                    </a:lnTo>
                    <a:lnTo>
                      <a:pt x="377" y="262"/>
                    </a:lnTo>
                    <a:lnTo>
                      <a:pt x="378" y="262"/>
                    </a:lnTo>
                    <a:lnTo>
                      <a:pt x="381" y="262"/>
                    </a:lnTo>
                    <a:lnTo>
                      <a:pt x="385" y="260"/>
                    </a:lnTo>
                    <a:lnTo>
                      <a:pt x="387" y="257"/>
                    </a:lnTo>
                    <a:lnTo>
                      <a:pt x="386" y="254"/>
                    </a:lnTo>
                    <a:lnTo>
                      <a:pt x="386" y="253"/>
                    </a:lnTo>
                    <a:lnTo>
                      <a:pt x="386" y="253"/>
                    </a:lnTo>
                    <a:lnTo>
                      <a:pt x="389" y="250"/>
                    </a:lnTo>
                    <a:lnTo>
                      <a:pt x="393" y="248"/>
                    </a:lnTo>
                    <a:lnTo>
                      <a:pt x="398" y="247"/>
                    </a:lnTo>
                    <a:lnTo>
                      <a:pt x="404" y="249"/>
                    </a:lnTo>
                    <a:lnTo>
                      <a:pt x="405" y="249"/>
                    </a:lnTo>
                    <a:lnTo>
                      <a:pt x="405" y="251"/>
                    </a:lnTo>
                    <a:lnTo>
                      <a:pt x="405" y="254"/>
                    </a:lnTo>
                    <a:lnTo>
                      <a:pt x="406" y="256"/>
                    </a:lnTo>
                    <a:lnTo>
                      <a:pt x="405" y="261"/>
                    </a:lnTo>
                    <a:lnTo>
                      <a:pt x="406" y="263"/>
                    </a:lnTo>
                    <a:lnTo>
                      <a:pt x="408" y="265"/>
                    </a:lnTo>
                    <a:lnTo>
                      <a:pt x="409" y="267"/>
                    </a:lnTo>
                    <a:lnTo>
                      <a:pt x="411" y="269"/>
                    </a:lnTo>
                    <a:lnTo>
                      <a:pt x="413" y="272"/>
                    </a:lnTo>
                    <a:lnTo>
                      <a:pt x="414" y="273"/>
                    </a:lnTo>
                    <a:lnTo>
                      <a:pt x="411" y="276"/>
                    </a:lnTo>
                    <a:lnTo>
                      <a:pt x="406" y="279"/>
                    </a:lnTo>
                    <a:lnTo>
                      <a:pt x="405" y="281"/>
                    </a:lnTo>
                    <a:lnTo>
                      <a:pt x="405" y="283"/>
                    </a:lnTo>
                    <a:lnTo>
                      <a:pt x="406" y="284"/>
                    </a:lnTo>
                    <a:lnTo>
                      <a:pt x="409" y="286"/>
                    </a:lnTo>
                    <a:lnTo>
                      <a:pt x="411" y="291"/>
                    </a:lnTo>
                    <a:lnTo>
                      <a:pt x="413" y="295"/>
                    </a:lnTo>
                    <a:lnTo>
                      <a:pt x="417" y="298"/>
                    </a:lnTo>
                    <a:lnTo>
                      <a:pt x="418" y="300"/>
                    </a:lnTo>
                    <a:lnTo>
                      <a:pt x="418" y="301"/>
                    </a:lnTo>
                    <a:lnTo>
                      <a:pt x="417" y="302"/>
                    </a:lnTo>
                    <a:lnTo>
                      <a:pt x="416" y="308"/>
                    </a:lnTo>
                    <a:lnTo>
                      <a:pt x="414" y="308"/>
                    </a:lnTo>
                    <a:lnTo>
                      <a:pt x="412" y="309"/>
                    </a:lnTo>
                    <a:lnTo>
                      <a:pt x="407" y="313"/>
                    </a:lnTo>
                    <a:lnTo>
                      <a:pt x="405" y="312"/>
                    </a:lnTo>
                    <a:lnTo>
                      <a:pt x="402" y="312"/>
                    </a:lnTo>
                    <a:lnTo>
                      <a:pt x="400" y="314"/>
                    </a:lnTo>
                    <a:lnTo>
                      <a:pt x="400" y="316"/>
                    </a:lnTo>
                    <a:lnTo>
                      <a:pt x="402" y="318"/>
                    </a:lnTo>
                    <a:lnTo>
                      <a:pt x="403" y="321"/>
                    </a:lnTo>
                    <a:lnTo>
                      <a:pt x="404" y="323"/>
                    </a:lnTo>
                    <a:lnTo>
                      <a:pt x="406" y="325"/>
                    </a:lnTo>
                    <a:lnTo>
                      <a:pt x="409" y="326"/>
                    </a:lnTo>
                    <a:lnTo>
                      <a:pt x="411" y="326"/>
                    </a:lnTo>
                    <a:lnTo>
                      <a:pt x="412" y="327"/>
                    </a:lnTo>
                    <a:lnTo>
                      <a:pt x="413" y="328"/>
                    </a:lnTo>
                    <a:lnTo>
                      <a:pt x="414" y="333"/>
                    </a:lnTo>
                    <a:lnTo>
                      <a:pt x="413" y="335"/>
                    </a:lnTo>
                    <a:lnTo>
                      <a:pt x="411" y="335"/>
                    </a:lnTo>
                    <a:lnTo>
                      <a:pt x="410" y="338"/>
                    </a:lnTo>
                    <a:lnTo>
                      <a:pt x="408" y="341"/>
                    </a:lnTo>
                    <a:lnTo>
                      <a:pt x="407" y="344"/>
                    </a:lnTo>
                    <a:lnTo>
                      <a:pt x="409" y="346"/>
                    </a:lnTo>
                    <a:lnTo>
                      <a:pt x="409" y="348"/>
                    </a:lnTo>
                    <a:lnTo>
                      <a:pt x="408" y="349"/>
                    </a:lnTo>
                    <a:lnTo>
                      <a:pt x="409" y="352"/>
                    </a:lnTo>
                    <a:lnTo>
                      <a:pt x="412" y="355"/>
                    </a:lnTo>
                    <a:lnTo>
                      <a:pt x="418" y="359"/>
                    </a:lnTo>
                    <a:lnTo>
                      <a:pt x="424" y="362"/>
                    </a:lnTo>
                    <a:lnTo>
                      <a:pt x="426" y="362"/>
                    </a:lnTo>
                    <a:lnTo>
                      <a:pt x="434" y="360"/>
                    </a:lnTo>
                    <a:lnTo>
                      <a:pt x="435" y="360"/>
                    </a:lnTo>
                    <a:lnTo>
                      <a:pt x="436" y="363"/>
                    </a:lnTo>
                    <a:lnTo>
                      <a:pt x="437" y="364"/>
                    </a:lnTo>
                    <a:lnTo>
                      <a:pt x="436" y="367"/>
                    </a:lnTo>
                    <a:lnTo>
                      <a:pt x="433" y="370"/>
                    </a:lnTo>
                    <a:lnTo>
                      <a:pt x="431" y="373"/>
                    </a:lnTo>
                    <a:lnTo>
                      <a:pt x="430" y="375"/>
                    </a:lnTo>
                    <a:lnTo>
                      <a:pt x="430" y="377"/>
                    </a:lnTo>
                    <a:lnTo>
                      <a:pt x="430" y="380"/>
                    </a:lnTo>
                    <a:lnTo>
                      <a:pt x="428" y="381"/>
                    </a:lnTo>
                    <a:lnTo>
                      <a:pt x="428" y="380"/>
                    </a:lnTo>
                    <a:lnTo>
                      <a:pt x="427" y="380"/>
                    </a:lnTo>
                    <a:lnTo>
                      <a:pt x="427" y="380"/>
                    </a:lnTo>
                    <a:lnTo>
                      <a:pt x="426" y="380"/>
                    </a:lnTo>
                    <a:lnTo>
                      <a:pt x="426" y="382"/>
                    </a:lnTo>
                    <a:lnTo>
                      <a:pt x="422" y="383"/>
                    </a:lnTo>
                    <a:lnTo>
                      <a:pt x="419" y="385"/>
                    </a:lnTo>
                    <a:lnTo>
                      <a:pt x="408" y="396"/>
                    </a:lnTo>
                    <a:lnTo>
                      <a:pt x="403" y="399"/>
                    </a:lnTo>
                    <a:lnTo>
                      <a:pt x="402" y="401"/>
                    </a:lnTo>
                    <a:lnTo>
                      <a:pt x="401" y="404"/>
                    </a:lnTo>
                    <a:lnTo>
                      <a:pt x="398" y="407"/>
                    </a:lnTo>
                    <a:lnTo>
                      <a:pt x="395" y="409"/>
                    </a:lnTo>
                    <a:lnTo>
                      <a:pt x="388" y="410"/>
                    </a:lnTo>
                    <a:lnTo>
                      <a:pt x="382" y="413"/>
                    </a:lnTo>
                    <a:lnTo>
                      <a:pt x="379" y="412"/>
                    </a:lnTo>
                    <a:lnTo>
                      <a:pt x="371" y="412"/>
                    </a:lnTo>
                    <a:lnTo>
                      <a:pt x="366" y="408"/>
                    </a:lnTo>
                    <a:lnTo>
                      <a:pt x="357" y="406"/>
                    </a:lnTo>
                    <a:lnTo>
                      <a:pt x="354" y="400"/>
                    </a:lnTo>
                    <a:lnTo>
                      <a:pt x="350" y="400"/>
                    </a:lnTo>
                    <a:lnTo>
                      <a:pt x="347" y="400"/>
                    </a:lnTo>
                    <a:lnTo>
                      <a:pt x="345" y="399"/>
                    </a:lnTo>
                    <a:lnTo>
                      <a:pt x="345" y="397"/>
                    </a:lnTo>
                    <a:lnTo>
                      <a:pt x="345" y="395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38" y="397"/>
                    </a:lnTo>
                    <a:lnTo>
                      <a:pt x="337" y="398"/>
                    </a:lnTo>
                    <a:lnTo>
                      <a:pt x="336" y="397"/>
                    </a:lnTo>
                    <a:lnTo>
                      <a:pt x="335" y="397"/>
                    </a:lnTo>
                    <a:lnTo>
                      <a:pt x="335" y="399"/>
                    </a:lnTo>
                    <a:lnTo>
                      <a:pt x="333" y="399"/>
                    </a:lnTo>
                    <a:lnTo>
                      <a:pt x="330" y="398"/>
                    </a:lnTo>
                    <a:lnTo>
                      <a:pt x="322" y="395"/>
                    </a:lnTo>
                    <a:lnTo>
                      <a:pt x="321" y="395"/>
                    </a:lnTo>
                    <a:lnTo>
                      <a:pt x="315" y="394"/>
                    </a:lnTo>
                    <a:lnTo>
                      <a:pt x="313" y="393"/>
                    </a:lnTo>
                    <a:lnTo>
                      <a:pt x="311" y="390"/>
                    </a:lnTo>
                    <a:lnTo>
                      <a:pt x="310" y="389"/>
                    </a:lnTo>
                    <a:lnTo>
                      <a:pt x="309" y="388"/>
                    </a:lnTo>
                    <a:lnTo>
                      <a:pt x="304" y="390"/>
                    </a:lnTo>
                    <a:lnTo>
                      <a:pt x="303" y="392"/>
                    </a:lnTo>
                    <a:lnTo>
                      <a:pt x="300" y="395"/>
                    </a:lnTo>
                    <a:lnTo>
                      <a:pt x="282" y="407"/>
                    </a:lnTo>
                    <a:lnTo>
                      <a:pt x="278" y="413"/>
                    </a:lnTo>
                    <a:lnTo>
                      <a:pt x="274" y="421"/>
                    </a:lnTo>
                    <a:lnTo>
                      <a:pt x="274" y="424"/>
                    </a:lnTo>
                    <a:lnTo>
                      <a:pt x="276" y="436"/>
                    </a:lnTo>
                    <a:lnTo>
                      <a:pt x="279" y="442"/>
                    </a:lnTo>
                    <a:lnTo>
                      <a:pt x="280" y="444"/>
                    </a:lnTo>
                    <a:lnTo>
                      <a:pt x="278" y="444"/>
                    </a:lnTo>
                    <a:lnTo>
                      <a:pt x="274" y="443"/>
                    </a:lnTo>
                    <a:lnTo>
                      <a:pt x="271" y="442"/>
                    </a:lnTo>
                    <a:lnTo>
                      <a:pt x="269" y="443"/>
                    </a:lnTo>
                    <a:lnTo>
                      <a:pt x="266" y="444"/>
                    </a:lnTo>
                    <a:lnTo>
                      <a:pt x="264" y="445"/>
                    </a:lnTo>
                    <a:lnTo>
                      <a:pt x="262" y="445"/>
                    </a:lnTo>
                    <a:lnTo>
                      <a:pt x="261" y="446"/>
                    </a:lnTo>
                    <a:lnTo>
                      <a:pt x="260" y="447"/>
                    </a:lnTo>
                    <a:lnTo>
                      <a:pt x="260" y="448"/>
                    </a:lnTo>
                    <a:lnTo>
                      <a:pt x="257" y="448"/>
                    </a:lnTo>
                    <a:lnTo>
                      <a:pt x="250" y="446"/>
                    </a:lnTo>
                    <a:lnTo>
                      <a:pt x="244" y="444"/>
                    </a:lnTo>
                    <a:lnTo>
                      <a:pt x="241" y="446"/>
                    </a:lnTo>
                    <a:lnTo>
                      <a:pt x="239" y="447"/>
                    </a:lnTo>
                    <a:lnTo>
                      <a:pt x="237" y="447"/>
                    </a:lnTo>
                    <a:lnTo>
                      <a:pt x="236" y="446"/>
                    </a:lnTo>
                    <a:lnTo>
                      <a:pt x="235" y="444"/>
                    </a:lnTo>
                    <a:lnTo>
                      <a:pt x="232" y="443"/>
                    </a:lnTo>
                    <a:lnTo>
                      <a:pt x="227" y="440"/>
                    </a:lnTo>
                    <a:lnTo>
                      <a:pt x="227" y="439"/>
                    </a:lnTo>
                    <a:lnTo>
                      <a:pt x="228" y="438"/>
                    </a:lnTo>
                    <a:lnTo>
                      <a:pt x="228" y="437"/>
                    </a:lnTo>
                    <a:lnTo>
                      <a:pt x="227" y="436"/>
                    </a:lnTo>
                    <a:lnTo>
                      <a:pt x="222" y="434"/>
                    </a:lnTo>
                    <a:lnTo>
                      <a:pt x="220" y="434"/>
                    </a:lnTo>
                    <a:lnTo>
                      <a:pt x="218" y="435"/>
                    </a:lnTo>
                    <a:lnTo>
                      <a:pt x="217" y="436"/>
                    </a:lnTo>
                    <a:lnTo>
                      <a:pt x="215" y="431"/>
                    </a:lnTo>
                    <a:lnTo>
                      <a:pt x="213" y="431"/>
                    </a:lnTo>
                    <a:lnTo>
                      <a:pt x="210" y="430"/>
                    </a:lnTo>
                    <a:lnTo>
                      <a:pt x="206" y="429"/>
                    </a:lnTo>
                    <a:lnTo>
                      <a:pt x="203" y="427"/>
                    </a:lnTo>
                    <a:lnTo>
                      <a:pt x="194" y="424"/>
                    </a:lnTo>
                    <a:lnTo>
                      <a:pt x="192" y="424"/>
                    </a:lnTo>
                    <a:lnTo>
                      <a:pt x="191" y="425"/>
                    </a:lnTo>
                    <a:lnTo>
                      <a:pt x="190" y="426"/>
                    </a:lnTo>
                    <a:lnTo>
                      <a:pt x="190" y="431"/>
                    </a:lnTo>
                    <a:lnTo>
                      <a:pt x="189" y="432"/>
                    </a:lnTo>
                    <a:lnTo>
                      <a:pt x="185" y="432"/>
                    </a:lnTo>
                    <a:lnTo>
                      <a:pt x="180" y="431"/>
                    </a:lnTo>
                    <a:lnTo>
                      <a:pt x="178" y="431"/>
                    </a:lnTo>
                    <a:lnTo>
                      <a:pt x="176" y="431"/>
                    </a:lnTo>
                    <a:lnTo>
                      <a:pt x="174" y="430"/>
                    </a:lnTo>
                    <a:lnTo>
                      <a:pt x="166" y="432"/>
                    </a:lnTo>
                    <a:lnTo>
                      <a:pt x="164" y="431"/>
                    </a:lnTo>
                    <a:lnTo>
                      <a:pt x="162" y="429"/>
                    </a:lnTo>
                    <a:lnTo>
                      <a:pt x="160" y="427"/>
                    </a:lnTo>
                    <a:lnTo>
                      <a:pt x="158" y="426"/>
                    </a:lnTo>
                    <a:lnTo>
                      <a:pt x="157" y="425"/>
                    </a:lnTo>
                    <a:lnTo>
                      <a:pt x="155" y="425"/>
                    </a:lnTo>
                    <a:lnTo>
                      <a:pt x="153" y="426"/>
                    </a:lnTo>
                    <a:lnTo>
                      <a:pt x="150" y="426"/>
                    </a:lnTo>
                    <a:lnTo>
                      <a:pt x="148" y="426"/>
                    </a:lnTo>
                    <a:lnTo>
                      <a:pt x="147" y="426"/>
                    </a:lnTo>
                    <a:lnTo>
                      <a:pt x="141" y="421"/>
                    </a:lnTo>
                    <a:lnTo>
                      <a:pt x="140" y="420"/>
                    </a:lnTo>
                    <a:lnTo>
                      <a:pt x="138" y="419"/>
                    </a:lnTo>
                    <a:lnTo>
                      <a:pt x="134" y="419"/>
                    </a:lnTo>
                    <a:lnTo>
                      <a:pt x="126" y="416"/>
                    </a:lnTo>
                    <a:lnTo>
                      <a:pt x="122" y="414"/>
                    </a:lnTo>
                    <a:lnTo>
                      <a:pt x="122" y="413"/>
                    </a:lnTo>
                    <a:lnTo>
                      <a:pt x="122" y="412"/>
                    </a:lnTo>
                    <a:lnTo>
                      <a:pt x="121" y="412"/>
                    </a:lnTo>
                    <a:lnTo>
                      <a:pt x="120" y="414"/>
                    </a:lnTo>
                    <a:lnTo>
                      <a:pt x="119" y="415"/>
                    </a:lnTo>
                    <a:lnTo>
                      <a:pt x="118" y="415"/>
                    </a:lnTo>
                    <a:lnTo>
                      <a:pt x="117" y="415"/>
                    </a:lnTo>
                    <a:lnTo>
                      <a:pt x="116" y="414"/>
                    </a:lnTo>
                    <a:lnTo>
                      <a:pt x="115" y="413"/>
                    </a:lnTo>
                    <a:lnTo>
                      <a:pt x="116" y="412"/>
                    </a:lnTo>
                    <a:lnTo>
                      <a:pt x="117" y="410"/>
                    </a:lnTo>
                    <a:lnTo>
                      <a:pt x="118" y="407"/>
                    </a:lnTo>
                    <a:lnTo>
                      <a:pt x="118" y="405"/>
                    </a:lnTo>
                    <a:lnTo>
                      <a:pt x="116" y="404"/>
                    </a:lnTo>
                    <a:lnTo>
                      <a:pt x="112" y="403"/>
                    </a:lnTo>
                    <a:lnTo>
                      <a:pt x="110" y="403"/>
                    </a:lnTo>
                    <a:lnTo>
                      <a:pt x="107" y="402"/>
                    </a:lnTo>
                    <a:lnTo>
                      <a:pt x="106" y="401"/>
                    </a:lnTo>
                    <a:lnTo>
                      <a:pt x="104" y="399"/>
                    </a:lnTo>
                    <a:lnTo>
                      <a:pt x="104" y="397"/>
                    </a:lnTo>
                    <a:lnTo>
                      <a:pt x="110" y="396"/>
                    </a:lnTo>
                    <a:lnTo>
                      <a:pt x="115" y="390"/>
                    </a:lnTo>
                    <a:lnTo>
                      <a:pt x="120" y="368"/>
                    </a:lnTo>
                    <a:lnTo>
                      <a:pt x="123" y="341"/>
                    </a:lnTo>
                    <a:lnTo>
                      <a:pt x="126" y="336"/>
                    </a:lnTo>
                    <a:lnTo>
                      <a:pt x="129" y="335"/>
                    </a:lnTo>
                    <a:lnTo>
                      <a:pt x="127" y="331"/>
                    </a:lnTo>
                    <a:lnTo>
                      <a:pt x="125" y="333"/>
                    </a:lnTo>
                    <a:lnTo>
                      <a:pt x="124" y="335"/>
                    </a:lnTo>
                    <a:lnTo>
                      <a:pt x="124" y="336"/>
                    </a:lnTo>
                    <a:lnTo>
                      <a:pt x="125" y="312"/>
                    </a:lnTo>
                    <a:lnTo>
                      <a:pt x="127" y="303"/>
                    </a:lnTo>
                    <a:lnTo>
                      <a:pt x="129" y="293"/>
                    </a:lnTo>
                    <a:lnTo>
                      <a:pt x="134" y="297"/>
                    </a:lnTo>
                    <a:lnTo>
                      <a:pt x="138" y="301"/>
                    </a:lnTo>
                    <a:lnTo>
                      <a:pt x="140" y="304"/>
                    </a:lnTo>
                    <a:lnTo>
                      <a:pt x="143" y="315"/>
                    </a:lnTo>
                    <a:lnTo>
                      <a:pt x="145" y="317"/>
                    </a:lnTo>
                    <a:lnTo>
                      <a:pt x="148" y="320"/>
                    </a:lnTo>
                    <a:lnTo>
                      <a:pt x="147" y="317"/>
                    </a:lnTo>
                    <a:lnTo>
                      <a:pt x="145" y="315"/>
                    </a:lnTo>
                    <a:lnTo>
                      <a:pt x="141" y="300"/>
                    </a:lnTo>
                    <a:lnTo>
                      <a:pt x="139" y="296"/>
                    </a:lnTo>
                    <a:lnTo>
                      <a:pt x="136" y="293"/>
                    </a:lnTo>
                    <a:lnTo>
                      <a:pt x="126" y="285"/>
                    </a:lnTo>
                    <a:lnTo>
                      <a:pt x="125" y="284"/>
                    </a:lnTo>
                    <a:lnTo>
                      <a:pt x="125" y="281"/>
                    </a:lnTo>
                    <a:lnTo>
                      <a:pt x="128" y="281"/>
                    </a:lnTo>
                    <a:lnTo>
                      <a:pt x="131" y="283"/>
                    </a:lnTo>
                    <a:lnTo>
                      <a:pt x="131" y="281"/>
                    </a:lnTo>
                    <a:lnTo>
                      <a:pt x="130" y="279"/>
                    </a:lnTo>
                    <a:lnTo>
                      <a:pt x="128" y="273"/>
                    </a:lnTo>
                    <a:lnTo>
                      <a:pt x="127" y="259"/>
                    </a:lnTo>
                    <a:lnTo>
                      <a:pt x="127" y="257"/>
                    </a:lnTo>
                    <a:lnTo>
                      <a:pt x="127" y="254"/>
                    </a:lnTo>
                    <a:lnTo>
                      <a:pt x="124" y="253"/>
                    </a:lnTo>
                    <a:lnTo>
                      <a:pt x="121" y="253"/>
                    </a:lnTo>
                    <a:lnTo>
                      <a:pt x="118" y="252"/>
                    </a:lnTo>
                    <a:lnTo>
                      <a:pt x="104" y="244"/>
                    </a:lnTo>
                    <a:lnTo>
                      <a:pt x="100" y="235"/>
                    </a:lnTo>
                    <a:lnTo>
                      <a:pt x="95" y="229"/>
                    </a:lnTo>
                    <a:lnTo>
                      <a:pt x="94" y="226"/>
                    </a:lnTo>
                    <a:lnTo>
                      <a:pt x="94" y="223"/>
                    </a:lnTo>
                    <a:lnTo>
                      <a:pt x="96" y="217"/>
                    </a:lnTo>
                    <a:lnTo>
                      <a:pt x="94" y="213"/>
                    </a:lnTo>
                    <a:lnTo>
                      <a:pt x="92" y="212"/>
                    </a:lnTo>
                    <a:lnTo>
                      <a:pt x="90" y="211"/>
                    </a:lnTo>
                    <a:lnTo>
                      <a:pt x="92" y="207"/>
                    </a:lnTo>
                    <a:lnTo>
                      <a:pt x="93" y="205"/>
                    </a:lnTo>
                    <a:lnTo>
                      <a:pt x="96" y="205"/>
                    </a:lnTo>
                    <a:lnTo>
                      <a:pt x="100" y="205"/>
                    </a:lnTo>
                    <a:lnTo>
                      <a:pt x="103" y="207"/>
                    </a:lnTo>
                    <a:lnTo>
                      <a:pt x="106" y="208"/>
                    </a:lnTo>
                    <a:lnTo>
                      <a:pt x="98" y="203"/>
                    </a:lnTo>
                    <a:lnTo>
                      <a:pt x="85" y="205"/>
                    </a:lnTo>
                    <a:lnTo>
                      <a:pt x="82" y="204"/>
                    </a:lnTo>
                    <a:lnTo>
                      <a:pt x="79" y="203"/>
                    </a:lnTo>
                    <a:lnTo>
                      <a:pt x="78" y="199"/>
                    </a:lnTo>
                    <a:lnTo>
                      <a:pt x="80" y="198"/>
                    </a:lnTo>
                    <a:lnTo>
                      <a:pt x="82" y="195"/>
                    </a:lnTo>
                    <a:lnTo>
                      <a:pt x="80" y="193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2"/>
                    </a:lnTo>
                    <a:lnTo>
                      <a:pt x="69" y="191"/>
                    </a:lnTo>
                    <a:lnTo>
                      <a:pt x="71" y="188"/>
                    </a:lnTo>
                    <a:lnTo>
                      <a:pt x="69" y="187"/>
                    </a:lnTo>
                    <a:lnTo>
                      <a:pt x="67" y="187"/>
                    </a:lnTo>
                    <a:lnTo>
                      <a:pt x="63" y="188"/>
                    </a:lnTo>
                    <a:lnTo>
                      <a:pt x="60" y="187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3" y="184"/>
                    </a:lnTo>
                    <a:lnTo>
                      <a:pt x="50" y="182"/>
                    </a:lnTo>
                    <a:lnTo>
                      <a:pt x="48" y="182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30" y="176"/>
                    </a:lnTo>
                    <a:lnTo>
                      <a:pt x="24" y="175"/>
                    </a:lnTo>
                    <a:lnTo>
                      <a:pt x="19" y="177"/>
                    </a:lnTo>
                    <a:lnTo>
                      <a:pt x="16" y="176"/>
                    </a:lnTo>
                    <a:lnTo>
                      <a:pt x="14" y="173"/>
                    </a:lnTo>
                    <a:lnTo>
                      <a:pt x="12" y="169"/>
                    </a:lnTo>
                    <a:lnTo>
                      <a:pt x="3" y="165"/>
                    </a:lnTo>
                    <a:lnTo>
                      <a:pt x="5" y="163"/>
                    </a:lnTo>
                    <a:lnTo>
                      <a:pt x="9" y="162"/>
                    </a:lnTo>
                    <a:lnTo>
                      <a:pt x="14" y="160"/>
                    </a:lnTo>
                    <a:lnTo>
                      <a:pt x="15" y="158"/>
                    </a:lnTo>
                    <a:lnTo>
                      <a:pt x="12" y="156"/>
                    </a:lnTo>
                    <a:lnTo>
                      <a:pt x="9" y="155"/>
                    </a:lnTo>
                    <a:lnTo>
                      <a:pt x="8" y="154"/>
                    </a:lnTo>
                    <a:lnTo>
                      <a:pt x="7" y="152"/>
                    </a:lnTo>
                    <a:lnTo>
                      <a:pt x="8" y="151"/>
                    </a:lnTo>
                    <a:lnTo>
                      <a:pt x="9" y="151"/>
                    </a:lnTo>
                    <a:lnTo>
                      <a:pt x="13" y="152"/>
                    </a:lnTo>
                    <a:lnTo>
                      <a:pt x="18" y="151"/>
                    </a:lnTo>
                    <a:lnTo>
                      <a:pt x="16" y="149"/>
                    </a:lnTo>
                    <a:lnTo>
                      <a:pt x="14" y="148"/>
                    </a:lnTo>
                    <a:lnTo>
                      <a:pt x="13" y="148"/>
                    </a:lnTo>
                    <a:lnTo>
                      <a:pt x="8" y="148"/>
                    </a:lnTo>
                    <a:lnTo>
                      <a:pt x="6" y="148"/>
                    </a:lnTo>
                    <a:lnTo>
                      <a:pt x="2" y="148"/>
                    </a:lnTo>
                    <a:lnTo>
                      <a:pt x="1" y="146"/>
                    </a:lnTo>
                    <a:lnTo>
                      <a:pt x="0" y="143"/>
                    </a:lnTo>
                    <a:lnTo>
                      <a:pt x="2" y="139"/>
                    </a:lnTo>
                    <a:lnTo>
                      <a:pt x="8" y="134"/>
                    </a:lnTo>
                    <a:lnTo>
                      <a:pt x="25" y="130"/>
                    </a:lnTo>
                    <a:lnTo>
                      <a:pt x="32" y="131"/>
                    </a:lnTo>
                    <a:lnTo>
                      <a:pt x="37" y="130"/>
                    </a:lnTo>
                    <a:lnTo>
                      <a:pt x="43" y="127"/>
                    </a:lnTo>
                    <a:lnTo>
                      <a:pt x="45" y="124"/>
                    </a:lnTo>
                    <a:lnTo>
                      <a:pt x="54" y="123"/>
                    </a:lnTo>
                    <a:lnTo>
                      <a:pt x="62" y="125"/>
                    </a:lnTo>
                    <a:lnTo>
                      <a:pt x="69" y="135"/>
                    </a:lnTo>
                    <a:lnTo>
                      <a:pt x="73" y="139"/>
                    </a:lnTo>
                    <a:lnTo>
                      <a:pt x="81" y="133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98" y="134"/>
                    </a:lnTo>
                    <a:lnTo>
                      <a:pt x="100" y="130"/>
                    </a:lnTo>
                    <a:lnTo>
                      <a:pt x="102" y="132"/>
                    </a:lnTo>
                    <a:lnTo>
                      <a:pt x="103" y="134"/>
                    </a:lnTo>
                    <a:lnTo>
                      <a:pt x="117" y="133"/>
                    </a:lnTo>
                    <a:lnTo>
                      <a:pt x="119" y="133"/>
                    </a:lnTo>
                    <a:lnTo>
                      <a:pt x="115" y="130"/>
                    </a:lnTo>
                    <a:lnTo>
                      <a:pt x="112" y="125"/>
                    </a:lnTo>
                    <a:lnTo>
                      <a:pt x="112" y="104"/>
                    </a:lnTo>
                    <a:lnTo>
                      <a:pt x="108" y="98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7" y="78"/>
                    </a:lnTo>
                    <a:lnTo>
                      <a:pt x="111" y="78"/>
                    </a:lnTo>
                    <a:lnTo>
                      <a:pt x="119" y="76"/>
                    </a:lnTo>
                    <a:lnTo>
                      <a:pt x="123" y="78"/>
                    </a:lnTo>
                    <a:lnTo>
                      <a:pt x="123" y="82"/>
                    </a:lnTo>
                    <a:lnTo>
                      <a:pt x="124" y="88"/>
                    </a:lnTo>
                    <a:lnTo>
                      <a:pt x="125" y="90"/>
                    </a:lnTo>
                    <a:lnTo>
                      <a:pt x="127" y="94"/>
                    </a:lnTo>
                    <a:lnTo>
                      <a:pt x="133" y="93"/>
                    </a:lnTo>
                    <a:lnTo>
                      <a:pt x="140" y="95"/>
                    </a:lnTo>
                    <a:lnTo>
                      <a:pt x="149" y="95"/>
                    </a:lnTo>
                    <a:lnTo>
                      <a:pt x="161" y="98"/>
                    </a:lnTo>
                    <a:lnTo>
                      <a:pt x="167" y="97"/>
                    </a:lnTo>
                    <a:lnTo>
                      <a:pt x="172" y="93"/>
                    </a:lnTo>
                    <a:lnTo>
                      <a:pt x="182" y="90"/>
                    </a:lnTo>
                    <a:lnTo>
                      <a:pt x="183" y="89"/>
                    </a:lnTo>
                    <a:lnTo>
                      <a:pt x="177" y="89"/>
                    </a:lnTo>
                    <a:lnTo>
                      <a:pt x="172" y="87"/>
                    </a:lnTo>
                    <a:lnTo>
                      <a:pt x="171" y="84"/>
                    </a:lnTo>
                    <a:lnTo>
                      <a:pt x="172" y="82"/>
                    </a:lnTo>
                    <a:lnTo>
                      <a:pt x="174" y="77"/>
                    </a:lnTo>
                    <a:lnTo>
                      <a:pt x="189" y="68"/>
                    </a:lnTo>
                    <a:lnTo>
                      <a:pt x="200" y="65"/>
                    </a:lnTo>
                    <a:lnTo>
                      <a:pt x="211" y="61"/>
                    </a:lnTo>
                    <a:lnTo>
                      <a:pt x="216" y="56"/>
                    </a:lnTo>
                    <a:lnTo>
                      <a:pt x="220" y="49"/>
                    </a:lnTo>
                    <a:lnTo>
                      <a:pt x="221" y="48"/>
                    </a:lnTo>
                    <a:lnTo>
                      <a:pt x="223" y="47"/>
                    </a:lnTo>
                    <a:lnTo>
                      <a:pt x="222" y="44"/>
                    </a:lnTo>
                    <a:lnTo>
                      <a:pt x="223" y="20"/>
                    </a:lnTo>
                    <a:lnTo>
                      <a:pt x="224" y="15"/>
                    </a:lnTo>
                    <a:lnTo>
                      <a:pt x="226" y="12"/>
                    </a:lnTo>
                    <a:lnTo>
                      <a:pt x="229" y="9"/>
                    </a:lnTo>
                    <a:lnTo>
                      <a:pt x="234" y="6"/>
                    </a:lnTo>
                    <a:lnTo>
                      <a:pt x="253" y="2"/>
                    </a:lnTo>
                    <a:lnTo>
                      <a:pt x="256" y="0"/>
                    </a:lnTo>
                    <a:lnTo>
                      <a:pt x="256" y="3"/>
                    </a:lnTo>
                    <a:lnTo>
                      <a:pt x="257" y="6"/>
                    </a:lnTo>
                    <a:lnTo>
                      <a:pt x="258" y="8"/>
                    </a:lnTo>
                    <a:lnTo>
                      <a:pt x="258" y="10"/>
                    </a:lnTo>
                    <a:lnTo>
                      <a:pt x="258" y="12"/>
                    </a:lnTo>
                    <a:lnTo>
                      <a:pt x="261" y="16"/>
                    </a:lnTo>
                    <a:lnTo>
                      <a:pt x="264" y="19"/>
                    </a:lnTo>
                    <a:lnTo>
                      <a:pt x="267" y="21"/>
                    </a:lnTo>
                    <a:lnTo>
                      <a:pt x="268" y="21"/>
                    </a:lnTo>
                    <a:close/>
                    <a:moveTo>
                      <a:pt x="126" y="274"/>
                    </a:moveTo>
                    <a:lnTo>
                      <a:pt x="125" y="279"/>
                    </a:lnTo>
                    <a:lnTo>
                      <a:pt x="122" y="275"/>
                    </a:lnTo>
                    <a:lnTo>
                      <a:pt x="119" y="271"/>
                    </a:lnTo>
                    <a:lnTo>
                      <a:pt x="118" y="268"/>
                    </a:lnTo>
                    <a:lnTo>
                      <a:pt x="118" y="267"/>
                    </a:lnTo>
                    <a:lnTo>
                      <a:pt x="122" y="269"/>
                    </a:lnTo>
                    <a:lnTo>
                      <a:pt x="126" y="274"/>
                    </a:lnTo>
                    <a:close/>
                    <a:moveTo>
                      <a:pt x="500" y="426"/>
                    </a:moveTo>
                    <a:lnTo>
                      <a:pt x="499" y="433"/>
                    </a:lnTo>
                    <a:lnTo>
                      <a:pt x="500" y="435"/>
                    </a:lnTo>
                    <a:lnTo>
                      <a:pt x="501" y="436"/>
                    </a:lnTo>
                    <a:lnTo>
                      <a:pt x="501" y="438"/>
                    </a:lnTo>
                    <a:lnTo>
                      <a:pt x="502" y="457"/>
                    </a:lnTo>
                    <a:lnTo>
                      <a:pt x="502" y="458"/>
                    </a:lnTo>
                    <a:lnTo>
                      <a:pt x="498" y="465"/>
                    </a:lnTo>
                    <a:lnTo>
                      <a:pt x="497" y="468"/>
                    </a:lnTo>
                    <a:lnTo>
                      <a:pt x="497" y="477"/>
                    </a:lnTo>
                    <a:lnTo>
                      <a:pt x="496" y="479"/>
                    </a:lnTo>
                    <a:lnTo>
                      <a:pt x="495" y="482"/>
                    </a:lnTo>
                    <a:lnTo>
                      <a:pt x="492" y="489"/>
                    </a:lnTo>
                    <a:lnTo>
                      <a:pt x="489" y="493"/>
                    </a:lnTo>
                    <a:lnTo>
                      <a:pt x="483" y="489"/>
                    </a:lnTo>
                    <a:lnTo>
                      <a:pt x="479" y="487"/>
                    </a:lnTo>
                    <a:lnTo>
                      <a:pt x="477" y="485"/>
                    </a:lnTo>
                    <a:lnTo>
                      <a:pt x="476" y="483"/>
                    </a:lnTo>
                    <a:lnTo>
                      <a:pt x="477" y="482"/>
                    </a:lnTo>
                    <a:lnTo>
                      <a:pt x="479" y="480"/>
                    </a:lnTo>
                    <a:lnTo>
                      <a:pt x="479" y="478"/>
                    </a:lnTo>
                    <a:lnTo>
                      <a:pt x="475" y="476"/>
                    </a:lnTo>
                    <a:lnTo>
                      <a:pt x="473" y="475"/>
                    </a:lnTo>
                    <a:lnTo>
                      <a:pt x="473" y="473"/>
                    </a:lnTo>
                    <a:lnTo>
                      <a:pt x="474" y="470"/>
                    </a:lnTo>
                    <a:lnTo>
                      <a:pt x="474" y="468"/>
                    </a:lnTo>
                    <a:lnTo>
                      <a:pt x="471" y="468"/>
                    </a:lnTo>
                    <a:lnTo>
                      <a:pt x="470" y="467"/>
                    </a:lnTo>
                    <a:lnTo>
                      <a:pt x="469" y="466"/>
                    </a:lnTo>
                    <a:lnTo>
                      <a:pt x="471" y="464"/>
                    </a:lnTo>
                    <a:lnTo>
                      <a:pt x="472" y="462"/>
                    </a:lnTo>
                    <a:lnTo>
                      <a:pt x="472" y="460"/>
                    </a:lnTo>
                    <a:lnTo>
                      <a:pt x="470" y="459"/>
                    </a:lnTo>
                    <a:lnTo>
                      <a:pt x="468" y="457"/>
                    </a:lnTo>
                    <a:lnTo>
                      <a:pt x="468" y="454"/>
                    </a:lnTo>
                    <a:lnTo>
                      <a:pt x="469" y="452"/>
                    </a:lnTo>
                    <a:lnTo>
                      <a:pt x="472" y="451"/>
                    </a:lnTo>
                    <a:lnTo>
                      <a:pt x="470" y="448"/>
                    </a:lnTo>
                    <a:lnTo>
                      <a:pt x="469" y="448"/>
                    </a:lnTo>
                    <a:lnTo>
                      <a:pt x="468" y="447"/>
                    </a:lnTo>
                    <a:lnTo>
                      <a:pt x="468" y="446"/>
                    </a:lnTo>
                    <a:lnTo>
                      <a:pt x="470" y="444"/>
                    </a:lnTo>
                    <a:lnTo>
                      <a:pt x="473" y="438"/>
                    </a:lnTo>
                    <a:lnTo>
                      <a:pt x="476" y="435"/>
                    </a:lnTo>
                    <a:lnTo>
                      <a:pt x="483" y="434"/>
                    </a:lnTo>
                    <a:lnTo>
                      <a:pt x="484" y="433"/>
                    </a:lnTo>
                    <a:lnTo>
                      <a:pt x="486" y="431"/>
                    </a:lnTo>
                    <a:lnTo>
                      <a:pt x="488" y="429"/>
                    </a:lnTo>
                    <a:lnTo>
                      <a:pt x="490" y="430"/>
                    </a:lnTo>
                    <a:lnTo>
                      <a:pt x="492" y="430"/>
                    </a:lnTo>
                    <a:lnTo>
                      <a:pt x="493" y="431"/>
                    </a:lnTo>
                    <a:lnTo>
                      <a:pt x="494" y="430"/>
                    </a:lnTo>
                    <a:lnTo>
                      <a:pt x="495" y="428"/>
                    </a:lnTo>
                    <a:lnTo>
                      <a:pt x="494" y="426"/>
                    </a:lnTo>
                    <a:lnTo>
                      <a:pt x="495" y="419"/>
                    </a:lnTo>
                    <a:lnTo>
                      <a:pt x="496" y="416"/>
                    </a:lnTo>
                    <a:lnTo>
                      <a:pt x="497" y="416"/>
                    </a:lnTo>
                    <a:lnTo>
                      <a:pt x="499" y="418"/>
                    </a:lnTo>
                    <a:lnTo>
                      <a:pt x="499" y="419"/>
                    </a:lnTo>
                    <a:lnTo>
                      <a:pt x="500" y="423"/>
                    </a:lnTo>
                    <a:lnTo>
                      <a:pt x="500" y="42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" name="Freeform 79">
                <a:extLst>
                  <a:ext uri="{FF2B5EF4-FFF2-40B4-BE49-F238E27FC236}">
                    <a16:creationId xmlns:a16="http://schemas.microsoft.com/office/drawing/2014/main" id="{FFEF992E-EE36-9FFE-0AD8-38914D020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886"/>
                <a:ext cx="59" cy="64"/>
              </a:xfrm>
              <a:custGeom>
                <a:avLst/>
                <a:gdLst>
                  <a:gd name="T0" fmla="*/ 156 w 202"/>
                  <a:gd name="T1" fmla="*/ 23 h 217"/>
                  <a:gd name="T2" fmla="*/ 157 w 202"/>
                  <a:gd name="T3" fmla="*/ 36 h 217"/>
                  <a:gd name="T4" fmla="*/ 176 w 202"/>
                  <a:gd name="T5" fmla="*/ 32 h 217"/>
                  <a:gd name="T6" fmla="*/ 196 w 202"/>
                  <a:gd name="T7" fmla="*/ 41 h 217"/>
                  <a:gd name="T8" fmla="*/ 201 w 202"/>
                  <a:gd name="T9" fmla="*/ 52 h 217"/>
                  <a:gd name="T10" fmla="*/ 193 w 202"/>
                  <a:gd name="T11" fmla="*/ 61 h 217"/>
                  <a:gd name="T12" fmla="*/ 182 w 202"/>
                  <a:gd name="T13" fmla="*/ 71 h 217"/>
                  <a:gd name="T14" fmla="*/ 182 w 202"/>
                  <a:gd name="T15" fmla="*/ 89 h 217"/>
                  <a:gd name="T16" fmla="*/ 198 w 202"/>
                  <a:gd name="T17" fmla="*/ 97 h 217"/>
                  <a:gd name="T18" fmla="*/ 200 w 202"/>
                  <a:gd name="T19" fmla="*/ 114 h 217"/>
                  <a:gd name="T20" fmla="*/ 199 w 202"/>
                  <a:gd name="T21" fmla="*/ 136 h 217"/>
                  <a:gd name="T22" fmla="*/ 195 w 202"/>
                  <a:gd name="T23" fmla="*/ 149 h 217"/>
                  <a:gd name="T24" fmla="*/ 191 w 202"/>
                  <a:gd name="T25" fmla="*/ 159 h 217"/>
                  <a:gd name="T26" fmla="*/ 185 w 202"/>
                  <a:gd name="T27" fmla="*/ 167 h 217"/>
                  <a:gd name="T28" fmla="*/ 180 w 202"/>
                  <a:gd name="T29" fmla="*/ 160 h 217"/>
                  <a:gd name="T30" fmla="*/ 167 w 202"/>
                  <a:gd name="T31" fmla="*/ 164 h 217"/>
                  <a:gd name="T32" fmla="*/ 145 w 202"/>
                  <a:gd name="T33" fmla="*/ 152 h 217"/>
                  <a:gd name="T34" fmla="*/ 132 w 202"/>
                  <a:gd name="T35" fmla="*/ 147 h 217"/>
                  <a:gd name="T36" fmla="*/ 132 w 202"/>
                  <a:gd name="T37" fmla="*/ 154 h 217"/>
                  <a:gd name="T38" fmla="*/ 115 w 202"/>
                  <a:gd name="T39" fmla="*/ 164 h 217"/>
                  <a:gd name="T40" fmla="*/ 101 w 202"/>
                  <a:gd name="T41" fmla="*/ 162 h 217"/>
                  <a:gd name="T42" fmla="*/ 100 w 202"/>
                  <a:gd name="T43" fmla="*/ 177 h 217"/>
                  <a:gd name="T44" fmla="*/ 107 w 202"/>
                  <a:gd name="T45" fmla="*/ 185 h 217"/>
                  <a:gd name="T46" fmla="*/ 108 w 202"/>
                  <a:gd name="T47" fmla="*/ 193 h 217"/>
                  <a:gd name="T48" fmla="*/ 110 w 202"/>
                  <a:gd name="T49" fmla="*/ 202 h 217"/>
                  <a:gd name="T50" fmla="*/ 110 w 202"/>
                  <a:gd name="T51" fmla="*/ 209 h 217"/>
                  <a:gd name="T52" fmla="*/ 98 w 202"/>
                  <a:gd name="T53" fmla="*/ 203 h 217"/>
                  <a:gd name="T54" fmla="*/ 81 w 202"/>
                  <a:gd name="T55" fmla="*/ 214 h 217"/>
                  <a:gd name="T56" fmla="*/ 57 w 202"/>
                  <a:gd name="T57" fmla="*/ 186 h 217"/>
                  <a:gd name="T58" fmla="*/ 45 w 202"/>
                  <a:gd name="T59" fmla="*/ 171 h 217"/>
                  <a:gd name="T60" fmla="*/ 37 w 202"/>
                  <a:gd name="T61" fmla="*/ 165 h 217"/>
                  <a:gd name="T62" fmla="*/ 29 w 202"/>
                  <a:gd name="T63" fmla="*/ 156 h 217"/>
                  <a:gd name="T64" fmla="*/ 27 w 202"/>
                  <a:gd name="T65" fmla="*/ 149 h 217"/>
                  <a:gd name="T66" fmla="*/ 19 w 202"/>
                  <a:gd name="T67" fmla="*/ 143 h 217"/>
                  <a:gd name="T68" fmla="*/ 21 w 202"/>
                  <a:gd name="T69" fmla="*/ 137 h 217"/>
                  <a:gd name="T70" fmla="*/ 26 w 202"/>
                  <a:gd name="T71" fmla="*/ 133 h 217"/>
                  <a:gd name="T72" fmla="*/ 22 w 202"/>
                  <a:gd name="T73" fmla="*/ 127 h 217"/>
                  <a:gd name="T74" fmla="*/ 12 w 202"/>
                  <a:gd name="T75" fmla="*/ 126 h 217"/>
                  <a:gd name="T76" fmla="*/ 0 w 202"/>
                  <a:gd name="T77" fmla="*/ 101 h 217"/>
                  <a:gd name="T78" fmla="*/ 11 w 202"/>
                  <a:gd name="T79" fmla="*/ 103 h 217"/>
                  <a:gd name="T80" fmla="*/ 21 w 202"/>
                  <a:gd name="T81" fmla="*/ 76 h 217"/>
                  <a:gd name="T82" fmla="*/ 24 w 202"/>
                  <a:gd name="T83" fmla="*/ 74 h 217"/>
                  <a:gd name="T84" fmla="*/ 38 w 202"/>
                  <a:gd name="T85" fmla="*/ 76 h 217"/>
                  <a:gd name="T86" fmla="*/ 26 w 202"/>
                  <a:gd name="T87" fmla="*/ 68 h 217"/>
                  <a:gd name="T88" fmla="*/ 29 w 202"/>
                  <a:gd name="T89" fmla="*/ 58 h 217"/>
                  <a:gd name="T90" fmla="*/ 32 w 202"/>
                  <a:gd name="T91" fmla="*/ 53 h 217"/>
                  <a:gd name="T92" fmla="*/ 35 w 202"/>
                  <a:gd name="T93" fmla="*/ 43 h 217"/>
                  <a:gd name="T94" fmla="*/ 42 w 202"/>
                  <a:gd name="T95" fmla="*/ 47 h 217"/>
                  <a:gd name="T96" fmla="*/ 56 w 202"/>
                  <a:gd name="T97" fmla="*/ 46 h 217"/>
                  <a:gd name="T98" fmla="*/ 92 w 202"/>
                  <a:gd name="T99" fmla="*/ 41 h 217"/>
                  <a:gd name="T100" fmla="*/ 92 w 202"/>
                  <a:gd name="T101" fmla="*/ 5 h 217"/>
                  <a:gd name="T102" fmla="*/ 113 w 202"/>
                  <a:gd name="T103" fmla="*/ 1 h 217"/>
                  <a:gd name="T104" fmla="*/ 136 w 202"/>
                  <a:gd name="T105" fmla="*/ 2 h 217"/>
                  <a:gd name="T106" fmla="*/ 160 w 202"/>
                  <a:gd name="T107" fmla="*/ 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217">
                    <a:moveTo>
                      <a:pt x="161" y="5"/>
                    </a:moveTo>
                    <a:lnTo>
                      <a:pt x="160" y="8"/>
                    </a:lnTo>
                    <a:lnTo>
                      <a:pt x="158" y="14"/>
                    </a:lnTo>
                    <a:lnTo>
                      <a:pt x="156" y="18"/>
                    </a:lnTo>
                    <a:lnTo>
                      <a:pt x="156" y="23"/>
                    </a:lnTo>
                    <a:lnTo>
                      <a:pt x="157" y="27"/>
                    </a:lnTo>
                    <a:lnTo>
                      <a:pt x="158" y="30"/>
                    </a:lnTo>
                    <a:lnTo>
                      <a:pt x="159" y="33"/>
                    </a:lnTo>
                    <a:lnTo>
                      <a:pt x="158" y="35"/>
                    </a:lnTo>
                    <a:lnTo>
                      <a:pt x="157" y="36"/>
                    </a:lnTo>
                    <a:lnTo>
                      <a:pt x="158" y="37"/>
                    </a:lnTo>
                    <a:lnTo>
                      <a:pt x="160" y="37"/>
                    </a:lnTo>
                    <a:lnTo>
                      <a:pt x="163" y="36"/>
                    </a:lnTo>
                    <a:lnTo>
                      <a:pt x="169" y="35"/>
                    </a:lnTo>
                    <a:lnTo>
                      <a:pt x="176" y="32"/>
                    </a:lnTo>
                    <a:lnTo>
                      <a:pt x="180" y="31"/>
                    </a:lnTo>
                    <a:lnTo>
                      <a:pt x="188" y="32"/>
                    </a:lnTo>
                    <a:lnTo>
                      <a:pt x="192" y="33"/>
                    </a:lnTo>
                    <a:lnTo>
                      <a:pt x="194" y="34"/>
                    </a:lnTo>
                    <a:lnTo>
                      <a:pt x="196" y="41"/>
                    </a:lnTo>
                    <a:lnTo>
                      <a:pt x="197" y="43"/>
                    </a:lnTo>
                    <a:lnTo>
                      <a:pt x="199" y="46"/>
                    </a:lnTo>
                    <a:lnTo>
                      <a:pt x="200" y="49"/>
                    </a:lnTo>
                    <a:lnTo>
                      <a:pt x="201" y="51"/>
                    </a:lnTo>
                    <a:lnTo>
                      <a:pt x="201" y="52"/>
                    </a:lnTo>
                    <a:lnTo>
                      <a:pt x="199" y="54"/>
                    </a:lnTo>
                    <a:lnTo>
                      <a:pt x="197" y="57"/>
                    </a:lnTo>
                    <a:lnTo>
                      <a:pt x="197" y="59"/>
                    </a:lnTo>
                    <a:lnTo>
                      <a:pt x="195" y="60"/>
                    </a:lnTo>
                    <a:lnTo>
                      <a:pt x="193" y="61"/>
                    </a:lnTo>
                    <a:lnTo>
                      <a:pt x="188" y="62"/>
                    </a:lnTo>
                    <a:lnTo>
                      <a:pt x="188" y="63"/>
                    </a:lnTo>
                    <a:lnTo>
                      <a:pt x="186" y="66"/>
                    </a:lnTo>
                    <a:lnTo>
                      <a:pt x="184" y="68"/>
                    </a:lnTo>
                    <a:lnTo>
                      <a:pt x="182" y="71"/>
                    </a:lnTo>
                    <a:lnTo>
                      <a:pt x="181" y="74"/>
                    </a:lnTo>
                    <a:lnTo>
                      <a:pt x="181" y="78"/>
                    </a:lnTo>
                    <a:lnTo>
                      <a:pt x="181" y="84"/>
                    </a:lnTo>
                    <a:lnTo>
                      <a:pt x="180" y="88"/>
                    </a:lnTo>
                    <a:lnTo>
                      <a:pt x="182" y="89"/>
                    </a:lnTo>
                    <a:lnTo>
                      <a:pt x="188" y="90"/>
                    </a:lnTo>
                    <a:lnTo>
                      <a:pt x="189" y="91"/>
                    </a:lnTo>
                    <a:lnTo>
                      <a:pt x="191" y="93"/>
                    </a:lnTo>
                    <a:lnTo>
                      <a:pt x="193" y="95"/>
                    </a:lnTo>
                    <a:lnTo>
                      <a:pt x="198" y="97"/>
                    </a:lnTo>
                    <a:lnTo>
                      <a:pt x="200" y="99"/>
                    </a:lnTo>
                    <a:lnTo>
                      <a:pt x="202" y="101"/>
                    </a:lnTo>
                    <a:lnTo>
                      <a:pt x="202" y="102"/>
                    </a:lnTo>
                    <a:lnTo>
                      <a:pt x="201" y="108"/>
                    </a:lnTo>
                    <a:lnTo>
                      <a:pt x="200" y="114"/>
                    </a:lnTo>
                    <a:lnTo>
                      <a:pt x="200" y="119"/>
                    </a:lnTo>
                    <a:lnTo>
                      <a:pt x="201" y="123"/>
                    </a:lnTo>
                    <a:lnTo>
                      <a:pt x="201" y="130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200" y="140"/>
                    </a:lnTo>
                    <a:lnTo>
                      <a:pt x="199" y="146"/>
                    </a:lnTo>
                    <a:lnTo>
                      <a:pt x="198" y="147"/>
                    </a:lnTo>
                    <a:lnTo>
                      <a:pt x="195" y="149"/>
                    </a:lnTo>
                    <a:lnTo>
                      <a:pt x="194" y="150"/>
                    </a:lnTo>
                    <a:lnTo>
                      <a:pt x="194" y="153"/>
                    </a:lnTo>
                    <a:lnTo>
                      <a:pt x="192" y="157"/>
                    </a:lnTo>
                    <a:lnTo>
                      <a:pt x="191" y="158"/>
                    </a:lnTo>
                    <a:lnTo>
                      <a:pt x="191" y="159"/>
                    </a:lnTo>
                    <a:lnTo>
                      <a:pt x="192" y="161"/>
                    </a:lnTo>
                    <a:lnTo>
                      <a:pt x="192" y="163"/>
                    </a:lnTo>
                    <a:lnTo>
                      <a:pt x="190" y="165"/>
                    </a:lnTo>
                    <a:lnTo>
                      <a:pt x="188" y="167"/>
                    </a:lnTo>
                    <a:lnTo>
                      <a:pt x="185" y="167"/>
                    </a:lnTo>
                    <a:lnTo>
                      <a:pt x="181" y="166"/>
                    </a:lnTo>
                    <a:lnTo>
                      <a:pt x="180" y="165"/>
                    </a:lnTo>
                    <a:lnTo>
                      <a:pt x="181" y="163"/>
                    </a:lnTo>
                    <a:lnTo>
                      <a:pt x="181" y="162"/>
                    </a:lnTo>
                    <a:lnTo>
                      <a:pt x="180" y="160"/>
                    </a:lnTo>
                    <a:lnTo>
                      <a:pt x="178" y="156"/>
                    </a:lnTo>
                    <a:lnTo>
                      <a:pt x="176" y="155"/>
                    </a:lnTo>
                    <a:lnTo>
                      <a:pt x="175" y="157"/>
                    </a:lnTo>
                    <a:lnTo>
                      <a:pt x="172" y="160"/>
                    </a:lnTo>
                    <a:lnTo>
                      <a:pt x="167" y="164"/>
                    </a:lnTo>
                    <a:lnTo>
                      <a:pt x="163" y="164"/>
                    </a:lnTo>
                    <a:lnTo>
                      <a:pt x="156" y="163"/>
                    </a:lnTo>
                    <a:lnTo>
                      <a:pt x="150" y="161"/>
                    </a:lnTo>
                    <a:lnTo>
                      <a:pt x="147" y="156"/>
                    </a:lnTo>
                    <a:lnTo>
                      <a:pt x="145" y="152"/>
                    </a:lnTo>
                    <a:lnTo>
                      <a:pt x="143" y="148"/>
                    </a:lnTo>
                    <a:lnTo>
                      <a:pt x="140" y="146"/>
                    </a:lnTo>
                    <a:lnTo>
                      <a:pt x="137" y="144"/>
                    </a:lnTo>
                    <a:lnTo>
                      <a:pt x="136" y="144"/>
                    </a:lnTo>
                    <a:lnTo>
                      <a:pt x="132" y="147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1" y="152"/>
                    </a:lnTo>
                    <a:lnTo>
                      <a:pt x="131" y="153"/>
                    </a:lnTo>
                    <a:lnTo>
                      <a:pt x="132" y="154"/>
                    </a:lnTo>
                    <a:lnTo>
                      <a:pt x="132" y="156"/>
                    </a:lnTo>
                    <a:lnTo>
                      <a:pt x="131" y="159"/>
                    </a:lnTo>
                    <a:lnTo>
                      <a:pt x="131" y="162"/>
                    </a:lnTo>
                    <a:lnTo>
                      <a:pt x="117" y="165"/>
                    </a:lnTo>
                    <a:lnTo>
                      <a:pt x="115" y="164"/>
                    </a:lnTo>
                    <a:lnTo>
                      <a:pt x="113" y="162"/>
                    </a:lnTo>
                    <a:lnTo>
                      <a:pt x="111" y="162"/>
                    </a:lnTo>
                    <a:lnTo>
                      <a:pt x="106" y="164"/>
                    </a:lnTo>
                    <a:lnTo>
                      <a:pt x="103" y="163"/>
                    </a:lnTo>
                    <a:lnTo>
                      <a:pt x="101" y="162"/>
                    </a:lnTo>
                    <a:lnTo>
                      <a:pt x="100" y="163"/>
                    </a:lnTo>
                    <a:lnTo>
                      <a:pt x="100" y="164"/>
                    </a:lnTo>
                    <a:lnTo>
                      <a:pt x="101" y="171"/>
                    </a:lnTo>
                    <a:lnTo>
                      <a:pt x="101" y="174"/>
                    </a:lnTo>
                    <a:lnTo>
                      <a:pt x="100" y="177"/>
                    </a:lnTo>
                    <a:lnTo>
                      <a:pt x="99" y="179"/>
                    </a:lnTo>
                    <a:lnTo>
                      <a:pt x="103" y="180"/>
                    </a:lnTo>
                    <a:lnTo>
                      <a:pt x="104" y="181"/>
                    </a:lnTo>
                    <a:lnTo>
                      <a:pt x="105" y="183"/>
                    </a:lnTo>
                    <a:lnTo>
                      <a:pt x="107" y="185"/>
                    </a:lnTo>
                    <a:lnTo>
                      <a:pt x="107" y="186"/>
                    </a:lnTo>
                    <a:lnTo>
                      <a:pt x="105" y="187"/>
                    </a:lnTo>
                    <a:lnTo>
                      <a:pt x="104" y="190"/>
                    </a:lnTo>
                    <a:lnTo>
                      <a:pt x="105" y="191"/>
                    </a:lnTo>
                    <a:lnTo>
                      <a:pt x="108" y="193"/>
                    </a:lnTo>
                    <a:lnTo>
                      <a:pt x="111" y="195"/>
                    </a:lnTo>
                    <a:lnTo>
                      <a:pt x="113" y="196"/>
                    </a:lnTo>
                    <a:lnTo>
                      <a:pt x="113" y="197"/>
                    </a:lnTo>
                    <a:lnTo>
                      <a:pt x="111" y="200"/>
                    </a:lnTo>
                    <a:lnTo>
                      <a:pt x="110" y="202"/>
                    </a:lnTo>
                    <a:lnTo>
                      <a:pt x="109" y="204"/>
                    </a:lnTo>
                    <a:lnTo>
                      <a:pt x="110" y="205"/>
                    </a:lnTo>
                    <a:lnTo>
                      <a:pt x="111" y="207"/>
                    </a:lnTo>
                    <a:lnTo>
                      <a:pt x="111" y="208"/>
                    </a:lnTo>
                    <a:lnTo>
                      <a:pt x="110" y="209"/>
                    </a:lnTo>
                    <a:lnTo>
                      <a:pt x="108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99" y="203"/>
                    </a:lnTo>
                    <a:lnTo>
                      <a:pt x="98" y="203"/>
                    </a:lnTo>
                    <a:lnTo>
                      <a:pt x="90" y="207"/>
                    </a:lnTo>
                    <a:lnTo>
                      <a:pt x="88" y="209"/>
                    </a:lnTo>
                    <a:lnTo>
                      <a:pt x="87" y="212"/>
                    </a:lnTo>
                    <a:lnTo>
                      <a:pt x="85" y="217"/>
                    </a:lnTo>
                    <a:lnTo>
                      <a:pt x="81" y="214"/>
                    </a:lnTo>
                    <a:lnTo>
                      <a:pt x="78" y="208"/>
                    </a:lnTo>
                    <a:lnTo>
                      <a:pt x="75" y="205"/>
                    </a:lnTo>
                    <a:lnTo>
                      <a:pt x="67" y="199"/>
                    </a:lnTo>
                    <a:lnTo>
                      <a:pt x="66" y="195"/>
                    </a:lnTo>
                    <a:lnTo>
                      <a:pt x="57" y="186"/>
                    </a:lnTo>
                    <a:lnTo>
                      <a:pt x="45" y="176"/>
                    </a:lnTo>
                    <a:lnTo>
                      <a:pt x="37" y="168"/>
                    </a:lnTo>
                    <a:lnTo>
                      <a:pt x="35" y="167"/>
                    </a:lnTo>
                    <a:lnTo>
                      <a:pt x="37" y="167"/>
                    </a:lnTo>
                    <a:lnTo>
                      <a:pt x="45" y="171"/>
                    </a:lnTo>
                    <a:lnTo>
                      <a:pt x="46" y="170"/>
                    </a:lnTo>
                    <a:lnTo>
                      <a:pt x="47" y="169"/>
                    </a:lnTo>
                    <a:lnTo>
                      <a:pt x="44" y="167"/>
                    </a:lnTo>
                    <a:lnTo>
                      <a:pt x="40" y="166"/>
                    </a:lnTo>
                    <a:lnTo>
                      <a:pt x="37" y="165"/>
                    </a:lnTo>
                    <a:lnTo>
                      <a:pt x="34" y="165"/>
                    </a:lnTo>
                    <a:lnTo>
                      <a:pt x="32" y="163"/>
                    </a:lnTo>
                    <a:lnTo>
                      <a:pt x="31" y="160"/>
                    </a:lnTo>
                    <a:lnTo>
                      <a:pt x="30" y="158"/>
                    </a:lnTo>
                    <a:lnTo>
                      <a:pt x="29" y="156"/>
                    </a:lnTo>
                    <a:lnTo>
                      <a:pt x="24" y="151"/>
                    </a:lnTo>
                    <a:lnTo>
                      <a:pt x="23" y="149"/>
                    </a:lnTo>
                    <a:lnTo>
                      <a:pt x="20" y="147"/>
                    </a:lnTo>
                    <a:lnTo>
                      <a:pt x="22" y="147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7" y="147"/>
                    </a:lnTo>
                    <a:lnTo>
                      <a:pt x="22" y="144"/>
                    </a:lnTo>
                    <a:lnTo>
                      <a:pt x="19" y="144"/>
                    </a:lnTo>
                    <a:lnTo>
                      <a:pt x="19" y="143"/>
                    </a:lnTo>
                    <a:lnTo>
                      <a:pt x="19" y="141"/>
                    </a:lnTo>
                    <a:lnTo>
                      <a:pt x="15" y="134"/>
                    </a:lnTo>
                    <a:lnTo>
                      <a:pt x="12" y="129"/>
                    </a:lnTo>
                    <a:lnTo>
                      <a:pt x="11" y="126"/>
                    </a:lnTo>
                    <a:lnTo>
                      <a:pt x="21" y="137"/>
                    </a:lnTo>
                    <a:lnTo>
                      <a:pt x="22" y="138"/>
                    </a:lnTo>
                    <a:lnTo>
                      <a:pt x="24" y="137"/>
                    </a:lnTo>
                    <a:lnTo>
                      <a:pt x="28" y="136"/>
                    </a:lnTo>
                    <a:lnTo>
                      <a:pt x="27" y="135"/>
                    </a:lnTo>
                    <a:lnTo>
                      <a:pt x="26" y="133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20" y="133"/>
                    </a:lnTo>
                    <a:lnTo>
                      <a:pt x="20" y="132"/>
                    </a:lnTo>
                    <a:lnTo>
                      <a:pt x="22" y="127"/>
                    </a:lnTo>
                    <a:lnTo>
                      <a:pt x="21" y="127"/>
                    </a:lnTo>
                    <a:lnTo>
                      <a:pt x="20" y="128"/>
                    </a:lnTo>
                    <a:lnTo>
                      <a:pt x="19" y="128"/>
                    </a:lnTo>
                    <a:lnTo>
                      <a:pt x="17" y="129"/>
                    </a:lnTo>
                    <a:lnTo>
                      <a:pt x="12" y="126"/>
                    </a:lnTo>
                    <a:lnTo>
                      <a:pt x="8" y="118"/>
                    </a:lnTo>
                    <a:lnTo>
                      <a:pt x="7" y="116"/>
                    </a:lnTo>
                    <a:lnTo>
                      <a:pt x="6" y="113"/>
                    </a:lnTo>
                    <a:lnTo>
                      <a:pt x="4" y="112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8" y="105"/>
                    </a:lnTo>
                    <a:lnTo>
                      <a:pt x="10" y="103"/>
                    </a:lnTo>
                    <a:lnTo>
                      <a:pt x="11" y="103"/>
                    </a:lnTo>
                    <a:lnTo>
                      <a:pt x="13" y="102"/>
                    </a:lnTo>
                    <a:lnTo>
                      <a:pt x="15" y="101"/>
                    </a:lnTo>
                    <a:lnTo>
                      <a:pt x="20" y="93"/>
                    </a:lnTo>
                    <a:lnTo>
                      <a:pt x="22" y="83"/>
                    </a:lnTo>
                    <a:lnTo>
                      <a:pt x="21" y="76"/>
                    </a:lnTo>
                    <a:lnTo>
                      <a:pt x="21" y="70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4" y="74"/>
                    </a:lnTo>
                    <a:lnTo>
                      <a:pt x="26" y="75"/>
                    </a:lnTo>
                    <a:lnTo>
                      <a:pt x="30" y="75"/>
                    </a:lnTo>
                    <a:lnTo>
                      <a:pt x="36" y="78"/>
                    </a:lnTo>
                    <a:lnTo>
                      <a:pt x="38" y="79"/>
                    </a:lnTo>
                    <a:lnTo>
                      <a:pt x="38" y="76"/>
                    </a:lnTo>
                    <a:lnTo>
                      <a:pt x="45" y="74"/>
                    </a:lnTo>
                    <a:lnTo>
                      <a:pt x="43" y="73"/>
                    </a:lnTo>
                    <a:lnTo>
                      <a:pt x="37" y="74"/>
                    </a:lnTo>
                    <a:lnTo>
                      <a:pt x="29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7" y="57"/>
                    </a:lnTo>
                    <a:lnTo>
                      <a:pt x="29" y="58"/>
                    </a:lnTo>
                    <a:lnTo>
                      <a:pt x="29" y="60"/>
                    </a:lnTo>
                    <a:lnTo>
                      <a:pt x="31" y="61"/>
                    </a:lnTo>
                    <a:lnTo>
                      <a:pt x="32" y="60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0" y="46"/>
                    </a:lnTo>
                    <a:lnTo>
                      <a:pt x="31" y="45"/>
                    </a:lnTo>
                    <a:lnTo>
                      <a:pt x="32" y="44"/>
                    </a:lnTo>
                    <a:lnTo>
                      <a:pt x="34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2" y="47"/>
                    </a:lnTo>
                    <a:lnTo>
                      <a:pt x="43" y="47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51" y="46"/>
                    </a:lnTo>
                    <a:lnTo>
                      <a:pt x="56" y="46"/>
                    </a:lnTo>
                    <a:lnTo>
                      <a:pt x="66" y="46"/>
                    </a:lnTo>
                    <a:lnTo>
                      <a:pt x="75" y="46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92" y="41"/>
                    </a:lnTo>
                    <a:lnTo>
                      <a:pt x="92" y="35"/>
                    </a:lnTo>
                    <a:lnTo>
                      <a:pt x="92" y="27"/>
                    </a:lnTo>
                    <a:lnTo>
                      <a:pt x="92" y="20"/>
                    </a:lnTo>
                    <a:lnTo>
                      <a:pt x="92" y="13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13" y="1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8" y="0"/>
                    </a:lnTo>
                    <a:lnTo>
                      <a:pt x="134" y="1"/>
                    </a:lnTo>
                    <a:lnTo>
                      <a:pt x="136" y="2"/>
                    </a:lnTo>
                    <a:lnTo>
                      <a:pt x="139" y="2"/>
                    </a:lnTo>
                    <a:lnTo>
                      <a:pt x="146" y="2"/>
                    </a:lnTo>
                    <a:lnTo>
                      <a:pt x="155" y="2"/>
                    </a:lnTo>
                    <a:lnTo>
                      <a:pt x="158" y="2"/>
                    </a:lnTo>
                    <a:lnTo>
                      <a:pt x="160" y="3"/>
                    </a:lnTo>
                    <a:lnTo>
                      <a:pt x="161" y="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" name="Freeform 80">
                <a:extLst>
                  <a:ext uri="{FF2B5EF4-FFF2-40B4-BE49-F238E27FC236}">
                    <a16:creationId xmlns:a16="http://schemas.microsoft.com/office/drawing/2014/main" id="{C4C2662E-AA9D-B191-B015-3C684E12B5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6" y="2121"/>
                <a:ext cx="101" cy="196"/>
              </a:xfrm>
              <a:custGeom>
                <a:avLst/>
                <a:gdLst>
                  <a:gd name="T0" fmla="*/ 144 w 347"/>
                  <a:gd name="T1" fmla="*/ 487 h 672"/>
                  <a:gd name="T2" fmla="*/ 76 w 347"/>
                  <a:gd name="T3" fmla="*/ 384 h 672"/>
                  <a:gd name="T4" fmla="*/ 89 w 347"/>
                  <a:gd name="T5" fmla="*/ 414 h 672"/>
                  <a:gd name="T6" fmla="*/ 63 w 347"/>
                  <a:gd name="T7" fmla="*/ 441 h 672"/>
                  <a:gd name="T8" fmla="*/ 36 w 347"/>
                  <a:gd name="T9" fmla="*/ 425 h 672"/>
                  <a:gd name="T10" fmla="*/ 0 w 347"/>
                  <a:gd name="T11" fmla="*/ 419 h 672"/>
                  <a:gd name="T12" fmla="*/ 23 w 347"/>
                  <a:gd name="T13" fmla="*/ 396 h 672"/>
                  <a:gd name="T14" fmla="*/ 103 w 347"/>
                  <a:gd name="T15" fmla="*/ 358 h 672"/>
                  <a:gd name="T16" fmla="*/ 74 w 347"/>
                  <a:gd name="T17" fmla="*/ 343 h 672"/>
                  <a:gd name="T18" fmla="*/ 61 w 347"/>
                  <a:gd name="T19" fmla="*/ 333 h 672"/>
                  <a:gd name="T20" fmla="*/ 78 w 347"/>
                  <a:gd name="T21" fmla="*/ 321 h 672"/>
                  <a:gd name="T22" fmla="*/ 66 w 347"/>
                  <a:gd name="T23" fmla="*/ 285 h 672"/>
                  <a:gd name="T24" fmla="*/ 54 w 347"/>
                  <a:gd name="T25" fmla="*/ 287 h 672"/>
                  <a:gd name="T26" fmla="*/ 66 w 347"/>
                  <a:gd name="T27" fmla="*/ 258 h 672"/>
                  <a:gd name="T28" fmla="*/ 71 w 347"/>
                  <a:gd name="T29" fmla="*/ 228 h 672"/>
                  <a:gd name="T30" fmla="*/ 75 w 347"/>
                  <a:gd name="T31" fmla="*/ 257 h 672"/>
                  <a:gd name="T32" fmla="*/ 54 w 347"/>
                  <a:gd name="T33" fmla="*/ 225 h 672"/>
                  <a:gd name="T34" fmla="*/ 25 w 347"/>
                  <a:gd name="T35" fmla="*/ 218 h 672"/>
                  <a:gd name="T36" fmla="*/ 48 w 347"/>
                  <a:gd name="T37" fmla="*/ 207 h 672"/>
                  <a:gd name="T38" fmla="*/ 39 w 347"/>
                  <a:gd name="T39" fmla="*/ 190 h 672"/>
                  <a:gd name="T40" fmla="*/ 57 w 347"/>
                  <a:gd name="T41" fmla="*/ 170 h 672"/>
                  <a:gd name="T42" fmla="*/ 149 w 347"/>
                  <a:gd name="T43" fmla="*/ 206 h 672"/>
                  <a:gd name="T44" fmla="*/ 217 w 347"/>
                  <a:gd name="T45" fmla="*/ 216 h 672"/>
                  <a:gd name="T46" fmla="*/ 179 w 347"/>
                  <a:gd name="T47" fmla="*/ 295 h 672"/>
                  <a:gd name="T48" fmla="*/ 153 w 347"/>
                  <a:gd name="T49" fmla="*/ 318 h 672"/>
                  <a:gd name="T50" fmla="*/ 243 w 347"/>
                  <a:gd name="T51" fmla="*/ 404 h 672"/>
                  <a:gd name="T52" fmla="*/ 286 w 347"/>
                  <a:gd name="T53" fmla="*/ 467 h 672"/>
                  <a:gd name="T54" fmla="*/ 296 w 347"/>
                  <a:gd name="T55" fmla="*/ 516 h 672"/>
                  <a:gd name="T56" fmla="*/ 346 w 347"/>
                  <a:gd name="T57" fmla="*/ 541 h 672"/>
                  <a:gd name="T58" fmla="*/ 318 w 347"/>
                  <a:gd name="T59" fmla="*/ 580 h 672"/>
                  <a:gd name="T60" fmla="*/ 336 w 347"/>
                  <a:gd name="T61" fmla="*/ 598 h 672"/>
                  <a:gd name="T62" fmla="*/ 256 w 347"/>
                  <a:gd name="T63" fmla="*/ 631 h 672"/>
                  <a:gd name="T64" fmla="*/ 202 w 347"/>
                  <a:gd name="T65" fmla="*/ 639 h 672"/>
                  <a:gd name="T66" fmla="*/ 139 w 347"/>
                  <a:gd name="T67" fmla="*/ 652 h 672"/>
                  <a:gd name="T68" fmla="*/ 88 w 347"/>
                  <a:gd name="T69" fmla="*/ 666 h 672"/>
                  <a:gd name="T70" fmla="*/ 151 w 347"/>
                  <a:gd name="T71" fmla="*/ 606 h 672"/>
                  <a:gd name="T72" fmla="*/ 172 w 347"/>
                  <a:gd name="T73" fmla="*/ 596 h 672"/>
                  <a:gd name="T74" fmla="*/ 121 w 347"/>
                  <a:gd name="T75" fmla="*/ 580 h 672"/>
                  <a:gd name="T76" fmla="*/ 147 w 347"/>
                  <a:gd name="T77" fmla="*/ 531 h 672"/>
                  <a:gd name="T78" fmla="*/ 127 w 347"/>
                  <a:gd name="T79" fmla="*/ 507 h 672"/>
                  <a:gd name="T80" fmla="*/ 186 w 347"/>
                  <a:gd name="T81" fmla="*/ 488 h 672"/>
                  <a:gd name="T82" fmla="*/ 186 w 347"/>
                  <a:gd name="T83" fmla="*/ 438 h 672"/>
                  <a:gd name="T84" fmla="*/ 158 w 347"/>
                  <a:gd name="T85" fmla="*/ 392 h 672"/>
                  <a:gd name="T86" fmla="*/ 116 w 347"/>
                  <a:gd name="T87" fmla="*/ 396 h 672"/>
                  <a:gd name="T88" fmla="*/ 115 w 347"/>
                  <a:gd name="T89" fmla="*/ 337 h 672"/>
                  <a:gd name="T90" fmla="*/ 104 w 347"/>
                  <a:gd name="T91" fmla="*/ 328 h 672"/>
                  <a:gd name="T92" fmla="*/ 91 w 347"/>
                  <a:gd name="T93" fmla="*/ 362 h 672"/>
                  <a:gd name="T94" fmla="*/ 89 w 347"/>
                  <a:gd name="T95" fmla="*/ 320 h 672"/>
                  <a:gd name="T96" fmla="*/ 77 w 347"/>
                  <a:gd name="T97" fmla="*/ 280 h 672"/>
                  <a:gd name="T98" fmla="*/ 83 w 347"/>
                  <a:gd name="T99" fmla="*/ 230 h 672"/>
                  <a:gd name="T100" fmla="*/ 97 w 347"/>
                  <a:gd name="T101" fmla="*/ 192 h 672"/>
                  <a:gd name="T102" fmla="*/ 112 w 347"/>
                  <a:gd name="T103" fmla="*/ 157 h 672"/>
                  <a:gd name="T104" fmla="*/ 179 w 347"/>
                  <a:gd name="T105" fmla="*/ 156 h 672"/>
                  <a:gd name="T106" fmla="*/ 168 w 347"/>
                  <a:gd name="T107" fmla="*/ 134 h 672"/>
                  <a:gd name="T108" fmla="*/ 175 w 347"/>
                  <a:gd name="T109" fmla="*/ 134 h 672"/>
                  <a:gd name="T110" fmla="*/ 180 w 347"/>
                  <a:gd name="T111" fmla="*/ 124 h 672"/>
                  <a:gd name="T112" fmla="*/ 179 w 347"/>
                  <a:gd name="T113" fmla="*/ 105 h 672"/>
                  <a:gd name="T114" fmla="*/ 245 w 347"/>
                  <a:gd name="T115" fmla="*/ 50 h 672"/>
                  <a:gd name="T116" fmla="*/ 230 w 347"/>
                  <a:gd name="T117" fmla="*/ 43 h 672"/>
                  <a:gd name="T118" fmla="*/ 250 w 347"/>
                  <a:gd name="T119" fmla="*/ 23 h 672"/>
                  <a:gd name="T120" fmla="*/ 254 w 347"/>
                  <a:gd name="T121" fmla="*/ 1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" h="672">
                    <a:moveTo>
                      <a:pt x="249" y="636"/>
                    </a:moveTo>
                    <a:lnTo>
                      <a:pt x="246" y="637"/>
                    </a:lnTo>
                    <a:lnTo>
                      <a:pt x="245" y="640"/>
                    </a:lnTo>
                    <a:lnTo>
                      <a:pt x="244" y="641"/>
                    </a:lnTo>
                    <a:lnTo>
                      <a:pt x="242" y="641"/>
                    </a:lnTo>
                    <a:lnTo>
                      <a:pt x="240" y="641"/>
                    </a:lnTo>
                    <a:lnTo>
                      <a:pt x="233" y="637"/>
                    </a:lnTo>
                    <a:lnTo>
                      <a:pt x="231" y="637"/>
                    </a:lnTo>
                    <a:lnTo>
                      <a:pt x="233" y="635"/>
                    </a:lnTo>
                    <a:lnTo>
                      <a:pt x="238" y="633"/>
                    </a:lnTo>
                    <a:lnTo>
                      <a:pt x="240" y="631"/>
                    </a:lnTo>
                    <a:lnTo>
                      <a:pt x="246" y="633"/>
                    </a:lnTo>
                    <a:lnTo>
                      <a:pt x="249" y="636"/>
                    </a:lnTo>
                    <a:close/>
                    <a:moveTo>
                      <a:pt x="139" y="486"/>
                    </a:moveTo>
                    <a:lnTo>
                      <a:pt x="140" y="487"/>
                    </a:lnTo>
                    <a:lnTo>
                      <a:pt x="144" y="487"/>
                    </a:lnTo>
                    <a:lnTo>
                      <a:pt x="143" y="489"/>
                    </a:lnTo>
                    <a:lnTo>
                      <a:pt x="139" y="492"/>
                    </a:lnTo>
                    <a:lnTo>
                      <a:pt x="136" y="495"/>
                    </a:lnTo>
                    <a:lnTo>
                      <a:pt x="133" y="497"/>
                    </a:lnTo>
                    <a:lnTo>
                      <a:pt x="131" y="494"/>
                    </a:lnTo>
                    <a:lnTo>
                      <a:pt x="129" y="494"/>
                    </a:lnTo>
                    <a:lnTo>
                      <a:pt x="126" y="489"/>
                    </a:lnTo>
                    <a:lnTo>
                      <a:pt x="126" y="482"/>
                    </a:lnTo>
                    <a:lnTo>
                      <a:pt x="130" y="480"/>
                    </a:lnTo>
                    <a:lnTo>
                      <a:pt x="135" y="480"/>
                    </a:lnTo>
                    <a:lnTo>
                      <a:pt x="139" y="486"/>
                    </a:lnTo>
                    <a:close/>
                    <a:moveTo>
                      <a:pt x="63" y="371"/>
                    </a:moveTo>
                    <a:lnTo>
                      <a:pt x="67" y="372"/>
                    </a:lnTo>
                    <a:lnTo>
                      <a:pt x="71" y="372"/>
                    </a:lnTo>
                    <a:lnTo>
                      <a:pt x="74" y="377"/>
                    </a:lnTo>
                    <a:lnTo>
                      <a:pt x="76" y="384"/>
                    </a:lnTo>
                    <a:lnTo>
                      <a:pt x="80" y="391"/>
                    </a:lnTo>
                    <a:lnTo>
                      <a:pt x="86" y="397"/>
                    </a:lnTo>
                    <a:lnTo>
                      <a:pt x="86" y="400"/>
                    </a:lnTo>
                    <a:lnTo>
                      <a:pt x="84" y="402"/>
                    </a:lnTo>
                    <a:lnTo>
                      <a:pt x="80" y="405"/>
                    </a:lnTo>
                    <a:lnTo>
                      <a:pt x="80" y="407"/>
                    </a:lnTo>
                    <a:lnTo>
                      <a:pt x="83" y="406"/>
                    </a:lnTo>
                    <a:lnTo>
                      <a:pt x="85" y="405"/>
                    </a:lnTo>
                    <a:lnTo>
                      <a:pt x="90" y="406"/>
                    </a:lnTo>
                    <a:lnTo>
                      <a:pt x="92" y="409"/>
                    </a:lnTo>
                    <a:lnTo>
                      <a:pt x="94" y="413"/>
                    </a:lnTo>
                    <a:lnTo>
                      <a:pt x="94" y="416"/>
                    </a:lnTo>
                    <a:lnTo>
                      <a:pt x="94" y="419"/>
                    </a:lnTo>
                    <a:lnTo>
                      <a:pt x="92" y="418"/>
                    </a:lnTo>
                    <a:lnTo>
                      <a:pt x="91" y="415"/>
                    </a:lnTo>
                    <a:lnTo>
                      <a:pt x="89" y="414"/>
                    </a:lnTo>
                    <a:lnTo>
                      <a:pt x="87" y="413"/>
                    </a:lnTo>
                    <a:lnTo>
                      <a:pt x="88" y="417"/>
                    </a:lnTo>
                    <a:lnTo>
                      <a:pt x="88" y="423"/>
                    </a:lnTo>
                    <a:lnTo>
                      <a:pt x="89" y="424"/>
                    </a:lnTo>
                    <a:lnTo>
                      <a:pt x="91" y="424"/>
                    </a:lnTo>
                    <a:lnTo>
                      <a:pt x="89" y="430"/>
                    </a:lnTo>
                    <a:lnTo>
                      <a:pt x="86" y="431"/>
                    </a:lnTo>
                    <a:lnTo>
                      <a:pt x="82" y="432"/>
                    </a:lnTo>
                    <a:lnTo>
                      <a:pt x="81" y="434"/>
                    </a:lnTo>
                    <a:lnTo>
                      <a:pt x="80" y="437"/>
                    </a:lnTo>
                    <a:lnTo>
                      <a:pt x="78" y="441"/>
                    </a:lnTo>
                    <a:lnTo>
                      <a:pt x="75" y="443"/>
                    </a:lnTo>
                    <a:lnTo>
                      <a:pt x="72" y="442"/>
                    </a:lnTo>
                    <a:lnTo>
                      <a:pt x="68" y="441"/>
                    </a:lnTo>
                    <a:lnTo>
                      <a:pt x="65" y="440"/>
                    </a:lnTo>
                    <a:lnTo>
                      <a:pt x="63" y="441"/>
                    </a:lnTo>
                    <a:lnTo>
                      <a:pt x="62" y="442"/>
                    </a:lnTo>
                    <a:lnTo>
                      <a:pt x="60" y="442"/>
                    </a:lnTo>
                    <a:lnTo>
                      <a:pt x="56" y="442"/>
                    </a:lnTo>
                    <a:lnTo>
                      <a:pt x="53" y="442"/>
                    </a:lnTo>
                    <a:lnTo>
                      <a:pt x="52" y="441"/>
                    </a:lnTo>
                    <a:lnTo>
                      <a:pt x="53" y="436"/>
                    </a:lnTo>
                    <a:lnTo>
                      <a:pt x="52" y="435"/>
                    </a:lnTo>
                    <a:lnTo>
                      <a:pt x="49" y="434"/>
                    </a:lnTo>
                    <a:lnTo>
                      <a:pt x="48" y="433"/>
                    </a:lnTo>
                    <a:lnTo>
                      <a:pt x="46" y="430"/>
                    </a:lnTo>
                    <a:lnTo>
                      <a:pt x="45" y="428"/>
                    </a:lnTo>
                    <a:lnTo>
                      <a:pt x="45" y="426"/>
                    </a:lnTo>
                    <a:lnTo>
                      <a:pt x="43" y="423"/>
                    </a:lnTo>
                    <a:lnTo>
                      <a:pt x="40" y="422"/>
                    </a:lnTo>
                    <a:lnTo>
                      <a:pt x="39" y="421"/>
                    </a:lnTo>
                    <a:lnTo>
                      <a:pt x="36" y="425"/>
                    </a:lnTo>
                    <a:lnTo>
                      <a:pt x="33" y="428"/>
                    </a:lnTo>
                    <a:lnTo>
                      <a:pt x="34" y="429"/>
                    </a:lnTo>
                    <a:lnTo>
                      <a:pt x="35" y="432"/>
                    </a:lnTo>
                    <a:lnTo>
                      <a:pt x="34" y="433"/>
                    </a:lnTo>
                    <a:lnTo>
                      <a:pt x="30" y="437"/>
                    </a:lnTo>
                    <a:lnTo>
                      <a:pt x="29" y="438"/>
                    </a:lnTo>
                    <a:lnTo>
                      <a:pt x="28" y="439"/>
                    </a:lnTo>
                    <a:lnTo>
                      <a:pt x="26" y="438"/>
                    </a:lnTo>
                    <a:lnTo>
                      <a:pt x="21" y="438"/>
                    </a:lnTo>
                    <a:lnTo>
                      <a:pt x="19" y="437"/>
                    </a:lnTo>
                    <a:lnTo>
                      <a:pt x="17" y="435"/>
                    </a:lnTo>
                    <a:lnTo>
                      <a:pt x="11" y="433"/>
                    </a:lnTo>
                    <a:lnTo>
                      <a:pt x="10" y="429"/>
                    </a:lnTo>
                    <a:lnTo>
                      <a:pt x="8" y="428"/>
                    </a:lnTo>
                    <a:lnTo>
                      <a:pt x="1" y="421"/>
                    </a:lnTo>
                    <a:lnTo>
                      <a:pt x="0" y="419"/>
                    </a:lnTo>
                    <a:lnTo>
                      <a:pt x="1" y="417"/>
                    </a:lnTo>
                    <a:lnTo>
                      <a:pt x="4" y="415"/>
                    </a:lnTo>
                    <a:lnTo>
                      <a:pt x="13" y="412"/>
                    </a:lnTo>
                    <a:lnTo>
                      <a:pt x="14" y="410"/>
                    </a:lnTo>
                    <a:lnTo>
                      <a:pt x="14" y="409"/>
                    </a:lnTo>
                    <a:lnTo>
                      <a:pt x="12" y="407"/>
                    </a:lnTo>
                    <a:lnTo>
                      <a:pt x="9" y="406"/>
                    </a:lnTo>
                    <a:lnTo>
                      <a:pt x="9" y="405"/>
                    </a:lnTo>
                    <a:lnTo>
                      <a:pt x="9" y="404"/>
                    </a:lnTo>
                    <a:lnTo>
                      <a:pt x="10" y="403"/>
                    </a:lnTo>
                    <a:lnTo>
                      <a:pt x="13" y="403"/>
                    </a:lnTo>
                    <a:lnTo>
                      <a:pt x="15" y="403"/>
                    </a:lnTo>
                    <a:lnTo>
                      <a:pt x="16" y="402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3" y="396"/>
                    </a:lnTo>
                    <a:lnTo>
                      <a:pt x="25" y="393"/>
                    </a:lnTo>
                    <a:lnTo>
                      <a:pt x="25" y="391"/>
                    </a:lnTo>
                    <a:lnTo>
                      <a:pt x="26" y="385"/>
                    </a:lnTo>
                    <a:lnTo>
                      <a:pt x="27" y="384"/>
                    </a:lnTo>
                    <a:lnTo>
                      <a:pt x="33" y="380"/>
                    </a:lnTo>
                    <a:lnTo>
                      <a:pt x="34" y="382"/>
                    </a:lnTo>
                    <a:lnTo>
                      <a:pt x="37" y="383"/>
                    </a:lnTo>
                    <a:lnTo>
                      <a:pt x="39" y="381"/>
                    </a:lnTo>
                    <a:lnTo>
                      <a:pt x="42" y="374"/>
                    </a:lnTo>
                    <a:lnTo>
                      <a:pt x="44" y="374"/>
                    </a:lnTo>
                    <a:lnTo>
                      <a:pt x="47" y="375"/>
                    </a:lnTo>
                    <a:lnTo>
                      <a:pt x="51" y="374"/>
                    </a:lnTo>
                    <a:lnTo>
                      <a:pt x="59" y="371"/>
                    </a:lnTo>
                    <a:lnTo>
                      <a:pt x="63" y="371"/>
                    </a:lnTo>
                    <a:close/>
                    <a:moveTo>
                      <a:pt x="107" y="358"/>
                    </a:moveTo>
                    <a:lnTo>
                      <a:pt x="103" y="358"/>
                    </a:lnTo>
                    <a:lnTo>
                      <a:pt x="101" y="358"/>
                    </a:lnTo>
                    <a:lnTo>
                      <a:pt x="99" y="356"/>
                    </a:lnTo>
                    <a:lnTo>
                      <a:pt x="97" y="348"/>
                    </a:lnTo>
                    <a:lnTo>
                      <a:pt x="98" y="345"/>
                    </a:lnTo>
                    <a:lnTo>
                      <a:pt x="99" y="343"/>
                    </a:lnTo>
                    <a:lnTo>
                      <a:pt x="100" y="342"/>
                    </a:lnTo>
                    <a:lnTo>
                      <a:pt x="102" y="341"/>
                    </a:lnTo>
                    <a:lnTo>
                      <a:pt x="104" y="343"/>
                    </a:lnTo>
                    <a:lnTo>
                      <a:pt x="105" y="345"/>
                    </a:lnTo>
                    <a:lnTo>
                      <a:pt x="107" y="350"/>
                    </a:lnTo>
                    <a:lnTo>
                      <a:pt x="107" y="355"/>
                    </a:lnTo>
                    <a:lnTo>
                      <a:pt x="107" y="358"/>
                    </a:lnTo>
                    <a:close/>
                    <a:moveTo>
                      <a:pt x="71" y="328"/>
                    </a:moveTo>
                    <a:lnTo>
                      <a:pt x="72" y="336"/>
                    </a:lnTo>
                    <a:lnTo>
                      <a:pt x="74" y="341"/>
                    </a:lnTo>
                    <a:lnTo>
                      <a:pt x="74" y="343"/>
                    </a:lnTo>
                    <a:lnTo>
                      <a:pt x="73" y="345"/>
                    </a:lnTo>
                    <a:lnTo>
                      <a:pt x="67" y="348"/>
                    </a:lnTo>
                    <a:lnTo>
                      <a:pt x="65" y="348"/>
                    </a:lnTo>
                    <a:lnTo>
                      <a:pt x="65" y="347"/>
                    </a:lnTo>
                    <a:lnTo>
                      <a:pt x="66" y="344"/>
                    </a:lnTo>
                    <a:lnTo>
                      <a:pt x="65" y="341"/>
                    </a:lnTo>
                    <a:lnTo>
                      <a:pt x="66" y="338"/>
                    </a:lnTo>
                    <a:lnTo>
                      <a:pt x="65" y="337"/>
                    </a:lnTo>
                    <a:lnTo>
                      <a:pt x="64" y="338"/>
                    </a:lnTo>
                    <a:lnTo>
                      <a:pt x="60" y="342"/>
                    </a:lnTo>
                    <a:lnTo>
                      <a:pt x="58" y="343"/>
                    </a:lnTo>
                    <a:lnTo>
                      <a:pt x="58" y="342"/>
                    </a:lnTo>
                    <a:lnTo>
                      <a:pt x="59" y="338"/>
                    </a:lnTo>
                    <a:lnTo>
                      <a:pt x="59" y="336"/>
                    </a:lnTo>
                    <a:lnTo>
                      <a:pt x="60" y="334"/>
                    </a:lnTo>
                    <a:lnTo>
                      <a:pt x="61" y="333"/>
                    </a:lnTo>
                    <a:lnTo>
                      <a:pt x="63" y="332"/>
                    </a:lnTo>
                    <a:lnTo>
                      <a:pt x="64" y="332"/>
                    </a:lnTo>
                    <a:lnTo>
                      <a:pt x="65" y="333"/>
                    </a:lnTo>
                    <a:lnTo>
                      <a:pt x="68" y="330"/>
                    </a:lnTo>
                    <a:lnTo>
                      <a:pt x="71" y="328"/>
                    </a:lnTo>
                    <a:close/>
                    <a:moveTo>
                      <a:pt x="77" y="335"/>
                    </a:moveTo>
                    <a:lnTo>
                      <a:pt x="76" y="336"/>
                    </a:lnTo>
                    <a:lnTo>
                      <a:pt x="74" y="336"/>
                    </a:lnTo>
                    <a:lnTo>
                      <a:pt x="74" y="335"/>
                    </a:lnTo>
                    <a:lnTo>
                      <a:pt x="73" y="333"/>
                    </a:lnTo>
                    <a:lnTo>
                      <a:pt x="73" y="330"/>
                    </a:lnTo>
                    <a:lnTo>
                      <a:pt x="74" y="328"/>
                    </a:lnTo>
                    <a:lnTo>
                      <a:pt x="79" y="325"/>
                    </a:lnTo>
                    <a:lnTo>
                      <a:pt x="77" y="324"/>
                    </a:lnTo>
                    <a:lnTo>
                      <a:pt x="77" y="323"/>
                    </a:lnTo>
                    <a:lnTo>
                      <a:pt x="78" y="321"/>
                    </a:lnTo>
                    <a:lnTo>
                      <a:pt x="83" y="317"/>
                    </a:lnTo>
                    <a:lnTo>
                      <a:pt x="84" y="316"/>
                    </a:lnTo>
                    <a:lnTo>
                      <a:pt x="85" y="316"/>
                    </a:lnTo>
                    <a:lnTo>
                      <a:pt x="83" y="323"/>
                    </a:lnTo>
                    <a:lnTo>
                      <a:pt x="77" y="335"/>
                    </a:lnTo>
                    <a:close/>
                    <a:moveTo>
                      <a:pt x="83" y="302"/>
                    </a:moveTo>
                    <a:lnTo>
                      <a:pt x="70" y="306"/>
                    </a:lnTo>
                    <a:lnTo>
                      <a:pt x="65" y="305"/>
                    </a:lnTo>
                    <a:lnTo>
                      <a:pt x="64" y="304"/>
                    </a:lnTo>
                    <a:lnTo>
                      <a:pt x="65" y="302"/>
                    </a:lnTo>
                    <a:lnTo>
                      <a:pt x="69" y="301"/>
                    </a:lnTo>
                    <a:lnTo>
                      <a:pt x="71" y="293"/>
                    </a:lnTo>
                    <a:lnTo>
                      <a:pt x="65" y="289"/>
                    </a:lnTo>
                    <a:lnTo>
                      <a:pt x="64" y="288"/>
                    </a:lnTo>
                    <a:lnTo>
                      <a:pt x="65" y="286"/>
                    </a:lnTo>
                    <a:lnTo>
                      <a:pt x="66" y="285"/>
                    </a:lnTo>
                    <a:lnTo>
                      <a:pt x="69" y="283"/>
                    </a:lnTo>
                    <a:lnTo>
                      <a:pt x="71" y="283"/>
                    </a:lnTo>
                    <a:lnTo>
                      <a:pt x="72" y="283"/>
                    </a:lnTo>
                    <a:lnTo>
                      <a:pt x="75" y="285"/>
                    </a:lnTo>
                    <a:lnTo>
                      <a:pt x="78" y="290"/>
                    </a:lnTo>
                    <a:lnTo>
                      <a:pt x="81" y="291"/>
                    </a:lnTo>
                    <a:lnTo>
                      <a:pt x="84" y="293"/>
                    </a:lnTo>
                    <a:lnTo>
                      <a:pt x="83" y="302"/>
                    </a:lnTo>
                    <a:close/>
                    <a:moveTo>
                      <a:pt x="54" y="287"/>
                    </a:moveTo>
                    <a:lnTo>
                      <a:pt x="52" y="287"/>
                    </a:lnTo>
                    <a:lnTo>
                      <a:pt x="52" y="286"/>
                    </a:lnTo>
                    <a:lnTo>
                      <a:pt x="56" y="282"/>
                    </a:lnTo>
                    <a:lnTo>
                      <a:pt x="58" y="281"/>
                    </a:lnTo>
                    <a:lnTo>
                      <a:pt x="59" y="282"/>
                    </a:lnTo>
                    <a:lnTo>
                      <a:pt x="57" y="284"/>
                    </a:lnTo>
                    <a:lnTo>
                      <a:pt x="54" y="287"/>
                    </a:lnTo>
                    <a:close/>
                    <a:moveTo>
                      <a:pt x="26" y="263"/>
                    </a:moveTo>
                    <a:lnTo>
                      <a:pt x="23" y="263"/>
                    </a:lnTo>
                    <a:lnTo>
                      <a:pt x="22" y="263"/>
                    </a:lnTo>
                    <a:lnTo>
                      <a:pt x="22" y="262"/>
                    </a:lnTo>
                    <a:lnTo>
                      <a:pt x="22" y="260"/>
                    </a:lnTo>
                    <a:lnTo>
                      <a:pt x="25" y="259"/>
                    </a:lnTo>
                    <a:lnTo>
                      <a:pt x="26" y="260"/>
                    </a:lnTo>
                    <a:lnTo>
                      <a:pt x="27" y="261"/>
                    </a:lnTo>
                    <a:lnTo>
                      <a:pt x="26" y="263"/>
                    </a:lnTo>
                    <a:close/>
                    <a:moveTo>
                      <a:pt x="66" y="263"/>
                    </a:moveTo>
                    <a:lnTo>
                      <a:pt x="65" y="263"/>
                    </a:lnTo>
                    <a:lnTo>
                      <a:pt x="64" y="263"/>
                    </a:lnTo>
                    <a:lnTo>
                      <a:pt x="62" y="262"/>
                    </a:lnTo>
                    <a:lnTo>
                      <a:pt x="61" y="259"/>
                    </a:lnTo>
                    <a:lnTo>
                      <a:pt x="64" y="257"/>
                    </a:lnTo>
                    <a:lnTo>
                      <a:pt x="66" y="258"/>
                    </a:lnTo>
                    <a:lnTo>
                      <a:pt x="67" y="260"/>
                    </a:lnTo>
                    <a:lnTo>
                      <a:pt x="67" y="261"/>
                    </a:lnTo>
                    <a:lnTo>
                      <a:pt x="66" y="263"/>
                    </a:lnTo>
                    <a:close/>
                    <a:moveTo>
                      <a:pt x="32" y="253"/>
                    </a:moveTo>
                    <a:lnTo>
                      <a:pt x="30" y="253"/>
                    </a:lnTo>
                    <a:lnTo>
                      <a:pt x="28" y="253"/>
                    </a:lnTo>
                    <a:lnTo>
                      <a:pt x="27" y="252"/>
                    </a:lnTo>
                    <a:lnTo>
                      <a:pt x="26" y="248"/>
                    </a:lnTo>
                    <a:lnTo>
                      <a:pt x="26" y="246"/>
                    </a:lnTo>
                    <a:lnTo>
                      <a:pt x="26" y="241"/>
                    </a:lnTo>
                    <a:lnTo>
                      <a:pt x="26" y="236"/>
                    </a:lnTo>
                    <a:lnTo>
                      <a:pt x="30" y="236"/>
                    </a:lnTo>
                    <a:lnTo>
                      <a:pt x="31" y="236"/>
                    </a:lnTo>
                    <a:lnTo>
                      <a:pt x="32" y="252"/>
                    </a:lnTo>
                    <a:lnTo>
                      <a:pt x="32" y="253"/>
                    </a:lnTo>
                    <a:close/>
                    <a:moveTo>
                      <a:pt x="71" y="228"/>
                    </a:moveTo>
                    <a:lnTo>
                      <a:pt x="71" y="231"/>
                    </a:lnTo>
                    <a:lnTo>
                      <a:pt x="70" y="234"/>
                    </a:lnTo>
                    <a:lnTo>
                      <a:pt x="71" y="237"/>
                    </a:lnTo>
                    <a:lnTo>
                      <a:pt x="71" y="240"/>
                    </a:lnTo>
                    <a:lnTo>
                      <a:pt x="72" y="241"/>
                    </a:lnTo>
                    <a:lnTo>
                      <a:pt x="73" y="242"/>
                    </a:lnTo>
                    <a:lnTo>
                      <a:pt x="80" y="243"/>
                    </a:lnTo>
                    <a:lnTo>
                      <a:pt x="86" y="243"/>
                    </a:lnTo>
                    <a:lnTo>
                      <a:pt x="87" y="244"/>
                    </a:lnTo>
                    <a:lnTo>
                      <a:pt x="87" y="246"/>
                    </a:lnTo>
                    <a:lnTo>
                      <a:pt x="86" y="248"/>
                    </a:lnTo>
                    <a:lnTo>
                      <a:pt x="83" y="251"/>
                    </a:lnTo>
                    <a:lnTo>
                      <a:pt x="79" y="256"/>
                    </a:lnTo>
                    <a:lnTo>
                      <a:pt x="77" y="257"/>
                    </a:lnTo>
                    <a:lnTo>
                      <a:pt x="76" y="257"/>
                    </a:lnTo>
                    <a:lnTo>
                      <a:pt x="75" y="257"/>
                    </a:lnTo>
                    <a:lnTo>
                      <a:pt x="74" y="247"/>
                    </a:lnTo>
                    <a:lnTo>
                      <a:pt x="70" y="249"/>
                    </a:lnTo>
                    <a:lnTo>
                      <a:pt x="66" y="248"/>
                    </a:lnTo>
                    <a:lnTo>
                      <a:pt x="64" y="247"/>
                    </a:lnTo>
                    <a:lnTo>
                      <a:pt x="63" y="245"/>
                    </a:lnTo>
                    <a:lnTo>
                      <a:pt x="60" y="239"/>
                    </a:lnTo>
                    <a:lnTo>
                      <a:pt x="52" y="237"/>
                    </a:lnTo>
                    <a:lnTo>
                      <a:pt x="50" y="234"/>
                    </a:lnTo>
                    <a:lnTo>
                      <a:pt x="49" y="232"/>
                    </a:lnTo>
                    <a:lnTo>
                      <a:pt x="49" y="231"/>
                    </a:lnTo>
                    <a:lnTo>
                      <a:pt x="51" y="228"/>
                    </a:lnTo>
                    <a:lnTo>
                      <a:pt x="53" y="229"/>
                    </a:lnTo>
                    <a:lnTo>
                      <a:pt x="54" y="229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4" y="225"/>
                    </a:lnTo>
                    <a:lnTo>
                      <a:pt x="54" y="224"/>
                    </a:lnTo>
                    <a:lnTo>
                      <a:pt x="62" y="221"/>
                    </a:lnTo>
                    <a:lnTo>
                      <a:pt x="63" y="217"/>
                    </a:lnTo>
                    <a:lnTo>
                      <a:pt x="65" y="217"/>
                    </a:lnTo>
                    <a:lnTo>
                      <a:pt x="67" y="218"/>
                    </a:lnTo>
                    <a:lnTo>
                      <a:pt x="70" y="222"/>
                    </a:lnTo>
                    <a:lnTo>
                      <a:pt x="71" y="228"/>
                    </a:lnTo>
                    <a:close/>
                    <a:moveTo>
                      <a:pt x="33" y="216"/>
                    </a:moveTo>
                    <a:lnTo>
                      <a:pt x="37" y="220"/>
                    </a:lnTo>
                    <a:lnTo>
                      <a:pt x="34" y="226"/>
                    </a:lnTo>
                    <a:lnTo>
                      <a:pt x="29" y="226"/>
                    </a:lnTo>
                    <a:lnTo>
                      <a:pt x="23" y="221"/>
                    </a:lnTo>
                    <a:lnTo>
                      <a:pt x="23" y="220"/>
                    </a:lnTo>
                    <a:lnTo>
                      <a:pt x="23" y="219"/>
                    </a:lnTo>
                    <a:lnTo>
                      <a:pt x="24" y="218"/>
                    </a:lnTo>
                    <a:lnTo>
                      <a:pt x="25" y="218"/>
                    </a:lnTo>
                    <a:lnTo>
                      <a:pt x="27" y="218"/>
                    </a:lnTo>
                    <a:lnTo>
                      <a:pt x="29" y="217"/>
                    </a:lnTo>
                    <a:lnTo>
                      <a:pt x="31" y="218"/>
                    </a:lnTo>
                    <a:lnTo>
                      <a:pt x="33" y="216"/>
                    </a:lnTo>
                    <a:close/>
                    <a:moveTo>
                      <a:pt x="69" y="171"/>
                    </a:moveTo>
                    <a:lnTo>
                      <a:pt x="64" y="183"/>
                    </a:lnTo>
                    <a:lnTo>
                      <a:pt x="63" y="183"/>
                    </a:lnTo>
                    <a:lnTo>
                      <a:pt x="61" y="186"/>
                    </a:lnTo>
                    <a:lnTo>
                      <a:pt x="56" y="189"/>
                    </a:lnTo>
                    <a:lnTo>
                      <a:pt x="60" y="189"/>
                    </a:lnTo>
                    <a:lnTo>
                      <a:pt x="62" y="190"/>
                    </a:lnTo>
                    <a:lnTo>
                      <a:pt x="62" y="192"/>
                    </a:lnTo>
                    <a:lnTo>
                      <a:pt x="61" y="194"/>
                    </a:lnTo>
                    <a:lnTo>
                      <a:pt x="55" y="199"/>
                    </a:lnTo>
                    <a:lnTo>
                      <a:pt x="52" y="201"/>
                    </a:lnTo>
                    <a:lnTo>
                      <a:pt x="48" y="207"/>
                    </a:lnTo>
                    <a:lnTo>
                      <a:pt x="46" y="207"/>
                    </a:lnTo>
                    <a:lnTo>
                      <a:pt x="44" y="210"/>
                    </a:lnTo>
                    <a:lnTo>
                      <a:pt x="42" y="212"/>
                    </a:lnTo>
                    <a:lnTo>
                      <a:pt x="41" y="212"/>
                    </a:lnTo>
                    <a:lnTo>
                      <a:pt x="40" y="211"/>
                    </a:lnTo>
                    <a:lnTo>
                      <a:pt x="38" y="207"/>
                    </a:lnTo>
                    <a:lnTo>
                      <a:pt x="42" y="204"/>
                    </a:lnTo>
                    <a:lnTo>
                      <a:pt x="43" y="202"/>
                    </a:lnTo>
                    <a:lnTo>
                      <a:pt x="46" y="200"/>
                    </a:lnTo>
                    <a:lnTo>
                      <a:pt x="45" y="200"/>
                    </a:lnTo>
                    <a:lnTo>
                      <a:pt x="41" y="197"/>
                    </a:lnTo>
                    <a:lnTo>
                      <a:pt x="39" y="195"/>
                    </a:lnTo>
                    <a:lnTo>
                      <a:pt x="39" y="194"/>
                    </a:lnTo>
                    <a:lnTo>
                      <a:pt x="41" y="192"/>
                    </a:lnTo>
                    <a:lnTo>
                      <a:pt x="40" y="192"/>
                    </a:lnTo>
                    <a:lnTo>
                      <a:pt x="39" y="190"/>
                    </a:lnTo>
                    <a:lnTo>
                      <a:pt x="38" y="190"/>
                    </a:lnTo>
                    <a:lnTo>
                      <a:pt x="38" y="189"/>
                    </a:lnTo>
                    <a:lnTo>
                      <a:pt x="37" y="186"/>
                    </a:lnTo>
                    <a:lnTo>
                      <a:pt x="38" y="183"/>
                    </a:lnTo>
                    <a:lnTo>
                      <a:pt x="39" y="182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2" y="181"/>
                    </a:lnTo>
                    <a:lnTo>
                      <a:pt x="45" y="183"/>
                    </a:lnTo>
                    <a:lnTo>
                      <a:pt x="47" y="182"/>
                    </a:lnTo>
                    <a:lnTo>
                      <a:pt x="50" y="183"/>
                    </a:lnTo>
                    <a:lnTo>
                      <a:pt x="50" y="182"/>
                    </a:lnTo>
                    <a:lnTo>
                      <a:pt x="48" y="176"/>
                    </a:lnTo>
                    <a:lnTo>
                      <a:pt x="48" y="175"/>
                    </a:lnTo>
                    <a:lnTo>
                      <a:pt x="50" y="174"/>
                    </a:lnTo>
                    <a:lnTo>
                      <a:pt x="57" y="170"/>
                    </a:lnTo>
                    <a:lnTo>
                      <a:pt x="65" y="163"/>
                    </a:lnTo>
                    <a:lnTo>
                      <a:pt x="67" y="162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71"/>
                    </a:lnTo>
                    <a:close/>
                    <a:moveTo>
                      <a:pt x="177" y="161"/>
                    </a:moveTo>
                    <a:lnTo>
                      <a:pt x="177" y="166"/>
                    </a:lnTo>
                    <a:lnTo>
                      <a:pt x="177" y="168"/>
                    </a:lnTo>
                    <a:lnTo>
                      <a:pt x="176" y="170"/>
                    </a:lnTo>
                    <a:lnTo>
                      <a:pt x="173" y="174"/>
                    </a:lnTo>
                    <a:lnTo>
                      <a:pt x="167" y="179"/>
                    </a:lnTo>
                    <a:lnTo>
                      <a:pt x="154" y="192"/>
                    </a:lnTo>
                    <a:lnTo>
                      <a:pt x="146" y="198"/>
                    </a:lnTo>
                    <a:lnTo>
                      <a:pt x="145" y="201"/>
                    </a:lnTo>
                    <a:lnTo>
                      <a:pt x="145" y="205"/>
                    </a:lnTo>
                    <a:lnTo>
                      <a:pt x="149" y="206"/>
                    </a:lnTo>
                    <a:lnTo>
                      <a:pt x="151" y="207"/>
                    </a:lnTo>
                    <a:lnTo>
                      <a:pt x="150" y="209"/>
                    </a:lnTo>
                    <a:lnTo>
                      <a:pt x="143" y="216"/>
                    </a:lnTo>
                    <a:lnTo>
                      <a:pt x="141" y="223"/>
                    </a:lnTo>
                    <a:lnTo>
                      <a:pt x="146" y="223"/>
                    </a:lnTo>
                    <a:lnTo>
                      <a:pt x="150" y="221"/>
                    </a:lnTo>
                    <a:lnTo>
                      <a:pt x="159" y="217"/>
                    </a:lnTo>
                    <a:lnTo>
                      <a:pt x="167" y="214"/>
                    </a:lnTo>
                    <a:lnTo>
                      <a:pt x="171" y="214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3" y="216"/>
                    </a:lnTo>
                    <a:lnTo>
                      <a:pt x="186" y="215"/>
                    </a:lnTo>
                    <a:lnTo>
                      <a:pt x="207" y="216"/>
                    </a:lnTo>
                    <a:lnTo>
                      <a:pt x="213" y="215"/>
                    </a:lnTo>
                    <a:lnTo>
                      <a:pt x="217" y="216"/>
                    </a:lnTo>
                    <a:lnTo>
                      <a:pt x="221" y="221"/>
                    </a:lnTo>
                    <a:lnTo>
                      <a:pt x="224" y="228"/>
                    </a:lnTo>
                    <a:lnTo>
                      <a:pt x="224" y="230"/>
                    </a:lnTo>
                    <a:lnTo>
                      <a:pt x="222" y="233"/>
                    </a:lnTo>
                    <a:lnTo>
                      <a:pt x="218" y="238"/>
                    </a:lnTo>
                    <a:lnTo>
                      <a:pt x="215" y="244"/>
                    </a:lnTo>
                    <a:lnTo>
                      <a:pt x="214" y="247"/>
                    </a:lnTo>
                    <a:lnTo>
                      <a:pt x="214" y="250"/>
                    </a:lnTo>
                    <a:lnTo>
                      <a:pt x="213" y="254"/>
                    </a:lnTo>
                    <a:lnTo>
                      <a:pt x="207" y="269"/>
                    </a:lnTo>
                    <a:lnTo>
                      <a:pt x="201" y="278"/>
                    </a:lnTo>
                    <a:lnTo>
                      <a:pt x="198" y="284"/>
                    </a:lnTo>
                    <a:lnTo>
                      <a:pt x="195" y="288"/>
                    </a:lnTo>
                    <a:lnTo>
                      <a:pt x="192" y="291"/>
                    </a:lnTo>
                    <a:lnTo>
                      <a:pt x="189" y="293"/>
                    </a:lnTo>
                    <a:lnTo>
                      <a:pt x="179" y="295"/>
                    </a:lnTo>
                    <a:lnTo>
                      <a:pt x="177" y="297"/>
                    </a:lnTo>
                    <a:lnTo>
                      <a:pt x="173" y="300"/>
                    </a:lnTo>
                    <a:lnTo>
                      <a:pt x="170" y="301"/>
                    </a:lnTo>
                    <a:lnTo>
                      <a:pt x="174" y="301"/>
                    </a:lnTo>
                    <a:lnTo>
                      <a:pt x="178" y="299"/>
                    </a:lnTo>
                    <a:lnTo>
                      <a:pt x="185" y="299"/>
                    </a:lnTo>
                    <a:lnTo>
                      <a:pt x="193" y="304"/>
                    </a:lnTo>
                    <a:lnTo>
                      <a:pt x="192" y="308"/>
                    </a:lnTo>
                    <a:lnTo>
                      <a:pt x="189" y="311"/>
                    </a:lnTo>
                    <a:lnTo>
                      <a:pt x="182" y="312"/>
                    </a:lnTo>
                    <a:lnTo>
                      <a:pt x="175" y="319"/>
                    </a:lnTo>
                    <a:lnTo>
                      <a:pt x="172" y="321"/>
                    </a:lnTo>
                    <a:lnTo>
                      <a:pt x="168" y="322"/>
                    </a:lnTo>
                    <a:lnTo>
                      <a:pt x="164" y="322"/>
                    </a:lnTo>
                    <a:lnTo>
                      <a:pt x="157" y="320"/>
                    </a:lnTo>
                    <a:lnTo>
                      <a:pt x="153" y="318"/>
                    </a:lnTo>
                    <a:lnTo>
                      <a:pt x="156" y="321"/>
                    </a:lnTo>
                    <a:lnTo>
                      <a:pt x="160" y="323"/>
                    </a:lnTo>
                    <a:lnTo>
                      <a:pt x="179" y="327"/>
                    </a:lnTo>
                    <a:lnTo>
                      <a:pt x="180" y="326"/>
                    </a:lnTo>
                    <a:lnTo>
                      <a:pt x="187" y="322"/>
                    </a:lnTo>
                    <a:lnTo>
                      <a:pt x="195" y="322"/>
                    </a:lnTo>
                    <a:lnTo>
                      <a:pt x="211" y="330"/>
                    </a:lnTo>
                    <a:lnTo>
                      <a:pt x="215" y="336"/>
                    </a:lnTo>
                    <a:lnTo>
                      <a:pt x="222" y="344"/>
                    </a:lnTo>
                    <a:lnTo>
                      <a:pt x="226" y="348"/>
                    </a:lnTo>
                    <a:lnTo>
                      <a:pt x="228" y="351"/>
                    </a:lnTo>
                    <a:lnTo>
                      <a:pt x="230" y="355"/>
                    </a:lnTo>
                    <a:lnTo>
                      <a:pt x="233" y="370"/>
                    </a:lnTo>
                    <a:lnTo>
                      <a:pt x="236" y="384"/>
                    </a:lnTo>
                    <a:lnTo>
                      <a:pt x="241" y="399"/>
                    </a:lnTo>
                    <a:lnTo>
                      <a:pt x="243" y="404"/>
                    </a:lnTo>
                    <a:lnTo>
                      <a:pt x="246" y="407"/>
                    </a:lnTo>
                    <a:lnTo>
                      <a:pt x="260" y="413"/>
                    </a:lnTo>
                    <a:lnTo>
                      <a:pt x="263" y="416"/>
                    </a:lnTo>
                    <a:lnTo>
                      <a:pt x="268" y="422"/>
                    </a:lnTo>
                    <a:lnTo>
                      <a:pt x="273" y="429"/>
                    </a:lnTo>
                    <a:lnTo>
                      <a:pt x="278" y="434"/>
                    </a:lnTo>
                    <a:lnTo>
                      <a:pt x="283" y="439"/>
                    </a:lnTo>
                    <a:lnTo>
                      <a:pt x="281" y="441"/>
                    </a:lnTo>
                    <a:lnTo>
                      <a:pt x="279" y="445"/>
                    </a:lnTo>
                    <a:lnTo>
                      <a:pt x="280" y="449"/>
                    </a:lnTo>
                    <a:lnTo>
                      <a:pt x="282" y="454"/>
                    </a:lnTo>
                    <a:lnTo>
                      <a:pt x="287" y="461"/>
                    </a:lnTo>
                    <a:lnTo>
                      <a:pt x="290" y="469"/>
                    </a:lnTo>
                    <a:lnTo>
                      <a:pt x="289" y="468"/>
                    </a:lnTo>
                    <a:lnTo>
                      <a:pt x="287" y="467"/>
                    </a:lnTo>
                    <a:lnTo>
                      <a:pt x="286" y="467"/>
                    </a:lnTo>
                    <a:lnTo>
                      <a:pt x="284" y="467"/>
                    </a:lnTo>
                    <a:lnTo>
                      <a:pt x="280" y="464"/>
                    </a:lnTo>
                    <a:lnTo>
                      <a:pt x="277" y="461"/>
                    </a:lnTo>
                    <a:lnTo>
                      <a:pt x="270" y="463"/>
                    </a:lnTo>
                    <a:lnTo>
                      <a:pt x="266" y="462"/>
                    </a:lnTo>
                    <a:lnTo>
                      <a:pt x="263" y="462"/>
                    </a:lnTo>
                    <a:lnTo>
                      <a:pt x="269" y="464"/>
                    </a:lnTo>
                    <a:lnTo>
                      <a:pt x="276" y="464"/>
                    </a:lnTo>
                    <a:lnTo>
                      <a:pt x="291" y="477"/>
                    </a:lnTo>
                    <a:lnTo>
                      <a:pt x="296" y="485"/>
                    </a:lnTo>
                    <a:lnTo>
                      <a:pt x="299" y="495"/>
                    </a:lnTo>
                    <a:lnTo>
                      <a:pt x="297" y="500"/>
                    </a:lnTo>
                    <a:lnTo>
                      <a:pt x="294" y="503"/>
                    </a:lnTo>
                    <a:lnTo>
                      <a:pt x="291" y="506"/>
                    </a:lnTo>
                    <a:lnTo>
                      <a:pt x="288" y="510"/>
                    </a:lnTo>
                    <a:lnTo>
                      <a:pt x="296" y="516"/>
                    </a:lnTo>
                    <a:lnTo>
                      <a:pt x="298" y="516"/>
                    </a:lnTo>
                    <a:lnTo>
                      <a:pt x="300" y="515"/>
                    </a:lnTo>
                    <a:lnTo>
                      <a:pt x="301" y="513"/>
                    </a:lnTo>
                    <a:lnTo>
                      <a:pt x="304" y="508"/>
                    </a:lnTo>
                    <a:lnTo>
                      <a:pt x="306" y="507"/>
                    </a:lnTo>
                    <a:lnTo>
                      <a:pt x="311" y="506"/>
                    </a:lnTo>
                    <a:lnTo>
                      <a:pt x="315" y="506"/>
                    </a:lnTo>
                    <a:lnTo>
                      <a:pt x="319" y="507"/>
                    </a:lnTo>
                    <a:lnTo>
                      <a:pt x="323" y="507"/>
                    </a:lnTo>
                    <a:lnTo>
                      <a:pt x="331" y="509"/>
                    </a:lnTo>
                    <a:lnTo>
                      <a:pt x="335" y="511"/>
                    </a:lnTo>
                    <a:lnTo>
                      <a:pt x="344" y="519"/>
                    </a:lnTo>
                    <a:lnTo>
                      <a:pt x="346" y="523"/>
                    </a:lnTo>
                    <a:lnTo>
                      <a:pt x="347" y="529"/>
                    </a:lnTo>
                    <a:lnTo>
                      <a:pt x="347" y="535"/>
                    </a:lnTo>
                    <a:lnTo>
                      <a:pt x="346" y="541"/>
                    </a:lnTo>
                    <a:lnTo>
                      <a:pt x="344" y="546"/>
                    </a:lnTo>
                    <a:lnTo>
                      <a:pt x="343" y="553"/>
                    </a:lnTo>
                    <a:lnTo>
                      <a:pt x="342" y="555"/>
                    </a:lnTo>
                    <a:lnTo>
                      <a:pt x="341" y="557"/>
                    </a:lnTo>
                    <a:lnTo>
                      <a:pt x="336" y="562"/>
                    </a:lnTo>
                    <a:lnTo>
                      <a:pt x="332" y="565"/>
                    </a:lnTo>
                    <a:lnTo>
                      <a:pt x="331" y="564"/>
                    </a:lnTo>
                    <a:lnTo>
                      <a:pt x="329" y="564"/>
                    </a:lnTo>
                    <a:lnTo>
                      <a:pt x="329" y="565"/>
                    </a:lnTo>
                    <a:lnTo>
                      <a:pt x="331" y="568"/>
                    </a:lnTo>
                    <a:lnTo>
                      <a:pt x="331" y="571"/>
                    </a:lnTo>
                    <a:lnTo>
                      <a:pt x="328" y="573"/>
                    </a:lnTo>
                    <a:lnTo>
                      <a:pt x="325" y="574"/>
                    </a:lnTo>
                    <a:lnTo>
                      <a:pt x="320" y="573"/>
                    </a:lnTo>
                    <a:lnTo>
                      <a:pt x="313" y="578"/>
                    </a:lnTo>
                    <a:lnTo>
                      <a:pt x="318" y="580"/>
                    </a:lnTo>
                    <a:lnTo>
                      <a:pt x="319" y="582"/>
                    </a:lnTo>
                    <a:lnTo>
                      <a:pt x="317" y="586"/>
                    </a:lnTo>
                    <a:lnTo>
                      <a:pt x="314" y="588"/>
                    </a:lnTo>
                    <a:lnTo>
                      <a:pt x="311" y="589"/>
                    </a:lnTo>
                    <a:lnTo>
                      <a:pt x="307" y="589"/>
                    </a:lnTo>
                    <a:lnTo>
                      <a:pt x="304" y="590"/>
                    </a:lnTo>
                    <a:lnTo>
                      <a:pt x="301" y="592"/>
                    </a:lnTo>
                    <a:lnTo>
                      <a:pt x="305" y="591"/>
                    </a:lnTo>
                    <a:lnTo>
                      <a:pt x="307" y="592"/>
                    </a:lnTo>
                    <a:lnTo>
                      <a:pt x="309" y="596"/>
                    </a:lnTo>
                    <a:lnTo>
                      <a:pt x="310" y="597"/>
                    </a:lnTo>
                    <a:lnTo>
                      <a:pt x="317" y="598"/>
                    </a:lnTo>
                    <a:lnTo>
                      <a:pt x="322" y="598"/>
                    </a:lnTo>
                    <a:lnTo>
                      <a:pt x="330" y="597"/>
                    </a:lnTo>
                    <a:lnTo>
                      <a:pt x="334" y="597"/>
                    </a:lnTo>
                    <a:lnTo>
                      <a:pt x="336" y="598"/>
                    </a:lnTo>
                    <a:lnTo>
                      <a:pt x="336" y="601"/>
                    </a:lnTo>
                    <a:lnTo>
                      <a:pt x="335" y="608"/>
                    </a:lnTo>
                    <a:lnTo>
                      <a:pt x="334" y="610"/>
                    </a:lnTo>
                    <a:lnTo>
                      <a:pt x="323" y="616"/>
                    </a:lnTo>
                    <a:lnTo>
                      <a:pt x="321" y="620"/>
                    </a:lnTo>
                    <a:lnTo>
                      <a:pt x="320" y="623"/>
                    </a:lnTo>
                    <a:lnTo>
                      <a:pt x="313" y="622"/>
                    </a:lnTo>
                    <a:lnTo>
                      <a:pt x="310" y="625"/>
                    </a:lnTo>
                    <a:lnTo>
                      <a:pt x="305" y="627"/>
                    </a:lnTo>
                    <a:lnTo>
                      <a:pt x="301" y="628"/>
                    </a:lnTo>
                    <a:lnTo>
                      <a:pt x="297" y="631"/>
                    </a:lnTo>
                    <a:lnTo>
                      <a:pt x="293" y="632"/>
                    </a:lnTo>
                    <a:lnTo>
                      <a:pt x="279" y="629"/>
                    </a:lnTo>
                    <a:lnTo>
                      <a:pt x="270" y="629"/>
                    </a:lnTo>
                    <a:lnTo>
                      <a:pt x="259" y="631"/>
                    </a:lnTo>
                    <a:lnTo>
                      <a:pt x="256" y="631"/>
                    </a:lnTo>
                    <a:lnTo>
                      <a:pt x="251" y="629"/>
                    </a:lnTo>
                    <a:lnTo>
                      <a:pt x="246" y="627"/>
                    </a:lnTo>
                    <a:lnTo>
                      <a:pt x="241" y="626"/>
                    </a:lnTo>
                    <a:lnTo>
                      <a:pt x="237" y="624"/>
                    </a:lnTo>
                    <a:lnTo>
                      <a:pt x="239" y="628"/>
                    </a:lnTo>
                    <a:lnTo>
                      <a:pt x="233" y="632"/>
                    </a:lnTo>
                    <a:lnTo>
                      <a:pt x="230" y="633"/>
                    </a:lnTo>
                    <a:lnTo>
                      <a:pt x="227" y="633"/>
                    </a:lnTo>
                    <a:lnTo>
                      <a:pt x="221" y="634"/>
                    </a:lnTo>
                    <a:lnTo>
                      <a:pt x="215" y="634"/>
                    </a:lnTo>
                    <a:lnTo>
                      <a:pt x="216" y="636"/>
                    </a:lnTo>
                    <a:lnTo>
                      <a:pt x="217" y="639"/>
                    </a:lnTo>
                    <a:lnTo>
                      <a:pt x="216" y="640"/>
                    </a:lnTo>
                    <a:lnTo>
                      <a:pt x="215" y="640"/>
                    </a:lnTo>
                    <a:lnTo>
                      <a:pt x="204" y="638"/>
                    </a:lnTo>
                    <a:lnTo>
                      <a:pt x="202" y="639"/>
                    </a:lnTo>
                    <a:lnTo>
                      <a:pt x="201" y="641"/>
                    </a:lnTo>
                    <a:lnTo>
                      <a:pt x="197" y="640"/>
                    </a:lnTo>
                    <a:lnTo>
                      <a:pt x="193" y="637"/>
                    </a:lnTo>
                    <a:lnTo>
                      <a:pt x="189" y="635"/>
                    </a:lnTo>
                    <a:lnTo>
                      <a:pt x="184" y="634"/>
                    </a:lnTo>
                    <a:lnTo>
                      <a:pt x="181" y="634"/>
                    </a:lnTo>
                    <a:lnTo>
                      <a:pt x="167" y="639"/>
                    </a:lnTo>
                    <a:lnTo>
                      <a:pt x="164" y="643"/>
                    </a:lnTo>
                    <a:lnTo>
                      <a:pt x="163" y="650"/>
                    </a:lnTo>
                    <a:lnTo>
                      <a:pt x="160" y="656"/>
                    </a:lnTo>
                    <a:lnTo>
                      <a:pt x="157" y="660"/>
                    </a:lnTo>
                    <a:lnTo>
                      <a:pt x="153" y="661"/>
                    </a:lnTo>
                    <a:lnTo>
                      <a:pt x="149" y="658"/>
                    </a:lnTo>
                    <a:lnTo>
                      <a:pt x="142" y="654"/>
                    </a:lnTo>
                    <a:lnTo>
                      <a:pt x="140" y="652"/>
                    </a:lnTo>
                    <a:lnTo>
                      <a:pt x="139" y="652"/>
                    </a:lnTo>
                    <a:lnTo>
                      <a:pt x="138" y="653"/>
                    </a:lnTo>
                    <a:lnTo>
                      <a:pt x="135" y="654"/>
                    </a:lnTo>
                    <a:lnTo>
                      <a:pt x="133" y="654"/>
                    </a:lnTo>
                    <a:lnTo>
                      <a:pt x="128" y="655"/>
                    </a:lnTo>
                    <a:lnTo>
                      <a:pt x="120" y="658"/>
                    </a:lnTo>
                    <a:lnTo>
                      <a:pt x="117" y="659"/>
                    </a:lnTo>
                    <a:lnTo>
                      <a:pt x="110" y="665"/>
                    </a:lnTo>
                    <a:lnTo>
                      <a:pt x="109" y="666"/>
                    </a:lnTo>
                    <a:lnTo>
                      <a:pt x="107" y="671"/>
                    </a:lnTo>
                    <a:lnTo>
                      <a:pt x="103" y="672"/>
                    </a:lnTo>
                    <a:lnTo>
                      <a:pt x="99" y="669"/>
                    </a:lnTo>
                    <a:lnTo>
                      <a:pt x="96" y="668"/>
                    </a:lnTo>
                    <a:lnTo>
                      <a:pt x="91" y="669"/>
                    </a:lnTo>
                    <a:lnTo>
                      <a:pt x="89" y="671"/>
                    </a:lnTo>
                    <a:lnTo>
                      <a:pt x="88" y="669"/>
                    </a:lnTo>
                    <a:lnTo>
                      <a:pt x="88" y="666"/>
                    </a:lnTo>
                    <a:lnTo>
                      <a:pt x="91" y="663"/>
                    </a:lnTo>
                    <a:lnTo>
                      <a:pt x="99" y="660"/>
                    </a:lnTo>
                    <a:lnTo>
                      <a:pt x="106" y="653"/>
                    </a:lnTo>
                    <a:lnTo>
                      <a:pt x="109" y="649"/>
                    </a:lnTo>
                    <a:lnTo>
                      <a:pt x="111" y="646"/>
                    </a:lnTo>
                    <a:lnTo>
                      <a:pt x="112" y="645"/>
                    </a:lnTo>
                    <a:lnTo>
                      <a:pt x="115" y="644"/>
                    </a:lnTo>
                    <a:lnTo>
                      <a:pt x="116" y="642"/>
                    </a:lnTo>
                    <a:lnTo>
                      <a:pt x="125" y="631"/>
                    </a:lnTo>
                    <a:lnTo>
                      <a:pt x="126" y="628"/>
                    </a:lnTo>
                    <a:lnTo>
                      <a:pt x="127" y="624"/>
                    </a:lnTo>
                    <a:lnTo>
                      <a:pt x="128" y="620"/>
                    </a:lnTo>
                    <a:lnTo>
                      <a:pt x="135" y="617"/>
                    </a:lnTo>
                    <a:lnTo>
                      <a:pt x="139" y="608"/>
                    </a:lnTo>
                    <a:lnTo>
                      <a:pt x="140" y="607"/>
                    </a:lnTo>
                    <a:lnTo>
                      <a:pt x="151" y="606"/>
                    </a:lnTo>
                    <a:lnTo>
                      <a:pt x="160" y="606"/>
                    </a:lnTo>
                    <a:lnTo>
                      <a:pt x="168" y="607"/>
                    </a:lnTo>
                    <a:lnTo>
                      <a:pt x="172" y="608"/>
                    </a:lnTo>
                    <a:lnTo>
                      <a:pt x="176" y="607"/>
                    </a:lnTo>
                    <a:lnTo>
                      <a:pt x="179" y="605"/>
                    </a:lnTo>
                    <a:lnTo>
                      <a:pt x="185" y="596"/>
                    </a:lnTo>
                    <a:lnTo>
                      <a:pt x="188" y="592"/>
                    </a:lnTo>
                    <a:lnTo>
                      <a:pt x="192" y="588"/>
                    </a:lnTo>
                    <a:lnTo>
                      <a:pt x="195" y="584"/>
                    </a:lnTo>
                    <a:lnTo>
                      <a:pt x="201" y="577"/>
                    </a:lnTo>
                    <a:lnTo>
                      <a:pt x="197" y="579"/>
                    </a:lnTo>
                    <a:lnTo>
                      <a:pt x="193" y="584"/>
                    </a:lnTo>
                    <a:lnTo>
                      <a:pt x="190" y="586"/>
                    </a:lnTo>
                    <a:lnTo>
                      <a:pt x="182" y="588"/>
                    </a:lnTo>
                    <a:lnTo>
                      <a:pt x="178" y="591"/>
                    </a:lnTo>
                    <a:lnTo>
                      <a:pt x="172" y="596"/>
                    </a:lnTo>
                    <a:lnTo>
                      <a:pt x="171" y="597"/>
                    </a:lnTo>
                    <a:lnTo>
                      <a:pt x="161" y="595"/>
                    </a:lnTo>
                    <a:lnTo>
                      <a:pt x="154" y="588"/>
                    </a:lnTo>
                    <a:lnTo>
                      <a:pt x="150" y="585"/>
                    </a:lnTo>
                    <a:lnTo>
                      <a:pt x="148" y="585"/>
                    </a:lnTo>
                    <a:lnTo>
                      <a:pt x="146" y="586"/>
                    </a:lnTo>
                    <a:lnTo>
                      <a:pt x="142" y="587"/>
                    </a:lnTo>
                    <a:lnTo>
                      <a:pt x="138" y="587"/>
                    </a:lnTo>
                    <a:lnTo>
                      <a:pt x="140" y="583"/>
                    </a:lnTo>
                    <a:lnTo>
                      <a:pt x="143" y="581"/>
                    </a:lnTo>
                    <a:lnTo>
                      <a:pt x="136" y="580"/>
                    </a:lnTo>
                    <a:lnTo>
                      <a:pt x="134" y="579"/>
                    </a:lnTo>
                    <a:lnTo>
                      <a:pt x="132" y="577"/>
                    </a:lnTo>
                    <a:lnTo>
                      <a:pt x="127" y="576"/>
                    </a:lnTo>
                    <a:lnTo>
                      <a:pt x="125" y="577"/>
                    </a:lnTo>
                    <a:lnTo>
                      <a:pt x="121" y="580"/>
                    </a:lnTo>
                    <a:lnTo>
                      <a:pt x="114" y="583"/>
                    </a:lnTo>
                    <a:lnTo>
                      <a:pt x="106" y="579"/>
                    </a:lnTo>
                    <a:lnTo>
                      <a:pt x="105" y="577"/>
                    </a:lnTo>
                    <a:lnTo>
                      <a:pt x="105" y="573"/>
                    </a:lnTo>
                    <a:lnTo>
                      <a:pt x="104" y="570"/>
                    </a:lnTo>
                    <a:lnTo>
                      <a:pt x="102" y="569"/>
                    </a:lnTo>
                    <a:lnTo>
                      <a:pt x="104" y="565"/>
                    </a:lnTo>
                    <a:lnTo>
                      <a:pt x="108" y="562"/>
                    </a:lnTo>
                    <a:lnTo>
                      <a:pt x="115" y="560"/>
                    </a:lnTo>
                    <a:lnTo>
                      <a:pt x="126" y="554"/>
                    </a:lnTo>
                    <a:lnTo>
                      <a:pt x="132" y="551"/>
                    </a:lnTo>
                    <a:lnTo>
                      <a:pt x="138" y="546"/>
                    </a:lnTo>
                    <a:lnTo>
                      <a:pt x="141" y="544"/>
                    </a:lnTo>
                    <a:lnTo>
                      <a:pt x="142" y="540"/>
                    </a:lnTo>
                    <a:lnTo>
                      <a:pt x="144" y="535"/>
                    </a:lnTo>
                    <a:lnTo>
                      <a:pt x="147" y="531"/>
                    </a:lnTo>
                    <a:lnTo>
                      <a:pt x="144" y="530"/>
                    </a:lnTo>
                    <a:lnTo>
                      <a:pt x="143" y="527"/>
                    </a:lnTo>
                    <a:lnTo>
                      <a:pt x="143" y="524"/>
                    </a:lnTo>
                    <a:lnTo>
                      <a:pt x="144" y="522"/>
                    </a:lnTo>
                    <a:lnTo>
                      <a:pt x="144" y="519"/>
                    </a:lnTo>
                    <a:lnTo>
                      <a:pt x="142" y="515"/>
                    </a:lnTo>
                    <a:lnTo>
                      <a:pt x="142" y="512"/>
                    </a:lnTo>
                    <a:lnTo>
                      <a:pt x="142" y="510"/>
                    </a:lnTo>
                    <a:lnTo>
                      <a:pt x="138" y="510"/>
                    </a:lnTo>
                    <a:lnTo>
                      <a:pt x="133" y="511"/>
                    </a:lnTo>
                    <a:lnTo>
                      <a:pt x="129" y="513"/>
                    </a:lnTo>
                    <a:lnTo>
                      <a:pt x="125" y="515"/>
                    </a:lnTo>
                    <a:lnTo>
                      <a:pt x="122" y="516"/>
                    </a:lnTo>
                    <a:lnTo>
                      <a:pt x="122" y="514"/>
                    </a:lnTo>
                    <a:lnTo>
                      <a:pt x="123" y="511"/>
                    </a:lnTo>
                    <a:lnTo>
                      <a:pt x="127" y="507"/>
                    </a:lnTo>
                    <a:lnTo>
                      <a:pt x="132" y="504"/>
                    </a:lnTo>
                    <a:lnTo>
                      <a:pt x="133" y="501"/>
                    </a:lnTo>
                    <a:lnTo>
                      <a:pt x="134" y="499"/>
                    </a:lnTo>
                    <a:lnTo>
                      <a:pt x="136" y="496"/>
                    </a:lnTo>
                    <a:lnTo>
                      <a:pt x="142" y="492"/>
                    </a:lnTo>
                    <a:lnTo>
                      <a:pt x="153" y="487"/>
                    </a:lnTo>
                    <a:lnTo>
                      <a:pt x="154" y="487"/>
                    </a:lnTo>
                    <a:lnTo>
                      <a:pt x="158" y="487"/>
                    </a:lnTo>
                    <a:lnTo>
                      <a:pt x="162" y="487"/>
                    </a:lnTo>
                    <a:lnTo>
                      <a:pt x="166" y="485"/>
                    </a:lnTo>
                    <a:lnTo>
                      <a:pt x="170" y="484"/>
                    </a:lnTo>
                    <a:lnTo>
                      <a:pt x="178" y="490"/>
                    </a:lnTo>
                    <a:lnTo>
                      <a:pt x="175" y="482"/>
                    </a:lnTo>
                    <a:lnTo>
                      <a:pt x="179" y="480"/>
                    </a:lnTo>
                    <a:lnTo>
                      <a:pt x="184" y="487"/>
                    </a:lnTo>
                    <a:lnTo>
                      <a:pt x="186" y="488"/>
                    </a:lnTo>
                    <a:lnTo>
                      <a:pt x="190" y="487"/>
                    </a:lnTo>
                    <a:lnTo>
                      <a:pt x="188" y="485"/>
                    </a:lnTo>
                    <a:lnTo>
                      <a:pt x="186" y="485"/>
                    </a:lnTo>
                    <a:lnTo>
                      <a:pt x="184" y="484"/>
                    </a:lnTo>
                    <a:lnTo>
                      <a:pt x="182" y="482"/>
                    </a:lnTo>
                    <a:lnTo>
                      <a:pt x="179" y="475"/>
                    </a:lnTo>
                    <a:lnTo>
                      <a:pt x="179" y="470"/>
                    </a:lnTo>
                    <a:lnTo>
                      <a:pt x="181" y="466"/>
                    </a:lnTo>
                    <a:lnTo>
                      <a:pt x="184" y="462"/>
                    </a:lnTo>
                    <a:lnTo>
                      <a:pt x="181" y="461"/>
                    </a:lnTo>
                    <a:lnTo>
                      <a:pt x="180" y="459"/>
                    </a:lnTo>
                    <a:lnTo>
                      <a:pt x="179" y="455"/>
                    </a:lnTo>
                    <a:lnTo>
                      <a:pt x="180" y="451"/>
                    </a:lnTo>
                    <a:lnTo>
                      <a:pt x="184" y="448"/>
                    </a:lnTo>
                    <a:lnTo>
                      <a:pt x="186" y="443"/>
                    </a:lnTo>
                    <a:lnTo>
                      <a:pt x="186" y="438"/>
                    </a:lnTo>
                    <a:lnTo>
                      <a:pt x="186" y="435"/>
                    </a:lnTo>
                    <a:lnTo>
                      <a:pt x="181" y="436"/>
                    </a:lnTo>
                    <a:lnTo>
                      <a:pt x="179" y="437"/>
                    </a:lnTo>
                    <a:lnTo>
                      <a:pt x="177" y="438"/>
                    </a:lnTo>
                    <a:lnTo>
                      <a:pt x="175" y="438"/>
                    </a:lnTo>
                    <a:lnTo>
                      <a:pt x="170" y="432"/>
                    </a:lnTo>
                    <a:lnTo>
                      <a:pt x="167" y="428"/>
                    </a:lnTo>
                    <a:lnTo>
                      <a:pt x="161" y="418"/>
                    </a:lnTo>
                    <a:lnTo>
                      <a:pt x="160" y="412"/>
                    </a:lnTo>
                    <a:lnTo>
                      <a:pt x="165" y="399"/>
                    </a:lnTo>
                    <a:lnTo>
                      <a:pt x="172" y="391"/>
                    </a:lnTo>
                    <a:lnTo>
                      <a:pt x="180" y="388"/>
                    </a:lnTo>
                    <a:lnTo>
                      <a:pt x="178" y="388"/>
                    </a:lnTo>
                    <a:lnTo>
                      <a:pt x="166" y="388"/>
                    </a:lnTo>
                    <a:lnTo>
                      <a:pt x="162" y="389"/>
                    </a:lnTo>
                    <a:lnTo>
                      <a:pt x="158" y="392"/>
                    </a:lnTo>
                    <a:lnTo>
                      <a:pt x="156" y="393"/>
                    </a:lnTo>
                    <a:lnTo>
                      <a:pt x="153" y="393"/>
                    </a:lnTo>
                    <a:lnTo>
                      <a:pt x="151" y="395"/>
                    </a:lnTo>
                    <a:lnTo>
                      <a:pt x="149" y="397"/>
                    </a:lnTo>
                    <a:lnTo>
                      <a:pt x="147" y="399"/>
                    </a:lnTo>
                    <a:lnTo>
                      <a:pt x="143" y="399"/>
                    </a:lnTo>
                    <a:lnTo>
                      <a:pt x="141" y="399"/>
                    </a:lnTo>
                    <a:lnTo>
                      <a:pt x="140" y="398"/>
                    </a:lnTo>
                    <a:lnTo>
                      <a:pt x="138" y="395"/>
                    </a:lnTo>
                    <a:lnTo>
                      <a:pt x="137" y="395"/>
                    </a:lnTo>
                    <a:lnTo>
                      <a:pt x="135" y="396"/>
                    </a:lnTo>
                    <a:lnTo>
                      <a:pt x="131" y="399"/>
                    </a:lnTo>
                    <a:lnTo>
                      <a:pt x="128" y="400"/>
                    </a:lnTo>
                    <a:lnTo>
                      <a:pt x="123" y="398"/>
                    </a:lnTo>
                    <a:lnTo>
                      <a:pt x="117" y="395"/>
                    </a:lnTo>
                    <a:lnTo>
                      <a:pt x="116" y="396"/>
                    </a:lnTo>
                    <a:lnTo>
                      <a:pt x="115" y="399"/>
                    </a:lnTo>
                    <a:lnTo>
                      <a:pt x="114" y="404"/>
                    </a:lnTo>
                    <a:lnTo>
                      <a:pt x="110" y="400"/>
                    </a:lnTo>
                    <a:lnTo>
                      <a:pt x="106" y="394"/>
                    </a:lnTo>
                    <a:lnTo>
                      <a:pt x="105" y="391"/>
                    </a:lnTo>
                    <a:lnTo>
                      <a:pt x="105" y="386"/>
                    </a:lnTo>
                    <a:lnTo>
                      <a:pt x="107" y="385"/>
                    </a:lnTo>
                    <a:lnTo>
                      <a:pt x="109" y="386"/>
                    </a:lnTo>
                    <a:lnTo>
                      <a:pt x="112" y="376"/>
                    </a:lnTo>
                    <a:lnTo>
                      <a:pt x="118" y="364"/>
                    </a:lnTo>
                    <a:lnTo>
                      <a:pt x="121" y="360"/>
                    </a:lnTo>
                    <a:lnTo>
                      <a:pt x="122" y="355"/>
                    </a:lnTo>
                    <a:lnTo>
                      <a:pt x="122" y="352"/>
                    </a:lnTo>
                    <a:lnTo>
                      <a:pt x="120" y="349"/>
                    </a:lnTo>
                    <a:lnTo>
                      <a:pt x="115" y="343"/>
                    </a:lnTo>
                    <a:lnTo>
                      <a:pt x="115" y="337"/>
                    </a:lnTo>
                    <a:lnTo>
                      <a:pt x="115" y="332"/>
                    </a:lnTo>
                    <a:lnTo>
                      <a:pt x="117" y="328"/>
                    </a:lnTo>
                    <a:lnTo>
                      <a:pt x="118" y="327"/>
                    </a:lnTo>
                    <a:lnTo>
                      <a:pt x="125" y="328"/>
                    </a:lnTo>
                    <a:lnTo>
                      <a:pt x="122" y="326"/>
                    </a:lnTo>
                    <a:lnTo>
                      <a:pt x="116" y="321"/>
                    </a:lnTo>
                    <a:lnTo>
                      <a:pt x="116" y="319"/>
                    </a:lnTo>
                    <a:lnTo>
                      <a:pt x="118" y="314"/>
                    </a:lnTo>
                    <a:lnTo>
                      <a:pt x="117" y="314"/>
                    </a:lnTo>
                    <a:lnTo>
                      <a:pt x="116" y="317"/>
                    </a:lnTo>
                    <a:lnTo>
                      <a:pt x="113" y="322"/>
                    </a:lnTo>
                    <a:lnTo>
                      <a:pt x="112" y="323"/>
                    </a:lnTo>
                    <a:lnTo>
                      <a:pt x="107" y="325"/>
                    </a:lnTo>
                    <a:lnTo>
                      <a:pt x="107" y="327"/>
                    </a:lnTo>
                    <a:lnTo>
                      <a:pt x="106" y="328"/>
                    </a:lnTo>
                    <a:lnTo>
                      <a:pt x="104" y="328"/>
                    </a:lnTo>
                    <a:lnTo>
                      <a:pt x="103" y="331"/>
                    </a:lnTo>
                    <a:lnTo>
                      <a:pt x="103" y="331"/>
                    </a:lnTo>
                    <a:lnTo>
                      <a:pt x="102" y="328"/>
                    </a:lnTo>
                    <a:lnTo>
                      <a:pt x="102" y="324"/>
                    </a:lnTo>
                    <a:lnTo>
                      <a:pt x="103" y="320"/>
                    </a:lnTo>
                    <a:lnTo>
                      <a:pt x="105" y="316"/>
                    </a:lnTo>
                    <a:lnTo>
                      <a:pt x="111" y="309"/>
                    </a:lnTo>
                    <a:lnTo>
                      <a:pt x="108" y="311"/>
                    </a:lnTo>
                    <a:lnTo>
                      <a:pt x="101" y="318"/>
                    </a:lnTo>
                    <a:lnTo>
                      <a:pt x="97" y="323"/>
                    </a:lnTo>
                    <a:lnTo>
                      <a:pt x="96" y="324"/>
                    </a:lnTo>
                    <a:lnTo>
                      <a:pt x="96" y="325"/>
                    </a:lnTo>
                    <a:lnTo>
                      <a:pt x="96" y="327"/>
                    </a:lnTo>
                    <a:lnTo>
                      <a:pt x="98" y="335"/>
                    </a:lnTo>
                    <a:lnTo>
                      <a:pt x="97" y="338"/>
                    </a:lnTo>
                    <a:lnTo>
                      <a:pt x="91" y="362"/>
                    </a:lnTo>
                    <a:lnTo>
                      <a:pt x="90" y="364"/>
                    </a:lnTo>
                    <a:lnTo>
                      <a:pt x="89" y="365"/>
                    </a:lnTo>
                    <a:lnTo>
                      <a:pt x="88" y="366"/>
                    </a:lnTo>
                    <a:lnTo>
                      <a:pt x="85" y="365"/>
                    </a:lnTo>
                    <a:lnTo>
                      <a:pt x="84" y="363"/>
                    </a:lnTo>
                    <a:lnTo>
                      <a:pt x="84" y="361"/>
                    </a:lnTo>
                    <a:lnTo>
                      <a:pt x="84" y="358"/>
                    </a:lnTo>
                    <a:lnTo>
                      <a:pt x="87" y="347"/>
                    </a:lnTo>
                    <a:lnTo>
                      <a:pt x="88" y="344"/>
                    </a:lnTo>
                    <a:lnTo>
                      <a:pt x="89" y="341"/>
                    </a:lnTo>
                    <a:lnTo>
                      <a:pt x="93" y="336"/>
                    </a:lnTo>
                    <a:lnTo>
                      <a:pt x="93" y="336"/>
                    </a:lnTo>
                    <a:lnTo>
                      <a:pt x="91" y="337"/>
                    </a:lnTo>
                    <a:lnTo>
                      <a:pt x="90" y="336"/>
                    </a:lnTo>
                    <a:lnTo>
                      <a:pt x="89" y="335"/>
                    </a:lnTo>
                    <a:lnTo>
                      <a:pt x="89" y="320"/>
                    </a:lnTo>
                    <a:lnTo>
                      <a:pt x="91" y="315"/>
                    </a:lnTo>
                    <a:lnTo>
                      <a:pt x="92" y="308"/>
                    </a:lnTo>
                    <a:lnTo>
                      <a:pt x="94" y="302"/>
                    </a:lnTo>
                    <a:lnTo>
                      <a:pt x="95" y="297"/>
                    </a:lnTo>
                    <a:lnTo>
                      <a:pt x="97" y="291"/>
                    </a:lnTo>
                    <a:lnTo>
                      <a:pt x="99" y="289"/>
                    </a:lnTo>
                    <a:lnTo>
                      <a:pt x="100" y="285"/>
                    </a:lnTo>
                    <a:lnTo>
                      <a:pt x="102" y="280"/>
                    </a:lnTo>
                    <a:lnTo>
                      <a:pt x="104" y="276"/>
                    </a:lnTo>
                    <a:lnTo>
                      <a:pt x="103" y="276"/>
                    </a:lnTo>
                    <a:lnTo>
                      <a:pt x="91" y="288"/>
                    </a:lnTo>
                    <a:lnTo>
                      <a:pt x="88" y="290"/>
                    </a:lnTo>
                    <a:lnTo>
                      <a:pt x="84" y="290"/>
                    </a:lnTo>
                    <a:lnTo>
                      <a:pt x="80" y="288"/>
                    </a:lnTo>
                    <a:lnTo>
                      <a:pt x="78" y="286"/>
                    </a:lnTo>
                    <a:lnTo>
                      <a:pt x="77" y="280"/>
                    </a:lnTo>
                    <a:lnTo>
                      <a:pt x="74" y="280"/>
                    </a:lnTo>
                    <a:lnTo>
                      <a:pt x="71" y="279"/>
                    </a:lnTo>
                    <a:lnTo>
                      <a:pt x="71" y="278"/>
                    </a:lnTo>
                    <a:lnTo>
                      <a:pt x="74" y="275"/>
                    </a:lnTo>
                    <a:lnTo>
                      <a:pt x="80" y="274"/>
                    </a:lnTo>
                    <a:lnTo>
                      <a:pt x="85" y="270"/>
                    </a:lnTo>
                    <a:lnTo>
                      <a:pt x="80" y="267"/>
                    </a:lnTo>
                    <a:lnTo>
                      <a:pt x="81" y="266"/>
                    </a:lnTo>
                    <a:lnTo>
                      <a:pt x="85" y="263"/>
                    </a:lnTo>
                    <a:lnTo>
                      <a:pt x="90" y="254"/>
                    </a:lnTo>
                    <a:lnTo>
                      <a:pt x="91" y="245"/>
                    </a:lnTo>
                    <a:lnTo>
                      <a:pt x="89" y="241"/>
                    </a:lnTo>
                    <a:lnTo>
                      <a:pt x="88" y="239"/>
                    </a:lnTo>
                    <a:lnTo>
                      <a:pt x="83" y="236"/>
                    </a:lnTo>
                    <a:lnTo>
                      <a:pt x="82" y="232"/>
                    </a:lnTo>
                    <a:lnTo>
                      <a:pt x="83" y="230"/>
                    </a:lnTo>
                    <a:lnTo>
                      <a:pt x="84" y="228"/>
                    </a:lnTo>
                    <a:lnTo>
                      <a:pt x="87" y="226"/>
                    </a:lnTo>
                    <a:lnTo>
                      <a:pt x="90" y="225"/>
                    </a:lnTo>
                    <a:lnTo>
                      <a:pt x="87" y="223"/>
                    </a:lnTo>
                    <a:lnTo>
                      <a:pt x="86" y="221"/>
                    </a:lnTo>
                    <a:lnTo>
                      <a:pt x="85" y="219"/>
                    </a:lnTo>
                    <a:lnTo>
                      <a:pt x="85" y="217"/>
                    </a:lnTo>
                    <a:lnTo>
                      <a:pt x="86" y="210"/>
                    </a:lnTo>
                    <a:lnTo>
                      <a:pt x="87" y="207"/>
                    </a:lnTo>
                    <a:lnTo>
                      <a:pt x="89" y="203"/>
                    </a:lnTo>
                    <a:lnTo>
                      <a:pt x="98" y="203"/>
                    </a:lnTo>
                    <a:lnTo>
                      <a:pt x="100" y="202"/>
                    </a:lnTo>
                    <a:lnTo>
                      <a:pt x="101" y="201"/>
                    </a:lnTo>
                    <a:lnTo>
                      <a:pt x="105" y="203"/>
                    </a:lnTo>
                    <a:lnTo>
                      <a:pt x="105" y="201"/>
                    </a:lnTo>
                    <a:lnTo>
                      <a:pt x="97" y="192"/>
                    </a:lnTo>
                    <a:lnTo>
                      <a:pt x="96" y="191"/>
                    </a:lnTo>
                    <a:lnTo>
                      <a:pt x="98" y="186"/>
                    </a:lnTo>
                    <a:lnTo>
                      <a:pt x="99" y="183"/>
                    </a:lnTo>
                    <a:lnTo>
                      <a:pt x="98" y="181"/>
                    </a:lnTo>
                    <a:lnTo>
                      <a:pt x="99" y="179"/>
                    </a:lnTo>
                    <a:lnTo>
                      <a:pt x="101" y="179"/>
                    </a:lnTo>
                    <a:lnTo>
                      <a:pt x="109" y="179"/>
                    </a:lnTo>
                    <a:lnTo>
                      <a:pt x="110" y="178"/>
                    </a:lnTo>
                    <a:lnTo>
                      <a:pt x="110" y="175"/>
                    </a:lnTo>
                    <a:lnTo>
                      <a:pt x="108" y="172"/>
                    </a:lnTo>
                    <a:lnTo>
                      <a:pt x="108" y="170"/>
                    </a:lnTo>
                    <a:lnTo>
                      <a:pt x="108" y="167"/>
                    </a:lnTo>
                    <a:lnTo>
                      <a:pt x="108" y="163"/>
                    </a:lnTo>
                    <a:lnTo>
                      <a:pt x="108" y="161"/>
                    </a:lnTo>
                    <a:lnTo>
                      <a:pt x="110" y="157"/>
                    </a:lnTo>
                    <a:lnTo>
                      <a:pt x="112" y="157"/>
                    </a:lnTo>
                    <a:lnTo>
                      <a:pt x="113" y="156"/>
                    </a:lnTo>
                    <a:lnTo>
                      <a:pt x="117" y="157"/>
                    </a:lnTo>
                    <a:lnTo>
                      <a:pt x="119" y="158"/>
                    </a:lnTo>
                    <a:lnTo>
                      <a:pt x="121" y="161"/>
                    </a:lnTo>
                    <a:lnTo>
                      <a:pt x="122" y="161"/>
                    </a:lnTo>
                    <a:lnTo>
                      <a:pt x="127" y="158"/>
                    </a:lnTo>
                    <a:lnTo>
                      <a:pt x="129" y="157"/>
                    </a:lnTo>
                    <a:lnTo>
                      <a:pt x="131" y="161"/>
                    </a:lnTo>
                    <a:lnTo>
                      <a:pt x="139" y="158"/>
                    </a:lnTo>
                    <a:lnTo>
                      <a:pt x="151" y="157"/>
                    </a:lnTo>
                    <a:lnTo>
                      <a:pt x="158" y="155"/>
                    </a:lnTo>
                    <a:lnTo>
                      <a:pt x="165" y="154"/>
                    </a:lnTo>
                    <a:lnTo>
                      <a:pt x="172" y="152"/>
                    </a:lnTo>
                    <a:lnTo>
                      <a:pt x="179" y="153"/>
                    </a:lnTo>
                    <a:lnTo>
                      <a:pt x="179" y="154"/>
                    </a:lnTo>
                    <a:lnTo>
                      <a:pt x="179" y="156"/>
                    </a:lnTo>
                    <a:lnTo>
                      <a:pt x="177" y="161"/>
                    </a:lnTo>
                    <a:close/>
                    <a:moveTo>
                      <a:pt x="183" y="146"/>
                    </a:moveTo>
                    <a:lnTo>
                      <a:pt x="183" y="146"/>
                    </a:lnTo>
                    <a:lnTo>
                      <a:pt x="182" y="145"/>
                    </a:lnTo>
                    <a:lnTo>
                      <a:pt x="180" y="140"/>
                    </a:lnTo>
                    <a:lnTo>
                      <a:pt x="183" y="139"/>
                    </a:lnTo>
                    <a:lnTo>
                      <a:pt x="185" y="140"/>
                    </a:lnTo>
                    <a:lnTo>
                      <a:pt x="184" y="142"/>
                    </a:lnTo>
                    <a:lnTo>
                      <a:pt x="183" y="146"/>
                    </a:lnTo>
                    <a:close/>
                    <a:moveTo>
                      <a:pt x="175" y="142"/>
                    </a:moveTo>
                    <a:lnTo>
                      <a:pt x="173" y="143"/>
                    </a:lnTo>
                    <a:lnTo>
                      <a:pt x="171" y="143"/>
                    </a:lnTo>
                    <a:lnTo>
                      <a:pt x="168" y="139"/>
                    </a:lnTo>
                    <a:lnTo>
                      <a:pt x="167" y="136"/>
                    </a:lnTo>
                    <a:lnTo>
                      <a:pt x="167" y="134"/>
                    </a:lnTo>
                    <a:lnTo>
                      <a:pt x="168" y="134"/>
                    </a:lnTo>
                    <a:lnTo>
                      <a:pt x="171" y="135"/>
                    </a:lnTo>
                    <a:lnTo>
                      <a:pt x="173" y="138"/>
                    </a:lnTo>
                    <a:lnTo>
                      <a:pt x="173" y="140"/>
                    </a:lnTo>
                    <a:lnTo>
                      <a:pt x="174" y="141"/>
                    </a:lnTo>
                    <a:lnTo>
                      <a:pt x="175" y="142"/>
                    </a:lnTo>
                    <a:close/>
                    <a:moveTo>
                      <a:pt x="179" y="126"/>
                    </a:moveTo>
                    <a:lnTo>
                      <a:pt x="178" y="128"/>
                    </a:lnTo>
                    <a:lnTo>
                      <a:pt x="181" y="128"/>
                    </a:lnTo>
                    <a:lnTo>
                      <a:pt x="185" y="129"/>
                    </a:lnTo>
                    <a:lnTo>
                      <a:pt x="187" y="129"/>
                    </a:lnTo>
                    <a:lnTo>
                      <a:pt x="189" y="131"/>
                    </a:lnTo>
                    <a:lnTo>
                      <a:pt x="188" y="134"/>
                    </a:lnTo>
                    <a:lnTo>
                      <a:pt x="187" y="135"/>
                    </a:lnTo>
                    <a:lnTo>
                      <a:pt x="186" y="136"/>
                    </a:lnTo>
                    <a:lnTo>
                      <a:pt x="181" y="132"/>
                    </a:lnTo>
                    <a:lnTo>
                      <a:pt x="175" y="134"/>
                    </a:lnTo>
                    <a:lnTo>
                      <a:pt x="174" y="133"/>
                    </a:lnTo>
                    <a:lnTo>
                      <a:pt x="173" y="132"/>
                    </a:lnTo>
                    <a:lnTo>
                      <a:pt x="173" y="131"/>
                    </a:lnTo>
                    <a:lnTo>
                      <a:pt x="173" y="129"/>
                    </a:lnTo>
                    <a:lnTo>
                      <a:pt x="172" y="128"/>
                    </a:lnTo>
                    <a:lnTo>
                      <a:pt x="170" y="130"/>
                    </a:lnTo>
                    <a:lnTo>
                      <a:pt x="169" y="130"/>
                    </a:lnTo>
                    <a:lnTo>
                      <a:pt x="169" y="129"/>
                    </a:lnTo>
                    <a:lnTo>
                      <a:pt x="169" y="127"/>
                    </a:lnTo>
                    <a:lnTo>
                      <a:pt x="169" y="124"/>
                    </a:lnTo>
                    <a:lnTo>
                      <a:pt x="170" y="119"/>
                    </a:lnTo>
                    <a:lnTo>
                      <a:pt x="172" y="118"/>
                    </a:lnTo>
                    <a:lnTo>
                      <a:pt x="175" y="119"/>
                    </a:lnTo>
                    <a:lnTo>
                      <a:pt x="179" y="121"/>
                    </a:lnTo>
                    <a:lnTo>
                      <a:pt x="180" y="123"/>
                    </a:lnTo>
                    <a:lnTo>
                      <a:pt x="180" y="124"/>
                    </a:lnTo>
                    <a:lnTo>
                      <a:pt x="179" y="126"/>
                    </a:lnTo>
                    <a:close/>
                    <a:moveTo>
                      <a:pt x="197" y="112"/>
                    </a:moveTo>
                    <a:lnTo>
                      <a:pt x="193" y="112"/>
                    </a:lnTo>
                    <a:lnTo>
                      <a:pt x="195" y="108"/>
                    </a:lnTo>
                    <a:lnTo>
                      <a:pt x="197" y="107"/>
                    </a:lnTo>
                    <a:lnTo>
                      <a:pt x="202" y="108"/>
                    </a:lnTo>
                    <a:lnTo>
                      <a:pt x="201" y="110"/>
                    </a:lnTo>
                    <a:lnTo>
                      <a:pt x="197" y="112"/>
                    </a:lnTo>
                    <a:close/>
                    <a:moveTo>
                      <a:pt x="190" y="115"/>
                    </a:moveTo>
                    <a:lnTo>
                      <a:pt x="187" y="117"/>
                    </a:lnTo>
                    <a:lnTo>
                      <a:pt x="186" y="116"/>
                    </a:lnTo>
                    <a:lnTo>
                      <a:pt x="186" y="111"/>
                    </a:lnTo>
                    <a:lnTo>
                      <a:pt x="182" y="109"/>
                    </a:lnTo>
                    <a:lnTo>
                      <a:pt x="180" y="108"/>
                    </a:lnTo>
                    <a:lnTo>
                      <a:pt x="179" y="106"/>
                    </a:lnTo>
                    <a:lnTo>
                      <a:pt x="179" y="105"/>
                    </a:lnTo>
                    <a:lnTo>
                      <a:pt x="182" y="104"/>
                    </a:lnTo>
                    <a:lnTo>
                      <a:pt x="186" y="108"/>
                    </a:lnTo>
                    <a:lnTo>
                      <a:pt x="187" y="112"/>
                    </a:lnTo>
                    <a:lnTo>
                      <a:pt x="190" y="113"/>
                    </a:lnTo>
                    <a:lnTo>
                      <a:pt x="191" y="113"/>
                    </a:lnTo>
                    <a:lnTo>
                      <a:pt x="190" y="115"/>
                    </a:lnTo>
                    <a:close/>
                    <a:moveTo>
                      <a:pt x="240" y="21"/>
                    </a:moveTo>
                    <a:lnTo>
                      <a:pt x="241" y="26"/>
                    </a:lnTo>
                    <a:lnTo>
                      <a:pt x="243" y="25"/>
                    </a:lnTo>
                    <a:lnTo>
                      <a:pt x="246" y="30"/>
                    </a:lnTo>
                    <a:lnTo>
                      <a:pt x="247" y="30"/>
                    </a:lnTo>
                    <a:lnTo>
                      <a:pt x="249" y="28"/>
                    </a:lnTo>
                    <a:lnTo>
                      <a:pt x="249" y="32"/>
                    </a:lnTo>
                    <a:lnTo>
                      <a:pt x="246" y="45"/>
                    </a:lnTo>
                    <a:lnTo>
                      <a:pt x="246" y="47"/>
                    </a:lnTo>
                    <a:lnTo>
                      <a:pt x="245" y="50"/>
                    </a:lnTo>
                    <a:lnTo>
                      <a:pt x="245" y="51"/>
                    </a:lnTo>
                    <a:lnTo>
                      <a:pt x="244" y="59"/>
                    </a:lnTo>
                    <a:lnTo>
                      <a:pt x="243" y="61"/>
                    </a:lnTo>
                    <a:lnTo>
                      <a:pt x="241" y="67"/>
                    </a:lnTo>
                    <a:lnTo>
                      <a:pt x="241" y="68"/>
                    </a:lnTo>
                    <a:lnTo>
                      <a:pt x="239" y="65"/>
                    </a:lnTo>
                    <a:lnTo>
                      <a:pt x="241" y="56"/>
                    </a:lnTo>
                    <a:lnTo>
                      <a:pt x="241" y="51"/>
                    </a:lnTo>
                    <a:lnTo>
                      <a:pt x="241" y="48"/>
                    </a:lnTo>
                    <a:lnTo>
                      <a:pt x="240" y="46"/>
                    </a:lnTo>
                    <a:lnTo>
                      <a:pt x="237" y="46"/>
                    </a:lnTo>
                    <a:lnTo>
                      <a:pt x="234" y="47"/>
                    </a:lnTo>
                    <a:lnTo>
                      <a:pt x="234" y="46"/>
                    </a:lnTo>
                    <a:lnTo>
                      <a:pt x="234" y="44"/>
                    </a:lnTo>
                    <a:lnTo>
                      <a:pt x="233" y="43"/>
                    </a:lnTo>
                    <a:lnTo>
                      <a:pt x="230" y="43"/>
                    </a:lnTo>
                    <a:lnTo>
                      <a:pt x="229" y="43"/>
                    </a:lnTo>
                    <a:lnTo>
                      <a:pt x="228" y="41"/>
                    </a:lnTo>
                    <a:lnTo>
                      <a:pt x="228" y="39"/>
                    </a:lnTo>
                    <a:lnTo>
                      <a:pt x="231" y="38"/>
                    </a:lnTo>
                    <a:lnTo>
                      <a:pt x="234" y="39"/>
                    </a:lnTo>
                    <a:lnTo>
                      <a:pt x="238" y="36"/>
                    </a:lnTo>
                    <a:lnTo>
                      <a:pt x="235" y="26"/>
                    </a:lnTo>
                    <a:lnTo>
                      <a:pt x="232" y="25"/>
                    </a:lnTo>
                    <a:lnTo>
                      <a:pt x="231" y="24"/>
                    </a:lnTo>
                    <a:lnTo>
                      <a:pt x="232" y="23"/>
                    </a:lnTo>
                    <a:lnTo>
                      <a:pt x="234" y="22"/>
                    </a:lnTo>
                    <a:lnTo>
                      <a:pt x="237" y="17"/>
                    </a:lnTo>
                    <a:lnTo>
                      <a:pt x="238" y="16"/>
                    </a:lnTo>
                    <a:lnTo>
                      <a:pt x="241" y="16"/>
                    </a:lnTo>
                    <a:lnTo>
                      <a:pt x="240" y="21"/>
                    </a:lnTo>
                    <a:close/>
                    <a:moveTo>
                      <a:pt x="250" y="23"/>
                    </a:moveTo>
                    <a:lnTo>
                      <a:pt x="249" y="24"/>
                    </a:lnTo>
                    <a:lnTo>
                      <a:pt x="245" y="16"/>
                    </a:lnTo>
                    <a:lnTo>
                      <a:pt x="248" y="8"/>
                    </a:lnTo>
                    <a:lnTo>
                      <a:pt x="251" y="8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0" y="13"/>
                    </a:lnTo>
                    <a:lnTo>
                      <a:pt x="249" y="13"/>
                    </a:lnTo>
                    <a:lnTo>
                      <a:pt x="250" y="17"/>
                    </a:lnTo>
                    <a:lnTo>
                      <a:pt x="250" y="22"/>
                    </a:lnTo>
                    <a:lnTo>
                      <a:pt x="250" y="23"/>
                    </a:lnTo>
                    <a:close/>
                    <a:moveTo>
                      <a:pt x="259" y="2"/>
                    </a:moveTo>
                    <a:lnTo>
                      <a:pt x="259" y="2"/>
                    </a:lnTo>
                    <a:lnTo>
                      <a:pt x="257" y="8"/>
                    </a:lnTo>
                    <a:lnTo>
                      <a:pt x="257" y="11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3" y="6"/>
                    </a:lnTo>
                    <a:lnTo>
                      <a:pt x="254" y="3"/>
                    </a:lnTo>
                    <a:lnTo>
                      <a:pt x="254" y="2"/>
                    </a:lnTo>
                    <a:lnTo>
                      <a:pt x="255" y="1"/>
                    </a:lnTo>
                    <a:lnTo>
                      <a:pt x="256" y="2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9" y="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" name="Freeform 81">
                <a:extLst>
                  <a:ext uri="{FF2B5EF4-FFF2-40B4-BE49-F238E27FC236}">
                    <a16:creationId xmlns:a16="http://schemas.microsoft.com/office/drawing/2014/main" id="{AD9C3CB2-BA5D-D311-C6FF-CB6A3A3B2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" y="2414"/>
                <a:ext cx="69" cy="35"/>
              </a:xfrm>
              <a:custGeom>
                <a:avLst/>
                <a:gdLst>
                  <a:gd name="T0" fmla="*/ 223 w 235"/>
                  <a:gd name="T1" fmla="*/ 85 h 119"/>
                  <a:gd name="T2" fmla="*/ 218 w 235"/>
                  <a:gd name="T3" fmla="*/ 87 h 119"/>
                  <a:gd name="T4" fmla="*/ 218 w 235"/>
                  <a:gd name="T5" fmla="*/ 93 h 119"/>
                  <a:gd name="T6" fmla="*/ 222 w 235"/>
                  <a:gd name="T7" fmla="*/ 98 h 119"/>
                  <a:gd name="T8" fmla="*/ 233 w 235"/>
                  <a:gd name="T9" fmla="*/ 106 h 119"/>
                  <a:gd name="T10" fmla="*/ 233 w 235"/>
                  <a:gd name="T11" fmla="*/ 114 h 119"/>
                  <a:gd name="T12" fmla="*/ 226 w 235"/>
                  <a:gd name="T13" fmla="*/ 118 h 119"/>
                  <a:gd name="T14" fmla="*/ 217 w 235"/>
                  <a:gd name="T15" fmla="*/ 113 h 119"/>
                  <a:gd name="T16" fmla="*/ 208 w 235"/>
                  <a:gd name="T17" fmla="*/ 113 h 119"/>
                  <a:gd name="T18" fmla="*/ 200 w 235"/>
                  <a:gd name="T19" fmla="*/ 108 h 119"/>
                  <a:gd name="T20" fmla="*/ 186 w 235"/>
                  <a:gd name="T21" fmla="*/ 101 h 119"/>
                  <a:gd name="T22" fmla="*/ 175 w 235"/>
                  <a:gd name="T23" fmla="*/ 109 h 119"/>
                  <a:gd name="T24" fmla="*/ 171 w 235"/>
                  <a:gd name="T25" fmla="*/ 112 h 119"/>
                  <a:gd name="T26" fmla="*/ 157 w 235"/>
                  <a:gd name="T27" fmla="*/ 113 h 119"/>
                  <a:gd name="T28" fmla="*/ 143 w 235"/>
                  <a:gd name="T29" fmla="*/ 113 h 119"/>
                  <a:gd name="T30" fmla="*/ 128 w 235"/>
                  <a:gd name="T31" fmla="*/ 116 h 119"/>
                  <a:gd name="T32" fmla="*/ 121 w 235"/>
                  <a:gd name="T33" fmla="*/ 116 h 119"/>
                  <a:gd name="T34" fmla="*/ 118 w 235"/>
                  <a:gd name="T35" fmla="*/ 113 h 119"/>
                  <a:gd name="T36" fmla="*/ 111 w 235"/>
                  <a:gd name="T37" fmla="*/ 111 h 119"/>
                  <a:gd name="T38" fmla="*/ 111 w 235"/>
                  <a:gd name="T39" fmla="*/ 108 h 119"/>
                  <a:gd name="T40" fmla="*/ 99 w 235"/>
                  <a:gd name="T41" fmla="*/ 99 h 119"/>
                  <a:gd name="T42" fmla="*/ 95 w 235"/>
                  <a:gd name="T43" fmla="*/ 95 h 119"/>
                  <a:gd name="T44" fmla="*/ 90 w 235"/>
                  <a:gd name="T45" fmla="*/ 96 h 119"/>
                  <a:gd name="T46" fmla="*/ 83 w 235"/>
                  <a:gd name="T47" fmla="*/ 101 h 119"/>
                  <a:gd name="T48" fmla="*/ 73 w 235"/>
                  <a:gd name="T49" fmla="*/ 99 h 119"/>
                  <a:gd name="T50" fmla="*/ 63 w 235"/>
                  <a:gd name="T51" fmla="*/ 101 h 119"/>
                  <a:gd name="T52" fmla="*/ 53 w 235"/>
                  <a:gd name="T53" fmla="*/ 98 h 119"/>
                  <a:gd name="T54" fmla="*/ 62 w 235"/>
                  <a:gd name="T55" fmla="*/ 81 h 119"/>
                  <a:gd name="T56" fmla="*/ 56 w 235"/>
                  <a:gd name="T57" fmla="*/ 56 h 119"/>
                  <a:gd name="T58" fmla="*/ 40 w 235"/>
                  <a:gd name="T59" fmla="*/ 36 h 119"/>
                  <a:gd name="T60" fmla="*/ 19 w 235"/>
                  <a:gd name="T61" fmla="*/ 22 h 119"/>
                  <a:gd name="T62" fmla="*/ 0 w 235"/>
                  <a:gd name="T63" fmla="*/ 8 h 119"/>
                  <a:gd name="T64" fmla="*/ 6 w 235"/>
                  <a:gd name="T65" fmla="*/ 0 h 119"/>
                  <a:gd name="T66" fmla="*/ 23 w 235"/>
                  <a:gd name="T67" fmla="*/ 2 h 119"/>
                  <a:gd name="T68" fmla="*/ 38 w 235"/>
                  <a:gd name="T69" fmla="*/ 10 h 119"/>
                  <a:gd name="T70" fmla="*/ 56 w 235"/>
                  <a:gd name="T71" fmla="*/ 17 h 119"/>
                  <a:gd name="T72" fmla="*/ 75 w 235"/>
                  <a:gd name="T73" fmla="*/ 18 h 119"/>
                  <a:gd name="T74" fmla="*/ 90 w 235"/>
                  <a:gd name="T75" fmla="*/ 20 h 119"/>
                  <a:gd name="T76" fmla="*/ 102 w 235"/>
                  <a:gd name="T77" fmla="*/ 21 h 119"/>
                  <a:gd name="T78" fmla="*/ 109 w 235"/>
                  <a:gd name="T79" fmla="*/ 28 h 119"/>
                  <a:gd name="T80" fmla="*/ 128 w 235"/>
                  <a:gd name="T81" fmla="*/ 37 h 119"/>
                  <a:gd name="T82" fmla="*/ 134 w 235"/>
                  <a:gd name="T83" fmla="*/ 42 h 119"/>
                  <a:gd name="T84" fmla="*/ 132 w 235"/>
                  <a:gd name="T85" fmla="*/ 47 h 119"/>
                  <a:gd name="T86" fmla="*/ 141 w 235"/>
                  <a:gd name="T87" fmla="*/ 47 h 119"/>
                  <a:gd name="T88" fmla="*/ 152 w 235"/>
                  <a:gd name="T89" fmla="*/ 42 h 119"/>
                  <a:gd name="T90" fmla="*/ 163 w 235"/>
                  <a:gd name="T91" fmla="*/ 40 h 119"/>
                  <a:gd name="T92" fmla="*/ 171 w 235"/>
                  <a:gd name="T93" fmla="*/ 40 h 119"/>
                  <a:gd name="T94" fmla="*/ 178 w 235"/>
                  <a:gd name="T95" fmla="*/ 42 h 119"/>
                  <a:gd name="T96" fmla="*/ 188 w 235"/>
                  <a:gd name="T97" fmla="*/ 50 h 119"/>
                  <a:gd name="T98" fmla="*/ 201 w 235"/>
                  <a:gd name="T99" fmla="*/ 52 h 119"/>
                  <a:gd name="T100" fmla="*/ 198 w 235"/>
                  <a:gd name="T101" fmla="*/ 64 h 119"/>
                  <a:gd name="T102" fmla="*/ 206 w 235"/>
                  <a:gd name="T103" fmla="*/ 70 h 119"/>
                  <a:gd name="T104" fmla="*/ 213 w 235"/>
                  <a:gd name="T105" fmla="*/ 75 h 119"/>
                  <a:gd name="T106" fmla="*/ 220 w 235"/>
                  <a:gd name="T107" fmla="*/ 7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5" h="119">
                    <a:moveTo>
                      <a:pt x="226" y="80"/>
                    </a:moveTo>
                    <a:lnTo>
                      <a:pt x="225" y="82"/>
                    </a:lnTo>
                    <a:lnTo>
                      <a:pt x="223" y="85"/>
                    </a:lnTo>
                    <a:lnTo>
                      <a:pt x="222" y="87"/>
                    </a:lnTo>
                    <a:lnTo>
                      <a:pt x="220" y="87"/>
                    </a:lnTo>
                    <a:lnTo>
                      <a:pt x="218" y="87"/>
                    </a:lnTo>
                    <a:lnTo>
                      <a:pt x="217" y="89"/>
                    </a:lnTo>
                    <a:lnTo>
                      <a:pt x="217" y="91"/>
                    </a:lnTo>
                    <a:lnTo>
                      <a:pt x="218" y="93"/>
                    </a:lnTo>
                    <a:lnTo>
                      <a:pt x="218" y="93"/>
                    </a:lnTo>
                    <a:lnTo>
                      <a:pt x="220" y="94"/>
                    </a:lnTo>
                    <a:lnTo>
                      <a:pt x="222" y="98"/>
                    </a:lnTo>
                    <a:lnTo>
                      <a:pt x="224" y="100"/>
                    </a:lnTo>
                    <a:lnTo>
                      <a:pt x="229" y="103"/>
                    </a:lnTo>
                    <a:lnTo>
                      <a:pt x="233" y="106"/>
                    </a:lnTo>
                    <a:lnTo>
                      <a:pt x="235" y="108"/>
                    </a:lnTo>
                    <a:lnTo>
                      <a:pt x="234" y="110"/>
                    </a:lnTo>
                    <a:lnTo>
                      <a:pt x="233" y="114"/>
                    </a:lnTo>
                    <a:lnTo>
                      <a:pt x="230" y="118"/>
                    </a:lnTo>
                    <a:lnTo>
                      <a:pt x="227" y="119"/>
                    </a:lnTo>
                    <a:lnTo>
                      <a:pt x="226" y="118"/>
                    </a:lnTo>
                    <a:lnTo>
                      <a:pt x="224" y="117"/>
                    </a:lnTo>
                    <a:lnTo>
                      <a:pt x="221" y="115"/>
                    </a:lnTo>
                    <a:lnTo>
                      <a:pt x="217" y="113"/>
                    </a:lnTo>
                    <a:lnTo>
                      <a:pt x="214" y="113"/>
                    </a:lnTo>
                    <a:lnTo>
                      <a:pt x="212" y="114"/>
                    </a:lnTo>
                    <a:lnTo>
                      <a:pt x="208" y="113"/>
                    </a:lnTo>
                    <a:lnTo>
                      <a:pt x="204" y="111"/>
                    </a:lnTo>
                    <a:lnTo>
                      <a:pt x="201" y="110"/>
                    </a:lnTo>
                    <a:lnTo>
                      <a:pt x="200" y="108"/>
                    </a:lnTo>
                    <a:lnTo>
                      <a:pt x="201" y="106"/>
                    </a:lnTo>
                    <a:lnTo>
                      <a:pt x="191" y="102"/>
                    </a:lnTo>
                    <a:lnTo>
                      <a:pt x="186" y="101"/>
                    </a:lnTo>
                    <a:lnTo>
                      <a:pt x="183" y="102"/>
                    </a:lnTo>
                    <a:lnTo>
                      <a:pt x="176" y="108"/>
                    </a:lnTo>
                    <a:lnTo>
                      <a:pt x="175" y="109"/>
                    </a:lnTo>
                    <a:lnTo>
                      <a:pt x="169" y="110"/>
                    </a:lnTo>
                    <a:lnTo>
                      <a:pt x="169" y="110"/>
                    </a:lnTo>
                    <a:lnTo>
                      <a:pt x="171" y="112"/>
                    </a:lnTo>
                    <a:lnTo>
                      <a:pt x="170" y="112"/>
                    </a:lnTo>
                    <a:lnTo>
                      <a:pt x="161" y="112"/>
                    </a:lnTo>
                    <a:lnTo>
                      <a:pt x="157" y="113"/>
                    </a:lnTo>
                    <a:lnTo>
                      <a:pt x="149" y="112"/>
                    </a:lnTo>
                    <a:lnTo>
                      <a:pt x="146" y="112"/>
                    </a:lnTo>
                    <a:lnTo>
                      <a:pt x="143" y="113"/>
                    </a:lnTo>
                    <a:lnTo>
                      <a:pt x="138" y="114"/>
                    </a:lnTo>
                    <a:lnTo>
                      <a:pt x="133" y="116"/>
                    </a:lnTo>
                    <a:lnTo>
                      <a:pt x="128" y="116"/>
                    </a:lnTo>
                    <a:lnTo>
                      <a:pt x="123" y="116"/>
                    </a:lnTo>
                    <a:lnTo>
                      <a:pt x="121" y="117"/>
                    </a:lnTo>
                    <a:lnTo>
                      <a:pt x="121" y="116"/>
                    </a:lnTo>
                    <a:lnTo>
                      <a:pt x="121" y="115"/>
                    </a:lnTo>
                    <a:lnTo>
                      <a:pt x="120" y="114"/>
                    </a:lnTo>
                    <a:lnTo>
                      <a:pt x="118" y="113"/>
                    </a:lnTo>
                    <a:lnTo>
                      <a:pt x="115" y="113"/>
                    </a:lnTo>
                    <a:lnTo>
                      <a:pt x="113" y="113"/>
                    </a:lnTo>
                    <a:lnTo>
                      <a:pt x="111" y="111"/>
                    </a:lnTo>
                    <a:lnTo>
                      <a:pt x="111" y="109"/>
                    </a:lnTo>
                    <a:lnTo>
                      <a:pt x="112" y="108"/>
                    </a:lnTo>
                    <a:lnTo>
                      <a:pt x="111" y="108"/>
                    </a:lnTo>
                    <a:lnTo>
                      <a:pt x="108" y="105"/>
                    </a:lnTo>
                    <a:lnTo>
                      <a:pt x="102" y="100"/>
                    </a:lnTo>
                    <a:lnTo>
                      <a:pt x="99" y="99"/>
                    </a:lnTo>
                    <a:lnTo>
                      <a:pt x="98" y="96"/>
                    </a:lnTo>
                    <a:lnTo>
                      <a:pt x="97" y="95"/>
                    </a:lnTo>
                    <a:lnTo>
                      <a:pt x="95" y="95"/>
                    </a:lnTo>
                    <a:lnTo>
                      <a:pt x="92" y="95"/>
                    </a:lnTo>
                    <a:lnTo>
                      <a:pt x="91" y="95"/>
                    </a:lnTo>
                    <a:lnTo>
                      <a:pt x="90" y="96"/>
                    </a:lnTo>
                    <a:lnTo>
                      <a:pt x="88" y="100"/>
                    </a:lnTo>
                    <a:lnTo>
                      <a:pt x="87" y="101"/>
                    </a:lnTo>
                    <a:lnTo>
                      <a:pt x="83" y="101"/>
                    </a:lnTo>
                    <a:lnTo>
                      <a:pt x="80" y="100"/>
                    </a:lnTo>
                    <a:lnTo>
                      <a:pt x="78" y="99"/>
                    </a:lnTo>
                    <a:lnTo>
                      <a:pt x="73" y="99"/>
                    </a:lnTo>
                    <a:lnTo>
                      <a:pt x="68" y="99"/>
                    </a:lnTo>
                    <a:lnTo>
                      <a:pt x="64" y="102"/>
                    </a:lnTo>
                    <a:lnTo>
                      <a:pt x="63" y="101"/>
                    </a:lnTo>
                    <a:lnTo>
                      <a:pt x="60" y="100"/>
                    </a:lnTo>
                    <a:lnTo>
                      <a:pt x="56" y="99"/>
                    </a:lnTo>
                    <a:lnTo>
                      <a:pt x="53" y="98"/>
                    </a:lnTo>
                    <a:lnTo>
                      <a:pt x="60" y="89"/>
                    </a:lnTo>
                    <a:lnTo>
                      <a:pt x="62" y="84"/>
                    </a:lnTo>
                    <a:lnTo>
                      <a:pt x="62" y="81"/>
                    </a:lnTo>
                    <a:lnTo>
                      <a:pt x="62" y="77"/>
                    </a:lnTo>
                    <a:lnTo>
                      <a:pt x="59" y="68"/>
                    </a:lnTo>
                    <a:lnTo>
                      <a:pt x="56" y="56"/>
                    </a:lnTo>
                    <a:lnTo>
                      <a:pt x="53" y="44"/>
                    </a:lnTo>
                    <a:lnTo>
                      <a:pt x="50" y="40"/>
                    </a:lnTo>
                    <a:lnTo>
                      <a:pt x="40" y="36"/>
                    </a:lnTo>
                    <a:lnTo>
                      <a:pt x="38" y="31"/>
                    </a:lnTo>
                    <a:lnTo>
                      <a:pt x="30" y="25"/>
                    </a:lnTo>
                    <a:lnTo>
                      <a:pt x="19" y="22"/>
                    </a:lnTo>
                    <a:lnTo>
                      <a:pt x="17" y="21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9" y="3"/>
                    </a:lnTo>
                    <a:lnTo>
                      <a:pt x="23" y="2"/>
                    </a:lnTo>
                    <a:lnTo>
                      <a:pt x="29" y="5"/>
                    </a:lnTo>
                    <a:lnTo>
                      <a:pt x="33" y="8"/>
                    </a:lnTo>
                    <a:lnTo>
                      <a:pt x="38" y="10"/>
                    </a:lnTo>
                    <a:lnTo>
                      <a:pt x="48" y="12"/>
                    </a:lnTo>
                    <a:lnTo>
                      <a:pt x="52" y="14"/>
                    </a:lnTo>
                    <a:lnTo>
                      <a:pt x="56" y="17"/>
                    </a:lnTo>
                    <a:lnTo>
                      <a:pt x="72" y="19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80" y="17"/>
                    </a:lnTo>
                    <a:lnTo>
                      <a:pt x="85" y="17"/>
                    </a:lnTo>
                    <a:lnTo>
                      <a:pt x="90" y="20"/>
                    </a:lnTo>
                    <a:lnTo>
                      <a:pt x="94" y="20"/>
                    </a:lnTo>
                    <a:lnTo>
                      <a:pt x="97" y="20"/>
                    </a:lnTo>
                    <a:lnTo>
                      <a:pt x="102" y="21"/>
                    </a:lnTo>
                    <a:lnTo>
                      <a:pt x="105" y="23"/>
                    </a:lnTo>
                    <a:lnTo>
                      <a:pt x="106" y="25"/>
                    </a:lnTo>
                    <a:lnTo>
                      <a:pt x="109" y="28"/>
                    </a:lnTo>
                    <a:lnTo>
                      <a:pt x="118" y="33"/>
                    </a:lnTo>
                    <a:lnTo>
                      <a:pt x="125" y="35"/>
                    </a:lnTo>
                    <a:lnTo>
                      <a:pt x="128" y="37"/>
                    </a:lnTo>
                    <a:lnTo>
                      <a:pt x="133" y="40"/>
                    </a:lnTo>
                    <a:lnTo>
                      <a:pt x="134" y="41"/>
                    </a:lnTo>
                    <a:lnTo>
                      <a:pt x="134" y="42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5" y="48"/>
                    </a:lnTo>
                    <a:lnTo>
                      <a:pt x="139" y="48"/>
                    </a:lnTo>
                    <a:lnTo>
                      <a:pt x="141" y="47"/>
                    </a:lnTo>
                    <a:lnTo>
                      <a:pt x="144" y="46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3" y="40"/>
                    </a:lnTo>
                    <a:lnTo>
                      <a:pt x="165" y="42"/>
                    </a:lnTo>
                    <a:lnTo>
                      <a:pt x="168" y="46"/>
                    </a:lnTo>
                    <a:lnTo>
                      <a:pt x="171" y="40"/>
                    </a:lnTo>
                    <a:lnTo>
                      <a:pt x="171" y="39"/>
                    </a:lnTo>
                    <a:lnTo>
                      <a:pt x="174" y="41"/>
                    </a:lnTo>
                    <a:lnTo>
                      <a:pt x="178" y="42"/>
                    </a:lnTo>
                    <a:lnTo>
                      <a:pt x="181" y="43"/>
                    </a:lnTo>
                    <a:lnTo>
                      <a:pt x="183" y="44"/>
                    </a:lnTo>
                    <a:lnTo>
                      <a:pt x="188" y="50"/>
                    </a:lnTo>
                    <a:lnTo>
                      <a:pt x="196" y="50"/>
                    </a:lnTo>
                    <a:lnTo>
                      <a:pt x="199" y="51"/>
                    </a:lnTo>
                    <a:lnTo>
                      <a:pt x="201" y="52"/>
                    </a:lnTo>
                    <a:lnTo>
                      <a:pt x="201" y="53"/>
                    </a:lnTo>
                    <a:lnTo>
                      <a:pt x="200" y="58"/>
                    </a:lnTo>
                    <a:lnTo>
                      <a:pt x="198" y="64"/>
                    </a:lnTo>
                    <a:lnTo>
                      <a:pt x="198" y="65"/>
                    </a:lnTo>
                    <a:lnTo>
                      <a:pt x="201" y="68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09" y="73"/>
                    </a:lnTo>
                    <a:lnTo>
                      <a:pt x="213" y="75"/>
                    </a:lnTo>
                    <a:lnTo>
                      <a:pt x="217" y="75"/>
                    </a:lnTo>
                    <a:lnTo>
                      <a:pt x="218" y="76"/>
                    </a:lnTo>
                    <a:lnTo>
                      <a:pt x="220" y="77"/>
                    </a:lnTo>
                    <a:lnTo>
                      <a:pt x="225" y="80"/>
                    </a:lnTo>
                    <a:lnTo>
                      <a:pt x="226" y="8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" name="Freeform 82">
                <a:extLst>
                  <a:ext uri="{FF2B5EF4-FFF2-40B4-BE49-F238E27FC236}">
                    <a16:creationId xmlns:a16="http://schemas.microsoft.com/office/drawing/2014/main" id="{FBC44544-203F-DF29-FEAE-6909C3018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2784"/>
                <a:ext cx="2" cy="2"/>
              </a:xfrm>
              <a:custGeom>
                <a:avLst/>
                <a:gdLst>
                  <a:gd name="T0" fmla="*/ 2 w 6"/>
                  <a:gd name="T1" fmla="*/ 8 h 8"/>
                  <a:gd name="T2" fmla="*/ 0 w 6"/>
                  <a:gd name="T3" fmla="*/ 8 h 8"/>
                  <a:gd name="T4" fmla="*/ 1 w 6"/>
                  <a:gd name="T5" fmla="*/ 7 h 8"/>
                  <a:gd name="T6" fmla="*/ 1 w 6"/>
                  <a:gd name="T7" fmla="*/ 4 h 8"/>
                  <a:gd name="T8" fmla="*/ 2 w 6"/>
                  <a:gd name="T9" fmla="*/ 2 h 8"/>
                  <a:gd name="T10" fmla="*/ 4 w 6"/>
                  <a:gd name="T11" fmla="*/ 0 h 8"/>
                  <a:gd name="T12" fmla="*/ 6 w 6"/>
                  <a:gd name="T13" fmla="*/ 0 h 8"/>
                  <a:gd name="T14" fmla="*/ 5 w 6"/>
                  <a:gd name="T15" fmla="*/ 6 h 8"/>
                  <a:gd name="T16" fmla="*/ 2 w 6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5" y="6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" name="Freeform 83">
                <a:extLst>
                  <a:ext uri="{FF2B5EF4-FFF2-40B4-BE49-F238E27FC236}">
                    <a16:creationId xmlns:a16="http://schemas.microsoft.com/office/drawing/2014/main" id="{164C2A66-3BE8-8D1E-6C0D-B0D26B610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851"/>
                <a:ext cx="31" cy="37"/>
              </a:xfrm>
              <a:custGeom>
                <a:avLst/>
                <a:gdLst>
                  <a:gd name="T0" fmla="*/ 103 w 104"/>
                  <a:gd name="T1" fmla="*/ 61 h 128"/>
                  <a:gd name="T2" fmla="*/ 99 w 104"/>
                  <a:gd name="T3" fmla="*/ 64 h 128"/>
                  <a:gd name="T4" fmla="*/ 96 w 104"/>
                  <a:gd name="T5" fmla="*/ 68 h 128"/>
                  <a:gd name="T6" fmla="*/ 94 w 104"/>
                  <a:gd name="T7" fmla="*/ 71 h 128"/>
                  <a:gd name="T8" fmla="*/ 92 w 104"/>
                  <a:gd name="T9" fmla="*/ 74 h 128"/>
                  <a:gd name="T10" fmla="*/ 86 w 104"/>
                  <a:gd name="T11" fmla="*/ 84 h 128"/>
                  <a:gd name="T12" fmla="*/ 82 w 104"/>
                  <a:gd name="T13" fmla="*/ 89 h 128"/>
                  <a:gd name="T14" fmla="*/ 79 w 104"/>
                  <a:gd name="T15" fmla="*/ 93 h 128"/>
                  <a:gd name="T16" fmla="*/ 78 w 104"/>
                  <a:gd name="T17" fmla="*/ 98 h 128"/>
                  <a:gd name="T18" fmla="*/ 76 w 104"/>
                  <a:gd name="T19" fmla="*/ 102 h 128"/>
                  <a:gd name="T20" fmla="*/ 72 w 104"/>
                  <a:gd name="T21" fmla="*/ 112 h 128"/>
                  <a:gd name="T22" fmla="*/ 69 w 104"/>
                  <a:gd name="T23" fmla="*/ 117 h 128"/>
                  <a:gd name="T24" fmla="*/ 64 w 104"/>
                  <a:gd name="T25" fmla="*/ 121 h 128"/>
                  <a:gd name="T26" fmla="*/ 60 w 104"/>
                  <a:gd name="T27" fmla="*/ 124 h 128"/>
                  <a:gd name="T28" fmla="*/ 57 w 104"/>
                  <a:gd name="T29" fmla="*/ 125 h 128"/>
                  <a:gd name="T30" fmla="*/ 51 w 104"/>
                  <a:gd name="T31" fmla="*/ 124 h 128"/>
                  <a:gd name="T32" fmla="*/ 48 w 104"/>
                  <a:gd name="T33" fmla="*/ 124 h 128"/>
                  <a:gd name="T34" fmla="*/ 45 w 104"/>
                  <a:gd name="T35" fmla="*/ 120 h 128"/>
                  <a:gd name="T36" fmla="*/ 42 w 104"/>
                  <a:gd name="T37" fmla="*/ 122 h 128"/>
                  <a:gd name="T38" fmla="*/ 37 w 104"/>
                  <a:gd name="T39" fmla="*/ 123 h 128"/>
                  <a:gd name="T40" fmla="*/ 31 w 104"/>
                  <a:gd name="T41" fmla="*/ 121 h 128"/>
                  <a:gd name="T42" fmla="*/ 30 w 104"/>
                  <a:gd name="T43" fmla="*/ 119 h 128"/>
                  <a:gd name="T44" fmla="*/ 28 w 104"/>
                  <a:gd name="T45" fmla="*/ 121 h 128"/>
                  <a:gd name="T46" fmla="*/ 24 w 104"/>
                  <a:gd name="T47" fmla="*/ 124 h 128"/>
                  <a:gd name="T48" fmla="*/ 17 w 104"/>
                  <a:gd name="T49" fmla="*/ 128 h 128"/>
                  <a:gd name="T50" fmla="*/ 14 w 104"/>
                  <a:gd name="T51" fmla="*/ 126 h 128"/>
                  <a:gd name="T52" fmla="*/ 7 w 104"/>
                  <a:gd name="T53" fmla="*/ 125 h 128"/>
                  <a:gd name="T54" fmla="*/ 2 w 104"/>
                  <a:gd name="T55" fmla="*/ 122 h 128"/>
                  <a:gd name="T56" fmla="*/ 0 w 104"/>
                  <a:gd name="T57" fmla="*/ 120 h 128"/>
                  <a:gd name="T58" fmla="*/ 2 w 104"/>
                  <a:gd name="T59" fmla="*/ 120 h 128"/>
                  <a:gd name="T60" fmla="*/ 5 w 104"/>
                  <a:gd name="T61" fmla="*/ 117 h 128"/>
                  <a:gd name="T62" fmla="*/ 13 w 104"/>
                  <a:gd name="T63" fmla="*/ 107 h 128"/>
                  <a:gd name="T64" fmla="*/ 15 w 104"/>
                  <a:gd name="T65" fmla="*/ 101 h 128"/>
                  <a:gd name="T66" fmla="*/ 15 w 104"/>
                  <a:gd name="T67" fmla="*/ 92 h 128"/>
                  <a:gd name="T68" fmla="*/ 20 w 104"/>
                  <a:gd name="T69" fmla="*/ 85 h 128"/>
                  <a:gd name="T70" fmla="*/ 22 w 104"/>
                  <a:gd name="T71" fmla="*/ 78 h 128"/>
                  <a:gd name="T72" fmla="*/ 22 w 104"/>
                  <a:gd name="T73" fmla="*/ 75 h 128"/>
                  <a:gd name="T74" fmla="*/ 19 w 104"/>
                  <a:gd name="T75" fmla="*/ 72 h 128"/>
                  <a:gd name="T76" fmla="*/ 15 w 104"/>
                  <a:gd name="T77" fmla="*/ 68 h 128"/>
                  <a:gd name="T78" fmla="*/ 10 w 104"/>
                  <a:gd name="T79" fmla="*/ 60 h 128"/>
                  <a:gd name="T80" fmla="*/ 9 w 104"/>
                  <a:gd name="T81" fmla="*/ 56 h 128"/>
                  <a:gd name="T82" fmla="*/ 8 w 104"/>
                  <a:gd name="T83" fmla="*/ 54 h 128"/>
                  <a:gd name="T84" fmla="*/ 6 w 104"/>
                  <a:gd name="T85" fmla="*/ 47 h 128"/>
                  <a:gd name="T86" fmla="*/ 7 w 104"/>
                  <a:gd name="T87" fmla="*/ 42 h 128"/>
                  <a:gd name="T88" fmla="*/ 5 w 104"/>
                  <a:gd name="T89" fmla="*/ 36 h 128"/>
                  <a:gd name="T90" fmla="*/ 5 w 104"/>
                  <a:gd name="T91" fmla="*/ 30 h 128"/>
                  <a:gd name="T92" fmla="*/ 6 w 104"/>
                  <a:gd name="T93" fmla="*/ 27 h 128"/>
                  <a:gd name="T94" fmla="*/ 13 w 104"/>
                  <a:gd name="T95" fmla="*/ 17 h 128"/>
                  <a:gd name="T96" fmla="*/ 19 w 104"/>
                  <a:gd name="T97" fmla="*/ 13 h 128"/>
                  <a:gd name="T98" fmla="*/ 25 w 104"/>
                  <a:gd name="T99" fmla="*/ 0 h 128"/>
                  <a:gd name="T100" fmla="*/ 41 w 104"/>
                  <a:gd name="T101" fmla="*/ 7 h 128"/>
                  <a:gd name="T102" fmla="*/ 60 w 104"/>
                  <a:gd name="T103" fmla="*/ 12 h 128"/>
                  <a:gd name="T104" fmla="*/ 76 w 104"/>
                  <a:gd name="T105" fmla="*/ 26 h 128"/>
                  <a:gd name="T106" fmla="*/ 82 w 104"/>
                  <a:gd name="T107" fmla="*/ 31 h 128"/>
                  <a:gd name="T108" fmla="*/ 84 w 104"/>
                  <a:gd name="T109" fmla="*/ 32 h 128"/>
                  <a:gd name="T110" fmla="*/ 92 w 104"/>
                  <a:gd name="T111" fmla="*/ 39 h 128"/>
                  <a:gd name="T112" fmla="*/ 93 w 104"/>
                  <a:gd name="T113" fmla="*/ 47 h 128"/>
                  <a:gd name="T114" fmla="*/ 92 w 104"/>
                  <a:gd name="T115" fmla="*/ 50 h 128"/>
                  <a:gd name="T116" fmla="*/ 95 w 104"/>
                  <a:gd name="T117" fmla="*/ 47 h 128"/>
                  <a:gd name="T118" fmla="*/ 96 w 104"/>
                  <a:gd name="T119" fmla="*/ 40 h 128"/>
                  <a:gd name="T120" fmla="*/ 99 w 104"/>
                  <a:gd name="T121" fmla="*/ 42 h 128"/>
                  <a:gd name="T122" fmla="*/ 104 w 104"/>
                  <a:gd name="T123" fmla="*/ 54 h 128"/>
                  <a:gd name="T124" fmla="*/ 104 w 104"/>
                  <a:gd name="T125" fmla="*/ 5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128">
                    <a:moveTo>
                      <a:pt x="104" y="60"/>
                    </a:moveTo>
                    <a:lnTo>
                      <a:pt x="103" y="61"/>
                    </a:lnTo>
                    <a:lnTo>
                      <a:pt x="100" y="62"/>
                    </a:lnTo>
                    <a:lnTo>
                      <a:pt x="99" y="64"/>
                    </a:lnTo>
                    <a:lnTo>
                      <a:pt x="98" y="67"/>
                    </a:lnTo>
                    <a:lnTo>
                      <a:pt x="96" y="68"/>
                    </a:lnTo>
                    <a:lnTo>
                      <a:pt x="94" y="70"/>
                    </a:lnTo>
                    <a:lnTo>
                      <a:pt x="94" y="71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88" y="81"/>
                    </a:lnTo>
                    <a:lnTo>
                      <a:pt x="86" y="84"/>
                    </a:lnTo>
                    <a:lnTo>
                      <a:pt x="84" y="87"/>
                    </a:lnTo>
                    <a:lnTo>
                      <a:pt x="82" y="89"/>
                    </a:lnTo>
                    <a:lnTo>
                      <a:pt x="80" y="91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6" y="102"/>
                    </a:lnTo>
                    <a:lnTo>
                      <a:pt x="73" y="109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69" y="117"/>
                    </a:lnTo>
                    <a:lnTo>
                      <a:pt x="67" y="119"/>
                    </a:lnTo>
                    <a:lnTo>
                      <a:pt x="64" y="121"/>
                    </a:lnTo>
                    <a:lnTo>
                      <a:pt x="61" y="123"/>
                    </a:lnTo>
                    <a:lnTo>
                      <a:pt x="60" y="124"/>
                    </a:lnTo>
                    <a:lnTo>
                      <a:pt x="58" y="125"/>
                    </a:lnTo>
                    <a:lnTo>
                      <a:pt x="57" y="125"/>
                    </a:lnTo>
                    <a:lnTo>
                      <a:pt x="54" y="125"/>
                    </a:lnTo>
                    <a:lnTo>
                      <a:pt x="51" y="124"/>
                    </a:lnTo>
                    <a:lnTo>
                      <a:pt x="49" y="125"/>
                    </a:lnTo>
                    <a:lnTo>
                      <a:pt x="48" y="124"/>
                    </a:lnTo>
                    <a:lnTo>
                      <a:pt x="47" y="122"/>
                    </a:lnTo>
                    <a:lnTo>
                      <a:pt x="45" y="120"/>
                    </a:lnTo>
                    <a:lnTo>
                      <a:pt x="44" y="121"/>
                    </a:lnTo>
                    <a:lnTo>
                      <a:pt x="42" y="122"/>
                    </a:lnTo>
                    <a:lnTo>
                      <a:pt x="39" y="123"/>
                    </a:lnTo>
                    <a:lnTo>
                      <a:pt x="37" y="123"/>
                    </a:lnTo>
                    <a:lnTo>
                      <a:pt x="33" y="122"/>
                    </a:lnTo>
                    <a:lnTo>
                      <a:pt x="31" y="121"/>
                    </a:lnTo>
                    <a:lnTo>
                      <a:pt x="31" y="120"/>
                    </a:lnTo>
                    <a:lnTo>
                      <a:pt x="30" y="119"/>
                    </a:lnTo>
                    <a:lnTo>
                      <a:pt x="29" y="120"/>
                    </a:lnTo>
                    <a:lnTo>
                      <a:pt x="28" y="121"/>
                    </a:lnTo>
                    <a:lnTo>
                      <a:pt x="26" y="122"/>
                    </a:lnTo>
                    <a:lnTo>
                      <a:pt x="24" y="124"/>
                    </a:lnTo>
                    <a:lnTo>
                      <a:pt x="19" y="127"/>
                    </a:lnTo>
                    <a:lnTo>
                      <a:pt x="17" y="128"/>
                    </a:lnTo>
                    <a:lnTo>
                      <a:pt x="16" y="127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7" y="125"/>
                    </a:lnTo>
                    <a:lnTo>
                      <a:pt x="4" y="123"/>
                    </a:lnTo>
                    <a:lnTo>
                      <a:pt x="2" y="122"/>
                    </a:lnTo>
                    <a:lnTo>
                      <a:pt x="1" y="121"/>
                    </a:lnTo>
                    <a:lnTo>
                      <a:pt x="0" y="120"/>
                    </a:lnTo>
                    <a:lnTo>
                      <a:pt x="1" y="120"/>
                    </a:lnTo>
                    <a:lnTo>
                      <a:pt x="2" y="120"/>
                    </a:lnTo>
                    <a:lnTo>
                      <a:pt x="3" y="120"/>
                    </a:lnTo>
                    <a:lnTo>
                      <a:pt x="5" y="117"/>
                    </a:lnTo>
                    <a:lnTo>
                      <a:pt x="8" y="116"/>
                    </a:lnTo>
                    <a:lnTo>
                      <a:pt x="13" y="107"/>
                    </a:lnTo>
                    <a:lnTo>
                      <a:pt x="15" y="103"/>
                    </a:lnTo>
                    <a:lnTo>
                      <a:pt x="15" y="101"/>
                    </a:lnTo>
                    <a:lnTo>
                      <a:pt x="16" y="97"/>
                    </a:lnTo>
                    <a:lnTo>
                      <a:pt x="15" y="92"/>
                    </a:lnTo>
                    <a:lnTo>
                      <a:pt x="15" y="91"/>
                    </a:lnTo>
                    <a:lnTo>
                      <a:pt x="20" y="85"/>
                    </a:lnTo>
                    <a:lnTo>
                      <a:pt x="21" y="81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2" y="75"/>
                    </a:lnTo>
                    <a:lnTo>
                      <a:pt x="21" y="75"/>
                    </a:lnTo>
                    <a:lnTo>
                      <a:pt x="19" y="72"/>
                    </a:lnTo>
                    <a:lnTo>
                      <a:pt x="18" y="70"/>
                    </a:lnTo>
                    <a:lnTo>
                      <a:pt x="15" y="68"/>
                    </a:lnTo>
                    <a:lnTo>
                      <a:pt x="13" y="65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9" y="56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7" y="42"/>
                    </a:lnTo>
                    <a:lnTo>
                      <a:pt x="6" y="38"/>
                    </a:lnTo>
                    <a:lnTo>
                      <a:pt x="5" y="36"/>
                    </a:lnTo>
                    <a:lnTo>
                      <a:pt x="5" y="33"/>
                    </a:lnTo>
                    <a:lnTo>
                      <a:pt x="5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9" y="13"/>
                    </a:lnTo>
                    <a:lnTo>
                      <a:pt x="22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41" y="7"/>
                    </a:lnTo>
                    <a:lnTo>
                      <a:pt x="47" y="8"/>
                    </a:lnTo>
                    <a:lnTo>
                      <a:pt x="60" y="12"/>
                    </a:lnTo>
                    <a:lnTo>
                      <a:pt x="65" y="17"/>
                    </a:lnTo>
                    <a:lnTo>
                      <a:pt x="76" y="26"/>
                    </a:lnTo>
                    <a:lnTo>
                      <a:pt x="82" y="29"/>
                    </a:lnTo>
                    <a:lnTo>
                      <a:pt x="82" y="31"/>
                    </a:lnTo>
                    <a:lnTo>
                      <a:pt x="81" y="35"/>
                    </a:lnTo>
                    <a:lnTo>
                      <a:pt x="84" y="32"/>
                    </a:lnTo>
                    <a:lnTo>
                      <a:pt x="90" y="37"/>
                    </a:lnTo>
                    <a:lnTo>
                      <a:pt x="92" y="39"/>
                    </a:lnTo>
                    <a:lnTo>
                      <a:pt x="93" y="44"/>
                    </a:lnTo>
                    <a:lnTo>
                      <a:pt x="93" y="47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4" y="48"/>
                    </a:lnTo>
                    <a:lnTo>
                      <a:pt x="95" y="47"/>
                    </a:lnTo>
                    <a:lnTo>
                      <a:pt x="95" y="44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9" y="42"/>
                    </a:lnTo>
                    <a:lnTo>
                      <a:pt x="103" y="52"/>
                    </a:lnTo>
                    <a:lnTo>
                      <a:pt x="104" y="54"/>
                    </a:lnTo>
                    <a:lnTo>
                      <a:pt x="104" y="57"/>
                    </a:lnTo>
                    <a:lnTo>
                      <a:pt x="104" y="59"/>
                    </a:lnTo>
                    <a:lnTo>
                      <a:pt x="104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" name="Freeform 84">
                <a:extLst>
                  <a:ext uri="{FF2B5EF4-FFF2-40B4-BE49-F238E27FC236}">
                    <a16:creationId xmlns:a16="http://schemas.microsoft.com/office/drawing/2014/main" id="{C16B2794-EDF8-02AB-193A-CE1AFD5A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" y="2326"/>
                <a:ext cx="2" cy="1"/>
              </a:xfrm>
              <a:custGeom>
                <a:avLst/>
                <a:gdLst>
                  <a:gd name="T0" fmla="*/ 5 w 5"/>
                  <a:gd name="T1" fmla="*/ 1 h 4"/>
                  <a:gd name="T2" fmla="*/ 4 w 5"/>
                  <a:gd name="T3" fmla="*/ 4 h 4"/>
                  <a:gd name="T4" fmla="*/ 1 w 5"/>
                  <a:gd name="T5" fmla="*/ 3 h 4"/>
                  <a:gd name="T6" fmla="*/ 0 w 5"/>
                  <a:gd name="T7" fmla="*/ 2 h 4"/>
                  <a:gd name="T8" fmla="*/ 4 w 5"/>
                  <a:gd name="T9" fmla="*/ 0 h 4"/>
                  <a:gd name="T10" fmla="*/ 5 w 5"/>
                  <a:gd name="T11" fmla="*/ 0 h 4"/>
                  <a:gd name="T12" fmla="*/ 5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" name="Freeform 85">
                <a:extLst>
                  <a:ext uri="{FF2B5EF4-FFF2-40B4-BE49-F238E27FC236}">
                    <a16:creationId xmlns:a16="http://schemas.microsoft.com/office/drawing/2014/main" id="{D1E636EE-3DAB-58D5-9A4B-67AF49E1E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2795"/>
                <a:ext cx="46" cy="66"/>
              </a:xfrm>
              <a:custGeom>
                <a:avLst/>
                <a:gdLst>
                  <a:gd name="T0" fmla="*/ 114 w 156"/>
                  <a:gd name="T1" fmla="*/ 10 h 225"/>
                  <a:gd name="T2" fmla="*/ 112 w 156"/>
                  <a:gd name="T3" fmla="*/ 19 h 225"/>
                  <a:gd name="T4" fmla="*/ 122 w 156"/>
                  <a:gd name="T5" fmla="*/ 27 h 225"/>
                  <a:gd name="T6" fmla="*/ 127 w 156"/>
                  <a:gd name="T7" fmla="*/ 33 h 225"/>
                  <a:gd name="T8" fmla="*/ 126 w 156"/>
                  <a:gd name="T9" fmla="*/ 52 h 225"/>
                  <a:gd name="T10" fmla="*/ 123 w 156"/>
                  <a:gd name="T11" fmla="*/ 54 h 225"/>
                  <a:gd name="T12" fmla="*/ 124 w 156"/>
                  <a:gd name="T13" fmla="*/ 56 h 225"/>
                  <a:gd name="T14" fmla="*/ 123 w 156"/>
                  <a:gd name="T15" fmla="*/ 61 h 225"/>
                  <a:gd name="T16" fmla="*/ 128 w 156"/>
                  <a:gd name="T17" fmla="*/ 59 h 225"/>
                  <a:gd name="T18" fmla="*/ 132 w 156"/>
                  <a:gd name="T19" fmla="*/ 69 h 225"/>
                  <a:gd name="T20" fmla="*/ 131 w 156"/>
                  <a:gd name="T21" fmla="*/ 82 h 225"/>
                  <a:gd name="T22" fmla="*/ 129 w 156"/>
                  <a:gd name="T23" fmla="*/ 89 h 225"/>
                  <a:gd name="T24" fmla="*/ 138 w 156"/>
                  <a:gd name="T25" fmla="*/ 101 h 225"/>
                  <a:gd name="T26" fmla="*/ 135 w 156"/>
                  <a:gd name="T27" fmla="*/ 121 h 225"/>
                  <a:gd name="T28" fmla="*/ 133 w 156"/>
                  <a:gd name="T29" fmla="*/ 133 h 225"/>
                  <a:gd name="T30" fmla="*/ 135 w 156"/>
                  <a:gd name="T31" fmla="*/ 144 h 225"/>
                  <a:gd name="T32" fmla="*/ 133 w 156"/>
                  <a:gd name="T33" fmla="*/ 149 h 225"/>
                  <a:gd name="T34" fmla="*/ 135 w 156"/>
                  <a:gd name="T35" fmla="*/ 156 h 225"/>
                  <a:gd name="T36" fmla="*/ 139 w 156"/>
                  <a:gd name="T37" fmla="*/ 164 h 225"/>
                  <a:gd name="T38" fmla="*/ 149 w 156"/>
                  <a:gd name="T39" fmla="*/ 171 h 225"/>
                  <a:gd name="T40" fmla="*/ 154 w 156"/>
                  <a:gd name="T41" fmla="*/ 177 h 225"/>
                  <a:gd name="T42" fmla="*/ 151 w 156"/>
                  <a:gd name="T43" fmla="*/ 182 h 225"/>
                  <a:gd name="T44" fmla="*/ 138 w 156"/>
                  <a:gd name="T45" fmla="*/ 190 h 225"/>
                  <a:gd name="T46" fmla="*/ 97 w 156"/>
                  <a:gd name="T47" fmla="*/ 203 h 225"/>
                  <a:gd name="T48" fmla="*/ 62 w 156"/>
                  <a:gd name="T49" fmla="*/ 216 h 225"/>
                  <a:gd name="T50" fmla="*/ 41 w 156"/>
                  <a:gd name="T51" fmla="*/ 225 h 225"/>
                  <a:gd name="T52" fmla="*/ 10 w 156"/>
                  <a:gd name="T53" fmla="*/ 215 h 225"/>
                  <a:gd name="T54" fmla="*/ 8 w 156"/>
                  <a:gd name="T55" fmla="*/ 212 h 225"/>
                  <a:gd name="T56" fmla="*/ 16 w 156"/>
                  <a:gd name="T57" fmla="*/ 211 h 225"/>
                  <a:gd name="T58" fmla="*/ 18 w 156"/>
                  <a:gd name="T59" fmla="*/ 202 h 225"/>
                  <a:gd name="T60" fmla="*/ 10 w 156"/>
                  <a:gd name="T61" fmla="*/ 193 h 225"/>
                  <a:gd name="T62" fmla="*/ 5 w 156"/>
                  <a:gd name="T63" fmla="*/ 179 h 225"/>
                  <a:gd name="T64" fmla="*/ 0 w 156"/>
                  <a:gd name="T65" fmla="*/ 159 h 225"/>
                  <a:gd name="T66" fmla="*/ 3 w 156"/>
                  <a:gd name="T67" fmla="*/ 149 h 225"/>
                  <a:gd name="T68" fmla="*/ 10 w 156"/>
                  <a:gd name="T69" fmla="*/ 138 h 225"/>
                  <a:gd name="T70" fmla="*/ 15 w 156"/>
                  <a:gd name="T71" fmla="*/ 118 h 225"/>
                  <a:gd name="T72" fmla="*/ 23 w 156"/>
                  <a:gd name="T73" fmla="*/ 110 h 225"/>
                  <a:gd name="T74" fmla="*/ 24 w 156"/>
                  <a:gd name="T75" fmla="*/ 106 h 225"/>
                  <a:gd name="T76" fmla="*/ 23 w 156"/>
                  <a:gd name="T77" fmla="*/ 84 h 225"/>
                  <a:gd name="T78" fmla="*/ 20 w 156"/>
                  <a:gd name="T79" fmla="*/ 76 h 225"/>
                  <a:gd name="T80" fmla="*/ 20 w 156"/>
                  <a:gd name="T81" fmla="*/ 67 h 225"/>
                  <a:gd name="T82" fmla="*/ 20 w 156"/>
                  <a:gd name="T83" fmla="*/ 60 h 225"/>
                  <a:gd name="T84" fmla="*/ 18 w 156"/>
                  <a:gd name="T85" fmla="*/ 48 h 225"/>
                  <a:gd name="T86" fmla="*/ 17 w 156"/>
                  <a:gd name="T87" fmla="*/ 33 h 225"/>
                  <a:gd name="T88" fmla="*/ 16 w 156"/>
                  <a:gd name="T89" fmla="*/ 27 h 225"/>
                  <a:gd name="T90" fmla="*/ 12 w 156"/>
                  <a:gd name="T91" fmla="*/ 20 h 225"/>
                  <a:gd name="T92" fmla="*/ 18 w 156"/>
                  <a:gd name="T93" fmla="*/ 6 h 225"/>
                  <a:gd name="T94" fmla="*/ 48 w 156"/>
                  <a:gd name="T95" fmla="*/ 6 h 225"/>
                  <a:gd name="T96" fmla="*/ 71 w 156"/>
                  <a:gd name="T97" fmla="*/ 6 h 225"/>
                  <a:gd name="T98" fmla="*/ 87 w 156"/>
                  <a:gd name="T99" fmla="*/ 6 h 225"/>
                  <a:gd name="T100" fmla="*/ 93 w 156"/>
                  <a:gd name="T101" fmla="*/ 7 h 225"/>
                  <a:gd name="T102" fmla="*/ 99 w 156"/>
                  <a:gd name="T103" fmla="*/ 2 h 225"/>
                  <a:gd name="T104" fmla="*/ 104 w 156"/>
                  <a:gd name="T10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225">
                    <a:moveTo>
                      <a:pt x="112" y="2"/>
                    </a:moveTo>
                    <a:lnTo>
                      <a:pt x="114" y="4"/>
                    </a:lnTo>
                    <a:lnTo>
                      <a:pt x="115" y="5"/>
                    </a:lnTo>
                    <a:lnTo>
                      <a:pt x="114" y="10"/>
                    </a:lnTo>
                    <a:lnTo>
                      <a:pt x="112" y="13"/>
                    </a:lnTo>
                    <a:lnTo>
                      <a:pt x="111" y="16"/>
                    </a:lnTo>
                    <a:lnTo>
                      <a:pt x="111" y="17"/>
                    </a:lnTo>
                    <a:lnTo>
                      <a:pt x="112" y="19"/>
                    </a:lnTo>
                    <a:lnTo>
                      <a:pt x="116" y="21"/>
                    </a:lnTo>
                    <a:lnTo>
                      <a:pt x="117" y="23"/>
                    </a:lnTo>
                    <a:lnTo>
                      <a:pt x="119" y="25"/>
                    </a:lnTo>
                    <a:lnTo>
                      <a:pt x="122" y="27"/>
                    </a:lnTo>
                    <a:lnTo>
                      <a:pt x="126" y="30"/>
                    </a:lnTo>
                    <a:lnTo>
                      <a:pt x="128" y="31"/>
                    </a:lnTo>
                    <a:lnTo>
                      <a:pt x="127" y="32"/>
                    </a:lnTo>
                    <a:lnTo>
                      <a:pt x="127" y="33"/>
                    </a:lnTo>
                    <a:lnTo>
                      <a:pt x="127" y="44"/>
                    </a:lnTo>
                    <a:lnTo>
                      <a:pt x="126" y="47"/>
                    </a:lnTo>
                    <a:lnTo>
                      <a:pt x="126" y="48"/>
                    </a:lnTo>
                    <a:lnTo>
                      <a:pt x="126" y="52"/>
                    </a:lnTo>
                    <a:lnTo>
                      <a:pt x="125" y="53"/>
                    </a:lnTo>
                    <a:lnTo>
                      <a:pt x="124" y="53"/>
                    </a:lnTo>
                    <a:lnTo>
                      <a:pt x="124" y="53"/>
                    </a:lnTo>
                    <a:lnTo>
                      <a:pt x="123" y="54"/>
                    </a:lnTo>
                    <a:lnTo>
                      <a:pt x="124" y="55"/>
                    </a:lnTo>
                    <a:lnTo>
                      <a:pt x="126" y="55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3" y="58"/>
                    </a:lnTo>
                    <a:lnTo>
                      <a:pt x="123" y="59"/>
                    </a:lnTo>
                    <a:lnTo>
                      <a:pt x="122" y="60"/>
                    </a:lnTo>
                    <a:lnTo>
                      <a:pt x="123" y="61"/>
                    </a:lnTo>
                    <a:lnTo>
                      <a:pt x="123" y="62"/>
                    </a:lnTo>
                    <a:lnTo>
                      <a:pt x="124" y="61"/>
                    </a:lnTo>
                    <a:lnTo>
                      <a:pt x="127" y="59"/>
                    </a:lnTo>
                    <a:lnTo>
                      <a:pt x="128" y="59"/>
                    </a:lnTo>
                    <a:lnTo>
                      <a:pt x="130" y="60"/>
                    </a:lnTo>
                    <a:lnTo>
                      <a:pt x="133" y="63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3"/>
                    </a:lnTo>
                    <a:lnTo>
                      <a:pt x="130" y="78"/>
                    </a:lnTo>
                    <a:lnTo>
                      <a:pt x="131" y="80"/>
                    </a:lnTo>
                    <a:lnTo>
                      <a:pt x="131" y="82"/>
                    </a:lnTo>
                    <a:lnTo>
                      <a:pt x="130" y="83"/>
                    </a:lnTo>
                    <a:lnTo>
                      <a:pt x="127" y="85"/>
                    </a:lnTo>
                    <a:lnTo>
                      <a:pt x="127" y="86"/>
                    </a:lnTo>
                    <a:lnTo>
                      <a:pt x="129" y="89"/>
                    </a:lnTo>
                    <a:lnTo>
                      <a:pt x="131" y="92"/>
                    </a:lnTo>
                    <a:lnTo>
                      <a:pt x="136" y="95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37" y="103"/>
                    </a:lnTo>
                    <a:lnTo>
                      <a:pt x="135" y="104"/>
                    </a:lnTo>
                    <a:lnTo>
                      <a:pt x="135" y="107"/>
                    </a:lnTo>
                    <a:lnTo>
                      <a:pt x="135" y="121"/>
                    </a:lnTo>
                    <a:lnTo>
                      <a:pt x="132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3" y="133"/>
                    </a:lnTo>
                    <a:lnTo>
                      <a:pt x="135" y="133"/>
                    </a:lnTo>
                    <a:lnTo>
                      <a:pt x="136" y="135"/>
                    </a:lnTo>
                    <a:lnTo>
                      <a:pt x="136" y="139"/>
                    </a:lnTo>
                    <a:lnTo>
                      <a:pt x="135" y="144"/>
                    </a:lnTo>
                    <a:lnTo>
                      <a:pt x="135" y="146"/>
                    </a:lnTo>
                    <a:lnTo>
                      <a:pt x="135" y="147"/>
                    </a:lnTo>
                    <a:lnTo>
                      <a:pt x="133" y="148"/>
                    </a:lnTo>
                    <a:lnTo>
                      <a:pt x="133" y="149"/>
                    </a:lnTo>
                    <a:lnTo>
                      <a:pt x="133" y="151"/>
                    </a:lnTo>
                    <a:lnTo>
                      <a:pt x="133" y="152"/>
                    </a:lnTo>
                    <a:lnTo>
                      <a:pt x="133" y="154"/>
                    </a:lnTo>
                    <a:lnTo>
                      <a:pt x="135" y="156"/>
                    </a:lnTo>
                    <a:lnTo>
                      <a:pt x="138" y="161"/>
                    </a:lnTo>
                    <a:lnTo>
                      <a:pt x="139" y="162"/>
                    </a:lnTo>
                    <a:lnTo>
                      <a:pt x="139" y="163"/>
                    </a:lnTo>
                    <a:lnTo>
                      <a:pt x="139" y="164"/>
                    </a:lnTo>
                    <a:lnTo>
                      <a:pt x="140" y="166"/>
                    </a:lnTo>
                    <a:lnTo>
                      <a:pt x="143" y="169"/>
                    </a:lnTo>
                    <a:lnTo>
                      <a:pt x="146" y="171"/>
                    </a:lnTo>
                    <a:lnTo>
                      <a:pt x="149" y="171"/>
                    </a:lnTo>
                    <a:lnTo>
                      <a:pt x="149" y="173"/>
                    </a:lnTo>
                    <a:lnTo>
                      <a:pt x="151" y="175"/>
                    </a:lnTo>
                    <a:lnTo>
                      <a:pt x="152" y="176"/>
                    </a:lnTo>
                    <a:lnTo>
                      <a:pt x="154" y="177"/>
                    </a:lnTo>
                    <a:lnTo>
                      <a:pt x="156" y="177"/>
                    </a:lnTo>
                    <a:lnTo>
                      <a:pt x="156" y="179"/>
                    </a:lnTo>
                    <a:lnTo>
                      <a:pt x="153" y="180"/>
                    </a:lnTo>
                    <a:lnTo>
                      <a:pt x="151" y="182"/>
                    </a:lnTo>
                    <a:lnTo>
                      <a:pt x="150" y="185"/>
                    </a:lnTo>
                    <a:lnTo>
                      <a:pt x="148" y="189"/>
                    </a:lnTo>
                    <a:lnTo>
                      <a:pt x="140" y="190"/>
                    </a:lnTo>
                    <a:lnTo>
                      <a:pt x="138" y="190"/>
                    </a:lnTo>
                    <a:lnTo>
                      <a:pt x="123" y="191"/>
                    </a:lnTo>
                    <a:lnTo>
                      <a:pt x="110" y="197"/>
                    </a:lnTo>
                    <a:lnTo>
                      <a:pt x="102" y="200"/>
                    </a:lnTo>
                    <a:lnTo>
                      <a:pt x="97" y="203"/>
                    </a:lnTo>
                    <a:lnTo>
                      <a:pt x="91" y="206"/>
                    </a:lnTo>
                    <a:lnTo>
                      <a:pt x="86" y="209"/>
                    </a:lnTo>
                    <a:lnTo>
                      <a:pt x="77" y="211"/>
                    </a:lnTo>
                    <a:lnTo>
                      <a:pt x="62" y="216"/>
                    </a:lnTo>
                    <a:lnTo>
                      <a:pt x="57" y="218"/>
                    </a:lnTo>
                    <a:lnTo>
                      <a:pt x="52" y="221"/>
                    </a:lnTo>
                    <a:lnTo>
                      <a:pt x="44" y="225"/>
                    </a:lnTo>
                    <a:lnTo>
                      <a:pt x="41" y="225"/>
                    </a:lnTo>
                    <a:lnTo>
                      <a:pt x="35" y="221"/>
                    </a:lnTo>
                    <a:lnTo>
                      <a:pt x="30" y="220"/>
                    </a:lnTo>
                    <a:lnTo>
                      <a:pt x="19" y="217"/>
                    </a:lnTo>
                    <a:lnTo>
                      <a:pt x="10" y="215"/>
                    </a:lnTo>
                    <a:lnTo>
                      <a:pt x="6" y="214"/>
                    </a:lnTo>
                    <a:lnTo>
                      <a:pt x="5" y="214"/>
                    </a:lnTo>
                    <a:lnTo>
                      <a:pt x="6" y="213"/>
                    </a:lnTo>
                    <a:lnTo>
                      <a:pt x="8" y="212"/>
                    </a:lnTo>
                    <a:lnTo>
                      <a:pt x="11" y="213"/>
                    </a:lnTo>
                    <a:lnTo>
                      <a:pt x="13" y="212"/>
                    </a:lnTo>
                    <a:lnTo>
                      <a:pt x="15" y="212"/>
                    </a:lnTo>
                    <a:lnTo>
                      <a:pt x="16" y="211"/>
                    </a:lnTo>
                    <a:lnTo>
                      <a:pt x="16" y="208"/>
                    </a:lnTo>
                    <a:lnTo>
                      <a:pt x="16" y="206"/>
                    </a:lnTo>
                    <a:lnTo>
                      <a:pt x="17" y="205"/>
                    </a:lnTo>
                    <a:lnTo>
                      <a:pt x="18" y="202"/>
                    </a:lnTo>
                    <a:lnTo>
                      <a:pt x="16" y="196"/>
                    </a:lnTo>
                    <a:lnTo>
                      <a:pt x="15" y="195"/>
                    </a:lnTo>
                    <a:lnTo>
                      <a:pt x="10" y="195"/>
                    </a:lnTo>
                    <a:lnTo>
                      <a:pt x="10" y="193"/>
                    </a:lnTo>
                    <a:lnTo>
                      <a:pt x="9" y="192"/>
                    </a:lnTo>
                    <a:lnTo>
                      <a:pt x="8" y="189"/>
                    </a:lnTo>
                    <a:lnTo>
                      <a:pt x="7" y="185"/>
                    </a:lnTo>
                    <a:lnTo>
                      <a:pt x="5" y="179"/>
                    </a:lnTo>
                    <a:lnTo>
                      <a:pt x="2" y="170"/>
                    </a:lnTo>
                    <a:lnTo>
                      <a:pt x="1" y="167"/>
                    </a:lnTo>
                    <a:lnTo>
                      <a:pt x="1" y="163"/>
                    </a:lnTo>
                    <a:lnTo>
                      <a:pt x="0" y="159"/>
                    </a:lnTo>
                    <a:lnTo>
                      <a:pt x="1" y="158"/>
                    </a:lnTo>
                    <a:lnTo>
                      <a:pt x="1" y="156"/>
                    </a:lnTo>
                    <a:lnTo>
                      <a:pt x="1" y="154"/>
                    </a:lnTo>
                    <a:lnTo>
                      <a:pt x="3" y="149"/>
                    </a:lnTo>
                    <a:lnTo>
                      <a:pt x="8" y="143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10" y="138"/>
                    </a:lnTo>
                    <a:lnTo>
                      <a:pt x="10" y="131"/>
                    </a:lnTo>
                    <a:lnTo>
                      <a:pt x="13" y="123"/>
                    </a:lnTo>
                    <a:lnTo>
                      <a:pt x="14" y="120"/>
                    </a:lnTo>
                    <a:lnTo>
                      <a:pt x="15" y="118"/>
                    </a:lnTo>
                    <a:lnTo>
                      <a:pt x="16" y="115"/>
                    </a:lnTo>
                    <a:lnTo>
                      <a:pt x="16" y="114"/>
                    </a:lnTo>
                    <a:lnTo>
                      <a:pt x="21" y="111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2" y="108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5" y="106"/>
                    </a:lnTo>
                    <a:lnTo>
                      <a:pt x="26" y="104"/>
                    </a:lnTo>
                    <a:lnTo>
                      <a:pt x="24" y="9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2" y="82"/>
                    </a:lnTo>
                    <a:lnTo>
                      <a:pt x="21" y="78"/>
                    </a:lnTo>
                    <a:lnTo>
                      <a:pt x="20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19" y="58"/>
                    </a:lnTo>
                    <a:lnTo>
                      <a:pt x="17" y="53"/>
                    </a:lnTo>
                    <a:lnTo>
                      <a:pt x="17" y="50"/>
                    </a:lnTo>
                    <a:lnTo>
                      <a:pt x="18" y="48"/>
                    </a:lnTo>
                    <a:lnTo>
                      <a:pt x="18" y="44"/>
                    </a:lnTo>
                    <a:lnTo>
                      <a:pt x="17" y="38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12" y="20"/>
                    </a:lnTo>
                    <a:lnTo>
                      <a:pt x="12" y="15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6" y="6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71" y="6"/>
                    </a:lnTo>
                    <a:lnTo>
                      <a:pt x="78" y="5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7" y="6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7" y="6"/>
                    </a:lnTo>
                    <a:lnTo>
                      <a:pt x="98" y="4"/>
                    </a:lnTo>
                    <a:lnTo>
                      <a:pt x="99" y="2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3" y="2"/>
                    </a:lnTo>
                    <a:lnTo>
                      <a:pt x="104" y="0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" name="Freeform 86">
                <a:extLst>
                  <a:ext uri="{FF2B5EF4-FFF2-40B4-BE49-F238E27FC236}">
                    <a16:creationId xmlns:a16="http://schemas.microsoft.com/office/drawing/2014/main" id="{3CEB3363-AB88-672D-F9D7-A89B7C934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2513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1 h 2"/>
                  <a:gd name="T14" fmla="*/ 1 w 1"/>
                  <a:gd name="T15" fmla="*/ 1 h 2"/>
                  <a:gd name="T16" fmla="*/ 0 w 1"/>
                  <a:gd name="T17" fmla="*/ 0 h 2"/>
                  <a:gd name="T18" fmla="*/ 1 w 1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" name="Freeform 87">
                <a:extLst>
                  <a:ext uri="{FF2B5EF4-FFF2-40B4-BE49-F238E27FC236}">
                    <a16:creationId xmlns:a16="http://schemas.microsoft.com/office/drawing/2014/main" id="{270682AD-DD92-B18C-29FB-47B5C75D59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1" y="1216"/>
                <a:ext cx="631" cy="926"/>
              </a:xfrm>
              <a:custGeom>
                <a:avLst/>
                <a:gdLst>
                  <a:gd name="T0" fmla="*/ 1797 w 2153"/>
                  <a:gd name="T1" fmla="*/ 283 h 3161"/>
                  <a:gd name="T2" fmla="*/ 1792 w 2153"/>
                  <a:gd name="T3" fmla="*/ 608 h 3161"/>
                  <a:gd name="T4" fmla="*/ 2012 w 2153"/>
                  <a:gd name="T5" fmla="*/ 490 h 3161"/>
                  <a:gd name="T6" fmla="*/ 1962 w 2153"/>
                  <a:gd name="T7" fmla="*/ 860 h 3161"/>
                  <a:gd name="T8" fmla="*/ 1885 w 2153"/>
                  <a:gd name="T9" fmla="*/ 1064 h 3161"/>
                  <a:gd name="T10" fmla="*/ 1871 w 2153"/>
                  <a:gd name="T11" fmla="*/ 1341 h 3161"/>
                  <a:gd name="T12" fmla="*/ 1776 w 2153"/>
                  <a:gd name="T13" fmla="*/ 1463 h 3161"/>
                  <a:gd name="T14" fmla="*/ 1860 w 2153"/>
                  <a:gd name="T15" fmla="*/ 1700 h 3161"/>
                  <a:gd name="T16" fmla="*/ 1869 w 2153"/>
                  <a:gd name="T17" fmla="*/ 1771 h 3161"/>
                  <a:gd name="T18" fmla="*/ 1807 w 2153"/>
                  <a:gd name="T19" fmla="*/ 1857 h 3161"/>
                  <a:gd name="T20" fmla="*/ 1640 w 2153"/>
                  <a:gd name="T21" fmla="*/ 1945 h 3161"/>
                  <a:gd name="T22" fmla="*/ 1752 w 2153"/>
                  <a:gd name="T23" fmla="*/ 1966 h 3161"/>
                  <a:gd name="T24" fmla="*/ 1685 w 2153"/>
                  <a:gd name="T25" fmla="*/ 1989 h 3161"/>
                  <a:gd name="T26" fmla="*/ 1793 w 2153"/>
                  <a:gd name="T27" fmla="*/ 2166 h 3161"/>
                  <a:gd name="T28" fmla="*/ 1654 w 2153"/>
                  <a:gd name="T29" fmla="*/ 2145 h 3161"/>
                  <a:gd name="T30" fmla="*/ 1534 w 2153"/>
                  <a:gd name="T31" fmla="*/ 2262 h 3161"/>
                  <a:gd name="T32" fmla="*/ 1761 w 2153"/>
                  <a:gd name="T33" fmla="*/ 2313 h 3161"/>
                  <a:gd name="T34" fmla="*/ 1644 w 2153"/>
                  <a:gd name="T35" fmla="*/ 2426 h 3161"/>
                  <a:gd name="T36" fmla="*/ 1425 w 2153"/>
                  <a:gd name="T37" fmla="*/ 2480 h 3161"/>
                  <a:gd name="T38" fmla="*/ 1312 w 2153"/>
                  <a:gd name="T39" fmla="*/ 2661 h 3161"/>
                  <a:gd name="T40" fmla="*/ 1228 w 2153"/>
                  <a:gd name="T41" fmla="*/ 2696 h 3161"/>
                  <a:gd name="T42" fmla="*/ 1120 w 2153"/>
                  <a:gd name="T43" fmla="*/ 2761 h 3161"/>
                  <a:gd name="T44" fmla="*/ 1112 w 2153"/>
                  <a:gd name="T45" fmla="*/ 2906 h 3161"/>
                  <a:gd name="T46" fmla="*/ 1075 w 2153"/>
                  <a:gd name="T47" fmla="*/ 3007 h 3161"/>
                  <a:gd name="T48" fmla="*/ 1023 w 2153"/>
                  <a:gd name="T49" fmla="*/ 3158 h 3161"/>
                  <a:gd name="T50" fmla="*/ 951 w 2153"/>
                  <a:gd name="T51" fmla="*/ 3110 h 3161"/>
                  <a:gd name="T52" fmla="*/ 878 w 2153"/>
                  <a:gd name="T53" fmla="*/ 3077 h 3161"/>
                  <a:gd name="T54" fmla="*/ 811 w 2153"/>
                  <a:gd name="T55" fmla="*/ 2997 h 3161"/>
                  <a:gd name="T56" fmla="*/ 780 w 2153"/>
                  <a:gd name="T57" fmla="*/ 2836 h 3161"/>
                  <a:gd name="T58" fmla="*/ 790 w 2153"/>
                  <a:gd name="T59" fmla="*/ 2786 h 3161"/>
                  <a:gd name="T60" fmla="*/ 714 w 2153"/>
                  <a:gd name="T61" fmla="*/ 2749 h 3161"/>
                  <a:gd name="T62" fmla="*/ 732 w 2153"/>
                  <a:gd name="T63" fmla="*/ 2632 h 3161"/>
                  <a:gd name="T64" fmla="*/ 698 w 2153"/>
                  <a:gd name="T65" fmla="*/ 2604 h 3161"/>
                  <a:gd name="T66" fmla="*/ 698 w 2153"/>
                  <a:gd name="T67" fmla="*/ 2525 h 3161"/>
                  <a:gd name="T68" fmla="*/ 704 w 2153"/>
                  <a:gd name="T69" fmla="*/ 2477 h 3161"/>
                  <a:gd name="T70" fmla="*/ 769 w 2153"/>
                  <a:gd name="T71" fmla="*/ 2361 h 3161"/>
                  <a:gd name="T72" fmla="*/ 665 w 2153"/>
                  <a:gd name="T73" fmla="*/ 2223 h 3161"/>
                  <a:gd name="T74" fmla="*/ 728 w 2153"/>
                  <a:gd name="T75" fmla="*/ 2190 h 3161"/>
                  <a:gd name="T76" fmla="*/ 675 w 2153"/>
                  <a:gd name="T77" fmla="*/ 2081 h 3161"/>
                  <a:gd name="T78" fmla="*/ 604 w 2153"/>
                  <a:gd name="T79" fmla="*/ 2142 h 3161"/>
                  <a:gd name="T80" fmla="*/ 618 w 2153"/>
                  <a:gd name="T81" fmla="*/ 1983 h 3161"/>
                  <a:gd name="T82" fmla="*/ 582 w 2153"/>
                  <a:gd name="T83" fmla="*/ 1836 h 3161"/>
                  <a:gd name="T84" fmla="*/ 506 w 2153"/>
                  <a:gd name="T85" fmla="*/ 1636 h 3161"/>
                  <a:gd name="T86" fmla="*/ 246 w 2153"/>
                  <a:gd name="T87" fmla="*/ 1549 h 3161"/>
                  <a:gd name="T88" fmla="*/ 103 w 2153"/>
                  <a:gd name="T89" fmla="*/ 1450 h 3161"/>
                  <a:gd name="T90" fmla="*/ 210 w 2153"/>
                  <a:gd name="T91" fmla="*/ 1321 h 3161"/>
                  <a:gd name="T92" fmla="*/ 8 w 2153"/>
                  <a:gd name="T93" fmla="*/ 1254 h 3161"/>
                  <a:gd name="T94" fmla="*/ 254 w 2153"/>
                  <a:gd name="T95" fmla="*/ 1041 h 3161"/>
                  <a:gd name="T96" fmla="*/ 246 w 2153"/>
                  <a:gd name="T97" fmla="*/ 762 h 3161"/>
                  <a:gd name="T98" fmla="*/ 462 w 2153"/>
                  <a:gd name="T99" fmla="*/ 474 h 3161"/>
                  <a:gd name="T100" fmla="*/ 675 w 2153"/>
                  <a:gd name="T101" fmla="*/ 535 h 3161"/>
                  <a:gd name="T102" fmla="*/ 988 w 2153"/>
                  <a:gd name="T103" fmla="*/ 423 h 3161"/>
                  <a:gd name="T104" fmla="*/ 1087 w 2153"/>
                  <a:gd name="T105" fmla="*/ 138 h 3161"/>
                  <a:gd name="T106" fmla="*/ 1311 w 2153"/>
                  <a:gd name="T107" fmla="*/ 19 h 3161"/>
                  <a:gd name="T108" fmla="*/ 1899 w 2153"/>
                  <a:gd name="T109" fmla="*/ 488 h 3161"/>
                  <a:gd name="T110" fmla="*/ 15 w 2153"/>
                  <a:gd name="T111" fmla="*/ 1375 h 3161"/>
                  <a:gd name="T112" fmla="*/ 1923 w 2153"/>
                  <a:gd name="T113" fmla="*/ 1665 h 3161"/>
                  <a:gd name="T114" fmla="*/ 679 w 2153"/>
                  <a:gd name="T115" fmla="*/ 2183 h 3161"/>
                  <a:gd name="T116" fmla="*/ 1593 w 2153"/>
                  <a:gd name="T117" fmla="*/ 2216 h 3161"/>
                  <a:gd name="T118" fmla="*/ 695 w 2153"/>
                  <a:gd name="T119" fmla="*/ 2374 h 3161"/>
                  <a:gd name="T120" fmla="*/ 647 w 2153"/>
                  <a:gd name="T121" fmla="*/ 2275 h 3161"/>
                  <a:gd name="T122" fmla="*/ 921 w 2153"/>
                  <a:gd name="T123" fmla="*/ 3096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53" h="3161">
                    <a:moveTo>
                      <a:pt x="1503" y="11"/>
                    </a:moveTo>
                    <a:lnTo>
                      <a:pt x="1537" y="30"/>
                    </a:lnTo>
                    <a:lnTo>
                      <a:pt x="1555" y="51"/>
                    </a:lnTo>
                    <a:lnTo>
                      <a:pt x="1559" y="51"/>
                    </a:lnTo>
                    <a:lnTo>
                      <a:pt x="1583" y="59"/>
                    </a:lnTo>
                    <a:lnTo>
                      <a:pt x="1606" y="69"/>
                    </a:lnTo>
                    <a:lnTo>
                      <a:pt x="1644" y="95"/>
                    </a:lnTo>
                    <a:lnTo>
                      <a:pt x="1649" y="104"/>
                    </a:lnTo>
                    <a:lnTo>
                      <a:pt x="1645" y="111"/>
                    </a:lnTo>
                    <a:lnTo>
                      <a:pt x="1636" y="116"/>
                    </a:lnTo>
                    <a:lnTo>
                      <a:pt x="1587" y="124"/>
                    </a:lnTo>
                    <a:lnTo>
                      <a:pt x="1499" y="135"/>
                    </a:lnTo>
                    <a:lnTo>
                      <a:pt x="1448" y="155"/>
                    </a:lnTo>
                    <a:lnTo>
                      <a:pt x="1432" y="156"/>
                    </a:lnTo>
                    <a:lnTo>
                      <a:pt x="1430" y="185"/>
                    </a:lnTo>
                    <a:lnTo>
                      <a:pt x="1437" y="187"/>
                    </a:lnTo>
                    <a:lnTo>
                      <a:pt x="1449" y="183"/>
                    </a:lnTo>
                    <a:lnTo>
                      <a:pt x="1488" y="153"/>
                    </a:lnTo>
                    <a:lnTo>
                      <a:pt x="1503" y="148"/>
                    </a:lnTo>
                    <a:lnTo>
                      <a:pt x="1531" y="151"/>
                    </a:lnTo>
                    <a:lnTo>
                      <a:pt x="1567" y="162"/>
                    </a:lnTo>
                    <a:lnTo>
                      <a:pt x="1581" y="158"/>
                    </a:lnTo>
                    <a:lnTo>
                      <a:pt x="1607" y="161"/>
                    </a:lnTo>
                    <a:lnTo>
                      <a:pt x="1637" y="153"/>
                    </a:lnTo>
                    <a:lnTo>
                      <a:pt x="1673" y="134"/>
                    </a:lnTo>
                    <a:lnTo>
                      <a:pt x="1683" y="175"/>
                    </a:lnTo>
                    <a:lnTo>
                      <a:pt x="1696" y="216"/>
                    </a:lnTo>
                    <a:lnTo>
                      <a:pt x="1706" y="211"/>
                    </a:lnTo>
                    <a:lnTo>
                      <a:pt x="1715" y="213"/>
                    </a:lnTo>
                    <a:lnTo>
                      <a:pt x="1718" y="226"/>
                    </a:lnTo>
                    <a:lnTo>
                      <a:pt x="1723" y="232"/>
                    </a:lnTo>
                    <a:lnTo>
                      <a:pt x="1733" y="229"/>
                    </a:lnTo>
                    <a:lnTo>
                      <a:pt x="1764" y="240"/>
                    </a:lnTo>
                    <a:lnTo>
                      <a:pt x="1785" y="261"/>
                    </a:lnTo>
                    <a:lnTo>
                      <a:pt x="1793" y="270"/>
                    </a:lnTo>
                    <a:lnTo>
                      <a:pt x="1797" y="283"/>
                    </a:lnTo>
                    <a:lnTo>
                      <a:pt x="1799" y="294"/>
                    </a:lnTo>
                    <a:lnTo>
                      <a:pt x="1796" y="307"/>
                    </a:lnTo>
                    <a:lnTo>
                      <a:pt x="1783" y="330"/>
                    </a:lnTo>
                    <a:lnTo>
                      <a:pt x="1766" y="350"/>
                    </a:lnTo>
                    <a:lnTo>
                      <a:pt x="1743" y="366"/>
                    </a:lnTo>
                    <a:lnTo>
                      <a:pt x="1717" y="376"/>
                    </a:lnTo>
                    <a:lnTo>
                      <a:pt x="1517" y="409"/>
                    </a:lnTo>
                    <a:lnTo>
                      <a:pt x="1510" y="416"/>
                    </a:lnTo>
                    <a:lnTo>
                      <a:pt x="1506" y="436"/>
                    </a:lnTo>
                    <a:lnTo>
                      <a:pt x="1508" y="461"/>
                    </a:lnTo>
                    <a:lnTo>
                      <a:pt x="1518" y="465"/>
                    </a:lnTo>
                    <a:lnTo>
                      <a:pt x="1540" y="451"/>
                    </a:lnTo>
                    <a:lnTo>
                      <a:pt x="1578" y="437"/>
                    </a:lnTo>
                    <a:lnTo>
                      <a:pt x="1605" y="438"/>
                    </a:lnTo>
                    <a:lnTo>
                      <a:pt x="1672" y="449"/>
                    </a:lnTo>
                    <a:lnTo>
                      <a:pt x="1692" y="479"/>
                    </a:lnTo>
                    <a:lnTo>
                      <a:pt x="1702" y="524"/>
                    </a:lnTo>
                    <a:lnTo>
                      <a:pt x="1725" y="514"/>
                    </a:lnTo>
                    <a:lnTo>
                      <a:pt x="1730" y="506"/>
                    </a:lnTo>
                    <a:lnTo>
                      <a:pt x="1734" y="493"/>
                    </a:lnTo>
                    <a:lnTo>
                      <a:pt x="1736" y="478"/>
                    </a:lnTo>
                    <a:lnTo>
                      <a:pt x="1739" y="463"/>
                    </a:lnTo>
                    <a:lnTo>
                      <a:pt x="1741" y="452"/>
                    </a:lnTo>
                    <a:lnTo>
                      <a:pt x="1744" y="447"/>
                    </a:lnTo>
                    <a:lnTo>
                      <a:pt x="1749" y="442"/>
                    </a:lnTo>
                    <a:lnTo>
                      <a:pt x="1763" y="436"/>
                    </a:lnTo>
                    <a:lnTo>
                      <a:pt x="1797" y="431"/>
                    </a:lnTo>
                    <a:lnTo>
                      <a:pt x="1806" y="432"/>
                    </a:lnTo>
                    <a:lnTo>
                      <a:pt x="1812" y="454"/>
                    </a:lnTo>
                    <a:lnTo>
                      <a:pt x="1813" y="466"/>
                    </a:lnTo>
                    <a:lnTo>
                      <a:pt x="1813" y="482"/>
                    </a:lnTo>
                    <a:lnTo>
                      <a:pt x="1813" y="502"/>
                    </a:lnTo>
                    <a:lnTo>
                      <a:pt x="1812" y="525"/>
                    </a:lnTo>
                    <a:lnTo>
                      <a:pt x="1809" y="548"/>
                    </a:lnTo>
                    <a:lnTo>
                      <a:pt x="1800" y="587"/>
                    </a:lnTo>
                    <a:lnTo>
                      <a:pt x="1792" y="608"/>
                    </a:lnTo>
                    <a:lnTo>
                      <a:pt x="1784" y="623"/>
                    </a:lnTo>
                    <a:lnTo>
                      <a:pt x="1768" y="656"/>
                    </a:lnTo>
                    <a:lnTo>
                      <a:pt x="1762" y="665"/>
                    </a:lnTo>
                    <a:lnTo>
                      <a:pt x="1745" y="704"/>
                    </a:lnTo>
                    <a:lnTo>
                      <a:pt x="1740" y="721"/>
                    </a:lnTo>
                    <a:lnTo>
                      <a:pt x="1740" y="734"/>
                    </a:lnTo>
                    <a:lnTo>
                      <a:pt x="1743" y="736"/>
                    </a:lnTo>
                    <a:lnTo>
                      <a:pt x="1748" y="724"/>
                    </a:lnTo>
                    <a:lnTo>
                      <a:pt x="1750" y="716"/>
                    </a:lnTo>
                    <a:lnTo>
                      <a:pt x="1753" y="707"/>
                    </a:lnTo>
                    <a:lnTo>
                      <a:pt x="1779" y="683"/>
                    </a:lnTo>
                    <a:lnTo>
                      <a:pt x="1785" y="676"/>
                    </a:lnTo>
                    <a:lnTo>
                      <a:pt x="1802" y="647"/>
                    </a:lnTo>
                    <a:lnTo>
                      <a:pt x="1812" y="636"/>
                    </a:lnTo>
                    <a:lnTo>
                      <a:pt x="1821" y="624"/>
                    </a:lnTo>
                    <a:lnTo>
                      <a:pt x="1826" y="616"/>
                    </a:lnTo>
                    <a:lnTo>
                      <a:pt x="1852" y="557"/>
                    </a:lnTo>
                    <a:lnTo>
                      <a:pt x="1866" y="539"/>
                    </a:lnTo>
                    <a:lnTo>
                      <a:pt x="1880" y="538"/>
                    </a:lnTo>
                    <a:lnTo>
                      <a:pt x="1882" y="569"/>
                    </a:lnTo>
                    <a:lnTo>
                      <a:pt x="1899" y="574"/>
                    </a:lnTo>
                    <a:lnTo>
                      <a:pt x="1907" y="572"/>
                    </a:lnTo>
                    <a:lnTo>
                      <a:pt x="1919" y="580"/>
                    </a:lnTo>
                    <a:lnTo>
                      <a:pt x="1924" y="586"/>
                    </a:lnTo>
                    <a:lnTo>
                      <a:pt x="1933" y="589"/>
                    </a:lnTo>
                    <a:lnTo>
                      <a:pt x="1942" y="596"/>
                    </a:lnTo>
                    <a:lnTo>
                      <a:pt x="1950" y="588"/>
                    </a:lnTo>
                    <a:lnTo>
                      <a:pt x="1952" y="584"/>
                    </a:lnTo>
                    <a:lnTo>
                      <a:pt x="1960" y="562"/>
                    </a:lnTo>
                    <a:lnTo>
                      <a:pt x="1971" y="542"/>
                    </a:lnTo>
                    <a:lnTo>
                      <a:pt x="1980" y="517"/>
                    </a:lnTo>
                    <a:lnTo>
                      <a:pt x="1984" y="511"/>
                    </a:lnTo>
                    <a:lnTo>
                      <a:pt x="1989" y="505"/>
                    </a:lnTo>
                    <a:lnTo>
                      <a:pt x="1994" y="503"/>
                    </a:lnTo>
                    <a:lnTo>
                      <a:pt x="2008" y="491"/>
                    </a:lnTo>
                    <a:lnTo>
                      <a:pt x="2012" y="490"/>
                    </a:lnTo>
                    <a:lnTo>
                      <a:pt x="2020" y="494"/>
                    </a:lnTo>
                    <a:lnTo>
                      <a:pt x="2055" y="496"/>
                    </a:lnTo>
                    <a:lnTo>
                      <a:pt x="2073" y="502"/>
                    </a:lnTo>
                    <a:lnTo>
                      <a:pt x="2100" y="519"/>
                    </a:lnTo>
                    <a:lnTo>
                      <a:pt x="2118" y="528"/>
                    </a:lnTo>
                    <a:lnTo>
                      <a:pt x="2126" y="536"/>
                    </a:lnTo>
                    <a:lnTo>
                      <a:pt x="2139" y="554"/>
                    </a:lnTo>
                    <a:lnTo>
                      <a:pt x="2149" y="571"/>
                    </a:lnTo>
                    <a:lnTo>
                      <a:pt x="2153" y="577"/>
                    </a:lnTo>
                    <a:lnTo>
                      <a:pt x="2153" y="582"/>
                    </a:lnTo>
                    <a:lnTo>
                      <a:pt x="2150" y="590"/>
                    </a:lnTo>
                    <a:lnTo>
                      <a:pt x="2125" y="617"/>
                    </a:lnTo>
                    <a:lnTo>
                      <a:pt x="2117" y="635"/>
                    </a:lnTo>
                    <a:lnTo>
                      <a:pt x="2094" y="668"/>
                    </a:lnTo>
                    <a:lnTo>
                      <a:pt x="2082" y="679"/>
                    </a:lnTo>
                    <a:lnTo>
                      <a:pt x="2070" y="683"/>
                    </a:lnTo>
                    <a:lnTo>
                      <a:pt x="2056" y="684"/>
                    </a:lnTo>
                    <a:lnTo>
                      <a:pt x="2047" y="689"/>
                    </a:lnTo>
                    <a:lnTo>
                      <a:pt x="2046" y="693"/>
                    </a:lnTo>
                    <a:lnTo>
                      <a:pt x="2052" y="707"/>
                    </a:lnTo>
                    <a:lnTo>
                      <a:pt x="2055" y="716"/>
                    </a:lnTo>
                    <a:lnTo>
                      <a:pt x="2055" y="725"/>
                    </a:lnTo>
                    <a:lnTo>
                      <a:pt x="2048" y="737"/>
                    </a:lnTo>
                    <a:lnTo>
                      <a:pt x="2045" y="740"/>
                    </a:lnTo>
                    <a:lnTo>
                      <a:pt x="2021" y="749"/>
                    </a:lnTo>
                    <a:lnTo>
                      <a:pt x="2009" y="764"/>
                    </a:lnTo>
                    <a:lnTo>
                      <a:pt x="1993" y="766"/>
                    </a:lnTo>
                    <a:lnTo>
                      <a:pt x="1982" y="764"/>
                    </a:lnTo>
                    <a:lnTo>
                      <a:pt x="1966" y="781"/>
                    </a:lnTo>
                    <a:lnTo>
                      <a:pt x="1972" y="794"/>
                    </a:lnTo>
                    <a:lnTo>
                      <a:pt x="1978" y="800"/>
                    </a:lnTo>
                    <a:lnTo>
                      <a:pt x="1995" y="812"/>
                    </a:lnTo>
                    <a:lnTo>
                      <a:pt x="1995" y="819"/>
                    </a:lnTo>
                    <a:lnTo>
                      <a:pt x="1987" y="832"/>
                    </a:lnTo>
                    <a:lnTo>
                      <a:pt x="1976" y="848"/>
                    </a:lnTo>
                    <a:lnTo>
                      <a:pt x="1962" y="860"/>
                    </a:lnTo>
                    <a:lnTo>
                      <a:pt x="1957" y="861"/>
                    </a:lnTo>
                    <a:lnTo>
                      <a:pt x="1951" y="858"/>
                    </a:lnTo>
                    <a:lnTo>
                      <a:pt x="1945" y="859"/>
                    </a:lnTo>
                    <a:lnTo>
                      <a:pt x="1932" y="864"/>
                    </a:lnTo>
                    <a:lnTo>
                      <a:pt x="1920" y="865"/>
                    </a:lnTo>
                    <a:lnTo>
                      <a:pt x="1898" y="858"/>
                    </a:lnTo>
                    <a:lnTo>
                      <a:pt x="1887" y="849"/>
                    </a:lnTo>
                    <a:lnTo>
                      <a:pt x="1880" y="846"/>
                    </a:lnTo>
                    <a:lnTo>
                      <a:pt x="1873" y="847"/>
                    </a:lnTo>
                    <a:lnTo>
                      <a:pt x="1870" y="851"/>
                    </a:lnTo>
                    <a:lnTo>
                      <a:pt x="1857" y="871"/>
                    </a:lnTo>
                    <a:lnTo>
                      <a:pt x="1851" y="884"/>
                    </a:lnTo>
                    <a:lnTo>
                      <a:pt x="1847" y="898"/>
                    </a:lnTo>
                    <a:lnTo>
                      <a:pt x="1846" y="913"/>
                    </a:lnTo>
                    <a:lnTo>
                      <a:pt x="1846" y="928"/>
                    </a:lnTo>
                    <a:lnTo>
                      <a:pt x="1848" y="939"/>
                    </a:lnTo>
                    <a:lnTo>
                      <a:pt x="1850" y="945"/>
                    </a:lnTo>
                    <a:lnTo>
                      <a:pt x="1853" y="949"/>
                    </a:lnTo>
                    <a:lnTo>
                      <a:pt x="1858" y="951"/>
                    </a:lnTo>
                    <a:lnTo>
                      <a:pt x="1869" y="949"/>
                    </a:lnTo>
                    <a:lnTo>
                      <a:pt x="1874" y="950"/>
                    </a:lnTo>
                    <a:lnTo>
                      <a:pt x="1875" y="953"/>
                    </a:lnTo>
                    <a:lnTo>
                      <a:pt x="1878" y="963"/>
                    </a:lnTo>
                    <a:lnTo>
                      <a:pt x="1877" y="972"/>
                    </a:lnTo>
                    <a:lnTo>
                      <a:pt x="1875" y="986"/>
                    </a:lnTo>
                    <a:lnTo>
                      <a:pt x="1874" y="1001"/>
                    </a:lnTo>
                    <a:lnTo>
                      <a:pt x="1872" y="1018"/>
                    </a:lnTo>
                    <a:lnTo>
                      <a:pt x="1873" y="1027"/>
                    </a:lnTo>
                    <a:lnTo>
                      <a:pt x="1878" y="1030"/>
                    </a:lnTo>
                    <a:lnTo>
                      <a:pt x="1880" y="1029"/>
                    </a:lnTo>
                    <a:lnTo>
                      <a:pt x="1882" y="1032"/>
                    </a:lnTo>
                    <a:lnTo>
                      <a:pt x="1885" y="1039"/>
                    </a:lnTo>
                    <a:lnTo>
                      <a:pt x="1887" y="1046"/>
                    </a:lnTo>
                    <a:lnTo>
                      <a:pt x="1889" y="1053"/>
                    </a:lnTo>
                    <a:lnTo>
                      <a:pt x="1888" y="1060"/>
                    </a:lnTo>
                    <a:lnTo>
                      <a:pt x="1885" y="1064"/>
                    </a:lnTo>
                    <a:lnTo>
                      <a:pt x="1878" y="1070"/>
                    </a:lnTo>
                    <a:lnTo>
                      <a:pt x="1862" y="1081"/>
                    </a:lnTo>
                    <a:lnTo>
                      <a:pt x="1861" y="1084"/>
                    </a:lnTo>
                    <a:lnTo>
                      <a:pt x="1859" y="1090"/>
                    </a:lnTo>
                    <a:lnTo>
                      <a:pt x="1858" y="1100"/>
                    </a:lnTo>
                    <a:lnTo>
                      <a:pt x="1857" y="1109"/>
                    </a:lnTo>
                    <a:lnTo>
                      <a:pt x="1854" y="1117"/>
                    </a:lnTo>
                    <a:lnTo>
                      <a:pt x="1851" y="1121"/>
                    </a:lnTo>
                    <a:lnTo>
                      <a:pt x="1846" y="1124"/>
                    </a:lnTo>
                    <a:lnTo>
                      <a:pt x="1839" y="1124"/>
                    </a:lnTo>
                    <a:lnTo>
                      <a:pt x="1831" y="1128"/>
                    </a:lnTo>
                    <a:lnTo>
                      <a:pt x="1813" y="1154"/>
                    </a:lnTo>
                    <a:lnTo>
                      <a:pt x="1813" y="1157"/>
                    </a:lnTo>
                    <a:lnTo>
                      <a:pt x="1819" y="1166"/>
                    </a:lnTo>
                    <a:lnTo>
                      <a:pt x="1819" y="1173"/>
                    </a:lnTo>
                    <a:lnTo>
                      <a:pt x="1811" y="1204"/>
                    </a:lnTo>
                    <a:lnTo>
                      <a:pt x="1808" y="1219"/>
                    </a:lnTo>
                    <a:lnTo>
                      <a:pt x="1807" y="1239"/>
                    </a:lnTo>
                    <a:lnTo>
                      <a:pt x="1804" y="1256"/>
                    </a:lnTo>
                    <a:lnTo>
                      <a:pt x="1799" y="1270"/>
                    </a:lnTo>
                    <a:lnTo>
                      <a:pt x="1795" y="1286"/>
                    </a:lnTo>
                    <a:lnTo>
                      <a:pt x="1791" y="1304"/>
                    </a:lnTo>
                    <a:lnTo>
                      <a:pt x="1792" y="1317"/>
                    </a:lnTo>
                    <a:lnTo>
                      <a:pt x="1797" y="1327"/>
                    </a:lnTo>
                    <a:lnTo>
                      <a:pt x="1804" y="1319"/>
                    </a:lnTo>
                    <a:lnTo>
                      <a:pt x="1813" y="1294"/>
                    </a:lnTo>
                    <a:lnTo>
                      <a:pt x="1822" y="1283"/>
                    </a:lnTo>
                    <a:lnTo>
                      <a:pt x="1832" y="1287"/>
                    </a:lnTo>
                    <a:lnTo>
                      <a:pt x="1841" y="1292"/>
                    </a:lnTo>
                    <a:lnTo>
                      <a:pt x="1853" y="1302"/>
                    </a:lnTo>
                    <a:lnTo>
                      <a:pt x="1862" y="1308"/>
                    </a:lnTo>
                    <a:lnTo>
                      <a:pt x="1870" y="1316"/>
                    </a:lnTo>
                    <a:lnTo>
                      <a:pt x="1874" y="1322"/>
                    </a:lnTo>
                    <a:lnTo>
                      <a:pt x="1877" y="1332"/>
                    </a:lnTo>
                    <a:lnTo>
                      <a:pt x="1877" y="1337"/>
                    </a:lnTo>
                    <a:lnTo>
                      <a:pt x="1871" y="1341"/>
                    </a:lnTo>
                    <a:lnTo>
                      <a:pt x="1869" y="1340"/>
                    </a:lnTo>
                    <a:lnTo>
                      <a:pt x="1854" y="1324"/>
                    </a:lnTo>
                    <a:lnTo>
                      <a:pt x="1847" y="1320"/>
                    </a:lnTo>
                    <a:lnTo>
                      <a:pt x="1837" y="1325"/>
                    </a:lnTo>
                    <a:lnTo>
                      <a:pt x="1829" y="1332"/>
                    </a:lnTo>
                    <a:lnTo>
                      <a:pt x="1836" y="1360"/>
                    </a:lnTo>
                    <a:lnTo>
                      <a:pt x="1844" y="1372"/>
                    </a:lnTo>
                    <a:lnTo>
                      <a:pt x="1859" y="1378"/>
                    </a:lnTo>
                    <a:lnTo>
                      <a:pt x="1867" y="1384"/>
                    </a:lnTo>
                    <a:lnTo>
                      <a:pt x="1873" y="1392"/>
                    </a:lnTo>
                    <a:lnTo>
                      <a:pt x="1877" y="1396"/>
                    </a:lnTo>
                    <a:lnTo>
                      <a:pt x="1883" y="1394"/>
                    </a:lnTo>
                    <a:lnTo>
                      <a:pt x="1891" y="1387"/>
                    </a:lnTo>
                    <a:lnTo>
                      <a:pt x="1902" y="1386"/>
                    </a:lnTo>
                    <a:lnTo>
                      <a:pt x="1907" y="1390"/>
                    </a:lnTo>
                    <a:lnTo>
                      <a:pt x="1911" y="1397"/>
                    </a:lnTo>
                    <a:lnTo>
                      <a:pt x="1912" y="1410"/>
                    </a:lnTo>
                    <a:lnTo>
                      <a:pt x="1912" y="1429"/>
                    </a:lnTo>
                    <a:lnTo>
                      <a:pt x="1911" y="1443"/>
                    </a:lnTo>
                    <a:lnTo>
                      <a:pt x="1909" y="1452"/>
                    </a:lnTo>
                    <a:lnTo>
                      <a:pt x="1905" y="1465"/>
                    </a:lnTo>
                    <a:lnTo>
                      <a:pt x="1901" y="1467"/>
                    </a:lnTo>
                    <a:lnTo>
                      <a:pt x="1897" y="1467"/>
                    </a:lnTo>
                    <a:lnTo>
                      <a:pt x="1892" y="1464"/>
                    </a:lnTo>
                    <a:lnTo>
                      <a:pt x="1888" y="1460"/>
                    </a:lnTo>
                    <a:lnTo>
                      <a:pt x="1882" y="1456"/>
                    </a:lnTo>
                    <a:lnTo>
                      <a:pt x="1870" y="1452"/>
                    </a:lnTo>
                    <a:lnTo>
                      <a:pt x="1857" y="1444"/>
                    </a:lnTo>
                    <a:lnTo>
                      <a:pt x="1850" y="1442"/>
                    </a:lnTo>
                    <a:lnTo>
                      <a:pt x="1835" y="1443"/>
                    </a:lnTo>
                    <a:lnTo>
                      <a:pt x="1819" y="1448"/>
                    </a:lnTo>
                    <a:lnTo>
                      <a:pt x="1819" y="1455"/>
                    </a:lnTo>
                    <a:lnTo>
                      <a:pt x="1796" y="1479"/>
                    </a:lnTo>
                    <a:lnTo>
                      <a:pt x="1791" y="1478"/>
                    </a:lnTo>
                    <a:lnTo>
                      <a:pt x="1785" y="1470"/>
                    </a:lnTo>
                    <a:lnTo>
                      <a:pt x="1776" y="1463"/>
                    </a:lnTo>
                    <a:lnTo>
                      <a:pt x="1771" y="1463"/>
                    </a:lnTo>
                    <a:lnTo>
                      <a:pt x="1763" y="1473"/>
                    </a:lnTo>
                    <a:lnTo>
                      <a:pt x="1761" y="1476"/>
                    </a:lnTo>
                    <a:lnTo>
                      <a:pt x="1761" y="1480"/>
                    </a:lnTo>
                    <a:lnTo>
                      <a:pt x="1767" y="1488"/>
                    </a:lnTo>
                    <a:lnTo>
                      <a:pt x="1769" y="1490"/>
                    </a:lnTo>
                    <a:lnTo>
                      <a:pt x="1772" y="1492"/>
                    </a:lnTo>
                    <a:lnTo>
                      <a:pt x="1782" y="1494"/>
                    </a:lnTo>
                    <a:lnTo>
                      <a:pt x="1787" y="1496"/>
                    </a:lnTo>
                    <a:lnTo>
                      <a:pt x="1791" y="1522"/>
                    </a:lnTo>
                    <a:lnTo>
                      <a:pt x="1797" y="1538"/>
                    </a:lnTo>
                    <a:lnTo>
                      <a:pt x="1800" y="1541"/>
                    </a:lnTo>
                    <a:lnTo>
                      <a:pt x="1803" y="1542"/>
                    </a:lnTo>
                    <a:lnTo>
                      <a:pt x="1811" y="1542"/>
                    </a:lnTo>
                    <a:lnTo>
                      <a:pt x="1821" y="1536"/>
                    </a:lnTo>
                    <a:lnTo>
                      <a:pt x="1825" y="1541"/>
                    </a:lnTo>
                    <a:lnTo>
                      <a:pt x="1833" y="1546"/>
                    </a:lnTo>
                    <a:lnTo>
                      <a:pt x="1837" y="1547"/>
                    </a:lnTo>
                    <a:lnTo>
                      <a:pt x="1843" y="1547"/>
                    </a:lnTo>
                    <a:lnTo>
                      <a:pt x="1849" y="1549"/>
                    </a:lnTo>
                    <a:lnTo>
                      <a:pt x="1857" y="1563"/>
                    </a:lnTo>
                    <a:lnTo>
                      <a:pt x="1854" y="1582"/>
                    </a:lnTo>
                    <a:lnTo>
                      <a:pt x="1859" y="1596"/>
                    </a:lnTo>
                    <a:lnTo>
                      <a:pt x="1868" y="1611"/>
                    </a:lnTo>
                    <a:lnTo>
                      <a:pt x="1870" y="1616"/>
                    </a:lnTo>
                    <a:lnTo>
                      <a:pt x="1871" y="1626"/>
                    </a:lnTo>
                    <a:lnTo>
                      <a:pt x="1871" y="1632"/>
                    </a:lnTo>
                    <a:lnTo>
                      <a:pt x="1871" y="1638"/>
                    </a:lnTo>
                    <a:lnTo>
                      <a:pt x="1872" y="1643"/>
                    </a:lnTo>
                    <a:lnTo>
                      <a:pt x="1874" y="1653"/>
                    </a:lnTo>
                    <a:lnTo>
                      <a:pt x="1875" y="1668"/>
                    </a:lnTo>
                    <a:lnTo>
                      <a:pt x="1874" y="1680"/>
                    </a:lnTo>
                    <a:lnTo>
                      <a:pt x="1873" y="1690"/>
                    </a:lnTo>
                    <a:lnTo>
                      <a:pt x="1869" y="1697"/>
                    </a:lnTo>
                    <a:lnTo>
                      <a:pt x="1864" y="1701"/>
                    </a:lnTo>
                    <a:lnTo>
                      <a:pt x="1860" y="1700"/>
                    </a:lnTo>
                    <a:lnTo>
                      <a:pt x="1856" y="1693"/>
                    </a:lnTo>
                    <a:lnTo>
                      <a:pt x="1852" y="1686"/>
                    </a:lnTo>
                    <a:lnTo>
                      <a:pt x="1846" y="1679"/>
                    </a:lnTo>
                    <a:lnTo>
                      <a:pt x="1836" y="1678"/>
                    </a:lnTo>
                    <a:lnTo>
                      <a:pt x="1821" y="1700"/>
                    </a:lnTo>
                    <a:lnTo>
                      <a:pt x="1814" y="1701"/>
                    </a:lnTo>
                    <a:lnTo>
                      <a:pt x="1809" y="1703"/>
                    </a:lnTo>
                    <a:lnTo>
                      <a:pt x="1803" y="1712"/>
                    </a:lnTo>
                    <a:lnTo>
                      <a:pt x="1795" y="1718"/>
                    </a:lnTo>
                    <a:lnTo>
                      <a:pt x="1787" y="1716"/>
                    </a:lnTo>
                    <a:lnTo>
                      <a:pt x="1774" y="1705"/>
                    </a:lnTo>
                    <a:lnTo>
                      <a:pt x="1779" y="1712"/>
                    </a:lnTo>
                    <a:lnTo>
                      <a:pt x="1786" y="1721"/>
                    </a:lnTo>
                    <a:lnTo>
                      <a:pt x="1790" y="1725"/>
                    </a:lnTo>
                    <a:lnTo>
                      <a:pt x="1793" y="1726"/>
                    </a:lnTo>
                    <a:lnTo>
                      <a:pt x="1796" y="1725"/>
                    </a:lnTo>
                    <a:lnTo>
                      <a:pt x="1801" y="1721"/>
                    </a:lnTo>
                    <a:lnTo>
                      <a:pt x="1812" y="1712"/>
                    </a:lnTo>
                    <a:lnTo>
                      <a:pt x="1815" y="1710"/>
                    </a:lnTo>
                    <a:lnTo>
                      <a:pt x="1818" y="1711"/>
                    </a:lnTo>
                    <a:lnTo>
                      <a:pt x="1820" y="1714"/>
                    </a:lnTo>
                    <a:lnTo>
                      <a:pt x="1822" y="1722"/>
                    </a:lnTo>
                    <a:lnTo>
                      <a:pt x="1825" y="1736"/>
                    </a:lnTo>
                    <a:lnTo>
                      <a:pt x="1825" y="1747"/>
                    </a:lnTo>
                    <a:lnTo>
                      <a:pt x="1821" y="1757"/>
                    </a:lnTo>
                    <a:lnTo>
                      <a:pt x="1818" y="1763"/>
                    </a:lnTo>
                    <a:lnTo>
                      <a:pt x="1816" y="1765"/>
                    </a:lnTo>
                    <a:lnTo>
                      <a:pt x="1816" y="1767"/>
                    </a:lnTo>
                    <a:lnTo>
                      <a:pt x="1822" y="1770"/>
                    </a:lnTo>
                    <a:lnTo>
                      <a:pt x="1831" y="1758"/>
                    </a:lnTo>
                    <a:lnTo>
                      <a:pt x="1834" y="1742"/>
                    </a:lnTo>
                    <a:lnTo>
                      <a:pt x="1838" y="1725"/>
                    </a:lnTo>
                    <a:lnTo>
                      <a:pt x="1845" y="1719"/>
                    </a:lnTo>
                    <a:lnTo>
                      <a:pt x="1853" y="1725"/>
                    </a:lnTo>
                    <a:lnTo>
                      <a:pt x="1860" y="1741"/>
                    </a:lnTo>
                    <a:lnTo>
                      <a:pt x="1869" y="1771"/>
                    </a:lnTo>
                    <a:lnTo>
                      <a:pt x="1873" y="1775"/>
                    </a:lnTo>
                    <a:lnTo>
                      <a:pt x="1878" y="1782"/>
                    </a:lnTo>
                    <a:lnTo>
                      <a:pt x="1880" y="1791"/>
                    </a:lnTo>
                    <a:lnTo>
                      <a:pt x="1879" y="1801"/>
                    </a:lnTo>
                    <a:lnTo>
                      <a:pt x="1878" y="1808"/>
                    </a:lnTo>
                    <a:lnTo>
                      <a:pt x="1877" y="1813"/>
                    </a:lnTo>
                    <a:lnTo>
                      <a:pt x="1875" y="1816"/>
                    </a:lnTo>
                    <a:lnTo>
                      <a:pt x="1871" y="1818"/>
                    </a:lnTo>
                    <a:lnTo>
                      <a:pt x="1865" y="1819"/>
                    </a:lnTo>
                    <a:lnTo>
                      <a:pt x="1851" y="1816"/>
                    </a:lnTo>
                    <a:lnTo>
                      <a:pt x="1844" y="1816"/>
                    </a:lnTo>
                    <a:lnTo>
                      <a:pt x="1844" y="1826"/>
                    </a:lnTo>
                    <a:lnTo>
                      <a:pt x="1830" y="1835"/>
                    </a:lnTo>
                    <a:lnTo>
                      <a:pt x="1813" y="1838"/>
                    </a:lnTo>
                    <a:lnTo>
                      <a:pt x="1797" y="1832"/>
                    </a:lnTo>
                    <a:lnTo>
                      <a:pt x="1784" y="1821"/>
                    </a:lnTo>
                    <a:lnTo>
                      <a:pt x="1788" y="1806"/>
                    </a:lnTo>
                    <a:lnTo>
                      <a:pt x="1791" y="1790"/>
                    </a:lnTo>
                    <a:lnTo>
                      <a:pt x="1784" y="1779"/>
                    </a:lnTo>
                    <a:lnTo>
                      <a:pt x="1783" y="1779"/>
                    </a:lnTo>
                    <a:lnTo>
                      <a:pt x="1785" y="1796"/>
                    </a:lnTo>
                    <a:lnTo>
                      <a:pt x="1783" y="1802"/>
                    </a:lnTo>
                    <a:lnTo>
                      <a:pt x="1776" y="1810"/>
                    </a:lnTo>
                    <a:lnTo>
                      <a:pt x="1771" y="1814"/>
                    </a:lnTo>
                    <a:lnTo>
                      <a:pt x="1771" y="1816"/>
                    </a:lnTo>
                    <a:lnTo>
                      <a:pt x="1773" y="1817"/>
                    </a:lnTo>
                    <a:lnTo>
                      <a:pt x="1775" y="1821"/>
                    </a:lnTo>
                    <a:lnTo>
                      <a:pt x="1776" y="1826"/>
                    </a:lnTo>
                    <a:lnTo>
                      <a:pt x="1775" y="1831"/>
                    </a:lnTo>
                    <a:lnTo>
                      <a:pt x="1772" y="1836"/>
                    </a:lnTo>
                    <a:lnTo>
                      <a:pt x="1771" y="1841"/>
                    </a:lnTo>
                    <a:lnTo>
                      <a:pt x="1771" y="1844"/>
                    </a:lnTo>
                    <a:lnTo>
                      <a:pt x="1773" y="1849"/>
                    </a:lnTo>
                    <a:lnTo>
                      <a:pt x="1778" y="1854"/>
                    </a:lnTo>
                    <a:lnTo>
                      <a:pt x="1783" y="1856"/>
                    </a:lnTo>
                    <a:lnTo>
                      <a:pt x="1807" y="1857"/>
                    </a:lnTo>
                    <a:lnTo>
                      <a:pt x="1817" y="1860"/>
                    </a:lnTo>
                    <a:lnTo>
                      <a:pt x="1840" y="1872"/>
                    </a:lnTo>
                    <a:lnTo>
                      <a:pt x="1841" y="1875"/>
                    </a:lnTo>
                    <a:lnTo>
                      <a:pt x="1837" y="1896"/>
                    </a:lnTo>
                    <a:lnTo>
                      <a:pt x="1835" y="1916"/>
                    </a:lnTo>
                    <a:lnTo>
                      <a:pt x="1830" y="1920"/>
                    </a:lnTo>
                    <a:lnTo>
                      <a:pt x="1806" y="1920"/>
                    </a:lnTo>
                    <a:lnTo>
                      <a:pt x="1798" y="1924"/>
                    </a:lnTo>
                    <a:lnTo>
                      <a:pt x="1787" y="1933"/>
                    </a:lnTo>
                    <a:lnTo>
                      <a:pt x="1776" y="1943"/>
                    </a:lnTo>
                    <a:lnTo>
                      <a:pt x="1770" y="1943"/>
                    </a:lnTo>
                    <a:lnTo>
                      <a:pt x="1748" y="1934"/>
                    </a:lnTo>
                    <a:lnTo>
                      <a:pt x="1739" y="1928"/>
                    </a:lnTo>
                    <a:lnTo>
                      <a:pt x="1721" y="1910"/>
                    </a:lnTo>
                    <a:lnTo>
                      <a:pt x="1707" y="1882"/>
                    </a:lnTo>
                    <a:lnTo>
                      <a:pt x="1700" y="1894"/>
                    </a:lnTo>
                    <a:lnTo>
                      <a:pt x="1696" y="1899"/>
                    </a:lnTo>
                    <a:lnTo>
                      <a:pt x="1692" y="1902"/>
                    </a:lnTo>
                    <a:lnTo>
                      <a:pt x="1688" y="1902"/>
                    </a:lnTo>
                    <a:lnTo>
                      <a:pt x="1685" y="1900"/>
                    </a:lnTo>
                    <a:lnTo>
                      <a:pt x="1680" y="1896"/>
                    </a:lnTo>
                    <a:lnTo>
                      <a:pt x="1673" y="1886"/>
                    </a:lnTo>
                    <a:lnTo>
                      <a:pt x="1665" y="1876"/>
                    </a:lnTo>
                    <a:lnTo>
                      <a:pt x="1659" y="1871"/>
                    </a:lnTo>
                    <a:lnTo>
                      <a:pt x="1659" y="1873"/>
                    </a:lnTo>
                    <a:lnTo>
                      <a:pt x="1662" y="1878"/>
                    </a:lnTo>
                    <a:lnTo>
                      <a:pt x="1667" y="1885"/>
                    </a:lnTo>
                    <a:lnTo>
                      <a:pt x="1680" y="1905"/>
                    </a:lnTo>
                    <a:lnTo>
                      <a:pt x="1685" y="1910"/>
                    </a:lnTo>
                    <a:lnTo>
                      <a:pt x="1684" y="1914"/>
                    </a:lnTo>
                    <a:lnTo>
                      <a:pt x="1676" y="1917"/>
                    </a:lnTo>
                    <a:lnTo>
                      <a:pt x="1666" y="1924"/>
                    </a:lnTo>
                    <a:lnTo>
                      <a:pt x="1661" y="1929"/>
                    </a:lnTo>
                    <a:lnTo>
                      <a:pt x="1654" y="1940"/>
                    </a:lnTo>
                    <a:lnTo>
                      <a:pt x="1651" y="1942"/>
                    </a:lnTo>
                    <a:lnTo>
                      <a:pt x="1640" y="1945"/>
                    </a:lnTo>
                    <a:lnTo>
                      <a:pt x="1636" y="1945"/>
                    </a:lnTo>
                    <a:lnTo>
                      <a:pt x="1628" y="1938"/>
                    </a:lnTo>
                    <a:lnTo>
                      <a:pt x="1615" y="1934"/>
                    </a:lnTo>
                    <a:lnTo>
                      <a:pt x="1608" y="1930"/>
                    </a:lnTo>
                    <a:lnTo>
                      <a:pt x="1598" y="1923"/>
                    </a:lnTo>
                    <a:lnTo>
                      <a:pt x="1601" y="1931"/>
                    </a:lnTo>
                    <a:lnTo>
                      <a:pt x="1621" y="1942"/>
                    </a:lnTo>
                    <a:lnTo>
                      <a:pt x="1623" y="1946"/>
                    </a:lnTo>
                    <a:lnTo>
                      <a:pt x="1619" y="1953"/>
                    </a:lnTo>
                    <a:lnTo>
                      <a:pt x="1617" y="1955"/>
                    </a:lnTo>
                    <a:lnTo>
                      <a:pt x="1612" y="1956"/>
                    </a:lnTo>
                    <a:lnTo>
                      <a:pt x="1605" y="1954"/>
                    </a:lnTo>
                    <a:lnTo>
                      <a:pt x="1598" y="1955"/>
                    </a:lnTo>
                    <a:lnTo>
                      <a:pt x="1590" y="1957"/>
                    </a:lnTo>
                    <a:lnTo>
                      <a:pt x="1587" y="1959"/>
                    </a:lnTo>
                    <a:lnTo>
                      <a:pt x="1588" y="1962"/>
                    </a:lnTo>
                    <a:lnTo>
                      <a:pt x="1590" y="1965"/>
                    </a:lnTo>
                    <a:lnTo>
                      <a:pt x="1593" y="1968"/>
                    </a:lnTo>
                    <a:lnTo>
                      <a:pt x="1595" y="1968"/>
                    </a:lnTo>
                    <a:lnTo>
                      <a:pt x="1600" y="1960"/>
                    </a:lnTo>
                    <a:lnTo>
                      <a:pt x="1605" y="1959"/>
                    </a:lnTo>
                    <a:lnTo>
                      <a:pt x="1616" y="1961"/>
                    </a:lnTo>
                    <a:lnTo>
                      <a:pt x="1627" y="1955"/>
                    </a:lnTo>
                    <a:lnTo>
                      <a:pt x="1635" y="1953"/>
                    </a:lnTo>
                    <a:lnTo>
                      <a:pt x="1641" y="1952"/>
                    </a:lnTo>
                    <a:lnTo>
                      <a:pt x="1663" y="1943"/>
                    </a:lnTo>
                    <a:lnTo>
                      <a:pt x="1668" y="1932"/>
                    </a:lnTo>
                    <a:lnTo>
                      <a:pt x="1675" y="1928"/>
                    </a:lnTo>
                    <a:lnTo>
                      <a:pt x="1692" y="1925"/>
                    </a:lnTo>
                    <a:lnTo>
                      <a:pt x="1708" y="1926"/>
                    </a:lnTo>
                    <a:lnTo>
                      <a:pt x="1716" y="1928"/>
                    </a:lnTo>
                    <a:lnTo>
                      <a:pt x="1722" y="1938"/>
                    </a:lnTo>
                    <a:lnTo>
                      <a:pt x="1731" y="1945"/>
                    </a:lnTo>
                    <a:lnTo>
                      <a:pt x="1739" y="1953"/>
                    </a:lnTo>
                    <a:lnTo>
                      <a:pt x="1747" y="1955"/>
                    </a:lnTo>
                    <a:lnTo>
                      <a:pt x="1752" y="1966"/>
                    </a:lnTo>
                    <a:lnTo>
                      <a:pt x="1767" y="1978"/>
                    </a:lnTo>
                    <a:lnTo>
                      <a:pt x="1776" y="1980"/>
                    </a:lnTo>
                    <a:lnTo>
                      <a:pt x="1781" y="1986"/>
                    </a:lnTo>
                    <a:lnTo>
                      <a:pt x="1782" y="2009"/>
                    </a:lnTo>
                    <a:lnTo>
                      <a:pt x="1782" y="2019"/>
                    </a:lnTo>
                    <a:lnTo>
                      <a:pt x="1780" y="2047"/>
                    </a:lnTo>
                    <a:lnTo>
                      <a:pt x="1773" y="2053"/>
                    </a:lnTo>
                    <a:lnTo>
                      <a:pt x="1774" y="2067"/>
                    </a:lnTo>
                    <a:lnTo>
                      <a:pt x="1772" y="2079"/>
                    </a:lnTo>
                    <a:lnTo>
                      <a:pt x="1765" y="2075"/>
                    </a:lnTo>
                    <a:lnTo>
                      <a:pt x="1758" y="2067"/>
                    </a:lnTo>
                    <a:lnTo>
                      <a:pt x="1740" y="2055"/>
                    </a:lnTo>
                    <a:lnTo>
                      <a:pt x="1724" y="2048"/>
                    </a:lnTo>
                    <a:lnTo>
                      <a:pt x="1717" y="2041"/>
                    </a:lnTo>
                    <a:lnTo>
                      <a:pt x="1710" y="2035"/>
                    </a:lnTo>
                    <a:lnTo>
                      <a:pt x="1700" y="2013"/>
                    </a:lnTo>
                    <a:lnTo>
                      <a:pt x="1693" y="1985"/>
                    </a:lnTo>
                    <a:lnTo>
                      <a:pt x="1690" y="1971"/>
                    </a:lnTo>
                    <a:lnTo>
                      <a:pt x="1685" y="1971"/>
                    </a:lnTo>
                    <a:lnTo>
                      <a:pt x="1677" y="1974"/>
                    </a:lnTo>
                    <a:lnTo>
                      <a:pt x="1671" y="1978"/>
                    </a:lnTo>
                    <a:lnTo>
                      <a:pt x="1668" y="1985"/>
                    </a:lnTo>
                    <a:lnTo>
                      <a:pt x="1647" y="1994"/>
                    </a:lnTo>
                    <a:lnTo>
                      <a:pt x="1639" y="2000"/>
                    </a:lnTo>
                    <a:lnTo>
                      <a:pt x="1635" y="2000"/>
                    </a:lnTo>
                    <a:lnTo>
                      <a:pt x="1619" y="2010"/>
                    </a:lnTo>
                    <a:lnTo>
                      <a:pt x="1625" y="2014"/>
                    </a:lnTo>
                    <a:lnTo>
                      <a:pt x="1628" y="2015"/>
                    </a:lnTo>
                    <a:lnTo>
                      <a:pt x="1635" y="2012"/>
                    </a:lnTo>
                    <a:lnTo>
                      <a:pt x="1639" y="2009"/>
                    </a:lnTo>
                    <a:lnTo>
                      <a:pt x="1653" y="2000"/>
                    </a:lnTo>
                    <a:lnTo>
                      <a:pt x="1665" y="1998"/>
                    </a:lnTo>
                    <a:lnTo>
                      <a:pt x="1669" y="1995"/>
                    </a:lnTo>
                    <a:lnTo>
                      <a:pt x="1678" y="1989"/>
                    </a:lnTo>
                    <a:lnTo>
                      <a:pt x="1684" y="1988"/>
                    </a:lnTo>
                    <a:lnTo>
                      <a:pt x="1685" y="1989"/>
                    </a:lnTo>
                    <a:lnTo>
                      <a:pt x="1685" y="1992"/>
                    </a:lnTo>
                    <a:lnTo>
                      <a:pt x="1689" y="2025"/>
                    </a:lnTo>
                    <a:lnTo>
                      <a:pt x="1688" y="2034"/>
                    </a:lnTo>
                    <a:lnTo>
                      <a:pt x="1683" y="2038"/>
                    </a:lnTo>
                    <a:lnTo>
                      <a:pt x="1673" y="2044"/>
                    </a:lnTo>
                    <a:lnTo>
                      <a:pt x="1670" y="2047"/>
                    </a:lnTo>
                    <a:lnTo>
                      <a:pt x="1673" y="2053"/>
                    </a:lnTo>
                    <a:lnTo>
                      <a:pt x="1683" y="2048"/>
                    </a:lnTo>
                    <a:lnTo>
                      <a:pt x="1689" y="2042"/>
                    </a:lnTo>
                    <a:lnTo>
                      <a:pt x="1692" y="2044"/>
                    </a:lnTo>
                    <a:lnTo>
                      <a:pt x="1698" y="2053"/>
                    </a:lnTo>
                    <a:lnTo>
                      <a:pt x="1704" y="2057"/>
                    </a:lnTo>
                    <a:lnTo>
                      <a:pt x="1719" y="2070"/>
                    </a:lnTo>
                    <a:lnTo>
                      <a:pt x="1727" y="2077"/>
                    </a:lnTo>
                    <a:lnTo>
                      <a:pt x="1737" y="2083"/>
                    </a:lnTo>
                    <a:lnTo>
                      <a:pt x="1749" y="2093"/>
                    </a:lnTo>
                    <a:lnTo>
                      <a:pt x="1752" y="2096"/>
                    </a:lnTo>
                    <a:lnTo>
                      <a:pt x="1763" y="2101"/>
                    </a:lnTo>
                    <a:lnTo>
                      <a:pt x="1765" y="2102"/>
                    </a:lnTo>
                    <a:lnTo>
                      <a:pt x="1769" y="2118"/>
                    </a:lnTo>
                    <a:lnTo>
                      <a:pt x="1773" y="2120"/>
                    </a:lnTo>
                    <a:lnTo>
                      <a:pt x="1784" y="2121"/>
                    </a:lnTo>
                    <a:lnTo>
                      <a:pt x="1782" y="2128"/>
                    </a:lnTo>
                    <a:lnTo>
                      <a:pt x="1771" y="2141"/>
                    </a:lnTo>
                    <a:lnTo>
                      <a:pt x="1766" y="2146"/>
                    </a:lnTo>
                    <a:lnTo>
                      <a:pt x="1765" y="2148"/>
                    </a:lnTo>
                    <a:lnTo>
                      <a:pt x="1765" y="2153"/>
                    </a:lnTo>
                    <a:lnTo>
                      <a:pt x="1766" y="2161"/>
                    </a:lnTo>
                    <a:lnTo>
                      <a:pt x="1768" y="2176"/>
                    </a:lnTo>
                    <a:lnTo>
                      <a:pt x="1770" y="2162"/>
                    </a:lnTo>
                    <a:lnTo>
                      <a:pt x="1772" y="2156"/>
                    </a:lnTo>
                    <a:lnTo>
                      <a:pt x="1774" y="2154"/>
                    </a:lnTo>
                    <a:lnTo>
                      <a:pt x="1776" y="2154"/>
                    </a:lnTo>
                    <a:lnTo>
                      <a:pt x="1784" y="2148"/>
                    </a:lnTo>
                    <a:lnTo>
                      <a:pt x="1791" y="2151"/>
                    </a:lnTo>
                    <a:lnTo>
                      <a:pt x="1793" y="2166"/>
                    </a:lnTo>
                    <a:lnTo>
                      <a:pt x="1794" y="2181"/>
                    </a:lnTo>
                    <a:lnTo>
                      <a:pt x="1793" y="2193"/>
                    </a:lnTo>
                    <a:lnTo>
                      <a:pt x="1794" y="2212"/>
                    </a:lnTo>
                    <a:lnTo>
                      <a:pt x="1794" y="2218"/>
                    </a:lnTo>
                    <a:lnTo>
                      <a:pt x="1796" y="2224"/>
                    </a:lnTo>
                    <a:lnTo>
                      <a:pt x="1797" y="2247"/>
                    </a:lnTo>
                    <a:lnTo>
                      <a:pt x="1799" y="2253"/>
                    </a:lnTo>
                    <a:lnTo>
                      <a:pt x="1796" y="2259"/>
                    </a:lnTo>
                    <a:lnTo>
                      <a:pt x="1784" y="2262"/>
                    </a:lnTo>
                    <a:lnTo>
                      <a:pt x="1780" y="2259"/>
                    </a:lnTo>
                    <a:lnTo>
                      <a:pt x="1769" y="2260"/>
                    </a:lnTo>
                    <a:lnTo>
                      <a:pt x="1769" y="2255"/>
                    </a:lnTo>
                    <a:lnTo>
                      <a:pt x="1768" y="2249"/>
                    </a:lnTo>
                    <a:lnTo>
                      <a:pt x="1768" y="2244"/>
                    </a:lnTo>
                    <a:lnTo>
                      <a:pt x="1768" y="2241"/>
                    </a:lnTo>
                    <a:lnTo>
                      <a:pt x="1767" y="2218"/>
                    </a:lnTo>
                    <a:lnTo>
                      <a:pt x="1764" y="2224"/>
                    </a:lnTo>
                    <a:lnTo>
                      <a:pt x="1764" y="2228"/>
                    </a:lnTo>
                    <a:lnTo>
                      <a:pt x="1763" y="2233"/>
                    </a:lnTo>
                    <a:lnTo>
                      <a:pt x="1761" y="2257"/>
                    </a:lnTo>
                    <a:lnTo>
                      <a:pt x="1758" y="2263"/>
                    </a:lnTo>
                    <a:lnTo>
                      <a:pt x="1749" y="2261"/>
                    </a:lnTo>
                    <a:lnTo>
                      <a:pt x="1741" y="2262"/>
                    </a:lnTo>
                    <a:lnTo>
                      <a:pt x="1736" y="2261"/>
                    </a:lnTo>
                    <a:lnTo>
                      <a:pt x="1720" y="2250"/>
                    </a:lnTo>
                    <a:lnTo>
                      <a:pt x="1713" y="2240"/>
                    </a:lnTo>
                    <a:lnTo>
                      <a:pt x="1708" y="2225"/>
                    </a:lnTo>
                    <a:lnTo>
                      <a:pt x="1704" y="2211"/>
                    </a:lnTo>
                    <a:lnTo>
                      <a:pt x="1703" y="2198"/>
                    </a:lnTo>
                    <a:lnTo>
                      <a:pt x="1699" y="2187"/>
                    </a:lnTo>
                    <a:lnTo>
                      <a:pt x="1693" y="2179"/>
                    </a:lnTo>
                    <a:lnTo>
                      <a:pt x="1685" y="2172"/>
                    </a:lnTo>
                    <a:lnTo>
                      <a:pt x="1676" y="2167"/>
                    </a:lnTo>
                    <a:lnTo>
                      <a:pt x="1668" y="2160"/>
                    </a:lnTo>
                    <a:lnTo>
                      <a:pt x="1662" y="2152"/>
                    </a:lnTo>
                    <a:lnTo>
                      <a:pt x="1654" y="2145"/>
                    </a:lnTo>
                    <a:lnTo>
                      <a:pt x="1646" y="2141"/>
                    </a:lnTo>
                    <a:lnTo>
                      <a:pt x="1635" y="2139"/>
                    </a:lnTo>
                    <a:lnTo>
                      <a:pt x="1618" y="2139"/>
                    </a:lnTo>
                    <a:lnTo>
                      <a:pt x="1607" y="2134"/>
                    </a:lnTo>
                    <a:lnTo>
                      <a:pt x="1604" y="2134"/>
                    </a:lnTo>
                    <a:lnTo>
                      <a:pt x="1601" y="2137"/>
                    </a:lnTo>
                    <a:lnTo>
                      <a:pt x="1603" y="2145"/>
                    </a:lnTo>
                    <a:lnTo>
                      <a:pt x="1616" y="2148"/>
                    </a:lnTo>
                    <a:lnTo>
                      <a:pt x="1626" y="2149"/>
                    </a:lnTo>
                    <a:lnTo>
                      <a:pt x="1639" y="2149"/>
                    </a:lnTo>
                    <a:lnTo>
                      <a:pt x="1648" y="2151"/>
                    </a:lnTo>
                    <a:lnTo>
                      <a:pt x="1651" y="2155"/>
                    </a:lnTo>
                    <a:lnTo>
                      <a:pt x="1653" y="2163"/>
                    </a:lnTo>
                    <a:lnTo>
                      <a:pt x="1654" y="2174"/>
                    </a:lnTo>
                    <a:lnTo>
                      <a:pt x="1651" y="2183"/>
                    </a:lnTo>
                    <a:lnTo>
                      <a:pt x="1642" y="2193"/>
                    </a:lnTo>
                    <a:lnTo>
                      <a:pt x="1637" y="2198"/>
                    </a:lnTo>
                    <a:lnTo>
                      <a:pt x="1622" y="2206"/>
                    </a:lnTo>
                    <a:lnTo>
                      <a:pt x="1617" y="2208"/>
                    </a:lnTo>
                    <a:lnTo>
                      <a:pt x="1605" y="2209"/>
                    </a:lnTo>
                    <a:lnTo>
                      <a:pt x="1595" y="2208"/>
                    </a:lnTo>
                    <a:lnTo>
                      <a:pt x="1583" y="2204"/>
                    </a:lnTo>
                    <a:lnTo>
                      <a:pt x="1576" y="2203"/>
                    </a:lnTo>
                    <a:lnTo>
                      <a:pt x="1561" y="2202"/>
                    </a:lnTo>
                    <a:lnTo>
                      <a:pt x="1558" y="2204"/>
                    </a:lnTo>
                    <a:lnTo>
                      <a:pt x="1562" y="2208"/>
                    </a:lnTo>
                    <a:lnTo>
                      <a:pt x="1568" y="2211"/>
                    </a:lnTo>
                    <a:lnTo>
                      <a:pt x="1572" y="2214"/>
                    </a:lnTo>
                    <a:lnTo>
                      <a:pt x="1573" y="2220"/>
                    </a:lnTo>
                    <a:lnTo>
                      <a:pt x="1571" y="2229"/>
                    </a:lnTo>
                    <a:lnTo>
                      <a:pt x="1569" y="2235"/>
                    </a:lnTo>
                    <a:lnTo>
                      <a:pt x="1567" y="2240"/>
                    </a:lnTo>
                    <a:lnTo>
                      <a:pt x="1557" y="2248"/>
                    </a:lnTo>
                    <a:lnTo>
                      <a:pt x="1553" y="2251"/>
                    </a:lnTo>
                    <a:lnTo>
                      <a:pt x="1536" y="2260"/>
                    </a:lnTo>
                    <a:lnTo>
                      <a:pt x="1534" y="2262"/>
                    </a:lnTo>
                    <a:lnTo>
                      <a:pt x="1538" y="2262"/>
                    </a:lnTo>
                    <a:lnTo>
                      <a:pt x="1550" y="2258"/>
                    </a:lnTo>
                    <a:lnTo>
                      <a:pt x="1553" y="2259"/>
                    </a:lnTo>
                    <a:lnTo>
                      <a:pt x="1571" y="2266"/>
                    </a:lnTo>
                    <a:lnTo>
                      <a:pt x="1586" y="2266"/>
                    </a:lnTo>
                    <a:lnTo>
                      <a:pt x="1616" y="2259"/>
                    </a:lnTo>
                    <a:lnTo>
                      <a:pt x="1618" y="2259"/>
                    </a:lnTo>
                    <a:lnTo>
                      <a:pt x="1620" y="2260"/>
                    </a:lnTo>
                    <a:lnTo>
                      <a:pt x="1622" y="2263"/>
                    </a:lnTo>
                    <a:lnTo>
                      <a:pt x="1624" y="2267"/>
                    </a:lnTo>
                    <a:lnTo>
                      <a:pt x="1622" y="2271"/>
                    </a:lnTo>
                    <a:lnTo>
                      <a:pt x="1615" y="2275"/>
                    </a:lnTo>
                    <a:lnTo>
                      <a:pt x="1604" y="2279"/>
                    </a:lnTo>
                    <a:lnTo>
                      <a:pt x="1600" y="2282"/>
                    </a:lnTo>
                    <a:lnTo>
                      <a:pt x="1595" y="2286"/>
                    </a:lnTo>
                    <a:lnTo>
                      <a:pt x="1587" y="2295"/>
                    </a:lnTo>
                    <a:lnTo>
                      <a:pt x="1585" y="2305"/>
                    </a:lnTo>
                    <a:lnTo>
                      <a:pt x="1594" y="2309"/>
                    </a:lnTo>
                    <a:lnTo>
                      <a:pt x="1597" y="2304"/>
                    </a:lnTo>
                    <a:lnTo>
                      <a:pt x="1602" y="2294"/>
                    </a:lnTo>
                    <a:lnTo>
                      <a:pt x="1606" y="2287"/>
                    </a:lnTo>
                    <a:lnTo>
                      <a:pt x="1616" y="2283"/>
                    </a:lnTo>
                    <a:lnTo>
                      <a:pt x="1627" y="2285"/>
                    </a:lnTo>
                    <a:lnTo>
                      <a:pt x="1637" y="2283"/>
                    </a:lnTo>
                    <a:lnTo>
                      <a:pt x="1655" y="2272"/>
                    </a:lnTo>
                    <a:lnTo>
                      <a:pt x="1659" y="2271"/>
                    </a:lnTo>
                    <a:lnTo>
                      <a:pt x="1686" y="2278"/>
                    </a:lnTo>
                    <a:lnTo>
                      <a:pt x="1711" y="2289"/>
                    </a:lnTo>
                    <a:lnTo>
                      <a:pt x="1724" y="2294"/>
                    </a:lnTo>
                    <a:lnTo>
                      <a:pt x="1741" y="2296"/>
                    </a:lnTo>
                    <a:lnTo>
                      <a:pt x="1772" y="2295"/>
                    </a:lnTo>
                    <a:lnTo>
                      <a:pt x="1775" y="2297"/>
                    </a:lnTo>
                    <a:lnTo>
                      <a:pt x="1774" y="2301"/>
                    </a:lnTo>
                    <a:lnTo>
                      <a:pt x="1772" y="2305"/>
                    </a:lnTo>
                    <a:lnTo>
                      <a:pt x="1767" y="2309"/>
                    </a:lnTo>
                    <a:lnTo>
                      <a:pt x="1761" y="2313"/>
                    </a:lnTo>
                    <a:lnTo>
                      <a:pt x="1757" y="2314"/>
                    </a:lnTo>
                    <a:lnTo>
                      <a:pt x="1754" y="2316"/>
                    </a:lnTo>
                    <a:lnTo>
                      <a:pt x="1746" y="2318"/>
                    </a:lnTo>
                    <a:lnTo>
                      <a:pt x="1744" y="2320"/>
                    </a:lnTo>
                    <a:lnTo>
                      <a:pt x="1747" y="2328"/>
                    </a:lnTo>
                    <a:lnTo>
                      <a:pt x="1746" y="2329"/>
                    </a:lnTo>
                    <a:lnTo>
                      <a:pt x="1739" y="2329"/>
                    </a:lnTo>
                    <a:lnTo>
                      <a:pt x="1728" y="2334"/>
                    </a:lnTo>
                    <a:lnTo>
                      <a:pt x="1719" y="2334"/>
                    </a:lnTo>
                    <a:lnTo>
                      <a:pt x="1717" y="2335"/>
                    </a:lnTo>
                    <a:lnTo>
                      <a:pt x="1719" y="2337"/>
                    </a:lnTo>
                    <a:lnTo>
                      <a:pt x="1720" y="2340"/>
                    </a:lnTo>
                    <a:lnTo>
                      <a:pt x="1722" y="2346"/>
                    </a:lnTo>
                    <a:lnTo>
                      <a:pt x="1721" y="2350"/>
                    </a:lnTo>
                    <a:lnTo>
                      <a:pt x="1717" y="2352"/>
                    </a:lnTo>
                    <a:lnTo>
                      <a:pt x="1714" y="2353"/>
                    </a:lnTo>
                    <a:lnTo>
                      <a:pt x="1704" y="2350"/>
                    </a:lnTo>
                    <a:lnTo>
                      <a:pt x="1702" y="2350"/>
                    </a:lnTo>
                    <a:lnTo>
                      <a:pt x="1703" y="2352"/>
                    </a:lnTo>
                    <a:lnTo>
                      <a:pt x="1704" y="2356"/>
                    </a:lnTo>
                    <a:lnTo>
                      <a:pt x="1704" y="2361"/>
                    </a:lnTo>
                    <a:lnTo>
                      <a:pt x="1702" y="2365"/>
                    </a:lnTo>
                    <a:lnTo>
                      <a:pt x="1696" y="2368"/>
                    </a:lnTo>
                    <a:lnTo>
                      <a:pt x="1686" y="2377"/>
                    </a:lnTo>
                    <a:lnTo>
                      <a:pt x="1682" y="2379"/>
                    </a:lnTo>
                    <a:lnTo>
                      <a:pt x="1673" y="2381"/>
                    </a:lnTo>
                    <a:lnTo>
                      <a:pt x="1671" y="2383"/>
                    </a:lnTo>
                    <a:lnTo>
                      <a:pt x="1674" y="2389"/>
                    </a:lnTo>
                    <a:lnTo>
                      <a:pt x="1674" y="2392"/>
                    </a:lnTo>
                    <a:lnTo>
                      <a:pt x="1668" y="2399"/>
                    </a:lnTo>
                    <a:lnTo>
                      <a:pt x="1658" y="2404"/>
                    </a:lnTo>
                    <a:lnTo>
                      <a:pt x="1657" y="2406"/>
                    </a:lnTo>
                    <a:lnTo>
                      <a:pt x="1656" y="2413"/>
                    </a:lnTo>
                    <a:lnTo>
                      <a:pt x="1655" y="2415"/>
                    </a:lnTo>
                    <a:lnTo>
                      <a:pt x="1653" y="2419"/>
                    </a:lnTo>
                    <a:lnTo>
                      <a:pt x="1644" y="2426"/>
                    </a:lnTo>
                    <a:lnTo>
                      <a:pt x="1637" y="2429"/>
                    </a:lnTo>
                    <a:lnTo>
                      <a:pt x="1634" y="2432"/>
                    </a:lnTo>
                    <a:lnTo>
                      <a:pt x="1630" y="2437"/>
                    </a:lnTo>
                    <a:lnTo>
                      <a:pt x="1625" y="2440"/>
                    </a:lnTo>
                    <a:lnTo>
                      <a:pt x="1619" y="2440"/>
                    </a:lnTo>
                    <a:lnTo>
                      <a:pt x="1613" y="2442"/>
                    </a:lnTo>
                    <a:lnTo>
                      <a:pt x="1604" y="2447"/>
                    </a:lnTo>
                    <a:lnTo>
                      <a:pt x="1598" y="2448"/>
                    </a:lnTo>
                    <a:lnTo>
                      <a:pt x="1577" y="2457"/>
                    </a:lnTo>
                    <a:lnTo>
                      <a:pt x="1567" y="2459"/>
                    </a:lnTo>
                    <a:lnTo>
                      <a:pt x="1559" y="2462"/>
                    </a:lnTo>
                    <a:lnTo>
                      <a:pt x="1542" y="2470"/>
                    </a:lnTo>
                    <a:lnTo>
                      <a:pt x="1534" y="2473"/>
                    </a:lnTo>
                    <a:lnTo>
                      <a:pt x="1528" y="2476"/>
                    </a:lnTo>
                    <a:lnTo>
                      <a:pt x="1522" y="2477"/>
                    </a:lnTo>
                    <a:lnTo>
                      <a:pt x="1512" y="2475"/>
                    </a:lnTo>
                    <a:lnTo>
                      <a:pt x="1506" y="2474"/>
                    </a:lnTo>
                    <a:lnTo>
                      <a:pt x="1503" y="2476"/>
                    </a:lnTo>
                    <a:lnTo>
                      <a:pt x="1500" y="2478"/>
                    </a:lnTo>
                    <a:lnTo>
                      <a:pt x="1495" y="2485"/>
                    </a:lnTo>
                    <a:lnTo>
                      <a:pt x="1491" y="2486"/>
                    </a:lnTo>
                    <a:lnTo>
                      <a:pt x="1476" y="2480"/>
                    </a:lnTo>
                    <a:lnTo>
                      <a:pt x="1477" y="2483"/>
                    </a:lnTo>
                    <a:lnTo>
                      <a:pt x="1480" y="2489"/>
                    </a:lnTo>
                    <a:lnTo>
                      <a:pt x="1480" y="2493"/>
                    </a:lnTo>
                    <a:lnTo>
                      <a:pt x="1472" y="2497"/>
                    </a:lnTo>
                    <a:lnTo>
                      <a:pt x="1467" y="2498"/>
                    </a:lnTo>
                    <a:lnTo>
                      <a:pt x="1461" y="2496"/>
                    </a:lnTo>
                    <a:lnTo>
                      <a:pt x="1452" y="2492"/>
                    </a:lnTo>
                    <a:lnTo>
                      <a:pt x="1441" y="2482"/>
                    </a:lnTo>
                    <a:lnTo>
                      <a:pt x="1427" y="2467"/>
                    </a:lnTo>
                    <a:lnTo>
                      <a:pt x="1420" y="2462"/>
                    </a:lnTo>
                    <a:lnTo>
                      <a:pt x="1421" y="2467"/>
                    </a:lnTo>
                    <a:lnTo>
                      <a:pt x="1422" y="2472"/>
                    </a:lnTo>
                    <a:lnTo>
                      <a:pt x="1425" y="2476"/>
                    </a:lnTo>
                    <a:lnTo>
                      <a:pt x="1425" y="2480"/>
                    </a:lnTo>
                    <a:lnTo>
                      <a:pt x="1424" y="2482"/>
                    </a:lnTo>
                    <a:lnTo>
                      <a:pt x="1422" y="2483"/>
                    </a:lnTo>
                    <a:lnTo>
                      <a:pt x="1419" y="2483"/>
                    </a:lnTo>
                    <a:lnTo>
                      <a:pt x="1419" y="2484"/>
                    </a:lnTo>
                    <a:lnTo>
                      <a:pt x="1423" y="2491"/>
                    </a:lnTo>
                    <a:lnTo>
                      <a:pt x="1426" y="2498"/>
                    </a:lnTo>
                    <a:lnTo>
                      <a:pt x="1426" y="2505"/>
                    </a:lnTo>
                    <a:lnTo>
                      <a:pt x="1422" y="2511"/>
                    </a:lnTo>
                    <a:lnTo>
                      <a:pt x="1419" y="2515"/>
                    </a:lnTo>
                    <a:lnTo>
                      <a:pt x="1416" y="2516"/>
                    </a:lnTo>
                    <a:lnTo>
                      <a:pt x="1399" y="2532"/>
                    </a:lnTo>
                    <a:lnTo>
                      <a:pt x="1395" y="2534"/>
                    </a:lnTo>
                    <a:lnTo>
                      <a:pt x="1393" y="2536"/>
                    </a:lnTo>
                    <a:lnTo>
                      <a:pt x="1391" y="2538"/>
                    </a:lnTo>
                    <a:lnTo>
                      <a:pt x="1386" y="2551"/>
                    </a:lnTo>
                    <a:lnTo>
                      <a:pt x="1384" y="2555"/>
                    </a:lnTo>
                    <a:lnTo>
                      <a:pt x="1380" y="2560"/>
                    </a:lnTo>
                    <a:lnTo>
                      <a:pt x="1379" y="2561"/>
                    </a:lnTo>
                    <a:lnTo>
                      <a:pt x="1378" y="2563"/>
                    </a:lnTo>
                    <a:lnTo>
                      <a:pt x="1379" y="2567"/>
                    </a:lnTo>
                    <a:lnTo>
                      <a:pt x="1378" y="2572"/>
                    </a:lnTo>
                    <a:lnTo>
                      <a:pt x="1375" y="2580"/>
                    </a:lnTo>
                    <a:lnTo>
                      <a:pt x="1366" y="2601"/>
                    </a:lnTo>
                    <a:lnTo>
                      <a:pt x="1358" y="2620"/>
                    </a:lnTo>
                    <a:lnTo>
                      <a:pt x="1354" y="2626"/>
                    </a:lnTo>
                    <a:lnTo>
                      <a:pt x="1352" y="2629"/>
                    </a:lnTo>
                    <a:lnTo>
                      <a:pt x="1350" y="2628"/>
                    </a:lnTo>
                    <a:lnTo>
                      <a:pt x="1347" y="2628"/>
                    </a:lnTo>
                    <a:lnTo>
                      <a:pt x="1345" y="2632"/>
                    </a:lnTo>
                    <a:lnTo>
                      <a:pt x="1343" y="2638"/>
                    </a:lnTo>
                    <a:lnTo>
                      <a:pt x="1341" y="2642"/>
                    </a:lnTo>
                    <a:lnTo>
                      <a:pt x="1339" y="2645"/>
                    </a:lnTo>
                    <a:lnTo>
                      <a:pt x="1324" y="2659"/>
                    </a:lnTo>
                    <a:lnTo>
                      <a:pt x="1320" y="2662"/>
                    </a:lnTo>
                    <a:lnTo>
                      <a:pt x="1316" y="2660"/>
                    </a:lnTo>
                    <a:lnTo>
                      <a:pt x="1312" y="2661"/>
                    </a:lnTo>
                    <a:lnTo>
                      <a:pt x="1303" y="2653"/>
                    </a:lnTo>
                    <a:lnTo>
                      <a:pt x="1302" y="2651"/>
                    </a:lnTo>
                    <a:lnTo>
                      <a:pt x="1296" y="2645"/>
                    </a:lnTo>
                    <a:lnTo>
                      <a:pt x="1296" y="2648"/>
                    </a:lnTo>
                    <a:lnTo>
                      <a:pt x="1297" y="2650"/>
                    </a:lnTo>
                    <a:lnTo>
                      <a:pt x="1298" y="2652"/>
                    </a:lnTo>
                    <a:lnTo>
                      <a:pt x="1300" y="2655"/>
                    </a:lnTo>
                    <a:lnTo>
                      <a:pt x="1304" y="2671"/>
                    </a:lnTo>
                    <a:lnTo>
                      <a:pt x="1301" y="2674"/>
                    </a:lnTo>
                    <a:lnTo>
                      <a:pt x="1298" y="2678"/>
                    </a:lnTo>
                    <a:lnTo>
                      <a:pt x="1290" y="2684"/>
                    </a:lnTo>
                    <a:lnTo>
                      <a:pt x="1281" y="2695"/>
                    </a:lnTo>
                    <a:lnTo>
                      <a:pt x="1278" y="2698"/>
                    </a:lnTo>
                    <a:lnTo>
                      <a:pt x="1277" y="2689"/>
                    </a:lnTo>
                    <a:lnTo>
                      <a:pt x="1278" y="2687"/>
                    </a:lnTo>
                    <a:lnTo>
                      <a:pt x="1273" y="2683"/>
                    </a:lnTo>
                    <a:lnTo>
                      <a:pt x="1273" y="2686"/>
                    </a:lnTo>
                    <a:lnTo>
                      <a:pt x="1272" y="2688"/>
                    </a:lnTo>
                    <a:lnTo>
                      <a:pt x="1269" y="2699"/>
                    </a:lnTo>
                    <a:lnTo>
                      <a:pt x="1268" y="2701"/>
                    </a:lnTo>
                    <a:lnTo>
                      <a:pt x="1266" y="2701"/>
                    </a:lnTo>
                    <a:lnTo>
                      <a:pt x="1262" y="2703"/>
                    </a:lnTo>
                    <a:lnTo>
                      <a:pt x="1259" y="2702"/>
                    </a:lnTo>
                    <a:lnTo>
                      <a:pt x="1255" y="2697"/>
                    </a:lnTo>
                    <a:lnTo>
                      <a:pt x="1254" y="2694"/>
                    </a:lnTo>
                    <a:lnTo>
                      <a:pt x="1248" y="2701"/>
                    </a:lnTo>
                    <a:lnTo>
                      <a:pt x="1245" y="2701"/>
                    </a:lnTo>
                    <a:lnTo>
                      <a:pt x="1245" y="2707"/>
                    </a:lnTo>
                    <a:lnTo>
                      <a:pt x="1242" y="2713"/>
                    </a:lnTo>
                    <a:lnTo>
                      <a:pt x="1238" y="2715"/>
                    </a:lnTo>
                    <a:lnTo>
                      <a:pt x="1233" y="2715"/>
                    </a:lnTo>
                    <a:lnTo>
                      <a:pt x="1230" y="2718"/>
                    </a:lnTo>
                    <a:lnTo>
                      <a:pt x="1223" y="2715"/>
                    </a:lnTo>
                    <a:lnTo>
                      <a:pt x="1221" y="2708"/>
                    </a:lnTo>
                    <a:lnTo>
                      <a:pt x="1227" y="2699"/>
                    </a:lnTo>
                    <a:lnTo>
                      <a:pt x="1228" y="2696"/>
                    </a:lnTo>
                    <a:lnTo>
                      <a:pt x="1227" y="2691"/>
                    </a:lnTo>
                    <a:lnTo>
                      <a:pt x="1228" y="2685"/>
                    </a:lnTo>
                    <a:lnTo>
                      <a:pt x="1239" y="2666"/>
                    </a:lnTo>
                    <a:lnTo>
                      <a:pt x="1246" y="2657"/>
                    </a:lnTo>
                    <a:lnTo>
                      <a:pt x="1246" y="2655"/>
                    </a:lnTo>
                    <a:lnTo>
                      <a:pt x="1236" y="2653"/>
                    </a:lnTo>
                    <a:lnTo>
                      <a:pt x="1228" y="2650"/>
                    </a:lnTo>
                    <a:lnTo>
                      <a:pt x="1219" y="2649"/>
                    </a:lnTo>
                    <a:lnTo>
                      <a:pt x="1216" y="2650"/>
                    </a:lnTo>
                    <a:lnTo>
                      <a:pt x="1221" y="2655"/>
                    </a:lnTo>
                    <a:lnTo>
                      <a:pt x="1230" y="2661"/>
                    </a:lnTo>
                    <a:lnTo>
                      <a:pt x="1226" y="2666"/>
                    </a:lnTo>
                    <a:lnTo>
                      <a:pt x="1222" y="2671"/>
                    </a:lnTo>
                    <a:lnTo>
                      <a:pt x="1218" y="2686"/>
                    </a:lnTo>
                    <a:lnTo>
                      <a:pt x="1216" y="2692"/>
                    </a:lnTo>
                    <a:lnTo>
                      <a:pt x="1207" y="2685"/>
                    </a:lnTo>
                    <a:lnTo>
                      <a:pt x="1203" y="2682"/>
                    </a:lnTo>
                    <a:lnTo>
                      <a:pt x="1206" y="2690"/>
                    </a:lnTo>
                    <a:lnTo>
                      <a:pt x="1213" y="2697"/>
                    </a:lnTo>
                    <a:lnTo>
                      <a:pt x="1214" y="2700"/>
                    </a:lnTo>
                    <a:lnTo>
                      <a:pt x="1214" y="2708"/>
                    </a:lnTo>
                    <a:lnTo>
                      <a:pt x="1199" y="2715"/>
                    </a:lnTo>
                    <a:lnTo>
                      <a:pt x="1183" y="2717"/>
                    </a:lnTo>
                    <a:lnTo>
                      <a:pt x="1171" y="2719"/>
                    </a:lnTo>
                    <a:lnTo>
                      <a:pt x="1152" y="2721"/>
                    </a:lnTo>
                    <a:lnTo>
                      <a:pt x="1145" y="2721"/>
                    </a:lnTo>
                    <a:lnTo>
                      <a:pt x="1144" y="2724"/>
                    </a:lnTo>
                    <a:lnTo>
                      <a:pt x="1163" y="2737"/>
                    </a:lnTo>
                    <a:lnTo>
                      <a:pt x="1166" y="2739"/>
                    </a:lnTo>
                    <a:lnTo>
                      <a:pt x="1163" y="2744"/>
                    </a:lnTo>
                    <a:lnTo>
                      <a:pt x="1159" y="2747"/>
                    </a:lnTo>
                    <a:lnTo>
                      <a:pt x="1153" y="2756"/>
                    </a:lnTo>
                    <a:lnTo>
                      <a:pt x="1150" y="2759"/>
                    </a:lnTo>
                    <a:lnTo>
                      <a:pt x="1142" y="2764"/>
                    </a:lnTo>
                    <a:lnTo>
                      <a:pt x="1127" y="2759"/>
                    </a:lnTo>
                    <a:lnTo>
                      <a:pt x="1120" y="2761"/>
                    </a:lnTo>
                    <a:lnTo>
                      <a:pt x="1113" y="2759"/>
                    </a:lnTo>
                    <a:lnTo>
                      <a:pt x="1113" y="2765"/>
                    </a:lnTo>
                    <a:lnTo>
                      <a:pt x="1115" y="2769"/>
                    </a:lnTo>
                    <a:lnTo>
                      <a:pt x="1117" y="2779"/>
                    </a:lnTo>
                    <a:lnTo>
                      <a:pt x="1122" y="2778"/>
                    </a:lnTo>
                    <a:lnTo>
                      <a:pt x="1128" y="2775"/>
                    </a:lnTo>
                    <a:lnTo>
                      <a:pt x="1133" y="2782"/>
                    </a:lnTo>
                    <a:lnTo>
                      <a:pt x="1136" y="2795"/>
                    </a:lnTo>
                    <a:lnTo>
                      <a:pt x="1141" y="2801"/>
                    </a:lnTo>
                    <a:lnTo>
                      <a:pt x="1144" y="2806"/>
                    </a:lnTo>
                    <a:lnTo>
                      <a:pt x="1144" y="2810"/>
                    </a:lnTo>
                    <a:lnTo>
                      <a:pt x="1141" y="2815"/>
                    </a:lnTo>
                    <a:lnTo>
                      <a:pt x="1134" y="2821"/>
                    </a:lnTo>
                    <a:lnTo>
                      <a:pt x="1126" y="2823"/>
                    </a:lnTo>
                    <a:lnTo>
                      <a:pt x="1127" y="2828"/>
                    </a:lnTo>
                    <a:lnTo>
                      <a:pt x="1123" y="2831"/>
                    </a:lnTo>
                    <a:lnTo>
                      <a:pt x="1116" y="2830"/>
                    </a:lnTo>
                    <a:lnTo>
                      <a:pt x="1113" y="2828"/>
                    </a:lnTo>
                    <a:lnTo>
                      <a:pt x="1110" y="2827"/>
                    </a:lnTo>
                    <a:lnTo>
                      <a:pt x="1095" y="2825"/>
                    </a:lnTo>
                    <a:lnTo>
                      <a:pt x="1110" y="2835"/>
                    </a:lnTo>
                    <a:lnTo>
                      <a:pt x="1115" y="2839"/>
                    </a:lnTo>
                    <a:lnTo>
                      <a:pt x="1117" y="2837"/>
                    </a:lnTo>
                    <a:lnTo>
                      <a:pt x="1122" y="2836"/>
                    </a:lnTo>
                    <a:lnTo>
                      <a:pt x="1129" y="2839"/>
                    </a:lnTo>
                    <a:lnTo>
                      <a:pt x="1128" y="2855"/>
                    </a:lnTo>
                    <a:lnTo>
                      <a:pt x="1131" y="2868"/>
                    </a:lnTo>
                    <a:lnTo>
                      <a:pt x="1132" y="2871"/>
                    </a:lnTo>
                    <a:lnTo>
                      <a:pt x="1124" y="2879"/>
                    </a:lnTo>
                    <a:lnTo>
                      <a:pt x="1124" y="2886"/>
                    </a:lnTo>
                    <a:lnTo>
                      <a:pt x="1119" y="2888"/>
                    </a:lnTo>
                    <a:lnTo>
                      <a:pt x="1114" y="2888"/>
                    </a:lnTo>
                    <a:lnTo>
                      <a:pt x="1114" y="2896"/>
                    </a:lnTo>
                    <a:lnTo>
                      <a:pt x="1110" y="2901"/>
                    </a:lnTo>
                    <a:lnTo>
                      <a:pt x="1111" y="2904"/>
                    </a:lnTo>
                    <a:lnTo>
                      <a:pt x="1112" y="2906"/>
                    </a:lnTo>
                    <a:lnTo>
                      <a:pt x="1109" y="2911"/>
                    </a:lnTo>
                    <a:lnTo>
                      <a:pt x="1106" y="2918"/>
                    </a:lnTo>
                    <a:lnTo>
                      <a:pt x="1102" y="2923"/>
                    </a:lnTo>
                    <a:lnTo>
                      <a:pt x="1100" y="2922"/>
                    </a:lnTo>
                    <a:lnTo>
                      <a:pt x="1094" y="2923"/>
                    </a:lnTo>
                    <a:lnTo>
                      <a:pt x="1086" y="2922"/>
                    </a:lnTo>
                    <a:lnTo>
                      <a:pt x="1080" y="2915"/>
                    </a:lnTo>
                    <a:lnTo>
                      <a:pt x="1077" y="2913"/>
                    </a:lnTo>
                    <a:lnTo>
                      <a:pt x="1075" y="2911"/>
                    </a:lnTo>
                    <a:lnTo>
                      <a:pt x="1076" y="2916"/>
                    </a:lnTo>
                    <a:lnTo>
                      <a:pt x="1077" y="2919"/>
                    </a:lnTo>
                    <a:lnTo>
                      <a:pt x="1083" y="2924"/>
                    </a:lnTo>
                    <a:lnTo>
                      <a:pt x="1094" y="2930"/>
                    </a:lnTo>
                    <a:lnTo>
                      <a:pt x="1093" y="2934"/>
                    </a:lnTo>
                    <a:lnTo>
                      <a:pt x="1090" y="2936"/>
                    </a:lnTo>
                    <a:lnTo>
                      <a:pt x="1084" y="2948"/>
                    </a:lnTo>
                    <a:lnTo>
                      <a:pt x="1082" y="2948"/>
                    </a:lnTo>
                    <a:lnTo>
                      <a:pt x="1079" y="2951"/>
                    </a:lnTo>
                    <a:lnTo>
                      <a:pt x="1070" y="2950"/>
                    </a:lnTo>
                    <a:lnTo>
                      <a:pt x="1066" y="2949"/>
                    </a:lnTo>
                    <a:lnTo>
                      <a:pt x="1055" y="2950"/>
                    </a:lnTo>
                    <a:lnTo>
                      <a:pt x="1051" y="2949"/>
                    </a:lnTo>
                    <a:lnTo>
                      <a:pt x="1048" y="2949"/>
                    </a:lnTo>
                    <a:lnTo>
                      <a:pt x="1051" y="2952"/>
                    </a:lnTo>
                    <a:lnTo>
                      <a:pt x="1057" y="2955"/>
                    </a:lnTo>
                    <a:lnTo>
                      <a:pt x="1064" y="2958"/>
                    </a:lnTo>
                    <a:lnTo>
                      <a:pt x="1075" y="2961"/>
                    </a:lnTo>
                    <a:lnTo>
                      <a:pt x="1075" y="2965"/>
                    </a:lnTo>
                    <a:lnTo>
                      <a:pt x="1072" y="2969"/>
                    </a:lnTo>
                    <a:lnTo>
                      <a:pt x="1074" y="2974"/>
                    </a:lnTo>
                    <a:lnTo>
                      <a:pt x="1073" y="2977"/>
                    </a:lnTo>
                    <a:lnTo>
                      <a:pt x="1072" y="2982"/>
                    </a:lnTo>
                    <a:lnTo>
                      <a:pt x="1069" y="2992"/>
                    </a:lnTo>
                    <a:lnTo>
                      <a:pt x="1072" y="2999"/>
                    </a:lnTo>
                    <a:lnTo>
                      <a:pt x="1076" y="3003"/>
                    </a:lnTo>
                    <a:lnTo>
                      <a:pt x="1075" y="3007"/>
                    </a:lnTo>
                    <a:lnTo>
                      <a:pt x="1077" y="3014"/>
                    </a:lnTo>
                    <a:lnTo>
                      <a:pt x="1072" y="3021"/>
                    </a:lnTo>
                    <a:lnTo>
                      <a:pt x="1068" y="3020"/>
                    </a:lnTo>
                    <a:lnTo>
                      <a:pt x="1062" y="3022"/>
                    </a:lnTo>
                    <a:lnTo>
                      <a:pt x="1060" y="3025"/>
                    </a:lnTo>
                    <a:lnTo>
                      <a:pt x="1069" y="3027"/>
                    </a:lnTo>
                    <a:lnTo>
                      <a:pt x="1069" y="3032"/>
                    </a:lnTo>
                    <a:lnTo>
                      <a:pt x="1066" y="3038"/>
                    </a:lnTo>
                    <a:lnTo>
                      <a:pt x="1063" y="3051"/>
                    </a:lnTo>
                    <a:lnTo>
                      <a:pt x="1058" y="3072"/>
                    </a:lnTo>
                    <a:lnTo>
                      <a:pt x="1056" y="3094"/>
                    </a:lnTo>
                    <a:lnTo>
                      <a:pt x="1044" y="3111"/>
                    </a:lnTo>
                    <a:lnTo>
                      <a:pt x="1040" y="3112"/>
                    </a:lnTo>
                    <a:lnTo>
                      <a:pt x="1039" y="3112"/>
                    </a:lnTo>
                    <a:lnTo>
                      <a:pt x="1033" y="3111"/>
                    </a:lnTo>
                    <a:lnTo>
                      <a:pt x="1025" y="3107"/>
                    </a:lnTo>
                    <a:lnTo>
                      <a:pt x="1018" y="3106"/>
                    </a:lnTo>
                    <a:lnTo>
                      <a:pt x="1013" y="3106"/>
                    </a:lnTo>
                    <a:lnTo>
                      <a:pt x="1013" y="3108"/>
                    </a:lnTo>
                    <a:lnTo>
                      <a:pt x="1017" y="3111"/>
                    </a:lnTo>
                    <a:lnTo>
                      <a:pt x="1022" y="3113"/>
                    </a:lnTo>
                    <a:lnTo>
                      <a:pt x="1027" y="3115"/>
                    </a:lnTo>
                    <a:lnTo>
                      <a:pt x="1035" y="3117"/>
                    </a:lnTo>
                    <a:lnTo>
                      <a:pt x="1038" y="3121"/>
                    </a:lnTo>
                    <a:lnTo>
                      <a:pt x="1040" y="3125"/>
                    </a:lnTo>
                    <a:lnTo>
                      <a:pt x="1040" y="3127"/>
                    </a:lnTo>
                    <a:lnTo>
                      <a:pt x="1040" y="3130"/>
                    </a:lnTo>
                    <a:lnTo>
                      <a:pt x="1041" y="3144"/>
                    </a:lnTo>
                    <a:lnTo>
                      <a:pt x="1037" y="3149"/>
                    </a:lnTo>
                    <a:lnTo>
                      <a:pt x="1034" y="3153"/>
                    </a:lnTo>
                    <a:lnTo>
                      <a:pt x="1024" y="3153"/>
                    </a:lnTo>
                    <a:lnTo>
                      <a:pt x="1022" y="3151"/>
                    </a:lnTo>
                    <a:lnTo>
                      <a:pt x="1012" y="3146"/>
                    </a:lnTo>
                    <a:lnTo>
                      <a:pt x="1013" y="3148"/>
                    </a:lnTo>
                    <a:lnTo>
                      <a:pt x="1020" y="3155"/>
                    </a:lnTo>
                    <a:lnTo>
                      <a:pt x="1023" y="3158"/>
                    </a:lnTo>
                    <a:lnTo>
                      <a:pt x="1021" y="3159"/>
                    </a:lnTo>
                    <a:lnTo>
                      <a:pt x="1018" y="3159"/>
                    </a:lnTo>
                    <a:lnTo>
                      <a:pt x="1014" y="3161"/>
                    </a:lnTo>
                    <a:lnTo>
                      <a:pt x="1006" y="3160"/>
                    </a:lnTo>
                    <a:lnTo>
                      <a:pt x="1007" y="3157"/>
                    </a:lnTo>
                    <a:lnTo>
                      <a:pt x="1008" y="3153"/>
                    </a:lnTo>
                    <a:lnTo>
                      <a:pt x="1005" y="3154"/>
                    </a:lnTo>
                    <a:lnTo>
                      <a:pt x="1001" y="3156"/>
                    </a:lnTo>
                    <a:lnTo>
                      <a:pt x="999" y="3155"/>
                    </a:lnTo>
                    <a:lnTo>
                      <a:pt x="997" y="3155"/>
                    </a:lnTo>
                    <a:lnTo>
                      <a:pt x="996" y="3153"/>
                    </a:lnTo>
                    <a:lnTo>
                      <a:pt x="995" y="3147"/>
                    </a:lnTo>
                    <a:lnTo>
                      <a:pt x="996" y="3144"/>
                    </a:lnTo>
                    <a:lnTo>
                      <a:pt x="1002" y="3135"/>
                    </a:lnTo>
                    <a:lnTo>
                      <a:pt x="1004" y="3131"/>
                    </a:lnTo>
                    <a:lnTo>
                      <a:pt x="1003" y="3129"/>
                    </a:lnTo>
                    <a:lnTo>
                      <a:pt x="998" y="3134"/>
                    </a:lnTo>
                    <a:lnTo>
                      <a:pt x="994" y="3141"/>
                    </a:lnTo>
                    <a:lnTo>
                      <a:pt x="992" y="3146"/>
                    </a:lnTo>
                    <a:lnTo>
                      <a:pt x="989" y="3147"/>
                    </a:lnTo>
                    <a:lnTo>
                      <a:pt x="982" y="3145"/>
                    </a:lnTo>
                    <a:lnTo>
                      <a:pt x="962" y="3134"/>
                    </a:lnTo>
                    <a:lnTo>
                      <a:pt x="963" y="3127"/>
                    </a:lnTo>
                    <a:lnTo>
                      <a:pt x="963" y="3122"/>
                    </a:lnTo>
                    <a:lnTo>
                      <a:pt x="968" y="3121"/>
                    </a:lnTo>
                    <a:lnTo>
                      <a:pt x="973" y="3119"/>
                    </a:lnTo>
                    <a:lnTo>
                      <a:pt x="976" y="3116"/>
                    </a:lnTo>
                    <a:lnTo>
                      <a:pt x="981" y="3111"/>
                    </a:lnTo>
                    <a:lnTo>
                      <a:pt x="985" y="3102"/>
                    </a:lnTo>
                    <a:lnTo>
                      <a:pt x="984" y="3101"/>
                    </a:lnTo>
                    <a:lnTo>
                      <a:pt x="973" y="3112"/>
                    </a:lnTo>
                    <a:lnTo>
                      <a:pt x="966" y="3116"/>
                    </a:lnTo>
                    <a:lnTo>
                      <a:pt x="962" y="3117"/>
                    </a:lnTo>
                    <a:lnTo>
                      <a:pt x="960" y="3115"/>
                    </a:lnTo>
                    <a:lnTo>
                      <a:pt x="955" y="3111"/>
                    </a:lnTo>
                    <a:lnTo>
                      <a:pt x="951" y="3110"/>
                    </a:lnTo>
                    <a:lnTo>
                      <a:pt x="943" y="3107"/>
                    </a:lnTo>
                    <a:lnTo>
                      <a:pt x="941" y="3106"/>
                    </a:lnTo>
                    <a:lnTo>
                      <a:pt x="939" y="3105"/>
                    </a:lnTo>
                    <a:lnTo>
                      <a:pt x="935" y="3093"/>
                    </a:lnTo>
                    <a:lnTo>
                      <a:pt x="940" y="3079"/>
                    </a:lnTo>
                    <a:lnTo>
                      <a:pt x="943" y="3075"/>
                    </a:lnTo>
                    <a:lnTo>
                      <a:pt x="945" y="3070"/>
                    </a:lnTo>
                    <a:lnTo>
                      <a:pt x="946" y="3064"/>
                    </a:lnTo>
                    <a:lnTo>
                      <a:pt x="945" y="3061"/>
                    </a:lnTo>
                    <a:lnTo>
                      <a:pt x="942" y="3062"/>
                    </a:lnTo>
                    <a:lnTo>
                      <a:pt x="941" y="3064"/>
                    </a:lnTo>
                    <a:lnTo>
                      <a:pt x="941" y="3068"/>
                    </a:lnTo>
                    <a:lnTo>
                      <a:pt x="940" y="3070"/>
                    </a:lnTo>
                    <a:lnTo>
                      <a:pt x="930" y="3075"/>
                    </a:lnTo>
                    <a:lnTo>
                      <a:pt x="920" y="3080"/>
                    </a:lnTo>
                    <a:lnTo>
                      <a:pt x="915" y="3084"/>
                    </a:lnTo>
                    <a:lnTo>
                      <a:pt x="912" y="3087"/>
                    </a:lnTo>
                    <a:lnTo>
                      <a:pt x="910" y="3090"/>
                    </a:lnTo>
                    <a:lnTo>
                      <a:pt x="906" y="3090"/>
                    </a:lnTo>
                    <a:lnTo>
                      <a:pt x="901" y="3091"/>
                    </a:lnTo>
                    <a:lnTo>
                      <a:pt x="897" y="3093"/>
                    </a:lnTo>
                    <a:lnTo>
                      <a:pt x="892" y="3091"/>
                    </a:lnTo>
                    <a:lnTo>
                      <a:pt x="889" y="3088"/>
                    </a:lnTo>
                    <a:lnTo>
                      <a:pt x="885" y="3088"/>
                    </a:lnTo>
                    <a:lnTo>
                      <a:pt x="881" y="3089"/>
                    </a:lnTo>
                    <a:lnTo>
                      <a:pt x="877" y="3089"/>
                    </a:lnTo>
                    <a:lnTo>
                      <a:pt x="878" y="3091"/>
                    </a:lnTo>
                    <a:lnTo>
                      <a:pt x="880" y="3096"/>
                    </a:lnTo>
                    <a:lnTo>
                      <a:pt x="876" y="3097"/>
                    </a:lnTo>
                    <a:lnTo>
                      <a:pt x="870" y="3097"/>
                    </a:lnTo>
                    <a:lnTo>
                      <a:pt x="866" y="3095"/>
                    </a:lnTo>
                    <a:lnTo>
                      <a:pt x="864" y="3094"/>
                    </a:lnTo>
                    <a:lnTo>
                      <a:pt x="862" y="3091"/>
                    </a:lnTo>
                    <a:lnTo>
                      <a:pt x="863" y="3087"/>
                    </a:lnTo>
                    <a:lnTo>
                      <a:pt x="874" y="3081"/>
                    </a:lnTo>
                    <a:lnTo>
                      <a:pt x="878" y="3077"/>
                    </a:lnTo>
                    <a:lnTo>
                      <a:pt x="875" y="3076"/>
                    </a:lnTo>
                    <a:lnTo>
                      <a:pt x="865" y="3077"/>
                    </a:lnTo>
                    <a:lnTo>
                      <a:pt x="863" y="3076"/>
                    </a:lnTo>
                    <a:lnTo>
                      <a:pt x="857" y="3077"/>
                    </a:lnTo>
                    <a:lnTo>
                      <a:pt x="857" y="3067"/>
                    </a:lnTo>
                    <a:lnTo>
                      <a:pt x="855" y="3064"/>
                    </a:lnTo>
                    <a:lnTo>
                      <a:pt x="855" y="3063"/>
                    </a:lnTo>
                    <a:lnTo>
                      <a:pt x="853" y="3061"/>
                    </a:lnTo>
                    <a:lnTo>
                      <a:pt x="851" y="3060"/>
                    </a:lnTo>
                    <a:lnTo>
                      <a:pt x="849" y="3059"/>
                    </a:lnTo>
                    <a:lnTo>
                      <a:pt x="838" y="3057"/>
                    </a:lnTo>
                    <a:lnTo>
                      <a:pt x="836" y="3051"/>
                    </a:lnTo>
                    <a:lnTo>
                      <a:pt x="836" y="3046"/>
                    </a:lnTo>
                    <a:lnTo>
                      <a:pt x="833" y="3039"/>
                    </a:lnTo>
                    <a:lnTo>
                      <a:pt x="828" y="3037"/>
                    </a:lnTo>
                    <a:lnTo>
                      <a:pt x="825" y="3034"/>
                    </a:lnTo>
                    <a:lnTo>
                      <a:pt x="827" y="3031"/>
                    </a:lnTo>
                    <a:lnTo>
                      <a:pt x="828" y="3027"/>
                    </a:lnTo>
                    <a:lnTo>
                      <a:pt x="826" y="3025"/>
                    </a:lnTo>
                    <a:lnTo>
                      <a:pt x="824" y="3022"/>
                    </a:lnTo>
                    <a:lnTo>
                      <a:pt x="825" y="3020"/>
                    </a:lnTo>
                    <a:lnTo>
                      <a:pt x="822" y="3016"/>
                    </a:lnTo>
                    <a:lnTo>
                      <a:pt x="822" y="3012"/>
                    </a:lnTo>
                    <a:lnTo>
                      <a:pt x="824" y="3008"/>
                    </a:lnTo>
                    <a:lnTo>
                      <a:pt x="831" y="3004"/>
                    </a:lnTo>
                    <a:lnTo>
                      <a:pt x="833" y="3002"/>
                    </a:lnTo>
                    <a:lnTo>
                      <a:pt x="834" y="3001"/>
                    </a:lnTo>
                    <a:lnTo>
                      <a:pt x="841" y="2998"/>
                    </a:lnTo>
                    <a:lnTo>
                      <a:pt x="835" y="2995"/>
                    </a:lnTo>
                    <a:lnTo>
                      <a:pt x="831" y="2995"/>
                    </a:lnTo>
                    <a:lnTo>
                      <a:pt x="828" y="2996"/>
                    </a:lnTo>
                    <a:lnTo>
                      <a:pt x="825" y="3000"/>
                    </a:lnTo>
                    <a:lnTo>
                      <a:pt x="823" y="3003"/>
                    </a:lnTo>
                    <a:lnTo>
                      <a:pt x="813" y="3004"/>
                    </a:lnTo>
                    <a:lnTo>
                      <a:pt x="812" y="3002"/>
                    </a:lnTo>
                    <a:lnTo>
                      <a:pt x="811" y="2997"/>
                    </a:lnTo>
                    <a:lnTo>
                      <a:pt x="812" y="2992"/>
                    </a:lnTo>
                    <a:lnTo>
                      <a:pt x="816" y="2986"/>
                    </a:lnTo>
                    <a:lnTo>
                      <a:pt x="811" y="2983"/>
                    </a:lnTo>
                    <a:lnTo>
                      <a:pt x="807" y="2982"/>
                    </a:lnTo>
                    <a:lnTo>
                      <a:pt x="802" y="2979"/>
                    </a:lnTo>
                    <a:lnTo>
                      <a:pt x="798" y="2976"/>
                    </a:lnTo>
                    <a:lnTo>
                      <a:pt x="794" y="2973"/>
                    </a:lnTo>
                    <a:lnTo>
                      <a:pt x="790" y="2968"/>
                    </a:lnTo>
                    <a:lnTo>
                      <a:pt x="789" y="2968"/>
                    </a:lnTo>
                    <a:lnTo>
                      <a:pt x="790" y="2964"/>
                    </a:lnTo>
                    <a:lnTo>
                      <a:pt x="791" y="2960"/>
                    </a:lnTo>
                    <a:lnTo>
                      <a:pt x="791" y="2952"/>
                    </a:lnTo>
                    <a:lnTo>
                      <a:pt x="790" y="2949"/>
                    </a:lnTo>
                    <a:lnTo>
                      <a:pt x="793" y="2942"/>
                    </a:lnTo>
                    <a:lnTo>
                      <a:pt x="797" y="2935"/>
                    </a:lnTo>
                    <a:lnTo>
                      <a:pt x="807" y="2924"/>
                    </a:lnTo>
                    <a:lnTo>
                      <a:pt x="797" y="2929"/>
                    </a:lnTo>
                    <a:lnTo>
                      <a:pt x="788" y="2941"/>
                    </a:lnTo>
                    <a:lnTo>
                      <a:pt x="786" y="2941"/>
                    </a:lnTo>
                    <a:lnTo>
                      <a:pt x="786" y="2939"/>
                    </a:lnTo>
                    <a:lnTo>
                      <a:pt x="783" y="2932"/>
                    </a:lnTo>
                    <a:lnTo>
                      <a:pt x="780" y="2930"/>
                    </a:lnTo>
                    <a:lnTo>
                      <a:pt x="779" y="2928"/>
                    </a:lnTo>
                    <a:lnTo>
                      <a:pt x="774" y="2924"/>
                    </a:lnTo>
                    <a:lnTo>
                      <a:pt x="772" y="2921"/>
                    </a:lnTo>
                    <a:lnTo>
                      <a:pt x="769" y="2915"/>
                    </a:lnTo>
                    <a:lnTo>
                      <a:pt x="765" y="2908"/>
                    </a:lnTo>
                    <a:lnTo>
                      <a:pt x="759" y="2894"/>
                    </a:lnTo>
                    <a:lnTo>
                      <a:pt x="749" y="2877"/>
                    </a:lnTo>
                    <a:lnTo>
                      <a:pt x="746" y="2868"/>
                    </a:lnTo>
                    <a:lnTo>
                      <a:pt x="749" y="2857"/>
                    </a:lnTo>
                    <a:lnTo>
                      <a:pt x="746" y="2849"/>
                    </a:lnTo>
                    <a:lnTo>
                      <a:pt x="755" y="2845"/>
                    </a:lnTo>
                    <a:lnTo>
                      <a:pt x="769" y="2841"/>
                    </a:lnTo>
                    <a:lnTo>
                      <a:pt x="776" y="2837"/>
                    </a:lnTo>
                    <a:lnTo>
                      <a:pt x="780" y="2836"/>
                    </a:lnTo>
                    <a:lnTo>
                      <a:pt x="788" y="2835"/>
                    </a:lnTo>
                    <a:lnTo>
                      <a:pt x="791" y="2832"/>
                    </a:lnTo>
                    <a:lnTo>
                      <a:pt x="786" y="2833"/>
                    </a:lnTo>
                    <a:lnTo>
                      <a:pt x="783" y="2832"/>
                    </a:lnTo>
                    <a:lnTo>
                      <a:pt x="783" y="2831"/>
                    </a:lnTo>
                    <a:lnTo>
                      <a:pt x="784" y="2828"/>
                    </a:lnTo>
                    <a:lnTo>
                      <a:pt x="785" y="2824"/>
                    </a:lnTo>
                    <a:lnTo>
                      <a:pt x="783" y="2825"/>
                    </a:lnTo>
                    <a:lnTo>
                      <a:pt x="775" y="2831"/>
                    </a:lnTo>
                    <a:lnTo>
                      <a:pt x="763" y="2836"/>
                    </a:lnTo>
                    <a:lnTo>
                      <a:pt x="753" y="2839"/>
                    </a:lnTo>
                    <a:lnTo>
                      <a:pt x="751" y="2839"/>
                    </a:lnTo>
                    <a:lnTo>
                      <a:pt x="748" y="2841"/>
                    </a:lnTo>
                    <a:lnTo>
                      <a:pt x="746" y="2841"/>
                    </a:lnTo>
                    <a:lnTo>
                      <a:pt x="745" y="2841"/>
                    </a:lnTo>
                    <a:lnTo>
                      <a:pt x="741" y="2836"/>
                    </a:lnTo>
                    <a:lnTo>
                      <a:pt x="740" y="2833"/>
                    </a:lnTo>
                    <a:lnTo>
                      <a:pt x="746" y="2824"/>
                    </a:lnTo>
                    <a:lnTo>
                      <a:pt x="751" y="2812"/>
                    </a:lnTo>
                    <a:lnTo>
                      <a:pt x="757" y="2804"/>
                    </a:lnTo>
                    <a:lnTo>
                      <a:pt x="761" y="2803"/>
                    </a:lnTo>
                    <a:lnTo>
                      <a:pt x="768" y="2803"/>
                    </a:lnTo>
                    <a:lnTo>
                      <a:pt x="771" y="2804"/>
                    </a:lnTo>
                    <a:lnTo>
                      <a:pt x="770" y="2799"/>
                    </a:lnTo>
                    <a:lnTo>
                      <a:pt x="770" y="2797"/>
                    </a:lnTo>
                    <a:lnTo>
                      <a:pt x="776" y="2794"/>
                    </a:lnTo>
                    <a:lnTo>
                      <a:pt x="783" y="2793"/>
                    </a:lnTo>
                    <a:lnTo>
                      <a:pt x="788" y="2794"/>
                    </a:lnTo>
                    <a:lnTo>
                      <a:pt x="791" y="2799"/>
                    </a:lnTo>
                    <a:lnTo>
                      <a:pt x="795" y="2810"/>
                    </a:lnTo>
                    <a:lnTo>
                      <a:pt x="800" y="2813"/>
                    </a:lnTo>
                    <a:lnTo>
                      <a:pt x="800" y="2808"/>
                    </a:lnTo>
                    <a:lnTo>
                      <a:pt x="797" y="2802"/>
                    </a:lnTo>
                    <a:lnTo>
                      <a:pt x="796" y="2792"/>
                    </a:lnTo>
                    <a:lnTo>
                      <a:pt x="792" y="2788"/>
                    </a:lnTo>
                    <a:lnTo>
                      <a:pt x="790" y="2786"/>
                    </a:lnTo>
                    <a:lnTo>
                      <a:pt x="782" y="2787"/>
                    </a:lnTo>
                    <a:lnTo>
                      <a:pt x="777" y="2780"/>
                    </a:lnTo>
                    <a:lnTo>
                      <a:pt x="776" y="2777"/>
                    </a:lnTo>
                    <a:lnTo>
                      <a:pt x="776" y="2774"/>
                    </a:lnTo>
                    <a:lnTo>
                      <a:pt x="772" y="2763"/>
                    </a:lnTo>
                    <a:lnTo>
                      <a:pt x="770" y="2758"/>
                    </a:lnTo>
                    <a:lnTo>
                      <a:pt x="768" y="2751"/>
                    </a:lnTo>
                    <a:lnTo>
                      <a:pt x="766" y="2751"/>
                    </a:lnTo>
                    <a:lnTo>
                      <a:pt x="768" y="2760"/>
                    </a:lnTo>
                    <a:lnTo>
                      <a:pt x="770" y="2766"/>
                    </a:lnTo>
                    <a:lnTo>
                      <a:pt x="773" y="2779"/>
                    </a:lnTo>
                    <a:lnTo>
                      <a:pt x="775" y="2784"/>
                    </a:lnTo>
                    <a:lnTo>
                      <a:pt x="773" y="2789"/>
                    </a:lnTo>
                    <a:lnTo>
                      <a:pt x="769" y="2793"/>
                    </a:lnTo>
                    <a:lnTo>
                      <a:pt x="765" y="2795"/>
                    </a:lnTo>
                    <a:lnTo>
                      <a:pt x="757" y="2798"/>
                    </a:lnTo>
                    <a:lnTo>
                      <a:pt x="759" y="2792"/>
                    </a:lnTo>
                    <a:lnTo>
                      <a:pt x="760" y="2785"/>
                    </a:lnTo>
                    <a:lnTo>
                      <a:pt x="756" y="2788"/>
                    </a:lnTo>
                    <a:lnTo>
                      <a:pt x="752" y="2792"/>
                    </a:lnTo>
                    <a:lnTo>
                      <a:pt x="751" y="2799"/>
                    </a:lnTo>
                    <a:lnTo>
                      <a:pt x="749" y="2804"/>
                    </a:lnTo>
                    <a:lnTo>
                      <a:pt x="741" y="2819"/>
                    </a:lnTo>
                    <a:lnTo>
                      <a:pt x="738" y="2827"/>
                    </a:lnTo>
                    <a:lnTo>
                      <a:pt x="736" y="2830"/>
                    </a:lnTo>
                    <a:lnTo>
                      <a:pt x="733" y="2831"/>
                    </a:lnTo>
                    <a:lnTo>
                      <a:pt x="730" y="2828"/>
                    </a:lnTo>
                    <a:lnTo>
                      <a:pt x="728" y="2821"/>
                    </a:lnTo>
                    <a:lnTo>
                      <a:pt x="727" y="2816"/>
                    </a:lnTo>
                    <a:lnTo>
                      <a:pt x="727" y="2801"/>
                    </a:lnTo>
                    <a:lnTo>
                      <a:pt x="727" y="2794"/>
                    </a:lnTo>
                    <a:lnTo>
                      <a:pt x="726" y="2785"/>
                    </a:lnTo>
                    <a:lnTo>
                      <a:pt x="722" y="2763"/>
                    </a:lnTo>
                    <a:lnTo>
                      <a:pt x="721" y="2755"/>
                    </a:lnTo>
                    <a:lnTo>
                      <a:pt x="714" y="2751"/>
                    </a:lnTo>
                    <a:lnTo>
                      <a:pt x="714" y="2749"/>
                    </a:lnTo>
                    <a:lnTo>
                      <a:pt x="712" y="2745"/>
                    </a:lnTo>
                    <a:lnTo>
                      <a:pt x="711" y="2740"/>
                    </a:lnTo>
                    <a:lnTo>
                      <a:pt x="712" y="2739"/>
                    </a:lnTo>
                    <a:lnTo>
                      <a:pt x="714" y="2737"/>
                    </a:lnTo>
                    <a:lnTo>
                      <a:pt x="724" y="2731"/>
                    </a:lnTo>
                    <a:lnTo>
                      <a:pt x="731" y="2723"/>
                    </a:lnTo>
                    <a:lnTo>
                      <a:pt x="740" y="2711"/>
                    </a:lnTo>
                    <a:lnTo>
                      <a:pt x="743" y="2708"/>
                    </a:lnTo>
                    <a:lnTo>
                      <a:pt x="756" y="2705"/>
                    </a:lnTo>
                    <a:lnTo>
                      <a:pt x="762" y="2704"/>
                    </a:lnTo>
                    <a:lnTo>
                      <a:pt x="762" y="2702"/>
                    </a:lnTo>
                    <a:lnTo>
                      <a:pt x="760" y="2702"/>
                    </a:lnTo>
                    <a:lnTo>
                      <a:pt x="751" y="2702"/>
                    </a:lnTo>
                    <a:lnTo>
                      <a:pt x="740" y="2707"/>
                    </a:lnTo>
                    <a:lnTo>
                      <a:pt x="738" y="2709"/>
                    </a:lnTo>
                    <a:lnTo>
                      <a:pt x="733" y="2716"/>
                    </a:lnTo>
                    <a:lnTo>
                      <a:pt x="729" y="2720"/>
                    </a:lnTo>
                    <a:lnTo>
                      <a:pt x="718" y="2729"/>
                    </a:lnTo>
                    <a:lnTo>
                      <a:pt x="711" y="2729"/>
                    </a:lnTo>
                    <a:lnTo>
                      <a:pt x="703" y="2718"/>
                    </a:lnTo>
                    <a:lnTo>
                      <a:pt x="695" y="2720"/>
                    </a:lnTo>
                    <a:lnTo>
                      <a:pt x="690" y="2719"/>
                    </a:lnTo>
                    <a:lnTo>
                      <a:pt x="688" y="2718"/>
                    </a:lnTo>
                    <a:lnTo>
                      <a:pt x="687" y="2703"/>
                    </a:lnTo>
                    <a:lnTo>
                      <a:pt x="691" y="2685"/>
                    </a:lnTo>
                    <a:lnTo>
                      <a:pt x="686" y="2685"/>
                    </a:lnTo>
                    <a:lnTo>
                      <a:pt x="685" y="2684"/>
                    </a:lnTo>
                    <a:lnTo>
                      <a:pt x="683" y="2680"/>
                    </a:lnTo>
                    <a:lnTo>
                      <a:pt x="681" y="2679"/>
                    </a:lnTo>
                    <a:lnTo>
                      <a:pt x="682" y="2677"/>
                    </a:lnTo>
                    <a:lnTo>
                      <a:pt x="694" y="2668"/>
                    </a:lnTo>
                    <a:lnTo>
                      <a:pt x="712" y="2652"/>
                    </a:lnTo>
                    <a:lnTo>
                      <a:pt x="720" y="2645"/>
                    </a:lnTo>
                    <a:lnTo>
                      <a:pt x="724" y="2642"/>
                    </a:lnTo>
                    <a:lnTo>
                      <a:pt x="728" y="2639"/>
                    </a:lnTo>
                    <a:lnTo>
                      <a:pt x="732" y="2632"/>
                    </a:lnTo>
                    <a:lnTo>
                      <a:pt x="734" y="2629"/>
                    </a:lnTo>
                    <a:lnTo>
                      <a:pt x="736" y="2626"/>
                    </a:lnTo>
                    <a:lnTo>
                      <a:pt x="741" y="2623"/>
                    </a:lnTo>
                    <a:lnTo>
                      <a:pt x="747" y="2619"/>
                    </a:lnTo>
                    <a:lnTo>
                      <a:pt x="756" y="2609"/>
                    </a:lnTo>
                    <a:lnTo>
                      <a:pt x="757" y="2606"/>
                    </a:lnTo>
                    <a:lnTo>
                      <a:pt x="755" y="2605"/>
                    </a:lnTo>
                    <a:lnTo>
                      <a:pt x="751" y="2608"/>
                    </a:lnTo>
                    <a:lnTo>
                      <a:pt x="742" y="2617"/>
                    </a:lnTo>
                    <a:lnTo>
                      <a:pt x="736" y="2622"/>
                    </a:lnTo>
                    <a:lnTo>
                      <a:pt x="715" y="2644"/>
                    </a:lnTo>
                    <a:lnTo>
                      <a:pt x="706" y="2652"/>
                    </a:lnTo>
                    <a:lnTo>
                      <a:pt x="701" y="2657"/>
                    </a:lnTo>
                    <a:lnTo>
                      <a:pt x="698" y="2662"/>
                    </a:lnTo>
                    <a:lnTo>
                      <a:pt x="694" y="2666"/>
                    </a:lnTo>
                    <a:lnTo>
                      <a:pt x="689" y="2668"/>
                    </a:lnTo>
                    <a:lnTo>
                      <a:pt x="680" y="2669"/>
                    </a:lnTo>
                    <a:lnTo>
                      <a:pt x="676" y="2671"/>
                    </a:lnTo>
                    <a:lnTo>
                      <a:pt x="673" y="2670"/>
                    </a:lnTo>
                    <a:lnTo>
                      <a:pt x="672" y="2659"/>
                    </a:lnTo>
                    <a:lnTo>
                      <a:pt x="673" y="2653"/>
                    </a:lnTo>
                    <a:lnTo>
                      <a:pt x="673" y="2647"/>
                    </a:lnTo>
                    <a:lnTo>
                      <a:pt x="675" y="2638"/>
                    </a:lnTo>
                    <a:lnTo>
                      <a:pt x="678" y="2632"/>
                    </a:lnTo>
                    <a:lnTo>
                      <a:pt x="680" y="2629"/>
                    </a:lnTo>
                    <a:lnTo>
                      <a:pt x="680" y="2626"/>
                    </a:lnTo>
                    <a:lnTo>
                      <a:pt x="687" y="2620"/>
                    </a:lnTo>
                    <a:lnTo>
                      <a:pt x="691" y="2617"/>
                    </a:lnTo>
                    <a:lnTo>
                      <a:pt x="694" y="2611"/>
                    </a:lnTo>
                    <a:lnTo>
                      <a:pt x="709" y="2608"/>
                    </a:lnTo>
                    <a:lnTo>
                      <a:pt x="713" y="2609"/>
                    </a:lnTo>
                    <a:lnTo>
                      <a:pt x="715" y="2608"/>
                    </a:lnTo>
                    <a:lnTo>
                      <a:pt x="716" y="2606"/>
                    </a:lnTo>
                    <a:lnTo>
                      <a:pt x="715" y="2604"/>
                    </a:lnTo>
                    <a:lnTo>
                      <a:pt x="710" y="2603"/>
                    </a:lnTo>
                    <a:lnTo>
                      <a:pt x="698" y="2604"/>
                    </a:lnTo>
                    <a:lnTo>
                      <a:pt x="687" y="2602"/>
                    </a:lnTo>
                    <a:lnTo>
                      <a:pt x="682" y="2601"/>
                    </a:lnTo>
                    <a:lnTo>
                      <a:pt x="679" y="2602"/>
                    </a:lnTo>
                    <a:lnTo>
                      <a:pt x="675" y="2600"/>
                    </a:lnTo>
                    <a:lnTo>
                      <a:pt x="671" y="2596"/>
                    </a:lnTo>
                    <a:lnTo>
                      <a:pt x="664" y="2583"/>
                    </a:lnTo>
                    <a:lnTo>
                      <a:pt x="667" y="2566"/>
                    </a:lnTo>
                    <a:lnTo>
                      <a:pt x="667" y="2557"/>
                    </a:lnTo>
                    <a:lnTo>
                      <a:pt x="676" y="2550"/>
                    </a:lnTo>
                    <a:lnTo>
                      <a:pt x="680" y="2548"/>
                    </a:lnTo>
                    <a:lnTo>
                      <a:pt x="687" y="2542"/>
                    </a:lnTo>
                    <a:lnTo>
                      <a:pt x="696" y="2533"/>
                    </a:lnTo>
                    <a:lnTo>
                      <a:pt x="707" y="2527"/>
                    </a:lnTo>
                    <a:lnTo>
                      <a:pt x="712" y="2526"/>
                    </a:lnTo>
                    <a:lnTo>
                      <a:pt x="716" y="2527"/>
                    </a:lnTo>
                    <a:lnTo>
                      <a:pt x="733" y="2535"/>
                    </a:lnTo>
                    <a:lnTo>
                      <a:pt x="742" y="2536"/>
                    </a:lnTo>
                    <a:lnTo>
                      <a:pt x="749" y="2534"/>
                    </a:lnTo>
                    <a:lnTo>
                      <a:pt x="759" y="2537"/>
                    </a:lnTo>
                    <a:lnTo>
                      <a:pt x="775" y="2549"/>
                    </a:lnTo>
                    <a:lnTo>
                      <a:pt x="779" y="2547"/>
                    </a:lnTo>
                    <a:lnTo>
                      <a:pt x="778" y="2544"/>
                    </a:lnTo>
                    <a:lnTo>
                      <a:pt x="759" y="2532"/>
                    </a:lnTo>
                    <a:lnTo>
                      <a:pt x="759" y="2528"/>
                    </a:lnTo>
                    <a:lnTo>
                      <a:pt x="764" y="2527"/>
                    </a:lnTo>
                    <a:lnTo>
                      <a:pt x="769" y="2524"/>
                    </a:lnTo>
                    <a:lnTo>
                      <a:pt x="766" y="2522"/>
                    </a:lnTo>
                    <a:lnTo>
                      <a:pt x="754" y="2523"/>
                    </a:lnTo>
                    <a:lnTo>
                      <a:pt x="750" y="2526"/>
                    </a:lnTo>
                    <a:lnTo>
                      <a:pt x="738" y="2528"/>
                    </a:lnTo>
                    <a:lnTo>
                      <a:pt x="732" y="2525"/>
                    </a:lnTo>
                    <a:lnTo>
                      <a:pt x="726" y="2524"/>
                    </a:lnTo>
                    <a:lnTo>
                      <a:pt x="718" y="2519"/>
                    </a:lnTo>
                    <a:lnTo>
                      <a:pt x="711" y="2521"/>
                    </a:lnTo>
                    <a:lnTo>
                      <a:pt x="706" y="2523"/>
                    </a:lnTo>
                    <a:lnTo>
                      <a:pt x="698" y="2525"/>
                    </a:lnTo>
                    <a:lnTo>
                      <a:pt x="696" y="2526"/>
                    </a:lnTo>
                    <a:lnTo>
                      <a:pt x="680" y="2543"/>
                    </a:lnTo>
                    <a:lnTo>
                      <a:pt x="674" y="2547"/>
                    </a:lnTo>
                    <a:lnTo>
                      <a:pt x="669" y="2545"/>
                    </a:lnTo>
                    <a:lnTo>
                      <a:pt x="672" y="2534"/>
                    </a:lnTo>
                    <a:lnTo>
                      <a:pt x="673" y="2530"/>
                    </a:lnTo>
                    <a:lnTo>
                      <a:pt x="673" y="2525"/>
                    </a:lnTo>
                    <a:lnTo>
                      <a:pt x="675" y="2519"/>
                    </a:lnTo>
                    <a:lnTo>
                      <a:pt x="682" y="2506"/>
                    </a:lnTo>
                    <a:lnTo>
                      <a:pt x="687" y="2493"/>
                    </a:lnTo>
                    <a:lnTo>
                      <a:pt x="690" y="2484"/>
                    </a:lnTo>
                    <a:lnTo>
                      <a:pt x="693" y="2483"/>
                    </a:lnTo>
                    <a:lnTo>
                      <a:pt x="699" y="2484"/>
                    </a:lnTo>
                    <a:lnTo>
                      <a:pt x="715" y="2490"/>
                    </a:lnTo>
                    <a:lnTo>
                      <a:pt x="728" y="2496"/>
                    </a:lnTo>
                    <a:lnTo>
                      <a:pt x="738" y="2498"/>
                    </a:lnTo>
                    <a:lnTo>
                      <a:pt x="744" y="2498"/>
                    </a:lnTo>
                    <a:lnTo>
                      <a:pt x="747" y="2496"/>
                    </a:lnTo>
                    <a:lnTo>
                      <a:pt x="749" y="2493"/>
                    </a:lnTo>
                    <a:lnTo>
                      <a:pt x="750" y="2490"/>
                    </a:lnTo>
                    <a:lnTo>
                      <a:pt x="750" y="2485"/>
                    </a:lnTo>
                    <a:lnTo>
                      <a:pt x="751" y="2483"/>
                    </a:lnTo>
                    <a:lnTo>
                      <a:pt x="753" y="2481"/>
                    </a:lnTo>
                    <a:lnTo>
                      <a:pt x="758" y="2473"/>
                    </a:lnTo>
                    <a:lnTo>
                      <a:pt x="759" y="2467"/>
                    </a:lnTo>
                    <a:lnTo>
                      <a:pt x="758" y="2464"/>
                    </a:lnTo>
                    <a:lnTo>
                      <a:pt x="755" y="2464"/>
                    </a:lnTo>
                    <a:lnTo>
                      <a:pt x="749" y="2466"/>
                    </a:lnTo>
                    <a:lnTo>
                      <a:pt x="748" y="2467"/>
                    </a:lnTo>
                    <a:lnTo>
                      <a:pt x="748" y="2469"/>
                    </a:lnTo>
                    <a:lnTo>
                      <a:pt x="743" y="2478"/>
                    </a:lnTo>
                    <a:lnTo>
                      <a:pt x="737" y="2480"/>
                    </a:lnTo>
                    <a:lnTo>
                      <a:pt x="723" y="2483"/>
                    </a:lnTo>
                    <a:lnTo>
                      <a:pt x="717" y="2483"/>
                    </a:lnTo>
                    <a:lnTo>
                      <a:pt x="705" y="2479"/>
                    </a:lnTo>
                    <a:lnTo>
                      <a:pt x="704" y="2477"/>
                    </a:lnTo>
                    <a:lnTo>
                      <a:pt x="703" y="2474"/>
                    </a:lnTo>
                    <a:lnTo>
                      <a:pt x="689" y="2475"/>
                    </a:lnTo>
                    <a:lnTo>
                      <a:pt x="685" y="2476"/>
                    </a:lnTo>
                    <a:lnTo>
                      <a:pt x="681" y="2476"/>
                    </a:lnTo>
                    <a:lnTo>
                      <a:pt x="683" y="2470"/>
                    </a:lnTo>
                    <a:lnTo>
                      <a:pt x="687" y="2465"/>
                    </a:lnTo>
                    <a:lnTo>
                      <a:pt x="693" y="2446"/>
                    </a:lnTo>
                    <a:lnTo>
                      <a:pt x="699" y="2441"/>
                    </a:lnTo>
                    <a:lnTo>
                      <a:pt x="709" y="2436"/>
                    </a:lnTo>
                    <a:lnTo>
                      <a:pt x="719" y="2437"/>
                    </a:lnTo>
                    <a:lnTo>
                      <a:pt x="738" y="2452"/>
                    </a:lnTo>
                    <a:lnTo>
                      <a:pt x="743" y="2453"/>
                    </a:lnTo>
                    <a:lnTo>
                      <a:pt x="748" y="2452"/>
                    </a:lnTo>
                    <a:lnTo>
                      <a:pt x="760" y="2447"/>
                    </a:lnTo>
                    <a:lnTo>
                      <a:pt x="763" y="2445"/>
                    </a:lnTo>
                    <a:lnTo>
                      <a:pt x="767" y="2439"/>
                    </a:lnTo>
                    <a:lnTo>
                      <a:pt x="772" y="2428"/>
                    </a:lnTo>
                    <a:lnTo>
                      <a:pt x="772" y="2426"/>
                    </a:lnTo>
                    <a:lnTo>
                      <a:pt x="764" y="2432"/>
                    </a:lnTo>
                    <a:lnTo>
                      <a:pt x="760" y="2433"/>
                    </a:lnTo>
                    <a:lnTo>
                      <a:pt x="756" y="2433"/>
                    </a:lnTo>
                    <a:lnTo>
                      <a:pt x="760" y="2414"/>
                    </a:lnTo>
                    <a:lnTo>
                      <a:pt x="761" y="2399"/>
                    </a:lnTo>
                    <a:lnTo>
                      <a:pt x="762" y="2395"/>
                    </a:lnTo>
                    <a:lnTo>
                      <a:pt x="772" y="2396"/>
                    </a:lnTo>
                    <a:lnTo>
                      <a:pt x="786" y="2394"/>
                    </a:lnTo>
                    <a:lnTo>
                      <a:pt x="790" y="2391"/>
                    </a:lnTo>
                    <a:lnTo>
                      <a:pt x="790" y="2390"/>
                    </a:lnTo>
                    <a:lnTo>
                      <a:pt x="784" y="2388"/>
                    </a:lnTo>
                    <a:lnTo>
                      <a:pt x="781" y="2383"/>
                    </a:lnTo>
                    <a:lnTo>
                      <a:pt x="777" y="2385"/>
                    </a:lnTo>
                    <a:lnTo>
                      <a:pt x="770" y="2388"/>
                    </a:lnTo>
                    <a:lnTo>
                      <a:pt x="762" y="2387"/>
                    </a:lnTo>
                    <a:lnTo>
                      <a:pt x="763" y="2381"/>
                    </a:lnTo>
                    <a:lnTo>
                      <a:pt x="769" y="2367"/>
                    </a:lnTo>
                    <a:lnTo>
                      <a:pt x="769" y="2361"/>
                    </a:lnTo>
                    <a:lnTo>
                      <a:pt x="772" y="2348"/>
                    </a:lnTo>
                    <a:lnTo>
                      <a:pt x="772" y="2342"/>
                    </a:lnTo>
                    <a:lnTo>
                      <a:pt x="775" y="2336"/>
                    </a:lnTo>
                    <a:lnTo>
                      <a:pt x="784" y="2331"/>
                    </a:lnTo>
                    <a:lnTo>
                      <a:pt x="788" y="2329"/>
                    </a:lnTo>
                    <a:lnTo>
                      <a:pt x="788" y="2326"/>
                    </a:lnTo>
                    <a:lnTo>
                      <a:pt x="783" y="2314"/>
                    </a:lnTo>
                    <a:lnTo>
                      <a:pt x="784" y="2311"/>
                    </a:lnTo>
                    <a:lnTo>
                      <a:pt x="788" y="2308"/>
                    </a:lnTo>
                    <a:lnTo>
                      <a:pt x="790" y="2306"/>
                    </a:lnTo>
                    <a:lnTo>
                      <a:pt x="789" y="2305"/>
                    </a:lnTo>
                    <a:lnTo>
                      <a:pt x="785" y="2304"/>
                    </a:lnTo>
                    <a:lnTo>
                      <a:pt x="779" y="2306"/>
                    </a:lnTo>
                    <a:lnTo>
                      <a:pt x="772" y="2307"/>
                    </a:lnTo>
                    <a:lnTo>
                      <a:pt x="766" y="2304"/>
                    </a:lnTo>
                    <a:lnTo>
                      <a:pt x="761" y="2302"/>
                    </a:lnTo>
                    <a:lnTo>
                      <a:pt x="758" y="2302"/>
                    </a:lnTo>
                    <a:lnTo>
                      <a:pt x="750" y="2309"/>
                    </a:lnTo>
                    <a:lnTo>
                      <a:pt x="748" y="2309"/>
                    </a:lnTo>
                    <a:lnTo>
                      <a:pt x="744" y="2307"/>
                    </a:lnTo>
                    <a:lnTo>
                      <a:pt x="721" y="2302"/>
                    </a:lnTo>
                    <a:lnTo>
                      <a:pt x="718" y="2300"/>
                    </a:lnTo>
                    <a:lnTo>
                      <a:pt x="710" y="2290"/>
                    </a:lnTo>
                    <a:lnTo>
                      <a:pt x="703" y="2284"/>
                    </a:lnTo>
                    <a:lnTo>
                      <a:pt x="694" y="2277"/>
                    </a:lnTo>
                    <a:lnTo>
                      <a:pt x="682" y="2271"/>
                    </a:lnTo>
                    <a:lnTo>
                      <a:pt x="668" y="2268"/>
                    </a:lnTo>
                    <a:lnTo>
                      <a:pt x="659" y="2264"/>
                    </a:lnTo>
                    <a:lnTo>
                      <a:pt x="655" y="2259"/>
                    </a:lnTo>
                    <a:lnTo>
                      <a:pt x="648" y="2248"/>
                    </a:lnTo>
                    <a:lnTo>
                      <a:pt x="642" y="2239"/>
                    </a:lnTo>
                    <a:lnTo>
                      <a:pt x="641" y="2235"/>
                    </a:lnTo>
                    <a:lnTo>
                      <a:pt x="644" y="2229"/>
                    </a:lnTo>
                    <a:lnTo>
                      <a:pt x="648" y="2225"/>
                    </a:lnTo>
                    <a:lnTo>
                      <a:pt x="654" y="2222"/>
                    </a:lnTo>
                    <a:lnTo>
                      <a:pt x="665" y="2223"/>
                    </a:lnTo>
                    <a:lnTo>
                      <a:pt x="671" y="2225"/>
                    </a:lnTo>
                    <a:lnTo>
                      <a:pt x="677" y="2228"/>
                    </a:lnTo>
                    <a:lnTo>
                      <a:pt x="682" y="2228"/>
                    </a:lnTo>
                    <a:lnTo>
                      <a:pt x="692" y="2227"/>
                    </a:lnTo>
                    <a:lnTo>
                      <a:pt x="702" y="2229"/>
                    </a:lnTo>
                    <a:lnTo>
                      <a:pt x="708" y="2232"/>
                    </a:lnTo>
                    <a:lnTo>
                      <a:pt x="716" y="2236"/>
                    </a:lnTo>
                    <a:lnTo>
                      <a:pt x="738" y="2256"/>
                    </a:lnTo>
                    <a:lnTo>
                      <a:pt x="747" y="2262"/>
                    </a:lnTo>
                    <a:lnTo>
                      <a:pt x="751" y="2263"/>
                    </a:lnTo>
                    <a:lnTo>
                      <a:pt x="767" y="2270"/>
                    </a:lnTo>
                    <a:lnTo>
                      <a:pt x="770" y="2270"/>
                    </a:lnTo>
                    <a:lnTo>
                      <a:pt x="776" y="2267"/>
                    </a:lnTo>
                    <a:lnTo>
                      <a:pt x="777" y="2264"/>
                    </a:lnTo>
                    <a:lnTo>
                      <a:pt x="775" y="2262"/>
                    </a:lnTo>
                    <a:lnTo>
                      <a:pt x="767" y="2261"/>
                    </a:lnTo>
                    <a:lnTo>
                      <a:pt x="759" y="2253"/>
                    </a:lnTo>
                    <a:lnTo>
                      <a:pt x="754" y="2246"/>
                    </a:lnTo>
                    <a:lnTo>
                      <a:pt x="753" y="2236"/>
                    </a:lnTo>
                    <a:lnTo>
                      <a:pt x="754" y="2230"/>
                    </a:lnTo>
                    <a:lnTo>
                      <a:pt x="755" y="2228"/>
                    </a:lnTo>
                    <a:lnTo>
                      <a:pt x="756" y="2218"/>
                    </a:lnTo>
                    <a:lnTo>
                      <a:pt x="751" y="2213"/>
                    </a:lnTo>
                    <a:lnTo>
                      <a:pt x="748" y="2211"/>
                    </a:lnTo>
                    <a:lnTo>
                      <a:pt x="739" y="2203"/>
                    </a:lnTo>
                    <a:lnTo>
                      <a:pt x="738" y="2202"/>
                    </a:lnTo>
                    <a:lnTo>
                      <a:pt x="742" y="2201"/>
                    </a:lnTo>
                    <a:lnTo>
                      <a:pt x="747" y="2201"/>
                    </a:lnTo>
                    <a:lnTo>
                      <a:pt x="756" y="2205"/>
                    </a:lnTo>
                    <a:lnTo>
                      <a:pt x="760" y="2206"/>
                    </a:lnTo>
                    <a:lnTo>
                      <a:pt x="764" y="2204"/>
                    </a:lnTo>
                    <a:lnTo>
                      <a:pt x="764" y="2203"/>
                    </a:lnTo>
                    <a:lnTo>
                      <a:pt x="759" y="2198"/>
                    </a:lnTo>
                    <a:lnTo>
                      <a:pt x="752" y="2190"/>
                    </a:lnTo>
                    <a:lnTo>
                      <a:pt x="737" y="2189"/>
                    </a:lnTo>
                    <a:lnTo>
                      <a:pt x="728" y="2190"/>
                    </a:lnTo>
                    <a:lnTo>
                      <a:pt x="722" y="2187"/>
                    </a:lnTo>
                    <a:lnTo>
                      <a:pt x="715" y="2182"/>
                    </a:lnTo>
                    <a:lnTo>
                      <a:pt x="711" y="2181"/>
                    </a:lnTo>
                    <a:lnTo>
                      <a:pt x="703" y="2184"/>
                    </a:lnTo>
                    <a:lnTo>
                      <a:pt x="699" y="2184"/>
                    </a:lnTo>
                    <a:lnTo>
                      <a:pt x="695" y="2183"/>
                    </a:lnTo>
                    <a:lnTo>
                      <a:pt x="691" y="2169"/>
                    </a:lnTo>
                    <a:lnTo>
                      <a:pt x="692" y="2164"/>
                    </a:lnTo>
                    <a:lnTo>
                      <a:pt x="695" y="2162"/>
                    </a:lnTo>
                    <a:lnTo>
                      <a:pt x="697" y="2158"/>
                    </a:lnTo>
                    <a:lnTo>
                      <a:pt x="699" y="2153"/>
                    </a:lnTo>
                    <a:lnTo>
                      <a:pt x="704" y="2148"/>
                    </a:lnTo>
                    <a:lnTo>
                      <a:pt x="731" y="2137"/>
                    </a:lnTo>
                    <a:lnTo>
                      <a:pt x="738" y="2129"/>
                    </a:lnTo>
                    <a:lnTo>
                      <a:pt x="738" y="2128"/>
                    </a:lnTo>
                    <a:lnTo>
                      <a:pt x="733" y="2129"/>
                    </a:lnTo>
                    <a:lnTo>
                      <a:pt x="727" y="2133"/>
                    </a:lnTo>
                    <a:lnTo>
                      <a:pt x="723" y="2134"/>
                    </a:lnTo>
                    <a:lnTo>
                      <a:pt x="707" y="2129"/>
                    </a:lnTo>
                    <a:lnTo>
                      <a:pt x="704" y="2130"/>
                    </a:lnTo>
                    <a:lnTo>
                      <a:pt x="698" y="2137"/>
                    </a:lnTo>
                    <a:lnTo>
                      <a:pt x="689" y="2144"/>
                    </a:lnTo>
                    <a:lnTo>
                      <a:pt x="685" y="2144"/>
                    </a:lnTo>
                    <a:lnTo>
                      <a:pt x="679" y="2139"/>
                    </a:lnTo>
                    <a:lnTo>
                      <a:pt x="679" y="2136"/>
                    </a:lnTo>
                    <a:lnTo>
                      <a:pt x="678" y="2133"/>
                    </a:lnTo>
                    <a:lnTo>
                      <a:pt x="684" y="2127"/>
                    </a:lnTo>
                    <a:lnTo>
                      <a:pt x="686" y="2125"/>
                    </a:lnTo>
                    <a:lnTo>
                      <a:pt x="690" y="2117"/>
                    </a:lnTo>
                    <a:lnTo>
                      <a:pt x="690" y="2114"/>
                    </a:lnTo>
                    <a:lnTo>
                      <a:pt x="683" y="2116"/>
                    </a:lnTo>
                    <a:lnTo>
                      <a:pt x="682" y="2112"/>
                    </a:lnTo>
                    <a:lnTo>
                      <a:pt x="682" y="2107"/>
                    </a:lnTo>
                    <a:lnTo>
                      <a:pt x="682" y="2099"/>
                    </a:lnTo>
                    <a:lnTo>
                      <a:pt x="680" y="2092"/>
                    </a:lnTo>
                    <a:lnTo>
                      <a:pt x="675" y="2081"/>
                    </a:lnTo>
                    <a:lnTo>
                      <a:pt x="672" y="2078"/>
                    </a:lnTo>
                    <a:lnTo>
                      <a:pt x="671" y="2074"/>
                    </a:lnTo>
                    <a:lnTo>
                      <a:pt x="666" y="2059"/>
                    </a:lnTo>
                    <a:lnTo>
                      <a:pt x="668" y="2055"/>
                    </a:lnTo>
                    <a:lnTo>
                      <a:pt x="671" y="2052"/>
                    </a:lnTo>
                    <a:lnTo>
                      <a:pt x="672" y="2051"/>
                    </a:lnTo>
                    <a:lnTo>
                      <a:pt x="663" y="2053"/>
                    </a:lnTo>
                    <a:lnTo>
                      <a:pt x="662" y="2056"/>
                    </a:lnTo>
                    <a:lnTo>
                      <a:pt x="664" y="2060"/>
                    </a:lnTo>
                    <a:lnTo>
                      <a:pt x="665" y="2065"/>
                    </a:lnTo>
                    <a:lnTo>
                      <a:pt x="666" y="2071"/>
                    </a:lnTo>
                    <a:lnTo>
                      <a:pt x="667" y="2077"/>
                    </a:lnTo>
                    <a:lnTo>
                      <a:pt x="670" y="2083"/>
                    </a:lnTo>
                    <a:lnTo>
                      <a:pt x="673" y="2086"/>
                    </a:lnTo>
                    <a:lnTo>
                      <a:pt x="677" y="2095"/>
                    </a:lnTo>
                    <a:lnTo>
                      <a:pt x="679" y="2104"/>
                    </a:lnTo>
                    <a:lnTo>
                      <a:pt x="678" y="2109"/>
                    </a:lnTo>
                    <a:lnTo>
                      <a:pt x="675" y="2114"/>
                    </a:lnTo>
                    <a:lnTo>
                      <a:pt x="670" y="2119"/>
                    </a:lnTo>
                    <a:lnTo>
                      <a:pt x="668" y="2124"/>
                    </a:lnTo>
                    <a:lnTo>
                      <a:pt x="668" y="2128"/>
                    </a:lnTo>
                    <a:lnTo>
                      <a:pt x="664" y="2132"/>
                    </a:lnTo>
                    <a:lnTo>
                      <a:pt x="661" y="2131"/>
                    </a:lnTo>
                    <a:lnTo>
                      <a:pt x="659" y="2131"/>
                    </a:lnTo>
                    <a:lnTo>
                      <a:pt x="661" y="2138"/>
                    </a:lnTo>
                    <a:lnTo>
                      <a:pt x="663" y="2145"/>
                    </a:lnTo>
                    <a:lnTo>
                      <a:pt x="661" y="2153"/>
                    </a:lnTo>
                    <a:lnTo>
                      <a:pt x="656" y="2157"/>
                    </a:lnTo>
                    <a:lnTo>
                      <a:pt x="654" y="2157"/>
                    </a:lnTo>
                    <a:lnTo>
                      <a:pt x="649" y="2161"/>
                    </a:lnTo>
                    <a:lnTo>
                      <a:pt x="636" y="2163"/>
                    </a:lnTo>
                    <a:lnTo>
                      <a:pt x="631" y="2162"/>
                    </a:lnTo>
                    <a:lnTo>
                      <a:pt x="623" y="2158"/>
                    </a:lnTo>
                    <a:lnTo>
                      <a:pt x="613" y="2156"/>
                    </a:lnTo>
                    <a:lnTo>
                      <a:pt x="609" y="2151"/>
                    </a:lnTo>
                    <a:lnTo>
                      <a:pt x="604" y="2142"/>
                    </a:lnTo>
                    <a:lnTo>
                      <a:pt x="601" y="2134"/>
                    </a:lnTo>
                    <a:lnTo>
                      <a:pt x="601" y="2127"/>
                    </a:lnTo>
                    <a:lnTo>
                      <a:pt x="603" y="2122"/>
                    </a:lnTo>
                    <a:lnTo>
                      <a:pt x="605" y="2118"/>
                    </a:lnTo>
                    <a:lnTo>
                      <a:pt x="609" y="2097"/>
                    </a:lnTo>
                    <a:lnTo>
                      <a:pt x="614" y="2080"/>
                    </a:lnTo>
                    <a:lnTo>
                      <a:pt x="626" y="2062"/>
                    </a:lnTo>
                    <a:lnTo>
                      <a:pt x="629" y="2055"/>
                    </a:lnTo>
                    <a:lnTo>
                      <a:pt x="630" y="2051"/>
                    </a:lnTo>
                    <a:lnTo>
                      <a:pt x="630" y="2049"/>
                    </a:lnTo>
                    <a:lnTo>
                      <a:pt x="628" y="2047"/>
                    </a:lnTo>
                    <a:lnTo>
                      <a:pt x="614" y="2069"/>
                    </a:lnTo>
                    <a:lnTo>
                      <a:pt x="604" y="2072"/>
                    </a:lnTo>
                    <a:lnTo>
                      <a:pt x="602" y="2067"/>
                    </a:lnTo>
                    <a:lnTo>
                      <a:pt x="602" y="2058"/>
                    </a:lnTo>
                    <a:lnTo>
                      <a:pt x="604" y="2056"/>
                    </a:lnTo>
                    <a:lnTo>
                      <a:pt x="611" y="2057"/>
                    </a:lnTo>
                    <a:lnTo>
                      <a:pt x="614" y="2052"/>
                    </a:lnTo>
                    <a:lnTo>
                      <a:pt x="610" y="2044"/>
                    </a:lnTo>
                    <a:lnTo>
                      <a:pt x="605" y="2042"/>
                    </a:lnTo>
                    <a:lnTo>
                      <a:pt x="604" y="2040"/>
                    </a:lnTo>
                    <a:lnTo>
                      <a:pt x="609" y="2034"/>
                    </a:lnTo>
                    <a:lnTo>
                      <a:pt x="620" y="2035"/>
                    </a:lnTo>
                    <a:lnTo>
                      <a:pt x="623" y="2031"/>
                    </a:lnTo>
                    <a:lnTo>
                      <a:pt x="627" y="2026"/>
                    </a:lnTo>
                    <a:lnTo>
                      <a:pt x="632" y="2018"/>
                    </a:lnTo>
                    <a:lnTo>
                      <a:pt x="634" y="2011"/>
                    </a:lnTo>
                    <a:lnTo>
                      <a:pt x="634" y="2005"/>
                    </a:lnTo>
                    <a:lnTo>
                      <a:pt x="633" y="2000"/>
                    </a:lnTo>
                    <a:lnTo>
                      <a:pt x="633" y="1996"/>
                    </a:lnTo>
                    <a:lnTo>
                      <a:pt x="634" y="1991"/>
                    </a:lnTo>
                    <a:lnTo>
                      <a:pt x="633" y="1985"/>
                    </a:lnTo>
                    <a:lnTo>
                      <a:pt x="629" y="1980"/>
                    </a:lnTo>
                    <a:lnTo>
                      <a:pt x="622" y="1974"/>
                    </a:lnTo>
                    <a:lnTo>
                      <a:pt x="620" y="1980"/>
                    </a:lnTo>
                    <a:lnTo>
                      <a:pt x="618" y="1983"/>
                    </a:lnTo>
                    <a:lnTo>
                      <a:pt x="615" y="1984"/>
                    </a:lnTo>
                    <a:lnTo>
                      <a:pt x="612" y="1981"/>
                    </a:lnTo>
                    <a:lnTo>
                      <a:pt x="609" y="1980"/>
                    </a:lnTo>
                    <a:lnTo>
                      <a:pt x="606" y="1977"/>
                    </a:lnTo>
                    <a:lnTo>
                      <a:pt x="602" y="1977"/>
                    </a:lnTo>
                    <a:lnTo>
                      <a:pt x="601" y="1975"/>
                    </a:lnTo>
                    <a:lnTo>
                      <a:pt x="600" y="1969"/>
                    </a:lnTo>
                    <a:lnTo>
                      <a:pt x="600" y="1962"/>
                    </a:lnTo>
                    <a:lnTo>
                      <a:pt x="604" y="1959"/>
                    </a:lnTo>
                    <a:lnTo>
                      <a:pt x="609" y="1956"/>
                    </a:lnTo>
                    <a:lnTo>
                      <a:pt x="612" y="1951"/>
                    </a:lnTo>
                    <a:lnTo>
                      <a:pt x="614" y="1944"/>
                    </a:lnTo>
                    <a:lnTo>
                      <a:pt x="615" y="1936"/>
                    </a:lnTo>
                    <a:lnTo>
                      <a:pt x="613" y="1927"/>
                    </a:lnTo>
                    <a:lnTo>
                      <a:pt x="609" y="1920"/>
                    </a:lnTo>
                    <a:lnTo>
                      <a:pt x="602" y="1927"/>
                    </a:lnTo>
                    <a:lnTo>
                      <a:pt x="599" y="1929"/>
                    </a:lnTo>
                    <a:lnTo>
                      <a:pt x="598" y="1924"/>
                    </a:lnTo>
                    <a:lnTo>
                      <a:pt x="597" y="1920"/>
                    </a:lnTo>
                    <a:lnTo>
                      <a:pt x="594" y="1914"/>
                    </a:lnTo>
                    <a:lnTo>
                      <a:pt x="590" y="1910"/>
                    </a:lnTo>
                    <a:lnTo>
                      <a:pt x="586" y="1908"/>
                    </a:lnTo>
                    <a:lnTo>
                      <a:pt x="586" y="1903"/>
                    </a:lnTo>
                    <a:lnTo>
                      <a:pt x="587" y="1899"/>
                    </a:lnTo>
                    <a:lnTo>
                      <a:pt x="589" y="1894"/>
                    </a:lnTo>
                    <a:lnTo>
                      <a:pt x="591" y="1882"/>
                    </a:lnTo>
                    <a:lnTo>
                      <a:pt x="593" y="1883"/>
                    </a:lnTo>
                    <a:lnTo>
                      <a:pt x="595" y="1882"/>
                    </a:lnTo>
                    <a:lnTo>
                      <a:pt x="594" y="1873"/>
                    </a:lnTo>
                    <a:lnTo>
                      <a:pt x="592" y="1865"/>
                    </a:lnTo>
                    <a:lnTo>
                      <a:pt x="590" y="1861"/>
                    </a:lnTo>
                    <a:lnTo>
                      <a:pt x="590" y="1859"/>
                    </a:lnTo>
                    <a:lnTo>
                      <a:pt x="589" y="1857"/>
                    </a:lnTo>
                    <a:lnTo>
                      <a:pt x="587" y="1851"/>
                    </a:lnTo>
                    <a:lnTo>
                      <a:pt x="585" y="1847"/>
                    </a:lnTo>
                    <a:lnTo>
                      <a:pt x="582" y="1836"/>
                    </a:lnTo>
                    <a:lnTo>
                      <a:pt x="579" y="1831"/>
                    </a:lnTo>
                    <a:lnTo>
                      <a:pt x="576" y="1829"/>
                    </a:lnTo>
                    <a:lnTo>
                      <a:pt x="572" y="1829"/>
                    </a:lnTo>
                    <a:lnTo>
                      <a:pt x="567" y="1832"/>
                    </a:lnTo>
                    <a:lnTo>
                      <a:pt x="556" y="1835"/>
                    </a:lnTo>
                    <a:lnTo>
                      <a:pt x="548" y="1837"/>
                    </a:lnTo>
                    <a:lnTo>
                      <a:pt x="546" y="1836"/>
                    </a:lnTo>
                    <a:lnTo>
                      <a:pt x="551" y="1832"/>
                    </a:lnTo>
                    <a:lnTo>
                      <a:pt x="557" y="1827"/>
                    </a:lnTo>
                    <a:lnTo>
                      <a:pt x="565" y="1824"/>
                    </a:lnTo>
                    <a:lnTo>
                      <a:pt x="567" y="1816"/>
                    </a:lnTo>
                    <a:lnTo>
                      <a:pt x="566" y="1810"/>
                    </a:lnTo>
                    <a:lnTo>
                      <a:pt x="567" y="1803"/>
                    </a:lnTo>
                    <a:lnTo>
                      <a:pt x="564" y="1797"/>
                    </a:lnTo>
                    <a:lnTo>
                      <a:pt x="567" y="1793"/>
                    </a:lnTo>
                    <a:lnTo>
                      <a:pt x="574" y="1789"/>
                    </a:lnTo>
                    <a:lnTo>
                      <a:pt x="577" y="1789"/>
                    </a:lnTo>
                    <a:lnTo>
                      <a:pt x="581" y="1784"/>
                    </a:lnTo>
                    <a:lnTo>
                      <a:pt x="571" y="1772"/>
                    </a:lnTo>
                    <a:lnTo>
                      <a:pt x="562" y="1765"/>
                    </a:lnTo>
                    <a:lnTo>
                      <a:pt x="559" y="1762"/>
                    </a:lnTo>
                    <a:lnTo>
                      <a:pt x="557" y="1757"/>
                    </a:lnTo>
                    <a:lnTo>
                      <a:pt x="555" y="1749"/>
                    </a:lnTo>
                    <a:lnTo>
                      <a:pt x="552" y="1742"/>
                    </a:lnTo>
                    <a:lnTo>
                      <a:pt x="548" y="1735"/>
                    </a:lnTo>
                    <a:lnTo>
                      <a:pt x="542" y="1728"/>
                    </a:lnTo>
                    <a:lnTo>
                      <a:pt x="526" y="1715"/>
                    </a:lnTo>
                    <a:lnTo>
                      <a:pt x="521" y="1706"/>
                    </a:lnTo>
                    <a:lnTo>
                      <a:pt x="516" y="1693"/>
                    </a:lnTo>
                    <a:lnTo>
                      <a:pt x="513" y="1687"/>
                    </a:lnTo>
                    <a:lnTo>
                      <a:pt x="511" y="1683"/>
                    </a:lnTo>
                    <a:lnTo>
                      <a:pt x="500" y="1672"/>
                    </a:lnTo>
                    <a:lnTo>
                      <a:pt x="498" y="1668"/>
                    </a:lnTo>
                    <a:lnTo>
                      <a:pt x="510" y="1656"/>
                    </a:lnTo>
                    <a:lnTo>
                      <a:pt x="511" y="1651"/>
                    </a:lnTo>
                    <a:lnTo>
                      <a:pt x="506" y="1636"/>
                    </a:lnTo>
                    <a:lnTo>
                      <a:pt x="501" y="1625"/>
                    </a:lnTo>
                    <a:lnTo>
                      <a:pt x="496" y="1621"/>
                    </a:lnTo>
                    <a:lnTo>
                      <a:pt x="489" y="1619"/>
                    </a:lnTo>
                    <a:lnTo>
                      <a:pt x="482" y="1615"/>
                    </a:lnTo>
                    <a:lnTo>
                      <a:pt x="475" y="1607"/>
                    </a:lnTo>
                    <a:lnTo>
                      <a:pt x="469" y="1601"/>
                    </a:lnTo>
                    <a:lnTo>
                      <a:pt x="459" y="1596"/>
                    </a:lnTo>
                    <a:lnTo>
                      <a:pt x="443" y="1582"/>
                    </a:lnTo>
                    <a:lnTo>
                      <a:pt x="419" y="1567"/>
                    </a:lnTo>
                    <a:lnTo>
                      <a:pt x="408" y="1558"/>
                    </a:lnTo>
                    <a:lnTo>
                      <a:pt x="401" y="1554"/>
                    </a:lnTo>
                    <a:lnTo>
                      <a:pt x="392" y="1554"/>
                    </a:lnTo>
                    <a:lnTo>
                      <a:pt x="376" y="1545"/>
                    </a:lnTo>
                    <a:lnTo>
                      <a:pt x="362" y="1543"/>
                    </a:lnTo>
                    <a:lnTo>
                      <a:pt x="353" y="1544"/>
                    </a:lnTo>
                    <a:lnTo>
                      <a:pt x="350" y="1542"/>
                    </a:lnTo>
                    <a:lnTo>
                      <a:pt x="344" y="1534"/>
                    </a:lnTo>
                    <a:lnTo>
                      <a:pt x="334" y="1529"/>
                    </a:lnTo>
                    <a:lnTo>
                      <a:pt x="329" y="1531"/>
                    </a:lnTo>
                    <a:lnTo>
                      <a:pt x="322" y="1540"/>
                    </a:lnTo>
                    <a:lnTo>
                      <a:pt x="315" y="1549"/>
                    </a:lnTo>
                    <a:lnTo>
                      <a:pt x="310" y="1550"/>
                    </a:lnTo>
                    <a:lnTo>
                      <a:pt x="304" y="1542"/>
                    </a:lnTo>
                    <a:lnTo>
                      <a:pt x="301" y="1536"/>
                    </a:lnTo>
                    <a:lnTo>
                      <a:pt x="298" y="1534"/>
                    </a:lnTo>
                    <a:lnTo>
                      <a:pt x="295" y="1536"/>
                    </a:lnTo>
                    <a:lnTo>
                      <a:pt x="290" y="1544"/>
                    </a:lnTo>
                    <a:lnTo>
                      <a:pt x="285" y="1549"/>
                    </a:lnTo>
                    <a:lnTo>
                      <a:pt x="277" y="1556"/>
                    </a:lnTo>
                    <a:lnTo>
                      <a:pt x="271" y="1559"/>
                    </a:lnTo>
                    <a:lnTo>
                      <a:pt x="263" y="1559"/>
                    </a:lnTo>
                    <a:lnTo>
                      <a:pt x="261" y="1562"/>
                    </a:lnTo>
                    <a:lnTo>
                      <a:pt x="258" y="1562"/>
                    </a:lnTo>
                    <a:lnTo>
                      <a:pt x="254" y="1560"/>
                    </a:lnTo>
                    <a:lnTo>
                      <a:pt x="250" y="1555"/>
                    </a:lnTo>
                    <a:lnTo>
                      <a:pt x="246" y="1549"/>
                    </a:lnTo>
                    <a:lnTo>
                      <a:pt x="243" y="1546"/>
                    </a:lnTo>
                    <a:lnTo>
                      <a:pt x="240" y="1545"/>
                    </a:lnTo>
                    <a:lnTo>
                      <a:pt x="234" y="1549"/>
                    </a:lnTo>
                    <a:lnTo>
                      <a:pt x="226" y="1558"/>
                    </a:lnTo>
                    <a:lnTo>
                      <a:pt x="223" y="1560"/>
                    </a:lnTo>
                    <a:lnTo>
                      <a:pt x="219" y="1559"/>
                    </a:lnTo>
                    <a:lnTo>
                      <a:pt x="216" y="1556"/>
                    </a:lnTo>
                    <a:lnTo>
                      <a:pt x="208" y="1549"/>
                    </a:lnTo>
                    <a:lnTo>
                      <a:pt x="204" y="1550"/>
                    </a:lnTo>
                    <a:lnTo>
                      <a:pt x="201" y="1552"/>
                    </a:lnTo>
                    <a:lnTo>
                      <a:pt x="202" y="1559"/>
                    </a:lnTo>
                    <a:lnTo>
                      <a:pt x="209" y="1573"/>
                    </a:lnTo>
                    <a:lnTo>
                      <a:pt x="215" y="1584"/>
                    </a:lnTo>
                    <a:lnTo>
                      <a:pt x="210" y="1585"/>
                    </a:lnTo>
                    <a:lnTo>
                      <a:pt x="163" y="1571"/>
                    </a:lnTo>
                    <a:lnTo>
                      <a:pt x="158" y="1567"/>
                    </a:lnTo>
                    <a:lnTo>
                      <a:pt x="149" y="1559"/>
                    </a:lnTo>
                    <a:lnTo>
                      <a:pt x="142" y="1553"/>
                    </a:lnTo>
                    <a:lnTo>
                      <a:pt x="130" y="1540"/>
                    </a:lnTo>
                    <a:lnTo>
                      <a:pt x="121" y="1532"/>
                    </a:lnTo>
                    <a:lnTo>
                      <a:pt x="117" y="1526"/>
                    </a:lnTo>
                    <a:lnTo>
                      <a:pt x="117" y="1522"/>
                    </a:lnTo>
                    <a:lnTo>
                      <a:pt x="120" y="1516"/>
                    </a:lnTo>
                    <a:lnTo>
                      <a:pt x="138" y="1498"/>
                    </a:lnTo>
                    <a:lnTo>
                      <a:pt x="145" y="1494"/>
                    </a:lnTo>
                    <a:lnTo>
                      <a:pt x="160" y="1489"/>
                    </a:lnTo>
                    <a:lnTo>
                      <a:pt x="163" y="1486"/>
                    </a:lnTo>
                    <a:lnTo>
                      <a:pt x="165" y="1484"/>
                    </a:lnTo>
                    <a:lnTo>
                      <a:pt x="161" y="1480"/>
                    </a:lnTo>
                    <a:lnTo>
                      <a:pt x="142" y="1482"/>
                    </a:lnTo>
                    <a:lnTo>
                      <a:pt x="125" y="1479"/>
                    </a:lnTo>
                    <a:lnTo>
                      <a:pt x="110" y="1471"/>
                    </a:lnTo>
                    <a:lnTo>
                      <a:pt x="107" y="1469"/>
                    </a:lnTo>
                    <a:lnTo>
                      <a:pt x="105" y="1464"/>
                    </a:lnTo>
                    <a:lnTo>
                      <a:pt x="102" y="1457"/>
                    </a:lnTo>
                    <a:lnTo>
                      <a:pt x="103" y="1450"/>
                    </a:lnTo>
                    <a:lnTo>
                      <a:pt x="107" y="1441"/>
                    </a:lnTo>
                    <a:lnTo>
                      <a:pt x="109" y="1435"/>
                    </a:lnTo>
                    <a:lnTo>
                      <a:pt x="109" y="1432"/>
                    </a:lnTo>
                    <a:lnTo>
                      <a:pt x="91" y="1453"/>
                    </a:lnTo>
                    <a:lnTo>
                      <a:pt x="83" y="1460"/>
                    </a:lnTo>
                    <a:lnTo>
                      <a:pt x="77" y="1458"/>
                    </a:lnTo>
                    <a:lnTo>
                      <a:pt x="73" y="1455"/>
                    </a:lnTo>
                    <a:lnTo>
                      <a:pt x="71" y="1451"/>
                    </a:lnTo>
                    <a:lnTo>
                      <a:pt x="71" y="1446"/>
                    </a:lnTo>
                    <a:lnTo>
                      <a:pt x="71" y="1443"/>
                    </a:lnTo>
                    <a:lnTo>
                      <a:pt x="73" y="1441"/>
                    </a:lnTo>
                    <a:lnTo>
                      <a:pt x="63" y="1433"/>
                    </a:lnTo>
                    <a:lnTo>
                      <a:pt x="58" y="1426"/>
                    </a:lnTo>
                    <a:lnTo>
                      <a:pt x="58" y="1419"/>
                    </a:lnTo>
                    <a:lnTo>
                      <a:pt x="61" y="1412"/>
                    </a:lnTo>
                    <a:lnTo>
                      <a:pt x="65" y="1406"/>
                    </a:lnTo>
                    <a:lnTo>
                      <a:pt x="68" y="1403"/>
                    </a:lnTo>
                    <a:lnTo>
                      <a:pt x="77" y="1400"/>
                    </a:lnTo>
                    <a:lnTo>
                      <a:pt x="111" y="1394"/>
                    </a:lnTo>
                    <a:lnTo>
                      <a:pt x="134" y="1400"/>
                    </a:lnTo>
                    <a:lnTo>
                      <a:pt x="142" y="1382"/>
                    </a:lnTo>
                    <a:lnTo>
                      <a:pt x="148" y="1376"/>
                    </a:lnTo>
                    <a:lnTo>
                      <a:pt x="164" y="1370"/>
                    </a:lnTo>
                    <a:lnTo>
                      <a:pt x="189" y="1370"/>
                    </a:lnTo>
                    <a:lnTo>
                      <a:pt x="206" y="1373"/>
                    </a:lnTo>
                    <a:lnTo>
                      <a:pt x="214" y="1377"/>
                    </a:lnTo>
                    <a:lnTo>
                      <a:pt x="225" y="1386"/>
                    </a:lnTo>
                    <a:lnTo>
                      <a:pt x="226" y="1383"/>
                    </a:lnTo>
                    <a:lnTo>
                      <a:pt x="223" y="1375"/>
                    </a:lnTo>
                    <a:lnTo>
                      <a:pt x="223" y="1368"/>
                    </a:lnTo>
                    <a:lnTo>
                      <a:pt x="227" y="1356"/>
                    </a:lnTo>
                    <a:lnTo>
                      <a:pt x="230" y="1348"/>
                    </a:lnTo>
                    <a:lnTo>
                      <a:pt x="228" y="1340"/>
                    </a:lnTo>
                    <a:lnTo>
                      <a:pt x="223" y="1332"/>
                    </a:lnTo>
                    <a:lnTo>
                      <a:pt x="215" y="1321"/>
                    </a:lnTo>
                    <a:lnTo>
                      <a:pt x="210" y="1321"/>
                    </a:lnTo>
                    <a:lnTo>
                      <a:pt x="205" y="1323"/>
                    </a:lnTo>
                    <a:lnTo>
                      <a:pt x="199" y="1329"/>
                    </a:lnTo>
                    <a:lnTo>
                      <a:pt x="186" y="1344"/>
                    </a:lnTo>
                    <a:lnTo>
                      <a:pt x="180" y="1347"/>
                    </a:lnTo>
                    <a:lnTo>
                      <a:pt x="169" y="1348"/>
                    </a:lnTo>
                    <a:lnTo>
                      <a:pt x="164" y="1346"/>
                    </a:lnTo>
                    <a:lnTo>
                      <a:pt x="158" y="1344"/>
                    </a:lnTo>
                    <a:lnTo>
                      <a:pt x="150" y="1336"/>
                    </a:lnTo>
                    <a:lnTo>
                      <a:pt x="147" y="1334"/>
                    </a:lnTo>
                    <a:lnTo>
                      <a:pt x="143" y="1338"/>
                    </a:lnTo>
                    <a:lnTo>
                      <a:pt x="139" y="1346"/>
                    </a:lnTo>
                    <a:lnTo>
                      <a:pt x="134" y="1352"/>
                    </a:lnTo>
                    <a:lnTo>
                      <a:pt x="130" y="1356"/>
                    </a:lnTo>
                    <a:lnTo>
                      <a:pt x="127" y="1357"/>
                    </a:lnTo>
                    <a:lnTo>
                      <a:pt x="121" y="1356"/>
                    </a:lnTo>
                    <a:lnTo>
                      <a:pt x="99" y="1343"/>
                    </a:lnTo>
                    <a:lnTo>
                      <a:pt x="94" y="1337"/>
                    </a:lnTo>
                    <a:lnTo>
                      <a:pt x="94" y="1329"/>
                    </a:lnTo>
                    <a:lnTo>
                      <a:pt x="87" y="1320"/>
                    </a:lnTo>
                    <a:lnTo>
                      <a:pt x="80" y="1318"/>
                    </a:lnTo>
                    <a:lnTo>
                      <a:pt x="79" y="1315"/>
                    </a:lnTo>
                    <a:lnTo>
                      <a:pt x="88" y="1302"/>
                    </a:lnTo>
                    <a:lnTo>
                      <a:pt x="96" y="1297"/>
                    </a:lnTo>
                    <a:lnTo>
                      <a:pt x="95" y="1295"/>
                    </a:lnTo>
                    <a:lnTo>
                      <a:pt x="84" y="1295"/>
                    </a:lnTo>
                    <a:lnTo>
                      <a:pt x="77" y="1302"/>
                    </a:lnTo>
                    <a:lnTo>
                      <a:pt x="73" y="1303"/>
                    </a:lnTo>
                    <a:lnTo>
                      <a:pt x="64" y="1303"/>
                    </a:lnTo>
                    <a:lnTo>
                      <a:pt x="54" y="1300"/>
                    </a:lnTo>
                    <a:lnTo>
                      <a:pt x="50" y="1296"/>
                    </a:lnTo>
                    <a:lnTo>
                      <a:pt x="45" y="1289"/>
                    </a:lnTo>
                    <a:lnTo>
                      <a:pt x="41" y="1285"/>
                    </a:lnTo>
                    <a:lnTo>
                      <a:pt x="26" y="1279"/>
                    </a:lnTo>
                    <a:lnTo>
                      <a:pt x="23" y="1276"/>
                    </a:lnTo>
                    <a:lnTo>
                      <a:pt x="20" y="1270"/>
                    </a:lnTo>
                    <a:lnTo>
                      <a:pt x="8" y="1254"/>
                    </a:lnTo>
                    <a:lnTo>
                      <a:pt x="1" y="1242"/>
                    </a:lnTo>
                    <a:lnTo>
                      <a:pt x="0" y="1235"/>
                    </a:lnTo>
                    <a:lnTo>
                      <a:pt x="8" y="1221"/>
                    </a:lnTo>
                    <a:lnTo>
                      <a:pt x="8" y="1217"/>
                    </a:lnTo>
                    <a:lnTo>
                      <a:pt x="5" y="1211"/>
                    </a:lnTo>
                    <a:lnTo>
                      <a:pt x="3" y="1206"/>
                    </a:lnTo>
                    <a:lnTo>
                      <a:pt x="5" y="1200"/>
                    </a:lnTo>
                    <a:lnTo>
                      <a:pt x="12" y="1185"/>
                    </a:lnTo>
                    <a:lnTo>
                      <a:pt x="14" y="1181"/>
                    </a:lnTo>
                    <a:lnTo>
                      <a:pt x="28" y="1173"/>
                    </a:lnTo>
                    <a:lnTo>
                      <a:pt x="41" y="1160"/>
                    </a:lnTo>
                    <a:lnTo>
                      <a:pt x="45" y="1158"/>
                    </a:lnTo>
                    <a:lnTo>
                      <a:pt x="50" y="1157"/>
                    </a:lnTo>
                    <a:lnTo>
                      <a:pt x="67" y="1158"/>
                    </a:lnTo>
                    <a:lnTo>
                      <a:pt x="72" y="1155"/>
                    </a:lnTo>
                    <a:lnTo>
                      <a:pt x="77" y="1148"/>
                    </a:lnTo>
                    <a:lnTo>
                      <a:pt x="84" y="1142"/>
                    </a:lnTo>
                    <a:lnTo>
                      <a:pt x="99" y="1133"/>
                    </a:lnTo>
                    <a:lnTo>
                      <a:pt x="134" y="1118"/>
                    </a:lnTo>
                    <a:lnTo>
                      <a:pt x="136" y="1117"/>
                    </a:lnTo>
                    <a:lnTo>
                      <a:pt x="136" y="1114"/>
                    </a:lnTo>
                    <a:lnTo>
                      <a:pt x="133" y="1106"/>
                    </a:lnTo>
                    <a:lnTo>
                      <a:pt x="133" y="1103"/>
                    </a:lnTo>
                    <a:lnTo>
                      <a:pt x="140" y="1096"/>
                    </a:lnTo>
                    <a:lnTo>
                      <a:pt x="155" y="1085"/>
                    </a:lnTo>
                    <a:lnTo>
                      <a:pt x="166" y="1080"/>
                    </a:lnTo>
                    <a:lnTo>
                      <a:pt x="173" y="1080"/>
                    </a:lnTo>
                    <a:lnTo>
                      <a:pt x="179" y="1077"/>
                    </a:lnTo>
                    <a:lnTo>
                      <a:pt x="187" y="1071"/>
                    </a:lnTo>
                    <a:lnTo>
                      <a:pt x="191" y="1070"/>
                    </a:lnTo>
                    <a:lnTo>
                      <a:pt x="218" y="1067"/>
                    </a:lnTo>
                    <a:lnTo>
                      <a:pt x="230" y="1071"/>
                    </a:lnTo>
                    <a:lnTo>
                      <a:pt x="236" y="1070"/>
                    </a:lnTo>
                    <a:lnTo>
                      <a:pt x="240" y="1068"/>
                    </a:lnTo>
                    <a:lnTo>
                      <a:pt x="245" y="1060"/>
                    </a:lnTo>
                    <a:lnTo>
                      <a:pt x="254" y="1041"/>
                    </a:lnTo>
                    <a:lnTo>
                      <a:pt x="259" y="1029"/>
                    </a:lnTo>
                    <a:lnTo>
                      <a:pt x="264" y="1010"/>
                    </a:lnTo>
                    <a:lnTo>
                      <a:pt x="270" y="981"/>
                    </a:lnTo>
                    <a:lnTo>
                      <a:pt x="274" y="952"/>
                    </a:lnTo>
                    <a:lnTo>
                      <a:pt x="277" y="924"/>
                    </a:lnTo>
                    <a:lnTo>
                      <a:pt x="280" y="906"/>
                    </a:lnTo>
                    <a:lnTo>
                      <a:pt x="281" y="900"/>
                    </a:lnTo>
                    <a:lnTo>
                      <a:pt x="287" y="892"/>
                    </a:lnTo>
                    <a:lnTo>
                      <a:pt x="293" y="885"/>
                    </a:lnTo>
                    <a:lnTo>
                      <a:pt x="303" y="880"/>
                    </a:lnTo>
                    <a:lnTo>
                      <a:pt x="302" y="877"/>
                    </a:lnTo>
                    <a:lnTo>
                      <a:pt x="298" y="873"/>
                    </a:lnTo>
                    <a:lnTo>
                      <a:pt x="294" y="871"/>
                    </a:lnTo>
                    <a:lnTo>
                      <a:pt x="290" y="872"/>
                    </a:lnTo>
                    <a:lnTo>
                      <a:pt x="283" y="879"/>
                    </a:lnTo>
                    <a:lnTo>
                      <a:pt x="275" y="883"/>
                    </a:lnTo>
                    <a:lnTo>
                      <a:pt x="266" y="882"/>
                    </a:lnTo>
                    <a:lnTo>
                      <a:pt x="260" y="884"/>
                    </a:lnTo>
                    <a:lnTo>
                      <a:pt x="255" y="890"/>
                    </a:lnTo>
                    <a:lnTo>
                      <a:pt x="246" y="895"/>
                    </a:lnTo>
                    <a:lnTo>
                      <a:pt x="239" y="894"/>
                    </a:lnTo>
                    <a:lnTo>
                      <a:pt x="229" y="885"/>
                    </a:lnTo>
                    <a:lnTo>
                      <a:pt x="223" y="883"/>
                    </a:lnTo>
                    <a:lnTo>
                      <a:pt x="209" y="884"/>
                    </a:lnTo>
                    <a:lnTo>
                      <a:pt x="205" y="881"/>
                    </a:lnTo>
                    <a:lnTo>
                      <a:pt x="202" y="875"/>
                    </a:lnTo>
                    <a:lnTo>
                      <a:pt x="199" y="866"/>
                    </a:lnTo>
                    <a:lnTo>
                      <a:pt x="197" y="854"/>
                    </a:lnTo>
                    <a:lnTo>
                      <a:pt x="197" y="842"/>
                    </a:lnTo>
                    <a:lnTo>
                      <a:pt x="202" y="821"/>
                    </a:lnTo>
                    <a:lnTo>
                      <a:pt x="204" y="815"/>
                    </a:lnTo>
                    <a:lnTo>
                      <a:pt x="217" y="790"/>
                    </a:lnTo>
                    <a:lnTo>
                      <a:pt x="226" y="778"/>
                    </a:lnTo>
                    <a:lnTo>
                      <a:pt x="234" y="769"/>
                    </a:lnTo>
                    <a:lnTo>
                      <a:pt x="240" y="764"/>
                    </a:lnTo>
                    <a:lnTo>
                      <a:pt x="246" y="762"/>
                    </a:lnTo>
                    <a:lnTo>
                      <a:pt x="251" y="756"/>
                    </a:lnTo>
                    <a:lnTo>
                      <a:pt x="261" y="739"/>
                    </a:lnTo>
                    <a:lnTo>
                      <a:pt x="272" y="723"/>
                    </a:lnTo>
                    <a:lnTo>
                      <a:pt x="285" y="695"/>
                    </a:lnTo>
                    <a:lnTo>
                      <a:pt x="291" y="687"/>
                    </a:lnTo>
                    <a:lnTo>
                      <a:pt x="313" y="674"/>
                    </a:lnTo>
                    <a:lnTo>
                      <a:pt x="319" y="674"/>
                    </a:lnTo>
                    <a:lnTo>
                      <a:pt x="324" y="677"/>
                    </a:lnTo>
                    <a:lnTo>
                      <a:pt x="329" y="684"/>
                    </a:lnTo>
                    <a:lnTo>
                      <a:pt x="342" y="712"/>
                    </a:lnTo>
                    <a:lnTo>
                      <a:pt x="343" y="712"/>
                    </a:lnTo>
                    <a:lnTo>
                      <a:pt x="341" y="701"/>
                    </a:lnTo>
                    <a:lnTo>
                      <a:pt x="336" y="668"/>
                    </a:lnTo>
                    <a:lnTo>
                      <a:pt x="337" y="655"/>
                    </a:lnTo>
                    <a:lnTo>
                      <a:pt x="344" y="640"/>
                    </a:lnTo>
                    <a:lnTo>
                      <a:pt x="347" y="637"/>
                    </a:lnTo>
                    <a:lnTo>
                      <a:pt x="356" y="638"/>
                    </a:lnTo>
                    <a:lnTo>
                      <a:pt x="369" y="643"/>
                    </a:lnTo>
                    <a:lnTo>
                      <a:pt x="377" y="648"/>
                    </a:lnTo>
                    <a:lnTo>
                      <a:pt x="384" y="656"/>
                    </a:lnTo>
                    <a:lnTo>
                      <a:pt x="392" y="661"/>
                    </a:lnTo>
                    <a:lnTo>
                      <a:pt x="396" y="661"/>
                    </a:lnTo>
                    <a:lnTo>
                      <a:pt x="399" y="657"/>
                    </a:lnTo>
                    <a:lnTo>
                      <a:pt x="403" y="644"/>
                    </a:lnTo>
                    <a:lnTo>
                      <a:pt x="409" y="623"/>
                    </a:lnTo>
                    <a:lnTo>
                      <a:pt x="411" y="596"/>
                    </a:lnTo>
                    <a:lnTo>
                      <a:pt x="410" y="564"/>
                    </a:lnTo>
                    <a:lnTo>
                      <a:pt x="408" y="540"/>
                    </a:lnTo>
                    <a:lnTo>
                      <a:pt x="406" y="525"/>
                    </a:lnTo>
                    <a:lnTo>
                      <a:pt x="407" y="512"/>
                    </a:lnTo>
                    <a:lnTo>
                      <a:pt x="414" y="497"/>
                    </a:lnTo>
                    <a:lnTo>
                      <a:pt x="420" y="485"/>
                    </a:lnTo>
                    <a:lnTo>
                      <a:pt x="434" y="469"/>
                    </a:lnTo>
                    <a:lnTo>
                      <a:pt x="446" y="465"/>
                    </a:lnTo>
                    <a:lnTo>
                      <a:pt x="453" y="466"/>
                    </a:lnTo>
                    <a:lnTo>
                      <a:pt x="462" y="474"/>
                    </a:lnTo>
                    <a:lnTo>
                      <a:pt x="475" y="478"/>
                    </a:lnTo>
                    <a:lnTo>
                      <a:pt x="486" y="493"/>
                    </a:lnTo>
                    <a:lnTo>
                      <a:pt x="504" y="526"/>
                    </a:lnTo>
                    <a:lnTo>
                      <a:pt x="517" y="542"/>
                    </a:lnTo>
                    <a:lnTo>
                      <a:pt x="527" y="550"/>
                    </a:lnTo>
                    <a:lnTo>
                      <a:pt x="537" y="562"/>
                    </a:lnTo>
                    <a:lnTo>
                      <a:pt x="552" y="588"/>
                    </a:lnTo>
                    <a:lnTo>
                      <a:pt x="559" y="599"/>
                    </a:lnTo>
                    <a:lnTo>
                      <a:pt x="564" y="603"/>
                    </a:lnTo>
                    <a:lnTo>
                      <a:pt x="568" y="604"/>
                    </a:lnTo>
                    <a:lnTo>
                      <a:pt x="567" y="597"/>
                    </a:lnTo>
                    <a:lnTo>
                      <a:pt x="559" y="581"/>
                    </a:lnTo>
                    <a:lnTo>
                      <a:pt x="549" y="564"/>
                    </a:lnTo>
                    <a:lnTo>
                      <a:pt x="525" y="533"/>
                    </a:lnTo>
                    <a:lnTo>
                      <a:pt x="511" y="511"/>
                    </a:lnTo>
                    <a:lnTo>
                      <a:pt x="500" y="485"/>
                    </a:lnTo>
                    <a:lnTo>
                      <a:pt x="491" y="469"/>
                    </a:lnTo>
                    <a:lnTo>
                      <a:pt x="475" y="454"/>
                    </a:lnTo>
                    <a:lnTo>
                      <a:pt x="475" y="448"/>
                    </a:lnTo>
                    <a:lnTo>
                      <a:pt x="494" y="426"/>
                    </a:lnTo>
                    <a:lnTo>
                      <a:pt x="529" y="407"/>
                    </a:lnTo>
                    <a:lnTo>
                      <a:pt x="569" y="391"/>
                    </a:lnTo>
                    <a:lnTo>
                      <a:pt x="582" y="393"/>
                    </a:lnTo>
                    <a:lnTo>
                      <a:pt x="605" y="386"/>
                    </a:lnTo>
                    <a:lnTo>
                      <a:pt x="608" y="377"/>
                    </a:lnTo>
                    <a:lnTo>
                      <a:pt x="613" y="372"/>
                    </a:lnTo>
                    <a:lnTo>
                      <a:pt x="634" y="359"/>
                    </a:lnTo>
                    <a:lnTo>
                      <a:pt x="641" y="359"/>
                    </a:lnTo>
                    <a:lnTo>
                      <a:pt x="650" y="365"/>
                    </a:lnTo>
                    <a:lnTo>
                      <a:pt x="660" y="378"/>
                    </a:lnTo>
                    <a:lnTo>
                      <a:pt x="665" y="389"/>
                    </a:lnTo>
                    <a:lnTo>
                      <a:pt x="671" y="408"/>
                    </a:lnTo>
                    <a:lnTo>
                      <a:pt x="674" y="434"/>
                    </a:lnTo>
                    <a:lnTo>
                      <a:pt x="674" y="514"/>
                    </a:lnTo>
                    <a:lnTo>
                      <a:pt x="674" y="529"/>
                    </a:lnTo>
                    <a:lnTo>
                      <a:pt x="675" y="535"/>
                    </a:lnTo>
                    <a:lnTo>
                      <a:pt x="680" y="526"/>
                    </a:lnTo>
                    <a:lnTo>
                      <a:pt x="685" y="511"/>
                    </a:lnTo>
                    <a:lnTo>
                      <a:pt x="690" y="499"/>
                    </a:lnTo>
                    <a:lnTo>
                      <a:pt x="693" y="482"/>
                    </a:lnTo>
                    <a:lnTo>
                      <a:pt x="696" y="458"/>
                    </a:lnTo>
                    <a:lnTo>
                      <a:pt x="697" y="440"/>
                    </a:lnTo>
                    <a:lnTo>
                      <a:pt x="691" y="419"/>
                    </a:lnTo>
                    <a:lnTo>
                      <a:pt x="691" y="385"/>
                    </a:lnTo>
                    <a:lnTo>
                      <a:pt x="694" y="367"/>
                    </a:lnTo>
                    <a:lnTo>
                      <a:pt x="703" y="367"/>
                    </a:lnTo>
                    <a:lnTo>
                      <a:pt x="739" y="430"/>
                    </a:lnTo>
                    <a:lnTo>
                      <a:pt x="753" y="443"/>
                    </a:lnTo>
                    <a:lnTo>
                      <a:pt x="769" y="476"/>
                    </a:lnTo>
                    <a:lnTo>
                      <a:pt x="787" y="472"/>
                    </a:lnTo>
                    <a:lnTo>
                      <a:pt x="805" y="476"/>
                    </a:lnTo>
                    <a:lnTo>
                      <a:pt x="812" y="475"/>
                    </a:lnTo>
                    <a:lnTo>
                      <a:pt x="816" y="470"/>
                    </a:lnTo>
                    <a:lnTo>
                      <a:pt x="811" y="456"/>
                    </a:lnTo>
                    <a:lnTo>
                      <a:pt x="786" y="419"/>
                    </a:lnTo>
                    <a:lnTo>
                      <a:pt x="775" y="389"/>
                    </a:lnTo>
                    <a:lnTo>
                      <a:pt x="767" y="350"/>
                    </a:lnTo>
                    <a:lnTo>
                      <a:pt x="765" y="330"/>
                    </a:lnTo>
                    <a:lnTo>
                      <a:pt x="771" y="326"/>
                    </a:lnTo>
                    <a:lnTo>
                      <a:pt x="799" y="327"/>
                    </a:lnTo>
                    <a:lnTo>
                      <a:pt x="840" y="344"/>
                    </a:lnTo>
                    <a:lnTo>
                      <a:pt x="893" y="405"/>
                    </a:lnTo>
                    <a:lnTo>
                      <a:pt x="919" y="425"/>
                    </a:lnTo>
                    <a:lnTo>
                      <a:pt x="965" y="492"/>
                    </a:lnTo>
                    <a:lnTo>
                      <a:pt x="979" y="502"/>
                    </a:lnTo>
                    <a:lnTo>
                      <a:pt x="985" y="504"/>
                    </a:lnTo>
                    <a:lnTo>
                      <a:pt x="989" y="496"/>
                    </a:lnTo>
                    <a:lnTo>
                      <a:pt x="992" y="487"/>
                    </a:lnTo>
                    <a:lnTo>
                      <a:pt x="992" y="475"/>
                    </a:lnTo>
                    <a:lnTo>
                      <a:pt x="990" y="460"/>
                    </a:lnTo>
                    <a:lnTo>
                      <a:pt x="989" y="443"/>
                    </a:lnTo>
                    <a:lnTo>
                      <a:pt x="988" y="423"/>
                    </a:lnTo>
                    <a:lnTo>
                      <a:pt x="991" y="383"/>
                    </a:lnTo>
                    <a:lnTo>
                      <a:pt x="999" y="369"/>
                    </a:lnTo>
                    <a:lnTo>
                      <a:pt x="1002" y="354"/>
                    </a:lnTo>
                    <a:lnTo>
                      <a:pt x="999" y="327"/>
                    </a:lnTo>
                    <a:lnTo>
                      <a:pt x="990" y="308"/>
                    </a:lnTo>
                    <a:lnTo>
                      <a:pt x="956" y="258"/>
                    </a:lnTo>
                    <a:lnTo>
                      <a:pt x="956" y="252"/>
                    </a:lnTo>
                    <a:lnTo>
                      <a:pt x="963" y="245"/>
                    </a:lnTo>
                    <a:lnTo>
                      <a:pt x="973" y="241"/>
                    </a:lnTo>
                    <a:lnTo>
                      <a:pt x="1058" y="253"/>
                    </a:lnTo>
                    <a:lnTo>
                      <a:pt x="1073" y="258"/>
                    </a:lnTo>
                    <a:lnTo>
                      <a:pt x="1079" y="262"/>
                    </a:lnTo>
                    <a:lnTo>
                      <a:pt x="1082" y="268"/>
                    </a:lnTo>
                    <a:lnTo>
                      <a:pt x="1085" y="270"/>
                    </a:lnTo>
                    <a:lnTo>
                      <a:pt x="1103" y="263"/>
                    </a:lnTo>
                    <a:lnTo>
                      <a:pt x="1103" y="251"/>
                    </a:lnTo>
                    <a:lnTo>
                      <a:pt x="1101" y="243"/>
                    </a:lnTo>
                    <a:lnTo>
                      <a:pt x="1002" y="221"/>
                    </a:lnTo>
                    <a:lnTo>
                      <a:pt x="984" y="213"/>
                    </a:lnTo>
                    <a:lnTo>
                      <a:pt x="975" y="213"/>
                    </a:lnTo>
                    <a:lnTo>
                      <a:pt x="965" y="219"/>
                    </a:lnTo>
                    <a:lnTo>
                      <a:pt x="945" y="222"/>
                    </a:lnTo>
                    <a:lnTo>
                      <a:pt x="936" y="220"/>
                    </a:lnTo>
                    <a:lnTo>
                      <a:pt x="924" y="194"/>
                    </a:lnTo>
                    <a:lnTo>
                      <a:pt x="934" y="162"/>
                    </a:lnTo>
                    <a:lnTo>
                      <a:pt x="944" y="162"/>
                    </a:lnTo>
                    <a:lnTo>
                      <a:pt x="961" y="175"/>
                    </a:lnTo>
                    <a:lnTo>
                      <a:pt x="971" y="157"/>
                    </a:lnTo>
                    <a:lnTo>
                      <a:pt x="988" y="143"/>
                    </a:lnTo>
                    <a:lnTo>
                      <a:pt x="1004" y="138"/>
                    </a:lnTo>
                    <a:lnTo>
                      <a:pt x="1039" y="105"/>
                    </a:lnTo>
                    <a:lnTo>
                      <a:pt x="1045" y="103"/>
                    </a:lnTo>
                    <a:lnTo>
                      <a:pt x="1054" y="104"/>
                    </a:lnTo>
                    <a:lnTo>
                      <a:pt x="1072" y="113"/>
                    </a:lnTo>
                    <a:lnTo>
                      <a:pt x="1079" y="121"/>
                    </a:lnTo>
                    <a:lnTo>
                      <a:pt x="1087" y="138"/>
                    </a:lnTo>
                    <a:lnTo>
                      <a:pt x="1092" y="143"/>
                    </a:lnTo>
                    <a:lnTo>
                      <a:pt x="1098" y="144"/>
                    </a:lnTo>
                    <a:lnTo>
                      <a:pt x="1105" y="151"/>
                    </a:lnTo>
                    <a:lnTo>
                      <a:pt x="1117" y="127"/>
                    </a:lnTo>
                    <a:lnTo>
                      <a:pt x="1127" y="100"/>
                    </a:lnTo>
                    <a:lnTo>
                      <a:pt x="1138" y="83"/>
                    </a:lnTo>
                    <a:lnTo>
                      <a:pt x="1155" y="93"/>
                    </a:lnTo>
                    <a:lnTo>
                      <a:pt x="1165" y="106"/>
                    </a:lnTo>
                    <a:lnTo>
                      <a:pt x="1175" y="121"/>
                    </a:lnTo>
                    <a:lnTo>
                      <a:pt x="1188" y="129"/>
                    </a:lnTo>
                    <a:lnTo>
                      <a:pt x="1211" y="181"/>
                    </a:lnTo>
                    <a:lnTo>
                      <a:pt x="1216" y="181"/>
                    </a:lnTo>
                    <a:lnTo>
                      <a:pt x="1218" y="177"/>
                    </a:lnTo>
                    <a:lnTo>
                      <a:pt x="1220" y="167"/>
                    </a:lnTo>
                    <a:lnTo>
                      <a:pt x="1221" y="153"/>
                    </a:lnTo>
                    <a:lnTo>
                      <a:pt x="1223" y="134"/>
                    </a:lnTo>
                    <a:lnTo>
                      <a:pt x="1221" y="127"/>
                    </a:lnTo>
                    <a:lnTo>
                      <a:pt x="1202" y="105"/>
                    </a:lnTo>
                    <a:lnTo>
                      <a:pt x="1199" y="96"/>
                    </a:lnTo>
                    <a:lnTo>
                      <a:pt x="1195" y="82"/>
                    </a:lnTo>
                    <a:lnTo>
                      <a:pt x="1195" y="71"/>
                    </a:lnTo>
                    <a:lnTo>
                      <a:pt x="1198" y="62"/>
                    </a:lnTo>
                    <a:lnTo>
                      <a:pt x="1202" y="57"/>
                    </a:lnTo>
                    <a:lnTo>
                      <a:pt x="1215" y="61"/>
                    </a:lnTo>
                    <a:lnTo>
                      <a:pt x="1219" y="58"/>
                    </a:lnTo>
                    <a:lnTo>
                      <a:pt x="1222" y="50"/>
                    </a:lnTo>
                    <a:lnTo>
                      <a:pt x="1227" y="36"/>
                    </a:lnTo>
                    <a:lnTo>
                      <a:pt x="1231" y="32"/>
                    </a:lnTo>
                    <a:lnTo>
                      <a:pt x="1239" y="32"/>
                    </a:lnTo>
                    <a:lnTo>
                      <a:pt x="1252" y="41"/>
                    </a:lnTo>
                    <a:lnTo>
                      <a:pt x="1263" y="42"/>
                    </a:lnTo>
                    <a:lnTo>
                      <a:pt x="1267" y="37"/>
                    </a:lnTo>
                    <a:lnTo>
                      <a:pt x="1268" y="28"/>
                    </a:lnTo>
                    <a:lnTo>
                      <a:pt x="1269" y="22"/>
                    </a:lnTo>
                    <a:lnTo>
                      <a:pt x="1270" y="20"/>
                    </a:lnTo>
                    <a:lnTo>
                      <a:pt x="1311" y="19"/>
                    </a:lnTo>
                    <a:lnTo>
                      <a:pt x="1321" y="17"/>
                    </a:lnTo>
                    <a:lnTo>
                      <a:pt x="1328" y="10"/>
                    </a:lnTo>
                    <a:lnTo>
                      <a:pt x="1338" y="9"/>
                    </a:lnTo>
                    <a:lnTo>
                      <a:pt x="1346" y="13"/>
                    </a:lnTo>
                    <a:lnTo>
                      <a:pt x="1357" y="22"/>
                    </a:lnTo>
                    <a:lnTo>
                      <a:pt x="1367" y="22"/>
                    </a:lnTo>
                    <a:lnTo>
                      <a:pt x="1383" y="7"/>
                    </a:lnTo>
                    <a:lnTo>
                      <a:pt x="1397" y="0"/>
                    </a:lnTo>
                    <a:lnTo>
                      <a:pt x="1477" y="2"/>
                    </a:lnTo>
                    <a:lnTo>
                      <a:pt x="1503" y="11"/>
                    </a:lnTo>
                    <a:close/>
                    <a:moveTo>
                      <a:pt x="980" y="428"/>
                    </a:moveTo>
                    <a:lnTo>
                      <a:pt x="973" y="433"/>
                    </a:lnTo>
                    <a:lnTo>
                      <a:pt x="958" y="406"/>
                    </a:lnTo>
                    <a:lnTo>
                      <a:pt x="935" y="378"/>
                    </a:lnTo>
                    <a:lnTo>
                      <a:pt x="914" y="360"/>
                    </a:lnTo>
                    <a:lnTo>
                      <a:pt x="895" y="311"/>
                    </a:lnTo>
                    <a:lnTo>
                      <a:pt x="893" y="293"/>
                    </a:lnTo>
                    <a:lnTo>
                      <a:pt x="896" y="277"/>
                    </a:lnTo>
                    <a:lnTo>
                      <a:pt x="913" y="275"/>
                    </a:lnTo>
                    <a:lnTo>
                      <a:pt x="926" y="267"/>
                    </a:lnTo>
                    <a:lnTo>
                      <a:pt x="961" y="299"/>
                    </a:lnTo>
                    <a:lnTo>
                      <a:pt x="978" y="325"/>
                    </a:lnTo>
                    <a:lnTo>
                      <a:pt x="984" y="346"/>
                    </a:lnTo>
                    <a:lnTo>
                      <a:pt x="983" y="388"/>
                    </a:lnTo>
                    <a:lnTo>
                      <a:pt x="980" y="428"/>
                    </a:lnTo>
                    <a:close/>
                    <a:moveTo>
                      <a:pt x="1899" y="488"/>
                    </a:moveTo>
                    <a:lnTo>
                      <a:pt x="1896" y="496"/>
                    </a:lnTo>
                    <a:lnTo>
                      <a:pt x="1887" y="493"/>
                    </a:lnTo>
                    <a:lnTo>
                      <a:pt x="1875" y="470"/>
                    </a:lnTo>
                    <a:lnTo>
                      <a:pt x="1867" y="452"/>
                    </a:lnTo>
                    <a:lnTo>
                      <a:pt x="1866" y="430"/>
                    </a:lnTo>
                    <a:lnTo>
                      <a:pt x="1870" y="420"/>
                    </a:lnTo>
                    <a:lnTo>
                      <a:pt x="1877" y="418"/>
                    </a:lnTo>
                    <a:lnTo>
                      <a:pt x="1885" y="437"/>
                    </a:lnTo>
                    <a:lnTo>
                      <a:pt x="1894" y="462"/>
                    </a:lnTo>
                    <a:lnTo>
                      <a:pt x="1899" y="488"/>
                    </a:lnTo>
                    <a:close/>
                    <a:moveTo>
                      <a:pt x="1936" y="935"/>
                    </a:moveTo>
                    <a:lnTo>
                      <a:pt x="1921" y="957"/>
                    </a:lnTo>
                    <a:lnTo>
                      <a:pt x="1900" y="956"/>
                    </a:lnTo>
                    <a:lnTo>
                      <a:pt x="1887" y="945"/>
                    </a:lnTo>
                    <a:lnTo>
                      <a:pt x="1883" y="930"/>
                    </a:lnTo>
                    <a:lnTo>
                      <a:pt x="1888" y="912"/>
                    </a:lnTo>
                    <a:lnTo>
                      <a:pt x="1904" y="898"/>
                    </a:lnTo>
                    <a:lnTo>
                      <a:pt x="1923" y="889"/>
                    </a:lnTo>
                    <a:lnTo>
                      <a:pt x="1941" y="894"/>
                    </a:lnTo>
                    <a:lnTo>
                      <a:pt x="1944" y="912"/>
                    </a:lnTo>
                    <a:lnTo>
                      <a:pt x="1936" y="935"/>
                    </a:lnTo>
                    <a:close/>
                    <a:moveTo>
                      <a:pt x="1888" y="1273"/>
                    </a:moveTo>
                    <a:lnTo>
                      <a:pt x="1883" y="1279"/>
                    </a:lnTo>
                    <a:lnTo>
                      <a:pt x="1880" y="1261"/>
                    </a:lnTo>
                    <a:lnTo>
                      <a:pt x="1877" y="1237"/>
                    </a:lnTo>
                    <a:lnTo>
                      <a:pt x="1877" y="1210"/>
                    </a:lnTo>
                    <a:lnTo>
                      <a:pt x="1884" y="1196"/>
                    </a:lnTo>
                    <a:lnTo>
                      <a:pt x="1887" y="1193"/>
                    </a:lnTo>
                    <a:lnTo>
                      <a:pt x="1890" y="1196"/>
                    </a:lnTo>
                    <a:lnTo>
                      <a:pt x="1889" y="1208"/>
                    </a:lnTo>
                    <a:lnTo>
                      <a:pt x="1889" y="1233"/>
                    </a:lnTo>
                    <a:lnTo>
                      <a:pt x="1892" y="1249"/>
                    </a:lnTo>
                    <a:lnTo>
                      <a:pt x="1888" y="1273"/>
                    </a:lnTo>
                    <a:close/>
                    <a:moveTo>
                      <a:pt x="1924" y="1328"/>
                    </a:moveTo>
                    <a:lnTo>
                      <a:pt x="1918" y="1328"/>
                    </a:lnTo>
                    <a:lnTo>
                      <a:pt x="1915" y="1324"/>
                    </a:lnTo>
                    <a:lnTo>
                      <a:pt x="1917" y="1316"/>
                    </a:lnTo>
                    <a:lnTo>
                      <a:pt x="1926" y="1292"/>
                    </a:lnTo>
                    <a:lnTo>
                      <a:pt x="1929" y="1290"/>
                    </a:lnTo>
                    <a:lnTo>
                      <a:pt x="1934" y="1292"/>
                    </a:lnTo>
                    <a:lnTo>
                      <a:pt x="1935" y="1305"/>
                    </a:lnTo>
                    <a:lnTo>
                      <a:pt x="1932" y="1318"/>
                    </a:lnTo>
                    <a:lnTo>
                      <a:pt x="1924" y="1328"/>
                    </a:lnTo>
                    <a:close/>
                    <a:moveTo>
                      <a:pt x="40" y="1379"/>
                    </a:moveTo>
                    <a:lnTo>
                      <a:pt x="28" y="1381"/>
                    </a:lnTo>
                    <a:lnTo>
                      <a:pt x="15" y="1375"/>
                    </a:lnTo>
                    <a:lnTo>
                      <a:pt x="11" y="1370"/>
                    </a:lnTo>
                    <a:lnTo>
                      <a:pt x="11" y="1362"/>
                    </a:lnTo>
                    <a:lnTo>
                      <a:pt x="13" y="1360"/>
                    </a:lnTo>
                    <a:lnTo>
                      <a:pt x="20" y="1357"/>
                    </a:lnTo>
                    <a:lnTo>
                      <a:pt x="25" y="1357"/>
                    </a:lnTo>
                    <a:lnTo>
                      <a:pt x="29" y="1358"/>
                    </a:lnTo>
                    <a:lnTo>
                      <a:pt x="38" y="1362"/>
                    </a:lnTo>
                    <a:lnTo>
                      <a:pt x="44" y="1367"/>
                    </a:lnTo>
                    <a:lnTo>
                      <a:pt x="48" y="1368"/>
                    </a:lnTo>
                    <a:lnTo>
                      <a:pt x="47" y="1375"/>
                    </a:lnTo>
                    <a:lnTo>
                      <a:pt x="40" y="1379"/>
                    </a:lnTo>
                    <a:close/>
                    <a:moveTo>
                      <a:pt x="1902" y="1575"/>
                    </a:moveTo>
                    <a:lnTo>
                      <a:pt x="1898" y="1579"/>
                    </a:lnTo>
                    <a:lnTo>
                      <a:pt x="1885" y="1518"/>
                    </a:lnTo>
                    <a:lnTo>
                      <a:pt x="1885" y="1495"/>
                    </a:lnTo>
                    <a:lnTo>
                      <a:pt x="1886" y="1478"/>
                    </a:lnTo>
                    <a:lnTo>
                      <a:pt x="1892" y="1476"/>
                    </a:lnTo>
                    <a:lnTo>
                      <a:pt x="1897" y="1486"/>
                    </a:lnTo>
                    <a:lnTo>
                      <a:pt x="1900" y="1522"/>
                    </a:lnTo>
                    <a:lnTo>
                      <a:pt x="1902" y="1575"/>
                    </a:lnTo>
                    <a:close/>
                    <a:moveTo>
                      <a:pt x="1923" y="1665"/>
                    </a:moveTo>
                    <a:lnTo>
                      <a:pt x="1925" y="1680"/>
                    </a:lnTo>
                    <a:lnTo>
                      <a:pt x="1927" y="1693"/>
                    </a:lnTo>
                    <a:lnTo>
                      <a:pt x="1931" y="1702"/>
                    </a:lnTo>
                    <a:lnTo>
                      <a:pt x="1940" y="1700"/>
                    </a:lnTo>
                    <a:lnTo>
                      <a:pt x="1944" y="1716"/>
                    </a:lnTo>
                    <a:lnTo>
                      <a:pt x="1937" y="1722"/>
                    </a:lnTo>
                    <a:lnTo>
                      <a:pt x="1910" y="1720"/>
                    </a:lnTo>
                    <a:lnTo>
                      <a:pt x="1899" y="1721"/>
                    </a:lnTo>
                    <a:lnTo>
                      <a:pt x="1891" y="1711"/>
                    </a:lnTo>
                    <a:lnTo>
                      <a:pt x="1892" y="1694"/>
                    </a:lnTo>
                    <a:lnTo>
                      <a:pt x="1893" y="1677"/>
                    </a:lnTo>
                    <a:lnTo>
                      <a:pt x="1900" y="1668"/>
                    </a:lnTo>
                    <a:lnTo>
                      <a:pt x="1907" y="1676"/>
                    </a:lnTo>
                    <a:lnTo>
                      <a:pt x="1915" y="1670"/>
                    </a:lnTo>
                    <a:lnTo>
                      <a:pt x="1923" y="1665"/>
                    </a:lnTo>
                    <a:close/>
                    <a:moveTo>
                      <a:pt x="624" y="2001"/>
                    </a:moveTo>
                    <a:lnTo>
                      <a:pt x="619" y="2009"/>
                    </a:lnTo>
                    <a:lnTo>
                      <a:pt x="615" y="2013"/>
                    </a:lnTo>
                    <a:lnTo>
                      <a:pt x="606" y="2027"/>
                    </a:lnTo>
                    <a:lnTo>
                      <a:pt x="605" y="2027"/>
                    </a:lnTo>
                    <a:lnTo>
                      <a:pt x="602" y="2026"/>
                    </a:lnTo>
                    <a:lnTo>
                      <a:pt x="601" y="2022"/>
                    </a:lnTo>
                    <a:lnTo>
                      <a:pt x="597" y="2021"/>
                    </a:lnTo>
                    <a:lnTo>
                      <a:pt x="596" y="2019"/>
                    </a:lnTo>
                    <a:lnTo>
                      <a:pt x="596" y="2017"/>
                    </a:lnTo>
                    <a:lnTo>
                      <a:pt x="594" y="2016"/>
                    </a:lnTo>
                    <a:lnTo>
                      <a:pt x="592" y="2015"/>
                    </a:lnTo>
                    <a:lnTo>
                      <a:pt x="588" y="2017"/>
                    </a:lnTo>
                    <a:lnTo>
                      <a:pt x="585" y="2015"/>
                    </a:lnTo>
                    <a:lnTo>
                      <a:pt x="582" y="2009"/>
                    </a:lnTo>
                    <a:lnTo>
                      <a:pt x="587" y="2005"/>
                    </a:lnTo>
                    <a:lnTo>
                      <a:pt x="590" y="2002"/>
                    </a:lnTo>
                    <a:lnTo>
                      <a:pt x="601" y="2000"/>
                    </a:lnTo>
                    <a:lnTo>
                      <a:pt x="605" y="2002"/>
                    </a:lnTo>
                    <a:lnTo>
                      <a:pt x="607" y="2002"/>
                    </a:lnTo>
                    <a:lnTo>
                      <a:pt x="610" y="2001"/>
                    </a:lnTo>
                    <a:lnTo>
                      <a:pt x="616" y="1997"/>
                    </a:lnTo>
                    <a:lnTo>
                      <a:pt x="618" y="1995"/>
                    </a:lnTo>
                    <a:lnTo>
                      <a:pt x="624" y="1997"/>
                    </a:lnTo>
                    <a:lnTo>
                      <a:pt x="624" y="2001"/>
                    </a:lnTo>
                    <a:close/>
                    <a:moveTo>
                      <a:pt x="676" y="2199"/>
                    </a:moveTo>
                    <a:lnTo>
                      <a:pt x="673" y="2199"/>
                    </a:lnTo>
                    <a:lnTo>
                      <a:pt x="663" y="2194"/>
                    </a:lnTo>
                    <a:lnTo>
                      <a:pt x="662" y="2192"/>
                    </a:lnTo>
                    <a:lnTo>
                      <a:pt x="661" y="2189"/>
                    </a:lnTo>
                    <a:lnTo>
                      <a:pt x="662" y="2186"/>
                    </a:lnTo>
                    <a:lnTo>
                      <a:pt x="665" y="2181"/>
                    </a:lnTo>
                    <a:lnTo>
                      <a:pt x="670" y="2172"/>
                    </a:lnTo>
                    <a:lnTo>
                      <a:pt x="674" y="2171"/>
                    </a:lnTo>
                    <a:lnTo>
                      <a:pt x="677" y="2176"/>
                    </a:lnTo>
                    <a:lnTo>
                      <a:pt x="679" y="2183"/>
                    </a:lnTo>
                    <a:lnTo>
                      <a:pt x="680" y="2186"/>
                    </a:lnTo>
                    <a:lnTo>
                      <a:pt x="680" y="2191"/>
                    </a:lnTo>
                    <a:lnTo>
                      <a:pt x="679" y="2194"/>
                    </a:lnTo>
                    <a:lnTo>
                      <a:pt x="678" y="2197"/>
                    </a:lnTo>
                    <a:lnTo>
                      <a:pt x="676" y="2199"/>
                    </a:lnTo>
                    <a:close/>
                    <a:moveTo>
                      <a:pt x="1662" y="2211"/>
                    </a:moveTo>
                    <a:lnTo>
                      <a:pt x="1663" y="2218"/>
                    </a:lnTo>
                    <a:lnTo>
                      <a:pt x="1663" y="2221"/>
                    </a:lnTo>
                    <a:lnTo>
                      <a:pt x="1663" y="2223"/>
                    </a:lnTo>
                    <a:lnTo>
                      <a:pt x="1662" y="2225"/>
                    </a:lnTo>
                    <a:lnTo>
                      <a:pt x="1661" y="2227"/>
                    </a:lnTo>
                    <a:lnTo>
                      <a:pt x="1664" y="2231"/>
                    </a:lnTo>
                    <a:lnTo>
                      <a:pt x="1665" y="2234"/>
                    </a:lnTo>
                    <a:lnTo>
                      <a:pt x="1665" y="2236"/>
                    </a:lnTo>
                    <a:lnTo>
                      <a:pt x="1663" y="2240"/>
                    </a:lnTo>
                    <a:lnTo>
                      <a:pt x="1649" y="2246"/>
                    </a:lnTo>
                    <a:lnTo>
                      <a:pt x="1645" y="2248"/>
                    </a:lnTo>
                    <a:lnTo>
                      <a:pt x="1640" y="2255"/>
                    </a:lnTo>
                    <a:lnTo>
                      <a:pt x="1634" y="2261"/>
                    </a:lnTo>
                    <a:lnTo>
                      <a:pt x="1632" y="2261"/>
                    </a:lnTo>
                    <a:lnTo>
                      <a:pt x="1630" y="2255"/>
                    </a:lnTo>
                    <a:lnTo>
                      <a:pt x="1621" y="2251"/>
                    </a:lnTo>
                    <a:lnTo>
                      <a:pt x="1603" y="2253"/>
                    </a:lnTo>
                    <a:lnTo>
                      <a:pt x="1583" y="2258"/>
                    </a:lnTo>
                    <a:lnTo>
                      <a:pt x="1576" y="2261"/>
                    </a:lnTo>
                    <a:lnTo>
                      <a:pt x="1572" y="2260"/>
                    </a:lnTo>
                    <a:lnTo>
                      <a:pt x="1571" y="2258"/>
                    </a:lnTo>
                    <a:lnTo>
                      <a:pt x="1571" y="2255"/>
                    </a:lnTo>
                    <a:lnTo>
                      <a:pt x="1573" y="2246"/>
                    </a:lnTo>
                    <a:lnTo>
                      <a:pt x="1574" y="2244"/>
                    </a:lnTo>
                    <a:lnTo>
                      <a:pt x="1579" y="2241"/>
                    </a:lnTo>
                    <a:lnTo>
                      <a:pt x="1582" y="2234"/>
                    </a:lnTo>
                    <a:lnTo>
                      <a:pt x="1581" y="2225"/>
                    </a:lnTo>
                    <a:lnTo>
                      <a:pt x="1582" y="2214"/>
                    </a:lnTo>
                    <a:lnTo>
                      <a:pt x="1585" y="2212"/>
                    </a:lnTo>
                    <a:lnTo>
                      <a:pt x="1593" y="2216"/>
                    </a:lnTo>
                    <a:lnTo>
                      <a:pt x="1599" y="2217"/>
                    </a:lnTo>
                    <a:lnTo>
                      <a:pt x="1608" y="2218"/>
                    </a:lnTo>
                    <a:lnTo>
                      <a:pt x="1620" y="2216"/>
                    </a:lnTo>
                    <a:lnTo>
                      <a:pt x="1630" y="2212"/>
                    </a:lnTo>
                    <a:lnTo>
                      <a:pt x="1648" y="2198"/>
                    </a:lnTo>
                    <a:lnTo>
                      <a:pt x="1652" y="2198"/>
                    </a:lnTo>
                    <a:lnTo>
                      <a:pt x="1654" y="2203"/>
                    </a:lnTo>
                    <a:lnTo>
                      <a:pt x="1656" y="2206"/>
                    </a:lnTo>
                    <a:lnTo>
                      <a:pt x="1661" y="2209"/>
                    </a:lnTo>
                    <a:lnTo>
                      <a:pt x="1662" y="2211"/>
                    </a:lnTo>
                    <a:close/>
                    <a:moveTo>
                      <a:pt x="741" y="2219"/>
                    </a:moveTo>
                    <a:lnTo>
                      <a:pt x="737" y="2219"/>
                    </a:lnTo>
                    <a:lnTo>
                      <a:pt x="726" y="2217"/>
                    </a:lnTo>
                    <a:lnTo>
                      <a:pt x="725" y="2216"/>
                    </a:lnTo>
                    <a:lnTo>
                      <a:pt x="725" y="2213"/>
                    </a:lnTo>
                    <a:lnTo>
                      <a:pt x="726" y="2206"/>
                    </a:lnTo>
                    <a:lnTo>
                      <a:pt x="731" y="2206"/>
                    </a:lnTo>
                    <a:lnTo>
                      <a:pt x="737" y="2209"/>
                    </a:lnTo>
                    <a:lnTo>
                      <a:pt x="743" y="2215"/>
                    </a:lnTo>
                    <a:lnTo>
                      <a:pt x="744" y="2217"/>
                    </a:lnTo>
                    <a:lnTo>
                      <a:pt x="741" y="2219"/>
                    </a:lnTo>
                    <a:close/>
                    <a:moveTo>
                      <a:pt x="704" y="2314"/>
                    </a:moveTo>
                    <a:lnTo>
                      <a:pt x="716" y="2322"/>
                    </a:lnTo>
                    <a:lnTo>
                      <a:pt x="728" y="2328"/>
                    </a:lnTo>
                    <a:lnTo>
                      <a:pt x="730" y="2330"/>
                    </a:lnTo>
                    <a:lnTo>
                      <a:pt x="731" y="2334"/>
                    </a:lnTo>
                    <a:lnTo>
                      <a:pt x="731" y="2336"/>
                    </a:lnTo>
                    <a:lnTo>
                      <a:pt x="731" y="2338"/>
                    </a:lnTo>
                    <a:lnTo>
                      <a:pt x="730" y="2340"/>
                    </a:lnTo>
                    <a:lnTo>
                      <a:pt x="731" y="2342"/>
                    </a:lnTo>
                    <a:lnTo>
                      <a:pt x="733" y="2345"/>
                    </a:lnTo>
                    <a:lnTo>
                      <a:pt x="733" y="2348"/>
                    </a:lnTo>
                    <a:lnTo>
                      <a:pt x="730" y="2354"/>
                    </a:lnTo>
                    <a:lnTo>
                      <a:pt x="726" y="2360"/>
                    </a:lnTo>
                    <a:lnTo>
                      <a:pt x="703" y="2372"/>
                    </a:lnTo>
                    <a:lnTo>
                      <a:pt x="695" y="2374"/>
                    </a:lnTo>
                    <a:lnTo>
                      <a:pt x="675" y="2383"/>
                    </a:lnTo>
                    <a:lnTo>
                      <a:pt x="668" y="2383"/>
                    </a:lnTo>
                    <a:lnTo>
                      <a:pt x="667" y="2382"/>
                    </a:lnTo>
                    <a:lnTo>
                      <a:pt x="663" y="2378"/>
                    </a:lnTo>
                    <a:lnTo>
                      <a:pt x="658" y="2375"/>
                    </a:lnTo>
                    <a:lnTo>
                      <a:pt x="656" y="2372"/>
                    </a:lnTo>
                    <a:lnTo>
                      <a:pt x="653" y="2368"/>
                    </a:lnTo>
                    <a:lnTo>
                      <a:pt x="654" y="2366"/>
                    </a:lnTo>
                    <a:lnTo>
                      <a:pt x="658" y="2365"/>
                    </a:lnTo>
                    <a:lnTo>
                      <a:pt x="664" y="2365"/>
                    </a:lnTo>
                    <a:lnTo>
                      <a:pt x="672" y="2362"/>
                    </a:lnTo>
                    <a:lnTo>
                      <a:pt x="670" y="2360"/>
                    </a:lnTo>
                    <a:lnTo>
                      <a:pt x="667" y="2358"/>
                    </a:lnTo>
                    <a:lnTo>
                      <a:pt x="666" y="2355"/>
                    </a:lnTo>
                    <a:lnTo>
                      <a:pt x="663" y="2355"/>
                    </a:lnTo>
                    <a:lnTo>
                      <a:pt x="660" y="2353"/>
                    </a:lnTo>
                    <a:lnTo>
                      <a:pt x="655" y="2352"/>
                    </a:lnTo>
                    <a:lnTo>
                      <a:pt x="642" y="2351"/>
                    </a:lnTo>
                    <a:lnTo>
                      <a:pt x="634" y="2348"/>
                    </a:lnTo>
                    <a:lnTo>
                      <a:pt x="632" y="2346"/>
                    </a:lnTo>
                    <a:lnTo>
                      <a:pt x="629" y="2342"/>
                    </a:lnTo>
                    <a:lnTo>
                      <a:pt x="628" y="2337"/>
                    </a:lnTo>
                    <a:lnTo>
                      <a:pt x="630" y="2318"/>
                    </a:lnTo>
                    <a:lnTo>
                      <a:pt x="632" y="2313"/>
                    </a:lnTo>
                    <a:lnTo>
                      <a:pt x="637" y="2312"/>
                    </a:lnTo>
                    <a:lnTo>
                      <a:pt x="647" y="2316"/>
                    </a:lnTo>
                    <a:lnTo>
                      <a:pt x="649" y="2314"/>
                    </a:lnTo>
                    <a:lnTo>
                      <a:pt x="637" y="2307"/>
                    </a:lnTo>
                    <a:lnTo>
                      <a:pt x="633" y="2303"/>
                    </a:lnTo>
                    <a:lnTo>
                      <a:pt x="631" y="2299"/>
                    </a:lnTo>
                    <a:lnTo>
                      <a:pt x="631" y="2294"/>
                    </a:lnTo>
                    <a:lnTo>
                      <a:pt x="631" y="2291"/>
                    </a:lnTo>
                    <a:lnTo>
                      <a:pt x="631" y="2289"/>
                    </a:lnTo>
                    <a:lnTo>
                      <a:pt x="632" y="2286"/>
                    </a:lnTo>
                    <a:lnTo>
                      <a:pt x="635" y="2282"/>
                    </a:lnTo>
                    <a:lnTo>
                      <a:pt x="647" y="2275"/>
                    </a:lnTo>
                    <a:lnTo>
                      <a:pt x="660" y="2277"/>
                    </a:lnTo>
                    <a:lnTo>
                      <a:pt x="682" y="2285"/>
                    </a:lnTo>
                    <a:lnTo>
                      <a:pt x="684" y="2287"/>
                    </a:lnTo>
                    <a:lnTo>
                      <a:pt x="691" y="2294"/>
                    </a:lnTo>
                    <a:lnTo>
                      <a:pt x="704" y="2314"/>
                    </a:lnTo>
                    <a:close/>
                    <a:moveTo>
                      <a:pt x="765" y="2353"/>
                    </a:moveTo>
                    <a:lnTo>
                      <a:pt x="759" y="2357"/>
                    </a:lnTo>
                    <a:lnTo>
                      <a:pt x="758" y="2356"/>
                    </a:lnTo>
                    <a:lnTo>
                      <a:pt x="757" y="2353"/>
                    </a:lnTo>
                    <a:lnTo>
                      <a:pt x="754" y="2341"/>
                    </a:lnTo>
                    <a:lnTo>
                      <a:pt x="753" y="2335"/>
                    </a:lnTo>
                    <a:lnTo>
                      <a:pt x="754" y="2328"/>
                    </a:lnTo>
                    <a:lnTo>
                      <a:pt x="753" y="2323"/>
                    </a:lnTo>
                    <a:lnTo>
                      <a:pt x="758" y="2317"/>
                    </a:lnTo>
                    <a:lnTo>
                      <a:pt x="762" y="2316"/>
                    </a:lnTo>
                    <a:lnTo>
                      <a:pt x="767" y="2317"/>
                    </a:lnTo>
                    <a:lnTo>
                      <a:pt x="776" y="2323"/>
                    </a:lnTo>
                    <a:lnTo>
                      <a:pt x="776" y="2325"/>
                    </a:lnTo>
                    <a:lnTo>
                      <a:pt x="774" y="2329"/>
                    </a:lnTo>
                    <a:lnTo>
                      <a:pt x="768" y="2333"/>
                    </a:lnTo>
                    <a:lnTo>
                      <a:pt x="766" y="2342"/>
                    </a:lnTo>
                    <a:lnTo>
                      <a:pt x="766" y="2347"/>
                    </a:lnTo>
                    <a:lnTo>
                      <a:pt x="766" y="2350"/>
                    </a:lnTo>
                    <a:lnTo>
                      <a:pt x="765" y="2353"/>
                    </a:lnTo>
                    <a:close/>
                    <a:moveTo>
                      <a:pt x="1255" y="2723"/>
                    </a:moveTo>
                    <a:lnTo>
                      <a:pt x="1250" y="2723"/>
                    </a:lnTo>
                    <a:lnTo>
                      <a:pt x="1248" y="2717"/>
                    </a:lnTo>
                    <a:lnTo>
                      <a:pt x="1248" y="2709"/>
                    </a:lnTo>
                    <a:lnTo>
                      <a:pt x="1255" y="2707"/>
                    </a:lnTo>
                    <a:lnTo>
                      <a:pt x="1258" y="2712"/>
                    </a:lnTo>
                    <a:lnTo>
                      <a:pt x="1257" y="2720"/>
                    </a:lnTo>
                    <a:lnTo>
                      <a:pt x="1255" y="2723"/>
                    </a:lnTo>
                    <a:close/>
                    <a:moveTo>
                      <a:pt x="931" y="3093"/>
                    </a:moveTo>
                    <a:lnTo>
                      <a:pt x="927" y="3101"/>
                    </a:lnTo>
                    <a:lnTo>
                      <a:pt x="923" y="3100"/>
                    </a:lnTo>
                    <a:lnTo>
                      <a:pt x="921" y="3096"/>
                    </a:lnTo>
                    <a:lnTo>
                      <a:pt x="917" y="3094"/>
                    </a:lnTo>
                    <a:lnTo>
                      <a:pt x="913" y="3094"/>
                    </a:lnTo>
                    <a:lnTo>
                      <a:pt x="913" y="3093"/>
                    </a:lnTo>
                    <a:lnTo>
                      <a:pt x="927" y="3084"/>
                    </a:lnTo>
                    <a:lnTo>
                      <a:pt x="933" y="3081"/>
                    </a:lnTo>
                    <a:lnTo>
                      <a:pt x="933" y="3085"/>
                    </a:lnTo>
                    <a:lnTo>
                      <a:pt x="932" y="3088"/>
                    </a:lnTo>
                    <a:lnTo>
                      <a:pt x="931" y="309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" name="Freeform 88">
                <a:extLst>
                  <a:ext uri="{FF2B5EF4-FFF2-40B4-BE49-F238E27FC236}">
                    <a16:creationId xmlns:a16="http://schemas.microsoft.com/office/drawing/2014/main" id="{1A5286EE-24E4-78B3-E631-DFCA4216A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" y="2767"/>
                <a:ext cx="30" cy="8"/>
              </a:xfrm>
              <a:custGeom>
                <a:avLst/>
                <a:gdLst>
                  <a:gd name="T0" fmla="*/ 2 w 105"/>
                  <a:gd name="T1" fmla="*/ 24 h 27"/>
                  <a:gd name="T2" fmla="*/ 3 w 105"/>
                  <a:gd name="T3" fmla="*/ 14 h 27"/>
                  <a:gd name="T4" fmla="*/ 7 w 105"/>
                  <a:gd name="T5" fmla="*/ 14 h 27"/>
                  <a:gd name="T6" fmla="*/ 9 w 105"/>
                  <a:gd name="T7" fmla="*/ 19 h 27"/>
                  <a:gd name="T8" fmla="*/ 19 w 105"/>
                  <a:gd name="T9" fmla="*/ 19 h 27"/>
                  <a:gd name="T10" fmla="*/ 22 w 105"/>
                  <a:gd name="T11" fmla="*/ 18 h 27"/>
                  <a:gd name="T12" fmla="*/ 29 w 105"/>
                  <a:gd name="T13" fmla="*/ 15 h 27"/>
                  <a:gd name="T14" fmla="*/ 42 w 105"/>
                  <a:gd name="T15" fmla="*/ 13 h 27"/>
                  <a:gd name="T16" fmla="*/ 49 w 105"/>
                  <a:gd name="T17" fmla="*/ 13 h 27"/>
                  <a:gd name="T18" fmla="*/ 44 w 105"/>
                  <a:gd name="T19" fmla="*/ 12 h 27"/>
                  <a:gd name="T20" fmla="*/ 24 w 105"/>
                  <a:gd name="T21" fmla="*/ 13 h 27"/>
                  <a:gd name="T22" fmla="*/ 13 w 105"/>
                  <a:gd name="T23" fmla="*/ 17 h 27"/>
                  <a:gd name="T24" fmla="*/ 9 w 105"/>
                  <a:gd name="T25" fmla="*/ 8 h 27"/>
                  <a:gd name="T26" fmla="*/ 29 w 105"/>
                  <a:gd name="T27" fmla="*/ 8 h 27"/>
                  <a:gd name="T28" fmla="*/ 46 w 105"/>
                  <a:gd name="T29" fmla="*/ 9 h 27"/>
                  <a:gd name="T30" fmla="*/ 55 w 105"/>
                  <a:gd name="T31" fmla="*/ 1 h 27"/>
                  <a:gd name="T32" fmla="*/ 63 w 105"/>
                  <a:gd name="T33" fmla="*/ 1 h 27"/>
                  <a:gd name="T34" fmla="*/ 72 w 105"/>
                  <a:gd name="T35" fmla="*/ 6 h 27"/>
                  <a:gd name="T36" fmla="*/ 79 w 105"/>
                  <a:gd name="T37" fmla="*/ 7 h 27"/>
                  <a:gd name="T38" fmla="*/ 85 w 105"/>
                  <a:gd name="T39" fmla="*/ 11 h 27"/>
                  <a:gd name="T40" fmla="*/ 89 w 105"/>
                  <a:gd name="T41" fmla="*/ 12 h 27"/>
                  <a:gd name="T42" fmla="*/ 94 w 105"/>
                  <a:gd name="T43" fmla="*/ 10 h 27"/>
                  <a:gd name="T44" fmla="*/ 104 w 105"/>
                  <a:gd name="T45" fmla="*/ 12 h 27"/>
                  <a:gd name="T46" fmla="*/ 104 w 105"/>
                  <a:gd name="T47" fmla="*/ 18 h 27"/>
                  <a:gd name="T48" fmla="*/ 90 w 105"/>
                  <a:gd name="T49" fmla="*/ 21 h 27"/>
                  <a:gd name="T50" fmla="*/ 75 w 105"/>
                  <a:gd name="T51" fmla="*/ 17 h 27"/>
                  <a:gd name="T52" fmla="*/ 69 w 105"/>
                  <a:gd name="T53" fmla="*/ 14 h 27"/>
                  <a:gd name="T54" fmla="*/ 63 w 105"/>
                  <a:gd name="T55" fmla="*/ 11 h 27"/>
                  <a:gd name="T56" fmla="*/ 59 w 105"/>
                  <a:gd name="T57" fmla="*/ 10 h 27"/>
                  <a:gd name="T58" fmla="*/ 57 w 105"/>
                  <a:gd name="T59" fmla="*/ 12 h 27"/>
                  <a:gd name="T60" fmla="*/ 54 w 105"/>
                  <a:gd name="T61" fmla="*/ 15 h 27"/>
                  <a:gd name="T62" fmla="*/ 41 w 105"/>
                  <a:gd name="T63" fmla="*/ 17 h 27"/>
                  <a:gd name="T64" fmla="*/ 35 w 105"/>
                  <a:gd name="T65" fmla="*/ 18 h 27"/>
                  <a:gd name="T66" fmla="*/ 28 w 105"/>
                  <a:gd name="T67" fmla="*/ 24 h 27"/>
                  <a:gd name="T68" fmla="*/ 14 w 105"/>
                  <a:gd name="T69" fmla="*/ 24 h 27"/>
                  <a:gd name="T70" fmla="*/ 4 w 105"/>
                  <a:gd name="T7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27">
                    <a:moveTo>
                      <a:pt x="2" y="27"/>
                    </a:moveTo>
                    <a:lnTo>
                      <a:pt x="2" y="24"/>
                    </a:lnTo>
                    <a:lnTo>
                      <a:pt x="0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8" y="17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3" y="16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2" y="13"/>
                    </a:lnTo>
                    <a:lnTo>
                      <a:pt x="47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4" y="12"/>
                    </a:lnTo>
                    <a:lnTo>
                      <a:pt x="34" y="13"/>
                    </a:lnTo>
                    <a:lnTo>
                      <a:pt x="24" y="13"/>
                    </a:lnTo>
                    <a:lnTo>
                      <a:pt x="17" y="17"/>
                    </a:lnTo>
                    <a:lnTo>
                      <a:pt x="13" y="17"/>
                    </a:lnTo>
                    <a:lnTo>
                      <a:pt x="10" y="13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29" y="8"/>
                    </a:lnTo>
                    <a:lnTo>
                      <a:pt x="41" y="8"/>
                    </a:lnTo>
                    <a:lnTo>
                      <a:pt x="46" y="9"/>
                    </a:lnTo>
                    <a:lnTo>
                      <a:pt x="49" y="3"/>
                    </a:lnTo>
                    <a:lnTo>
                      <a:pt x="55" y="1"/>
                    </a:lnTo>
                    <a:lnTo>
                      <a:pt x="60" y="0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72" y="6"/>
                    </a:lnTo>
                    <a:lnTo>
                      <a:pt x="76" y="7"/>
                    </a:lnTo>
                    <a:lnTo>
                      <a:pt x="79" y="7"/>
                    </a:lnTo>
                    <a:lnTo>
                      <a:pt x="81" y="9"/>
                    </a:lnTo>
                    <a:lnTo>
                      <a:pt x="85" y="11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2" y="11"/>
                    </a:lnTo>
                    <a:lnTo>
                      <a:pt x="94" y="10"/>
                    </a:lnTo>
                    <a:lnTo>
                      <a:pt x="100" y="10"/>
                    </a:lnTo>
                    <a:lnTo>
                      <a:pt x="104" y="12"/>
                    </a:lnTo>
                    <a:lnTo>
                      <a:pt x="105" y="15"/>
                    </a:lnTo>
                    <a:lnTo>
                      <a:pt x="104" y="18"/>
                    </a:lnTo>
                    <a:lnTo>
                      <a:pt x="99" y="19"/>
                    </a:lnTo>
                    <a:lnTo>
                      <a:pt x="90" y="21"/>
                    </a:lnTo>
                    <a:lnTo>
                      <a:pt x="84" y="20"/>
                    </a:lnTo>
                    <a:lnTo>
                      <a:pt x="75" y="17"/>
                    </a:lnTo>
                    <a:lnTo>
                      <a:pt x="71" y="15"/>
                    </a:lnTo>
                    <a:lnTo>
                      <a:pt x="69" y="14"/>
                    </a:lnTo>
                    <a:lnTo>
                      <a:pt x="66" y="13"/>
                    </a:lnTo>
                    <a:lnTo>
                      <a:pt x="63" y="11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4" y="15"/>
                    </a:lnTo>
                    <a:lnTo>
                      <a:pt x="47" y="16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5" y="18"/>
                    </a:lnTo>
                    <a:lnTo>
                      <a:pt x="35" y="24"/>
                    </a:lnTo>
                    <a:lnTo>
                      <a:pt x="28" y="24"/>
                    </a:lnTo>
                    <a:lnTo>
                      <a:pt x="21" y="24"/>
                    </a:lnTo>
                    <a:lnTo>
                      <a:pt x="14" y="24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" name="Freeform 89">
                <a:extLst>
                  <a:ext uri="{FF2B5EF4-FFF2-40B4-BE49-F238E27FC236}">
                    <a16:creationId xmlns:a16="http://schemas.microsoft.com/office/drawing/2014/main" id="{32E0766C-810F-127A-36FB-B3FFC5D63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779"/>
                <a:ext cx="76" cy="57"/>
              </a:xfrm>
              <a:custGeom>
                <a:avLst/>
                <a:gdLst>
                  <a:gd name="T0" fmla="*/ 125 w 259"/>
                  <a:gd name="T1" fmla="*/ 18 h 193"/>
                  <a:gd name="T2" fmla="*/ 140 w 259"/>
                  <a:gd name="T3" fmla="*/ 18 h 193"/>
                  <a:gd name="T4" fmla="*/ 152 w 259"/>
                  <a:gd name="T5" fmla="*/ 27 h 193"/>
                  <a:gd name="T6" fmla="*/ 161 w 259"/>
                  <a:gd name="T7" fmla="*/ 19 h 193"/>
                  <a:gd name="T8" fmla="*/ 184 w 259"/>
                  <a:gd name="T9" fmla="*/ 23 h 193"/>
                  <a:gd name="T10" fmla="*/ 198 w 259"/>
                  <a:gd name="T11" fmla="*/ 15 h 193"/>
                  <a:gd name="T12" fmla="*/ 199 w 259"/>
                  <a:gd name="T13" fmla="*/ 8 h 193"/>
                  <a:gd name="T14" fmla="*/ 212 w 259"/>
                  <a:gd name="T15" fmla="*/ 12 h 193"/>
                  <a:gd name="T16" fmla="*/ 220 w 259"/>
                  <a:gd name="T17" fmla="*/ 37 h 193"/>
                  <a:gd name="T18" fmla="*/ 231 w 259"/>
                  <a:gd name="T19" fmla="*/ 45 h 193"/>
                  <a:gd name="T20" fmla="*/ 229 w 259"/>
                  <a:gd name="T21" fmla="*/ 51 h 193"/>
                  <a:gd name="T22" fmla="*/ 228 w 259"/>
                  <a:gd name="T23" fmla="*/ 60 h 193"/>
                  <a:gd name="T24" fmla="*/ 236 w 259"/>
                  <a:gd name="T25" fmla="*/ 66 h 193"/>
                  <a:gd name="T26" fmla="*/ 248 w 259"/>
                  <a:gd name="T27" fmla="*/ 85 h 193"/>
                  <a:gd name="T28" fmla="*/ 242 w 259"/>
                  <a:gd name="T29" fmla="*/ 96 h 193"/>
                  <a:gd name="T30" fmla="*/ 249 w 259"/>
                  <a:gd name="T31" fmla="*/ 116 h 193"/>
                  <a:gd name="T32" fmla="*/ 255 w 259"/>
                  <a:gd name="T33" fmla="*/ 128 h 193"/>
                  <a:gd name="T34" fmla="*/ 257 w 259"/>
                  <a:gd name="T35" fmla="*/ 143 h 193"/>
                  <a:gd name="T36" fmla="*/ 254 w 259"/>
                  <a:gd name="T37" fmla="*/ 149 h 193"/>
                  <a:gd name="T38" fmla="*/ 239 w 259"/>
                  <a:gd name="T39" fmla="*/ 150 h 193"/>
                  <a:gd name="T40" fmla="*/ 246 w 259"/>
                  <a:gd name="T41" fmla="*/ 160 h 193"/>
                  <a:gd name="T42" fmla="*/ 243 w 259"/>
                  <a:gd name="T43" fmla="*/ 172 h 193"/>
                  <a:gd name="T44" fmla="*/ 230 w 259"/>
                  <a:gd name="T45" fmla="*/ 181 h 193"/>
                  <a:gd name="T46" fmla="*/ 223 w 259"/>
                  <a:gd name="T47" fmla="*/ 178 h 193"/>
                  <a:gd name="T48" fmla="*/ 218 w 259"/>
                  <a:gd name="T49" fmla="*/ 190 h 193"/>
                  <a:gd name="T50" fmla="*/ 208 w 259"/>
                  <a:gd name="T51" fmla="*/ 193 h 193"/>
                  <a:gd name="T52" fmla="*/ 199 w 259"/>
                  <a:gd name="T53" fmla="*/ 187 h 193"/>
                  <a:gd name="T54" fmla="*/ 200 w 259"/>
                  <a:gd name="T55" fmla="*/ 179 h 193"/>
                  <a:gd name="T56" fmla="*/ 197 w 259"/>
                  <a:gd name="T57" fmla="*/ 165 h 193"/>
                  <a:gd name="T58" fmla="*/ 194 w 259"/>
                  <a:gd name="T59" fmla="*/ 154 h 193"/>
                  <a:gd name="T60" fmla="*/ 188 w 259"/>
                  <a:gd name="T61" fmla="*/ 149 h 193"/>
                  <a:gd name="T62" fmla="*/ 175 w 259"/>
                  <a:gd name="T63" fmla="*/ 151 h 193"/>
                  <a:gd name="T64" fmla="*/ 165 w 259"/>
                  <a:gd name="T65" fmla="*/ 148 h 193"/>
                  <a:gd name="T66" fmla="*/ 153 w 259"/>
                  <a:gd name="T67" fmla="*/ 155 h 193"/>
                  <a:gd name="T68" fmla="*/ 160 w 259"/>
                  <a:gd name="T69" fmla="*/ 142 h 193"/>
                  <a:gd name="T70" fmla="*/ 151 w 259"/>
                  <a:gd name="T71" fmla="*/ 127 h 193"/>
                  <a:gd name="T72" fmla="*/ 151 w 259"/>
                  <a:gd name="T73" fmla="*/ 117 h 193"/>
                  <a:gd name="T74" fmla="*/ 135 w 259"/>
                  <a:gd name="T75" fmla="*/ 96 h 193"/>
                  <a:gd name="T76" fmla="*/ 102 w 259"/>
                  <a:gd name="T77" fmla="*/ 100 h 193"/>
                  <a:gd name="T78" fmla="*/ 87 w 259"/>
                  <a:gd name="T79" fmla="*/ 107 h 193"/>
                  <a:gd name="T80" fmla="*/ 78 w 259"/>
                  <a:gd name="T81" fmla="*/ 120 h 193"/>
                  <a:gd name="T82" fmla="*/ 66 w 259"/>
                  <a:gd name="T83" fmla="*/ 128 h 193"/>
                  <a:gd name="T84" fmla="*/ 58 w 259"/>
                  <a:gd name="T85" fmla="*/ 119 h 193"/>
                  <a:gd name="T86" fmla="*/ 49 w 259"/>
                  <a:gd name="T87" fmla="*/ 103 h 193"/>
                  <a:gd name="T88" fmla="*/ 39 w 259"/>
                  <a:gd name="T89" fmla="*/ 96 h 193"/>
                  <a:gd name="T90" fmla="*/ 22 w 259"/>
                  <a:gd name="T91" fmla="*/ 86 h 193"/>
                  <a:gd name="T92" fmla="*/ 13 w 259"/>
                  <a:gd name="T93" fmla="*/ 69 h 193"/>
                  <a:gd name="T94" fmla="*/ 3 w 259"/>
                  <a:gd name="T95" fmla="*/ 67 h 193"/>
                  <a:gd name="T96" fmla="*/ 10 w 259"/>
                  <a:gd name="T97" fmla="*/ 45 h 193"/>
                  <a:gd name="T98" fmla="*/ 28 w 259"/>
                  <a:gd name="T99" fmla="*/ 36 h 193"/>
                  <a:gd name="T100" fmla="*/ 46 w 259"/>
                  <a:gd name="T101" fmla="*/ 24 h 193"/>
                  <a:gd name="T102" fmla="*/ 41 w 259"/>
                  <a:gd name="T103" fmla="*/ 15 h 193"/>
                  <a:gd name="T104" fmla="*/ 49 w 259"/>
                  <a:gd name="T105" fmla="*/ 7 h 193"/>
                  <a:gd name="T106" fmla="*/ 67 w 259"/>
                  <a:gd name="T107" fmla="*/ 1 h 193"/>
                  <a:gd name="T108" fmla="*/ 72 w 259"/>
                  <a:gd name="T109" fmla="*/ 7 h 193"/>
                  <a:gd name="T110" fmla="*/ 82 w 259"/>
                  <a:gd name="T111" fmla="*/ 9 h 193"/>
                  <a:gd name="T112" fmla="*/ 102 w 259"/>
                  <a:gd name="T113" fmla="*/ 11 h 193"/>
                  <a:gd name="T114" fmla="*/ 129 w 259"/>
                  <a:gd name="T115" fmla="*/ 1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9" h="193">
                    <a:moveTo>
                      <a:pt x="129" y="10"/>
                    </a:moveTo>
                    <a:lnTo>
                      <a:pt x="128" y="11"/>
                    </a:lnTo>
                    <a:lnTo>
                      <a:pt x="127" y="13"/>
                    </a:lnTo>
                    <a:lnTo>
                      <a:pt x="126" y="15"/>
                    </a:lnTo>
                    <a:lnTo>
                      <a:pt x="125" y="17"/>
                    </a:lnTo>
                    <a:lnTo>
                      <a:pt x="125" y="18"/>
                    </a:lnTo>
                    <a:lnTo>
                      <a:pt x="128" y="21"/>
                    </a:lnTo>
                    <a:lnTo>
                      <a:pt x="132" y="24"/>
                    </a:lnTo>
                    <a:lnTo>
                      <a:pt x="133" y="24"/>
                    </a:lnTo>
                    <a:lnTo>
                      <a:pt x="135" y="23"/>
                    </a:lnTo>
                    <a:lnTo>
                      <a:pt x="138" y="21"/>
                    </a:lnTo>
                    <a:lnTo>
                      <a:pt x="140" y="18"/>
                    </a:lnTo>
                    <a:lnTo>
                      <a:pt x="142" y="17"/>
                    </a:lnTo>
                    <a:lnTo>
                      <a:pt x="145" y="17"/>
                    </a:lnTo>
                    <a:lnTo>
                      <a:pt x="147" y="19"/>
                    </a:lnTo>
                    <a:lnTo>
                      <a:pt x="149" y="23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2" y="28"/>
                    </a:lnTo>
                    <a:lnTo>
                      <a:pt x="154" y="28"/>
                    </a:lnTo>
                    <a:lnTo>
                      <a:pt x="155" y="27"/>
                    </a:lnTo>
                    <a:lnTo>
                      <a:pt x="156" y="26"/>
                    </a:lnTo>
                    <a:lnTo>
                      <a:pt x="157" y="25"/>
                    </a:lnTo>
                    <a:lnTo>
                      <a:pt x="161" y="19"/>
                    </a:lnTo>
                    <a:lnTo>
                      <a:pt x="164" y="18"/>
                    </a:lnTo>
                    <a:lnTo>
                      <a:pt x="165" y="17"/>
                    </a:lnTo>
                    <a:lnTo>
                      <a:pt x="168" y="17"/>
                    </a:lnTo>
                    <a:lnTo>
                      <a:pt x="172" y="18"/>
                    </a:lnTo>
                    <a:lnTo>
                      <a:pt x="177" y="20"/>
                    </a:lnTo>
                    <a:lnTo>
                      <a:pt x="184" y="23"/>
                    </a:lnTo>
                    <a:lnTo>
                      <a:pt x="186" y="23"/>
                    </a:lnTo>
                    <a:lnTo>
                      <a:pt x="187" y="23"/>
                    </a:lnTo>
                    <a:lnTo>
                      <a:pt x="189" y="19"/>
                    </a:lnTo>
                    <a:lnTo>
                      <a:pt x="192" y="18"/>
                    </a:lnTo>
                    <a:lnTo>
                      <a:pt x="195" y="16"/>
                    </a:lnTo>
                    <a:lnTo>
                      <a:pt x="198" y="15"/>
                    </a:lnTo>
                    <a:lnTo>
                      <a:pt x="200" y="15"/>
                    </a:lnTo>
                    <a:lnTo>
                      <a:pt x="201" y="14"/>
                    </a:lnTo>
                    <a:lnTo>
                      <a:pt x="201" y="13"/>
                    </a:lnTo>
                    <a:lnTo>
                      <a:pt x="200" y="11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200" y="7"/>
                    </a:lnTo>
                    <a:lnTo>
                      <a:pt x="202" y="7"/>
                    </a:lnTo>
                    <a:lnTo>
                      <a:pt x="205" y="7"/>
                    </a:lnTo>
                    <a:lnTo>
                      <a:pt x="208" y="8"/>
                    </a:lnTo>
                    <a:lnTo>
                      <a:pt x="211" y="10"/>
                    </a:lnTo>
                    <a:lnTo>
                      <a:pt x="212" y="12"/>
                    </a:lnTo>
                    <a:lnTo>
                      <a:pt x="214" y="16"/>
                    </a:lnTo>
                    <a:lnTo>
                      <a:pt x="215" y="20"/>
                    </a:lnTo>
                    <a:lnTo>
                      <a:pt x="219" y="27"/>
                    </a:lnTo>
                    <a:lnTo>
                      <a:pt x="219" y="31"/>
                    </a:lnTo>
                    <a:lnTo>
                      <a:pt x="219" y="36"/>
                    </a:lnTo>
                    <a:lnTo>
                      <a:pt x="220" y="37"/>
                    </a:lnTo>
                    <a:lnTo>
                      <a:pt x="222" y="37"/>
                    </a:lnTo>
                    <a:lnTo>
                      <a:pt x="223" y="38"/>
                    </a:lnTo>
                    <a:lnTo>
                      <a:pt x="224" y="42"/>
                    </a:lnTo>
                    <a:lnTo>
                      <a:pt x="226" y="43"/>
                    </a:lnTo>
                    <a:lnTo>
                      <a:pt x="228" y="43"/>
                    </a:lnTo>
                    <a:lnTo>
                      <a:pt x="231" y="45"/>
                    </a:lnTo>
                    <a:lnTo>
                      <a:pt x="233" y="46"/>
                    </a:lnTo>
                    <a:lnTo>
                      <a:pt x="234" y="47"/>
                    </a:lnTo>
                    <a:lnTo>
                      <a:pt x="233" y="48"/>
                    </a:lnTo>
                    <a:lnTo>
                      <a:pt x="233" y="49"/>
                    </a:lnTo>
                    <a:lnTo>
                      <a:pt x="231" y="50"/>
                    </a:lnTo>
                    <a:lnTo>
                      <a:pt x="229" y="51"/>
                    </a:lnTo>
                    <a:lnTo>
                      <a:pt x="228" y="54"/>
                    </a:lnTo>
                    <a:lnTo>
                      <a:pt x="224" y="59"/>
                    </a:lnTo>
                    <a:lnTo>
                      <a:pt x="224" y="59"/>
                    </a:lnTo>
                    <a:lnTo>
                      <a:pt x="225" y="60"/>
                    </a:lnTo>
                    <a:lnTo>
                      <a:pt x="226" y="60"/>
                    </a:lnTo>
                    <a:lnTo>
                      <a:pt x="228" y="60"/>
                    </a:lnTo>
                    <a:lnTo>
                      <a:pt x="231" y="58"/>
                    </a:lnTo>
                    <a:lnTo>
                      <a:pt x="233" y="59"/>
                    </a:lnTo>
                    <a:lnTo>
                      <a:pt x="236" y="60"/>
                    </a:lnTo>
                    <a:lnTo>
                      <a:pt x="237" y="62"/>
                    </a:lnTo>
                    <a:lnTo>
                      <a:pt x="237" y="63"/>
                    </a:lnTo>
                    <a:lnTo>
                      <a:pt x="236" y="66"/>
                    </a:lnTo>
                    <a:lnTo>
                      <a:pt x="236" y="69"/>
                    </a:lnTo>
                    <a:lnTo>
                      <a:pt x="237" y="73"/>
                    </a:lnTo>
                    <a:lnTo>
                      <a:pt x="238" y="78"/>
                    </a:lnTo>
                    <a:lnTo>
                      <a:pt x="239" y="80"/>
                    </a:lnTo>
                    <a:lnTo>
                      <a:pt x="247" y="84"/>
                    </a:lnTo>
                    <a:lnTo>
                      <a:pt x="248" y="85"/>
                    </a:lnTo>
                    <a:lnTo>
                      <a:pt x="248" y="87"/>
                    </a:lnTo>
                    <a:lnTo>
                      <a:pt x="248" y="89"/>
                    </a:lnTo>
                    <a:lnTo>
                      <a:pt x="247" y="91"/>
                    </a:lnTo>
                    <a:lnTo>
                      <a:pt x="245" y="93"/>
                    </a:lnTo>
                    <a:lnTo>
                      <a:pt x="243" y="94"/>
                    </a:lnTo>
                    <a:lnTo>
                      <a:pt x="242" y="96"/>
                    </a:lnTo>
                    <a:lnTo>
                      <a:pt x="242" y="99"/>
                    </a:lnTo>
                    <a:lnTo>
                      <a:pt x="242" y="107"/>
                    </a:lnTo>
                    <a:lnTo>
                      <a:pt x="243" y="113"/>
                    </a:lnTo>
                    <a:lnTo>
                      <a:pt x="244" y="115"/>
                    </a:lnTo>
                    <a:lnTo>
                      <a:pt x="246" y="117"/>
                    </a:lnTo>
                    <a:lnTo>
                      <a:pt x="249" y="116"/>
                    </a:lnTo>
                    <a:lnTo>
                      <a:pt x="251" y="116"/>
                    </a:lnTo>
                    <a:lnTo>
                      <a:pt x="251" y="120"/>
                    </a:lnTo>
                    <a:lnTo>
                      <a:pt x="250" y="124"/>
                    </a:lnTo>
                    <a:lnTo>
                      <a:pt x="253" y="125"/>
                    </a:lnTo>
                    <a:lnTo>
                      <a:pt x="255" y="127"/>
                    </a:lnTo>
                    <a:lnTo>
                      <a:pt x="255" y="128"/>
                    </a:lnTo>
                    <a:lnTo>
                      <a:pt x="251" y="130"/>
                    </a:lnTo>
                    <a:lnTo>
                      <a:pt x="250" y="131"/>
                    </a:lnTo>
                    <a:lnTo>
                      <a:pt x="249" y="135"/>
                    </a:lnTo>
                    <a:lnTo>
                      <a:pt x="249" y="138"/>
                    </a:lnTo>
                    <a:lnTo>
                      <a:pt x="255" y="140"/>
                    </a:lnTo>
                    <a:lnTo>
                      <a:pt x="257" y="143"/>
                    </a:lnTo>
                    <a:lnTo>
                      <a:pt x="258" y="146"/>
                    </a:lnTo>
                    <a:lnTo>
                      <a:pt x="259" y="151"/>
                    </a:lnTo>
                    <a:lnTo>
                      <a:pt x="258" y="153"/>
                    </a:lnTo>
                    <a:lnTo>
                      <a:pt x="257" y="153"/>
                    </a:lnTo>
                    <a:lnTo>
                      <a:pt x="255" y="151"/>
                    </a:lnTo>
                    <a:lnTo>
                      <a:pt x="254" y="149"/>
                    </a:lnTo>
                    <a:lnTo>
                      <a:pt x="252" y="149"/>
                    </a:lnTo>
                    <a:lnTo>
                      <a:pt x="249" y="149"/>
                    </a:lnTo>
                    <a:lnTo>
                      <a:pt x="246" y="148"/>
                    </a:lnTo>
                    <a:lnTo>
                      <a:pt x="242" y="149"/>
                    </a:lnTo>
                    <a:lnTo>
                      <a:pt x="240" y="149"/>
                    </a:lnTo>
                    <a:lnTo>
                      <a:pt x="239" y="150"/>
                    </a:lnTo>
                    <a:lnTo>
                      <a:pt x="239" y="151"/>
                    </a:lnTo>
                    <a:lnTo>
                      <a:pt x="239" y="157"/>
                    </a:lnTo>
                    <a:lnTo>
                      <a:pt x="240" y="158"/>
                    </a:lnTo>
                    <a:lnTo>
                      <a:pt x="243" y="159"/>
                    </a:lnTo>
                    <a:lnTo>
                      <a:pt x="244" y="160"/>
                    </a:lnTo>
                    <a:lnTo>
                      <a:pt x="246" y="160"/>
                    </a:lnTo>
                    <a:lnTo>
                      <a:pt x="247" y="161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5" y="166"/>
                    </a:lnTo>
                    <a:lnTo>
                      <a:pt x="243" y="170"/>
                    </a:lnTo>
                    <a:lnTo>
                      <a:pt x="243" y="172"/>
                    </a:lnTo>
                    <a:lnTo>
                      <a:pt x="243" y="174"/>
                    </a:lnTo>
                    <a:lnTo>
                      <a:pt x="240" y="180"/>
                    </a:lnTo>
                    <a:lnTo>
                      <a:pt x="239" y="181"/>
                    </a:lnTo>
                    <a:lnTo>
                      <a:pt x="235" y="180"/>
                    </a:lnTo>
                    <a:lnTo>
                      <a:pt x="232" y="180"/>
                    </a:lnTo>
                    <a:lnTo>
                      <a:pt x="230" y="181"/>
                    </a:lnTo>
                    <a:lnTo>
                      <a:pt x="229" y="180"/>
                    </a:lnTo>
                    <a:lnTo>
                      <a:pt x="228" y="179"/>
                    </a:lnTo>
                    <a:lnTo>
                      <a:pt x="227" y="177"/>
                    </a:lnTo>
                    <a:lnTo>
                      <a:pt x="226" y="177"/>
                    </a:lnTo>
                    <a:lnTo>
                      <a:pt x="224" y="177"/>
                    </a:lnTo>
                    <a:lnTo>
                      <a:pt x="223" y="178"/>
                    </a:lnTo>
                    <a:lnTo>
                      <a:pt x="222" y="180"/>
                    </a:lnTo>
                    <a:lnTo>
                      <a:pt x="222" y="182"/>
                    </a:lnTo>
                    <a:lnTo>
                      <a:pt x="222" y="184"/>
                    </a:lnTo>
                    <a:lnTo>
                      <a:pt x="221" y="185"/>
                    </a:lnTo>
                    <a:lnTo>
                      <a:pt x="218" y="187"/>
                    </a:lnTo>
                    <a:lnTo>
                      <a:pt x="218" y="190"/>
                    </a:lnTo>
                    <a:lnTo>
                      <a:pt x="216" y="192"/>
                    </a:lnTo>
                    <a:lnTo>
                      <a:pt x="215" y="192"/>
                    </a:lnTo>
                    <a:lnTo>
                      <a:pt x="214" y="191"/>
                    </a:lnTo>
                    <a:lnTo>
                      <a:pt x="213" y="192"/>
                    </a:lnTo>
                    <a:lnTo>
                      <a:pt x="211" y="193"/>
                    </a:lnTo>
                    <a:lnTo>
                      <a:pt x="208" y="193"/>
                    </a:lnTo>
                    <a:lnTo>
                      <a:pt x="208" y="192"/>
                    </a:lnTo>
                    <a:lnTo>
                      <a:pt x="206" y="191"/>
                    </a:lnTo>
                    <a:lnTo>
                      <a:pt x="205" y="189"/>
                    </a:lnTo>
                    <a:lnTo>
                      <a:pt x="203" y="188"/>
                    </a:lnTo>
                    <a:lnTo>
                      <a:pt x="200" y="187"/>
                    </a:lnTo>
                    <a:lnTo>
                      <a:pt x="199" y="187"/>
                    </a:lnTo>
                    <a:lnTo>
                      <a:pt x="197" y="187"/>
                    </a:lnTo>
                    <a:lnTo>
                      <a:pt x="196" y="186"/>
                    </a:lnTo>
                    <a:lnTo>
                      <a:pt x="196" y="185"/>
                    </a:lnTo>
                    <a:lnTo>
                      <a:pt x="198" y="183"/>
                    </a:lnTo>
                    <a:lnTo>
                      <a:pt x="199" y="181"/>
                    </a:lnTo>
                    <a:lnTo>
                      <a:pt x="200" y="179"/>
                    </a:lnTo>
                    <a:lnTo>
                      <a:pt x="200" y="176"/>
                    </a:lnTo>
                    <a:lnTo>
                      <a:pt x="199" y="173"/>
                    </a:lnTo>
                    <a:lnTo>
                      <a:pt x="197" y="171"/>
                    </a:lnTo>
                    <a:lnTo>
                      <a:pt x="197" y="169"/>
                    </a:lnTo>
                    <a:lnTo>
                      <a:pt x="197" y="167"/>
                    </a:lnTo>
                    <a:lnTo>
                      <a:pt x="197" y="165"/>
                    </a:lnTo>
                    <a:lnTo>
                      <a:pt x="196" y="164"/>
                    </a:lnTo>
                    <a:lnTo>
                      <a:pt x="196" y="162"/>
                    </a:lnTo>
                    <a:lnTo>
                      <a:pt x="195" y="160"/>
                    </a:lnTo>
                    <a:lnTo>
                      <a:pt x="195" y="160"/>
                    </a:lnTo>
                    <a:lnTo>
                      <a:pt x="194" y="157"/>
                    </a:lnTo>
                    <a:lnTo>
                      <a:pt x="194" y="154"/>
                    </a:lnTo>
                    <a:lnTo>
                      <a:pt x="193" y="153"/>
                    </a:lnTo>
                    <a:lnTo>
                      <a:pt x="191" y="152"/>
                    </a:lnTo>
                    <a:lnTo>
                      <a:pt x="190" y="150"/>
                    </a:lnTo>
                    <a:lnTo>
                      <a:pt x="189" y="149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7" y="150"/>
                    </a:lnTo>
                    <a:lnTo>
                      <a:pt x="187" y="150"/>
                    </a:lnTo>
                    <a:lnTo>
                      <a:pt x="186" y="147"/>
                    </a:lnTo>
                    <a:lnTo>
                      <a:pt x="185" y="147"/>
                    </a:lnTo>
                    <a:lnTo>
                      <a:pt x="184" y="148"/>
                    </a:lnTo>
                    <a:lnTo>
                      <a:pt x="175" y="151"/>
                    </a:lnTo>
                    <a:lnTo>
                      <a:pt x="175" y="149"/>
                    </a:lnTo>
                    <a:lnTo>
                      <a:pt x="174" y="148"/>
                    </a:lnTo>
                    <a:lnTo>
                      <a:pt x="172" y="148"/>
                    </a:lnTo>
                    <a:lnTo>
                      <a:pt x="169" y="149"/>
                    </a:lnTo>
                    <a:lnTo>
                      <a:pt x="167" y="149"/>
                    </a:lnTo>
                    <a:lnTo>
                      <a:pt x="165" y="148"/>
                    </a:lnTo>
                    <a:lnTo>
                      <a:pt x="164" y="149"/>
                    </a:lnTo>
                    <a:lnTo>
                      <a:pt x="160" y="153"/>
                    </a:lnTo>
                    <a:lnTo>
                      <a:pt x="158" y="155"/>
                    </a:lnTo>
                    <a:lnTo>
                      <a:pt x="156" y="155"/>
                    </a:lnTo>
                    <a:lnTo>
                      <a:pt x="154" y="154"/>
                    </a:lnTo>
                    <a:lnTo>
                      <a:pt x="153" y="155"/>
                    </a:lnTo>
                    <a:lnTo>
                      <a:pt x="152" y="154"/>
                    </a:lnTo>
                    <a:lnTo>
                      <a:pt x="153" y="153"/>
                    </a:lnTo>
                    <a:lnTo>
                      <a:pt x="154" y="152"/>
                    </a:lnTo>
                    <a:lnTo>
                      <a:pt x="155" y="147"/>
                    </a:lnTo>
                    <a:lnTo>
                      <a:pt x="160" y="143"/>
                    </a:lnTo>
                    <a:lnTo>
                      <a:pt x="160" y="142"/>
                    </a:lnTo>
                    <a:lnTo>
                      <a:pt x="158" y="139"/>
                    </a:lnTo>
                    <a:lnTo>
                      <a:pt x="156" y="135"/>
                    </a:lnTo>
                    <a:lnTo>
                      <a:pt x="156" y="131"/>
                    </a:lnTo>
                    <a:lnTo>
                      <a:pt x="156" y="129"/>
                    </a:lnTo>
                    <a:lnTo>
                      <a:pt x="152" y="128"/>
                    </a:lnTo>
                    <a:lnTo>
                      <a:pt x="151" y="127"/>
                    </a:lnTo>
                    <a:lnTo>
                      <a:pt x="151" y="126"/>
                    </a:lnTo>
                    <a:lnTo>
                      <a:pt x="152" y="124"/>
                    </a:lnTo>
                    <a:lnTo>
                      <a:pt x="153" y="121"/>
                    </a:lnTo>
                    <a:lnTo>
                      <a:pt x="153" y="120"/>
                    </a:lnTo>
                    <a:lnTo>
                      <a:pt x="153" y="119"/>
                    </a:lnTo>
                    <a:lnTo>
                      <a:pt x="151" y="117"/>
                    </a:lnTo>
                    <a:lnTo>
                      <a:pt x="147" y="112"/>
                    </a:lnTo>
                    <a:lnTo>
                      <a:pt x="144" y="107"/>
                    </a:lnTo>
                    <a:lnTo>
                      <a:pt x="141" y="103"/>
                    </a:lnTo>
                    <a:lnTo>
                      <a:pt x="138" y="101"/>
                    </a:lnTo>
                    <a:lnTo>
                      <a:pt x="136" y="98"/>
                    </a:lnTo>
                    <a:lnTo>
                      <a:pt x="135" y="96"/>
                    </a:lnTo>
                    <a:lnTo>
                      <a:pt x="133" y="95"/>
                    </a:lnTo>
                    <a:lnTo>
                      <a:pt x="126" y="95"/>
                    </a:lnTo>
                    <a:lnTo>
                      <a:pt x="117" y="95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02" y="100"/>
                    </a:lnTo>
                    <a:lnTo>
                      <a:pt x="97" y="98"/>
                    </a:lnTo>
                    <a:lnTo>
                      <a:pt x="92" y="99"/>
                    </a:lnTo>
                    <a:lnTo>
                      <a:pt x="90" y="100"/>
                    </a:lnTo>
                    <a:lnTo>
                      <a:pt x="89" y="103"/>
                    </a:lnTo>
                    <a:lnTo>
                      <a:pt x="88" y="106"/>
                    </a:lnTo>
                    <a:lnTo>
                      <a:pt x="87" y="107"/>
                    </a:lnTo>
                    <a:lnTo>
                      <a:pt x="86" y="108"/>
                    </a:lnTo>
                    <a:lnTo>
                      <a:pt x="85" y="109"/>
                    </a:lnTo>
                    <a:lnTo>
                      <a:pt x="84" y="111"/>
                    </a:lnTo>
                    <a:lnTo>
                      <a:pt x="83" y="113"/>
                    </a:lnTo>
                    <a:lnTo>
                      <a:pt x="81" y="117"/>
                    </a:lnTo>
                    <a:lnTo>
                      <a:pt x="78" y="120"/>
                    </a:lnTo>
                    <a:lnTo>
                      <a:pt x="74" y="121"/>
                    </a:lnTo>
                    <a:lnTo>
                      <a:pt x="72" y="125"/>
                    </a:lnTo>
                    <a:lnTo>
                      <a:pt x="71" y="127"/>
                    </a:lnTo>
                    <a:lnTo>
                      <a:pt x="69" y="128"/>
                    </a:lnTo>
                    <a:lnTo>
                      <a:pt x="68" y="129"/>
                    </a:lnTo>
                    <a:lnTo>
                      <a:pt x="66" y="128"/>
                    </a:lnTo>
                    <a:lnTo>
                      <a:pt x="64" y="128"/>
                    </a:lnTo>
                    <a:lnTo>
                      <a:pt x="62" y="129"/>
                    </a:lnTo>
                    <a:lnTo>
                      <a:pt x="62" y="128"/>
                    </a:lnTo>
                    <a:lnTo>
                      <a:pt x="63" y="125"/>
                    </a:lnTo>
                    <a:lnTo>
                      <a:pt x="62" y="123"/>
                    </a:lnTo>
                    <a:lnTo>
                      <a:pt x="58" y="119"/>
                    </a:lnTo>
                    <a:lnTo>
                      <a:pt x="58" y="118"/>
                    </a:lnTo>
                    <a:lnTo>
                      <a:pt x="57" y="116"/>
                    </a:lnTo>
                    <a:lnTo>
                      <a:pt x="52" y="111"/>
                    </a:lnTo>
                    <a:lnTo>
                      <a:pt x="48" y="112"/>
                    </a:lnTo>
                    <a:lnTo>
                      <a:pt x="49" y="108"/>
                    </a:lnTo>
                    <a:lnTo>
                      <a:pt x="49" y="103"/>
                    </a:lnTo>
                    <a:lnTo>
                      <a:pt x="48" y="101"/>
                    </a:lnTo>
                    <a:lnTo>
                      <a:pt x="48" y="98"/>
                    </a:lnTo>
                    <a:lnTo>
                      <a:pt x="47" y="98"/>
                    </a:lnTo>
                    <a:lnTo>
                      <a:pt x="46" y="100"/>
                    </a:lnTo>
                    <a:lnTo>
                      <a:pt x="43" y="99"/>
                    </a:lnTo>
                    <a:lnTo>
                      <a:pt x="39" y="96"/>
                    </a:lnTo>
                    <a:lnTo>
                      <a:pt x="36" y="94"/>
                    </a:lnTo>
                    <a:lnTo>
                      <a:pt x="36" y="91"/>
                    </a:lnTo>
                    <a:lnTo>
                      <a:pt x="35" y="90"/>
                    </a:lnTo>
                    <a:lnTo>
                      <a:pt x="34" y="91"/>
                    </a:lnTo>
                    <a:lnTo>
                      <a:pt x="31" y="91"/>
                    </a:lnTo>
                    <a:lnTo>
                      <a:pt x="22" y="86"/>
                    </a:lnTo>
                    <a:lnTo>
                      <a:pt x="16" y="76"/>
                    </a:lnTo>
                    <a:lnTo>
                      <a:pt x="16" y="73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0" y="65"/>
                    </a:lnTo>
                    <a:lnTo>
                      <a:pt x="10" y="62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5" y="62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10" y="45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6" y="42"/>
                    </a:lnTo>
                    <a:lnTo>
                      <a:pt x="21" y="40"/>
                    </a:lnTo>
                    <a:lnTo>
                      <a:pt x="26" y="37"/>
                    </a:lnTo>
                    <a:lnTo>
                      <a:pt x="28" y="36"/>
                    </a:lnTo>
                    <a:lnTo>
                      <a:pt x="33" y="37"/>
                    </a:lnTo>
                    <a:lnTo>
                      <a:pt x="39" y="36"/>
                    </a:lnTo>
                    <a:lnTo>
                      <a:pt x="46" y="34"/>
                    </a:lnTo>
                    <a:lnTo>
                      <a:pt x="47" y="30"/>
                    </a:lnTo>
                    <a:lnTo>
                      <a:pt x="47" y="26"/>
                    </a:lnTo>
                    <a:lnTo>
                      <a:pt x="46" y="24"/>
                    </a:lnTo>
                    <a:lnTo>
                      <a:pt x="43" y="22"/>
                    </a:lnTo>
                    <a:lnTo>
                      <a:pt x="42" y="21"/>
                    </a:lnTo>
                    <a:lnTo>
                      <a:pt x="41" y="19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5" y="15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8" y="10"/>
                    </a:lnTo>
                    <a:lnTo>
                      <a:pt x="49" y="7"/>
                    </a:lnTo>
                    <a:lnTo>
                      <a:pt x="46" y="3"/>
                    </a:lnTo>
                    <a:lnTo>
                      <a:pt x="47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9" y="5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6"/>
                    </a:lnTo>
                    <a:lnTo>
                      <a:pt x="75" y="5"/>
                    </a:lnTo>
                    <a:lnTo>
                      <a:pt x="76" y="6"/>
                    </a:lnTo>
                    <a:lnTo>
                      <a:pt x="79" y="8"/>
                    </a:lnTo>
                    <a:lnTo>
                      <a:pt x="82" y="9"/>
                    </a:lnTo>
                    <a:lnTo>
                      <a:pt x="85" y="10"/>
                    </a:lnTo>
                    <a:lnTo>
                      <a:pt x="88" y="11"/>
                    </a:lnTo>
                    <a:lnTo>
                      <a:pt x="91" y="11"/>
                    </a:lnTo>
                    <a:lnTo>
                      <a:pt x="93" y="12"/>
                    </a:lnTo>
                    <a:lnTo>
                      <a:pt x="97" y="13"/>
                    </a:lnTo>
                    <a:lnTo>
                      <a:pt x="102" y="11"/>
                    </a:lnTo>
                    <a:lnTo>
                      <a:pt x="106" y="10"/>
                    </a:lnTo>
                    <a:lnTo>
                      <a:pt x="111" y="10"/>
                    </a:lnTo>
                    <a:lnTo>
                      <a:pt x="114" y="10"/>
                    </a:lnTo>
                    <a:lnTo>
                      <a:pt x="122" y="9"/>
                    </a:lnTo>
                    <a:lnTo>
                      <a:pt x="126" y="9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" name="Freeform 90">
                <a:extLst>
                  <a:ext uri="{FF2B5EF4-FFF2-40B4-BE49-F238E27FC236}">
                    <a16:creationId xmlns:a16="http://schemas.microsoft.com/office/drawing/2014/main" id="{3039CB0F-860E-2550-0134-899B9A12E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" y="3029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91">
                <a:extLst>
                  <a:ext uri="{FF2B5EF4-FFF2-40B4-BE49-F238E27FC236}">
                    <a16:creationId xmlns:a16="http://schemas.microsoft.com/office/drawing/2014/main" id="{602133FD-7D2B-9244-3F9E-C279ED976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5" y="2739"/>
                <a:ext cx="6" cy="7"/>
              </a:xfrm>
              <a:custGeom>
                <a:avLst/>
                <a:gdLst>
                  <a:gd name="T0" fmla="*/ 17 w 22"/>
                  <a:gd name="T1" fmla="*/ 10 h 23"/>
                  <a:gd name="T2" fmla="*/ 13 w 22"/>
                  <a:gd name="T3" fmla="*/ 11 h 23"/>
                  <a:gd name="T4" fmla="*/ 10 w 22"/>
                  <a:gd name="T5" fmla="*/ 10 h 23"/>
                  <a:gd name="T6" fmla="*/ 9 w 22"/>
                  <a:gd name="T7" fmla="*/ 8 h 23"/>
                  <a:gd name="T8" fmla="*/ 11 w 22"/>
                  <a:gd name="T9" fmla="*/ 5 h 23"/>
                  <a:gd name="T10" fmla="*/ 10 w 22"/>
                  <a:gd name="T11" fmla="*/ 3 h 23"/>
                  <a:gd name="T12" fmla="*/ 10 w 22"/>
                  <a:gd name="T13" fmla="*/ 1 h 23"/>
                  <a:gd name="T14" fmla="*/ 12 w 22"/>
                  <a:gd name="T15" fmla="*/ 0 h 23"/>
                  <a:gd name="T16" fmla="*/ 14 w 22"/>
                  <a:gd name="T17" fmla="*/ 2 h 23"/>
                  <a:gd name="T18" fmla="*/ 14 w 22"/>
                  <a:gd name="T19" fmla="*/ 4 h 23"/>
                  <a:gd name="T20" fmla="*/ 16 w 22"/>
                  <a:gd name="T21" fmla="*/ 5 h 23"/>
                  <a:gd name="T22" fmla="*/ 22 w 22"/>
                  <a:gd name="T23" fmla="*/ 9 h 23"/>
                  <a:gd name="T24" fmla="*/ 17 w 22"/>
                  <a:gd name="T25" fmla="*/ 10 h 23"/>
                  <a:gd name="T26" fmla="*/ 8 w 22"/>
                  <a:gd name="T27" fmla="*/ 18 h 23"/>
                  <a:gd name="T28" fmla="*/ 5 w 22"/>
                  <a:gd name="T29" fmla="*/ 20 h 23"/>
                  <a:gd name="T30" fmla="*/ 3 w 22"/>
                  <a:gd name="T31" fmla="*/ 19 h 23"/>
                  <a:gd name="T32" fmla="*/ 2 w 22"/>
                  <a:gd name="T33" fmla="*/ 16 h 23"/>
                  <a:gd name="T34" fmla="*/ 0 w 22"/>
                  <a:gd name="T35" fmla="*/ 8 h 23"/>
                  <a:gd name="T36" fmla="*/ 1 w 22"/>
                  <a:gd name="T37" fmla="*/ 6 h 23"/>
                  <a:gd name="T38" fmla="*/ 2 w 22"/>
                  <a:gd name="T39" fmla="*/ 6 h 23"/>
                  <a:gd name="T40" fmla="*/ 6 w 22"/>
                  <a:gd name="T41" fmla="*/ 7 h 23"/>
                  <a:gd name="T42" fmla="*/ 7 w 22"/>
                  <a:gd name="T43" fmla="*/ 8 h 23"/>
                  <a:gd name="T44" fmla="*/ 9 w 22"/>
                  <a:gd name="T45" fmla="*/ 9 h 23"/>
                  <a:gd name="T46" fmla="*/ 8 w 22"/>
                  <a:gd name="T47" fmla="*/ 10 h 23"/>
                  <a:gd name="T48" fmla="*/ 8 w 22"/>
                  <a:gd name="T49" fmla="*/ 17 h 23"/>
                  <a:gd name="T50" fmla="*/ 8 w 22"/>
                  <a:gd name="T51" fmla="*/ 18 h 23"/>
                  <a:gd name="T52" fmla="*/ 20 w 22"/>
                  <a:gd name="T53" fmla="*/ 22 h 23"/>
                  <a:gd name="T54" fmla="*/ 18 w 22"/>
                  <a:gd name="T55" fmla="*/ 23 h 23"/>
                  <a:gd name="T56" fmla="*/ 17 w 22"/>
                  <a:gd name="T57" fmla="*/ 22 h 23"/>
                  <a:gd name="T58" fmla="*/ 17 w 22"/>
                  <a:gd name="T59" fmla="*/ 20 h 23"/>
                  <a:gd name="T60" fmla="*/ 19 w 22"/>
                  <a:gd name="T61" fmla="*/ 19 h 23"/>
                  <a:gd name="T62" fmla="*/ 19 w 22"/>
                  <a:gd name="T63" fmla="*/ 18 h 23"/>
                  <a:gd name="T64" fmla="*/ 21 w 22"/>
                  <a:gd name="T65" fmla="*/ 20 h 23"/>
                  <a:gd name="T66" fmla="*/ 21 w 22"/>
                  <a:gd name="T67" fmla="*/ 21 h 23"/>
                  <a:gd name="T68" fmla="*/ 20 w 22"/>
                  <a:gd name="T6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23">
                    <a:moveTo>
                      <a:pt x="17" y="10"/>
                    </a:moveTo>
                    <a:lnTo>
                      <a:pt x="13" y="11"/>
                    </a:lnTo>
                    <a:lnTo>
                      <a:pt x="10" y="10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22" y="9"/>
                    </a:lnTo>
                    <a:lnTo>
                      <a:pt x="17" y="10"/>
                    </a:lnTo>
                    <a:close/>
                    <a:moveTo>
                      <a:pt x="8" y="18"/>
                    </a:moveTo>
                    <a:lnTo>
                      <a:pt x="5" y="20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17"/>
                    </a:lnTo>
                    <a:lnTo>
                      <a:pt x="8" y="18"/>
                    </a:lnTo>
                    <a:close/>
                    <a:moveTo>
                      <a:pt x="20" y="22"/>
                    </a:moveTo>
                    <a:lnTo>
                      <a:pt x="18" y="23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92">
                <a:extLst>
                  <a:ext uri="{FF2B5EF4-FFF2-40B4-BE49-F238E27FC236}">
                    <a16:creationId xmlns:a16="http://schemas.microsoft.com/office/drawing/2014/main" id="{99512DCE-7A60-05F5-D30E-17A2B6F33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6" y="2871"/>
                <a:ext cx="30" cy="29"/>
              </a:xfrm>
              <a:custGeom>
                <a:avLst/>
                <a:gdLst>
                  <a:gd name="T0" fmla="*/ 12 w 102"/>
                  <a:gd name="T1" fmla="*/ 1 h 98"/>
                  <a:gd name="T2" fmla="*/ 18 w 102"/>
                  <a:gd name="T3" fmla="*/ 2 h 98"/>
                  <a:gd name="T4" fmla="*/ 13 w 102"/>
                  <a:gd name="T5" fmla="*/ 13 h 98"/>
                  <a:gd name="T6" fmla="*/ 10 w 102"/>
                  <a:gd name="T7" fmla="*/ 19 h 98"/>
                  <a:gd name="T8" fmla="*/ 1 w 102"/>
                  <a:gd name="T9" fmla="*/ 18 h 98"/>
                  <a:gd name="T10" fmla="*/ 0 w 102"/>
                  <a:gd name="T11" fmla="*/ 15 h 98"/>
                  <a:gd name="T12" fmla="*/ 1 w 102"/>
                  <a:gd name="T13" fmla="*/ 11 h 98"/>
                  <a:gd name="T14" fmla="*/ 5 w 102"/>
                  <a:gd name="T15" fmla="*/ 10 h 98"/>
                  <a:gd name="T16" fmla="*/ 7 w 102"/>
                  <a:gd name="T17" fmla="*/ 4 h 98"/>
                  <a:gd name="T18" fmla="*/ 11 w 102"/>
                  <a:gd name="T19" fmla="*/ 0 h 98"/>
                  <a:gd name="T20" fmla="*/ 102 w 102"/>
                  <a:gd name="T21" fmla="*/ 64 h 98"/>
                  <a:gd name="T22" fmla="*/ 102 w 102"/>
                  <a:gd name="T23" fmla="*/ 78 h 98"/>
                  <a:gd name="T24" fmla="*/ 102 w 102"/>
                  <a:gd name="T25" fmla="*/ 92 h 98"/>
                  <a:gd name="T26" fmla="*/ 95 w 102"/>
                  <a:gd name="T27" fmla="*/ 97 h 98"/>
                  <a:gd name="T28" fmla="*/ 76 w 102"/>
                  <a:gd name="T29" fmla="*/ 97 h 98"/>
                  <a:gd name="T30" fmla="*/ 61 w 102"/>
                  <a:gd name="T31" fmla="*/ 97 h 98"/>
                  <a:gd name="T32" fmla="*/ 54 w 102"/>
                  <a:gd name="T33" fmla="*/ 97 h 98"/>
                  <a:gd name="T34" fmla="*/ 52 w 102"/>
                  <a:gd name="T35" fmla="*/ 98 h 98"/>
                  <a:gd name="T36" fmla="*/ 48 w 102"/>
                  <a:gd name="T37" fmla="*/ 97 h 98"/>
                  <a:gd name="T38" fmla="*/ 47 w 102"/>
                  <a:gd name="T39" fmla="*/ 94 h 98"/>
                  <a:gd name="T40" fmla="*/ 44 w 102"/>
                  <a:gd name="T41" fmla="*/ 94 h 98"/>
                  <a:gd name="T42" fmla="*/ 41 w 102"/>
                  <a:gd name="T43" fmla="*/ 96 h 98"/>
                  <a:gd name="T44" fmla="*/ 38 w 102"/>
                  <a:gd name="T45" fmla="*/ 93 h 98"/>
                  <a:gd name="T46" fmla="*/ 33 w 102"/>
                  <a:gd name="T47" fmla="*/ 92 h 98"/>
                  <a:gd name="T48" fmla="*/ 37 w 102"/>
                  <a:gd name="T49" fmla="*/ 82 h 98"/>
                  <a:gd name="T50" fmla="*/ 42 w 102"/>
                  <a:gd name="T51" fmla="*/ 77 h 98"/>
                  <a:gd name="T52" fmla="*/ 45 w 102"/>
                  <a:gd name="T53" fmla="*/ 69 h 98"/>
                  <a:gd name="T54" fmla="*/ 47 w 102"/>
                  <a:gd name="T55" fmla="*/ 59 h 98"/>
                  <a:gd name="T56" fmla="*/ 49 w 102"/>
                  <a:gd name="T57" fmla="*/ 51 h 98"/>
                  <a:gd name="T58" fmla="*/ 49 w 102"/>
                  <a:gd name="T59" fmla="*/ 53 h 98"/>
                  <a:gd name="T60" fmla="*/ 54 w 102"/>
                  <a:gd name="T61" fmla="*/ 56 h 98"/>
                  <a:gd name="T62" fmla="*/ 73 w 102"/>
                  <a:gd name="T63" fmla="*/ 56 h 98"/>
                  <a:gd name="T64" fmla="*/ 93 w 102"/>
                  <a:gd name="T65" fmla="*/ 5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98">
                    <a:moveTo>
                      <a:pt x="11" y="0"/>
                    </a:moveTo>
                    <a:lnTo>
                      <a:pt x="12" y="1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18" y="5"/>
                    </a:lnTo>
                    <a:lnTo>
                      <a:pt x="13" y="13"/>
                    </a:lnTo>
                    <a:lnTo>
                      <a:pt x="12" y="16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9" y="1"/>
                    </a:lnTo>
                    <a:lnTo>
                      <a:pt x="11" y="0"/>
                    </a:lnTo>
                    <a:close/>
                    <a:moveTo>
                      <a:pt x="102" y="56"/>
                    </a:moveTo>
                    <a:lnTo>
                      <a:pt x="102" y="64"/>
                    </a:lnTo>
                    <a:lnTo>
                      <a:pt x="102" y="71"/>
                    </a:lnTo>
                    <a:lnTo>
                      <a:pt x="102" y="78"/>
                    </a:lnTo>
                    <a:lnTo>
                      <a:pt x="102" y="86"/>
                    </a:lnTo>
                    <a:lnTo>
                      <a:pt x="102" y="92"/>
                    </a:lnTo>
                    <a:lnTo>
                      <a:pt x="102" y="97"/>
                    </a:lnTo>
                    <a:lnTo>
                      <a:pt x="95" y="97"/>
                    </a:lnTo>
                    <a:lnTo>
                      <a:pt x="85" y="97"/>
                    </a:lnTo>
                    <a:lnTo>
                      <a:pt x="76" y="97"/>
                    </a:lnTo>
                    <a:lnTo>
                      <a:pt x="66" y="97"/>
                    </a:lnTo>
                    <a:lnTo>
                      <a:pt x="61" y="97"/>
                    </a:lnTo>
                    <a:lnTo>
                      <a:pt x="56" y="97"/>
                    </a:lnTo>
                    <a:lnTo>
                      <a:pt x="54" y="97"/>
                    </a:lnTo>
                    <a:lnTo>
                      <a:pt x="53" y="98"/>
                    </a:lnTo>
                    <a:lnTo>
                      <a:pt x="52" y="98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48" y="96"/>
                    </a:lnTo>
                    <a:lnTo>
                      <a:pt x="47" y="94"/>
                    </a:lnTo>
                    <a:lnTo>
                      <a:pt x="45" y="94"/>
                    </a:lnTo>
                    <a:lnTo>
                      <a:pt x="44" y="94"/>
                    </a:lnTo>
                    <a:lnTo>
                      <a:pt x="42" y="95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38" y="93"/>
                    </a:lnTo>
                    <a:lnTo>
                      <a:pt x="36" y="92"/>
                    </a:lnTo>
                    <a:lnTo>
                      <a:pt x="33" y="92"/>
                    </a:lnTo>
                    <a:lnTo>
                      <a:pt x="35" y="86"/>
                    </a:lnTo>
                    <a:lnTo>
                      <a:pt x="37" y="82"/>
                    </a:lnTo>
                    <a:lnTo>
                      <a:pt x="40" y="78"/>
                    </a:lnTo>
                    <a:lnTo>
                      <a:pt x="42" y="77"/>
                    </a:lnTo>
                    <a:lnTo>
                      <a:pt x="43" y="75"/>
                    </a:lnTo>
                    <a:lnTo>
                      <a:pt x="45" y="69"/>
                    </a:lnTo>
                    <a:lnTo>
                      <a:pt x="48" y="64"/>
                    </a:lnTo>
                    <a:lnTo>
                      <a:pt x="47" y="59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50" y="54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3" y="56"/>
                    </a:lnTo>
                    <a:lnTo>
                      <a:pt x="93" y="56"/>
                    </a:lnTo>
                    <a:lnTo>
                      <a:pt x="102" y="5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93">
                <a:extLst>
                  <a:ext uri="{FF2B5EF4-FFF2-40B4-BE49-F238E27FC236}">
                    <a16:creationId xmlns:a16="http://schemas.microsoft.com/office/drawing/2014/main" id="{E65F5FA6-E525-B09F-A7A9-F143D625F2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1" y="2440"/>
                <a:ext cx="89" cy="89"/>
              </a:xfrm>
              <a:custGeom>
                <a:avLst/>
                <a:gdLst>
                  <a:gd name="T0" fmla="*/ 236 w 302"/>
                  <a:gd name="T1" fmla="*/ 33 h 304"/>
                  <a:gd name="T2" fmla="*/ 181 w 302"/>
                  <a:gd name="T3" fmla="*/ 41 h 304"/>
                  <a:gd name="T4" fmla="*/ 154 w 302"/>
                  <a:gd name="T5" fmla="*/ 62 h 304"/>
                  <a:gd name="T6" fmla="*/ 152 w 302"/>
                  <a:gd name="T7" fmla="*/ 81 h 304"/>
                  <a:gd name="T8" fmla="*/ 114 w 302"/>
                  <a:gd name="T9" fmla="*/ 62 h 304"/>
                  <a:gd name="T10" fmla="*/ 122 w 302"/>
                  <a:gd name="T11" fmla="*/ 104 h 304"/>
                  <a:gd name="T12" fmla="*/ 120 w 302"/>
                  <a:gd name="T13" fmla="*/ 124 h 304"/>
                  <a:gd name="T14" fmla="*/ 147 w 302"/>
                  <a:gd name="T15" fmla="*/ 156 h 304"/>
                  <a:gd name="T16" fmla="*/ 133 w 302"/>
                  <a:gd name="T17" fmla="*/ 171 h 304"/>
                  <a:gd name="T18" fmla="*/ 135 w 302"/>
                  <a:gd name="T19" fmla="*/ 195 h 304"/>
                  <a:gd name="T20" fmla="*/ 121 w 302"/>
                  <a:gd name="T21" fmla="*/ 224 h 304"/>
                  <a:gd name="T22" fmla="*/ 96 w 302"/>
                  <a:gd name="T23" fmla="*/ 230 h 304"/>
                  <a:gd name="T24" fmla="*/ 72 w 302"/>
                  <a:gd name="T25" fmla="*/ 198 h 304"/>
                  <a:gd name="T26" fmla="*/ 77 w 302"/>
                  <a:gd name="T27" fmla="*/ 156 h 304"/>
                  <a:gd name="T28" fmla="*/ 121 w 302"/>
                  <a:gd name="T29" fmla="*/ 162 h 304"/>
                  <a:gd name="T30" fmla="*/ 71 w 302"/>
                  <a:gd name="T31" fmla="*/ 155 h 304"/>
                  <a:gd name="T32" fmla="*/ 40 w 302"/>
                  <a:gd name="T33" fmla="*/ 129 h 304"/>
                  <a:gd name="T34" fmla="*/ 23 w 302"/>
                  <a:gd name="T35" fmla="*/ 111 h 304"/>
                  <a:gd name="T36" fmla="*/ 26 w 302"/>
                  <a:gd name="T37" fmla="*/ 88 h 304"/>
                  <a:gd name="T38" fmla="*/ 40 w 302"/>
                  <a:gd name="T39" fmla="*/ 63 h 304"/>
                  <a:gd name="T40" fmla="*/ 68 w 302"/>
                  <a:gd name="T41" fmla="*/ 41 h 304"/>
                  <a:gd name="T42" fmla="*/ 115 w 302"/>
                  <a:gd name="T43" fmla="*/ 19 h 304"/>
                  <a:gd name="T44" fmla="*/ 163 w 302"/>
                  <a:gd name="T45" fmla="*/ 10 h 304"/>
                  <a:gd name="T46" fmla="*/ 210 w 302"/>
                  <a:gd name="T47" fmla="*/ 20 h 304"/>
                  <a:gd name="T48" fmla="*/ 180 w 302"/>
                  <a:gd name="T49" fmla="*/ 53 h 304"/>
                  <a:gd name="T50" fmla="*/ 210 w 302"/>
                  <a:gd name="T51" fmla="*/ 58 h 304"/>
                  <a:gd name="T52" fmla="*/ 190 w 302"/>
                  <a:gd name="T53" fmla="*/ 87 h 304"/>
                  <a:gd name="T54" fmla="*/ 0 w 302"/>
                  <a:gd name="T55" fmla="*/ 93 h 304"/>
                  <a:gd name="T56" fmla="*/ 238 w 302"/>
                  <a:gd name="T57" fmla="*/ 111 h 304"/>
                  <a:gd name="T58" fmla="*/ 233 w 302"/>
                  <a:gd name="T59" fmla="*/ 117 h 304"/>
                  <a:gd name="T60" fmla="*/ 149 w 302"/>
                  <a:gd name="T61" fmla="*/ 116 h 304"/>
                  <a:gd name="T62" fmla="*/ 157 w 302"/>
                  <a:gd name="T63" fmla="*/ 141 h 304"/>
                  <a:gd name="T64" fmla="*/ 170 w 302"/>
                  <a:gd name="T65" fmla="*/ 172 h 304"/>
                  <a:gd name="T66" fmla="*/ 141 w 302"/>
                  <a:gd name="T67" fmla="*/ 151 h 304"/>
                  <a:gd name="T68" fmla="*/ 129 w 302"/>
                  <a:gd name="T69" fmla="*/ 124 h 304"/>
                  <a:gd name="T70" fmla="*/ 34 w 302"/>
                  <a:gd name="T71" fmla="*/ 144 h 304"/>
                  <a:gd name="T72" fmla="*/ 223 w 302"/>
                  <a:gd name="T73" fmla="*/ 155 h 304"/>
                  <a:gd name="T74" fmla="*/ 35 w 302"/>
                  <a:gd name="T75" fmla="*/ 152 h 304"/>
                  <a:gd name="T76" fmla="*/ 34 w 302"/>
                  <a:gd name="T77" fmla="*/ 165 h 304"/>
                  <a:gd name="T78" fmla="*/ 32 w 302"/>
                  <a:gd name="T79" fmla="*/ 150 h 304"/>
                  <a:gd name="T80" fmla="*/ 187 w 302"/>
                  <a:gd name="T81" fmla="*/ 184 h 304"/>
                  <a:gd name="T82" fmla="*/ 45 w 302"/>
                  <a:gd name="T83" fmla="*/ 183 h 304"/>
                  <a:gd name="T84" fmla="*/ 253 w 302"/>
                  <a:gd name="T85" fmla="*/ 186 h 304"/>
                  <a:gd name="T86" fmla="*/ 197 w 302"/>
                  <a:gd name="T87" fmla="*/ 188 h 304"/>
                  <a:gd name="T88" fmla="*/ 235 w 302"/>
                  <a:gd name="T89" fmla="*/ 185 h 304"/>
                  <a:gd name="T90" fmla="*/ 185 w 302"/>
                  <a:gd name="T91" fmla="*/ 197 h 304"/>
                  <a:gd name="T92" fmla="*/ 168 w 302"/>
                  <a:gd name="T93" fmla="*/ 209 h 304"/>
                  <a:gd name="T94" fmla="*/ 198 w 302"/>
                  <a:gd name="T95" fmla="*/ 212 h 304"/>
                  <a:gd name="T96" fmla="*/ 260 w 302"/>
                  <a:gd name="T97" fmla="*/ 215 h 304"/>
                  <a:gd name="T98" fmla="*/ 217 w 302"/>
                  <a:gd name="T99" fmla="*/ 222 h 304"/>
                  <a:gd name="T100" fmla="*/ 264 w 302"/>
                  <a:gd name="T101" fmla="*/ 224 h 304"/>
                  <a:gd name="T102" fmla="*/ 166 w 302"/>
                  <a:gd name="T103" fmla="*/ 226 h 304"/>
                  <a:gd name="T104" fmla="*/ 237 w 302"/>
                  <a:gd name="T105" fmla="*/ 234 h 304"/>
                  <a:gd name="T106" fmla="*/ 202 w 302"/>
                  <a:gd name="T107" fmla="*/ 238 h 304"/>
                  <a:gd name="T108" fmla="*/ 302 w 302"/>
                  <a:gd name="T109" fmla="*/ 239 h 304"/>
                  <a:gd name="T110" fmla="*/ 121 w 302"/>
                  <a:gd name="T111" fmla="*/ 247 h 304"/>
                  <a:gd name="T112" fmla="*/ 148 w 302"/>
                  <a:gd name="T113" fmla="*/ 278 h 304"/>
                  <a:gd name="T114" fmla="*/ 166 w 302"/>
                  <a:gd name="T115" fmla="*/ 286 h 304"/>
                  <a:gd name="T116" fmla="*/ 218 w 302"/>
                  <a:gd name="T117" fmla="*/ 295 h 304"/>
                  <a:gd name="T118" fmla="*/ 181 w 302"/>
                  <a:gd name="T119" fmla="*/ 304 h 304"/>
                  <a:gd name="T120" fmla="*/ 139 w 302"/>
                  <a:gd name="T121" fmla="*/ 27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2" h="304">
                    <a:moveTo>
                      <a:pt x="235" y="1"/>
                    </a:moveTo>
                    <a:lnTo>
                      <a:pt x="238" y="2"/>
                    </a:lnTo>
                    <a:lnTo>
                      <a:pt x="240" y="4"/>
                    </a:lnTo>
                    <a:lnTo>
                      <a:pt x="241" y="5"/>
                    </a:lnTo>
                    <a:lnTo>
                      <a:pt x="242" y="7"/>
                    </a:lnTo>
                    <a:lnTo>
                      <a:pt x="244" y="7"/>
                    </a:lnTo>
                    <a:lnTo>
                      <a:pt x="245" y="11"/>
                    </a:lnTo>
                    <a:lnTo>
                      <a:pt x="245" y="16"/>
                    </a:lnTo>
                    <a:lnTo>
                      <a:pt x="244" y="18"/>
                    </a:lnTo>
                    <a:lnTo>
                      <a:pt x="242" y="19"/>
                    </a:lnTo>
                    <a:lnTo>
                      <a:pt x="235" y="24"/>
                    </a:lnTo>
                    <a:lnTo>
                      <a:pt x="235" y="28"/>
                    </a:lnTo>
                    <a:lnTo>
                      <a:pt x="235" y="30"/>
                    </a:lnTo>
                    <a:lnTo>
                      <a:pt x="235" y="32"/>
                    </a:lnTo>
                    <a:lnTo>
                      <a:pt x="236" y="33"/>
                    </a:lnTo>
                    <a:lnTo>
                      <a:pt x="236" y="35"/>
                    </a:lnTo>
                    <a:lnTo>
                      <a:pt x="235" y="37"/>
                    </a:lnTo>
                    <a:lnTo>
                      <a:pt x="232" y="40"/>
                    </a:lnTo>
                    <a:lnTo>
                      <a:pt x="230" y="43"/>
                    </a:lnTo>
                    <a:lnTo>
                      <a:pt x="227" y="46"/>
                    </a:lnTo>
                    <a:lnTo>
                      <a:pt x="226" y="47"/>
                    </a:lnTo>
                    <a:lnTo>
                      <a:pt x="225" y="47"/>
                    </a:lnTo>
                    <a:lnTo>
                      <a:pt x="224" y="45"/>
                    </a:lnTo>
                    <a:lnTo>
                      <a:pt x="218" y="42"/>
                    </a:lnTo>
                    <a:lnTo>
                      <a:pt x="206" y="40"/>
                    </a:lnTo>
                    <a:lnTo>
                      <a:pt x="200" y="37"/>
                    </a:lnTo>
                    <a:lnTo>
                      <a:pt x="197" y="38"/>
                    </a:lnTo>
                    <a:lnTo>
                      <a:pt x="192" y="35"/>
                    </a:lnTo>
                    <a:lnTo>
                      <a:pt x="188" y="36"/>
                    </a:lnTo>
                    <a:lnTo>
                      <a:pt x="181" y="41"/>
                    </a:lnTo>
                    <a:lnTo>
                      <a:pt x="177" y="41"/>
                    </a:lnTo>
                    <a:lnTo>
                      <a:pt x="173" y="38"/>
                    </a:lnTo>
                    <a:lnTo>
                      <a:pt x="170" y="37"/>
                    </a:lnTo>
                    <a:lnTo>
                      <a:pt x="167" y="39"/>
                    </a:lnTo>
                    <a:lnTo>
                      <a:pt x="161" y="45"/>
                    </a:lnTo>
                    <a:lnTo>
                      <a:pt x="156" y="48"/>
                    </a:lnTo>
                    <a:lnTo>
                      <a:pt x="151" y="46"/>
                    </a:lnTo>
                    <a:lnTo>
                      <a:pt x="145" y="46"/>
                    </a:lnTo>
                    <a:lnTo>
                      <a:pt x="144" y="50"/>
                    </a:lnTo>
                    <a:lnTo>
                      <a:pt x="145" y="52"/>
                    </a:lnTo>
                    <a:lnTo>
                      <a:pt x="149" y="56"/>
                    </a:lnTo>
                    <a:lnTo>
                      <a:pt x="147" y="59"/>
                    </a:lnTo>
                    <a:lnTo>
                      <a:pt x="148" y="62"/>
                    </a:lnTo>
                    <a:lnTo>
                      <a:pt x="151" y="62"/>
                    </a:lnTo>
                    <a:lnTo>
                      <a:pt x="154" y="62"/>
                    </a:lnTo>
                    <a:lnTo>
                      <a:pt x="161" y="66"/>
                    </a:lnTo>
                    <a:lnTo>
                      <a:pt x="163" y="70"/>
                    </a:lnTo>
                    <a:lnTo>
                      <a:pt x="165" y="74"/>
                    </a:lnTo>
                    <a:lnTo>
                      <a:pt x="161" y="71"/>
                    </a:lnTo>
                    <a:lnTo>
                      <a:pt x="159" y="68"/>
                    </a:lnTo>
                    <a:lnTo>
                      <a:pt x="155" y="67"/>
                    </a:lnTo>
                    <a:lnTo>
                      <a:pt x="150" y="64"/>
                    </a:lnTo>
                    <a:lnTo>
                      <a:pt x="147" y="64"/>
                    </a:lnTo>
                    <a:lnTo>
                      <a:pt x="144" y="66"/>
                    </a:lnTo>
                    <a:lnTo>
                      <a:pt x="143" y="68"/>
                    </a:lnTo>
                    <a:lnTo>
                      <a:pt x="147" y="71"/>
                    </a:lnTo>
                    <a:lnTo>
                      <a:pt x="150" y="74"/>
                    </a:lnTo>
                    <a:lnTo>
                      <a:pt x="152" y="75"/>
                    </a:lnTo>
                    <a:lnTo>
                      <a:pt x="153" y="80"/>
                    </a:lnTo>
                    <a:lnTo>
                      <a:pt x="152" y="81"/>
                    </a:lnTo>
                    <a:lnTo>
                      <a:pt x="151" y="82"/>
                    </a:lnTo>
                    <a:lnTo>
                      <a:pt x="147" y="80"/>
                    </a:lnTo>
                    <a:lnTo>
                      <a:pt x="141" y="70"/>
                    </a:lnTo>
                    <a:lnTo>
                      <a:pt x="133" y="69"/>
                    </a:lnTo>
                    <a:lnTo>
                      <a:pt x="132" y="71"/>
                    </a:lnTo>
                    <a:lnTo>
                      <a:pt x="133" y="75"/>
                    </a:lnTo>
                    <a:lnTo>
                      <a:pt x="134" y="77"/>
                    </a:lnTo>
                    <a:lnTo>
                      <a:pt x="142" y="83"/>
                    </a:lnTo>
                    <a:lnTo>
                      <a:pt x="141" y="84"/>
                    </a:lnTo>
                    <a:lnTo>
                      <a:pt x="140" y="84"/>
                    </a:lnTo>
                    <a:lnTo>
                      <a:pt x="132" y="81"/>
                    </a:lnTo>
                    <a:lnTo>
                      <a:pt x="130" y="77"/>
                    </a:lnTo>
                    <a:lnTo>
                      <a:pt x="129" y="71"/>
                    </a:lnTo>
                    <a:lnTo>
                      <a:pt x="122" y="67"/>
                    </a:lnTo>
                    <a:lnTo>
                      <a:pt x="114" y="62"/>
                    </a:lnTo>
                    <a:lnTo>
                      <a:pt x="113" y="58"/>
                    </a:lnTo>
                    <a:lnTo>
                      <a:pt x="114" y="57"/>
                    </a:lnTo>
                    <a:lnTo>
                      <a:pt x="115" y="54"/>
                    </a:lnTo>
                    <a:lnTo>
                      <a:pt x="111" y="54"/>
                    </a:lnTo>
                    <a:lnTo>
                      <a:pt x="109" y="56"/>
                    </a:lnTo>
                    <a:lnTo>
                      <a:pt x="105" y="58"/>
                    </a:lnTo>
                    <a:lnTo>
                      <a:pt x="105" y="61"/>
                    </a:lnTo>
                    <a:lnTo>
                      <a:pt x="106" y="64"/>
                    </a:lnTo>
                    <a:lnTo>
                      <a:pt x="104" y="68"/>
                    </a:lnTo>
                    <a:lnTo>
                      <a:pt x="103" y="75"/>
                    </a:lnTo>
                    <a:lnTo>
                      <a:pt x="104" y="79"/>
                    </a:lnTo>
                    <a:lnTo>
                      <a:pt x="112" y="90"/>
                    </a:lnTo>
                    <a:lnTo>
                      <a:pt x="115" y="98"/>
                    </a:lnTo>
                    <a:lnTo>
                      <a:pt x="117" y="101"/>
                    </a:lnTo>
                    <a:lnTo>
                      <a:pt x="122" y="104"/>
                    </a:lnTo>
                    <a:lnTo>
                      <a:pt x="126" y="110"/>
                    </a:lnTo>
                    <a:lnTo>
                      <a:pt x="128" y="113"/>
                    </a:lnTo>
                    <a:lnTo>
                      <a:pt x="130" y="118"/>
                    </a:lnTo>
                    <a:lnTo>
                      <a:pt x="126" y="121"/>
                    </a:lnTo>
                    <a:lnTo>
                      <a:pt x="124" y="121"/>
                    </a:lnTo>
                    <a:lnTo>
                      <a:pt x="122" y="120"/>
                    </a:lnTo>
                    <a:lnTo>
                      <a:pt x="124" y="116"/>
                    </a:lnTo>
                    <a:lnTo>
                      <a:pt x="124" y="114"/>
                    </a:lnTo>
                    <a:lnTo>
                      <a:pt x="118" y="111"/>
                    </a:lnTo>
                    <a:lnTo>
                      <a:pt x="115" y="112"/>
                    </a:lnTo>
                    <a:lnTo>
                      <a:pt x="112" y="114"/>
                    </a:lnTo>
                    <a:lnTo>
                      <a:pt x="114" y="118"/>
                    </a:lnTo>
                    <a:lnTo>
                      <a:pt x="116" y="121"/>
                    </a:lnTo>
                    <a:lnTo>
                      <a:pt x="117" y="125"/>
                    </a:lnTo>
                    <a:lnTo>
                      <a:pt x="120" y="124"/>
                    </a:lnTo>
                    <a:lnTo>
                      <a:pt x="116" y="128"/>
                    </a:lnTo>
                    <a:lnTo>
                      <a:pt x="111" y="130"/>
                    </a:lnTo>
                    <a:lnTo>
                      <a:pt x="107" y="131"/>
                    </a:lnTo>
                    <a:lnTo>
                      <a:pt x="104" y="131"/>
                    </a:lnTo>
                    <a:lnTo>
                      <a:pt x="103" y="132"/>
                    </a:lnTo>
                    <a:lnTo>
                      <a:pt x="105" y="133"/>
                    </a:lnTo>
                    <a:lnTo>
                      <a:pt x="107" y="133"/>
                    </a:lnTo>
                    <a:lnTo>
                      <a:pt x="110" y="135"/>
                    </a:lnTo>
                    <a:lnTo>
                      <a:pt x="119" y="138"/>
                    </a:lnTo>
                    <a:lnTo>
                      <a:pt x="123" y="141"/>
                    </a:lnTo>
                    <a:lnTo>
                      <a:pt x="127" y="141"/>
                    </a:lnTo>
                    <a:lnTo>
                      <a:pt x="131" y="147"/>
                    </a:lnTo>
                    <a:lnTo>
                      <a:pt x="138" y="149"/>
                    </a:lnTo>
                    <a:lnTo>
                      <a:pt x="142" y="155"/>
                    </a:lnTo>
                    <a:lnTo>
                      <a:pt x="147" y="156"/>
                    </a:lnTo>
                    <a:lnTo>
                      <a:pt x="152" y="158"/>
                    </a:lnTo>
                    <a:lnTo>
                      <a:pt x="153" y="161"/>
                    </a:lnTo>
                    <a:lnTo>
                      <a:pt x="154" y="164"/>
                    </a:lnTo>
                    <a:lnTo>
                      <a:pt x="154" y="173"/>
                    </a:lnTo>
                    <a:lnTo>
                      <a:pt x="155" y="179"/>
                    </a:lnTo>
                    <a:lnTo>
                      <a:pt x="155" y="181"/>
                    </a:lnTo>
                    <a:lnTo>
                      <a:pt x="155" y="183"/>
                    </a:lnTo>
                    <a:lnTo>
                      <a:pt x="154" y="185"/>
                    </a:lnTo>
                    <a:lnTo>
                      <a:pt x="152" y="185"/>
                    </a:lnTo>
                    <a:lnTo>
                      <a:pt x="149" y="180"/>
                    </a:lnTo>
                    <a:lnTo>
                      <a:pt x="144" y="176"/>
                    </a:lnTo>
                    <a:lnTo>
                      <a:pt x="138" y="170"/>
                    </a:lnTo>
                    <a:lnTo>
                      <a:pt x="137" y="169"/>
                    </a:lnTo>
                    <a:lnTo>
                      <a:pt x="136" y="169"/>
                    </a:lnTo>
                    <a:lnTo>
                      <a:pt x="133" y="171"/>
                    </a:lnTo>
                    <a:lnTo>
                      <a:pt x="125" y="172"/>
                    </a:lnTo>
                    <a:lnTo>
                      <a:pt x="121" y="174"/>
                    </a:lnTo>
                    <a:lnTo>
                      <a:pt x="120" y="175"/>
                    </a:lnTo>
                    <a:lnTo>
                      <a:pt x="119" y="176"/>
                    </a:lnTo>
                    <a:lnTo>
                      <a:pt x="121" y="177"/>
                    </a:lnTo>
                    <a:lnTo>
                      <a:pt x="123" y="180"/>
                    </a:lnTo>
                    <a:lnTo>
                      <a:pt x="123" y="183"/>
                    </a:lnTo>
                    <a:lnTo>
                      <a:pt x="125" y="187"/>
                    </a:lnTo>
                    <a:lnTo>
                      <a:pt x="127" y="188"/>
                    </a:lnTo>
                    <a:lnTo>
                      <a:pt x="130" y="188"/>
                    </a:lnTo>
                    <a:lnTo>
                      <a:pt x="132" y="189"/>
                    </a:lnTo>
                    <a:lnTo>
                      <a:pt x="132" y="191"/>
                    </a:lnTo>
                    <a:lnTo>
                      <a:pt x="134" y="193"/>
                    </a:lnTo>
                    <a:lnTo>
                      <a:pt x="135" y="194"/>
                    </a:lnTo>
                    <a:lnTo>
                      <a:pt x="135" y="195"/>
                    </a:lnTo>
                    <a:lnTo>
                      <a:pt x="127" y="198"/>
                    </a:lnTo>
                    <a:lnTo>
                      <a:pt x="125" y="199"/>
                    </a:lnTo>
                    <a:lnTo>
                      <a:pt x="124" y="200"/>
                    </a:lnTo>
                    <a:lnTo>
                      <a:pt x="122" y="199"/>
                    </a:lnTo>
                    <a:lnTo>
                      <a:pt x="121" y="195"/>
                    </a:lnTo>
                    <a:lnTo>
                      <a:pt x="119" y="194"/>
                    </a:lnTo>
                    <a:lnTo>
                      <a:pt x="116" y="192"/>
                    </a:lnTo>
                    <a:lnTo>
                      <a:pt x="113" y="191"/>
                    </a:lnTo>
                    <a:lnTo>
                      <a:pt x="110" y="189"/>
                    </a:lnTo>
                    <a:lnTo>
                      <a:pt x="108" y="191"/>
                    </a:lnTo>
                    <a:lnTo>
                      <a:pt x="110" y="197"/>
                    </a:lnTo>
                    <a:lnTo>
                      <a:pt x="113" y="202"/>
                    </a:lnTo>
                    <a:lnTo>
                      <a:pt x="118" y="214"/>
                    </a:lnTo>
                    <a:lnTo>
                      <a:pt x="120" y="221"/>
                    </a:lnTo>
                    <a:lnTo>
                      <a:pt x="121" y="224"/>
                    </a:lnTo>
                    <a:lnTo>
                      <a:pt x="120" y="230"/>
                    </a:lnTo>
                    <a:lnTo>
                      <a:pt x="122" y="234"/>
                    </a:lnTo>
                    <a:lnTo>
                      <a:pt x="124" y="239"/>
                    </a:lnTo>
                    <a:lnTo>
                      <a:pt x="122" y="239"/>
                    </a:lnTo>
                    <a:lnTo>
                      <a:pt x="120" y="237"/>
                    </a:lnTo>
                    <a:lnTo>
                      <a:pt x="118" y="235"/>
                    </a:lnTo>
                    <a:lnTo>
                      <a:pt x="112" y="228"/>
                    </a:lnTo>
                    <a:lnTo>
                      <a:pt x="110" y="224"/>
                    </a:lnTo>
                    <a:lnTo>
                      <a:pt x="108" y="224"/>
                    </a:lnTo>
                    <a:lnTo>
                      <a:pt x="104" y="224"/>
                    </a:lnTo>
                    <a:lnTo>
                      <a:pt x="100" y="233"/>
                    </a:lnTo>
                    <a:lnTo>
                      <a:pt x="100" y="239"/>
                    </a:lnTo>
                    <a:lnTo>
                      <a:pt x="98" y="237"/>
                    </a:lnTo>
                    <a:lnTo>
                      <a:pt x="96" y="236"/>
                    </a:lnTo>
                    <a:lnTo>
                      <a:pt x="96" y="230"/>
                    </a:lnTo>
                    <a:lnTo>
                      <a:pt x="96" y="228"/>
                    </a:lnTo>
                    <a:lnTo>
                      <a:pt x="91" y="220"/>
                    </a:lnTo>
                    <a:lnTo>
                      <a:pt x="89" y="219"/>
                    </a:lnTo>
                    <a:lnTo>
                      <a:pt x="88" y="216"/>
                    </a:lnTo>
                    <a:lnTo>
                      <a:pt x="86" y="213"/>
                    </a:lnTo>
                    <a:lnTo>
                      <a:pt x="83" y="214"/>
                    </a:lnTo>
                    <a:lnTo>
                      <a:pt x="81" y="215"/>
                    </a:lnTo>
                    <a:lnTo>
                      <a:pt x="81" y="219"/>
                    </a:lnTo>
                    <a:lnTo>
                      <a:pt x="81" y="223"/>
                    </a:lnTo>
                    <a:lnTo>
                      <a:pt x="79" y="226"/>
                    </a:lnTo>
                    <a:lnTo>
                      <a:pt x="74" y="221"/>
                    </a:lnTo>
                    <a:lnTo>
                      <a:pt x="68" y="211"/>
                    </a:lnTo>
                    <a:lnTo>
                      <a:pt x="68" y="206"/>
                    </a:lnTo>
                    <a:lnTo>
                      <a:pt x="72" y="201"/>
                    </a:lnTo>
                    <a:lnTo>
                      <a:pt x="72" y="198"/>
                    </a:lnTo>
                    <a:lnTo>
                      <a:pt x="68" y="191"/>
                    </a:lnTo>
                    <a:lnTo>
                      <a:pt x="63" y="187"/>
                    </a:lnTo>
                    <a:lnTo>
                      <a:pt x="60" y="185"/>
                    </a:lnTo>
                    <a:lnTo>
                      <a:pt x="58" y="181"/>
                    </a:lnTo>
                    <a:lnTo>
                      <a:pt x="55" y="178"/>
                    </a:lnTo>
                    <a:lnTo>
                      <a:pt x="53" y="177"/>
                    </a:lnTo>
                    <a:lnTo>
                      <a:pt x="52" y="175"/>
                    </a:lnTo>
                    <a:lnTo>
                      <a:pt x="53" y="174"/>
                    </a:lnTo>
                    <a:lnTo>
                      <a:pt x="59" y="169"/>
                    </a:lnTo>
                    <a:lnTo>
                      <a:pt x="62" y="162"/>
                    </a:lnTo>
                    <a:lnTo>
                      <a:pt x="64" y="161"/>
                    </a:lnTo>
                    <a:lnTo>
                      <a:pt x="67" y="163"/>
                    </a:lnTo>
                    <a:lnTo>
                      <a:pt x="71" y="163"/>
                    </a:lnTo>
                    <a:lnTo>
                      <a:pt x="74" y="158"/>
                    </a:lnTo>
                    <a:lnTo>
                      <a:pt x="77" y="156"/>
                    </a:lnTo>
                    <a:lnTo>
                      <a:pt x="81" y="156"/>
                    </a:lnTo>
                    <a:lnTo>
                      <a:pt x="92" y="162"/>
                    </a:lnTo>
                    <a:lnTo>
                      <a:pt x="103" y="166"/>
                    </a:lnTo>
                    <a:lnTo>
                      <a:pt x="108" y="169"/>
                    </a:lnTo>
                    <a:lnTo>
                      <a:pt x="111" y="171"/>
                    </a:lnTo>
                    <a:lnTo>
                      <a:pt x="113" y="172"/>
                    </a:lnTo>
                    <a:lnTo>
                      <a:pt x="115" y="172"/>
                    </a:lnTo>
                    <a:lnTo>
                      <a:pt x="115" y="170"/>
                    </a:lnTo>
                    <a:lnTo>
                      <a:pt x="114" y="168"/>
                    </a:lnTo>
                    <a:lnTo>
                      <a:pt x="117" y="167"/>
                    </a:lnTo>
                    <a:lnTo>
                      <a:pt x="122" y="167"/>
                    </a:lnTo>
                    <a:lnTo>
                      <a:pt x="123" y="166"/>
                    </a:lnTo>
                    <a:lnTo>
                      <a:pt x="125" y="165"/>
                    </a:lnTo>
                    <a:lnTo>
                      <a:pt x="123" y="163"/>
                    </a:lnTo>
                    <a:lnTo>
                      <a:pt x="121" y="162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6" y="162"/>
                    </a:lnTo>
                    <a:lnTo>
                      <a:pt x="112" y="160"/>
                    </a:lnTo>
                    <a:lnTo>
                      <a:pt x="111" y="159"/>
                    </a:lnTo>
                    <a:lnTo>
                      <a:pt x="110" y="158"/>
                    </a:lnTo>
                    <a:lnTo>
                      <a:pt x="104" y="155"/>
                    </a:lnTo>
                    <a:lnTo>
                      <a:pt x="98" y="151"/>
                    </a:lnTo>
                    <a:lnTo>
                      <a:pt x="97" y="153"/>
                    </a:lnTo>
                    <a:lnTo>
                      <a:pt x="94" y="155"/>
                    </a:lnTo>
                    <a:lnTo>
                      <a:pt x="91" y="155"/>
                    </a:lnTo>
                    <a:lnTo>
                      <a:pt x="82" y="152"/>
                    </a:lnTo>
                    <a:lnTo>
                      <a:pt x="76" y="154"/>
                    </a:lnTo>
                    <a:lnTo>
                      <a:pt x="73" y="155"/>
                    </a:lnTo>
                    <a:lnTo>
                      <a:pt x="71" y="155"/>
                    </a:lnTo>
                    <a:lnTo>
                      <a:pt x="68" y="156"/>
                    </a:lnTo>
                    <a:lnTo>
                      <a:pt x="65" y="156"/>
                    </a:lnTo>
                    <a:lnTo>
                      <a:pt x="62" y="152"/>
                    </a:lnTo>
                    <a:lnTo>
                      <a:pt x="60" y="149"/>
                    </a:lnTo>
                    <a:lnTo>
                      <a:pt x="60" y="149"/>
                    </a:lnTo>
                    <a:lnTo>
                      <a:pt x="60" y="152"/>
                    </a:lnTo>
                    <a:lnTo>
                      <a:pt x="59" y="154"/>
                    </a:lnTo>
                    <a:lnTo>
                      <a:pt x="54" y="155"/>
                    </a:lnTo>
                    <a:lnTo>
                      <a:pt x="52" y="153"/>
                    </a:lnTo>
                    <a:lnTo>
                      <a:pt x="50" y="148"/>
                    </a:lnTo>
                    <a:lnTo>
                      <a:pt x="48" y="141"/>
                    </a:lnTo>
                    <a:lnTo>
                      <a:pt x="44" y="136"/>
                    </a:lnTo>
                    <a:lnTo>
                      <a:pt x="40" y="135"/>
                    </a:lnTo>
                    <a:lnTo>
                      <a:pt x="40" y="132"/>
                    </a:lnTo>
                    <a:lnTo>
                      <a:pt x="40" y="129"/>
                    </a:lnTo>
                    <a:lnTo>
                      <a:pt x="44" y="129"/>
                    </a:lnTo>
                    <a:lnTo>
                      <a:pt x="51" y="131"/>
                    </a:lnTo>
                    <a:lnTo>
                      <a:pt x="52" y="131"/>
                    </a:lnTo>
                    <a:lnTo>
                      <a:pt x="53" y="129"/>
                    </a:lnTo>
                    <a:lnTo>
                      <a:pt x="53" y="127"/>
                    </a:lnTo>
                    <a:lnTo>
                      <a:pt x="52" y="125"/>
                    </a:lnTo>
                    <a:lnTo>
                      <a:pt x="50" y="124"/>
                    </a:lnTo>
                    <a:lnTo>
                      <a:pt x="49" y="125"/>
                    </a:lnTo>
                    <a:lnTo>
                      <a:pt x="45" y="124"/>
                    </a:lnTo>
                    <a:lnTo>
                      <a:pt x="40" y="126"/>
                    </a:lnTo>
                    <a:lnTo>
                      <a:pt x="38" y="124"/>
                    </a:lnTo>
                    <a:lnTo>
                      <a:pt x="37" y="123"/>
                    </a:lnTo>
                    <a:lnTo>
                      <a:pt x="33" y="119"/>
                    </a:lnTo>
                    <a:lnTo>
                      <a:pt x="29" y="114"/>
                    </a:lnTo>
                    <a:lnTo>
                      <a:pt x="23" y="111"/>
                    </a:lnTo>
                    <a:lnTo>
                      <a:pt x="20" y="101"/>
                    </a:lnTo>
                    <a:lnTo>
                      <a:pt x="16" y="97"/>
                    </a:lnTo>
                    <a:lnTo>
                      <a:pt x="13" y="94"/>
                    </a:lnTo>
                    <a:lnTo>
                      <a:pt x="14" y="94"/>
                    </a:lnTo>
                    <a:lnTo>
                      <a:pt x="15" y="94"/>
                    </a:lnTo>
                    <a:lnTo>
                      <a:pt x="17" y="96"/>
                    </a:lnTo>
                    <a:lnTo>
                      <a:pt x="20" y="96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3" y="93"/>
                    </a:lnTo>
                    <a:lnTo>
                      <a:pt x="23" y="91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5" y="86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29" y="78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6" y="75"/>
                    </a:lnTo>
                    <a:lnTo>
                      <a:pt x="36" y="74"/>
                    </a:lnTo>
                    <a:lnTo>
                      <a:pt x="37" y="69"/>
                    </a:lnTo>
                    <a:lnTo>
                      <a:pt x="38" y="67"/>
                    </a:lnTo>
                    <a:lnTo>
                      <a:pt x="39" y="65"/>
                    </a:lnTo>
                    <a:lnTo>
                      <a:pt x="40" y="63"/>
                    </a:lnTo>
                    <a:lnTo>
                      <a:pt x="41" y="60"/>
                    </a:lnTo>
                    <a:lnTo>
                      <a:pt x="44" y="59"/>
                    </a:lnTo>
                    <a:lnTo>
                      <a:pt x="46" y="58"/>
                    </a:lnTo>
                    <a:lnTo>
                      <a:pt x="48" y="55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48" y="48"/>
                    </a:lnTo>
                    <a:lnTo>
                      <a:pt x="46" y="45"/>
                    </a:lnTo>
                    <a:lnTo>
                      <a:pt x="47" y="42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9" y="41"/>
                    </a:lnTo>
                    <a:lnTo>
                      <a:pt x="62" y="39"/>
                    </a:lnTo>
                    <a:lnTo>
                      <a:pt x="64" y="39"/>
                    </a:lnTo>
                    <a:lnTo>
                      <a:pt x="68" y="41"/>
                    </a:lnTo>
                    <a:lnTo>
                      <a:pt x="70" y="39"/>
                    </a:lnTo>
                    <a:lnTo>
                      <a:pt x="75" y="37"/>
                    </a:lnTo>
                    <a:lnTo>
                      <a:pt x="81" y="30"/>
                    </a:lnTo>
                    <a:lnTo>
                      <a:pt x="83" y="29"/>
                    </a:lnTo>
                    <a:lnTo>
                      <a:pt x="88" y="28"/>
                    </a:lnTo>
                    <a:lnTo>
                      <a:pt x="90" y="27"/>
                    </a:lnTo>
                    <a:lnTo>
                      <a:pt x="91" y="27"/>
                    </a:lnTo>
                    <a:lnTo>
                      <a:pt x="97" y="29"/>
                    </a:lnTo>
                    <a:lnTo>
                      <a:pt x="100" y="29"/>
                    </a:lnTo>
                    <a:lnTo>
                      <a:pt x="104" y="28"/>
                    </a:lnTo>
                    <a:lnTo>
                      <a:pt x="109" y="26"/>
                    </a:lnTo>
                    <a:lnTo>
                      <a:pt x="110" y="20"/>
                    </a:lnTo>
                    <a:lnTo>
                      <a:pt x="111" y="19"/>
                    </a:lnTo>
                    <a:lnTo>
                      <a:pt x="113" y="19"/>
                    </a:lnTo>
                    <a:lnTo>
                      <a:pt x="115" y="19"/>
                    </a:lnTo>
                    <a:lnTo>
                      <a:pt x="119" y="20"/>
                    </a:lnTo>
                    <a:lnTo>
                      <a:pt x="124" y="20"/>
                    </a:lnTo>
                    <a:lnTo>
                      <a:pt x="127" y="17"/>
                    </a:lnTo>
                    <a:lnTo>
                      <a:pt x="131" y="17"/>
                    </a:lnTo>
                    <a:lnTo>
                      <a:pt x="133" y="16"/>
                    </a:lnTo>
                    <a:lnTo>
                      <a:pt x="137" y="17"/>
                    </a:lnTo>
                    <a:lnTo>
                      <a:pt x="140" y="17"/>
                    </a:lnTo>
                    <a:lnTo>
                      <a:pt x="145" y="15"/>
                    </a:lnTo>
                    <a:lnTo>
                      <a:pt x="149" y="13"/>
                    </a:lnTo>
                    <a:lnTo>
                      <a:pt x="152" y="14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5" y="10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7" y="10"/>
                    </a:lnTo>
                    <a:lnTo>
                      <a:pt x="170" y="9"/>
                    </a:lnTo>
                    <a:lnTo>
                      <a:pt x="171" y="9"/>
                    </a:lnTo>
                    <a:lnTo>
                      <a:pt x="173" y="13"/>
                    </a:lnTo>
                    <a:lnTo>
                      <a:pt x="174" y="14"/>
                    </a:lnTo>
                    <a:lnTo>
                      <a:pt x="176" y="15"/>
                    </a:lnTo>
                    <a:lnTo>
                      <a:pt x="180" y="18"/>
                    </a:lnTo>
                    <a:lnTo>
                      <a:pt x="181" y="17"/>
                    </a:lnTo>
                    <a:lnTo>
                      <a:pt x="183" y="16"/>
                    </a:lnTo>
                    <a:lnTo>
                      <a:pt x="188" y="18"/>
                    </a:lnTo>
                    <a:lnTo>
                      <a:pt x="193" y="20"/>
                    </a:lnTo>
                    <a:lnTo>
                      <a:pt x="197" y="23"/>
                    </a:lnTo>
                    <a:lnTo>
                      <a:pt x="202" y="22"/>
                    </a:lnTo>
                    <a:lnTo>
                      <a:pt x="207" y="21"/>
                    </a:lnTo>
                    <a:lnTo>
                      <a:pt x="210" y="20"/>
                    </a:lnTo>
                    <a:lnTo>
                      <a:pt x="214" y="20"/>
                    </a:lnTo>
                    <a:lnTo>
                      <a:pt x="216" y="19"/>
                    </a:lnTo>
                    <a:lnTo>
                      <a:pt x="221" y="20"/>
                    </a:lnTo>
                    <a:lnTo>
                      <a:pt x="226" y="18"/>
                    </a:lnTo>
                    <a:lnTo>
                      <a:pt x="228" y="17"/>
                    </a:lnTo>
                    <a:lnTo>
                      <a:pt x="229" y="14"/>
                    </a:lnTo>
                    <a:lnTo>
                      <a:pt x="228" y="10"/>
                    </a:lnTo>
                    <a:lnTo>
                      <a:pt x="227" y="6"/>
                    </a:lnTo>
                    <a:lnTo>
                      <a:pt x="226" y="5"/>
                    </a:lnTo>
                    <a:lnTo>
                      <a:pt x="226" y="3"/>
                    </a:lnTo>
                    <a:lnTo>
                      <a:pt x="226" y="2"/>
                    </a:lnTo>
                    <a:lnTo>
                      <a:pt x="227" y="1"/>
                    </a:lnTo>
                    <a:lnTo>
                      <a:pt x="230" y="0"/>
                    </a:lnTo>
                    <a:lnTo>
                      <a:pt x="235" y="1"/>
                    </a:lnTo>
                    <a:close/>
                    <a:moveTo>
                      <a:pt x="180" y="53"/>
                    </a:moveTo>
                    <a:lnTo>
                      <a:pt x="176" y="54"/>
                    </a:lnTo>
                    <a:lnTo>
                      <a:pt x="171" y="51"/>
                    </a:lnTo>
                    <a:lnTo>
                      <a:pt x="171" y="49"/>
                    </a:lnTo>
                    <a:lnTo>
                      <a:pt x="174" y="45"/>
                    </a:lnTo>
                    <a:lnTo>
                      <a:pt x="175" y="44"/>
                    </a:lnTo>
                    <a:lnTo>
                      <a:pt x="178" y="45"/>
                    </a:lnTo>
                    <a:lnTo>
                      <a:pt x="180" y="47"/>
                    </a:lnTo>
                    <a:lnTo>
                      <a:pt x="181" y="48"/>
                    </a:lnTo>
                    <a:lnTo>
                      <a:pt x="180" y="51"/>
                    </a:lnTo>
                    <a:lnTo>
                      <a:pt x="180" y="53"/>
                    </a:lnTo>
                    <a:close/>
                    <a:moveTo>
                      <a:pt x="212" y="61"/>
                    </a:moveTo>
                    <a:lnTo>
                      <a:pt x="208" y="62"/>
                    </a:lnTo>
                    <a:lnTo>
                      <a:pt x="204" y="59"/>
                    </a:lnTo>
                    <a:lnTo>
                      <a:pt x="208" y="57"/>
                    </a:lnTo>
                    <a:lnTo>
                      <a:pt x="210" y="58"/>
                    </a:lnTo>
                    <a:lnTo>
                      <a:pt x="212" y="60"/>
                    </a:lnTo>
                    <a:lnTo>
                      <a:pt x="212" y="61"/>
                    </a:lnTo>
                    <a:close/>
                    <a:moveTo>
                      <a:pt x="204" y="81"/>
                    </a:moveTo>
                    <a:lnTo>
                      <a:pt x="202" y="83"/>
                    </a:lnTo>
                    <a:lnTo>
                      <a:pt x="201" y="86"/>
                    </a:lnTo>
                    <a:lnTo>
                      <a:pt x="201" y="89"/>
                    </a:lnTo>
                    <a:lnTo>
                      <a:pt x="199" y="90"/>
                    </a:lnTo>
                    <a:lnTo>
                      <a:pt x="197" y="89"/>
                    </a:lnTo>
                    <a:lnTo>
                      <a:pt x="197" y="87"/>
                    </a:lnTo>
                    <a:lnTo>
                      <a:pt x="197" y="86"/>
                    </a:lnTo>
                    <a:lnTo>
                      <a:pt x="196" y="86"/>
                    </a:lnTo>
                    <a:lnTo>
                      <a:pt x="195" y="88"/>
                    </a:lnTo>
                    <a:lnTo>
                      <a:pt x="195" y="88"/>
                    </a:lnTo>
                    <a:lnTo>
                      <a:pt x="193" y="89"/>
                    </a:lnTo>
                    <a:lnTo>
                      <a:pt x="190" y="87"/>
                    </a:lnTo>
                    <a:lnTo>
                      <a:pt x="190" y="85"/>
                    </a:lnTo>
                    <a:lnTo>
                      <a:pt x="190" y="82"/>
                    </a:lnTo>
                    <a:lnTo>
                      <a:pt x="190" y="81"/>
                    </a:lnTo>
                    <a:lnTo>
                      <a:pt x="196" y="80"/>
                    </a:lnTo>
                    <a:lnTo>
                      <a:pt x="198" y="83"/>
                    </a:lnTo>
                    <a:lnTo>
                      <a:pt x="200" y="81"/>
                    </a:lnTo>
                    <a:lnTo>
                      <a:pt x="201" y="80"/>
                    </a:lnTo>
                    <a:lnTo>
                      <a:pt x="204" y="79"/>
                    </a:lnTo>
                    <a:lnTo>
                      <a:pt x="204" y="81"/>
                    </a:lnTo>
                    <a:close/>
                    <a:moveTo>
                      <a:pt x="16" y="107"/>
                    </a:moveTo>
                    <a:lnTo>
                      <a:pt x="16" y="109"/>
                    </a:lnTo>
                    <a:lnTo>
                      <a:pt x="12" y="107"/>
                    </a:lnTo>
                    <a:lnTo>
                      <a:pt x="9" y="105"/>
                    </a:lnTo>
                    <a:lnTo>
                      <a:pt x="6" y="100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3" y="90"/>
                    </a:lnTo>
                    <a:lnTo>
                      <a:pt x="7" y="89"/>
                    </a:lnTo>
                    <a:lnTo>
                      <a:pt x="9" y="90"/>
                    </a:lnTo>
                    <a:lnTo>
                      <a:pt x="10" y="91"/>
                    </a:lnTo>
                    <a:lnTo>
                      <a:pt x="11" y="92"/>
                    </a:lnTo>
                    <a:lnTo>
                      <a:pt x="8" y="95"/>
                    </a:lnTo>
                    <a:lnTo>
                      <a:pt x="7" y="96"/>
                    </a:lnTo>
                    <a:lnTo>
                      <a:pt x="9" y="98"/>
                    </a:lnTo>
                    <a:lnTo>
                      <a:pt x="9" y="99"/>
                    </a:lnTo>
                    <a:lnTo>
                      <a:pt x="10" y="103"/>
                    </a:lnTo>
                    <a:lnTo>
                      <a:pt x="11" y="105"/>
                    </a:lnTo>
                    <a:lnTo>
                      <a:pt x="14" y="106"/>
                    </a:lnTo>
                    <a:lnTo>
                      <a:pt x="16" y="107"/>
                    </a:lnTo>
                    <a:close/>
                    <a:moveTo>
                      <a:pt x="238" y="111"/>
                    </a:moveTo>
                    <a:lnTo>
                      <a:pt x="237" y="114"/>
                    </a:lnTo>
                    <a:lnTo>
                      <a:pt x="242" y="118"/>
                    </a:lnTo>
                    <a:lnTo>
                      <a:pt x="244" y="121"/>
                    </a:lnTo>
                    <a:lnTo>
                      <a:pt x="244" y="124"/>
                    </a:lnTo>
                    <a:lnTo>
                      <a:pt x="244" y="125"/>
                    </a:lnTo>
                    <a:lnTo>
                      <a:pt x="242" y="123"/>
                    </a:lnTo>
                    <a:lnTo>
                      <a:pt x="240" y="123"/>
                    </a:lnTo>
                    <a:lnTo>
                      <a:pt x="241" y="125"/>
                    </a:lnTo>
                    <a:lnTo>
                      <a:pt x="242" y="126"/>
                    </a:lnTo>
                    <a:lnTo>
                      <a:pt x="240" y="127"/>
                    </a:lnTo>
                    <a:lnTo>
                      <a:pt x="237" y="127"/>
                    </a:lnTo>
                    <a:lnTo>
                      <a:pt x="229" y="125"/>
                    </a:lnTo>
                    <a:lnTo>
                      <a:pt x="227" y="122"/>
                    </a:lnTo>
                    <a:lnTo>
                      <a:pt x="232" y="119"/>
                    </a:lnTo>
                    <a:lnTo>
                      <a:pt x="233" y="117"/>
                    </a:lnTo>
                    <a:lnTo>
                      <a:pt x="229" y="117"/>
                    </a:lnTo>
                    <a:lnTo>
                      <a:pt x="226" y="122"/>
                    </a:lnTo>
                    <a:lnTo>
                      <a:pt x="220" y="120"/>
                    </a:lnTo>
                    <a:lnTo>
                      <a:pt x="218" y="118"/>
                    </a:lnTo>
                    <a:lnTo>
                      <a:pt x="218" y="117"/>
                    </a:lnTo>
                    <a:lnTo>
                      <a:pt x="220" y="113"/>
                    </a:lnTo>
                    <a:lnTo>
                      <a:pt x="224" y="113"/>
                    </a:lnTo>
                    <a:lnTo>
                      <a:pt x="226" y="112"/>
                    </a:lnTo>
                    <a:lnTo>
                      <a:pt x="229" y="111"/>
                    </a:lnTo>
                    <a:lnTo>
                      <a:pt x="229" y="109"/>
                    </a:lnTo>
                    <a:lnTo>
                      <a:pt x="235" y="109"/>
                    </a:lnTo>
                    <a:lnTo>
                      <a:pt x="238" y="111"/>
                    </a:lnTo>
                    <a:close/>
                    <a:moveTo>
                      <a:pt x="149" y="119"/>
                    </a:moveTo>
                    <a:lnTo>
                      <a:pt x="148" y="119"/>
                    </a:lnTo>
                    <a:lnTo>
                      <a:pt x="149" y="116"/>
                    </a:lnTo>
                    <a:lnTo>
                      <a:pt x="152" y="114"/>
                    </a:lnTo>
                    <a:lnTo>
                      <a:pt x="151" y="117"/>
                    </a:lnTo>
                    <a:lnTo>
                      <a:pt x="149" y="119"/>
                    </a:lnTo>
                    <a:close/>
                    <a:moveTo>
                      <a:pt x="145" y="121"/>
                    </a:moveTo>
                    <a:lnTo>
                      <a:pt x="144" y="122"/>
                    </a:lnTo>
                    <a:lnTo>
                      <a:pt x="141" y="122"/>
                    </a:lnTo>
                    <a:lnTo>
                      <a:pt x="139" y="117"/>
                    </a:lnTo>
                    <a:lnTo>
                      <a:pt x="145" y="121"/>
                    </a:lnTo>
                    <a:close/>
                    <a:moveTo>
                      <a:pt x="133" y="128"/>
                    </a:moveTo>
                    <a:lnTo>
                      <a:pt x="135" y="133"/>
                    </a:lnTo>
                    <a:lnTo>
                      <a:pt x="136" y="134"/>
                    </a:lnTo>
                    <a:lnTo>
                      <a:pt x="140" y="136"/>
                    </a:lnTo>
                    <a:lnTo>
                      <a:pt x="142" y="137"/>
                    </a:lnTo>
                    <a:lnTo>
                      <a:pt x="149" y="140"/>
                    </a:lnTo>
                    <a:lnTo>
                      <a:pt x="157" y="141"/>
                    </a:lnTo>
                    <a:lnTo>
                      <a:pt x="158" y="142"/>
                    </a:lnTo>
                    <a:lnTo>
                      <a:pt x="159" y="144"/>
                    </a:lnTo>
                    <a:lnTo>
                      <a:pt x="160" y="147"/>
                    </a:lnTo>
                    <a:lnTo>
                      <a:pt x="161" y="148"/>
                    </a:lnTo>
                    <a:lnTo>
                      <a:pt x="160" y="150"/>
                    </a:lnTo>
                    <a:lnTo>
                      <a:pt x="161" y="156"/>
                    </a:lnTo>
                    <a:lnTo>
                      <a:pt x="163" y="161"/>
                    </a:lnTo>
                    <a:lnTo>
                      <a:pt x="166" y="163"/>
                    </a:lnTo>
                    <a:lnTo>
                      <a:pt x="169" y="164"/>
                    </a:lnTo>
                    <a:lnTo>
                      <a:pt x="173" y="164"/>
                    </a:lnTo>
                    <a:lnTo>
                      <a:pt x="174" y="165"/>
                    </a:lnTo>
                    <a:lnTo>
                      <a:pt x="173" y="170"/>
                    </a:lnTo>
                    <a:lnTo>
                      <a:pt x="172" y="172"/>
                    </a:lnTo>
                    <a:lnTo>
                      <a:pt x="171" y="172"/>
                    </a:lnTo>
                    <a:lnTo>
                      <a:pt x="170" y="172"/>
                    </a:lnTo>
                    <a:lnTo>
                      <a:pt x="169" y="170"/>
                    </a:lnTo>
                    <a:lnTo>
                      <a:pt x="168" y="170"/>
                    </a:lnTo>
                    <a:lnTo>
                      <a:pt x="166" y="170"/>
                    </a:lnTo>
                    <a:lnTo>
                      <a:pt x="164" y="168"/>
                    </a:lnTo>
                    <a:lnTo>
                      <a:pt x="161" y="165"/>
                    </a:lnTo>
                    <a:lnTo>
                      <a:pt x="160" y="164"/>
                    </a:lnTo>
                    <a:lnTo>
                      <a:pt x="160" y="162"/>
                    </a:lnTo>
                    <a:lnTo>
                      <a:pt x="158" y="160"/>
                    </a:lnTo>
                    <a:lnTo>
                      <a:pt x="157" y="157"/>
                    </a:lnTo>
                    <a:lnTo>
                      <a:pt x="155" y="156"/>
                    </a:lnTo>
                    <a:lnTo>
                      <a:pt x="155" y="154"/>
                    </a:lnTo>
                    <a:lnTo>
                      <a:pt x="155" y="153"/>
                    </a:lnTo>
                    <a:lnTo>
                      <a:pt x="149" y="153"/>
                    </a:lnTo>
                    <a:lnTo>
                      <a:pt x="145" y="153"/>
                    </a:lnTo>
                    <a:lnTo>
                      <a:pt x="141" y="151"/>
                    </a:lnTo>
                    <a:lnTo>
                      <a:pt x="140" y="146"/>
                    </a:lnTo>
                    <a:lnTo>
                      <a:pt x="137" y="145"/>
                    </a:lnTo>
                    <a:lnTo>
                      <a:pt x="136" y="143"/>
                    </a:lnTo>
                    <a:lnTo>
                      <a:pt x="134" y="141"/>
                    </a:lnTo>
                    <a:lnTo>
                      <a:pt x="131" y="138"/>
                    </a:lnTo>
                    <a:lnTo>
                      <a:pt x="127" y="135"/>
                    </a:lnTo>
                    <a:lnTo>
                      <a:pt x="123" y="133"/>
                    </a:lnTo>
                    <a:lnTo>
                      <a:pt x="119" y="132"/>
                    </a:lnTo>
                    <a:lnTo>
                      <a:pt x="116" y="133"/>
                    </a:lnTo>
                    <a:lnTo>
                      <a:pt x="114" y="133"/>
                    </a:lnTo>
                    <a:lnTo>
                      <a:pt x="113" y="132"/>
                    </a:lnTo>
                    <a:lnTo>
                      <a:pt x="118" y="130"/>
                    </a:lnTo>
                    <a:lnTo>
                      <a:pt x="123" y="126"/>
                    </a:lnTo>
                    <a:lnTo>
                      <a:pt x="127" y="125"/>
                    </a:lnTo>
                    <a:lnTo>
                      <a:pt x="129" y="124"/>
                    </a:lnTo>
                    <a:lnTo>
                      <a:pt x="133" y="128"/>
                    </a:lnTo>
                    <a:close/>
                    <a:moveTo>
                      <a:pt x="177" y="135"/>
                    </a:moveTo>
                    <a:lnTo>
                      <a:pt x="173" y="136"/>
                    </a:lnTo>
                    <a:lnTo>
                      <a:pt x="172" y="135"/>
                    </a:lnTo>
                    <a:lnTo>
                      <a:pt x="173" y="134"/>
                    </a:lnTo>
                    <a:lnTo>
                      <a:pt x="173" y="134"/>
                    </a:lnTo>
                    <a:lnTo>
                      <a:pt x="169" y="131"/>
                    </a:lnTo>
                    <a:lnTo>
                      <a:pt x="170" y="128"/>
                    </a:lnTo>
                    <a:lnTo>
                      <a:pt x="170" y="127"/>
                    </a:lnTo>
                    <a:lnTo>
                      <a:pt x="173" y="129"/>
                    </a:lnTo>
                    <a:lnTo>
                      <a:pt x="174" y="131"/>
                    </a:lnTo>
                    <a:lnTo>
                      <a:pt x="177" y="135"/>
                    </a:lnTo>
                    <a:close/>
                    <a:moveTo>
                      <a:pt x="37" y="144"/>
                    </a:moveTo>
                    <a:lnTo>
                      <a:pt x="36" y="144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2" y="145"/>
                    </a:lnTo>
                    <a:lnTo>
                      <a:pt x="32" y="141"/>
                    </a:lnTo>
                    <a:lnTo>
                      <a:pt x="34" y="137"/>
                    </a:lnTo>
                    <a:lnTo>
                      <a:pt x="35" y="134"/>
                    </a:lnTo>
                    <a:lnTo>
                      <a:pt x="37" y="133"/>
                    </a:lnTo>
                    <a:lnTo>
                      <a:pt x="38" y="135"/>
                    </a:lnTo>
                    <a:lnTo>
                      <a:pt x="38" y="142"/>
                    </a:lnTo>
                    <a:lnTo>
                      <a:pt x="37" y="144"/>
                    </a:lnTo>
                    <a:close/>
                    <a:moveTo>
                      <a:pt x="227" y="161"/>
                    </a:moveTo>
                    <a:lnTo>
                      <a:pt x="223" y="163"/>
                    </a:lnTo>
                    <a:lnTo>
                      <a:pt x="220" y="160"/>
                    </a:lnTo>
                    <a:lnTo>
                      <a:pt x="219" y="159"/>
                    </a:lnTo>
                    <a:lnTo>
                      <a:pt x="222" y="157"/>
                    </a:lnTo>
                    <a:lnTo>
                      <a:pt x="223" y="155"/>
                    </a:lnTo>
                    <a:lnTo>
                      <a:pt x="222" y="152"/>
                    </a:lnTo>
                    <a:lnTo>
                      <a:pt x="218" y="148"/>
                    </a:lnTo>
                    <a:lnTo>
                      <a:pt x="218" y="145"/>
                    </a:lnTo>
                    <a:lnTo>
                      <a:pt x="224" y="144"/>
                    </a:lnTo>
                    <a:lnTo>
                      <a:pt x="227" y="146"/>
                    </a:lnTo>
                    <a:lnTo>
                      <a:pt x="229" y="147"/>
                    </a:lnTo>
                    <a:lnTo>
                      <a:pt x="228" y="149"/>
                    </a:lnTo>
                    <a:lnTo>
                      <a:pt x="229" y="150"/>
                    </a:lnTo>
                    <a:lnTo>
                      <a:pt x="229" y="157"/>
                    </a:lnTo>
                    <a:lnTo>
                      <a:pt x="227" y="158"/>
                    </a:lnTo>
                    <a:lnTo>
                      <a:pt x="227" y="160"/>
                    </a:lnTo>
                    <a:lnTo>
                      <a:pt x="227" y="161"/>
                    </a:lnTo>
                    <a:close/>
                    <a:moveTo>
                      <a:pt x="39" y="156"/>
                    </a:moveTo>
                    <a:lnTo>
                      <a:pt x="38" y="157"/>
                    </a:lnTo>
                    <a:lnTo>
                      <a:pt x="35" y="152"/>
                    </a:lnTo>
                    <a:lnTo>
                      <a:pt x="35" y="149"/>
                    </a:lnTo>
                    <a:lnTo>
                      <a:pt x="36" y="149"/>
                    </a:lnTo>
                    <a:lnTo>
                      <a:pt x="36" y="149"/>
                    </a:lnTo>
                    <a:lnTo>
                      <a:pt x="37" y="151"/>
                    </a:lnTo>
                    <a:lnTo>
                      <a:pt x="37" y="152"/>
                    </a:lnTo>
                    <a:lnTo>
                      <a:pt x="38" y="153"/>
                    </a:lnTo>
                    <a:lnTo>
                      <a:pt x="39" y="154"/>
                    </a:lnTo>
                    <a:lnTo>
                      <a:pt x="39" y="156"/>
                    </a:lnTo>
                    <a:close/>
                    <a:moveTo>
                      <a:pt x="34" y="154"/>
                    </a:moveTo>
                    <a:lnTo>
                      <a:pt x="35" y="159"/>
                    </a:lnTo>
                    <a:lnTo>
                      <a:pt x="37" y="160"/>
                    </a:lnTo>
                    <a:lnTo>
                      <a:pt x="40" y="164"/>
                    </a:lnTo>
                    <a:lnTo>
                      <a:pt x="40" y="167"/>
                    </a:lnTo>
                    <a:lnTo>
                      <a:pt x="40" y="168"/>
                    </a:lnTo>
                    <a:lnTo>
                      <a:pt x="34" y="165"/>
                    </a:lnTo>
                    <a:lnTo>
                      <a:pt x="33" y="166"/>
                    </a:lnTo>
                    <a:lnTo>
                      <a:pt x="31" y="166"/>
                    </a:lnTo>
                    <a:lnTo>
                      <a:pt x="30" y="163"/>
                    </a:lnTo>
                    <a:lnTo>
                      <a:pt x="30" y="162"/>
                    </a:lnTo>
                    <a:lnTo>
                      <a:pt x="29" y="161"/>
                    </a:lnTo>
                    <a:lnTo>
                      <a:pt x="29" y="160"/>
                    </a:lnTo>
                    <a:lnTo>
                      <a:pt x="27" y="162"/>
                    </a:lnTo>
                    <a:lnTo>
                      <a:pt x="25" y="163"/>
                    </a:lnTo>
                    <a:lnTo>
                      <a:pt x="25" y="161"/>
                    </a:lnTo>
                    <a:lnTo>
                      <a:pt x="27" y="156"/>
                    </a:lnTo>
                    <a:lnTo>
                      <a:pt x="28" y="155"/>
                    </a:lnTo>
                    <a:lnTo>
                      <a:pt x="30" y="156"/>
                    </a:lnTo>
                    <a:lnTo>
                      <a:pt x="31" y="156"/>
                    </a:lnTo>
                    <a:lnTo>
                      <a:pt x="32" y="153"/>
                    </a:lnTo>
                    <a:lnTo>
                      <a:pt x="32" y="150"/>
                    </a:lnTo>
                    <a:lnTo>
                      <a:pt x="33" y="150"/>
                    </a:lnTo>
                    <a:lnTo>
                      <a:pt x="34" y="154"/>
                    </a:lnTo>
                    <a:close/>
                    <a:moveTo>
                      <a:pt x="137" y="174"/>
                    </a:moveTo>
                    <a:lnTo>
                      <a:pt x="136" y="175"/>
                    </a:lnTo>
                    <a:lnTo>
                      <a:pt x="134" y="175"/>
                    </a:lnTo>
                    <a:lnTo>
                      <a:pt x="133" y="175"/>
                    </a:lnTo>
                    <a:lnTo>
                      <a:pt x="133" y="174"/>
                    </a:lnTo>
                    <a:lnTo>
                      <a:pt x="133" y="173"/>
                    </a:lnTo>
                    <a:lnTo>
                      <a:pt x="134" y="172"/>
                    </a:lnTo>
                    <a:lnTo>
                      <a:pt x="135" y="171"/>
                    </a:lnTo>
                    <a:lnTo>
                      <a:pt x="136" y="171"/>
                    </a:lnTo>
                    <a:lnTo>
                      <a:pt x="137" y="172"/>
                    </a:lnTo>
                    <a:lnTo>
                      <a:pt x="137" y="174"/>
                    </a:lnTo>
                    <a:close/>
                    <a:moveTo>
                      <a:pt x="188" y="181"/>
                    </a:moveTo>
                    <a:lnTo>
                      <a:pt x="187" y="184"/>
                    </a:lnTo>
                    <a:lnTo>
                      <a:pt x="184" y="181"/>
                    </a:lnTo>
                    <a:lnTo>
                      <a:pt x="181" y="178"/>
                    </a:lnTo>
                    <a:lnTo>
                      <a:pt x="180" y="176"/>
                    </a:lnTo>
                    <a:lnTo>
                      <a:pt x="178" y="175"/>
                    </a:lnTo>
                    <a:lnTo>
                      <a:pt x="178" y="172"/>
                    </a:lnTo>
                    <a:lnTo>
                      <a:pt x="180" y="171"/>
                    </a:lnTo>
                    <a:lnTo>
                      <a:pt x="181" y="171"/>
                    </a:lnTo>
                    <a:lnTo>
                      <a:pt x="183" y="174"/>
                    </a:lnTo>
                    <a:lnTo>
                      <a:pt x="187" y="175"/>
                    </a:lnTo>
                    <a:lnTo>
                      <a:pt x="186" y="177"/>
                    </a:lnTo>
                    <a:lnTo>
                      <a:pt x="188" y="180"/>
                    </a:lnTo>
                    <a:lnTo>
                      <a:pt x="188" y="181"/>
                    </a:lnTo>
                    <a:close/>
                    <a:moveTo>
                      <a:pt x="44" y="179"/>
                    </a:moveTo>
                    <a:lnTo>
                      <a:pt x="48" y="184"/>
                    </a:lnTo>
                    <a:lnTo>
                      <a:pt x="45" y="183"/>
                    </a:lnTo>
                    <a:lnTo>
                      <a:pt x="42" y="185"/>
                    </a:lnTo>
                    <a:lnTo>
                      <a:pt x="37" y="182"/>
                    </a:lnTo>
                    <a:lnTo>
                      <a:pt x="35" y="178"/>
                    </a:lnTo>
                    <a:lnTo>
                      <a:pt x="35" y="177"/>
                    </a:lnTo>
                    <a:lnTo>
                      <a:pt x="37" y="174"/>
                    </a:lnTo>
                    <a:lnTo>
                      <a:pt x="39" y="177"/>
                    </a:lnTo>
                    <a:lnTo>
                      <a:pt x="42" y="178"/>
                    </a:lnTo>
                    <a:lnTo>
                      <a:pt x="44" y="179"/>
                    </a:lnTo>
                    <a:close/>
                    <a:moveTo>
                      <a:pt x="252" y="179"/>
                    </a:moveTo>
                    <a:lnTo>
                      <a:pt x="257" y="180"/>
                    </a:lnTo>
                    <a:lnTo>
                      <a:pt x="258" y="180"/>
                    </a:lnTo>
                    <a:lnTo>
                      <a:pt x="260" y="181"/>
                    </a:lnTo>
                    <a:lnTo>
                      <a:pt x="260" y="184"/>
                    </a:lnTo>
                    <a:lnTo>
                      <a:pt x="258" y="184"/>
                    </a:lnTo>
                    <a:lnTo>
                      <a:pt x="253" y="186"/>
                    </a:lnTo>
                    <a:lnTo>
                      <a:pt x="251" y="186"/>
                    </a:lnTo>
                    <a:lnTo>
                      <a:pt x="249" y="184"/>
                    </a:lnTo>
                    <a:lnTo>
                      <a:pt x="245" y="183"/>
                    </a:lnTo>
                    <a:lnTo>
                      <a:pt x="244" y="183"/>
                    </a:lnTo>
                    <a:lnTo>
                      <a:pt x="246" y="180"/>
                    </a:lnTo>
                    <a:lnTo>
                      <a:pt x="249" y="179"/>
                    </a:lnTo>
                    <a:lnTo>
                      <a:pt x="252" y="179"/>
                    </a:lnTo>
                    <a:close/>
                    <a:moveTo>
                      <a:pt x="166" y="189"/>
                    </a:moveTo>
                    <a:lnTo>
                      <a:pt x="163" y="191"/>
                    </a:lnTo>
                    <a:lnTo>
                      <a:pt x="163" y="188"/>
                    </a:lnTo>
                    <a:lnTo>
                      <a:pt x="164" y="185"/>
                    </a:lnTo>
                    <a:lnTo>
                      <a:pt x="166" y="185"/>
                    </a:lnTo>
                    <a:lnTo>
                      <a:pt x="167" y="186"/>
                    </a:lnTo>
                    <a:lnTo>
                      <a:pt x="166" y="189"/>
                    </a:lnTo>
                    <a:close/>
                    <a:moveTo>
                      <a:pt x="197" y="188"/>
                    </a:moveTo>
                    <a:lnTo>
                      <a:pt x="196" y="191"/>
                    </a:lnTo>
                    <a:lnTo>
                      <a:pt x="194" y="191"/>
                    </a:lnTo>
                    <a:lnTo>
                      <a:pt x="190" y="188"/>
                    </a:lnTo>
                    <a:lnTo>
                      <a:pt x="189" y="186"/>
                    </a:lnTo>
                    <a:lnTo>
                      <a:pt x="188" y="185"/>
                    </a:lnTo>
                    <a:lnTo>
                      <a:pt x="190" y="185"/>
                    </a:lnTo>
                    <a:lnTo>
                      <a:pt x="191" y="186"/>
                    </a:lnTo>
                    <a:lnTo>
                      <a:pt x="196" y="187"/>
                    </a:lnTo>
                    <a:lnTo>
                      <a:pt x="197" y="188"/>
                    </a:lnTo>
                    <a:close/>
                    <a:moveTo>
                      <a:pt x="224" y="191"/>
                    </a:moveTo>
                    <a:lnTo>
                      <a:pt x="223" y="192"/>
                    </a:lnTo>
                    <a:lnTo>
                      <a:pt x="223" y="190"/>
                    </a:lnTo>
                    <a:lnTo>
                      <a:pt x="226" y="187"/>
                    </a:lnTo>
                    <a:lnTo>
                      <a:pt x="231" y="187"/>
                    </a:lnTo>
                    <a:lnTo>
                      <a:pt x="235" y="185"/>
                    </a:lnTo>
                    <a:lnTo>
                      <a:pt x="236" y="185"/>
                    </a:lnTo>
                    <a:lnTo>
                      <a:pt x="234" y="187"/>
                    </a:lnTo>
                    <a:lnTo>
                      <a:pt x="230" y="190"/>
                    </a:lnTo>
                    <a:lnTo>
                      <a:pt x="224" y="191"/>
                    </a:lnTo>
                    <a:close/>
                    <a:moveTo>
                      <a:pt x="202" y="196"/>
                    </a:moveTo>
                    <a:lnTo>
                      <a:pt x="199" y="197"/>
                    </a:lnTo>
                    <a:lnTo>
                      <a:pt x="199" y="193"/>
                    </a:lnTo>
                    <a:lnTo>
                      <a:pt x="200" y="192"/>
                    </a:lnTo>
                    <a:lnTo>
                      <a:pt x="204" y="194"/>
                    </a:lnTo>
                    <a:lnTo>
                      <a:pt x="204" y="195"/>
                    </a:lnTo>
                    <a:lnTo>
                      <a:pt x="202" y="196"/>
                    </a:lnTo>
                    <a:close/>
                    <a:moveTo>
                      <a:pt x="186" y="193"/>
                    </a:moveTo>
                    <a:lnTo>
                      <a:pt x="186" y="198"/>
                    </a:lnTo>
                    <a:lnTo>
                      <a:pt x="185" y="198"/>
                    </a:lnTo>
                    <a:lnTo>
                      <a:pt x="185" y="197"/>
                    </a:lnTo>
                    <a:lnTo>
                      <a:pt x="185" y="195"/>
                    </a:lnTo>
                    <a:lnTo>
                      <a:pt x="185" y="192"/>
                    </a:lnTo>
                    <a:lnTo>
                      <a:pt x="186" y="193"/>
                    </a:lnTo>
                    <a:close/>
                    <a:moveTo>
                      <a:pt x="168" y="200"/>
                    </a:moveTo>
                    <a:lnTo>
                      <a:pt x="166" y="201"/>
                    </a:lnTo>
                    <a:lnTo>
                      <a:pt x="167" y="198"/>
                    </a:lnTo>
                    <a:lnTo>
                      <a:pt x="166" y="196"/>
                    </a:lnTo>
                    <a:lnTo>
                      <a:pt x="167" y="195"/>
                    </a:lnTo>
                    <a:lnTo>
                      <a:pt x="168" y="194"/>
                    </a:lnTo>
                    <a:lnTo>
                      <a:pt x="169" y="195"/>
                    </a:lnTo>
                    <a:lnTo>
                      <a:pt x="170" y="197"/>
                    </a:lnTo>
                    <a:lnTo>
                      <a:pt x="168" y="200"/>
                    </a:lnTo>
                    <a:close/>
                    <a:moveTo>
                      <a:pt x="171" y="209"/>
                    </a:moveTo>
                    <a:lnTo>
                      <a:pt x="170" y="210"/>
                    </a:lnTo>
                    <a:lnTo>
                      <a:pt x="168" y="209"/>
                    </a:lnTo>
                    <a:lnTo>
                      <a:pt x="169" y="207"/>
                    </a:lnTo>
                    <a:lnTo>
                      <a:pt x="170" y="205"/>
                    </a:lnTo>
                    <a:lnTo>
                      <a:pt x="172" y="206"/>
                    </a:lnTo>
                    <a:lnTo>
                      <a:pt x="172" y="207"/>
                    </a:lnTo>
                    <a:lnTo>
                      <a:pt x="171" y="209"/>
                    </a:lnTo>
                    <a:close/>
                    <a:moveTo>
                      <a:pt x="207" y="216"/>
                    </a:moveTo>
                    <a:lnTo>
                      <a:pt x="204" y="218"/>
                    </a:lnTo>
                    <a:lnTo>
                      <a:pt x="202" y="215"/>
                    </a:lnTo>
                    <a:lnTo>
                      <a:pt x="201" y="212"/>
                    </a:lnTo>
                    <a:lnTo>
                      <a:pt x="207" y="206"/>
                    </a:lnTo>
                    <a:lnTo>
                      <a:pt x="208" y="207"/>
                    </a:lnTo>
                    <a:lnTo>
                      <a:pt x="209" y="208"/>
                    </a:lnTo>
                    <a:lnTo>
                      <a:pt x="209" y="213"/>
                    </a:lnTo>
                    <a:lnTo>
                      <a:pt x="207" y="216"/>
                    </a:lnTo>
                    <a:close/>
                    <a:moveTo>
                      <a:pt x="198" y="212"/>
                    </a:moveTo>
                    <a:lnTo>
                      <a:pt x="195" y="215"/>
                    </a:lnTo>
                    <a:lnTo>
                      <a:pt x="193" y="215"/>
                    </a:lnTo>
                    <a:lnTo>
                      <a:pt x="192" y="213"/>
                    </a:lnTo>
                    <a:lnTo>
                      <a:pt x="193" y="210"/>
                    </a:lnTo>
                    <a:lnTo>
                      <a:pt x="196" y="208"/>
                    </a:lnTo>
                    <a:lnTo>
                      <a:pt x="198" y="209"/>
                    </a:lnTo>
                    <a:lnTo>
                      <a:pt x="198" y="211"/>
                    </a:lnTo>
                    <a:lnTo>
                      <a:pt x="198" y="212"/>
                    </a:lnTo>
                    <a:close/>
                    <a:moveTo>
                      <a:pt x="259" y="216"/>
                    </a:moveTo>
                    <a:lnTo>
                      <a:pt x="256" y="217"/>
                    </a:lnTo>
                    <a:lnTo>
                      <a:pt x="256" y="214"/>
                    </a:lnTo>
                    <a:lnTo>
                      <a:pt x="254" y="211"/>
                    </a:lnTo>
                    <a:lnTo>
                      <a:pt x="257" y="212"/>
                    </a:lnTo>
                    <a:lnTo>
                      <a:pt x="259" y="214"/>
                    </a:lnTo>
                    <a:lnTo>
                      <a:pt x="260" y="215"/>
                    </a:lnTo>
                    <a:lnTo>
                      <a:pt x="260" y="216"/>
                    </a:lnTo>
                    <a:lnTo>
                      <a:pt x="259" y="216"/>
                    </a:lnTo>
                    <a:close/>
                    <a:moveTo>
                      <a:pt x="178" y="218"/>
                    </a:moveTo>
                    <a:lnTo>
                      <a:pt x="178" y="218"/>
                    </a:lnTo>
                    <a:lnTo>
                      <a:pt x="177" y="216"/>
                    </a:lnTo>
                    <a:lnTo>
                      <a:pt x="177" y="215"/>
                    </a:lnTo>
                    <a:lnTo>
                      <a:pt x="177" y="214"/>
                    </a:lnTo>
                    <a:lnTo>
                      <a:pt x="178" y="214"/>
                    </a:lnTo>
                    <a:lnTo>
                      <a:pt x="180" y="217"/>
                    </a:lnTo>
                    <a:lnTo>
                      <a:pt x="178" y="218"/>
                    </a:lnTo>
                    <a:close/>
                    <a:moveTo>
                      <a:pt x="218" y="224"/>
                    </a:moveTo>
                    <a:lnTo>
                      <a:pt x="215" y="224"/>
                    </a:lnTo>
                    <a:lnTo>
                      <a:pt x="214" y="224"/>
                    </a:lnTo>
                    <a:lnTo>
                      <a:pt x="216" y="223"/>
                    </a:lnTo>
                    <a:lnTo>
                      <a:pt x="217" y="222"/>
                    </a:lnTo>
                    <a:lnTo>
                      <a:pt x="218" y="221"/>
                    </a:lnTo>
                    <a:lnTo>
                      <a:pt x="221" y="220"/>
                    </a:lnTo>
                    <a:lnTo>
                      <a:pt x="223" y="217"/>
                    </a:lnTo>
                    <a:lnTo>
                      <a:pt x="226" y="219"/>
                    </a:lnTo>
                    <a:lnTo>
                      <a:pt x="223" y="220"/>
                    </a:lnTo>
                    <a:lnTo>
                      <a:pt x="218" y="224"/>
                    </a:lnTo>
                    <a:close/>
                    <a:moveTo>
                      <a:pt x="257" y="227"/>
                    </a:moveTo>
                    <a:lnTo>
                      <a:pt x="256" y="227"/>
                    </a:lnTo>
                    <a:lnTo>
                      <a:pt x="257" y="225"/>
                    </a:lnTo>
                    <a:lnTo>
                      <a:pt x="261" y="222"/>
                    </a:lnTo>
                    <a:lnTo>
                      <a:pt x="266" y="219"/>
                    </a:lnTo>
                    <a:lnTo>
                      <a:pt x="268" y="219"/>
                    </a:lnTo>
                    <a:lnTo>
                      <a:pt x="271" y="220"/>
                    </a:lnTo>
                    <a:lnTo>
                      <a:pt x="265" y="223"/>
                    </a:lnTo>
                    <a:lnTo>
                      <a:pt x="264" y="224"/>
                    </a:lnTo>
                    <a:lnTo>
                      <a:pt x="260" y="225"/>
                    </a:lnTo>
                    <a:lnTo>
                      <a:pt x="257" y="227"/>
                    </a:lnTo>
                    <a:close/>
                    <a:moveTo>
                      <a:pt x="202" y="229"/>
                    </a:moveTo>
                    <a:lnTo>
                      <a:pt x="201" y="230"/>
                    </a:lnTo>
                    <a:lnTo>
                      <a:pt x="198" y="227"/>
                    </a:lnTo>
                    <a:lnTo>
                      <a:pt x="197" y="225"/>
                    </a:lnTo>
                    <a:lnTo>
                      <a:pt x="199" y="224"/>
                    </a:lnTo>
                    <a:lnTo>
                      <a:pt x="202" y="227"/>
                    </a:lnTo>
                    <a:lnTo>
                      <a:pt x="202" y="229"/>
                    </a:lnTo>
                    <a:close/>
                    <a:moveTo>
                      <a:pt x="172" y="225"/>
                    </a:moveTo>
                    <a:lnTo>
                      <a:pt x="172" y="228"/>
                    </a:lnTo>
                    <a:lnTo>
                      <a:pt x="172" y="228"/>
                    </a:lnTo>
                    <a:lnTo>
                      <a:pt x="165" y="230"/>
                    </a:lnTo>
                    <a:lnTo>
                      <a:pt x="165" y="227"/>
                    </a:lnTo>
                    <a:lnTo>
                      <a:pt x="166" y="226"/>
                    </a:lnTo>
                    <a:lnTo>
                      <a:pt x="168" y="227"/>
                    </a:lnTo>
                    <a:lnTo>
                      <a:pt x="169" y="227"/>
                    </a:lnTo>
                    <a:lnTo>
                      <a:pt x="169" y="226"/>
                    </a:lnTo>
                    <a:lnTo>
                      <a:pt x="172" y="225"/>
                    </a:lnTo>
                    <a:close/>
                    <a:moveTo>
                      <a:pt x="289" y="234"/>
                    </a:moveTo>
                    <a:lnTo>
                      <a:pt x="288" y="235"/>
                    </a:lnTo>
                    <a:lnTo>
                      <a:pt x="286" y="233"/>
                    </a:lnTo>
                    <a:lnTo>
                      <a:pt x="286" y="232"/>
                    </a:lnTo>
                    <a:lnTo>
                      <a:pt x="288" y="231"/>
                    </a:lnTo>
                    <a:lnTo>
                      <a:pt x="289" y="230"/>
                    </a:lnTo>
                    <a:lnTo>
                      <a:pt x="289" y="231"/>
                    </a:lnTo>
                    <a:lnTo>
                      <a:pt x="289" y="233"/>
                    </a:lnTo>
                    <a:lnTo>
                      <a:pt x="289" y="234"/>
                    </a:lnTo>
                    <a:close/>
                    <a:moveTo>
                      <a:pt x="239" y="233"/>
                    </a:moveTo>
                    <a:lnTo>
                      <a:pt x="237" y="234"/>
                    </a:lnTo>
                    <a:lnTo>
                      <a:pt x="235" y="236"/>
                    </a:lnTo>
                    <a:lnTo>
                      <a:pt x="233" y="234"/>
                    </a:lnTo>
                    <a:lnTo>
                      <a:pt x="233" y="232"/>
                    </a:lnTo>
                    <a:lnTo>
                      <a:pt x="235" y="233"/>
                    </a:lnTo>
                    <a:lnTo>
                      <a:pt x="237" y="232"/>
                    </a:lnTo>
                    <a:lnTo>
                      <a:pt x="236" y="230"/>
                    </a:lnTo>
                    <a:lnTo>
                      <a:pt x="238" y="231"/>
                    </a:lnTo>
                    <a:lnTo>
                      <a:pt x="239" y="233"/>
                    </a:lnTo>
                    <a:close/>
                    <a:moveTo>
                      <a:pt x="205" y="241"/>
                    </a:moveTo>
                    <a:lnTo>
                      <a:pt x="204" y="243"/>
                    </a:lnTo>
                    <a:lnTo>
                      <a:pt x="201" y="243"/>
                    </a:lnTo>
                    <a:lnTo>
                      <a:pt x="202" y="242"/>
                    </a:lnTo>
                    <a:lnTo>
                      <a:pt x="203" y="241"/>
                    </a:lnTo>
                    <a:lnTo>
                      <a:pt x="203" y="239"/>
                    </a:lnTo>
                    <a:lnTo>
                      <a:pt x="202" y="238"/>
                    </a:lnTo>
                    <a:lnTo>
                      <a:pt x="203" y="238"/>
                    </a:lnTo>
                    <a:lnTo>
                      <a:pt x="205" y="239"/>
                    </a:lnTo>
                    <a:lnTo>
                      <a:pt x="205" y="241"/>
                    </a:lnTo>
                    <a:close/>
                    <a:moveTo>
                      <a:pt x="288" y="261"/>
                    </a:moveTo>
                    <a:lnTo>
                      <a:pt x="285" y="262"/>
                    </a:lnTo>
                    <a:lnTo>
                      <a:pt x="285" y="262"/>
                    </a:lnTo>
                    <a:lnTo>
                      <a:pt x="283" y="260"/>
                    </a:lnTo>
                    <a:lnTo>
                      <a:pt x="285" y="255"/>
                    </a:lnTo>
                    <a:lnTo>
                      <a:pt x="284" y="252"/>
                    </a:lnTo>
                    <a:lnTo>
                      <a:pt x="284" y="251"/>
                    </a:lnTo>
                    <a:lnTo>
                      <a:pt x="286" y="249"/>
                    </a:lnTo>
                    <a:lnTo>
                      <a:pt x="287" y="246"/>
                    </a:lnTo>
                    <a:lnTo>
                      <a:pt x="290" y="243"/>
                    </a:lnTo>
                    <a:lnTo>
                      <a:pt x="299" y="240"/>
                    </a:lnTo>
                    <a:lnTo>
                      <a:pt x="302" y="239"/>
                    </a:lnTo>
                    <a:lnTo>
                      <a:pt x="302" y="242"/>
                    </a:lnTo>
                    <a:lnTo>
                      <a:pt x="299" y="249"/>
                    </a:lnTo>
                    <a:lnTo>
                      <a:pt x="296" y="253"/>
                    </a:lnTo>
                    <a:lnTo>
                      <a:pt x="297" y="255"/>
                    </a:lnTo>
                    <a:lnTo>
                      <a:pt x="292" y="256"/>
                    </a:lnTo>
                    <a:lnTo>
                      <a:pt x="288" y="261"/>
                    </a:lnTo>
                    <a:close/>
                    <a:moveTo>
                      <a:pt x="120" y="250"/>
                    </a:moveTo>
                    <a:lnTo>
                      <a:pt x="120" y="252"/>
                    </a:lnTo>
                    <a:lnTo>
                      <a:pt x="116" y="251"/>
                    </a:lnTo>
                    <a:lnTo>
                      <a:pt x="115" y="249"/>
                    </a:lnTo>
                    <a:lnTo>
                      <a:pt x="115" y="244"/>
                    </a:lnTo>
                    <a:lnTo>
                      <a:pt x="116" y="242"/>
                    </a:lnTo>
                    <a:lnTo>
                      <a:pt x="116" y="242"/>
                    </a:lnTo>
                    <a:lnTo>
                      <a:pt x="118" y="244"/>
                    </a:lnTo>
                    <a:lnTo>
                      <a:pt x="121" y="247"/>
                    </a:lnTo>
                    <a:lnTo>
                      <a:pt x="120" y="250"/>
                    </a:lnTo>
                    <a:close/>
                    <a:moveTo>
                      <a:pt x="265" y="281"/>
                    </a:moveTo>
                    <a:lnTo>
                      <a:pt x="263" y="284"/>
                    </a:lnTo>
                    <a:lnTo>
                      <a:pt x="262" y="282"/>
                    </a:lnTo>
                    <a:lnTo>
                      <a:pt x="262" y="279"/>
                    </a:lnTo>
                    <a:lnTo>
                      <a:pt x="261" y="275"/>
                    </a:lnTo>
                    <a:lnTo>
                      <a:pt x="264" y="270"/>
                    </a:lnTo>
                    <a:lnTo>
                      <a:pt x="264" y="267"/>
                    </a:lnTo>
                    <a:lnTo>
                      <a:pt x="266" y="266"/>
                    </a:lnTo>
                    <a:lnTo>
                      <a:pt x="266" y="270"/>
                    </a:lnTo>
                    <a:lnTo>
                      <a:pt x="264" y="274"/>
                    </a:lnTo>
                    <a:lnTo>
                      <a:pt x="266" y="277"/>
                    </a:lnTo>
                    <a:lnTo>
                      <a:pt x="267" y="281"/>
                    </a:lnTo>
                    <a:lnTo>
                      <a:pt x="265" y="281"/>
                    </a:lnTo>
                    <a:close/>
                    <a:moveTo>
                      <a:pt x="148" y="278"/>
                    </a:moveTo>
                    <a:lnTo>
                      <a:pt x="150" y="278"/>
                    </a:lnTo>
                    <a:lnTo>
                      <a:pt x="154" y="278"/>
                    </a:lnTo>
                    <a:lnTo>
                      <a:pt x="154" y="278"/>
                    </a:lnTo>
                    <a:lnTo>
                      <a:pt x="156" y="276"/>
                    </a:lnTo>
                    <a:lnTo>
                      <a:pt x="159" y="276"/>
                    </a:lnTo>
                    <a:lnTo>
                      <a:pt x="160" y="278"/>
                    </a:lnTo>
                    <a:lnTo>
                      <a:pt x="157" y="279"/>
                    </a:lnTo>
                    <a:lnTo>
                      <a:pt x="157" y="280"/>
                    </a:lnTo>
                    <a:lnTo>
                      <a:pt x="157" y="280"/>
                    </a:lnTo>
                    <a:lnTo>
                      <a:pt x="159" y="281"/>
                    </a:lnTo>
                    <a:lnTo>
                      <a:pt x="162" y="281"/>
                    </a:lnTo>
                    <a:lnTo>
                      <a:pt x="162" y="283"/>
                    </a:lnTo>
                    <a:lnTo>
                      <a:pt x="163" y="285"/>
                    </a:lnTo>
                    <a:lnTo>
                      <a:pt x="164" y="286"/>
                    </a:lnTo>
                    <a:lnTo>
                      <a:pt x="166" y="286"/>
                    </a:lnTo>
                    <a:lnTo>
                      <a:pt x="169" y="285"/>
                    </a:lnTo>
                    <a:lnTo>
                      <a:pt x="172" y="285"/>
                    </a:lnTo>
                    <a:lnTo>
                      <a:pt x="175" y="284"/>
                    </a:lnTo>
                    <a:lnTo>
                      <a:pt x="178" y="283"/>
                    </a:lnTo>
                    <a:lnTo>
                      <a:pt x="188" y="284"/>
                    </a:lnTo>
                    <a:lnTo>
                      <a:pt x="192" y="286"/>
                    </a:lnTo>
                    <a:lnTo>
                      <a:pt x="199" y="287"/>
                    </a:lnTo>
                    <a:lnTo>
                      <a:pt x="205" y="288"/>
                    </a:lnTo>
                    <a:lnTo>
                      <a:pt x="208" y="287"/>
                    </a:lnTo>
                    <a:lnTo>
                      <a:pt x="214" y="286"/>
                    </a:lnTo>
                    <a:lnTo>
                      <a:pt x="215" y="287"/>
                    </a:lnTo>
                    <a:lnTo>
                      <a:pt x="214" y="293"/>
                    </a:lnTo>
                    <a:lnTo>
                      <a:pt x="214" y="295"/>
                    </a:lnTo>
                    <a:lnTo>
                      <a:pt x="216" y="296"/>
                    </a:lnTo>
                    <a:lnTo>
                      <a:pt x="218" y="295"/>
                    </a:lnTo>
                    <a:lnTo>
                      <a:pt x="220" y="293"/>
                    </a:lnTo>
                    <a:lnTo>
                      <a:pt x="224" y="292"/>
                    </a:lnTo>
                    <a:lnTo>
                      <a:pt x="229" y="292"/>
                    </a:lnTo>
                    <a:lnTo>
                      <a:pt x="233" y="288"/>
                    </a:lnTo>
                    <a:lnTo>
                      <a:pt x="235" y="288"/>
                    </a:lnTo>
                    <a:lnTo>
                      <a:pt x="234" y="290"/>
                    </a:lnTo>
                    <a:lnTo>
                      <a:pt x="233" y="294"/>
                    </a:lnTo>
                    <a:lnTo>
                      <a:pt x="232" y="297"/>
                    </a:lnTo>
                    <a:lnTo>
                      <a:pt x="232" y="299"/>
                    </a:lnTo>
                    <a:lnTo>
                      <a:pt x="229" y="300"/>
                    </a:lnTo>
                    <a:lnTo>
                      <a:pt x="225" y="300"/>
                    </a:lnTo>
                    <a:lnTo>
                      <a:pt x="217" y="300"/>
                    </a:lnTo>
                    <a:lnTo>
                      <a:pt x="210" y="301"/>
                    </a:lnTo>
                    <a:lnTo>
                      <a:pt x="195" y="303"/>
                    </a:lnTo>
                    <a:lnTo>
                      <a:pt x="181" y="304"/>
                    </a:lnTo>
                    <a:lnTo>
                      <a:pt x="179" y="303"/>
                    </a:lnTo>
                    <a:lnTo>
                      <a:pt x="179" y="300"/>
                    </a:lnTo>
                    <a:lnTo>
                      <a:pt x="179" y="299"/>
                    </a:lnTo>
                    <a:lnTo>
                      <a:pt x="178" y="297"/>
                    </a:lnTo>
                    <a:lnTo>
                      <a:pt x="174" y="296"/>
                    </a:lnTo>
                    <a:lnTo>
                      <a:pt x="169" y="294"/>
                    </a:lnTo>
                    <a:lnTo>
                      <a:pt x="153" y="292"/>
                    </a:lnTo>
                    <a:lnTo>
                      <a:pt x="149" y="291"/>
                    </a:lnTo>
                    <a:lnTo>
                      <a:pt x="143" y="291"/>
                    </a:lnTo>
                    <a:lnTo>
                      <a:pt x="140" y="291"/>
                    </a:lnTo>
                    <a:lnTo>
                      <a:pt x="139" y="290"/>
                    </a:lnTo>
                    <a:lnTo>
                      <a:pt x="138" y="288"/>
                    </a:lnTo>
                    <a:lnTo>
                      <a:pt x="137" y="283"/>
                    </a:lnTo>
                    <a:lnTo>
                      <a:pt x="138" y="278"/>
                    </a:lnTo>
                    <a:lnTo>
                      <a:pt x="139" y="277"/>
                    </a:lnTo>
                    <a:lnTo>
                      <a:pt x="140" y="278"/>
                    </a:lnTo>
                    <a:lnTo>
                      <a:pt x="142" y="279"/>
                    </a:lnTo>
                    <a:lnTo>
                      <a:pt x="143" y="278"/>
                    </a:lnTo>
                    <a:lnTo>
                      <a:pt x="143" y="275"/>
                    </a:lnTo>
                    <a:lnTo>
                      <a:pt x="144" y="273"/>
                    </a:lnTo>
                    <a:lnTo>
                      <a:pt x="145" y="274"/>
                    </a:lnTo>
                    <a:lnTo>
                      <a:pt x="146" y="277"/>
                    </a:lnTo>
                    <a:lnTo>
                      <a:pt x="148" y="2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94">
                <a:extLst>
                  <a:ext uri="{FF2B5EF4-FFF2-40B4-BE49-F238E27FC236}">
                    <a16:creationId xmlns:a16="http://schemas.microsoft.com/office/drawing/2014/main" id="{F9DDA955-EC93-96AF-542B-940BCD8CF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9" y="3568"/>
                <a:ext cx="121" cy="84"/>
              </a:xfrm>
              <a:custGeom>
                <a:avLst/>
                <a:gdLst>
                  <a:gd name="T0" fmla="*/ 32 w 412"/>
                  <a:gd name="T1" fmla="*/ 5 h 285"/>
                  <a:gd name="T2" fmla="*/ 35 w 412"/>
                  <a:gd name="T3" fmla="*/ 8 h 285"/>
                  <a:gd name="T4" fmla="*/ 38 w 412"/>
                  <a:gd name="T5" fmla="*/ 6 h 285"/>
                  <a:gd name="T6" fmla="*/ 40 w 412"/>
                  <a:gd name="T7" fmla="*/ 6 h 285"/>
                  <a:gd name="T8" fmla="*/ 42 w 412"/>
                  <a:gd name="T9" fmla="*/ 7 h 285"/>
                  <a:gd name="T10" fmla="*/ 44 w 412"/>
                  <a:gd name="T11" fmla="*/ 8 h 285"/>
                  <a:gd name="T12" fmla="*/ 46 w 412"/>
                  <a:gd name="T13" fmla="*/ 8 h 285"/>
                  <a:gd name="T14" fmla="*/ 49 w 412"/>
                  <a:gd name="T15" fmla="*/ 13 h 285"/>
                  <a:gd name="T16" fmla="*/ 48 w 412"/>
                  <a:gd name="T17" fmla="*/ 17 h 285"/>
                  <a:gd name="T18" fmla="*/ 51 w 412"/>
                  <a:gd name="T19" fmla="*/ 16 h 285"/>
                  <a:gd name="T20" fmla="*/ 55 w 412"/>
                  <a:gd name="T21" fmla="*/ 20 h 285"/>
                  <a:gd name="T22" fmla="*/ 56 w 412"/>
                  <a:gd name="T23" fmla="*/ 19 h 285"/>
                  <a:gd name="T24" fmla="*/ 57 w 412"/>
                  <a:gd name="T25" fmla="*/ 18 h 285"/>
                  <a:gd name="T26" fmla="*/ 59 w 412"/>
                  <a:gd name="T27" fmla="*/ 16 h 285"/>
                  <a:gd name="T28" fmla="*/ 60 w 412"/>
                  <a:gd name="T29" fmla="*/ 18 h 285"/>
                  <a:gd name="T30" fmla="*/ 62 w 412"/>
                  <a:gd name="T31" fmla="*/ 23 h 285"/>
                  <a:gd name="T32" fmla="*/ 64 w 412"/>
                  <a:gd name="T33" fmla="*/ 24 h 285"/>
                  <a:gd name="T34" fmla="*/ 66 w 412"/>
                  <a:gd name="T35" fmla="*/ 29 h 285"/>
                  <a:gd name="T36" fmla="*/ 68 w 412"/>
                  <a:gd name="T37" fmla="*/ 34 h 285"/>
                  <a:gd name="T38" fmla="*/ 69 w 412"/>
                  <a:gd name="T39" fmla="*/ 35 h 285"/>
                  <a:gd name="T40" fmla="*/ 72 w 412"/>
                  <a:gd name="T41" fmla="*/ 35 h 285"/>
                  <a:gd name="T42" fmla="*/ 74 w 412"/>
                  <a:gd name="T43" fmla="*/ 34 h 285"/>
                  <a:gd name="T44" fmla="*/ 73 w 412"/>
                  <a:gd name="T45" fmla="*/ 39 h 285"/>
                  <a:gd name="T46" fmla="*/ 73 w 412"/>
                  <a:gd name="T47" fmla="*/ 44 h 285"/>
                  <a:gd name="T48" fmla="*/ 77 w 412"/>
                  <a:gd name="T49" fmla="*/ 47 h 285"/>
                  <a:gd name="T50" fmla="*/ 75 w 412"/>
                  <a:gd name="T51" fmla="*/ 49 h 285"/>
                  <a:gd name="T52" fmla="*/ 72 w 412"/>
                  <a:gd name="T53" fmla="*/ 51 h 285"/>
                  <a:gd name="T54" fmla="*/ 67 w 412"/>
                  <a:gd name="T55" fmla="*/ 53 h 285"/>
                  <a:gd name="T56" fmla="*/ 66 w 412"/>
                  <a:gd name="T57" fmla="*/ 53 h 285"/>
                  <a:gd name="T58" fmla="*/ 61 w 412"/>
                  <a:gd name="T59" fmla="*/ 48 h 285"/>
                  <a:gd name="T60" fmla="*/ 59 w 412"/>
                  <a:gd name="T61" fmla="*/ 43 h 285"/>
                  <a:gd name="T62" fmla="*/ 55 w 412"/>
                  <a:gd name="T63" fmla="*/ 35 h 285"/>
                  <a:gd name="T64" fmla="*/ 54 w 412"/>
                  <a:gd name="T65" fmla="*/ 33 h 285"/>
                  <a:gd name="T66" fmla="*/ 53 w 412"/>
                  <a:gd name="T67" fmla="*/ 32 h 285"/>
                  <a:gd name="T68" fmla="*/ 48 w 412"/>
                  <a:gd name="T69" fmla="*/ 31 h 285"/>
                  <a:gd name="T70" fmla="*/ 44 w 412"/>
                  <a:gd name="T71" fmla="*/ 29 h 285"/>
                  <a:gd name="T72" fmla="*/ 41 w 412"/>
                  <a:gd name="T73" fmla="*/ 25 h 285"/>
                  <a:gd name="T74" fmla="*/ 40 w 412"/>
                  <a:gd name="T75" fmla="*/ 23 h 285"/>
                  <a:gd name="T76" fmla="*/ 39 w 412"/>
                  <a:gd name="T77" fmla="*/ 22 h 285"/>
                  <a:gd name="T78" fmla="*/ 35 w 412"/>
                  <a:gd name="T79" fmla="*/ 22 h 285"/>
                  <a:gd name="T80" fmla="*/ 32 w 412"/>
                  <a:gd name="T81" fmla="*/ 20 h 285"/>
                  <a:gd name="T82" fmla="*/ 30 w 412"/>
                  <a:gd name="T83" fmla="*/ 17 h 285"/>
                  <a:gd name="T84" fmla="*/ 18 w 412"/>
                  <a:gd name="T85" fmla="*/ 11 h 285"/>
                  <a:gd name="T86" fmla="*/ 13 w 412"/>
                  <a:gd name="T87" fmla="*/ 11 h 285"/>
                  <a:gd name="T88" fmla="*/ 11 w 412"/>
                  <a:gd name="T89" fmla="*/ 9 h 285"/>
                  <a:gd name="T90" fmla="*/ 11 w 412"/>
                  <a:gd name="T91" fmla="*/ 6 h 285"/>
                  <a:gd name="T92" fmla="*/ 13 w 412"/>
                  <a:gd name="T93" fmla="*/ 4 h 285"/>
                  <a:gd name="T94" fmla="*/ 3 w 412"/>
                  <a:gd name="T95" fmla="*/ 3 h 285"/>
                  <a:gd name="T96" fmla="*/ 0 w 412"/>
                  <a:gd name="T97" fmla="*/ 2 h 285"/>
                  <a:gd name="T98" fmla="*/ 2 w 412"/>
                  <a:gd name="T99" fmla="*/ 1 h 285"/>
                  <a:gd name="T100" fmla="*/ 16 w 412"/>
                  <a:gd name="T101" fmla="*/ 1 h 285"/>
                  <a:gd name="T102" fmla="*/ 22 w 412"/>
                  <a:gd name="T103" fmla="*/ 0 h 285"/>
                  <a:gd name="T104" fmla="*/ 22 w 412"/>
                  <a:gd name="T105" fmla="*/ 2 h 285"/>
                  <a:gd name="T106" fmla="*/ 27 w 412"/>
                  <a:gd name="T107" fmla="*/ 5 h 285"/>
                  <a:gd name="T108" fmla="*/ 32 w 412"/>
                  <a:gd name="T109" fmla="*/ 5 h 285"/>
                  <a:gd name="T110" fmla="*/ 412 w 412"/>
                  <a:gd name="T111" fmla="*/ 281 h 285"/>
                  <a:gd name="T112" fmla="*/ 412 w 412"/>
                  <a:gd name="T113" fmla="*/ 285 h 285"/>
                  <a:gd name="T114" fmla="*/ 407 w 412"/>
                  <a:gd name="T115" fmla="*/ 281 h 285"/>
                  <a:gd name="T116" fmla="*/ 405 w 412"/>
                  <a:gd name="T117" fmla="*/ 280 h 285"/>
                  <a:gd name="T118" fmla="*/ 407 w 412"/>
                  <a:gd name="T119" fmla="*/ 277 h 285"/>
                  <a:gd name="T120" fmla="*/ 410 w 412"/>
                  <a:gd name="T121" fmla="*/ 277 h 285"/>
                  <a:gd name="T122" fmla="*/ 411 w 412"/>
                  <a:gd name="T123" fmla="*/ 279 h 285"/>
                  <a:gd name="T124" fmla="*/ 412 w 412"/>
                  <a:gd name="T125" fmla="*/ 28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2" h="285">
                    <a:moveTo>
                      <a:pt x="32" y="5"/>
                    </a:moveTo>
                    <a:lnTo>
                      <a:pt x="35" y="8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7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9" y="13"/>
                    </a:lnTo>
                    <a:lnTo>
                      <a:pt x="48" y="17"/>
                    </a:lnTo>
                    <a:lnTo>
                      <a:pt x="51" y="16"/>
                    </a:lnTo>
                    <a:lnTo>
                      <a:pt x="55" y="20"/>
                    </a:lnTo>
                    <a:lnTo>
                      <a:pt x="56" y="19"/>
                    </a:lnTo>
                    <a:lnTo>
                      <a:pt x="57" y="18"/>
                    </a:lnTo>
                    <a:lnTo>
                      <a:pt x="59" y="16"/>
                    </a:lnTo>
                    <a:lnTo>
                      <a:pt x="60" y="18"/>
                    </a:lnTo>
                    <a:lnTo>
                      <a:pt x="62" y="23"/>
                    </a:lnTo>
                    <a:lnTo>
                      <a:pt x="64" y="24"/>
                    </a:lnTo>
                    <a:lnTo>
                      <a:pt x="66" y="29"/>
                    </a:lnTo>
                    <a:lnTo>
                      <a:pt x="68" y="34"/>
                    </a:lnTo>
                    <a:lnTo>
                      <a:pt x="69" y="35"/>
                    </a:lnTo>
                    <a:lnTo>
                      <a:pt x="72" y="35"/>
                    </a:lnTo>
                    <a:lnTo>
                      <a:pt x="74" y="34"/>
                    </a:lnTo>
                    <a:lnTo>
                      <a:pt x="73" y="39"/>
                    </a:lnTo>
                    <a:lnTo>
                      <a:pt x="73" y="44"/>
                    </a:lnTo>
                    <a:lnTo>
                      <a:pt x="77" y="47"/>
                    </a:lnTo>
                    <a:lnTo>
                      <a:pt x="75" y="49"/>
                    </a:lnTo>
                    <a:lnTo>
                      <a:pt x="72" y="51"/>
                    </a:lnTo>
                    <a:lnTo>
                      <a:pt x="67" y="53"/>
                    </a:lnTo>
                    <a:lnTo>
                      <a:pt x="66" y="53"/>
                    </a:lnTo>
                    <a:lnTo>
                      <a:pt x="61" y="48"/>
                    </a:lnTo>
                    <a:lnTo>
                      <a:pt x="59" y="43"/>
                    </a:lnTo>
                    <a:lnTo>
                      <a:pt x="55" y="35"/>
                    </a:lnTo>
                    <a:lnTo>
                      <a:pt x="54" y="33"/>
                    </a:lnTo>
                    <a:lnTo>
                      <a:pt x="53" y="32"/>
                    </a:lnTo>
                    <a:lnTo>
                      <a:pt x="48" y="31"/>
                    </a:lnTo>
                    <a:lnTo>
                      <a:pt x="44" y="29"/>
                    </a:lnTo>
                    <a:lnTo>
                      <a:pt x="41" y="25"/>
                    </a:lnTo>
                    <a:lnTo>
                      <a:pt x="40" y="23"/>
                    </a:lnTo>
                    <a:lnTo>
                      <a:pt x="39" y="22"/>
                    </a:lnTo>
                    <a:lnTo>
                      <a:pt x="35" y="22"/>
                    </a:lnTo>
                    <a:lnTo>
                      <a:pt x="32" y="20"/>
                    </a:lnTo>
                    <a:lnTo>
                      <a:pt x="30" y="17"/>
                    </a:lnTo>
                    <a:lnTo>
                      <a:pt x="18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7" y="5"/>
                    </a:lnTo>
                    <a:lnTo>
                      <a:pt x="32" y="5"/>
                    </a:lnTo>
                    <a:close/>
                    <a:moveTo>
                      <a:pt x="412" y="281"/>
                    </a:moveTo>
                    <a:lnTo>
                      <a:pt x="412" y="285"/>
                    </a:lnTo>
                    <a:lnTo>
                      <a:pt x="407" y="281"/>
                    </a:lnTo>
                    <a:lnTo>
                      <a:pt x="405" y="280"/>
                    </a:lnTo>
                    <a:lnTo>
                      <a:pt x="407" y="277"/>
                    </a:lnTo>
                    <a:lnTo>
                      <a:pt x="410" y="277"/>
                    </a:lnTo>
                    <a:lnTo>
                      <a:pt x="411" y="279"/>
                    </a:lnTo>
                    <a:lnTo>
                      <a:pt x="412" y="28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95">
                <a:extLst>
                  <a:ext uri="{FF2B5EF4-FFF2-40B4-BE49-F238E27FC236}">
                    <a16:creationId xmlns:a16="http://schemas.microsoft.com/office/drawing/2014/main" id="{023B01D3-FC16-9ED4-B0B3-5E08F3E16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25"/>
                <a:ext cx="41" cy="43"/>
              </a:xfrm>
              <a:custGeom>
                <a:avLst/>
                <a:gdLst>
                  <a:gd name="T0" fmla="*/ 108 w 141"/>
                  <a:gd name="T1" fmla="*/ 9 h 148"/>
                  <a:gd name="T2" fmla="*/ 107 w 141"/>
                  <a:gd name="T3" fmla="*/ 27 h 148"/>
                  <a:gd name="T4" fmla="*/ 107 w 141"/>
                  <a:gd name="T5" fmla="*/ 47 h 148"/>
                  <a:gd name="T6" fmla="*/ 106 w 141"/>
                  <a:gd name="T7" fmla="*/ 70 h 148"/>
                  <a:gd name="T8" fmla="*/ 110 w 141"/>
                  <a:gd name="T9" fmla="*/ 70 h 148"/>
                  <a:gd name="T10" fmla="*/ 118 w 141"/>
                  <a:gd name="T11" fmla="*/ 70 h 148"/>
                  <a:gd name="T12" fmla="*/ 121 w 141"/>
                  <a:gd name="T13" fmla="*/ 71 h 148"/>
                  <a:gd name="T14" fmla="*/ 128 w 141"/>
                  <a:gd name="T15" fmla="*/ 75 h 148"/>
                  <a:gd name="T16" fmla="*/ 129 w 141"/>
                  <a:gd name="T17" fmla="*/ 70 h 148"/>
                  <a:gd name="T18" fmla="*/ 128 w 141"/>
                  <a:gd name="T19" fmla="*/ 68 h 148"/>
                  <a:gd name="T20" fmla="*/ 140 w 141"/>
                  <a:gd name="T21" fmla="*/ 78 h 148"/>
                  <a:gd name="T22" fmla="*/ 130 w 141"/>
                  <a:gd name="T23" fmla="*/ 85 h 148"/>
                  <a:gd name="T24" fmla="*/ 120 w 141"/>
                  <a:gd name="T25" fmla="*/ 94 h 148"/>
                  <a:gd name="T26" fmla="*/ 115 w 141"/>
                  <a:gd name="T27" fmla="*/ 98 h 148"/>
                  <a:gd name="T28" fmla="*/ 108 w 141"/>
                  <a:gd name="T29" fmla="*/ 101 h 148"/>
                  <a:gd name="T30" fmla="*/ 106 w 141"/>
                  <a:gd name="T31" fmla="*/ 108 h 148"/>
                  <a:gd name="T32" fmla="*/ 108 w 141"/>
                  <a:gd name="T33" fmla="*/ 115 h 148"/>
                  <a:gd name="T34" fmla="*/ 104 w 141"/>
                  <a:gd name="T35" fmla="*/ 120 h 148"/>
                  <a:gd name="T36" fmla="*/ 101 w 141"/>
                  <a:gd name="T37" fmla="*/ 124 h 148"/>
                  <a:gd name="T38" fmla="*/ 99 w 141"/>
                  <a:gd name="T39" fmla="*/ 123 h 148"/>
                  <a:gd name="T40" fmla="*/ 95 w 141"/>
                  <a:gd name="T41" fmla="*/ 124 h 148"/>
                  <a:gd name="T42" fmla="*/ 94 w 141"/>
                  <a:gd name="T43" fmla="*/ 126 h 148"/>
                  <a:gd name="T44" fmla="*/ 95 w 141"/>
                  <a:gd name="T45" fmla="*/ 130 h 148"/>
                  <a:gd name="T46" fmla="*/ 90 w 141"/>
                  <a:gd name="T47" fmla="*/ 132 h 148"/>
                  <a:gd name="T48" fmla="*/ 88 w 141"/>
                  <a:gd name="T49" fmla="*/ 136 h 148"/>
                  <a:gd name="T50" fmla="*/ 85 w 141"/>
                  <a:gd name="T51" fmla="*/ 137 h 148"/>
                  <a:gd name="T52" fmla="*/ 81 w 141"/>
                  <a:gd name="T53" fmla="*/ 139 h 148"/>
                  <a:gd name="T54" fmla="*/ 75 w 141"/>
                  <a:gd name="T55" fmla="*/ 145 h 148"/>
                  <a:gd name="T56" fmla="*/ 76 w 141"/>
                  <a:gd name="T57" fmla="*/ 148 h 148"/>
                  <a:gd name="T58" fmla="*/ 58 w 141"/>
                  <a:gd name="T59" fmla="*/ 141 h 148"/>
                  <a:gd name="T60" fmla="*/ 31 w 141"/>
                  <a:gd name="T61" fmla="*/ 139 h 148"/>
                  <a:gd name="T62" fmla="*/ 15 w 141"/>
                  <a:gd name="T63" fmla="*/ 130 h 148"/>
                  <a:gd name="T64" fmla="*/ 1 w 141"/>
                  <a:gd name="T65" fmla="*/ 118 h 148"/>
                  <a:gd name="T66" fmla="*/ 3 w 141"/>
                  <a:gd name="T67" fmla="*/ 114 h 148"/>
                  <a:gd name="T68" fmla="*/ 2 w 141"/>
                  <a:gd name="T69" fmla="*/ 109 h 148"/>
                  <a:gd name="T70" fmla="*/ 3 w 141"/>
                  <a:gd name="T71" fmla="*/ 104 h 148"/>
                  <a:gd name="T72" fmla="*/ 5 w 141"/>
                  <a:gd name="T73" fmla="*/ 102 h 148"/>
                  <a:gd name="T74" fmla="*/ 2 w 141"/>
                  <a:gd name="T75" fmla="*/ 94 h 148"/>
                  <a:gd name="T76" fmla="*/ 2 w 141"/>
                  <a:gd name="T77" fmla="*/ 91 h 148"/>
                  <a:gd name="T78" fmla="*/ 10 w 141"/>
                  <a:gd name="T79" fmla="*/ 77 h 148"/>
                  <a:gd name="T80" fmla="*/ 18 w 141"/>
                  <a:gd name="T81" fmla="*/ 64 h 148"/>
                  <a:gd name="T82" fmla="*/ 36 w 141"/>
                  <a:gd name="T83" fmla="*/ 64 h 148"/>
                  <a:gd name="T84" fmla="*/ 54 w 141"/>
                  <a:gd name="T85" fmla="*/ 64 h 148"/>
                  <a:gd name="T86" fmla="*/ 63 w 141"/>
                  <a:gd name="T87" fmla="*/ 64 h 148"/>
                  <a:gd name="T88" fmla="*/ 63 w 141"/>
                  <a:gd name="T89" fmla="*/ 57 h 148"/>
                  <a:gd name="T90" fmla="*/ 64 w 141"/>
                  <a:gd name="T91" fmla="*/ 52 h 148"/>
                  <a:gd name="T92" fmla="*/ 59 w 141"/>
                  <a:gd name="T93" fmla="*/ 50 h 148"/>
                  <a:gd name="T94" fmla="*/ 57 w 141"/>
                  <a:gd name="T95" fmla="*/ 46 h 148"/>
                  <a:gd name="T96" fmla="*/ 54 w 141"/>
                  <a:gd name="T97" fmla="*/ 41 h 148"/>
                  <a:gd name="T98" fmla="*/ 45 w 141"/>
                  <a:gd name="T99" fmla="*/ 35 h 148"/>
                  <a:gd name="T100" fmla="*/ 36 w 141"/>
                  <a:gd name="T101" fmla="*/ 26 h 148"/>
                  <a:gd name="T102" fmla="*/ 30 w 141"/>
                  <a:gd name="T103" fmla="*/ 22 h 148"/>
                  <a:gd name="T104" fmla="*/ 37 w 141"/>
                  <a:gd name="T105" fmla="*/ 21 h 148"/>
                  <a:gd name="T106" fmla="*/ 44 w 141"/>
                  <a:gd name="T107" fmla="*/ 14 h 148"/>
                  <a:gd name="T108" fmla="*/ 44 w 141"/>
                  <a:gd name="T109" fmla="*/ 0 h 148"/>
                  <a:gd name="T110" fmla="*/ 72 w 141"/>
                  <a:gd name="T111" fmla="*/ 0 h 148"/>
                  <a:gd name="T112" fmla="*/ 101 w 141"/>
                  <a:gd name="T11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1" h="148">
                    <a:moveTo>
                      <a:pt x="108" y="0"/>
                    </a:moveTo>
                    <a:lnTo>
                      <a:pt x="108" y="9"/>
                    </a:lnTo>
                    <a:lnTo>
                      <a:pt x="108" y="20"/>
                    </a:lnTo>
                    <a:lnTo>
                      <a:pt x="107" y="27"/>
                    </a:lnTo>
                    <a:lnTo>
                      <a:pt x="107" y="37"/>
                    </a:lnTo>
                    <a:lnTo>
                      <a:pt x="107" y="47"/>
                    </a:lnTo>
                    <a:lnTo>
                      <a:pt x="106" y="61"/>
                    </a:lnTo>
                    <a:lnTo>
                      <a:pt x="106" y="70"/>
                    </a:lnTo>
                    <a:lnTo>
                      <a:pt x="106" y="71"/>
                    </a:lnTo>
                    <a:lnTo>
                      <a:pt x="110" y="70"/>
                    </a:lnTo>
                    <a:lnTo>
                      <a:pt x="116" y="70"/>
                    </a:lnTo>
                    <a:lnTo>
                      <a:pt x="118" y="70"/>
                    </a:lnTo>
                    <a:lnTo>
                      <a:pt x="120" y="71"/>
                    </a:lnTo>
                    <a:lnTo>
                      <a:pt x="121" y="71"/>
                    </a:lnTo>
                    <a:lnTo>
                      <a:pt x="124" y="74"/>
                    </a:lnTo>
                    <a:lnTo>
                      <a:pt x="128" y="75"/>
                    </a:lnTo>
                    <a:lnTo>
                      <a:pt x="130" y="72"/>
                    </a:lnTo>
                    <a:lnTo>
                      <a:pt x="129" y="70"/>
                    </a:lnTo>
                    <a:lnTo>
                      <a:pt x="128" y="69"/>
                    </a:lnTo>
                    <a:lnTo>
                      <a:pt x="128" y="68"/>
                    </a:lnTo>
                    <a:lnTo>
                      <a:pt x="141" y="76"/>
                    </a:lnTo>
                    <a:lnTo>
                      <a:pt x="140" y="78"/>
                    </a:lnTo>
                    <a:lnTo>
                      <a:pt x="136" y="80"/>
                    </a:lnTo>
                    <a:lnTo>
                      <a:pt x="130" y="85"/>
                    </a:lnTo>
                    <a:lnTo>
                      <a:pt x="125" y="90"/>
                    </a:lnTo>
                    <a:lnTo>
                      <a:pt x="120" y="94"/>
                    </a:lnTo>
                    <a:lnTo>
                      <a:pt x="115" y="97"/>
                    </a:lnTo>
                    <a:lnTo>
                      <a:pt x="115" y="98"/>
                    </a:lnTo>
                    <a:lnTo>
                      <a:pt x="109" y="100"/>
                    </a:lnTo>
                    <a:lnTo>
                      <a:pt x="108" y="101"/>
                    </a:lnTo>
                    <a:lnTo>
                      <a:pt x="107" y="106"/>
                    </a:lnTo>
                    <a:lnTo>
                      <a:pt x="106" y="108"/>
                    </a:lnTo>
                    <a:lnTo>
                      <a:pt x="107" y="110"/>
                    </a:lnTo>
                    <a:lnTo>
                      <a:pt x="108" y="115"/>
                    </a:lnTo>
                    <a:lnTo>
                      <a:pt x="108" y="117"/>
                    </a:lnTo>
                    <a:lnTo>
                      <a:pt x="104" y="120"/>
                    </a:lnTo>
                    <a:lnTo>
                      <a:pt x="102" y="122"/>
                    </a:lnTo>
                    <a:lnTo>
                      <a:pt x="101" y="124"/>
                    </a:lnTo>
                    <a:lnTo>
                      <a:pt x="101" y="123"/>
                    </a:lnTo>
                    <a:lnTo>
                      <a:pt x="99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4" y="125"/>
                    </a:lnTo>
                    <a:lnTo>
                      <a:pt x="94" y="126"/>
                    </a:lnTo>
                    <a:lnTo>
                      <a:pt x="95" y="129"/>
                    </a:lnTo>
                    <a:lnTo>
                      <a:pt x="95" y="130"/>
                    </a:lnTo>
                    <a:lnTo>
                      <a:pt x="94" y="131"/>
                    </a:lnTo>
                    <a:lnTo>
                      <a:pt x="90" y="132"/>
                    </a:lnTo>
                    <a:lnTo>
                      <a:pt x="89" y="134"/>
                    </a:lnTo>
                    <a:lnTo>
                      <a:pt x="88" y="136"/>
                    </a:lnTo>
                    <a:lnTo>
                      <a:pt x="86" y="137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1" y="139"/>
                    </a:lnTo>
                    <a:lnTo>
                      <a:pt x="77" y="142"/>
                    </a:lnTo>
                    <a:lnTo>
                      <a:pt x="75" y="145"/>
                    </a:lnTo>
                    <a:lnTo>
                      <a:pt x="75" y="146"/>
                    </a:lnTo>
                    <a:lnTo>
                      <a:pt x="76" y="148"/>
                    </a:lnTo>
                    <a:lnTo>
                      <a:pt x="62" y="142"/>
                    </a:lnTo>
                    <a:lnTo>
                      <a:pt x="58" y="141"/>
                    </a:lnTo>
                    <a:lnTo>
                      <a:pt x="39" y="141"/>
                    </a:lnTo>
                    <a:lnTo>
                      <a:pt x="31" y="139"/>
                    </a:lnTo>
                    <a:lnTo>
                      <a:pt x="21" y="135"/>
                    </a:lnTo>
                    <a:lnTo>
                      <a:pt x="15" y="130"/>
                    </a:lnTo>
                    <a:lnTo>
                      <a:pt x="0" y="119"/>
                    </a:lnTo>
                    <a:lnTo>
                      <a:pt x="1" y="118"/>
                    </a:lnTo>
                    <a:lnTo>
                      <a:pt x="2" y="116"/>
                    </a:lnTo>
                    <a:lnTo>
                      <a:pt x="3" y="114"/>
                    </a:lnTo>
                    <a:lnTo>
                      <a:pt x="3" y="111"/>
                    </a:lnTo>
                    <a:lnTo>
                      <a:pt x="2" y="109"/>
                    </a:lnTo>
                    <a:lnTo>
                      <a:pt x="3" y="106"/>
                    </a:lnTo>
                    <a:lnTo>
                      <a:pt x="3" y="104"/>
                    </a:lnTo>
                    <a:lnTo>
                      <a:pt x="4" y="103"/>
                    </a:lnTo>
                    <a:lnTo>
                      <a:pt x="5" y="102"/>
                    </a:lnTo>
                    <a:lnTo>
                      <a:pt x="6" y="100"/>
                    </a:lnTo>
                    <a:lnTo>
                      <a:pt x="2" y="94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6" y="85"/>
                    </a:lnTo>
                    <a:lnTo>
                      <a:pt x="10" y="77"/>
                    </a:lnTo>
                    <a:lnTo>
                      <a:pt x="15" y="69"/>
                    </a:lnTo>
                    <a:lnTo>
                      <a:pt x="18" y="64"/>
                    </a:lnTo>
                    <a:lnTo>
                      <a:pt x="29" y="64"/>
                    </a:lnTo>
                    <a:lnTo>
                      <a:pt x="36" y="64"/>
                    </a:lnTo>
                    <a:lnTo>
                      <a:pt x="45" y="64"/>
                    </a:lnTo>
                    <a:lnTo>
                      <a:pt x="54" y="64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3" y="61"/>
                    </a:lnTo>
                    <a:lnTo>
                      <a:pt x="63" y="57"/>
                    </a:lnTo>
                    <a:lnTo>
                      <a:pt x="64" y="54"/>
                    </a:lnTo>
                    <a:lnTo>
                      <a:pt x="64" y="52"/>
                    </a:lnTo>
                    <a:lnTo>
                      <a:pt x="62" y="51"/>
                    </a:lnTo>
                    <a:lnTo>
                      <a:pt x="59" y="50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6" y="44"/>
                    </a:lnTo>
                    <a:lnTo>
                      <a:pt x="54" y="41"/>
                    </a:lnTo>
                    <a:lnTo>
                      <a:pt x="50" y="38"/>
                    </a:lnTo>
                    <a:lnTo>
                      <a:pt x="45" y="35"/>
                    </a:lnTo>
                    <a:lnTo>
                      <a:pt x="40" y="31"/>
                    </a:lnTo>
                    <a:lnTo>
                      <a:pt x="36" y="26"/>
                    </a:lnTo>
                    <a:lnTo>
                      <a:pt x="33" y="23"/>
                    </a:lnTo>
                    <a:lnTo>
                      <a:pt x="30" y="22"/>
                    </a:lnTo>
                    <a:lnTo>
                      <a:pt x="29" y="21"/>
                    </a:lnTo>
                    <a:lnTo>
                      <a:pt x="37" y="21"/>
                    </a:lnTo>
                    <a:lnTo>
                      <a:pt x="44" y="21"/>
                    </a:lnTo>
                    <a:lnTo>
                      <a:pt x="44" y="14"/>
                    </a:lnTo>
                    <a:lnTo>
                      <a:pt x="44" y="7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8" y="0"/>
                    </a:lnTo>
                    <a:lnTo>
                      <a:pt x="101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96">
                <a:extLst>
                  <a:ext uri="{FF2B5EF4-FFF2-40B4-BE49-F238E27FC236}">
                    <a16:creationId xmlns:a16="http://schemas.microsoft.com/office/drawing/2014/main" id="{10436310-4227-75F0-2515-A7E3799FE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6" y="2769"/>
                <a:ext cx="3" cy="4"/>
              </a:xfrm>
              <a:custGeom>
                <a:avLst/>
                <a:gdLst>
                  <a:gd name="T0" fmla="*/ 3 w 10"/>
                  <a:gd name="T1" fmla="*/ 13 h 13"/>
                  <a:gd name="T2" fmla="*/ 1 w 10"/>
                  <a:gd name="T3" fmla="*/ 13 h 13"/>
                  <a:gd name="T4" fmla="*/ 0 w 10"/>
                  <a:gd name="T5" fmla="*/ 12 h 13"/>
                  <a:gd name="T6" fmla="*/ 0 w 10"/>
                  <a:gd name="T7" fmla="*/ 11 h 13"/>
                  <a:gd name="T8" fmla="*/ 0 w 10"/>
                  <a:gd name="T9" fmla="*/ 7 h 13"/>
                  <a:gd name="T10" fmla="*/ 5 w 10"/>
                  <a:gd name="T11" fmla="*/ 4 h 13"/>
                  <a:gd name="T12" fmla="*/ 6 w 10"/>
                  <a:gd name="T13" fmla="*/ 0 h 13"/>
                  <a:gd name="T14" fmla="*/ 8 w 10"/>
                  <a:gd name="T15" fmla="*/ 1 h 13"/>
                  <a:gd name="T16" fmla="*/ 9 w 10"/>
                  <a:gd name="T17" fmla="*/ 1 h 13"/>
                  <a:gd name="T18" fmla="*/ 10 w 10"/>
                  <a:gd name="T19" fmla="*/ 2 h 13"/>
                  <a:gd name="T20" fmla="*/ 4 w 10"/>
                  <a:gd name="T21" fmla="*/ 8 h 13"/>
                  <a:gd name="T22" fmla="*/ 3 w 10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97">
                <a:extLst>
                  <a:ext uri="{FF2B5EF4-FFF2-40B4-BE49-F238E27FC236}">
                    <a16:creationId xmlns:a16="http://schemas.microsoft.com/office/drawing/2014/main" id="{4E14B9C6-2D97-CEFB-5905-F9AC9D07C8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8" y="2779"/>
                <a:ext cx="31" cy="18"/>
              </a:xfrm>
              <a:custGeom>
                <a:avLst/>
                <a:gdLst>
                  <a:gd name="T0" fmla="*/ 107 w 107"/>
                  <a:gd name="T1" fmla="*/ 7 h 62"/>
                  <a:gd name="T2" fmla="*/ 105 w 107"/>
                  <a:gd name="T3" fmla="*/ 14 h 62"/>
                  <a:gd name="T4" fmla="*/ 99 w 107"/>
                  <a:gd name="T5" fmla="*/ 15 h 62"/>
                  <a:gd name="T6" fmla="*/ 99 w 107"/>
                  <a:gd name="T7" fmla="*/ 19 h 62"/>
                  <a:gd name="T8" fmla="*/ 104 w 107"/>
                  <a:gd name="T9" fmla="*/ 24 h 62"/>
                  <a:gd name="T10" fmla="*/ 104 w 107"/>
                  <a:gd name="T11" fmla="*/ 34 h 62"/>
                  <a:gd name="T12" fmla="*/ 86 w 107"/>
                  <a:gd name="T13" fmla="*/ 36 h 62"/>
                  <a:gd name="T14" fmla="*/ 74 w 107"/>
                  <a:gd name="T15" fmla="*/ 42 h 62"/>
                  <a:gd name="T16" fmla="*/ 68 w 107"/>
                  <a:gd name="T17" fmla="*/ 45 h 62"/>
                  <a:gd name="T18" fmla="*/ 58 w 107"/>
                  <a:gd name="T19" fmla="*/ 62 h 62"/>
                  <a:gd name="T20" fmla="*/ 57 w 107"/>
                  <a:gd name="T21" fmla="*/ 55 h 62"/>
                  <a:gd name="T22" fmla="*/ 52 w 107"/>
                  <a:gd name="T23" fmla="*/ 54 h 62"/>
                  <a:gd name="T24" fmla="*/ 46 w 107"/>
                  <a:gd name="T25" fmla="*/ 52 h 62"/>
                  <a:gd name="T26" fmla="*/ 48 w 107"/>
                  <a:gd name="T27" fmla="*/ 46 h 62"/>
                  <a:gd name="T28" fmla="*/ 44 w 107"/>
                  <a:gd name="T29" fmla="*/ 46 h 62"/>
                  <a:gd name="T30" fmla="*/ 51 w 107"/>
                  <a:gd name="T31" fmla="*/ 39 h 62"/>
                  <a:gd name="T32" fmla="*/ 56 w 107"/>
                  <a:gd name="T33" fmla="*/ 36 h 62"/>
                  <a:gd name="T34" fmla="*/ 47 w 107"/>
                  <a:gd name="T35" fmla="*/ 38 h 62"/>
                  <a:gd name="T36" fmla="*/ 42 w 107"/>
                  <a:gd name="T37" fmla="*/ 32 h 62"/>
                  <a:gd name="T38" fmla="*/ 53 w 107"/>
                  <a:gd name="T39" fmla="*/ 29 h 62"/>
                  <a:gd name="T40" fmla="*/ 57 w 107"/>
                  <a:gd name="T41" fmla="*/ 26 h 62"/>
                  <a:gd name="T42" fmla="*/ 53 w 107"/>
                  <a:gd name="T43" fmla="*/ 27 h 62"/>
                  <a:gd name="T44" fmla="*/ 37 w 107"/>
                  <a:gd name="T45" fmla="*/ 31 h 62"/>
                  <a:gd name="T46" fmla="*/ 28 w 107"/>
                  <a:gd name="T47" fmla="*/ 27 h 62"/>
                  <a:gd name="T48" fmla="*/ 20 w 107"/>
                  <a:gd name="T49" fmla="*/ 27 h 62"/>
                  <a:gd name="T50" fmla="*/ 14 w 107"/>
                  <a:gd name="T51" fmla="*/ 19 h 62"/>
                  <a:gd name="T52" fmla="*/ 14 w 107"/>
                  <a:gd name="T53" fmla="*/ 16 h 62"/>
                  <a:gd name="T54" fmla="*/ 2 w 107"/>
                  <a:gd name="T55" fmla="*/ 11 h 62"/>
                  <a:gd name="T56" fmla="*/ 13 w 107"/>
                  <a:gd name="T57" fmla="*/ 10 h 62"/>
                  <a:gd name="T58" fmla="*/ 31 w 107"/>
                  <a:gd name="T59" fmla="*/ 9 h 62"/>
                  <a:gd name="T60" fmla="*/ 53 w 107"/>
                  <a:gd name="T61" fmla="*/ 0 h 62"/>
                  <a:gd name="T62" fmla="*/ 83 w 107"/>
                  <a:gd name="T63" fmla="*/ 0 h 62"/>
                  <a:gd name="T64" fmla="*/ 25 w 107"/>
                  <a:gd name="T65" fmla="*/ 28 h 62"/>
                  <a:gd name="T66" fmla="*/ 20 w 107"/>
                  <a:gd name="T67" fmla="*/ 30 h 62"/>
                  <a:gd name="T68" fmla="*/ 25 w 107"/>
                  <a:gd name="T69" fmla="*/ 28 h 62"/>
                  <a:gd name="T70" fmla="*/ 38 w 107"/>
                  <a:gd name="T71" fmla="*/ 41 h 62"/>
                  <a:gd name="T72" fmla="*/ 43 w 107"/>
                  <a:gd name="T73" fmla="*/ 40 h 62"/>
                  <a:gd name="T74" fmla="*/ 28 w 107"/>
                  <a:gd name="T75" fmla="*/ 43 h 62"/>
                  <a:gd name="T76" fmla="*/ 24 w 107"/>
                  <a:gd name="T77" fmla="*/ 43 h 62"/>
                  <a:gd name="T78" fmla="*/ 28 w 107"/>
                  <a:gd name="T79" fmla="*/ 39 h 62"/>
                  <a:gd name="T80" fmla="*/ 35 w 107"/>
                  <a:gd name="T81" fmla="*/ 54 h 62"/>
                  <a:gd name="T82" fmla="*/ 33 w 107"/>
                  <a:gd name="T83" fmla="*/ 50 h 62"/>
                  <a:gd name="T84" fmla="*/ 37 w 107"/>
                  <a:gd name="T85" fmla="*/ 50 h 62"/>
                  <a:gd name="T86" fmla="*/ 35 w 107"/>
                  <a:gd name="T87" fmla="*/ 52 h 62"/>
                  <a:gd name="T88" fmla="*/ 17 w 107"/>
                  <a:gd name="T89" fmla="*/ 56 h 62"/>
                  <a:gd name="T90" fmla="*/ 19 w 107"/>
                  <a:gd name="T91" fmla="*/ 55 h 62"/>
                  <a:gd name="T92" fmla="*/ 22 w 107"/>
                  <a:gd name="T93" fmla="*/ 53 h 62"/>
                  <a:gd name="T94" fmla="*/ 22 w 107"/>
                  <a:gd name="T95" fmla="*/ 57 h 62"/>
                  <a:gd name="T96" fmla="*/ 28 w 107"/>
                  <a:gd name="T97" fmla="*/ 58 h 62"/>
                  <a:gd name="T98" fmla="*/ 26 w 107"/>
                  <a:gd name="T99" fmla="*/ 56 h 62"/>
                  <a:gd name="T100" fmla="*/ 28 w 107"/>
                  <a:gd name="T10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62">
                    <a:moveTo>
                      <a:pt x="105" y="0"/>
                    </a:moveTo>
                    <a:lnTo>
                      <a:pt x="104" y="3"/>
                    </a:lnTo>
                    <a:lnTo>
                      <a:pt x="107" y="7"/>
                    </a:lnTo>
                    <a:lnTo>
                      <a:pt x="106" y="10"/>
                    </a:lnTo>
                    <a:lnTo>
                      <a:pt x="105" y="13"/>
                    </a:lnTo>
                    <a:lnTo>
                      <a:pt x="105" y="14"/>
                    </a:lnTo>
                    <a:lnTo>
                      <a:pt x="103" y="15"/>
                    </a:lnTo>
                    <a:lnTo>
                      <a:pt x="100" y="15"/>
                    </a:lnTo>
                    <a:lnTo>
                      <a:pt x="99" y="15"/>
                    </a:lnTo>
                    <a:lnTo>
                      <a:pt x="97" y="17"/>
                    </a:lnTo>
                    <a:lnTo>
                      <a:pt x="97" y="18"/>
                    </a:lnTo>
                    <a:lnTo>
                      <a:pt x="99" y="19"/>
                    </a:lnTo>
                    <a:lnTo>
                      <a:pt x="100" y="21"/>
                    </a:lnTo>
                    <a:lnTo>
                      <a:pt x="102" y="22"/>
                    </a:lnTo>
                    <a:lnTo>
                      <a:pt x="104" y="24"/>
                    </a:lnTo>
                    <a:lnTo>
                      <a:pt x="105" y="26"/>
                    </a:lnTo>
                    <a:lnTo>
                      <a:pt x="105" y="30"/>
                    </a:lnTo>
                    <a:lnTo>
                      <a:pt x="104" y="34"/>
                    </a:lnTo>
                    <a:lnTo>
                      <a:pt x="97" y="36"/>
                    </a:lnTo>
                    <a:lnTo>
                      <a:pt x="91" y="37"/>
                    </a:lnTo>
                    <a:lnTo>
                      <a:pt x="86" y="36"/>
                    </a:lnTo>
                    <a:lnTo>
                      <a:pt x="84" y="37"/>
                    </a:lnTo>
                    <a:lnTo>
                      <a:pt x="79" y="40"/>
                    </a:lnTo>
                    <a:lnTo>
                      <a:pt x="74" y="42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68" y="45"/>
                    </a:lnTo>
                    <a:lnTo>
                      <a:pt x="62" y="57"/>
                    </a:lnTo>
                    <a:lnTo>
                      <a:pt x="60" y="60"/>
                    </a:lnTo>
                    <a:lnTo>
                      <a:pt x="58" y="62"/>
                    </a:lnTo>
                    <a:lnTo>
                      <a:pt x="57" y="59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2" y="54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3" y="45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4" y="39"/>
                    </a:lnTo>
                    <a:lnTo>
                      <a:pt x="57" y="39"/>
                    </a:lnTo>
                    <a:lnTo>
                      <a:pt x="56" y="36"/>
                    </a:lnTo>
                    <a:lnTo>
                      <a:pt x="52" y="35"/>
                    </a:lnTo>
                    <a:lnTo>
                      <a:pt x="49" y="36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4" y="30"/>
                    </a:lnTo>
                    <a:lnTo>
                      <a:pt x="45" y="29"/>
                    </a:lnTo>
                    <a:lnTo>
                      <a:pt x="53" y="29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6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3" y="27"/>
                    </a:lnTo>
                    <a:lnTo>
                      <a:pt x="45" y="26"/>
                    </a:lnTo>
                    <a:lnTo>
                      <a:pt x="42" y="27"/>
                    </a:lnTo>
                    <a:lnTo>
                      <a:pt x="37" y="31"/>
                    </a:lnTo>
                    <a:lnTo>
                      <a:pt x="31" y="33"/>
                    </a:lnTo>
                    <a:lnTo>
                      <a:pt x="27" y="32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0" y="27"/>
                    </a:lnTo>
                    <a:lnTo>
                      <a:pt x="15" y="25"/>
                    </a:lnTo>
                    <a:lnTo>
                      <a:pt x="13" y="22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3" y="10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31" y="9"/>
                    </a:lnTo>
                    <a:lnTo>
                      <a:pt x="40" y="7"/>
                    </a:lnTo>
                    <a:lnTo>
                      <a:pt x="47" y="3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0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5" y="0"/>
                    </a:lnTo>
                    <a:close/>
                    <a:moveTo>
                      <a:pt x="25" y="28"/>
                    </a:moveTo>
                    <a:lnTo>
                      <a:pt x="24" y="33"/>
                    </a:lnTo>
                    <a:lnTo>
                      <a:pt x="21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4" y="28"/>
                    </a:lnTo>
                    <a:lnTo>
                      <a:pt x="25" y="28"/>
                    </a:lnTo>
                    <a:close/>
                    <a:moveTo>
                      <a:pt x="41" y="41"/>
                    </a:moveTo>
                    <a:lnTo>
                      <a:pt x="40" y="42"/>
                    </a:lnTo>
                    <a:lnTo>
                      <a:pt x="38" y="41"/>
                    </a:lnTo>
                    <a:lnTo>
                      <a:pt x="41" y="38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41" y="41"/>
                    </a:lnTo>
                    <a:close/>
                    <a:moveTo>
                      <a:pt x="28" y="43"/>
                    </a:moveTo>
                    <a:lnTo>
                      <a:pt x="27" y="44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28" y="43"/>
                    </a:lnTo>
                    <a:close/>
                    <a:moveTo>
                      <a:pt x="35" y="52"/>
                    </a:moveTo>
                    <a:lnTo>
                      <a:pt x="35" y="54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0"/>
                    </a:lnTo>
                    <a:lnTo>
                      <a:pt x="35" y="49"/>
                    </a:lnTo>
                    <a:lnTo>
                      <a:pt x="36" y="49"/>
                    </a:lnTo>
                    <a:lnTo>
                      <a:pt x="37" y="50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close/>
                    <a:moveTo>
                      <a:pt x="21" y="58"/>
                    </a:moveTo>
                    <a:lnTo>
                      <a:pt x="18" y="58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18" y="55"/>
                    </a:lnTo>
                    <a:lnTo>
                      <a:pt x="19" y="55"/>
                    </a:lnTo>
                    <a:lnTo>
                      <a:pt x="20" y="54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2" y="57"/>
                    </a:lnTo>
                    <a:lnTo>
                      <a:pt x="21" y="58"/>
                    </a:lnTo>
                    <a:close/>
                    <a:moveTo>
                      <a:pt x="29" y="57"/>
                    </a:moveTo>
                    <a:lnTo>
                      <a:pt x="28" y="58"/>
                    </a:lnTo>
                    <a:lnTo>
                      <a:pt x="26" y="58"/>
                    </a:lnTo>
                    <a:lnTo>
                      <a:pt x="27" y="57"/>
                    </a:lnTo>
                    <a:lnTo>
                      <a:pt x="26" y="56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98">
                <a:extLst>
                  <a:ext uri="{FF2B5EF4-FFF2-40B4-BE49-F238E27FC236}">
                    <a16:creationId xmlns:a16="http://schemas.microsoft.com/office/drawing/2014/main" id="{BF52F72B-655A-72E4-B9C8-A69B91A8C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" y="2822"/>
                <a:ext cx="50" cy="76"/>
              </a:xfrm>
              <a:custGeom>
                <a:avLst/>
                <a:gdLst>
                  <a:gd name="T0" fmla="*/ 142 w 172"/>
                  <a:gd name="T1" fmla="*/ 113 h 258"/>
                  <a:gd name="T2" fmla="*/ 146 w 172"/>
                  <a:gd name="T3" fmla="*/ 118 h 258"/>
                  <a:gd name="T4" fmla="*/ 142 w 172"/>
                  <a:gd name="T5" fmla="*/ 124 h 258"/>
                  <a:gd name="T6" fmla="*/ 127 w 172"/>
                  <a:gd name="T7" fmla="*/ 127 h 258"/>
                  <a:gd name="T8" fmla="*/ 122 w 172"/>
                  <a:gd name="T9" fmla="*/ 133 h 258"/>
                  <a:gd name="T10" fmla="*/ 121 w 172"/>
                  <a:gd name="T11" fmla="*/ 144 h 258"/>
                  <a:gd name="T12" fmla="*/ 117 w 172"/>
                  <a:gd name="T13" fmla="*/ 160 h 258"/>
                  <a:gd name="T14" fmla="*/ 131 w 172"/>
                  <a:gd name="T15" fmla="*/ 177 h 258"/>
                  <a:gd name="T16" fmla="*/ 136 w 172"/>
                  <a:gd name="T17" fmla="*/ 183 h 258"/>
                  <a:gd name="T18" fmla="*/ 144 w 172"/>
                  <a:gd name="T19" fmla="*/ 187 h 258"/>
                  <a:gd name="T20" fmla="*/ 146 w 172"/>
                  <a:gd name="T21" fmla="*/ 195 h 258"/>
                  <a:gd name="T22" fmla="*/ 149 w 172"/>
                  <a:gd name="T23" fmla="*/ 203 h 258"/>
                  <a:gd name="T24" fmla="*/ 153 w 172"/>
                  <a:gd name="T25" fmla="*/ 208 h 258"/>
                  <a:gd name="T26" fmla="*/ 156 w 172"/>
                  <a:gd name="T27" fmla="*/ 216 h 258"/>
                  <a:gd name="T28" fmla="*/ 164 w 172"/>
                  <a:gd name="T29" fmla="*/ 229 h 258"/>
                  <a:gd name="T30" fmla="*/ 170 w 172"/>
                  <a:gd name="T31" fmla="*/ 232 h 258"/>
                  <a:gd name="T32" fmla="*/ 159 w 172"/>
                  <a:gd name="T33" fmla="*/ 234 h 258"/>
                  <a:gd name="T34" fmla="*/ 149 w 172"/>
                  <a:gd name="T35" fmla="*/ 229 h 258"/>
                  <a:gd name="T36" fmla="*/ 139 w 172"/>
                  <a:gd name="T37" fmla="*/ 233 h 258"/>
                  <a:gd name="T38" fmla="*/ 126 w 172"/>
                  <a:gd name="T39" fmla="*/ 240 h 258"/>
                  <a:gd name="T40" fmla="*/ 118 w 172"/>
                  <a:gd name="T41" fmla="*/ 246 h 258"/>
                  <a:gd name="T42" fmla="*/ 110 w 172"/>
                  <a:gd name="T43" fmla="*/ 245 h 258"/>
                  <a:gd name="T44" fmla="*/ 105 w 172"/>
                  <a:gd name="T45" fmla="*/ 246 h 258"/>
                  <a:gd name="T46" fmla="*/ 101 w 172"/>
                  <a:gd name="T47" fmla="*/ 254 h 258"/>
                  <a:gd name="T48" fmla="*/ 91 w 172"/>
                  <a:gd name="T49" fmla="*/ 257 h 258"/>
                  <a:gd name="T50" fmla="*/ 80 w 172"/>
                  <a:gd name="T51" fmla="*/ 253 h 258"/>
                  <a:gd name="T52" fmla="*/ 67 w 172"/>
                  <a:gd name="T53" fmla="*/ 243 h 258"/>
                  <a:gd name="T54" fmla="*/ 60 w 172"/>
                  <a:gd name="T55" fmla="*/ 235 h 258"/>
                  <a:gd name="T56" fmla="*/ 57 w 172"/>
                  <a:gd name="T57" fmla="*/ 226 h 258"/>
                  <a:gd name="T58" fmla="*/ 49 w 172"/>
                  <a:gd name="T59" fmla="*/ 206 h 258"/>
                  <a:gd name="T60" fmla="*/ 54 w 172"/>
                  <a:gd name="T61" fmla="*/ 183 h 258"/>
                  <a:gd name="T62" fmla="*/ 60 w 172"/>
                  <a:gd name="T63" fmla="*/ 171 h 258"/>
                  <a:gd name="T64" fmla="*/ 64 w 172"/>
                  <a:gd name="T65" fmla="*/ 161 h 258"/>
                  <a:gd name="T66" fmla="*/ 57 w 172"/>
                  <a:gd name="T67" fmla="*/ 152 h 258"/>
                  <a:gd name="T68" fmla="*/ 54 w 172"/>
                  <a:gd name="T69" fmla="*/ 143 h 258"/>
                  <a:gd name="T70" fmla="*/ 43 w 172"/>
                  <a:gd name="T71" fmla="*/ 141 h 258"/>
                  <a:gd name="T72" fmla="*/ 47 w 172"/>
                  <a:gd name="T73" fmla="*/ 132 h 258"/>
                  <a:gd name="T74" fmla="*/ 45 w 172"/>
                  <a:gd name="T75" fmla="*/ 118 h 258"/>
                  <a:gd name="T76" fmla="*/ 34 w 172"/>
                  <a:gd name="T77" fmla="*/ 118 h 258"/>
                  <a:gd name="T78" fmla="*/ 15 w 172"/>
                  <a:gd name="T79" fmla="*/ 110 h 258"/>
                  <a:gd name="T80" fmla="*/ 5 w 172"/>
                  <a:gd name="T81" fmla="*/ 86 h 258"/>
                  <a:gd name="T82" fmla="*/ 7 w 172"/>
                  <a:gd name="T83" fmla="*/ 72 h 258"/>
                  <a:gd name="T84" fmla="*/ 13 w 172"/>
                  <a:gd name="T85" fmla="*/ 65 h 258"/>
                  <a:gd name="T86" fmla="*/ 23 w 172"/>
                  <a:gd name="T87" fmla="*/ 63 h 258"/>
                  <a:gd name="T88" fmla="*/ 37 w 172"/>
                  <a:gd name="T89" fmla="*/ 52 h 258"/>
                  <a:gd name="T90" fmla="*/ 30 w 172"/>
                  <a:gd name="T91" fmla="*/ 50 h 258"/>
                  <a:gd name="T92" fmla="*/ 26 w 172"/>
                  <a:gd name="T93" fmla="*/ 42 h 258"/>
                  <a:gd name="T94" fmla="*/ 29 w 172"/>
                  <a:gd name="T95" fmla="*/ 28 h 258"/>
                  <a:gd name="T96" fmla="*/ 42 w 172"/>
                  <a:gd name="T97" fmla="*/ 20 h 258"/>
                  <a:gd name="T98" fmla="*/ 54 w 172"/>
                  <a:gd name="T99" fmla="*/ 10 h 258"/>
                  <a:gd name="T100" fmla="*/ 57 w 172"/>
                  <a:gd name="T101" fmla="*/ 8 h 258"/>
                  <a:gd name="T102" fmla="*/ 76 w 172"/>
                  <a:gd name="T103" fmla="*/ 17 h 258"/>
                  <a:gd name="T104" fmla="*/ 102 w 172"/>
                  <a:gd name="T105" fmla="*/ 44 h 258"/>
                  <a:gd name="T106" fmla="*/ 95 w 172"/>
                  <a:gd name="T107" fmla="*/ 76 h 258"/>
                  <a:gd name="T108" fmla="*/ 108 w 172"/>
                  <a:gd name="T109" fmla="*/ 59 h 258"/>
                  <a:gd name="T110" fmla="*/ 132 w 172"/>
                  <a:gd name="T111" fmla="*/ 74 h 258"/>
                  <a:gd name="T112" fmla="*/ 148 w 172"/>
                  <a:gd name="T113" fmla="*/ 9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58">
                    <a:moveTo>
                      <a:pt x="147" y="106"/>
                    </a:moveTo>
                    <a:lnTo>
                      <a:pt x="145" y="108"/>
                    </a:lnTo>
                    <a:lnTo>
                      <a:pt x="145" y="109"/>
                    </a:lnTo>
                    <a:lnTo>
                      <a:pt x="143" y="112"/>
                    </a:lnTo>
                    <a:lnTo>
                      <a:pt x="142" y="113"/>
                    </a:lnTo>
                    <a:lnTo>
                      <a:pt x="144" y="116"/>
                    </a:lnTo>
                    <a:lnTo>
                      <a:pt x="145" y="117"/>
                    </a:lnTo>
                    <a:lnTo>
                      <a:pt x="146" y="117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46" y="119"/>
                    </a:lnTo>
                    <a:lnTo>
                      <a:pt x="144" y="120"/>
                    </a:lnTo>
                    <a:lnTo>
                      <a:pt x="143" y="121"/>
                    </a:lnTo>
                    <a:lnTo>
                      <a:pt x="143" y="123"/>
                    </a:lnTo>
                    <a:lnTo>
                      <a:pt x="142" y="124"/>
                    </a:lnTo>
                    <a:lnTo>
                      <a:pt x="139" y="125"/>
                    </a:lnTo>
                    <a:lnTo>
                      <a:pt x="134" y="125"/>
                    </a:lnTo>
                    <a:lnTo>
                      <a:pt x="131" y="125"/>
                    </a:lnTo>
                    <a:lnTo>
                      <a:pt x="129" y="125"/>
                    </a:lnTo>
                    <a:lnTo>
                      <a:pt x="127" y="127"/>
                    </a:lnTo>
                    <a:lnTo>
                      <a:pt x="125" y="128"/>
                    </a:lnTo>
                    <a:lnTo>
                      <a:pt x="124" y="128"/>
                    </a:lnTo>
                    <a:lnTo>
                      <a:pt x="123" y="129"/>
                    </a:lnTo>
                    <a:lnTo>
                      <a:pt x="121" y="131"/>
                    </a:lnTo>
                    <a:lnTo>
                      <a:pt x="122" y="133"/>
                    </a:lnTo>
                    <a:lnTo>
                      <a:pt x="123" y="135"/>
                    </a:lnTo>
                    <a:lnTo>
                      <a:pt x="124" y="137"/>
                    </a:lnTo>
                    <a:lnTo>
                      <a:pt x="123" y="140"/>
                    </a:lnTo>
                    <a:lnTo>
                      <a:pt x="122" y="142"/>
                    </a:lnTo>
                    <a:lnTo>
                      <a:pt x="121" y="144"/>
                    </a:lnTo>
                    <a:lnTo>
                      <a:pt x="120" y="148"/>
                    </a:lnTo>
                    <a:lnTo>
                      <a:pt x="118" y="152"/>
                    </a:lnTo>
                    <a:lnTo>
                      <a:pt x="117" y="154"/>
                    </a:lnTo>
                    <a:lnTo>
                      <a:pt x="117" y="156"/>
                    </a:lnTo>
                    <a:lnTo>
                      <a:pt x="117" y="160"/>
                    </a:lnTo>
                    <a:lnTo>
                      <a:pt x="122" y="165"/>
                    </a:lnTo>
                    <a:lnTo>
                      <a:pt x="123" y="167"/>
                    </a:lnTo>
                    <a:lnTo>
                      <a:pt x="124" y="171"/>
                    </a:lnTo>
                    <a:lnTo>
                      <a:pt x="128" y="174"/>
                    </a:lnTo>
                    <a:lnTo>
                      <a:pt x="131" y="177"/>
                    </a:lnTo>
                    <a:lnTo>
                      <a:pt x="131" y="180"/>
                    </a:lnTo>
                    <a:lnTo>
                      <a:pt x="131" y="181"/>
                    </a:lnTo>
                    <a:lnTo>
                      <a:pt x="132" y="182"/>
                    </a:lnTo>
                    <a:lnTo>
                      <a:pt x="134" y="183"/>
                    </a:lnTo>
                    <a:lnTo>
                      <a:pt x="136" y="183"/>
                    </a:lnTo>
                    <a:lnTo>
                      <a:pt x="138" y="182"/>
                    </a:lnTo>
                    <a:lnTo>
                      <a:pt x="139" y="182"/>
                    </a:lnTo>
                    <a:lnTo>
                      <a:pt x="143" y="182"/>
                    </a:lnTo>
                    <a:lnTo>
                      <a:pt x="143" y="183"/>
                    </a:lnTo>
                    <a:lnTo>
                      <a:pt x="144" y="187"/>
                    </a:lnTo>
                    <a:lnTo>
                      <a:pt x="144" y="189"/>
                    </a:lnTo>
                    <a:lnTo>
                      <a:pt x="145" y="190"/>
                    </a:lnTo>
                    <a:lnTo>
                      <a:pt x="145" y="191"/>
                    </a:lnTo>
                    <a:lnTo>
                      <a:pt x="145" y="192"/>
                    </a:lnTo>
                    <a:lnTo>
                      <a:pt x="146" y="195"/>
                    </a:lnTo>
                    <a:lnTo>
                      <a:pt x="146" y="196"/>
                    </a:lnTo>
                    <a:lnTo>
                      <a:pt x="146" y="199"/>
                    </a:lnTo>
                    <a:lnTo>
                      <a:pt x="147" y="200"/>
                    </a:lnTo>
                    <a:lnTo>
                      <a:pt x="148" y="201"/>
                    </a:lnTo>
                    <a:lnTo>
                      <a:pt x="149" y="203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7"/>
                    </a:lnTo>
                    <a:lnTo>
                      <a:pt x="152" y="207"/>
                    </a:lnTo>
                    <a:lnTo>
                      <a:pt x="153" y="208"/>
                    </a:lnTo>
                    <a:lnTo>
                      <a:pt x="153" y="209"/>
                    </a:lnTo>
                    <a:lnTo>
                      <a:pt x="154" y="211"/>
                    </a:lnTo>
                    <a:lnTo>
                      <a:pt x="154" y="212"/>
                    </a:lnTo>
                    <a:lnTo>
                      <a:pt x="155" y="214"/>
                    </a:lnTo>
                    <a:lnTo>
                      <a:pt x="156" y="216"/>
                    </a:lnTo>
                    <a:lnTo>
                      <a:pt x="158" y="218"/>
                    </a:lnTo>
                    <a:lnTo>
                      <a:pt x="159" y="220"/>
                    </a:lnTo>
                    <a:lnTo>
                      <a:pt x="160" y="222"/>
                    </a:lnTo>
                    <a:lnTo>
                      <a:pt x="162" y="226"/>
                    </a:lnTo>
                    <a:lnTo>
                      <a:pt x="164" y="229"/>
                    </a:lnTo>
                    <a:lnTo>
                      <a:pt x="167" y="229"/>
                    </a:lnTo>
                    <a:lnTo>
                      <a:pt x="169" y="230"/>
                    </a:lnTo>
                    <a:lnTo>
                      <a:pt x="170" y="231"/>
                    </a:lnTo>
                    <a:lnTo>
                      <a:pt x="172" y="232"/>
                    </a:lnTo>
                    <a:lnTo>
                      <a:pt x="170" y="232"/>
                    </a:lnTo>
                    <a:lnTo>
                      <a:pt x="169" y="233"/>
                    </a:lnTo>
                    <a:lnTo>
                      <a:pt x="167" y="233"/>
                    </a:lnTo>
                    <a:lnTo>
                      <a:pt x="164" y="233"/>
                    </a:lnTo>
                    <a:lnTo>
                      <a:pt x="162" y="234"/>
                    </a:lnTo>
                    <a:lnTo>
                      <a:pt x="159" y="234"/>
                    </a:lnTo>
                    <a:lnTo>
                      <a:pt x="155" y="233"/>
                    </a:lnTo>
                    <a:lnTo>
                      <a:pt x="153" y="233"/>
                    </a:lnTo>
                    <a:lnTo>
                      <a:pt x="152" y="232"/>
                    </a:lnTo>
                    <a:lnTo>
                      <a:pt x="150" y="230"/>
                    </a:lnTo>
                    <a:lnTo>
                      <a:pt x="149" y="229"/>
                    </a:lnTo>
                    <a:lnTo>
                      <a:pt x="147" y="230"/>
                    </a:lnTo>
                    <a:lnTo>
                      <a:pt x="144" y="231"/>
                    </a:lnTo>
                    <a:lnTo>
                      <a:pt x="142" y="231"/>
                    </a:lnTo>
                    <a:lnTo>
                      <a:pt x="141" y="232"/>
                    </a:lnTo>
                    <a:lnTo>
                      <a:pt x="139" y="233"/>
                    </a:lnTo>
                    <a:lnTo>
                      <a:pt x="136" y="238"/>
                    </a:lnTo>
                    <a:lnTo>
                      <a:pt x="134" y="239"/>
                    </a:lnTo>
                    <a:lnTo>
                      <a:pt x="133" y="240"/>
                    </a:lnTo>
                    <a:lnTo>
                      <a:pt x="129" y="240"/>
                    </a:lnTo>
                    <a:lnTo>
                      <a:pt x="126" y="240"/>
                    </a:lnTo>
                    <a:lnTo>
                      <a:pt x="123" y="241"/>
                    </a:lnTo>
                    <a:lnTo>
                      <a:pt x="120" y="242"/>
                    </a:lnTo>
                    <a:lnTo>
                      <a:pt x="119" y="242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7" y="247"/>
                    </a:lnTo>
                    <a:lnTo>
                      <a:pt x="115" y="247"/>
                    </a:lnTo>
                    <a:lnTo>
                      <a:pt x="113" y="247"/>
                    </a:lnTo>
                    <a:lnTo>
                      <a:pt x="112" y="246"/>
                    </a:lnTo>
                    <a:lnTo>
                      <a:pt x="110" y="245"/>
                    </a:lnTo>
                    <a:lnTo>
                      <a:pt x="109" y="245"/>
                    </a:lnTo>
                    <a:lnTo>
                      <a:pt x="107" y="244"/>
                    </a:lnTo>
                    <a:lnTo>
                      <a:pt x="107" y="244"/>
                    </a:lnTo>
                    <a:lnTo>
                      <a:pt x="106" y="245"/>
                    </a:lnTo>
                    <a:lnTo>
                      <a:pt x="105" y="246"/>
                    </a:lnTo>
                    <a:lnTo>
                      <a:pt x="105" y="248"/>
                    </a:lnTo>
                    <a:lnTo>
                      <a:pt x="102" y="248"/>
                    </a:lnTo>
                    <a:lnTo>
                      <a:pt x="101" y="249"/>
                    </a:lnTo>
                    <a:lnTo>
                      <a:pt x="101" y="253"/>
                    </a:lnTo>
                    <a:lnTo>
                      <a:pt x="101" y="254"/>
                    </a:lnTo>
                    <a:lnTo>
                      <a:pt x="101" y="255"/>
                    </a:lnTo>
                    <a:lnTo>
                      <a:pt x="97" y="255"/>
                    </a:lnTo>
                    <a:lnTo>
                      <a:pt x="94" y="255"/>
                    </a:lnTo>
                    <a:lnTo>
                      <a:pt x="93" y="256"/>
                    </a:lnTo>
                    <a:lnTo>
                      <a:pt x="91" y="257"/>
                    </a:lnTo>
                    <a:lnTo>
                      <a:pt x="90" y="258"/>
                    </a:lnTo>
                    <a:lnTo>
                      <a:pt x="88" y="258"/>
                    </a:lnTo>
                    <a:lnTo>
                      <a:pt x="86" y="256"/>
                    </a:lnTo>
                    <a:lnTo>
                      <a:pt x="85" y="254"/>
                    </a:lnTo>
                    <a:lnTo>
                      <a:pt x="80" y="253"/>
                    </a:lnTo>
                    <a:lnTo>
                      <a:pt x="75" y="252"/>
                    </a:lnTo>
                    <a:lnTo>
                      <a:pt x="72" y="248"/>
                    </a:lnTo>
                    <a:lnTo>
                      <a:pt x="72" y="247"/>
                    </a:lnTo>
                    <a:lnTo>
                      <a:pt x="70" y="246"/>
                    </a:lnTo>
                    <a:lnTo>
                      <a:pt x="67" y="243"/>
                    </a:lnTo>
                    <a:lnTo>
                      <a:pt x="65" y="240"/>
                    </a:lnTo>
                    <a:lnTo>
                      <a:pt x="62" y="240"/>
                    </a:lnTo>
                    <a:lnTo>
                      <a:pt x="60" y="239"/>
                    </a:lnTo>
                    <a:lnTo>
                      <a:pt x="60" y="237"/>
                    </a:lnTo>
                    <a:lnTo>
                      <a:pt x="60" y="235"/>
                    </a:lnTo>
                    <a:lnTo>
                      <a:pt x="59" y="235"/>
                    </a:lnTo>
                    <a:lnTo>
                      <a:pt x="57" y="234"/>
                    </a:lnTo>
                    <a:lnTo>
                      <a:pt x="57" y="233"/>
                    </a:lnTo>
                    <a:lnTo>
                      <a:pt x="57" y="231"/>
                    </a:lnTo>
                    <a:lnTo>
                      <a:pt x="57" y="226"/>
                    </a:lnTo>
                    <a:lnTo>
                      <a:pt x="57" y="220"/>
                    </a:lnTo>
                    <a:lnTo>
                      <a:pt x="54" y="218"/>
                    </a:lnTo>
                    <a:lnTo>
                      <a:pt x="52" y="217"/>
                    </a:lnTo>
                    <a:lnTo>
                      <a:pt x="50" y="209"/>
                    </a:lnTo>
                    <a:lnTo>
                      <a:pt x="49" y="206"/>
                    </a:lnTo>
                    <a:lnTo>
                      <a:pt x="48" y="203"/>
                    </a:lnTo>
                    <a:lnTo>
                      <a:pt x="49" y="195"/>
                    </a:lnTo>
                    <a:lnTo>
                      <a:pt x="50" y="192"/>
                    </a:lnTo>
                    <a:lnTo>
                      <a:pt x="53" y="185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4" y="179"/>
                    </a:lnTo>
                    <a:lnTo>
                      <a:pt x="53" y="174"/>
                    </a:lnTo>
                    <a:lnTo>
                      <a:pt x="58" y="172"/>
                    </a:lnTo>
                    <a:lnTo>
                      <a:pt x="60" y="171"/>
                    </a:lnTo>
                    <a:lnTo>
                      <a:pt x="60" y="169"/>
                    </a:lnTo>
                    <a:lnTo>
                      <a:pt x="62" y="166"/>
                    </a:lnTo>
                    <a:lnTo>
                      <a:pt x="63" y="164"/>
                    </a:lnTo>
                    <a:lnTo>
                      <a:pt x="64" y="162"/>
                    </a:lnTo>
                    <a:lnTo>
                      <a:pt x="64" y="161"/>
                    </a:lnTo>
                    <a:lnTo>
                      <a:pt x="63" y="161"/>
                    </a:lnTo>
                    <a:lnTo>
                      <a:pt x="62" y="159"/>
                    </a:lnTo>
                    <a:lnTo>
                      <a:pt x="59" y="154"/>
                    </a:lnTo>
                    <a:lnTo>
                      <a:pt x="58" y="153"/>
                    </a:lnTo>
                    <a:lnTo>
                      <a:pt x="57" y="152"/>
                    </a:lnTo>
                    <a:lnTo>
                      <a:pt x="58" y="150"/>
                    </a:lnTo>
                    <a:lnTo>
                      <a:pt x="59" y="148"/>
                    </a:lnTo>
                    <a:lnTo>
                      <a:pt x="59" y="147"/>
                    </a:lnTo>
                    <a:lnTo>
                      <a:pt x="57" y="145"/>
                    </a:lnTo>
                    <a:lnTo>
                      <a:pt x="54" y="143"/>
                    </a:lnTo>
                    <a:lnTo>
                      <a:pt x="52" y="143"/>
                    </a:lnTo>
                    <a:lnTo>
                      <a:pt x="50" y="142"/>
                    </a:lnTo>
                    <a:lnTo>
                      <a:pt x="47" y="142"/>
                    </a:lnTo>
                    <a:lnTo>
                      <a:pt x="44" y="142"/>
                    </a:lnTo>
                    <a:lnTo>
                      <a:pt x="43" y="141"/>
                    </a:lnTo>
                    <a:lnTo>
                      <a:pt x="43" y="140"/>
                    </a:lnTo>
                    <a:lnTo>
                      <a:pt x="44" y="139"/>
                    </a:lnTo>
                    <a:lnTo>
                      <a:pt x="46" y="137"/>
                    </a:lnTo>
                    <a:lnTo>
                      <a:pt x="47" y="134"/>
                    </a:lnTo>
                    <a:lnTo>
                      <a:pt x="47" y="132"/>
                    </a:lnTo>
                    <a:lnTo>
                      <a:pt x="48" y="128"/>
                    </a:lnTo>
                    <a:lnTo>
                      <a:pt x="48" y="125"/>
                    </a:lnTo>
                    <a:lnTo>
                      <a:pt x="49" y="122"/>
                    </a:lnTo>
                    <a:lnTo>
                      <a:pt x="46" y="120"/>
                    </a:lnTo>
                    <a:lnTo>
                      <a:pt x="45" y="118"/>
                    </a:lnTo>
                    <a:lnTo>
                      <a:pt x="43" y="117"/>
                    </a:lnTo>
                    <a:lnTo>
                      <a:pt x="42" y="117"/>
                    </a:lnTo>
                    <a:lnTo>
                      <a:pt x="40" y="116"/>
                    </a:lnTo>
                    <a:lnTo>
                      <a:pt x="37" y="118"/>
                    </a:lnTo>
                    <a:lnTo>
                      <a:pt x="34" y="118"/>
                    </a:lnTo>
                    <a:lnTo>
                      <a:pt x="32" y="118"/>
                    </a:lnTo>
                    <a:lnTo>
                      <a:pt x="28" y="118"/>
                    </a:lnTo>
                    <a:lnTo>
                      <a:pt x="25" y="117"/>
                    </a:lnTo>
                    <a:lnTo>
                      <a:pt x="22" y="118"/>
                    </a:lnTo>
                    <a:lnTo>
                      <a:pt x="15" y="110"/>
                    </a:lnTo>
                    <a:lnTo>
                      <a:pt x="7" y="101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3" y="88"/>
                    </a:lnTo>
                    <a:lnTo>
                      <a:pt x="5" y="86"/>
                    </a:lnTo>
                    <a:lnTo>
                      <a:pt x="8" y="84"/>
                    </a:lnTo>
                    <a:lnTo>
                      <a:pt x="9" y="83"/>
                    </a:lnTo>
                    <a:lnTo>
                      <a:pt x="8" y="77"/>
                    </a:lnTo>
                    <a:lnTo>
                      <a:pt x="8" y="74"/>
                    </a:lnTo>
                    <a:lnTo>
                      <a:pt x="7" y="72"/>
                    </a:lnTo>
                    <a:lnTo>
                      <a:pt x="6" y="69"/>
                    </a:lnTo>
                    <a:lnTo>
                      <a:pt x="7" y="67"/>
                    </a:lnTo>
                    <a:lnTo>
                      <a:pt x="8" y="66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5" y="64"/>
                    </a:lnTo>
                    <a:lnTo>
                      <a:pt x="16" y="63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3" y="63"/>
                    </a:lnTo>
                    <a:lnTo>
                      <a:pt x="25" y="62"/>
                    </a:lnTo>
                    <a:lnTo>
                      <a:pt x="28" y="60"/>
                    </a:lnTo>
                    <a:lnTo>
                      <a:pt x="34" y="57"/>
                    </a:lnTo>
                    <a:lnTo>
                      <a:pt x="36" y="55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2" y="49"/>
                    </a:lnTo>
                    <a:lnTo>
                      <a:pt x="30" y="50"/>
                    </a:lnTo>
                    <a:lnTo>
                      <a:pt x="28" y="49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7" y="44"/>
                    </a:lnTo>
                    <a:lnTo>
                      <a:pt x="26" y="42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6" y="34"/>
                    </a:lnTo>
                    <a:lnTo>
                      <a:pt x="27" y="32"/>
                    </a:lnTo>
                    <a:lnTo>
                      <a:pt x="29" y="28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36" y="25"/>
                    </a:lnTo>
                    <a:lnTo>
                      <a:pt x="39" y="23"/>
                    </a:lnTo>
                    <a:lnTo>
                      <a:pt x="42" y="20"/>
                    </a:lnTo>
                    <a:lnTo>
                      <a:pt x="47" y="18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4" y="9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4" y="7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60" y="7"/>
                    </a:lnTo>
                    <a:lnTo>
                      <a:pt x="67" y="11"/>
                    </a:lnTo>
                    <a:lnTo>
                      <a:pt x="76" y="17"/>
                    </a:lnTo>
                    <a:lnTo>
                      <a:pt x="90" y="29"/>
                    </a:lnTo>
                    <a:lnTo>
                      <a:pt x="94" y="34"/>
                    </a:lnTo>
                    <a:lnTo>
                      <a:pt x="97" y="36"/>
                    </a:lnTo>
                    <a:lnTo>
                      <a:pt x="101" y="41"/>
                    </a:lnTo>
                    <a:lnTo>
                      <a:pt x="102" y="44"/>
                    </a:lnTo>
                    <a:lnTo>
                      <a:pt x="102" y="54"/>
                    </a:lnTo>
                    <a:lnTo>
                      <a:pt x="98" y="60"/>
                    </a:lnTo>
                    <a:lnTo>
                      <a:pt x="97" y="66"/>
                    </a:lnTo>
                    <a:lnTo>
                      <a:pt x="97" y="72"/>
                    </a:lnTo>
                    <a:lnTo>
                      <a:pt x="95" y="76"/>
                    </a:lnTo>
                    <a:lnTo>
                      <a:pt x="98" y="74"/>
                    </a:lnTo>
                    <a:lnTo>
                      <a:pt x="99" y="68"/>
                    </a:lnTo>
                    <a:lnTo>
                      <a:pt x="101" y="64"/>
                    </a:lnTo>
                    <a:lnTo>
                      <a:pt x="104" y="60"/>
                    </a:lnTo>
                    <a:lnTo>
                      <a:pt x="108" y="59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19" y="62"/>
                    </a:lnTo>
                    <a:lnTo>
                      <a:pt x="126" y="69"/>
                    </a:lnTo>
                    <a:lnTo>
                      <a:pt x="132" y="74"/>
                    </a:lnTo>
                    <a:lnTo>
                      <a:pt x="135" y="78"/>
                    </a:lnTo>
                    <a:lnTo>
                      <a:pt x="142" y="81"/>
                    </a:lnTo>
                    <a:lnTo>
                      <a:pt x="146" y="84"/>
                    </a:lnTo>
                    <a:lnTo>
                      <a:pt x="147" y="87"/>
                    </a:lnTo>
                    <a:lnTo>
                      <a:pt x="148" y="94"/>
                    </a:lnTo>
                    <a:lnTo>
                      <a:pt x="146" y="105"/>
                    </a:lnTo>
                    <a:lnTo>
                      <a:pt x="147" y="10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99">
                <a:extLst>
                  <a:ext uri="{FF2B5EF4-FFF2-40B4-BE49-F238E27FC236}">
                    <a16:creationId xmlns:a16="http://schemas.microsoft.com/office/drawing/2014/main" id="{2D491805-1F91-D45B-B8F2-E52E32EB13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9" y="2673"/>
                <a:ext cx="5" cy="4"/>
              </a:xfrm>
              <a:custGeom>
                <a:avLst/>
                <a:gdLst>
                  <a:gd name="T0" fmla="*/ 15 w 17"/>
                  <a:gd name="T1" fmla="*/ 1 h 14"/>
                  <a:gd name="T2" fmla="*/ 15 w 17"/>
                  <a:gd name="T3" fmla="*/ 1 h 14"/>
                  <a:gd name="T4" fmla="*/ 16 w 17"/>
                  <a:gd name="T5" fmla="*/ 2 h 14"/>
                  <a:gd name="T6" fmla="*/ 15 w 17"/>
                  <a:gd name="T7" fmla="*/ 4 h 14"/>
                  <a:gd name="T8" fmla="*/ 17 w 17"/>
                  <a:gd name="T9" fmla="*/ 5 h 14"/>
                  <a:gd name="T10" fmla="*/ 17 w 17"/>
                  <a:gd name="T11" fmla="*/ 6 h 14"/>
                  <a:gd name="T12" fmla="*/ 16 w 17"/>
                  <a:gd name="T13" fmla="*/ 7 h 14"/>
                  <a:gd name="T14" fmla="*/ 16 w 17"/>
                  <a:gd name="T15" fmla="*/ 9 h 14"/>
                  <a:gd name="T16" fmla="*/ 15 w 17"/>
                  <a:gd name="T17" fmla="*/ 10 h 14"/>
                  <a:gd name="T18" fmla="*/ 10 w 17"/>
                  <a:gd name="T19" fmla="*/ 8 h 14"/>
                  <a:gd name="T20" fmla="*/ 7 w 17"/>
                  <a:gd name="T21" fmla="*/ 7 h 14"/>
                  <a:gd name="T22" fmla="*/ 3 w 17"/>
                  <a:gd name="T23" fmla="*/ 7 h 14"/>
                  <a:gd name="T24" fmla="*/ 2 w 17"/>
                  <a:gd name="T25" fmla="*/ 6 h 14"/>
                  <a:gd name="T26" fmla="*/ 2 w 17"/>
                  <a:gd name="T27" fmla="*/ 5 h 14"/>
                  <a:gd name="T28" fmla="*/ 6 w 17"/>
                  <a:gd name="T29" fmla="*/ 3 h 14"/>
                  <a:gd name="T30" fmla="*/ 6 w 17"/>
                  <a:gd name="T31" fmla="*/ 2 h 14"/>
                  <a:gd name="T32" fmla="*/ 6 w 17"/>
                  <a:gd name="T33" fmla="*/ 2 h 14"/>
                  <a:gd name="T34" fmla="*/ 7 w 17"/>
                  <a:gd name="T35" fmla="*/ 1 h 14"/>
                  <a:gd name="T36" fmla="*/ 9 w 17"/>
                  <a:gd name="T37" fmla="*/ 0 h 14"/>
                  <a:gd name="T38" fmla="*/ 10 w 17"/>
                  <a:gd name="T39" fmla="*/ 0 h 14"/>
                  <a:gd name="T40" fmla="*/ 12 w 17"/>
                  <a:gd name="T41" fmla="*/ 0 h 14"/>
                  <a:gd name="T42" fmla="*/ 13 w 17"/>
                  <a:gd name="T43" fmla="*/ 0 h 14"/>
                  <a:gd name="T44" fmla="*/ 15 w 17"/>
                  <a:gd name="T45" fmla="*/ 1 h 14"/>
                  <a:gd name="T46" fmla="*/ 5 w 17"/>
                  <a:gd name="T47" fmla="*/ 13 h 14"/>
                  <a:gd name="T48" fmla="*/ 1 w 17"/>
                  <a:gd name="T49" fmla="*/ 13 h 14"/>
                  <a:gd name="T50" fmla="*/ 0 w 17"/>
                  <a:gd name="T51" fmla="*/ 13 h 14"/>
                  <a:gd name="T52" fmla="*/ 0 w 17"/>
                  <a:gd name="T53" fmla="*/ 12 h 14"/>
                  <a:gd name="T54" fmla="*/ 1 w 17"/>
                  <a:gd name="T55" fmla="*/ 11 h 14"/>
                  <a:gd name="T56" fmla="*/ 7 w 17"/>
                  <a:gd name="T57" fmla="*/ 9 h 14"/>
                  <a:gd name="T58" fmla="*/ 6 w 17"/>
                  <a:gd name="T59" fmla="*/ 11 h 14"/>
                  <a:gd name="T60" fmla="*/ 5 w 17"/>
                  <a:gd name="T61" fmla="*/ 13 h 14"/>
                  <a:gd name="T62" fmla="*/ 14 w 17"/>
                  <a:gd name="T63" fmla="*/ 13 h 14"/>
                  <a:gd name="T64" fmla="*/ 13 w 17"/>
                  <a:gd name="T65" fmla="*/ 14 h 14"/>
                  <a:gd name="T66" fmla="*/ 10 w 17"/>
                  <a:gd name="T67" fmla="*/ 11 h 14"/>
                  <a:gd name="T68" fmla="*/ 10 w 17"/>
                  <a:gd name="T69" fmla="*/ 10 h 14"/>
                  <a:gd name="T70" fmla="*/ 12 w 17"/>
                  <a:gd name="T71" fmla="*/ 10 h 14"/>
                  <a:gd name="T72" fmla="*/ 14 w 17"/>
                  <a:gd name="T73" fmla="*/ 11 h 14"/>
                  <a:gd name="T74" fmla="*/ 14 w 17"/>
                  <a:gd name="T75" fmla="*/ 12 h 14"/>
                  <a:gd name="T76" fmla="*/ 14 w 17"/>
                  <a:gd name="T77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" h="14">
                    <a:moveTo>
                      <a:pt x="15" y="1"/>
                    </a:moveTo>
                    <a:lnTo>
                      <a:pt x="15" y="1"/>
                    </a:lnTo>
                    <a:lnTo>
                      <a:pt x="16" y="2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close/>
                    <a:moveTo>
                      <a:pt x="5" y="13"/>
                    </a:move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5" y="13"/>
                    </a:lnTo>
                    <a:close/>
                    <a:moveTo>
                      <a:pt x="14" y="13"/>
                    </a:moveTo>
                    <a:lnTo>
                      <a:pt x="13" y="14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100">
                <a:extLst>
                  <a:ext uri="{FF2B5EF4-FFF2-40B4-BE49-F238E27FC236}">
                    <a16:creationId xmlns:a16="http://schemas.microsoft.com/office/drawing/2014/main" id="{B14655FE-EF86-8985-E21F-5F9FB1940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" y="3550"/>
                <a:ext cx="6" cy="4"/>
              </a:xfrm>
              <a:custGeom>
                <a:avLst/>
                <a:gdLst>
                  <a:gd name="T0" fmla="*/ 16 w 21"/>
                  <a:gd name="T1" fmla="*/ 10 h 13"/>
                  <a:gd name="T2" fmla="*/ 12 w 21"/>
                  <a:gd name="T3" fmla="*/ 13 h 13"/>
                  <a:gd name="T4" fmla="*/ 7 w 21"/>
                  <a:gd name="T5" fmla="*/ 13 h 13"/>
                  <a:gd name="T6" fmla="*/ 6 w 21"/>
                  <a:gd name="T7" fmla="*/ 11 h 13"/>
                  <a:gd name="T8" fmla="*/ 3 w 21"/>
                  <a:gd name="T9" fmla="*/ 4 h 13"/>
                  <a:gd name="T10" fmla="*/ 1 w 21"/>
                  <a:gd name="T11" fmla="*/ 4 h 13"/>
                  <a:gd name="T12" fmla="*/ 0 w 21"/>
                  <a:gd name="T13" fmla="*/ 2 h 13"/>
                  <a:gd name="T14" fmla="*/ 0 w 21"/>
                  <a:gd name="T15" fmla="*/ 1 h 13"/>
                  <a:gd name="T16" fmla="*/ 2 w 21"/>
                  <a:gd name="T17" fmla="*/ 0 h 13"/>
                  <a:gd name="T18" fmla="*/ 5 w 21"/>
                  <a:gd name="T19" fmla="*/ 2 h 13"/>
                  <a:gd name="T20" fmla="*/ 12 w 21"/>
                  <a:gd name="T21" fmla="*/ 4 h 13"/>
                  <a:gd name="T22" fmla="*/ 17 w 21"/>
                  <a:gd name="T23" fmla="*/ 8 h 13"/>
                  <a:gd name="T24" fmla="*/ 21 w 21"/>
                  <a:gd name="T25" fmla="*/ 9 h 13"/>
                  <a:gd name="T26" fmla="*/ 19 w 21"/>
                  <a:gd name="T27" fmla="*/ 10 h 13"/>
                  <a:gd name="T28" fmla="*/ 16 w 21"/>
                  <a:gd name="T2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3">
                    <a:moveTo>
                      <a:pt x="16" y="10"/>
                    </a:moveTo>
                    <a:lnTo>
                      <a:pt x="12" y="13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12" y="4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19" y="1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101">
                <a:extLst>
                  <a:ext uri="{FF2B5EF4-FFF2-40B4-BE49-F238E27FC236}">
                    <a16:creationId xmlns:a16="http://schemas.microsoft.com/office/drawing/2014/main" id="{312CAF1C-5974-29A4-653A-0F59E0058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1" y="2739"/>
                <a:ext cx="64" cy="37"/>
              </a:xfrm>
              <a:custGeom>
                <a:avLst/>
                <a:gdLst>
                  <a:gd name="T0" fmla="*/ 121 w 218"/>
                  <a:gd name="T1" fmla="*/ 1 h 127"/>
                  <a:gd name="T2" fmla="*/ 123 w 218"/>
                  <a:gd name="T3" fmla="*/ 2 h 127"/>
                  <a:gd name="T4" fmla="*/ 99 w 218"/>
                  <a:gd name="T5" fmla="*/ 5 h 127"/>
                  <a:gd name="T6" fmla="*/ 103 w 218"/>
                  <a:gd name="T7" fmla="*/ 5 h 127"/>
                  <a:gd name="T8" fmla="*/ 203 w 218"/>
                  <a:gd name="T9" fmla="*/ 58 h 127"/>
                  <a:gd name="T10" fmla="*/ 193 w 218"/>
                  <a:gd name="T11" fmla="*/ 62 h 127"/>
                  <a:gd name="T12" fmla="*/ 185 w 218"/>
                  <a:gd name="T13" fmla="*/ 64 h 127"/>
                  <a:gd name="T14" fmla="*/ 180 w 218"/>
                  <a:gd name="T15" fmla="*/ 64 h 127"/>
                  <a:gd name="T16" fmla="*/ 176 w 218"/>
                  <a:gd name="T17" fmla="*/ 65 h 127"/>
                  <a:gd name="T18" fmla="*/ 166 w 218"/>
                  <a:gd name="T19" fmla="*/ 67 h 127"/>
                  <a:gd name="T20" fmla="*/ 154 w 218"/>
                  <a:gd name="T21" fmla="*/ 64 h 127"/>
                  <a:gd name="T22" fmla="*/ 151 w 218"/>
                  <a:gd name="T23" fmla="*/ 70 h 127"/>
                  <a:gd name="T24" fmla="*/ 146 w 218"/>
                  <a:gd name="T25" fmla="*/ 77 h 127"/>
                  <a:gd name="T26" fmla="*/ 140 w 218"/>
                  <a:gd name="T27" fmla="*/ 83 h 127"/>
                  <a:gd name="T28" fmla="*/ 128 w 218"/>
                  <a:gd name="T29" fmla="*/ 93 h 127"/>
                  <a:gd name="T30" fmla="*/ 126 w 218"/>
                  <a:gd name="T31" fmla="*/ 96 h 127"/>
                  <a:gd name="T32" fmla="*/ 113 w 218"/>
                  <a:gd name="T33" fmla="*/ 91 h 127"/>
                  <a:gd name="T34" fmla="*/ 97 w 218"/>
                  <a:gd name="T35" fmla="*/ 99 h 127"/>
                  <a:gd name="T36" fmla="*/ 91 w 218"/>
                  <a:gd name="T37" fmla="*/ 104 h 127"/>
                  <a:gd name="T38" fmla="*/ 90 w 218"/>
                  <a:gd name="T39" fmla="*/ 116 h 127"/>
                  <a:gd name="T40" fmla="*/ 85 w 218"/>
                  <a:gd name="T41" fmla="*/ 122 h 127"/>
                  <a:gd name="T42" fmla="*/ 71 w 218"/>
                  <a:gd name="T43" fmla="*/ 127 h 127"/>
                  <a:gd name="T44" fmla="*/ 66 w 218"/>
                  <a:gd name="T45" fmla="*/ 117 h 127"/>
                  <a:gd name="T46" fmla="*/ 58 w 218"/>
                  <a:gd name="T47" fmla="*/ 114 h 127"/>
                  <a:gd name="T48" fmla="*/ 58 w 218"/>
                  <a:gd name="T49" fmla="*/ 109 h 127"/>
                  <a:gd name="T50" fmla="*/ 57 w 218"/>
                  <a:gd name="T51" fmla="*/ 103 h 127"/>
                  <a:gd name="T52" fmla="*/ 52 w 218"/>
                  <a:gd name="T53" fmla="*/ 94 h 127"/>
                  <a:gd name="T54" fmla="*/ 43 w 218"/>
                  <a:gd name="T55" fmla="*/ 91 h 127"/>
                  <a:gd name="T56" fmla="*/ 31 w 218"/>
                  <a:gd name="T57" fmla="*/ 96 h 127"/>
                  <a:gd name="T58" fmla="*/ 28 w 218"/>
                  <a:gd name="T59" fmla="*/ 91 h 127"/>
                  <a:gd name="T60" fmla="*/ 18 w 218"/>
                  <a:gd name="T61" fmla="*/ 86 h 127"/>
                  <a:gd name="T62" fmla="*/ 11 w 218"/>
                  <a:gd name="T63" fmla="*/ 79 h 127"/>
                  <a:gd name="T64" fmla="*/ 0 w 218"/>
                  <a:gd name="T65" fmla="*/ 76 h 127"/>
                  <a:gd name="T66" fmla="*/ 7 w 218"/>
                  <a:gd name="T67" fmla="*/ 67 h 127"/>
                  <a:gd name="T68" fmla="*/ 7 w 218"/>
                  <a:gd name="T69" fmla="*/ 53 h 127"/>
                  <a:gd name="T70" fmla="*/ 19 w 218"/>
                  <a:gd name="T71" fmla="*/ 46 h 127"/>
                  <a:gd name="T72" fmla="*/ 39 w 218"/>
                  <a:gd name="T73" fmla="*/ 30 h 127"/>
                  <a:gd name="T74" fmla="*/ 48 w 218"/>
                  <a:gd name="T75" fmla="*/ 26 h 127"/>
                  <a:gd name="T76" fmla="*/ 62 w 218"/>
                  <a:gd name="T77" fmla="*/ 22 h 127"/>
                  <a:gd name="T78" fmla="*/ 73 w 218"/>
                  <a:gd name="T79" fmla="*/ 24 h 127"/>
                  <a:gd name="T80" fmla="*/ 106 w 218"/>
                  <a:gd name="T81" fmla="*/ 26 h 127"/>
                  <a:gd name="T82" fmla="*/ 120 w 218"/>
                  <a:gd name="T83" fmla="*/ 18 h 127"/>
                  <a:gd name="T84" fmla="*/ 148 w 218"/>
                  <a:gd name="T85" fmla="*/ 21 h 127"/>
                  <a:gd name="T86" fmla="*/ 169 w 218"/>
                  <a:gd name="T87" fmla="*/ 26 h 127"/>
                  <a:gd name="T88" fmla="*/ 171 w 218"/>
                  <a:gd name="T89" fmla="*/ 24 h 127"/>
                  <a:gd name="T90" fmla="*/ 197 w 218"/>
                  <a:gd name="T91" fmla="*/ 40 h 127"/>
                  <a:gd name="T92" fmla="*/ 185 w 218"/>
                  <a:gd name="T93" fmla="*/ 39 h 127"/>
                  <a:gd name="T94" fmla="*/ 191 w 218"/>
                  <a:gd name="T95" fmla="*/ 40 h 127"/>
                  <a:gd name="T96" fmla="*/ 198 w 218"/>
                  <a:gd name="T97" fmla="*/ 47 h 127"/>
                  <a:gd name="T98" fmla="*/ 206 w 218"/>
                  <a:gd name="T99" fmla="*/ 47 h 127"/>
                  <a:gd name="T100" fmla="*/ 211 w 218"/>
                  <a:gd name="T101" fmla="*/ 4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8" h="127">
                    <a:moveTo>
                      <a:pt x="123" y="2"/>
                    </a:moveTo>
                    <a:lnTo>
                      <a:pt x="120" y="4"/>
                    </a:lnTo>
                    <a:lnTo>
                      <a:pt x="120" y="3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3" y="2"/>
                    </a:lnTo>
                    <a:close/>
                    <a:moveTo>
                      <a:pt x="103" y="5"/>
                    </a:moveTo>
                    <a:lnTo>
                      <a:pt x="98" y="8"/>
                    </a:lnTo>
                    <a:lnTo>
                      <a:pt x="96" y="8"/>
                    </a:lnTo>
                    <a:lnTo>
                      <a:pt x="99" y="5"/>
                    </a:lnTo>
                    <a:lnTo>
                      <a:pt x="103" y="3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03" y="5"/>
                    </a:lnTo>
                    <a:close/>
                    <a:moveTo>
                      <a:pt x="218" y="55"/>
                    </a:moveTo>
                    <a:lnTo>
                      <a:pt x="209" y="54"/>
                    </a:lnTo>
                    <a:lnTo>
                      <a:pt x="205" y="55"/>
                    </a:lnTo>
                    <a:lnTo>
                      <a:pt x="203" y="58"/>
                    </a:lnTo>
                    <a:lnTo>
                      <a:pt x="201" y="59"/>
                    </a:lnTo>
                    <a:lnTo>
                      <a:pt x="200" y="59"/>
                    </a:lnTo>
                    <a:lnTo>
                      <a:pt x="197" y="60"/>
                    </a:lnTo>
                    <a:lnTo>
                      <a:pt x="193" y="62"/>
                    </a:lnTo>
                    <a:lnTo>
                      <a:pt x="189" y="63"/>
                    </a:lnTo>
                    <a:lnTo>
                      <a:pt x="186" y="62"/>
                    </a:lnTo>
                    <a:lnTo>
                      <a:pt x="185" y="63"/>
                    </a:lnTo>
                    <a:lnTo>
                      <a:pt x="185" y="64"/>
                    </a:lnTo>
                    <a:lnTo>
                      <a:pt x="184" y="64"/>
                    </a:lnTo>
                    <a:lnTo>
                      <a:pt x="183" y="65"/>
                    </a:lnTo>
                    <a:lnTo>
                      <a:pt x="182" y="65"/>
                    </a:lnTo>
                    <a:lnTo>
                      <a:pt x="180" y="64"/>
                    </a:lnTo>
                    <a:lnTo>
                      <a:pt x="179" y="64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6" y="65"/>
                    </a:lnTo>
                    <a:lnTo>
                      <a:pt x="175" y="66"/>
                    </a:lnTo>
                    <a:lnTo>
                      <a:pt x="172" y="68"/>
                    </a:lnTo>
                    <a:lnTo>
                      <a:pt x="170" y="68"/>
                    </a:lnTo>
                    <a:lnTo>
                      <a:pt x="166" y="67"/>
                    </a:lnTo>
                    <a:lnTo>
                      <a:pt x="163" y="65"/>
                    </a:lnTo>
                    <a:lnTo>
                      <a:pt x="161" y="62"/>
                    </a:lnTo>
                    <a:lnTo>
                      <a:pt x="158" y="62"/>
                    </a:lnTo>
                    <a:lnTo>
                      <a:pt x="154" y="64"/>
                    </a:lnTo>
                    <a:lnTo>
                      <a:pt x="152" y="66"/>
                    </a:lnTo>
                    <a:lnTo>
                      <a:pt x="152" y="67"/>
                    </a:lnTo>
                    <a:lnTo>
                      <a:pt x="152" y="69"/>
                    </a:lnTo>
                    <a:lnTo>
                      <a:pt x="151" y="70"/>
                    </a:lnTo>
                    <a:lnTo>
                      <a:pt x="149" y="70"/>
                    </a:lnTo>
                    <a:lnTo>
                      <a:pt x="148" y="72"/>
                    </a:lnTo>
                    <a:lnTo>
                      <a:pt x="147" y="75"/>
                    </a:lnTo>
                    <a:lnTo>
                      <a:pt x="146" y="77"/>
                    </a:lnTo>
                    <a:lnTo>
                      <a:pt x="147" y="78"/>
                    </a:lnTo>
                    <a:lnTo>
                      <a:pt x="146" y="79"/>
                    </a:lnTo>
                    <a:lnTo>
                      <a:pt x="143" y="80"/>
                    </a:lnTo>
                    <a:lnTo>
                      <a:pt x="140" y="83"/>
                    </a:lnTo>
                    <a:lnTo>
                      <a:pt x="137" y="87"/>
                    </a:lnTo>
                    <a:lnTo>
                      <a:pt x="133" y="90"/>
                    </a:lnTo>
                    <a:lnTo>
                      <a:pt x="129" y="91"/>
                    </a:lnTo>
                    <a:lnTo>
                      <a:pt x="128" y="93"/>
                    </a:lnTo>
                    <a:lnTo>
                      <a:pt x="128" y="95"/>
                    </a:lnTo>
                    <a:lnTo>
                      <a:pt x="128" y="96"/>
                    </a:lnTo>
                    <a:lnTo>
                      <a:pt x="127" y="96"/>
                    </a:lnTo>
                    <a:lnTo>
                      <a:pt x="126" y="96"/>
                    </a:lnTo>
                    <a:lnTo>
                      <a:pt x="119" y="92"/>
                    </a:lnTo>
                    <a:lnTo>
                      <a:pt x="117" y="89"/>
                    </a:lnTo>
                    <a:lnTo>
                      <a:pt x="115" y="89"/>
                    </a:lnTo>
                    <a:lnTo>
                      <a:pt x="113" y="91"/>
                    </a:lnTo>
                    <a:lnTo>
                      <a:pt x="110" y="94"/>
                    </a:lnTo>
                    <a:lnTo>
                      <a:pt x="107" y="99"/>
                    </a:lnTo>
                    <a:lnTo>
                      <a:pt x="105" y="99"/>
                    </a:lnTo>
                    <a:lnTo>
                      <a:pt x="97" y="99"/>
                    </a:lnTo>
                    <a:lnTo>
                      <a:pt x="92" y="99"/>
                    </a:lnTo>
                    <a:lnTo>
                      <a:pt x="92" y="100"/>
                    </a:lnTo>
                    <a:lnTo>
                      <a:pt x="91" y="101"/>
                    </a:lnTo>
                    <a:lnTo>
                      <a:pt x="91" y="104"/>
                    </a:lnTo>
                    <a:lnTo>
                      <a:pt x="93" y="112"/>
                    </a:lnTo>
                    <a:lnTo>
                      <a:pt x="93" y="115"/>
                    </a:lnTo>
                    <a:lnTo>
                      <a:pt x="93" y="116"/>
                    </a:lnTo>
                    <a:lnTo>
                      <a:pt x="90" y="116"/>
                    </a:lnTo>
                    <a:lnTo>
                      <a:pt x="88" y="117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5" y="122"/>
                    </a:lnTo>
                    <a:lnTo>
                      <a:pt x="85" y="125"/>
                    </a:lnTo>
                    <a:lnTo>
                      <a:pt x="83" y="126"/>
                    </a:lnTo>
                    <a:lnTo>
                      <a:pt x="81" y="127"/>
                    </a:lnTo>
                    <a:lnTo>
                      <a:pt x="71" y="127"/>
                    </a:lnTo>
                    <a:lnTo>
                      <a:pt x="71" y="123"/>
                    </a:lnTo>
                    <a:lnTo>
                      <a:pt x="69" y="122"/>
                    </a:lnTo>
                    <a:lnTo>
                      <a:pt x="67" y="119"/>
                    </a:lnTo>
                    <a:lnTo>
                      <a:pt x="66" y="117"/>
                    </a:lnTo>
                    <a:lnTo>
                      <a:pt x="66" y="115"/>
                    </a:lnTo>
                    <a:lnTo>
                      <a:pt x="66" y="114"/>
                    </a:lnTo>
                    <a:lnTo>
                      <a:pt x="62" y="113"/>
                    </a:lnTo>
                    <a:lnTo>
                      <a:pt x="58" y="114"/>
                    </a:lnTo>
                    <a:lnTo>
                      <a:pt x="56" y="113"/>
                    </a:lnTo>
                    <a:lnTo>
                      <a:pt x="55" y="112"/>
                    </a:lnTo>
                    <a:lnTo>
                      <a:pt x="57" y="110"/>
                    </a:lnTo>
                    <a:lnTo>
                      <a:pt x="58" y="109"/>
                    </a:lnTo>
                    <a:lnTo>
                      <a:pt x="57" y="108"/>
                    </a:lnTo>
                    <a:lnTo>
                      <a:pt x="56" y="108"/>
                    </a:lnTo>
                    <a:lnTo>
                      <a:pt x="56" y="106"/>
                    </a:lnTo>
                    <a:lnTo>
                      <a:pt x="57" y="103"/>
                    </a:lnTo>
                    <a:lnTo>
                      <a:pt x="58" y="97"/>
                    </a:lnTo>
                    <a:lnTo>
                      <a:pt x="58" y="96"/>
                    </a:lnTo>
                    <a:lnTo>
                      <a:pt x="55" y="95"/>
                    </a:lnTo>
                    <a:lnTo>
                      <a:pt x="52" y="94"/>
                    </a:lnTo>
                    <a:lnTo>
                      <a:pt x="48" y="95"/>
                    </a:lnTo>
                    <a:lnTo>
                      <a:pt x="47" y="94"/>
                    </a:lnTo>
                    <a:lnTo>
                      <a:pt x="45" y="92"/>
                    </a:lnTo>
                    <a:lnTo>
                      <a:pt x="43" y="91"/>
                    </a:lnTo>
                    <a:lnTo>
                      <a:pt x="38" y="93"/>
                    </a:lnTo>
                    <a:lnTo>
                      <a:pt x="34" y="95"/>
                    </a:lnTo>
                    <a:lnTo>
                      <a:pt x="32" y="96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8" y="91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2" y="88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3" y="82"/>
                    </a:lnTo>
                    <a:lnTo>
                      <a:pt x="12" y="80"/>
                    </a:lnTo>
                    <a:lnTo>
                      <a:pt x="11" y="79"/>
                    </a:lnTo>
                    <a:lnTo>
                      <a:pt x="9" y="77"/>
                    </a:lnTo>
                    <a:lnTo>
                      <a:pt x="7" y="78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3" y="72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6" y="62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3"/>
                    </a:lnTo>
                    <a:lnTo>
                      <a:pt x="8" y="52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9" y="46"/>
                    </a:lnTo>
                    <a:lnTo>
                      <a:pt x="24" y="42"/>
                    </a:lnTo>
                    <a:lnTo>
                      <a:pt x="29" y="37"/>
                    </a:lnTo>
                    <a:lnTo>
                      <a:pt x="35" y="32"/>
                    </a:lnTo>
                    <a:lnTo>
                      <a:pt x="39" y="30"/>
                    </a:lnTo>
                    <a:lnTo>
                      <a:pt x="40" y="28"/>
                    </a:lnTo>
                    <a:lnTo>
                      <a:pt x="43" y="29"/>
                    </a:lnTo>
                    <a:lnTo>
                      <a:pt x="46" y="27"/>
                    </a:lnTo>
                    <a:lnTo>
                      <a:pt x="48" y="26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4" y="25"/>
                    </a:lnTo>
                    <a:lnTo>
                      <a:pt x="66" y="26"/>
                    </a:lnTo>
                    <a:lnTo>
                      <a:pt x="70" y="25"/>
                    </a:lnTo>
                    <a:lnTo>
                      <a:pt x="73" y="24"/>
                    </a:lnTo>
                    <a:lnTo>
                      <a:pt x="86" y="27"/>
                    </a:lnTo>
                    <a:lnTo>
                      <a:pt x="92" y="26"/>
                    </a:lnTo>
                    <a:lnTo>
                      <a:pt x="101" y="26"/>
                    </a:lnTo>
                    <a:lnTo>
                      <a:pt x="106" y="26"/>
                    </a:lnTo>
                    <a:lnTo>
                      <a:pt x="112" y="23"/>
                    </a:lnTo>
                    <a:lnTo>
                      <a:pt x="116" y="22"/>
                    </a:lnTo>
                    <a:lnTo>
                      <a:pt x="121" y="20"/>
                    </a:lnTo>
                    <a:lnTo>
                      <a:pt x="120" y="18"/>
                    </a:lnTo>
                    <a:lnTo>
                      <a:pt x="119" y="18"/>
                    </a:lnTo>
                    <a:lnTo>
                      <a:pt x="126" y="18"/>
                    </a:lnTo>
                    <a:lnTo>
                      <a:pt x="136" y="22"/>
                    </a:lnTo>
                    <a:lnTo>
                      <a:pt x="148" y="21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66" y="23"/>
                    </a:lnTo>
                    <a:lnTo>
                      <a:pt x="169" y="26"/>
                    </a:lnTo>
                    <a:lnTo>
                      <a:pt x="171" y="26"/>
                    </a:lnTo>
                    <a:lnTo>
                      <a:pt x="173" y="25"/>
                    </a:lnTo>
                    <a:lnTo>
                      <a:pt x="174" y="25"/>
                    </a:lnTo>
                    <a:lnTo>
                      <a:pt x="171" y="24"/>
                    </a:lnTo>
                    <a:lnTo>
                      <a:pt x="170" y="23"/>
                    </a:lnTo>
                    <a:lnTo>
                      <a:pt x="179" y="25"/>
                    </a:lnTo>
                    <a:lnTo>
                      <a:pt x="196" y="39"/>
                    </a:lnTo>
                    <a:lnTo>
                      <a:pt x="197" y="40"/>
                    </a:lnTo>
                    <a:lnTo>
                      <a:pt x="189" y="36"/>
                    </a:lnTo>
                    <a:lnTo>
                      <a:pt x="186" y="36"/>
                    </a:lnTo>
                    <a:lnTo>
                      <a:pt x="185" y="37"/>
                    </a:lnTo>
                    <a:lnTo>
                      <a:pt x="185" y="39"/>
                    </a:lnTo>
                    <a:lnTo>
                      <a:pt x="185" y="40"/>
                    </a:lnTo>
                    <a:lnTo>
                      <a:pt x="187" y="40"/>
                    </a:lnTo>
                    <a:lnTo>
                      <a:pt x="188" y="40"/>
                    </a:lnTo>
                    <a:lnTo>
                      <a:pt x="191" y="40"/>
                    </a:lnTo>
                    <a:lnTo>
                      <a:pt x="193" y="42"/>
                    </a:lnTo>
                    <a:lnTo>
                      <a:pt x="195" y="44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45"/>
                    </a:lnTo>
                    <a:lnTo>
                      <a:pt x="205" y="47"/>
                    </a:lnTo>
                    <a:lnTo>
                      <a:pt x="206" y="47"/>
                    </a:lnTo>
                    <a:lnTo>
                      <a:pt x="204" y="44"/>
                    </a:lnTo>
                    <a:lnTo>
                      <a:pt x="200" y="41"/>
                    </a:lnTo>
                    <a:lnTo>
                      <a:pt x="201" y="41"/>
                    </a:lnTo>
                    <a:lnTo>
                      <a:pt x="211" y="46"/>
                    </a:lnTo>
                    <a:lnTo>
                      <a:pt x="213" y="52"/>
                    </a:lnTo>
                    <a:lnTo>
                      <a:pt x="216" y="53"/>
                    </a:lnTo>
                    <a:lnTo>
                      <a:pt x="218" y="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Freeform 102">
                <a:extLst>
                  <a:ext uri="{FF2B5EF4-FFF2-40B4-BE49-F238E27FC236}">
                    <a16:creationId xmlns:a16="http://schemas.microsoft.com/office/drawing/2014/main" id="{3CB1E33B-E078-471B-FE9E-D1481E2BBC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8" y="2371"/>
                <a:ext cx="61" cy="59"/>
              </a:xfrm>
              <a:custGeom>
                <a:avLst/>
                <a:gdLst>
                  <a:gd name="T0" fmla="*/ 124 w 207"/>
                  <a:gd name="T1" fmla="*/ 17 h 201"/>
                  <a:gd name="T2" fmla="*/ 144 w 207"/>
                  <a:gd name="T3" fmla="*/ 31 h 201"/>
                  <a:gd name="T4" fmla="*/ 168 w 207"/>
                  <a:gd name="T5" fmla="*/ 38 h 201"/>
                  <a:gd name="T6" fmla="*/ 183 w 207"/>
                  <a:gd name="T7" fmla="*/ 32 h 201"/>
                  <a:gd name="T8" fmla="*/ 187 w 207"/>
                  <a:gd name="T9" fmla="*/ 35 h 201"/>
                  <a:gd name="T10" fmla="*/ 195 w 207"/>
                  <a:gd name="T11" fmla="*/ 51 h 201"/>
                  <a:gd name="T12" fmla="*/ 204 w 207"/>
                  <a:gd name="T13" fmla="*/ 63 h 201"/>
                  <a:gd name="T14" fmla="*/ 203 w 207"/>
                  <a:gd name="T15" fmla="*/ 68 h 201"/>
                  <a:gd name="T16" fmla="*/ 196 w 207"/>
                  <a:gd name="T17" fmla="*/ 78 h 201"/>
                  <a:gd name="T18" fmla="*/ 193 w 207"/>
                  <a:gd name="T19" fmla="*/ 83 h 201"/>
                  <a:gd name="T20" fmla="*/ 184 w 207"/>
                  <a:gd name="T21" fmla="*/ 75 h 201"/>
                  <a:gd name="T22" fmla="*/ 165 w 207"/>
                  <a:gd name="T23" fmla="*/ 70 h 201"/>
                  <a:gd name="T24" fmla="*/ 147 w 207"/>
                  <a:gd name="T25" fmla="*/ 69 h 201"/>
                  <a:gd name="T26" fmla="*/ 132 w 207"/>
                  <a:gd name="T27" fmla="*/ 68 h 201"/>
                  <a:gd name="T28" fmla="*/ 103 w 207"/>
                  <a:gd name="T29" fmla="*/ 69 h 201"/>
                  <a:gd name="T30" fmla="*/ 86 w 207"/>
                  <a:gd name="T31" fmla="*/ 66 h 201"/>
                  <a:gd name="T32" fmla="*/ 78 w 207"/>
                  <a:gd name="T33" fmla="*/ 88 h 201"/>
                  <a:gd name="T34" fmla="*/ 95 w 207"/>
                  <a:gd name="T35" fmla="*/ 115 h 201"/>
                  <a:gd name="T36" fmla="*/ 112 w 207"/>
                  <a:gd name="T37" fmla="*/ 136 h 201"/>
                  <a:gd name="T38" fmla="*/ 133 w 207"/>
                  <a:gd name="T39" fmla="*/ 159 h 201"/>
                  <a:gd name="T40" fmla="*/ 143 w 207"/>
                  <a:gd name="T41" fmla="*/ 177 h 201"/>
                  <a:gd name="T42" fmla="*/ 101 w 207"/>
                  <a:gd name="T43" fmla="*/ 148 h 201"/>
                  <a:gd name="T44" fmla="*/ 86 w 207"/>
                  <a:gd name="T45" fmla="*/ 145 h 201"/>
                  <a:gd name="T46" fmla="*/ 57 w 207"/>
                  <a:gd name="T47" fmla="*/ 113 h 201"/>
                  <a:gd name="T48" fmla="*/ 66 w 207"/>
                  <a:gd name="T49" fmla="*/ 110 h 201"/>
                  <a:gd name="T50" fmla="*/ 47 w 207"/>
                  <a:gd name="T51" fmla="*/ 73 h 201"/>
                  <a:gd name="T52" fmla="*/ 26 w 207"/>
                  <a:gd name="T53" fmla="*/ 69 h 201"/>
                  <a:gd name="T54" fmla="*/ 8 w 207"/>
                  <a:gd name="T55" fmla="*/ 77 h 201"/>
                  <a:gd name="T56" fmla="*/ 4 w 207"/>
                  <a:gd name="T57" fmla="*/ 53 h 201"/>
                  <a:gd name="T58" fmla="*/ 20 w 207"/>
                  <a:gd name="T59" fmla="*/ 53 h 201"/>
                  <a:gd name="T60" fmla="*/ 36 w 207"/>
                  <a:gd name="T61" fmla="*/ 44 h 201"/>
                  <a:gd name="T62" fmla="*/ 45 w 207"/>
                  <a:gd name="T63" fmla="*/ 53 h 201"/>
                  <a:gd name="T64" fmla="*/ 64 w 207"/>
                  <a:gd name="T65" fmla="*/ 53 h 201"/>
                  <a:gd name="T66" fmla="*/ 65 w 207"/>
                  <a:gd name="T67" fmla="*/ 44 h 201"/>
                  <a:gd name="T68" fmla="*/ 76 w 207"/>
                  <a:gd name="T69" fmla="*/ 31 h 201"/>
                  <a:gd name="T70" fmla="*/ 75 w 207"/>
                  <a:gd name="T71" fmla="*/ 17 h 201"/>
                  <a:gd name="T72" fmla="*/ 90 w 207"/>
                  <a:gd name="T73" fmla="*/ 8 h 201"/>
                  <a:gd name="T74" fmla="*/ 98 w 207"/>
                  <a:gd name="T75" fmla="*/ 0 h 201"/>
                  <a:gd name="T76" fmla="*/ 39 w 207"/>
                  <a:gd name="T77" fmla="*/ 77 h 201"/>
                  <a:gd name="T78" fmla="*/ 37 w 207"/>
                  <a:gd name="T79" fmla="*/ 65 h 201"/>
                  <a:gd name="T80" fmla="*/ 34 w 207"/>
                  <a:gd name="T81" fmla="*/ 95 h 201"/>
                  <a:gd name="T82" fmla="*/ 29 w 207"/>
                  <a:gd name="T83" fmla="*/ 75 h 201"/>
                  <a:gd name="T84" fmla="*/ 34 w 207"/>
                  <a:gd name="T85" fmla="*/ 78 h 201"/>
                  <a:gd name="T86" fmla="*/ 47 w 207"/>
                  <a:gd name="T87" fmla="*/ 91 h 201"/>
                  <a:gd name="T88" fmla="*/ 44 w 207"/>
                  <a:gd name="T89" fmla="*/ 84 h 201"/>
                  <a:gd name="T90" fmla="*/ 54 w 207"/>
                  <a:gd name="T91" fmla="*/ 106 h 201"/>
                  <a:gd name="T92" fmla="*/ 46 w 207"/>
                  <a:gd name="T93" fmla="*/ 94 h 201"/>
                  <a:gd name="T94" fmla="*/ 60 w 207"/>
                  <a:gd name="T95" fmla="*/ 109 h 201"/>
                  <a:gd name="T96" fmla="*/ 57 w 207"/>
                  <a:gd name="T97" fmla="*/ 130 h 201"/>
                  <a:gd name="T98" fmla="*/ 61 w 207"/>
                  <a:gd name="T99" fmla="*/ 124 h 201"/>
                  <a:gd name="T100" fmla="*/ 68 w 207"/>
                  <a:gd name="T101" fmla="*/ 130 h 201"/>
                  <a:gd name="T102" fmla="*/ 109 w 207"/>
                  <a:gd name="T103" fmla="*/ 161 h 201"/>
                  <a:gd name="T104" fmla="*/ 117 w 207"/>
                  <a:gd name="T105" fmla="*/ 157 h 201"/>
                  <a:gd name="T106" fmla="*/ 111 w 207"/>
                  <a:gd name="T107" fmla="*/ 168 h 201"/>
                  <a:gd name="T108" fmla="*/ 112 w 207"/>
                  <a:gd name="T109" fmla="*/ 165 h 201"/>
                  <a:gd name="T110" fmla="*/ 152 w 207"/>
                  <a:gd name="T111" fmla="*/ 181 h 201"/>
                  <a:gd name="T112" fmla="*/ 173 w 207"/>
                  <a:gd name="T113" fmla="*/ 195 h 201"/>
                  <a:gd name="T114" fmla="*/ 151 w 207"/>
                  <a:gd name="T115" fmla="*/ 183 h 201"/>
                  <a:gd name="T116" fmla="*/ 148 w 207"/>
                  <a:gd name="T117" fmla="*/ 181 h 201"/>
                  <a:gd name="T118" fmla="*/ 129 w 207"/>
                  <a:gd name="T119" fmla="*/ 177 h 201"/>
                  <a:gd name="T120" fmla="*/ 112 w 207"/>
                  <a:gd name="T121" fmla="*/ 177 h 201"/>
                  <a:gd name="T122" fmla="*/ 136 w 207"/>
                  <a:gd name="T123" fmla="*/ 18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7" h="201">
                    <a:moveTo>
                      <a:pt x="106" y="1"/>
                    </a:moveTo>
                    <a:lnTo>
                      <a:pt x="107" y="2"/>
                    </a:lnTo>
                    <a:lnTo>
                      <a:pt x="114" y="6"/>
                    </a:lnTo>
                    <a:lnTo>
                      <a:pt x="118" y="9"/>
                    </a:lnTo>
                    <a:lnTo>
                      <a:pt x="120" y="14"/>
                    </a:lnTo>
                    <a:lnTo>
                      <a:pt x="124" y="17"/>
                    </a:lnTo>
                    <a:lnTo>
                      <a:pt x="128" y="20"/>
                    </a:lnTo>
                    <a:lnTo>
                      <a:pt x="131" y="23"/>
                    </a:lnTo>
                    <a:lnTo>
                      <a:pt x="133" y="27"/>
                    </a:lnTo>
                    <a:lnTo>
                      <a:pt x="137" y="29"/>
                    </a:lnTo>
                    <a:lnTo>
                      <a:pt x="141" y="30"/>
                    </a:lnTo>
                    <a:lnTo>
                      <a:pt x="144" y="31"/>
                    </a:lnTo>
                    <a:lnTo>
                      <a:pt x="145" y="33"/>
                    </a:lnTo>
                    <a:lnTo>
                      <a:pt x="147" y="35"/>
                    </a:lnTo>
                    <a:lnTo>
                      <a:pt x="151" y="37"/>
                    </a:lnTo>
                    <a:lnTo>
                      <a:pt x="156" y="38"/>
                    </a:lnTo>
                    <a:lnTo>
                      <a:pt x="167" y="38"/>
                    </a:lnTo>
                    <a:lnTo>
                      <a:pt x="168" y="38"/>
                    </a:lnTo>
                    <a:lnTo>
                      <a:pt x="170" y="39"/>
                    </a:lnTo>
                    <a:lnTo>
                      <a:pt x="173" y="38"/>
                    </a:lnTo>
                    <a:lnTo>
                      <a:pt x="176" y="37"/>
                    </a:lnTo>
                    <a:lnTo>
                      <a:pt x="177" y="36"/>
                    </a:lnTo>
                    <a:lnTo>
                      <a:pt x="181" y="31"/>
                    </a:lnTo>
                    <a:lnTo>
                      <a:pt x="183" y="32"/>
                    </a:lnTo>
                    <a:lnTo>
                      <a:pt x="187" y="31"/>
                    </a:lnTo>
                    <a:lnTo>
                      <a:pt x="189" y="30"/>
                    </a:lnTo>
                    <a:lnTo>
                      <a:pt x="189" y="30"/>
                    </a:lnTo>
                    <a:lnTo>
                      <a:pt x="189" y="31"/>
                    </a:lnTo>
                    <a:lnTo>
                      <a:pt x="189" y="33"/>
                    </a:lnTo>
                    <a:lnTo>
                      <a:pt x="187" y="35"/>
                    </a:lnTo>
                    <a:lnTo>
                      <a:pt x="189" y="38"/>
                    </a:lnTo>
                    <a:lnTo>
                      <a:pt x="191" y="44"/>
                    </a:lnTo>
                    <a:lnTo>
                      <a:pt x="190" y="47"/>
                    </a:lnTo>
                    <a:lnTo>
                      <a:pt x="191" y="49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3" y="57"/>
                    </a:lnTo>
                    <a:lnTo>
                      <a:pt x="196" y="60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5" y="64"/>
                    </a:lnTo>
                    <a:lnTo>
                      <a:pt x="206" y="65"/>
                    </a:lnTo>
                    <a:lnTo>
                      <a:pt x="207" y="66"/>
                    </a:lnTo>
                    <a:lnTo>
                      <a:pt x="207" y="67"/>
                    </a:lnTo>
                    <a:lnTo>
                      <a:pt x="206" y="68"/>
                    </a:lnTo>
                    <a:lnTo>
                      <a:pt x="203" y="68"/>
                    </a:lnTo>
                    <a:lnTo>
                      <a:pt x="200" y="68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7" y="69"/>
                    </a:lnTo>
                    <a:lnTo>
                      <a:pt x="195" y="7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5" y="81"/>
                    </a:lnTo>
                    <a:lnTo>
                      <a:pt x="194" y="81"/>
                    </a:lnTo>
                    <a:lnTo>
                      <a:pt x="193" y="80"/>
                    </a:lnTo>
                    <a:lnTo>
                      <a:pt x="193" y="81"/>
                    </a:lnTo>
                    <a:lnTo>
                      <a:pt x="193" y="83"/>
                    </a:lnTo>
                    <a:lnTo>
                      <a:pt x="191" y="83"/>
                    </a:lnTo>
                    <a:lnTo>
                      <a:pt x="187" y="82"/>
                    </a:lnTo>
                    <a:lnTo>
                      <a:pt x="185" y="81"/>
                    </a:lnTo>
                    <a:lnTo>
                      <a:pt x="185" y="79"/>
                    </a:lnTo>
                    <a:lnTo>
                      <a:pt x="185" y="78"/>
                    </a:lnTo>
                    <a:lnTo>
                      <a:pt x="184" y="75"/>
                    </a:lnTo>
                    <a:lnTo>
                      <a:pt x="181" y="73"/>
                    </a:lnTo>
                    <a:lnTo>
                      <a:pt x="175" y="72"/>
                    </a:lnTo>
                    <a:lnTo>
                      <a:pt x="172" y="71"/>
                    </a:lnTo>
                    <a:lnTo>
                      <a:pt x="170" y="71"/>
                    </a:lnTo>
                    <a:lnTo>
                      <a:pt x="168" y="70"/>
                    </a:lnTo>
                    <a:lnTo>
                      <a:pt x="165" y="70"/>
                    </a:lnTo>
                    <a:lnTo>
                      <a:pt x="162" y="71"/>
                    </a:lnTo>
                    <a:lnTo>
                      <a:pt x="157" y="70"/>
                    </a:lnTo>
                    <a:lnTo>
                      <a:pt x="156" y="71"/>
                    </a:lnTo>
                    <a:lnTo>
                      <a:pt x="153" y="73"/>
                    </a:lnTo>
                    <a:lnTo>
                      <a:pt x="151" y="73"/>
                    </a:lnTo>
                    <a:lnTo>
                      <a:pt x="147" y="69"/>
                    </a:lnTo>
                    <a:lnTo>
                      <a:pt x="145" y="68"/>
                    </a:lnTo>
                    <a:lnTo>
                      <a:pt x="142" y="70"/>
                    </a:lnTo>
                    <a:lnTo>
                      <a:pt x="140" y="71"/>
                    </a:lnTo>
                    <a:lnTo>
                      <a:pt x="139" y="70"/>
                    </a:lnTo>
                    <a:lnTo>
                      <a:pt x="134" y="68"/>
                    </a:lnTo>
                    <a:lnTo>
                      <a:pt x="132" y="68"/>
                    </a:lnTo>
                    <a:lnTo>
                      <a:pt x="130" y="69"/>
                    </a:lnTo>
                    <a:lnTo>
                      <a:pt x="127" y="68"/>
                    </a:lnTo>
                    <a:lnTo>
                      <a:pt x="120" y="63"/>
                    </a:lnTo>
                    <a:lnTo>
                      <a:pt x="115" y="67"/>
                    </a:lnTo>
                    <a:lnTo>
                      <a:pt x="106" y="66"/>
                    </a:lnTo>
                    <a:lnTo>
                      <a:pt x="103" y="69"/>
                    </a:lnTo>
                    <a:lnTo>
                      <a:pt x="100" y="74"/>
                    </a:lnTo>
                    <a:lnTo>
                      <a:pt x="98" y="76"/>
                    </a:lnTo>
                    <a:lnTo>
                      <a:pt x="96" y="75"/>
                    </a:lnTo>
                    <a:lnTo>
                      <a:pt x="93" y="73"/>
                    </a:lnTo>
                    <a:lnTo>
                      <a:pt x="88" y="67"/>
                    </a:lnTo>
                    <a:lnTo>
                      <a:pt x="86" y="66"/>
                    </a:lnTo>
                    <a:lnTo>
                      <a:pt x="84" y="66"/>
                    </a:lnTo>
                    <a:lnTo>
                      <a:pt x="81" y="67"/>
                    </a:lnTo>
                    <a:lnTo>
                      <a:pt x="80" y="68"/>
                    </a:lnTo>
                    <a:lnTo>
                      <a:pt x="79" y="76"/>
                    </a:lnTo>
                    <a:lnTo>
                      <a:pt x="78" y="84"/>
                    </a:lnTo>
                    <a:lnTo>
                      <a:pt x="78" y="88"/>
                    </a:lnTo>
                    <a:lnTo>
                      <a:pt x="83" y="92"/>
                    </a:lnTo>
                    <a:lnTo>
                      <a:pt x="89" y="99"/>
                    </a:lnTo>
                    <a:lnTo>
                      <a:pt x="91" y="100"/>
                    </a:lnTo>
                    <a:lnTo>
                      <a:pt x="92" y="102"/>
                    </a:lnTo>
                    <a:lnTo>
                      <a:pt x="93" y="108"/>
                    </a:lnTo>
                    <a:lnTo>
                      <a:pt x="95" y="115"/>
                    </a:lnTo>
                    <a:lnTo>
                      <a:pt x="98" y="120"/>
                    </a:lnTo>
                    <a:lnTo>
                      <a:pt x="101" y="123"/>
                    </a:lnTo>
                    <a:lnTo>
                      <a:pt x="104" y="125"/>
                    </a:lnTo>
                    <a:lnTo>
                      <a:pt x="108" y="130"/>
                    </a:lnTo>
                    <a:lnTo>
                      <a:pt x="112" y="135"/>
                    </a:lnTo>
                    <a:lnTo>
                      <a:pt x="112" y="136"/>
                    </a:lnTo>
                    <a:lnTo>
                      <a:pt x="119" y="143"/>
                    </a:lnTo>
                    <a:lnTo>
                      <a:pt x="125" y="149"/>
                    </a:lnTo>
                    <a:lnTo>
                      <a:pt x="131" y="151"/>
                    </a:lnTo>
                    <a:lnTo>
                      <a:pt x="132" y="152"/>
                    </a:lnTo>
                    <a:lnTo>
                      <a:pt x="132" y="157"/>
                    </a:lnTo>
                    <a:lnTo>
                      <a:pt x="133" y="159"/>
                    </a:lnTo>
                    <a:lnTo>
                      <a:pt x="137" y="164"/>
                    </a:lnTo>
                    <a:lnTo>
                      <a:pt x="144" y="172"/>
                    </a:lnTo>
                    <a:lnTo>
                      <a:pt x="145" y="173"/>
                    </a:lnTo>
                    <a:lnTo>
                      <a:pt x="146" y="175"/>
                    </a:lnTo>
                    <a:lnTo>
                      <a:pt x="145" y="176"/>
                    </a:lnTo>
                    <a:lnTo>
                      <a:pt x="143" y="177"/>
                    </a:lnTo>
                    <a:lnTo>
                      <a:pt x="141" y="176"/>
                    </a:lnTo>
                    <a:lnTo>
                      <a:pt x="134" y="168"/>
                    </a:lnTo>
                    <a:lnTo>
                      <a:pt x="127" y="164"/>
                    </a:lnTo>
                    <a:lnTo>
                      <a:pt x="119" y="155"/>
                    </a:lnTo>
                    <a:lnTo>
                      <a:pt x="108" y="152"/>
                    </a:lnTo>
                    <a:lnTo>
                      <a:pt x="101" y="148"/>
                    </a:lnTo>
                    <a:lnTo>
                      <a:pt x="97" y="148"/>
                    </a:lnTo>
                    <a:lnTo>
                      <a:pt x="92" y="149"/>
                    </a:lnTo>
                    <a:lnTo>
                      <a:pt x="89" y="149"/>
                    </a:lnTo>
                    <a:lnTo>
                      <a:pt x="87" y="149"/>
                    </a:lnTo>
                    <a:lnTo>
                      <a:pt x="85" y="146"/>
                    </a:lnTo>
                    <a:lnTo>
                      <a:pt x="86" y="145"/>
                    </a:lnTo>
                    <a:lnTo>
                      <a:pt x="85" y="142"/>
                    </a:lnTo>
                    <a:lnTo>
                      <a:pt x="81" y="138"/>
                    </a:lnTo>
                    <a:lnTo>
                      <a:pt x="75" y="135"/>
                    </a:lnTo>
                    <a:lnTo>
                      <a:pt x="70" y="130"/>
                    </a:lnTo>
                    <a:lnTo>
                      <a:pt x="59" y="117"/>
                    </a:lnTo>
                    <a:lnTo>
                      <a:pt x="57" y="113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2" y="111"/>
                    </a:lnTo>
                    <a:lnTo>
                      <a:pt x="65" y="111"/>
                    </a:lnTo>
                    <a:lnTo>
                      <a:pt x="69" y="112"/>
                    </a:lnTo>
                    <a:lnTo>
                      <a:pt x="66" y="110"/>
                    </a:lnTo>
                    <a:lnTo>
                      <a:pt x="62" y="107"/>
                    </a:lnTo>
                    <a:lnTo>
                      <a:pt x="52" y="96"/>
                    </a:lnTo>
                    <a:lnTo>
                      <a:pt x="49" y="91"/>
                    </a:lnTo>
                    <a:lnTo>
                      <a:pt x="48" y="86"/>
                    </a:lnTo>
                    <a:lnTo>
                      <a:pt x="49" y="78"/>
                    </a:lnTo>
                    <a:lnTo>
                      <a:pt x="47" y="73"/>
                    </a:lnTo>
                    <a:lnTo>
                      <a:pt x="39" y="66"/>
                    </a:lnTo>
                    <a:lnTo>
                      <a:pt x="37" y="62"/>
                    </a:lnTo>
                    <a:lnTo>
                      <a:pt x="31" y="60"/>
                    </a:lnTo>
                    <a:lnTo>
                      <a:pt x="28" y="60"/>
                    </a:lnTo>
                    <a:lnTo>
                      <a:pt x="27" y="63"/>
                    </a:lnTo>
                    <a:lnTo>
                      <a:pt x="26" y="69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6" y="85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8" y="77"/>
                    </a:lnTo>
                    <a:lnTo>
                      <a:pt x="4" y="71"/>
                    </a:lnTo>
                    <a:lnTo>
                      <a:pt x="4" y="68"/>
                    </a:lnTo>
                    <a:lnTo>
                      <a:pt x="3" y="65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13" y="55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20" y="53"/>
                    </a:lnTo>
                    <a:lnTo>
                      <a:pt x="23" y="52"/>
                    </a:lnTo>
                    <a:lnTo>
                      <a:pt x="27" y="52"/>
                    </a:lnTo>
                    <a:lnTo>
                      <a:pt x="30" y="53"/>
                    </a:lnTo>
                    <a:lnTo>
                      <a:pt x="32" y="51"/>
                    </a:lnTo>
                    <a:lnTo>
                      <a:pt x="35" y="47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39" y="46"/>
                    </a:lnTo>
                    <a:lnTo>
                      <a:pt x="40" y="48"/>
                    </a:lnTo>
                    <a:lnTo>
                      <a:pt x="43" y="51"/>
                    </a:lnTo>
                    <a:lnTo>
                      <a:pt x="45" y="53"/>
                    </a:lnTo>
                    <a:lnTo>
                      <a:pt x="47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6" y="54"/>
                    </a:lnTo>
                    <a:lnTo>
                      <a:pt x="61" y="55"/>
                    </a:lnTo>
                    <a:lnTo>
                      <a:pt x="64" y="53"/>
                    </a:lnTo>
                    <a:lnTo>
                      <a:pt x="64" y="52"/>
                    </a:lnTo>
                    <a:lnTo>
                      <a:pt x="63" y="50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8" y="37"/>
                    </a:lnTo>
                    <a:lnTo>
                      <a:pt x="74" y="35"/>
                    </a:lnTo>
                    <a:lnTo>
                      <a:pt x="75" y="34"/>
                    </a:lnTo>
                    <a:lnTo>
                      <a:pt x="76" y="31"/>
                    </a:lnTo>
                    <a:lnTo>
                      <a:pt x="76" y="27"/>
                    </a:lnTo>
                    <a:lnTo>
                      <a:pt x="76" y="24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74" y="18"/>
                    </a:lnTo>
                    <a:lnTo>
                      <a:pt x="75" y="17"/>
                    </a:lnTo>
                    <a:lnTo>
                      <a:pt x="77" y="16"/>
                    </a:lnTo>
                    <a:lnTo>
                      <a:pt x="80" y="15"/>
                    </a:lnTo>
                    <a:lnTo>
                      <a:pt x="82" y="14"/>
                    </a:lnTo>
                    <a:lnTo>
                      <a:pt x="85" y="13"/>
                    </a:lnTo>
                    <a:lnTo>
                      <a:pt x="87" y="11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5" y="8"/>
                    </a:lnTo>
                    <a:lnTo>
                      <a:pt x="96" y="7"/>
                    </a:lnTo>
                    <a:lnTo>
                      <a:pt x="96" y="2"/>
                    </a:lnTo>
                    <a:lnTo>
                      <a:pt x="96" y="1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1"/>
                    </a:lnTo>
                    <a:close/>
                    <a:moveTo>
                      <a:pt x="46" y="78"/>
                    </a:moveTo>
                    <a:lnTo>
                      <a:pt x="41" y="79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5" y="75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6" y="69"/>
                    </a:lnTo>
                    <a:lnTo>
                      <a:pt x="37" y="65"/>
                    </a:lnTo>
                    <a:lnTo>
                      <a:pt x="39" y="68"/>
                    </a:lnTo>
                    <a:lnTo>
                      <a:pt x="42" y="72"/>
                    </a:lnTo>
                    <a:lnTo>
                      <a:pt x="43" y="73"/>
                    </a:lnTo>
                    <a:lnTo>
                      <a:pt x="46" y="78"/>
                    </a:lnTo>
                    <a:close/>
                    <a:moveTo>
                      <a:pt x="34" y="93"/>
                    </a:moveTo>
                    <a:lnTo>
                      <a:pt x="34" y="95"/>
                    </a:lnTo>
                    <a:lnTo>
                      <a:pt x="32" y="93"/>
                    </a:lnTo>
                    <a:lnTo>
                      <a:pt x="31" y="88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7" y="69"/>
                    </a:lnTo>
                    <a:lnTo>
                      <a:pt x="29" y="68"/>
                    </a:lnTo>
                    <a:lnTo>
                      <a:pt x="30" y="68"/>
                    </a:lnTo>
                    <a:lnTo>
                      <a:pt x="30" y="72"/>
                    </a:lnTo>
                    <a:lnTo>
                      <a:pt x="31" y="75"/>
                    </a:lnTo>
                    <a:lnTo>
                      <a:pt x="34" y="78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4" y="92"/>
                    </a:lnTo>
                    <a:lnTo>
                      <a:pt x="34" y="93"/>
                    </a:lnTo>
                    <a:close/>
                    <a:moveTo>
                      <a:pt x="46" y="88"/>
                    </a:moveTo>
                    <a:lnTo>
                      <a:pt x="47" y="91"/>
                    </a:lnTo>
                    <a:lnTo>
                      <a:pt x="44" y="89"/>
                    </a:lnTo>
                    <a:lnTo>
                      <a:pt x="41" y="88"/>
                    </a:lnTo>
                    <a:lnTo>
                      <a:pt x="40" y="86"/>
                    </a:lnTo>
                    <a:lnTo>
                      <a:pt x="41" y="85"/>
                    </a:lnTo>
                    <a:lnTo>
                      <a:pt x="42" y="84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6" y="88"/>
                    </a:lnTo>
                    <a:close/>
                    <a:moveTo>
                      <a:pt x="59" y="109"/>
                    </a:moveTo>
                    <a:lnTo>
                      <a:pt x="58" y="110"/>
                    </a:lnTo>
                    <a:lnTo>
                      <a:pt x="56" y="108"/>
                    </a:lnTo>
                    <a:lnTo>
                      <a:pt x="54" y="106"/>
                    </a:lnTo>
                    <a:lnTo>
                      <a:pt x="52" y="104"/>
                    </a:lnTo>
                    <a:lnTo>
                      <a:pt x="49" y="102"/>
                    </a:lnTo>
                    <a:lnTo>
                      <a:pt x="48" y="99"/>
                    </a:lnTo>
                    <a:lnTo>
                      <a:pt x="44" y="93"/>
                    </a:lnTo>
                    <a:lnTo>
                      <a:pt x="43" y="91"/>
                    </a:lnTo>
                    <a:lnTo>
                      <a:pt x="46" y="94"/>
                    </a:lnTo>
                    <a:lnTo>
                      <a:pt x="47" y="95"/>
                    </a:lnTo>
                    <a:lnTo>
                      <a:pt x="49" y="96"/>
                    </a:lnTo>
                    <a:lnTo>
                      <a:pt x="53" y="99"/>
                    </a:lnTo>
                    <a:lnTo>
                      <a:pt x="56" y="104"/>
                    </a:lnTo>
                    <a:lnTo>
                      <a:pt x="61" y="108"/>
                    </a:lnTo>
                    <a:lnTo>
                      <a:pt x="60" y="109"/>
                    </a:lnTo>
                    <a:lnTo>
                      <a:pt x="59" y="109"/>
                    </a:lnTo>
                    <a:close/>
                    <a:moveTo>
                      <a:pt x="59" y="129"/>
                    </a:moveTo>
                    <a:lnTo>
                      <a:pt x="60" y="130"/>
                    </a:lnTo>
                    <a:lnTo>
                      <a:pt x="59" y="130"/>
                    </a:lnTo>
                    <a:lnTo>
                      <a:pt x="58" y="130"/>
                    </a:lnTo>
                    <a:lnTo>
                      <a:pt x="57" y="130"/>
                    </a:lnTo>
                    <a:lnTo>
                      <a:pt x="49" y="119"/>
                    </a:lnTo>
                    <a:lnTo>
                      <a:pt x="48" y="117"/>
                    </a:lnTo>
                    <a:lnTo>
                      <a:pt x="51" y="120"/>
                    </a:lnTo>
                    <a:lnTo>
                      <a:pt x="59" y="129"/>
                    </a:lnTo>
                    <a:close/>
                    <a:moveTo>
                      <a:pt x="61" y="122"/>
                    </a:moveTo>
                    <a:lnTo>
                      <a:pt x="61" y="124"/>
                    </a:lnTo>
                    <a:lnTo>
                      <a:pt x="57" y="121"/>
                    </a:lnTo>
                    <a:lnTo>
                      <a:pt x="55" y="119"/>
                    </a:lnTo>
                    <a:lnTo>
                      <a:pt x="55" y="118"/>
                    </a:lnTo>
                    <a:lnTo>
                      <a:pt x="61" y="122"/>
                    </a:lnTo>
                    <a:close/>
                    <a:moveTo>
                      <a:pt x="65" y="127"/>
                    </a:moveTo>
                    <a:lnTo>
                      <a:pt x="68" y="130"/>
                    </a:lnTo>
                    <a:lnTo>
                      <a:pt x="66" y="130"/>
                    </a:lnTo>
                    <a:lnTo>
                      <a:pt x="63" y="127"/>
                    </a:lnTo>
                    <a:lnTo>
                      <a:pt x="62" y="125"/>
                    </a:lnTo>
                    <a:lnTo>
                      <a:pt x="65" y="127"/>
                    </a:lnTo>
                    <a:close/>
                    <a:moveTo>
                      <a:pt x="115" y="161"/>
                    </a:moveTo>
                    <a:lnTo>
                      <a:pt x="109" y="161"/>
                    </a:lnTo>
                    <a:lnTo>
                      <a:pt x="105" y="160"/>
                    </a:lnTo>
                    <a:lnTo>
                      <a:pt x="102" y="158"/>
                    </a:lnTo>
                    <a:lnTo>
                      <a:pt x="103" y="157"/>
                    </a:lnTo>
                    <a:lnTo>
                      <a:pt x="103" y="155"/>
                    </a:lnTo>
                    <a:lnTo>
                      <a:pt x="109" y="155"/>
                    </a:lnTo>
                    <a:lnTo>
                      <a:pt x="117" y="157"/>
                    </a:lnTo>
                    <a:lnTo>
                      <a:pt x="119" y="159"/>
                    </a:lnTo>
                    <a:lnTo>
                      <a:pt x="118" y="159"/>
                    </a:lnTo>
                    <a:lnTo>
                      <a:pt x="115" y="161"/>
                    </a:lnTo>
                    <a:close/>
                    <a:moveTo>
                      <a:pt x="129" y="168"/>
                    </a:moveTo>
                    <a:lnTo>
                      <a:pt x="127" y="168"/>
                    </a:lnTo>
                    <a:lnTo>
                      <a:pt x="111" y="168"/>
                    </a:lnTo>
                    <a:lnTo>
                      <a:pt x="107" y="167"/>
                    </a:lnTo>
                    <a:lnTo>
                      <a:pt x="102" y="164"/>
                    </a:lnTo>
                    <a:lnTo>
                      <a:pt x="101" y="163"/>
                    </a:lnTo>
                    <a:lnTo>
                      <a:pt x="106" y="163"/>
                    </a:lnTo>
                    <a:lnTo>
                      <a:pt x="110" y="163"/>
                    </a:lnTo>
                    <a:lnTo>
                      <a:pt x="112" y="165"/>
                    </a:lnTo>
                    <a:lnTo>
                      <a:pt x="125" y="167"/>
                    </a:lnTo>
                    <a:lnTo>
                      <a:pt x="129" y="168"/>
                    </a:lnTo>
                    <a:close/>
                    <a:moveTo>
                      <a:pt x="146" y="179"/>
                    </a:moveTo>
                    <a:lnTo>
                      <a:pt x="149" y="178"/>
                    </a:lnTo>
                    <a:lnTo>
                      <a:pt x="151" y="178"/>
                    </a:lnTo>
                    <a:lnTo>
                      <a:pt x="152" y="181"/>
                    </a:lnTo>
                    <a:lnTo>
                      <a:pt x="155" y="183"/>
                    </a:lnTo>
                    <a:lnTo>
                      <a:pt x="159" y="186"/>
                    </a:lnTo>
                    <a:lnTo>
                      <a:pt x="162" y="188"/>
                    </a:lnTo>
                    <a:lnTo>
                      <a:pt x="168" y="193"/>
                    </a:lnTo>
                    <a:lnTo>
                      <a:pt x="170" y="193"/>
                    </a:lnTo>
                    <a:lnTo>
                      <a:pt x="173" y="195"/>
                    </a:lnTo>
                    <a:lnTo>
                      <a:pt x="173" y="196"/>
                    </a:lnTo>
                    <a:lnTo>
                      <a:pt x="174" y="198"/>
                    </a:lnTo>
                    <a:lnTo>
                      <a:pt x="176" y="201"/>
                    </a:lnTo>
                    <a:lnTo>
                      <a:pt x="169" y="196"/>
                    </a:lnTo>
                    <a:lnTo>
                      <a:pt x="163" y="191"/>
                    </a:lnTo>
                    <a:lnTo>
                      <a:pt x="151" y="183"/>
                    </a:lnTo>
                    <a:lnTo>
                      <a:pt x="143" y="182"/>
                    </a:lnTo>
                    <a:lnTo>
                      <a:pt x="132" y="175"/>
                    </a:lnTo>
                    <a:lnTo>
                      <a:pt x="124" y="173"/>
                    </a:lnTo>
                    <a:lnTo>
                      <a:pt x="127" y="173"/>
                    </a:lnTo>
                    <a:lnTo>
                      <a:pt x="130" y="172"/>
                    </a:lnTo>
                    <a:lnTo>
                      <a:pt x="148" y="181"/>
                    </a:lnTo>
                    <a:lnTo>
                      <a:pt x="146" y="179"/>
                    </a:lnTo>
                    <a:close/>
                    <a:moveTo>
                      <a:pt x="110" y="174"/>
                    </a:moveTo>
                    <a:lnTo>
                      <a:pt x="117" y="175"/>
                    </a:lnTo>
                    <a:lnTo>
                      <a:pt x="122" y="175"/>
                    </a:lnTo>
                    <a:lnTo>
                      <a:pt x="126" y="175"/>
                    </a:lnTo>
                    <a:lnTo>
                      <a:pt x="129" y="177"/>
                    </a:lnTo>
                    <a:lnTo>
                      <a:pt x="129" y="178"/>
                    </a:lnTo>
                    <a:lnTo>
                      <a:pt x="126" y="178"/>
                    </a:lnTo>
                    <a:lnTo>
                      <a:pt x="122" y="177"/>
                    </a:lnTo>
                    <a:lnTo>
                      <a:pt x="117" y="179"/>
                    </a:lnTo>
                    <a:lnTo>
                      <a:pt x="113" y="178"/>
                    </a:lnTo>
                    <a:lnTo>
                      <a:pt x="112" y="177"/>
                    </a:lnTo>
                    <a:lnTo>
                      <a:pt x="111" y="176"/>
                    </a:lnTo>
                    <a:lnTo>
                      <a:pt x="110" y="174"/>
                    </a:lnTo>
                    <a:close/>
                    <a:moveTo>
                      <a:pt x="144" y="185"/>
                    </a:moveTo>
                    <a:lnTo>
                      <a:pt x="149" y="188"/>
                    </a:lnTo>
                    <a:lnTo>
                      <a:pt x="135" y="184"/>
                    </a:lnTo>
                    <a:lnTo>
                      <a:pt x="136" y="183"/>
                    </a:lnTo>
                    <a:lnTo>
                      <a:pt x="138" y="183"/>
                    </a:lnTo>
                    <a:lnTo>
                      <a:pt x="144" y="18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Freeform 103">
                <a:extLst>
                  <a:ext uri="{FF2B5EF4-FFF2-40B4-BE49-F238E27FC236}">
                    <a16:creationId xmlns:a16="http://schemas.microsoft.com/office/drawing/2014/main" id="{9C697DBD-33A9-5806-5D21-D7FBD5B34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4" y="2700"/>
                <a:ext cx="29" cy="23"/>
              </a:xfrm>
              <a:custGeom>
                <a:avLst/>
                <a:gdLst>
                  <a:gd name="T0" fmla="*/ 65 w 100"/>
                  <a:gd name="T1" fmla="*/ 3 h 76"/>
                  <a:gd name="T2" fmla="*/ 61 w 100"/>
                  <a:gd name="T3" fmla="*/ 4 h 76"/>
                  <a:gd name="T4" fmla="*/ 57 w 100"/>
                  <a:gd name="T5" fmla="*/ 3 h 76"/>
                  <a:gd name="T6" fmla="*/ 54 w 100"/>
                  <a:gd name="T7" fmla="*/ 1 h 76"/>
                  <a:gd name="T8" fmla="*/ 57 w 100"/>
                  <a:gd name="T9" fmla="*/ 0 h 76"/>
                  <a:gd name="T10" fmla="*/ 64 w 100"/>
                  <a:gd name="T11" fmla="*/ 2 h 76"/>
                  <a:gd name="T12" fmla="*/ 96 w 100"/>
                  <a:gd name="T13" fmla="*/ 15 h 76"/>
                  <a:gd name="T14" fmla="*/ 98 w 100"/>
                  <a:gd name="T15" fmla="*/ 25 h 76"/>
                  <a:gd name="T16" fmla="*/ 96 w 100"/>
                  <a:gd name="T17" fmla="*/ 30 h 76"/>
                  <a:gd name="T18" fmla="*/ 100 w 100"/>
                  <a:gd name="T19" fmla="*/ 35 h 76"/>
                  <a:gd name="T20" fmla="*/ 96 w 100"/>
                  <a:gd name="T21" fmla="*/ 39 h 76"/>
                  <a:gd name="T22" fmla="*/ 95 w 100"/>
                  <a:gd name="T23" fmla="*/ 44 h 76"/>
                  <a:gd name="T24" fmla="*/ 97 w 100"/>
                  <a:gd name="T25" fmla="*/ 48 h 76"/>
                  <a:gd name="T26" fmla="*/ 94 w 100"/>
                  <a:gd name="T27" fmla="*/ 54 h 76"/>
                  <a:gd name="T28" fmla="*/ 88 w 100"/>
                  <a:gd name="T29" fmla="*/ 55 h 76"/>
                  <a:gd name="T30" fmla="*/ 89 w 100"/>
                  <a:gd name="T31" fmla="*/ 59 h 76"/>
                  <a:gd name="T32" fmla="*/ 96 w 100"/>
                  <a:gd name="T33" fmla="*/ 65 h 76"/>
                  <a:gd name="T34" fmla="*/ 96 w 100"/>
                  <a:gd name="T35" fmla="*/ 70 h 76"/>
                  <a:gd name="T36" fmla="*/ 93 w 100"/>
                  <a:gd name="T37" fmla="*/ 73 h 76"/>
                  <a:gd name="T38" fmla="*/ 87 w 100"/>
                  <a:gd name="T39" fmla="*/ 70 h 76"/>
                  <a:gd name="T40" fmla="*/ 70 w 100"/>
                  <a:gd name="T41" fmla="*/ 69 h 76"/>
                  <a:gd name="T42" fmla="*/ 67 w 100"/>
                  <a:gd name="T43" fmla="*/ 71 h 76"/>
                  <a:gd name="T44" fmla="*/ 61 w 100"/>
                  <a:gd name="T45" fmla="*/ 72 h 76"/>
                  <a:gd name="T46" fmla="*/ 47 w 100"/>
                  <a:gd name="T47" fmla="*/ 70 h 76"/>
                  <a:gd name="T48" fmla="*/ 39 w 100"/>
                  <a:gd name="T49" fmla="*/ 68 h 76"/>
                  <a:gd name="T50" fmla="*/ 30 w 100"/>
                  <a:gd name="T51" fmla="*/ 69 h 76"/>
                  <a:gd name="T52" fmla="*/ 23 w 100"/>
                  <a:gd name="T53" fmla="*/ 73 h 76"/>
                  <a:gd name="T54" fmla="*/ 21 w 100"/>
                  <a:gd name="T55" fmla="*/ 76 h 76"/>
                  <a:gd name="T56" fmla="*/ 14 w 100"/>
                  <a:gd name="T57" fmla="*/ 70 h 76"/>
                  <a:gd name="T58" fmla="*/ 3 w 100"/>
                  <a:gd name="T59" fmla="*/ 65 h 76"/>
                  <a:gd name="T60" fmla="*/ 0 w 100"/>
                  <a:gd name="T61" fmla="*/ 61 h 76"/>
                  <a:gd name="T62" fmla="*/ 7 w 100"/>
                  <a:gd name="T63" fmla="*/ 53 h 76"/>
                  <a:gd name="T64" fmla="*/ 14 w 100"/>
                  <a:gd name="T65" fmla="*/ 54 h 76"/>
                  <a:gd name="T66" fmla="*/ 22 w 100"/>
                  <a:gd name="T67" fmla="*/ 56 h 76"/>
                  <a:gd name="T68" fmla="*/ 32 w 100"/>
                  <a:gd name="T69" fmla="*/ 58 h 76"/>
                  <a:gd name="T70" fmla="*/ 60 w 100"/>
                  <a:gd name="T71" fmla="*/ 62 h 76"/>
                  <a:gd name="T72" fmla="*/ 63 w 100"/>
                  <a:gd name="T73" fmla="*/ 60 h 76"/>
                  <a:gd name="T74" fmla="*/ 66 w 100"/>
                  <a:gd name="T75" fmla="*/ 57 h 76"/>
                  <a:gd name="T76" fmla="*/ 74 w 100"/>
                  <a:gd name="T77" fmla="*/ 56 h 76"/>
                  <a:gd name="T78" fmla="*/ 75 w 100"/>
                  <a:gd name="T79" fmla="*/ 53 h 76"/>
                  <a:gd name="T80" fmla="*/ 65 w 100"/>
                  <a:gd name="T81" fmla="*/ 45 h 76"/>
                  <a:gd name="T82" fmla="*/ 61 w 100"/>
                  <a:gd name="T83" fmla="*/ 36 h 76"/>
                  <a:gd name="T84" fmla="*/ 61 w 100"/>
                  <a:gd name="T85" fmla="*/ 28 h 76"/>
                  <a:gd name="T86" fmla="*/ 57 w 100"/>
                  <a:gd name="T87" fmla="*/ 21 h 76"/>
                  <a:gd name="T88" fmla="*/ 41 w 100"/>
                  <a:gd name="T89" fmla="*/ 17 h 76"/>
                  <a:gd name="T90" fmla="*/ 37 w 100"/>
                  <a:gd name="T91" fmla="*/ 14 h 76"/>
                  <a:gd name="T92" fmla="*/ 41 w 100"/>
                  <a:gd name="T93" fmla="*/ 9 h 76"/>
                  <a:gd name="T94" fmla="*/ 48 w 100"/>
                  <a:gd name="T95" fmla="*/ 7 h 76"/>
                  <a:gd name="T96" fmla="*/ 65 w 100"/>
                  <a:gd name="T97" fmla="*/ 7 h 76"/>
                  <a:gd name="T98" fmla="*/ 80 w 100"/>
                  <a:gd name="T99" fmla="*/ 13 h 76"/>
                  <a:gd name="T100" fmla="*/ 93 w 100"/>
                  <a:gd name="T101" fmla="*/ 15 h 76"/>
                  <a:gd name="T102" fmla="*/ 59 w 100"/>
                  <a:gd name="T103" fmla="*/ 49 h 76"/>
                  <a:gd name="T104" fmla="*/ 50 w 100"/>
                  <a:gd name="T105" fmla="*/ 49 h 76"/>
                  <a:gd name="T106" fmla="*/ 43 w 100"/>
                  <a:gd name="T107" fmla="*/ 42 h 76"/>
                  <a:gd name="T108" fmla="*/ 50 w 100"/>
                  <a:gd name="T109" fmla="*/ 43 h 76"/>
                  <a:gd name="T110" fmla="*/ 59 w 100"/>
                  <a:gd name="T111" fmla="*/ 4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0" h="76">
                    <a:moveTo>
                      <a:pt x="64" y="2"/>
                    </a:moveTo>
                    <a:lnTo>
                      <a:pt x="65" y="3"/>
                    </a:lnTo>
                    <a:lnTo>
                      <a:pt x="65" y="4"/>
                    </a:lnTo>
                    <a:lnTo>
                      <a:pt x="61" y="4"/>
                    </a:lnTo>
                    <a:lnTo>
                      <a:pt x="58" y="2"/>
                    </a:lnTo>
                    <a:lnTo>
                      <a:pt x="57" y="3"/>
                    </a:lnTo>
                    <a:lnTo>
                      <a:pt x="56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4" y="2"/>
                    </a:lnTo>
                    <a:close/>
                    <a:moveTo>
                      <a:pt x="95" y="14"/>
                    </a:moveTo>
                    <a:lnTo>
                      <a:pt x="96" y="15"/>
                    </a:lnTo>
                    <a:lnTo>
                      <a:pt x="97" y="23"/>
                    </a:lnTo>
                    <a:lnTo>
                      <a:pt x="98" y="25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99" y="36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5" y="44"/>
                    </a:lnTo>
                    <a:lnTo>
                      <a:pt x="97" y="46"/>
                    </a:lnTo>
                    <a:lnTo>
                      <a:pt x="97" y="48"/>
                    </a:lnTo>
                    <a:lnTo>
                      <a:pt x="96" y="51"/>
                    </a:lnTo>
                    <a:lnTo>
                      <a:pt x="94" y="54"/>
                    </a:lnTo>
                    <a:lnTo>
                      <a:pt x="92" y="55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9" y="59"/>
                    </a:lnTo>
                    <a:lnTo>
                      <a:pt x="92" y="62"/>
                    </a:lnTo>
                    <a:lnTo>
                      <a:pt x="96" y="65"/>
                    </a:lnTo>
                    <a:lnTo>
                      <a:pt x="97" y="68"/>
                    </a:lnTo>
                    <a:lnTo>
                      <a:pt x="96" y="70"/>
                    </a:lnTo>
                    <a:lnTo>
                      <a:pt x="95" y="76"/>
                    </a:lnTo>
                    <a:lnTo>
                      <a:pt x="93" y="73"/>
                    </a:lnTo>
                    <a:lnTo>
                      <a:pt x="89" y="71"/>
                    </a:lnTo>
                    <a:lnTo>
                      <a:pt x="87" y="70"/>
                    </a:lnTo>
                    <a:lnTo>
                      <a:pt x="85" y="69"/>
                    </a:lnTo>
                    <a:lnTo>
                      <a:pt x="70" y="69"/>
                    </a:lnTo>
                    <a:lnTo>
                      <a:pt x="68" y="70"/>
                    </a:lnTo>
                    <a:lnTo>
                      <a:pt x="67" y="71"/>
                    </a:lnTo>
                    <a:lnTo>
                      <a:pt x="65" y="71"/>
                    </a:lnTo>
                    <a:lnTo>
                      <a:pt x="61" y="72"/>
                    </a:lnTo>
                    <a:lnTo>
                      <a:pt x="57" y="72"/>
                    </a:lnTo>
                    <a:lnTo>
                      <a:pt x="47" y="70"/>
                    </a:lnTo>
                    <a:lnTo>
                      <a:pt x="43" y="69"/>
                    </a:lnTo>
                    <a:lnTo>
                      <a:pt x="39" y="68"/>
                    </a:lnTo>
                    <a:lnTo>
                      <a:pt x="34" y="69"/>
                    </a:lnTo>
                    <a:lnTo>
                      <a:pt x="30" y="69"/>
                    </a:lnTo>
                    <a:lnTo>
                      <a:pt x="26" y="71"/>
                    </a:lnTo>
                    <a:lnTo>
                      <a:pt x="23" y="73"/>
                    </a:lnTo>
                    <a:lnTo>
                      <a:pt x="23" y="75"/>
                    </a:lnTo>
                    <a:lnTo>
                      <a:pt x="21" y="76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3" y="65"/>
                    </a:lnTo>
                    <a:lnTo>
                      <a:pt x="1" y="63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7" y="53"/>
                    </a:lnTo>
                    <a:lnTo>
                      <a:pt x="9" y="53"/>
                    </a:lnTo>
                    <a:lnTo>
                      <a:pt x="14" y="54"/>
                    </a:lnTo>
                    <a:lnTo>
                      <a:pt x="18" y="55"/>
                    </a:lnTo>
                    <a:lnTo>
                      <a:pt x="22" y="56"/>
                    </a:lnTo>
                    <a:lnTo>
                      <a:pt x="28" y="57"/>
                    </a:lnTo>
                    <a:lnTo>
                      <a:pt x="32" y="58"/>
                    </a:lnTo>
                    <a:lnTo>
                      <a:pt x="55" y="61"/>
                    </a:lnTo>
                    <a:lnTo>
                      <a:pt x="60" y="62"/>
                    </a:lnTo>
                    <a:lnTo>
                      <a:pt x="61" y="61"/>
                    </a:lnTo>
                    <a:lnTo>
                      <a:pt x="63" y="60"/>
                    </a:lnTo>
                    <a:lnTo>
                      <a:pt x="64" y="59"/>
                    </a:lnTo>
                    <a:lnTo>
                      <a:pt x="66" y="57"/>
                    </a:lnTo>
                    <a:lnTo>
                      <a:pt x="73" y="57"/>
                    </a:lnTo>
                    <a:lnTo>
                      <a:pt x="74" y="56"/>
                    </a:lnTo>
                    <a:lnTo>
                      <a:pt x="75" y="55"/>
                    </a:lnTo>
                    <a:lnTo>
                      <a:pt x="75" y="53"/>
                    </a:lnTo>
                    <a:lnTo>
                      <a:pt x="71" y="50"/>
                    </a:lnTo>
                    <a:lnTo>
                      <a:pt x="65" y="45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60" y="32"/>
                    </a:lnTo>
                    <a:lnTo>
                      <a:pt x="61" y="28"/>
                    </a:lnTo>
                    <a:lnTo>
                      <a:pt x="63" y="24"/>
                    </a:lnTo>
                    <a:lnTo>
                      <a:pt x="57" y="21"/>
                    </a:lnTo>
                    <a:lnTo>
                      <a:pt x="50" y="18"/>
                    </a:lnTo>
                    <a:lnTo>
                      <a:pt x="41" y="17"/>
                    </a:lnTo>
                    <a:lnTo>
                      <a:pt x="38" y="16"/>
                    </a:lnTo>
                    <a:lnTo>
                      <a:pt x="37" y="14"/>
                    </a:lnTo>
                    <a:lnTo>
                      <a:pt x="38" y="11"/>
                    </a:lnTo>
                    <a:lnTo>
                      <a:pt x="41" y="9"/>
                    </a:lnTo>
                    <a:lnTo>
                      <a:pt x="45" y="8"/>
                    </a:lnTo>
                    <a:lnTo>
                      <a:pt x="48" y="7"/>
                    </a:lnTo>
                    <a:lnTo>
                      <a:pt x="57" y="6"/>
                    </a:lnTo>
                    <a:lnTo>
                      <a:pt x="65" y="7"/>
                    </a:lnTo>
                    <a:lnTo>
                      <a:pt x="72" y="11"/>
                    </a:lnTo>
                    <a:lnTo>
                      <a:pt x="80" y="13"/>
                    </a:lnTo>
                    <a:lnTo>
                      <a:pt x="89" y="14"/>
                    </a:lnTo>
                    <a:lnTo>
                      <a:pt x="93" y="15"/>
                    </a:lnTo>
                    <a:lnTo>
                      <a:pt x="95" y="14"/>
                    </a:lnTo>
                    <a:close/>
                    <a:moveTo>
                      <a:pt x="59" y="49"/>
                    </a:moveTo>
                    <a:lnTo>
                      <a:pt x="59" y="52"/>
                    </a:lnTo>
                    <a:lnTo>
                      <a:pt x="50" y="49"/>
                    </a:lnTo>
                    <a:lnTo>
                      <a:pt x="42" y="45"/>
                    </a:lnTo>
                    <a:lnTo>
                      <a:pt x="43" y="42"/>
                    </a:lnTo>
                    <a:lnTo>
                      <a:pt x="46" y="42"/>
                    </a:lnTo>
                    <a:lnTo>
                      <a:pt x="50" y="43"/>
                    </a:lnTo>
                    <a:lnTo>
                      <a:pt x="55" y="46"/>
                    </a:lnTo>
                    <a:lnTo>
                      <a:pt x="59" y="4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" name="Freeform 104">
                <a:extLst>
                  <a:ext uri="{FF2B5EF4-FFF2-40B4-BE49-F238E27FC236}">
                    <a16:creationId xmlns:a16="http://schemas.microsoft.com/office/drawing/2014/main" id="{9A24D52E-4CFA-468D-FE22-BEF325C0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5" y="2341"/>
                <a:ext cx="70" cy="42"/>
              </a:xfrm>
              <a:custGeom>
                <a:avLst/>
                <a:gdLst>
                  <a:gd name="T0" fmla="*/ 216 w 238"/>
                  <a:gd name="T1" fmla="*/ 8 h 144"/>
                  <a:gd name="T2" fmla="*/ 218 w 238"/>
                  <a:gd name="T3" fmla="*/ 14 h 144"/>
                  <a:gd name="T4" fmla="*/ 227 w 238"/>
                  <a:gd name="T5" fmla="*/ 22 h 144"/>
                  <a:gd name="T6" fmla="*/ 234 w 238"/>
                  <a:gd name="T7" fmla="*/ 23 h 144"/>
                  <a:gd name="T8" fmla="*/ 237 w 238"/>
                  <a:gd name="T9" fmla="*/ 29 h 144"/>
                  <a:gd name="T10" fmla="*/ 231 w 238"/>
                  <a:gd name="T11" fmla="*/ 40 h 144"/>
                  <a:gd name="T12" fmla="*/ 222 w 238"/>
                  <a:gd name="T13" fmla="*/ 41 h 144"/>
                  <a:gd name="T14" fmla="*/ 213 w 238"/>
                  <a:gd name="T15" fmla="*/ 48 h 144"/>
                  <a:gd name="T16" fmla="*/ 207 w 238"/>
                  <a:gd name="T17" fmla="*/ 60 h 144"/>
                  <a:gd name="T18" fmla="*/ 199 w 238"/>
                  <a:gd name="T19" fmla="*/ 74 h 144"/>
                  <a:gd name="T20" fmla="*/ 195 w 238"/>
                  <a:gd name="T21" fmla="*/ 83 h 144"/>
                  <a:gd name="T22" fmla="*/ 189 w 238"/>
                  <a:gd name="T23" fmla="*/ 96 h 144"/>
                  <a:gd name="T24" fmla="*/ 182 w 238"/>
                  <a:gd name="T25" fmla="*/ 103 h 144"/>
                  <a:gd name="T26" fmla="*/ 179 w 238"/>
                  <a:gd name="T27" fmla="*/ 112 h 144"/>
                  <a:gd name="T28" fmla="*/ 173 w 238"/>
                  <a:gd name="T29" fmla="*/ 119 h 144"/>
                  <a:gd name="T30" fmla="*/ 163 w 238"/>
                  <a:gd name="T31" fmla="*/ 122 h 144"/>
                  <a:gd name="T32" fmla="*/ 155 w 238"/>
                  <a:gd name="T33" fmla="*/ 123 h 144"/>
                  <a:gd name="T34" fmla="*/ 142 w 238"/>
                  <a:gd name="T35" fmla="*/ 124 h 144"/>
                  <a:gd name="T36" fmla="*/ 123 w 238"/>
                  <a:gd name="T37" fmla="*/ 123 h 144"/>
                  <a:gd name="T38" fmla="*/ 116 w 238"/>
                  <a:gd name="T39" fmla="*/ 129 h 144"/>
                  <a:gd name="T40" fmla="*/ 107 w 238"/>
                  <a:gd name="T41" fmla="*/ 132 h 144"/>
                  <a:gd name="T42" fmla="*/ 102 w 238"/>
                  <a:gd name="T43" fmla="*/ 134 h 144"/>
                  <a:gd name="T44" fmla="*/ 96 w 238"/>
                  <a:gd name="T45" fmla="*/ 136 h 144"/>
                  <a:gd name="T46" fmla="*/ 85 w 238"/>
                  <a:gd name="T47" fmla="*/ 142 h 144"/>
                  <a:gd name="T48" fmla="*/ 76 w 238"/>
                  <a:gd name="T49" fmla="*/ 143 h 144"/>
                  <a:gd name="T50" fmla="*/ 54 w 238"/>
                  <a:gd name="T51" fmla="*/ 138 h 144"/>
                  <a:gd name="T52" fmla="*/ 42 w 238"/>
                  <a:gd name="T53" fmla="*/ 132 h 144"/>
                  <a:gd name="T54" fmla="*/ 29 w 238"/>
                  <a:gd name="T55" fmla="*/ 119 h 144"/>
                  <a:gd name="T56" fmla="*/ 15 w 238"/>
                  <a:gd name="T57" fmla="*/ 106 h 144"/>
                  <a:gd name="T58" fmla="*/ 10 w 238"/>
                  <a:gd name="T59" fmla="*/ 97 h 144"/>
                  <a:gd name="T60" fmla="*/ 7 w 238"/>
                  <a:gd name="T61" fmla="*/ 90 h 144"/>
                  <a:gd name="T62" fmla="*/ 8 w 238"/>
                  <a:gd name="T63" fmla="*/ 81 h 144"/>
                  <a:gd name="T64" fmla="*/ 13 w 238"/>
                  <a:gd name="T65" fmla="*/ 78 h 144"/>
                  <a:gd name="T66" fmla="*/ 12 w 238"/>
                  <a:gd name="T67" fmla="*/ 73 h 144"/>
                  <a:gd name="T68" fmla="*/ 12 w 238"/>
                  <a:gd name="T69" fmla="*/ 62 h 144"/>
                  <a:gd name="T70" fmla="*/ 18 w 238"/>
                  <a:gd name="T71" fmla="*/ 58 h 144"/>
                  <a:gd name="T72" fmla="*/ 12 w 238"/>
                  <a:gd name="T73" fmla="*/ 47 h 144"/>
                  <a:gd name="T74" fmla="*/ 16 w 238"/>
                  <a:gd name="T75" fmla="*/ 42 h 144"/>
                  <a:gd name="T76" fmla="*/ 24 w 238"/>
                  <a:gd name="T77" fmla="*/ 46 h 144"/>
                  <a:gd name="T78" fmla="*/ 34 w 238"/>
                  <a:gd name="T79" fmla="*/ 44 h 144"/>
                  <a:gd name="T80" fmla="*/ 33 w 238"/>
                  <a:gd name="T81" fmla="*/ 36 h 144"/>
                  <a:gd name="T82" fmla="*/ 38 w 238"/>
                  <a:gd name="T83" fmla="*/ 28 h 144"/>
                  <a:gd name="T84" fmla="*/ 48 w 238"/>
                  <a:gd name="T85" fmla="*/ 35 h 144"/>
                  <a:gd name="T86" fmla="*/ 72 w 238"/>
                  <a:gd name="T87" fmla="*/ 41 h 144"/>
                  <a:gd name="T88" fmla="*/ 94 w 238"/>
                  <a:gd name="T89" fmla="*/ 37 h 144"/>
                  <a:gd name="T90" fmla="*/ 99 w 238"/>
                  <a:gd name="T91" fmla="*/ 26 h 144"/>
                  <a:gd name="T92" fmla="*/ 122 w 238"/>
                  <a:gd name="T93" fmla="*/ 18 h 144"/>
                  <a:gd name="T94" fmla="*/ 133 w 238"/>
                  <a:gd name="T95" fmla="*/ 22 h 144"/>
                  <a:gd name="T96" fmla="*/ 153 w 238"/>
                  <a:gd name="T97" fmla="*/ 3 h 144"/>
                  <a:gd name="T98" fmla="*/ 171 w 238"/>
                  <a:gd name="T99" fmla="*/ 2 h 144"/>
                  <a:gd name="T100" fmla="*/ 188 w 238"/>
                  <a:gd name="T101" fmla="*/ 0 h 144"/>
                  <a:gd name="T102" fmla="*/ 194 w 238"/>
                  <a:gd name="T103" fmla="*/ 7 h 144"/>
                  <a:gd name="T104" fmla="*/ 199 w 238"/>
                  <a:gd name="T105" fmla="*/ 1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" h="144">
                    <a:moveTo>
                      <a:pt x="212" y="8"/>
                    </a:moveTo>
                    <a:lnTo>
                      <a:pt x="215" y="7"/>
                    </a:lnTo>
                    <a:lnTo>
                      <a:pt x="215" y="7"/>
                    </a:lnTo>
                    <a:lnTo>
                      <a:pt x="216" y="8"/>
                    </a:lnTo>
                    <a:lnTo>
                      <a:pt x="216" y="10"/>
                    </a:lnTo>
                    <a:lnTo>
                      <a:pt x="217" y="10"/>
                    </a:lnTo>
                    <a:lnTo>
                      <a:pt x="217" y="12"/>
                    </a:lnTo>
                    <a:lnTo>
                      <a:pt x="218" y="14"/>
                    </a:lnTo>
                    <a:lnTo>
                      <a:pt x="219" y="16"/>
                    </a:lnTo>
                    <a:lnTo>
                      <a:pt x="222" y="16"/>
                    </a:lnTo>
                    <a:lnTo>
                      <a:pt x="225" y="18"/>
                    </a:lnTo>
                    <a:lnTo>
                      <a:pt x="227" y="22"/>
                    </a:lnTo>
                    <a:lnTo>
                      <a:pt x="231" y="24"/>
                    </a:lnTo>
                    <a:lnTo>
                      <a:pt x="231" y="24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4" y="24"/>
                    </a:lnTo>
                    <a:lnTo>
                      <a:pt x="236" y="26"/>
                    </a:lnTo>
                    <a:lnTo>
                      <a:pt x="237" y="27"/>
                    </a:lnTo>
                    <a:lnTo>
                      <a:pt x="237" y="29"/>
                    </a:lnTo>
                    <a:lnTo>
                      <a:pt x="237" y="31"/>
                    </a:lnTo>
                    <a:lnTo>
                      <a:pt x="238" y="32"/>
                    </a:lnTo>
                    <a:lnTo>
                      <a:pt x="237" y="33"/>
                    </a:lnTo>
                    <a:lnTo>
                      <a:pt x="231" y="40"/>
                    </a:lnTo>
                    <a:lnTo>
                      <a:pt x="228" y="41"/>
                    </a:lnTo>
                    <a:lnTo>
                      <a:pt x="227" y="42"/>
                    </a:lnTo>
                    <a:lnTo>
                      <a:pt x="224" y="41"/>
                    </a:lnTo>
                    <a:lnTo>
                      <a:pt x="222" y="41"/>
                    </a:lnTo>
                    <a:lnTo>
                      <a:pt x="219" y="43"/>
                    </a:lnTo>
                    <a:lnTo>
                      <a:pt x="217" y="43"/>
                    </a:lnTo>
                    <a:lnTo>
                      <a:pt x="216" y="45"/>
                    </a:lnTo>
                    <a:lnTo>
                      <a:pt x="213" y="48"/>
                    </a:lnTo>
                    <a:lnTo>
                      <a:pt x="211" y="51"/>
                    </a:lnTo>
                    <a:lnTo>
                      <a:pt x="208" y="53"/>
                    </a:lnTo>
                    <a:lnTo>
                      <a:pt x="207" y="55"/>
                    </a:lnTo>
                    <a:lnTo>
                      <a:pt x="207" y="60"/>
                    </a:lnTo>
                    <a:lnTo>
                      <a:pt x="205" y="62"/>
                    </a:lnTo>
                    <a:lnTo>
                      <a:pt x="203" y="64"/>
                    </a:lnTo>
                    <a:lnTo>
                      <a:pt x="202" y="65"/>
                    </a:lnTo>
                    <a:lnTo>
                      <a:pt x="199" y="74"/>
                    </a:lnTo>
                    <a:lnTo>
                      <a:pt x="197" y="76"/>
                    </a:lnTo>
                    <a:lnTo>
                      <a:pt x="195" y="79"/>
                    </a:lnTo>
                    <a:lnTo>
                      <a:pt x="195" y="80"/>
                    </a:lnTo>
                    <a:lnTo>
                      <a:pt x="195" y="83"/>
                    </a:lnTo>
                    <a:lnTo>
                      <a:pt x="192" y="87"/>
                    </a:lnTo>
                    <a:lnTo>
                      <a:pt x="189" y="92"/>
                    </a:lnTo>
                    <a:lnTo>
                      <a:pt x="189" y="93"/>
                    </a:lnTo>
                    <a:lnTo>
                      <a:pt x="189" y="96"/>
                    </a:lnTo>
                    <a:lnTo>
                      <a:pt x="186" y="99"/>
                    </a:lnTo>
                    <a:lnTo>
                      <a:pt x="185" y="100"/>
                    </a:lnTo>
                    <a:lnTo>
                      <a:pt x="183" y="101"/>
                    </a:lnTo>
                    <a:lnTo>
                      <a:pt x="182" y="103"/>
                    </a:lnTo>
                    <a:lnTo>
                      <a:pt x="181" y="107"/>
                    </a:lnTo>
                    <a:lnTo>
                      <a:pt x="181" y="109"/>
                    </a:lnTo>
                    <a:lnTo>
                      <a:pt x="181" y="111"/>
                    </a:lnTo>
                    <a:lnTo>
                      <a:pt x="179" y="112"/>
                    </a:lnTo>
                    <a:lnTo>
                      <a:pt x="178" y="114"/>
                    </a:lnTo>
                    <a:lnTo>
                      <a:pt x="177" y="116"/>
                    </a:lnTo>
                    <a:lnTo>
                      <a:pt x="176" y="117"/>
                    </a:lnTo>
                    <a:lnTo>
                      <a:pt x="173" y="119"/>
                    </a:lnTo>
                    <a:lnTo>
                      <a:pt x="166" y="118"/>
                    </a:lnTo>
                    <a:lnTo>
                      <a:pt x="163" y="119"/>
                    </a:lnTo>
                    <a:lnTo>
                      <a:pt x="163" y="121"/>
                    </a:lnTo>
                    <a:lnTo>
                      <a:pt x="163" y="122"/>
                    </a:lnTo>
                    <a:lnTo>
                      <a:pt x="162" y="123"/>
                    </a:lnTo>
                    <a:lnTo>
                      <a:pt x="160" y="124"/>
                    </a:lnTo>
                    <a:lnTo>
                      <a:pt x="158" y="125"/>
                    </a:lnTo>
                    <a:lnTo>
                      <a:pt x="155" y="123"/>
                    </a:lnTo>
                    <a:lnTo>
                      <a:pt x="147" y="125"/>
                    </a:lnTo>
                    <a:lnTo>
                      <a:pt x="145" y="126"/>
                    </a:lnTo>
                    <a:lnTo>
                      <a:pt x="144" y="125"/>
                    </a:lnTo>
                    <a:lnTo>
                      <a:pt x="142" y="124"/>
                    </a:lnTo>
                    <a:lnTo>
                      <a:pt x="135" y="123"/>
                    </a:lnTo>
                    <a:lnTo>
                      <a:pt x="131" y="124"/>
                    </a:lnTo>
                    <a:lnTo>
                      <a:pt x="127" y="124"/>
                    </a:lnTo>
                    <a:lnTo>
                      <a:pt x="123" y="123"/>
                    </a:lnTo>
                    <a:lnTo>
                      <a:pt x="120" y="124"/>
                    </a:lnTo>
                    <a:lnTo>
                      <a:pt x="118" y="127"/>
                    </a:lnTo>
                    <a:lnTo>
                      <a:pt x="117" y="128"/>
                    </a:lnTo>
                    <a:lnTo>
                      <a:pt x="116" y="129"/>
                    </a:lnTo>
                    <a:lnTo>
                      <a:pt x="113" y="130"/>
                    </a:lnTo>
                    <a:lnTo>
                      <a:pt x="111" y="131"/>
                    </a:lnTo>
                    <a:lnTo>
                      <a:pt x="109" y="132"/>
                    </a:lnTo>
                    <a:lnTo>
                      <a:pt x="107" y="132"/>
                    </a:lnTo>
                    <a:lnTo>
                      <a:pt x="105" y="131"/>
                    </a:lnTo>
                    <a:lnTo>
                      <a:pt x="104" y="131"/>
                    </a:lnTo>
                    <a:lnTo>
                      <a:pt x="103" y="132"/>
                    </a:lnTo>
                    <a:lnTo>
                      <a:pt x="102" y="134"/>
                    </a:lnTo>
                    <a:lnTo>
                      <a:pt x="99" y="135"/>
                    </a:lnTo>
                    <a:lnTo>
                      <a:pt x="98" y="135"/>
                    </a:lnTo>
                    <a:lnTo>
                      <a:pt x="98" y="135"/>
                    </a:lnTo>
                    <a:lnTo>
                      <a:pt x="96" y="136"/>
                    </a:lnTo>
                    <a:lnTo>
                      <a:pt x="92" y="137"/>
                    </a:lnTo>
                    <a:lnTo>
                      <a:pt x="90" y="136"/>
                    </a:lnTo>
                    <a:lnTo>
                      <a:pt x="86" y="141"/>
                    </a:lnTo>
                    <a:lnTo>
                      <a:pt x="85" y="142"/>
                    </a:lnTo>
                    <a:lnTo>
                      <a:pt x="82" y="143"/>
                    </a:lnTo>
                    <a:lnTo>
                      <a:pt x="79" y="144"/>
                    </a:lnTo>
                    <a:lnTo>
                      <a:pt x="77" y="143"/>
                    </a:lnTo>
                    <a:lnTo>
                      <a:pt x="76" y="143"/>
                    </a:lnTo>
                    <a:lnTo>
                      <a:pt x="65" y="143"/>
                    </a:lnTo>
                    <a:lnTo>
                      <a:pt x="60" y="142"/>
                    </a:lnTo>
                    <a:lnTo>
                      <a:pt x="56" y="140"/>
                    </a:lnTo>
                    <a:lnTo>
                      <a:pt x="54" y="138"/>
                    </a:lnTo>
                    <a:lnTo>
                      <a:pt x="53" y="136"/>
                    </a:lnTo>
                    <a:lnTo>
                      <a:pt x="50" y="135"/>
                    </a:lnTo>
                    <a:lnTo>
                      <a:pt x="46" y="134"/>
                    </a:lnTo>
                    <a:lnTo>
                      <a:pt x="42" y="132"/>
                    </a:lnTo>
                    <a:lnTo>
                      <a:pt x="40" y="128"/>
                    </a:lnTo>
                    <a:lnTo>
                      <a:pt x="37" y="125"/>
                    </a:lnTo>
                    <a:lnTo>
                      <a:pt x="33" y="122"/>
                    </a:lnTo>
                    <a:lnTo>
                      <a:pt x="29" y="119"/>
                    </a:lnTo>
                    <a:lnTo>
                      <a:pt x="27" y="114"/>
                    </a:lnTo>
                    <a:lnTo>
                      <a:pt x="23" y="111"/>
                    </a:lnTo>
                    <a:lnTo>
                      <a:pt x="16" y="107"/>
                    </a:lnTo>
                    <a:lnTo>
                      <a:pt x="15" y="106"/>
                    </a:lnTo>
                    <a:lnTo>
                      <a:pt x="14" y="105"/>
                    </a:lnTo>
                    <a:lnTo>
                      <a:pt x="11" y="101"/>
                    </a:lnTo>
                    <a:lnTo>
                      <a:pt x="10" y="99"/>
                    </a:lnTo>
                    <a:lnTo>
                      <a:pt x="10" y="97"/>
                    </a:lnTo>
                    <a:lnTo>
                      <a:pt x="9" y="96"/>
                    </a:lnTo>
                    <a:lnTo>
                      <a:pt x="8" y="95"/>
                    </a:lnTo>
                    <a:lnTo>
                      <a:pt x="8" y="92"/>
                    </a:lnTo>
                    <a:lnTo>
                      <a:pt x="7" y="90"/>
                    </a:lnTo>
                    <a:lnTo>
                      <a:pt x="6" y="88"/>
                    </a:lnTo>
                    <a:lnTo>
                      <a:pt x="0" y="88"/>
                    </a:lnTo>
                    <a:lnTo>
                      <a:pt x="5" y="82"/>
                    </a:lnTo>
                    <a:lnTo>
                      <a:pt x="8" y="81"/>
                    </a:lnTo>
                    <a:lnTo>
                      <a:pt x="11" y="81"/>
                    </a:lnTo>
                    <a:lnTo>
                      <a:pt x="12" y="80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4" y="74"/>
                    </a:lnTo>
                    <a:lnTo>
                      <a:pt x="13" y="74"/>
                    </a:lnTo>
                    <a:lnTo>
                      <a:pt x="12" y="73"/>
                    </a:lnTo>
                    <a:lnTo>
                      <a:pt x="11" y="69"/>
                    </a:lnTo>
                    <a:lnTo>
                      <a:pt x="12" y="68"/>
                    </a:lnTo>
                    <a:lnTo>
                      <a:pt x="13" y="67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5" y="60"/>
                    </a:lnTo>
                    <a:lnTo>
                      <a:pt x="17" y="59"/>
                    </a:lnTo>
                    <a:lnTo>
                      <a:pt x="18" y="58"/>
                    </a:lnTo>
                    <a:lnTo>
                      <a:pt x="19" y="56"/>
                    </a:lnTo>
                    <a:lnTo>
                      <a:pt x="20" y="53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11" y="46"/>
                    </a:lnTo>
                    <a:lnTo>
                      <a:pt x="13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9" y="43"/>
                    </a:lnTo>
                    <a:lnTo>
                      <a:pt x="23" y="45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31" y="45"/>
                    </a:lnTo>
                    <a:lnTo>
                      <a:pt x="34" y="44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6"/>
                    </a:lnTo>
                    <a:lnTo>
                      <a:pt x="34" y="34"/>
                    </a:lnTo>
                    <a:lnTo>
                      <a:pt x="35" y="31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41" y="29"/>
                    </a:lnTo>
                    <a:lnTo>
                      <a:pt x="42" y="29"/>
                    </a:lnTo>
                    <a:lnTo>
                      <a:pt x="43" y="30"/>
                    </a:lnTo>
                    <a:lnTo>
                      <a:pt x="48" y="35"/>
                    </a:lnTo>
                    <a:lnTo>
                      <a:pt x="54" y="39"/>
                    </a:lnTo>
                    <a:lnTo>
                      <a:pt x="58" y="41"/>
                    </a:lnTo>
                    <a:lnTo>
                      <a:pt x="65" y="41"/>
                    </a:lnTo>
                    <a:lnTo>
                      <a:pt x="72" y="41"/>
                    </a:lnTo>
                    <a:lnTo>
                      <a:pt x="83" y="41"/>
                    </a:lnTo>
                    <a:lnTo>
                      <a:pt x="92" y="40"/>
                    </a:lnTo>
                    <a:lnTo>
                      <a:pt x="93" y="39"/>
                    </a:lnTo>
                    <a:lnTo>
                      <a:pt x="94" y="37"/>
                    </a:lnTo>
                    <a:lnTo>
                      <a:pt x="93" y="35"/>
                    </a:lnTo>
                    <a:lnTo>
                      <a:pt x="93" y="32"/>
                    </a:lnTo>
                    <a:lnTo>
                      <a:pt x="94" y="29"/>
                    </a:lnTo>
                    <a:lnTo>
                      <a:pt x="99" y="26"/>
                    </a:lnTo>
                    <a:lnTo>
                      <a:pt x="111" y="25"/>
                    </a:lnTo>
                    <a:lnTo>
                      <a:pt x="118" y="23"/>
                    </a:lnTo>
                    <a:lnTo>
                      <a:pt x="119" y="21"/>
                    </a:lnTo>
                    <a:lnTo>
                      <a:pt x="122" y="18"/>
                    </a:lnTo>
                    <a:lnTo>
                      <a:pt x="124" y="17"/>
                    </a:lnTo>
                    <a:lnTo>
                      <a:pt x="127" y="19"/>
                    </a:lnTo>
                    <a:lnTo>
                      <a:pt x="130" y="21"/>
                    </a:lnTo>
                    <a:lnTo>
                      <a:pt x="133" y="22"/>
                    </a:lnTo>
                    <a:lnTo>
                      <a:pt x="135" y="21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3" y="3"/>
                    </a:lnTo>
                    <a:lnTo>
                      <a:pt x="154" y="1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1" y="2"/>
                    </a:lnTo>
                    <a:lnTo>
                      <a:pt x="174" y="2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90" y="2"/>
                    </a:lnTo>
                    <a:lnTo>
                      <a:pt x="192" y="3"/>
                    </a:lnTo>
                    <a:lnTo>
                      <a:pt x="193" y="5"/>
                    </a:lnTo>
                    <a:lnTo>
                      <a:pt x="194" y="7"/>
                    </a:lnTo>
                    <a:lnTo>
                      <a:pt x="195" y="8"/>
                    </a:lnTo>
                    <a:lnTo>
                      <a:pt x="196" y="9"/>
                    </a:lnTo>
                    <a:lnTo>
                      <a:pt x="197" y="11"/>
                    </a:lnTo>
                    <a:lnTo>
                      <a:pt x="199" y="11"/>
                    </a:lnTo>
                    <a:lnTo>
                      <a:pt x="211" y="8"/>
                    </a:lnTo>
                    <a:lnTo>
                      <a:pt x="212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" name="Freeform 105">
                <a:extLst>
                  <a:ext uri="{FF2B5EF4-FFF2-40B4-BE49-F238E27FC236}">
                    <a16:creationId xmlns:a16="http://schemas.microsoft.com/office/drawing/2014/main" id="{85C35A86-E443-11CF-BDC9-36AAA2AC39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8" y="2849"/>
                <a:ext cx="470" cy="173"/>
              </a:xfrm>
              <a:custGeom>
                <a:avLst/>
                <a:gdLst>
                  <a:gd name="T0" fmla="*/ 875 w 1606"/>
                  <a:gd name="T1" fmla="*/ 564 h 589"/>
                  <a:gd name="T2" fmla="*/ 997 w 1606"/>
                  <a:gd name="T3" fmla="*/ 551 h 589"/>
                  <a:gd name="T4" fmla="*/ 851 w 1606"/>
                  <a:gd name="T5" fmla="*/ 512 h 589"/>
                  <a:gd name="T6" fmla="*/ 995 w 1606"/>
                  <a:gd name="T7" fmla="*/ 506 h 589"/>
                  <a:gd name="T8" fmla="*/ 1050 w 1606"/>
                  <a:gd name="T9" fmla="*/ 498 h 589"/>
                  <a:gd name="T10" fmla="*/ 887 w 1606"/>
                  <a:gd name="T11" fmla="*/ 496 h 589"/>
                  <a:gd name="T12" fmla="*/ 819 w 1606"/>
                  <a:gd name="T13" fmla="*/ 496 h 589"/>
                  <a:gd name="T14" fmla="*/ 763 w 1606"/>
                  <a:gd name="T15" fmla="*/ 504 h 589"/>
                  <a:gd name="T16" fmla="*/ 677 w 1606"/>
                  <a:gd name="T17" fmla="*/ 490 h 589"/>
                  <a:gd name="T18" fmla="*/ 1502 w 1606"/>
                  <a:gd name="T19" fmla="*/ 474 h 589"/>
                  <a:gd name="T20" fmla="*/ 671 w 1606"/>
                  <a:gd name="T21" fmla="*/ 454 h 589"/>
                  <a:gd name="T22" fmla="*/ 1387 w 1606"/>
                  <a:gd name="T23" fmla="*/ 438 h 589"/>
                  <a:gd name="T24" fmla="*/ 467 w 1606"/>
                  <a:gd name="T25" fmla="*/ 433 h 589"/>
                  <a:gd name="T26" fmla="*/ 674 w 1606"/>
                  <a:gd name="T27" fmla="*/ 479 h 589"/>
                  <a:gd name="T28" fmla="*/ 386 w 1606"/>
                  <a:gd name="T29" fmla="*/ 448 h 589"/>
                  <a:gd name="T30" fmla="*/ 615 w 1606"/>
                  <a:gd name="T31" fmla="*/ 409 h 589"/>
                  <a:gd name="T32" fmla="*/ 1321 w 1606"/>
                  <a:gd name="T33" fmla="*/ 416 h 589"/>
                  <a:gd name="T34" fmla="*/ 967 w 1606"/>
                  <a:gd name="T35" fmla="*/ 379 h 589"/>
                  <a:gd name="T36" fmla="*/ 980 w 1606"/>
                  <a:gd name="T37" fmla="*/ 354 h 589"/>
                  <a:gd name="T38" fmla="*/ 733 w 1606"/>
                  <a:gd name="T39" fmla="*/ 348 h 589"/>
                  <a:gd name="T40" fmla="*/ 405 w 1606"/>
                  <a:gd name="T41" fmla="*/ 309 h 589"/>
                  <a:gd name="T42" fmla="*/ 1153 w 1606"/>
                  <a:gd name="T43" fmla="*/ 318 h 589"/>
                  <a:gd name="T44" fmla="*/ 434 w 1606"/>
                  <a:gd name="T45" fmla="*/ 309 h 589"/>
                  <a:gd name="T46" fmla="*/ 1003 w 1606"/>
                  <a:gd name="T47" fmla="*/ 276 h 589"/>
                  <a:gd name="T48" fmla="*/ 1033 w 1606"/>
                  <a:gd name="T49" fmla="*/ 275 h 589"/>
                  <a:gd name="T50" fmla="*/ 377 w 1606"/>
                  <a:gd name="T51" fmla="*/ 293 h 589"/>
                  <a:gd name="T52" fmla="*/ 983 w 1606"/>
                  <a:gd name="T53" fmla="*/ 247 h 589"/>
                  <a:gd name="T54" fmla="*/ 119 w 1606"/>
                  <a:gd name="T55" fmla="*/ 248 h 589"/>
                  <a:gd name="T56" fmla="*/ 1428 w 1606"/>
                  <a:gd name="T57" fmla="*/ 248 h 589"/>
                  <a:gd name="T58" fmla="*/ 1366 w 1606"/>
                  <a:gd name="T59" fmla="*/ 279 h 589"/>
                  <a:gd name="T60" fmla="*/ 1577 w 1606"/>
                  <a:gd name="T61" fmla="*/ 288 h 589"/>
                  <a:gd name="T62" fmla="*/ 1559 w 1606"/>
                  <a:gd name="T63" fmla="*/ 491 h 589"/>
                  <a:gd name="T64" fmla="*/ 1504 w 1606"/>
                  <a:gd name="T65" fmla="*/ 405 h 589"/>
                  <a:gd name="T66" fmla="*/ 1351 w 1606"/>
                  <a:gd name="T67" fmla="*/ 314 h 589"/>
                  <a:gd name="T68" fmla="*/ 1343 w 1606"/>
                  <a:gd name="T69" fmla="*/ 284 h 589"/>
                  <a:gd name="T70" fmla="*/ 320 w 1606"/>
                  <a:gd name="T71" fmla="*/ 220 h 589"/>
                  <a:gd name="T72" fmla="*/ 1262 w 1606"/>
                  <a:gd name="T73" fmla="*/ 219 h 589"/>
                  <a:gd name="T74" fmla="*/ 324 w 1606"/>
                  <a:gd name="T75" fmla="*/ 213 h 589"/>
                  <a:gd name="T76" fmla="*/ 286 w 1606"/>
                  <a:gd name="T77" fmla="*/ 179 h 589"/>
                  <a:gd name="T78" fmla="*/ 266 w 1606"/>
                  <a:gd name="T79" fmla="*/ 166 h 589"/>
                  <a:gd name="T80" fmla="*/ 95 w 1606"/>
                  <a:gd name="T81" fmla="*/ 176 h 589"/>
                  <a:gd name="T82" fmla="*/ 886 w 1606"/>
                  <a:gd name="T83" fmla="*/ 189 h 589"/>
                  <a:gd name="T84" fmla="*/ 966 w 1606"/>
                  <a:gd name="T85" fmla="*/ 244 h 589"/>
                  <a:gd name="T86" fmla="*/ 964 w 1606"/>
                  <a:gd name="T87" fmla="*/ 361 h 589"/>
                  <a:gd name="T88" fmla="*/ 873 w 1606"/>
                  <a:gd name="T89" fmla="*/ 401 h 589"/>
                  <a:gd name="T90" fmla="*/ 865 w 1606"/>
                  <a:gd name="T91" fmla="*/ 233 h 589"/>
                  <a:gd name="T92" fmla="*/ 1029 w 1606"/>
                  <a:gd name="T93" fmla="*/ 164 h 589"/>
                  <a:gd name="T94" fmla="*/ 1174 w 1606"/>
                  <a:gd name="T95" fmla="*/ 189 h 589"/>
                  <a:gd name="T96" fmla="*/ 1147 w 1606"/>
                  <a:gd name="T97" fmla="*/ 139 h 589"/>
                  <a:gd name="T98" fmla="*/ 33 w 1606"/>
                  <a:gd name="T99" fmla="*/ 112 h 589"/>
                  <a:gd name="T100" fmla="*/ 1110 w 1606"/>
                  <a:gd name="T101" fmla="*/ 74 h 589"/>
                  <a:gd name="T102" fmla="*/ 783 w 1606"/>
                  <a:gd name="T103" fmla="*/ 76 h 589"/>
                  <a:gd name="T104" fmla="*/ 792 w 1606"/>
                  <a:gd name="T105" fmla="*/ 180 h 589"/>
                  <a:gd name="T106" fmla="*/ 735 w 1606"/>
                  <a:gd name="T107" fmla="*/ 311 h 589"/>
                  <a:gd name="T108" fmla="*/ 576 w 1606"/>
                  <a:gd name="T109" fmla="*/ 310 h 589"/>
                  <a:gd name="T110" fmla="*/ 481 w 1606"/>
                  <a:gd name="T111" fmla="*/ 175 h 589"/>
                  <a:gd name="T112" fmla="*/ 642 w 1606"/>
                  <a:gd name="T113" fmla="*/ 161 h 589"/>
                  <a:gd name="T114" fmla="*/ 724 w 1606"/>
                  <a:gd name="T115" fmla="*/ 55 h 589"/>
                  <a:gd name="T116" fmla="*/ 179 w 1606"/>
                  <a:gd name="T117" fmla="*/ 121 h 589"/>
                  <a:gd name="T118" fmla="*/ 291 w 1606"/>
                  <a:gd name="T119" fmla="*/ 223 h 589"/>
                  <a:gd name="T120" fmla="*/ 367 w 1606"/>
                  <a:gd name="T121" fmla="*/ 410 h 589"/>
                  <a:gd name="T122" fmla="*/ 139 w 1606"/>
                  <a:gd name="T123" fmla="*/ 194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06" h="589">
                    <a:moveTo>
                      <a:pt x="973" y="589"/>
                    </a:moveTo>
                    <a:lnTo>
                      <a:pt x="970" y="589"/>
                    </a:lnTo>
                    <a:lnTo>
                      <a:pt x="969" y="589"/>
                    </a:lnTo>
                    <a:lnTo>
                      <a:pt x="969" y="586"/>
                    </a:lnTo>
                    <a:lnTo>
                      <a:pt x="970" y="584"/>
                    </a:lnTo>
                    <a:lnTo>
                      <a:pt x="977" y="582"/>
                    </a:lnTo>
                    <a:lnTo>
                      <a:pt x="980" y="579"/>
                    </a:lnTo>
                    <a:lnTo>
                      <a:pt x="984" y="575"/>
                    </a:lnTo>
                    <a:lnTo>
                      <a:pt x="987" y="574"/>
                    </a:lnTo>
                    <a:lnTo>
                      <a:pt x="988" y="574"/>
                    </a:lnTo>
                    <a:lnTo>
                      <a:pt x="988" y="574"/>
                    </a:lnTo>
                    <a:lnTo>
                      <a:pt x="989" y="577"/>
                    </a:lnTo>
                    <a:lnTo>
                      <a:pt x="990" y="579"/>
                    </a:lnTo>
                    <a:lnTo>
                      <a:pt x="990" y="580"/>
                    </a:lnTo>
                    <a:lnTo>
                      <a:pt x="986" y="582"/>
                    </a:lnTo>
                    <a:lnTo>
                      <a:pt x="983" y="585"/>
                    </a:lnTo>
                    <a:lnTo>
                      <a:pt x="975" y="588"/>
                    </a:lnTo>
                    <a:lnTo>
                      <a:pt x="973" y="589"/>
                    </a:lnTo>
                    <a:close/>
                    <a:moveTo>
                      <a:pt x="936" y="578"/>
                    </a:moveTo>
                    <a:lnTo>
                      <a:pt x="934" y="578"/>
                    </a:lnTo>
                    <a:lnTo>
                      <a:pt x="930" y="577"/>
                    </a:lnTo>
                    <a:lnTo>
                      <a:pt x="930" y="576"/>
                    </a:lnTo>
                    <a:lnTo>
                      <a:pt x="933" y="575"/>
                    </a:lnTo>
                    <a:lnTo>
                      <a:pt x="935" y="572"/>
                    </a:lnTo>
                    <a:lnTo>
                      <a:pt x="938" y="572"/>
                    </a:lnTo>
                    <a:lnTo>
                      <a:pt x="940" y="573"/>
                    </a:lnTo>
                    <a:lnTo>
                      <a:pt x="939" y="576"/>
                    </a:lnTo>
                    <a:lnTo>
                      <a:pt x="936" y="578"/>
                    </a:lnTo>
                    <a:close/>
                    <a:moveTo>
                      <a:pt x="990" y="568"/>
                    </a:moveTo>
                    <a:lnTo>
                      <a:pt x="987" y="569"/>
                    </a:lnTo>
                    <a:lnTo>
                      <a:pt x="987" y="566"/>
                    </a:lnTo>
                    <a:lnTo>
                      <a:pt x="989" y="563"/>
                    </a:lnTo>
                    <a:lnTo>
                      <a:pt x="991" y="562"/>
                    </a:lnTo>
                    <a:lnTo>
                      <a:pt x="992" y="563"/>
                    </a:lnTo>
                    <a:lnTo>
                      <a:pt x="993" y="564"/>
                    </a:lnTo>
                    <a:lnTo>
                      <a:pt x="989" y="565"/>
                    </a:lnTo>
                    <a:lnTo>
                      <a:pt x="990" y="568"/>
                    </a:lnTo>
                    <a:close/>
                    <a:moveTo>
                      <a:pt x="870" y="535"/>
                    </a:moveTo>
                    <a:lnTo>
                      <a:pt x="872" y="536"/>
                    </a:lnTo>
                    <a:lnTo>
                      <a:pt x="878" y="539"/>
                    </a:lnTo>
                    <a:lnTo>
                      <a:pt x="879" y="541"/>
                    </a:lnTo>
                    <a:lnTo>
                      <a:pt x="879" y="543"/>
                    </a:lnTo>
                    <a:lnTo>
                      <a:pt x="880" y="544"/>
                    </a:lnTo>
                    <a:lnTo>
                      <a:pt x="883" y="545"/>
                    </a:lnTo>
                    <a:lnTo>
                      <a:pt x="885" y="544"/>
                    </a:lnTo>
                    <a:lnTo>
                      <a:pt x="888" y="545"/>
                    </a:lnTo>
                    <a:lnTo>
                      <a:pt x="889" y="547"/>
                    </a:lnTo>
                    <a:lnTo>
                      <a:pt x="892" y="550"/>
                    </a:lnTo>
                    <a:lnTo>
                      <a:pt x="894" y="553"/>
                    </a:lnTo>
                    <a:lnTo>
                      <a:pt x="897" y="555"/>
                    </a:lnTo>
                    <a:lnTo>
                      <a:pt x="899" y="558"/>
                    </a:lnTo>
                    <a:lnTo>
                      <a:pt x="898" y="561"/>
                    </a:lnTo>
                    <a:lnTo>
                      <a:pt x="894" y="564"/>
                    </a:lnTo>
                    <a:lnTo>
                      <a:pt x="892" y="565"/>
                    </a:lnTo>
                    <a:lnTo>
                      <a:pt x="890" y="565"/>
                    </a:lnTo>
                    <a:lnTo>
                      <a:pt x="885" y="567"/>
                    </a:lnTo>
                    <a:lnTo>
                      <a:pt x="884" y="566"/>
                    </a:lnTo>
                    <a:lnTo>
                      <a:pt x="879" y="565"/>
                    </a:lnTo>
                    <a:lnTo>
                      <a:pt x="875" y="564"/>
                    </a:lnTo>
                    <a:lnTo>
                      <a:pt x="872" y="561"/>
                    </a:lnTo>
                    <a:lnTo>
                      <a:pt x="870" y="558"/>
                    </a:lnTo>
                    <a:lnTo>
                      <a:pt x="867" y="556"/>
                    </a:lnTo>
                    <a:lnTo>
                      <a:pt x="863" y="554"/>
                    </a:lnTo>
                    <a:lnTo>
                      <a:pt x="856" y="549"/>
                    </a:lnTo>
                    <a:lnTo>
                      <a:pt x="851" y="548"/>
                    </a:lnTo>
                    <a:lnTo>
                      <a:pt x="849" y="549"/>
                    </a:lnTo>
                    <a:lnTo>
                      <a:pt x="848" y="549"/>
                    </a:lnTo>
                    <a:lnTo>
                      <a:pt x="838" y="546"/>
                    </a:lnTo>
                    <a:lnTo>
                      <a:pt x="836" y="545"/>
                    </a:lnTo>
                    <a:lnTo>
                      <a:pt x="835" y="543"/>
                    </a:lnTo>
                    <a:lnTo>
                      <a:pt x="834" y="542"/>
                    </a:lnTo>
                    <a:lnTo>
                      <a:pt x="833" y="540"/>
                    </a:lnTo>
                    <a:lnTo>
                      <a:pt x="835" y="538"/>
                    </a:lnTo>
                    <a:lnTo>
                      <a:pt x="836" y="537"/>
                    </a:lnTo>
                    <a:lnTo>
                      <a:pt x="841" y="535"/>
                    </a:lnTo>
                    <a:lnTo>
                      <a:pt x="845" y="534"/>
                    </a:lnTo>
                    <a:lnTo>
                      <a:pt x="850" y="534"/>
                    </a:lnTo>
                    <a:lnTo>
                      <a:pt x="856" y="534"/>
                    </a:lnTo>
                    <a:lnTo>
                      <a:pt x="863" y="535"/>
                    </a:lnTo>
                    <a:lnTo>
                      <a:pt x="865" y="534"/>
                    </a:lnTo>
                    <a:lnTo>
                      <a:pt x="868" y="532"/>
                    </a:lnTo>
                    <a:lnTo>
                      <a:pt x="869" y="533"/>
                    </a:lnTo>
                    <a:lnTo>
                      <a:pt x="870" y="535"/>
                    </a:lnTo>
                    <a:close/>
                    <a:moveTo>
                      <a:pt x="1043" y="523"/>
                    </a:moveTo>
                    <a:lnTo>
                      <a:pt x="1044" y="524"/>
                    </a:lnTo>
                    <a:lnTo>
                      <a:pt x="1049" y="522"/>
                    </a:lnTo>
                    <a:lnTo>
                      <a:pt x="1050" y="522"/>
                    </a:lnTo>
                    <a:lnTo>
                      <a:pt x="1051" y="523"/>
                    </a:lnTo>
                    <a:lnTo>
                      <a:pt x="1051" y="526"/>
                    </a:lnTo>
                    <a:lnTo>
                      <a:pt x="1049" y="528"/>
                    </a:lnTo>
                    <a:lnTo>
                      <a:pt x="1045" y="528"/>
                    </a:lnTo>
                    <a:lnTo>
                      <a:pt x="1044" y="529"/>
                    </a:lnTo>
                    <a:lnTo>
                      <a:pt x="1044" y="530"/>
                    </a:lnTo>
                    <a:lnTo>
                      <a:pt x="1044" y="532"/>
                    </a:lnTo>
                    <a:lnTo>
                      <a:pt x="1045" y="533"/>
                    </a:lnTo>
                    <a:lnTo>
                      <a:pt x="1046" y="535"/>
                    </a:lnTo>
                    <a:lnTo>
                      <a:pt x="1048" y="540"/>
                    </a:lnTo>
                    <a:lnTo>
                      <a:pt x="1045" y="541"/>
                    </a:lnTo>
                    <a:lnTo>
                      <a:pt x="1044" y="545"/>
                    </a:lnTo>
                    <a:lnTo>
                      <a:pt x="1040" y="548"/>
                    </a:lnTo>
                    <a:lnTo>
                      <a:pt x="1035" y="554"/>
                    </a:lnTo>
                    <a:lnTo>
                      <a:pt x="1031" y="557"/>
                    </a:lnTo>
                    <a:lnTo>
                      <a:pt x="1028" y="560"/>
                    </a:lnTo>
                    <a:lnTo>
                      <a:pt x="1025" y="562"/>
                    </a:lnTo>
                    <a:lnTo>
                      <a:pt x="1022" y="563"/>
                    </a:lnTo>
                    <a:lnTo>
                      <a:pt x="1016" y="563"/>
                    </a:lnTo>
                    <a:lnTo>
                      <a:pt x="1009" y="567"/>
                    </a:lnTo>
                    <a:lnTo>
                      <a:pt x="1005" y="569"/>
                    </a:lnTo>
                    <a:lnTo>
                      <a:pt x="1001" y="569"/>
                    </a:lnTo>
                    <a:lnTo>
                      <a:pt x="998" y="568"/>
                    </a:lnTo>
                    <a:lnTo>
                      <a:pt x="996" y="566"/>
                    </a:lnTo>
                    <a:lnTo>
                      <a:pt x="997" y="564"/>
                    </a:lnTo>
                    <a:lnTo>
                      <a:pt x="998" y="563"/>
                    </a:lnTo>
                    <a:lnTo>
                      <a:pt x="999" y="561"/>
                    </a:lnTo>
                    <a:lnTo>
                      <a:pt x="1000" y="560"/>
                    </a:lnTo>
                    <a:lnTo>
                      <a:pt x="996" y="557"/>
                    </a:lnTo>
                    <a:lnTo>
                      <a:pt x="996" y="556"/>
                    </a:lnTo>
                    <a:lnTo>
                      <a:pt x="997" y="551"/>
                    </a:lnTo>
                    <a:lnTo>
                      <a:pt x="999" y="546"/>
                    </a:lnTo>
                    <a:lnTo>
                      <a:pt x="1000" y="543"/>
                    </a:lnTo>
                    <a:lnTo>
                      <a:pt x="1006" y="537"/>
                    </a:lnTo>
                    <a:lnTo>
                      <a:pt x="1009" y="535"/>
                    </a:lnTo>
                    <a:lnTo>
                      <a:pt x="1011" y="534"/>
                    </a:lnTo>
                    <a:lnTo>
                      <a:pt x="1012" y="535"/>
                    </a:lnTo>
                    <a:lnTo>
                      <a:pt x="1013" y="536"/>
                    </a:lnTo>
                    <a:lnTo>
                      <a:pt x="1014" y="536"/>
                    </a:lnTo>
                    <a:lnTo>
                      <a:pt x="1015" y="536"/>
                    </a:lnTo>
                    <a:lnTo>
                      <a:pt x="1020" y="537"/>
                    </a:lnTo>
                    <a:lnTo>
                      <a:pt x="1021" y="536"/>
                    </a:lnTo>
                    <a:lnTo>
                      <a:pt x="1023" y="534"/>
                    </a:lnTo>
                    <a:lnTo>
                      <a:pt x="1025" y="533"/>
                    </a:lnTo>
                    <a:lnTo>
                      <a:pt x="1026" y="530"/>
                    </a:lnTo>
                    <a:lnTo>
                      <a:pt x="1026" y="528"/>
                    </a:lnTo>
                    <a:lnTo>
                      <a:pt x="1030" y="527"/>
                    </a:lnTo>
                    <a:lnTo>
                      <a:pt x="1033" y="526"/>
                    </a:lnTo>
                    <a:lnTo>
                      <a:pt x="1035" y="524"/>
                    </a:lnTo>
                    <a:lnTo>
                      <a:pt x="1041" y="520"/>
                    </a:lnTo>
                    <a:lnTo>
                      <a:pt x="1043" y="519"/>
                    </a:lnTo>
                    <a:lnTo>
                      <a:pt x="1042" y="523"/>
                    </a:lnTo>
                    <a:lnTo>
                      <a:pt x="1043" y="523"/>
                    </a:lnTo>
                    <a:close/>
                    <a:moveTo>
                      <a:pt x="716" y="513"/>
                    </a:moveTo>
                    <a:lnTo>
                      <a:pt x="715" y="515"/>
                    </a:lnTo>
                    <a:lnTo>
                      <a:pt x="712" y="512"/>
                    </a:lnTo>
                    <a:lnTo>
                      <a:pt x="711" y="511"/>
                    </a:lnTo>
                    <a:lnTo>
                      <a:pt x="713" y="510"/>
                    </a:lnTo>
                    <a:lnTo>
                      <a:pt x="714" y="510"/>
                    </a:lnTo>
                    <a:lnTo>
                      <a:pt x="716" y="511"/>
                    </a:lnTo>
                    <a:lnTo>
                      <a:pt x="716" y="513"/>
                    </a:lnTo>
                    <a:close/>
                    <a:moveTo>
                      <a:pt x="974" y="505"/>
                    </a:moveTo>
                    <a:lnTo>
                      <a:pt x="973" y="507"/>
                    </a:lnTo>
                    <a:lnTo>
                      <a:pt x="971" y="507"/>
                    </a:lnTo>
                    <a:lnTo>
                      <a:pt x="972" y="505"/>
                    </a:lnTo>
                    <a:lnTo>
                      <a:pt x="973" y="504"/>
                    </a:lnTo>
                    <a:lnTo>
                      <a:pt x="976" y="502"/>
                    </a:lnTo>
                    <a:lnTo>
                      <a:pt x="978" y="502"/>
                    </a:lnTo>
                    <a:lnTo>
                      <a:pt x="980" y="502"/>
                    </a:lnTo>
                    <a:lnTo>
                      <a:pt x="981" y="503"/>
                    </a:lnTo>
                    <a:lnTo>
                      <a:pt x="976" y="504"/>
                    </a:lnTo>
                    <a:lnTo>
                      <a:pt x="974" y="505"/>
                    </a:lnTo>
                    <a:close/>
                    <a:moveTo>
                      <a:pt x="851" y="512"/>
                    </a:moveTo>
                    <a:lnTo>
                      <a:pt x="850" y="513"/>
                    </a:lnTo>
                    <a:lnTo>
                      <a:pt x="848" y="512"/>
                    </a:lnTo>
                    <a:lnTo>
                      <a:pt x="849" y="509"/>
                    </a:lnTo>
                    <a:lnTo>
                      <a:pt x="848" y="507"/>
                    </a:lnTo>
                    <a:lnTo>
                      <a:pt x="850" y="505"/>
                    </a:lnTo>
                    <a:lnTo>
                      <a:pt x="850" y="502"/>
                    </a:lnTo>
                    <a:lnTo>
                      <a:pt x="851" y="501"/>
                    </a:lnTo>
                    <a:lnTo>
                      <a:pt x="851" y="502"/>
                    </a:lnTo>
                    <a:lnTo>
                      <a:pt x="852" y="503"/>
                    </a:lnTo>
                    <a:lnTo>
                      <a:pt x="852" y="503"/>
                    </a:lnTo>
                    <a:lnTo>
                      <a:pt x="854" y="503"/>
                    </a:lnTo>
                    <a:lnTo>
                      <a:pt x="854" y="505"/>
                    </a:lnTo>
                    <a:lnTo>
                      <a:pt x="854" y="506"/>
                    </a:lnTo>
                    <a:lnTo>
                      <a:pt x="854" y="507"/>
                    </a:lnTo>
                    <a:lnTo>
                      <a:pt x="852" y="508"/>
                    </a:lnTo>
                    <a:lnTo>
                      <a:pt x="850" y="510"/>
                    </a:lnTo>
                    <a:lnTo>
                      <a:pt x="851" y="512"/>
                    </a:lnTo>
                    <a:close/>
                    <a:moveTo>
                      <a:pt x="986" y="499"/>
                    </a:moveTo>
                    <a:lnTo>
                      <a:pt x="986" y="500"/>
                    </a:lnTo>
                    <a:lnTo>
                      <a:pt x="976" y="500"/>
                    </a:lnTo>
                    <a:lnTo>
                      <a:pt x="976" y="498"/>
                    </a:lnTo>
                    <a:lnTo>
                      <a:pt x="979" y="496"/>
                    </a:lnTo>
                    <a:lnTo>
                      <a:pt x="980" y="495"/>
                    </a:lnTo>
                    <a:lnTo>
                      <a:pt x="983" y="495"/>
                    </a:lnTo>
                    <a:lnTo>
                      <a:pt x="987" y="496"/>
                    </a:lnTo>
                    <a:lnTo>
                      <a:pt x="986" y="499"/>
                    </a:lnTo>
                    <a:close/>
                    <a:moveTo>
                      <a:pt x="752" y="508"/>
                    </a:moveTo>
                    <a:lnTo>
                      <a:pt x="748" y="515"/>
                    </a:lnTo>
                    <a:lnTo>
                      <a:pt x="749" y="516"/>
                    </a:lnTo>
                    <a:lnTo>
                      <a:pt x="750" y="517"/>
                    </a:lnTo>
                    <a:lnTo>
                      <a:pt x="743" y="519"/>
                    </a:lnTo>
                    <a:lnTo>
                      <a:pt x="740" y="518"/>
                    </a:lnTo>
                    <a:lnTo>
                      <a:pt x="738" y="518"/>
                    </a:lnTo>
                    <a:lnTo>
                      <a:pt x="731" y="517"/>
                    </a:lnTo>
                    <a:lnTo>
                      <a:pt x="725" y="515"/>
                    </a:lnTo>
                    <a:lnTo>
                      <a:pt x="725" y="514"/>
                    </a:lnTo>
                    <a:lnTo>
                      <a:pt x="725" y="512"/>
                    </a:lnTo>
                    <a:lnTo>
                      <a:pt x="727" y="513"/>
                    </a:lnTo>
                    <a:lnTo>
                      <a:pt x="731" y="513"/>
                    </a:lnTo>
                    <a:lnTo>
                      <a:pt x="732" y="512"/>
                    </a:lnTo>
                    <a:lnTo>
                      <a:pt x="732" y="508"/>
                    </a:lnTo>
                    <a:lnTo>
                      <a:pt x="732" y="502"/>
                    </a:lnTo>
                    <a:lnTo>
                      <a:pt x="737" y="497"/>
                    </a:lnTo>
                    <a:lnTo>
                      <a:pt x="740" y="495"/>
                    </a:lnTo>
                    <a:lnTo>
                      <a:pt x="744" y="493"/>
                    </a:lnTo>
                    <a:lnTo>
                      <a:pt x="752" y="496"/>
                    </a:lnTo>
                    <a:lnTo>
                      <a:pt x="754" y="497"/>
                    </a:lnTo>
                    <a:lnTo>
                      <a:pt x="755" y="498"/>
                    </a:lnTo>
                    <a:lnTo>
                      <a:pt x="755" y="500"/>
                    </a:lnTo>
                    <a:lnTo>
                      <a:pt x="752" y="508"/>
                    </a:lnTo>
                    <a:close/>
                    <a:moveTo>
                      <a:pt x="1020" y="498"/>
                    </a:moveTo>
                    <a:lnTo>
                      <a:pt x="1018" y="500"/>
                    </a:lnTo>
                    <a:lnTo>
                      <a:pt x="1017" y="504"/>
                    </a:lnTo>
                    <a:lnTo>
                      <a:pt x="1015" y="505"/>
                    </a:lnTo>
                    <a:lnTo>
                      <a:pt x="1013" y="506"/>
                    </a:lnTo>
                    <a:lnTo>
                      <a:pt x="1011" y="502"/>
                    </a:lnTo>
                    <a:lnTo>
                      <a:pt x="1008" y="502"/>
                    </a:lnTo>
                    <a:lnTo>
                      <a:pt x="1009" y="499"/>
                    </a:lnTo>
                    <a:lnTo>
                      <a:pt x="1011" y="497"/>
                    </a:lnTo>
                    <a:lnTo>
                      <a:pt x="1013" y="497"/>
                    </a:lnTo>
                    <a:lnTo>
                      <a:pt x="1014" y="499"/>
                    </a:lnTo>
                    <a:lnTo>
                      <a:pt x="1014" y="499"/>
                    </a:lnTo>
                    <a:lnTo>
                      <a:pt x="1019" y="493"/>
                    </a:lnTo>
                    <a:lnTo>
                      <a:pt x="1020" y="493"/>
                    </a:lnTo>
                    <a:lnTo>
                      <a:pt x="1020" y="494"/>
                    </a:lnTo>
                    <a:lnTo>
                      <a:pt x="1021" y="494"/>
                    </a:lnTo>
                    <a:lnTo>
                      <a:pt x="1020" y="498"/>
                    </a:lnTo>
                    <a:close/>
                    <a:moveTo>
                      <a:pt x="1008" y="496"/>
                    </a:moveTo>
                    <a:lnTo>
                      <a:pt x="1003" y="497"/>
                    </a:lnTo>
                    <a:lnTo>
                      <a:pt x="1000" y="501"/>
                    </a:lnTo>
                    <a:lnTo>
                      <a:pt x="997" y="501"/>
                    </a:lnTo>
                    <a:lnTo>
                      <a:pt x="996" y="503"/>
                    </a:lnTo>
                    <a:lnTo>
                      <a:pt x="996" y="504"/>
                    </a:lnTo>
                    <a:lnTo>
                      <a:pt x="996" y="505"/>
                    </a:lnTo>
                    <a:lnTo>
                      <a:pt x="996" y="505"/>
                    </a:lnTo>
                    <a:lnTo>
                      <a:pt x="995" y="506"/>
                    </a:lnTo>
                    <a:lnTo>
                      <a:pt x="992" y="505"/>
                    </a:lnTo>
                    <a:lnTo>
                      <a:pt x="990" y="507"/>
                    </a:lnTo>
                    <a:lnTo>
                      <a:pt x="990" y="507"/>
                    </a:lnTo>
                    <a:lnTo>
                      <a:pt x="987" y="505"/>
                    </a:lnTo>
                    <a:lnTo>
                      <a:pt x="984" y="505"/>
                    </a:lnTo>
                    <a:lnTo>
                      <a:pt x="983" y="505"/>
                    </a:lnTo>
                    <a:lnTo>
                      <a:pt x="987" y="502"/>
                    </a:lnTo>
                    <a:lnTo>
                      <a:pt x="991" y="499"/>
                    </a:lnTo>
                    <a:lnTo>
                      <a:pt x="992" y="498"/>
                    </a:lnTo>
                    <a:lnTo>
                      <a:pt x="990" y="497"/>
                    </a:lnTo>
                    <a:lnTo>
                      <a:pt x="989" y="497"/>
                    </a:lnTo>
                    <a:lnTo>
                      <a:pt x="989" y="496"/>
                    </a:lnTo>
                    <a:lnTo>
                      <a:pt x="992" y="496"/>
                    </a:lnTo>
                    <a:lnTo>
                      <a:pt x="994" y="496"/>
                    </a:lnTo>
                    <a:lnTo>
                      <a:pt x="995" y="497"/>
                    </a:lnTo>
                    <a:lnTo>
                      <a:pt x="996" y="497"/>
                    </a:lnTo>
                    <a:lnTo>
                      <a:pt x="1002" y="493"/>
                    </a:lnTo>
                    <a:lnTo>
                      <a:pt x="1005" y="494"/>
                    </a:lnTo>
                    <a:lnTo>
                      <a:pt x="1007" y="495"/>
                    </a:lnTo>
                    <a:lnTo>
                      <a:pt x="1008" y="496"/>
                    </a:lnTo>
                    <a:close/>
                    <a:moveTo>
                      <a:pt x="1533" y="500"/>
                    </a:moveTo>
                    <a:lnTo>
                      <a:pt x="1531" y="500"/>
                    </a:lnTo>
                    <a:lnTo>
                      <a:pt x="1522" y="499"/>
                    </a:lnTo>
                    <a:lnTo>
                      <a:pt x="1521" y="498"/>
                    </a:lnTo>
                    <a:lnTo>
                      <a:pt x="1521" y="497"/>
                    </a:lnTo>
                    <a:lnTo>
                      <a:pt x="1523" y="496"/>
                    </a:lnTo>
                    <a:lnTo>
                      <a:pt x="1525" y="493"/>
                    </a:lnTo>
                    <a:lnTo>
                      <a:pt x="1528" y="492"/>
                    </a:lnTo>
                    <a:lnTo>
                      <a:pt x="1529" y="492"/>
                    </a:lnTo>
                    <a:lnTo>
                      <a:pt x="1533" y="498"/>
                    </a:lnTo>
                    <a:lnTo>
                      <a:pt x="1533" y="500"/>
                    </a:lnTo>
                    <a:close/>
                    <a:moveTo>
                      <a:pt x="784" y="499"/>
                    </a:moveTo>
                    <a:lnTo>
                      <a:pt x="783" y="499"/>
                    </a:lnTo>
                    <a:lnTo>
                      <a:pt x="782" y="498"/>
                    </a:lnTo>
                    <a:lnTo>
                      <a:pt x="782" y="497"/>
                    </a:lnTo>
                    <a:lnTo>
                      <a:pt x="782" y="495"/>
                    </a:lnTo>
                    <a:lnTo>
                      <a:pt x="782" y="493"/>
                    </a:lnTo>
                    <a:lnTo>
                      <a:pt x="784" y="492"/>
                    </a:lnTo>
                    <a:lnTo>
                      <a:pt x="788" y="491"/>
                    </a:lnTo>
                    <a:lnTo>
                      <a:pt x="788" y="493"/>
                    </a:lnTo>
                    <a:lnTo>
                      <a:pt x="784" y="499"/>
                    </a:lnTo>
                    <a:close/>
                    <a:moveTo>
                      <a:pt x="837" y="495"/>
                    </a:moveTo>
                    <a:lnTo>
                      <a:pt x="836" y="495"/>
                    </a:lnTo>
                    <a:lnTo>
                      <a:pt x="836" y="493"/>
                    </a:lnTo>
                    <a:lnTo>
                      <a:pt x="836" y="492"/>
                    </a:lnTo>
                    <a:lnTo>
                      <a:pt x="838" y="491"/>
                    </a:lnTo>
                    <a:lnTo>
                      <a:pt x="838" y="491"/>
                    </a:lnTo>
                    <a:lnTo>
                      <a:pt x="839" y="492"/>
                    </a:lnTo>
                    <a:lnTo>
                      <a:pt x="840" y="493"/>
                    </a:lnTo>
                    <a:lnTo>
                      <a:pt x="839" y="494"/>
                    </a:lnTo>
                    <a:lnTo>
                      <a:pt x="837" y="495"/>
                    </a:lnTo>
                    <a:close/>
                    <a:moveTo>
                      <a:pt x="1030" y="491"/>
                    </a:moveTo>
                    <a:lnTo>
                      <a:pt x="1031" y="493"/>
                    </a:lnTo>
                    <a:lnTo>
                      <a:pt x="1034" y="492"/>
                    </a:lnTo>
                    <a:lnTo>
                      <a:pt x="1037" y="492"/>
                    </a:lnTo>
                    <a:lnTo>
                      <a:pt x="1043" y="492"/>
                    </a:lnTo>
                    <a:lnTo>
                      <a:pt x="1047" y="493"/>
                    </a:lnTo>
                    <a:lnTo>
                      <a:pt x="1050" y="493"/>
                    </a:lnTo>
                    <a:lnTo>
                      <a:pt x="1050" y="498"/>
                    </a:lnTo>
                    <a:lnTo>
                      <a:pt x="1049" y="499"/>
                    </a:lnTo>
                    <a:lnTo>
                      <a:pt x="1026" y="502"/>
                    </a:lnTo>
                    <a:lnTo>
                      <a:pt x="1024" y="501"/>
                    </a:lnTo>
                    <a:lnTo>
                      <a:pt x="1023" y="500"/>
                    </a:lnTo>
                    <a:lnTo>
                      <a:pt x="1025" y="497"/>
                    </a:lnTo>
                    <a:lnTo>
                      <a:pt x="1024" y="495"/>
                    </a:lnTo>
                    <a:lnTo>
                      <a:pt x="1025" y="493"/>
                    </a:lnTo>
                    <a:lnTo>
                      <a:pt x="1028" y="491"/>
                    </a:lnTo>
                    <a:lnTo>
                      <a:pt x="1030" y="491"/>
                    </a:lnTo>
                    <a:close/>
                    <a:moveTo>
                      <a:pt x="1144" y="490"/>
                    </a:moveTo>
                    <a:lnTo>
                      <a:pt x="1151" y="491"/>
                    </a:lnTo>
                    <a:lnTo>
                      <a:pt x="1154" y="491"/>
                    </a:lnTo>
                    <a:lnTo>
                      <a:pt x="1155" y="492"/>
                    </a:lnTo>
                    <a:lnTo>
                      <a:pt x="1151" y="495"/>
                    </a:lnTo>
                    <a:lnTo>
                      <a:pt x="1144" y="493"/>
                    </a:lnTo>
                    <a:lnTo>
                      <a:pt x="1143" y="490"/>
                    </a:lnTo>
                    <a:lnTo>
                      <a:pt x="1144" y="490"/>
                    </a:lnTo>
                    <a:close/>
                    <a:moveTo>
                      <a:pt x="968" y="508"/>
                    </a:moveTo>
                    <a:lnTo>
                      <a:pt x="963" y="509"/>
                    </a:lnTo>
                    <a:lnTo>
                      <a:pt x="960" y="510"/>
                    </a:lnTo>
                    <a:lnTo>
                      <a:pt x="957" y="512"/>
                    </a:lnTo>
                    <a:lnTo>
                      <a:pt x="955" y="512"/>
                    </a:lnTo>
                    <a:lnTo>
                      <a:pt x="951" y="512"/>
                    </a:lnTo>
                    <a:lnTo>
                      <a:pt x="947" y="512"/>
                    </a:lnTo>
                    <a:lnTo>
                      <a:pt x="943" y="512"/>
                    </a:lnTo>
                    <a:lnTo>
                      <a:pt x="934" y="517"/>
                    </a:lnTo>
                    <a:lnTo>
                      <a:pt x="931" y="517"/>
                    </a:lnTo>
                    <a:lnTo>
                      <a:pt x="928" y="518"/>
                    </a:lnTo>
                    <a:lnTo>
                      <a:pt x="927" y="516"/>
                    </a:lnTo>
                    <a:lnTo>
                      <a:pt x="926" y="515"/>
                    </a:lnTo>
                    <a:lnTo>
                      <a:pt x="923" y="515"/>
                    </a:lnTo>
                    <a:lnTo>
                      <a:pt x="920" y="515"/>
                    </a:lnTo>
                    <a:lnTo>
                      <a:pt x="917" y="519"/>
                    </a:lnTo>
                    <a:lnTo>
                      <a:pt x="912" y="518"/>
                    </a:lnTo>
                    <a:lnTo>
                      <a:pt x="910" y="518"/>
                    </a:lnTo>
                    <a:lnTo>
                      <a:pt x="908" y="519"/>
                    </a:lnTo>
                    <a:lnTo>
                      <a:pt x="906" y="519"/>
                    </a:lnTo>
                    <a:lnTo>
                      <a:pt x="904" y="519"/>
                    </a:lnTo>
                    <a:lnTo>
                      <a:pt x="897" y="516"/>
                    </a:lnTo>
                    <a:lnTo>
                      <a:pt x="889" y="514"/>
                    </a:lnTo>
                    <a:lnTo>
                      <a:pt x="881" y="515"/>
                    </a:lnTo>
                    <a:lnTo>
                      <a:pt x="874" y="514"/>
                    </a:lnTo>
                    <a:lnTo>
                      <a:pt x="870" y="515"/>
                    </a:lnTo>
                    <a:lnTo>
                      <a:pt x="867" y="516"/>
                    </a:lnTo>
                    <a:lnTo>
                      <a:pt x="866" y="515"/>
                    </a:lnTo>
                    <a:lnTo>
                      <a:pt x="864" y="513"/>
                    </a:lnTo>
                    <a:lnTo>
                      <a:pt x="863" y="511"/>
                    </a:lnTo>
                    <a:lnTo>
                      <a:pt x="863" y="508"/>
                    </a:lnTo>
                    <a:lnTo>
                      <a:pt x="864" y="506"/>
                    </a:lnTo>
                    <a:lnTo>
                      <a:pt x="865" y="505"/>
                    </a:lnTo>
                    <a:lnTo>
                      <a:pt x="865" y="503"/>
                    </a:lnTo>
                    <a:lnTo>
                      <a:pt x="866" y="501"/>
                    </a:lnTo>
                    <a:lnTo>
                      <a:pt x="867" y="502"/>
                    </a:lnTo>
                    <a:lnTo>
                      <a:pt x="869" y="502"/>
                    </a:lnTo>
                    <a:lnTo>
                      <a:pt x="873" y="500"/>
                    </a:lnTo>
                    <a:lnTo>
                      <a:pt x="878" y="496"/>
                    </a:lnTo>
                    <a:lnTo>
                      <a:pt x="882" y="495"/>
                    </a:lnTo>
                    <a:lnTo>
                      <a:pt x="885" y="495"/>
                    </a:lnTo>
                    <a:lnTo>
                      <a:pt x="887" y="496"/>
                    </a:lnTo>
                    <a:lnTo>
                      <a:pt x="889" y="495"/>
                    </a:lnTo>
                    <a:lnTo>
                      <a:pt x="891" y="495"/>
                    </a:lnTo>
                    <a:lnTo>
                      <a:pt x="895" y="497"/>
                    </a:lnTo>
                    <a:lnTo>
                      <a:pt x="896" y="498"/>
                    </a:lnTo>
                    <a:lnTo>
                      <a:pt x="901" y="498"/>
                    </a:lnTo>
                    <a:lnTo>
                      <a:pt x="905" y="499"/>
                    </a:lnTo>
                    <a:lnTo>
                      <a:pt x="909" y="501"/>
                    </a:lnTo>
                    <a:lnTo>
                      <a:pt x="915" y="503"/>
                    </a:lnTo>
                    <a:lnTo>
                      <a:pt x="918" y="506"/>
                    </a:lnTo>
                    <a:lnTo>
                      <a:pt x="921" y="507"/>
                    </a:lnTo>
                    <a:lnTo>
                      <a:pt x="923" y="507"/>
                    </a:lnTo>
                    <a:lnTo>
                      <a:pt x="924" y="506"/>
                    </a:lnTo>
                    <a:lnTo>
                      <a:pt x="926" y="505"/>
                    </a:lnTo>
                    <a:lnTo>
                      <a:pt x="929" y="504"/>
                    </a:lnTo>
                    <a:lnTo>
                      <a:pt x="931" y="504"/>
                    </a:lnTo>
                    <a:lnTo>
                      <a:pt x="935" y="504"/>
                    </a:lnTo>
                    <a:lnTo>
                      <a:pt x="937" y="503"/>
                    </a:lnTo>
                    <a:lnTo>
                      <a:pt x="939" y="502"/>
                    </a:lnTo>
                    <a:lnTo>
                      <a:pt x="941" y="503"/>
                    </a:lnTo>
                    <a:lnTo>
                      <a:pt x="942" y="504"/>
                    </a:lnTo>
                    <a:lnTo>
                      <a:pt x="949" y="508"/>
                    </a:lnTo>
                    <a:lnTo>
                      <a:pt x="951" y="508"/>
                    </a:lnTo>
                    <a:lnTo>
                      <a:pt x="955" y="507"/>
                    </a:lnTo>
                    <a:lnTo>
                      <a:pt x="956" y="506"/>
                    </a:lnTo>
                    <a:lnTo>
                      <a:pt x="957" y="504"/>
                    </a:lnTo>
                    <a:lnTo>
                      <a:pt x="958" y="503"/>
                    </a:lnTo>
                    <a:lnTo>
                      <a:pt x="960" y="501"/>
                    </a:lnTo>
                    <a:lnTo>
                      <a:pt x="961" y="500"/>
                    </a:lnTo>
                    <a:lnTo>
                      <a:pt x="966" y="499"/>
                    </a:lnTo>
                    <a:lnTo>
                      <a:pt x="970" y="497"/>
                    </a:lnTo>
                    <a:lnTo>
                      <a:pt x="972" y="494"/>
                    </a:lnTo>
                    <a:lnTo>
                      <a:pt x="967" y="493"/>
                    </a:lnTo>
                    <a:lnTo>
                      <a:pt x="968" y="491"/>
                    </a:lnTo>
                    <a:lnTo>
                      <a:pt x="970" y="490"/>
                    </a:lnTo>
                    <a:lnTo>
                      <a:pt x="972" y="490"/>
                    </a:lnTo>
                    <a:lnTo>
                      <a:pt x="974" y="492"/>
                    </a:lnTo>
                    <a:lnTo>
                      <a:pt x="975" y="498"/>
                    </a:lnTo>
                    <a:lnTo>
                      <a:pt x="974" y="499"/>
                    </a:lnTo>
                    <a:lnTo>
                      <a:pt x="972" y="500"/>
                    </a:lnTo>
                    <a:lnTo>
                      <a:pt x="972" y="501"/>
                    </a:lnTo>
                    <a:lnTo>
                      <a:pt x="969" y="503"/>
                    </a:lnTo>
                    <a:lnTo>
                      <a:pt x="970" y="506"/>
                    </a:lnTo>
                    <a:lnTo>
                      <a:pt x="969" y="507"/>
                    </a:lnTo>
                    <a:lnTo>
                      <a:pt x="968" y="508"/>
                    </a:lnTo>
                    <a:close/>
                    <a:moveTo>
                      <a:pt x="1251" y="497"/>
                    </a:moveTo>
                    <a:lnTo>
                      <a:pt x="1248" y="499"/>
                    </a:lnTo>
                    <a:lnTo>
                      <a:pt x="1250" y="496"/>
                    </a:lnTo>
                    <a:lnTo>
                      <a:pt x="1257" y="489"/>
                    </a:lnTo>
                    <a:lnTo>
                      <a:pt x="1259" y="491"/>
                    </a:lnTo>
                    <a:lnTo>
                      <a:pt x="1262" y="491"/>
                    </a:lnTo>
                    <a:lnTo>
                      <a:pt x="1257" y="494"/>
                    </a:lnTo>
                    <a:lnTo>
                      <a:pt x="1253" y="495"/>
                    </a:lnTo>
                    <a:lnTo>
                      <a:pt x="1251" y="497"/>
                    </a:lnTo>
                    <a:close/>
                    <a:moveTo>
                      <a:pt x="808" y="497"/>
                    </a:moveTo>
                    <a:lnTo>
                      <a:pt x="810" y="499"/>
                    </a:lnTo>
                    <a:lnTo>
                      <a:pt x="812" y="499"/>
                    </a:lnTo>
                    <a:lnTo>
                      <a:pt x="815" y="497"/>
                    </a:lnTo>
                    <a:lnTo>
                      <a:pt x="817" y="496"/>
                    </a:lnTo>
                    <a:lnTo>
                      <a:pt x="819" y="496"/>
                    </a:lnTo>
                    <a:lnTo>
                      <a:pt x="821" y="496"/>
                    </a:lnTo>
                    <a:lnTo>
                      <a:pt x="823" y="498"/>
                    </a:lnTo>
                    <a:lnTo>
                      <a:pt x="824" y="500"/>
                    </a:lnTo>
                    <a:lnTo>
                      <a:pt x="825" y="501"/>
                    </a:lnTo>
                    <a:lnTo>
                      <a:pt x="826" y="498"/>
                    </a:lnTo>
                    <a:lnTo>
                      <a:pt x="828" y="497"/>
                    </a:lnTo>
                    <a:lnTo>
                      <a:pt x="829" y="497"/>
                    </a:lnTo>
                    <a:lnTo>
                      <a:pt x="832" y="497"/>
                    </a:lnTo>
                    <a:lnTo>
                      <a:pt x="834" y="498"/>
                    </a:lnTo>
                    <a:lnTo>
                      <a:pt x="836" y="502"/>
                    </a:lnTo>
                    <a:lnTo>
                      <a:pt x="836" y="506"/>
                    </a:lnTo>
                    <a:lnTo>
                      <a:pt x="837" y="507"/>
                    </a:lnTo>
                    <a:lnTo>
                      <a:pt x="838" y="508"/>
                    </a:lnTo>
                    <a:lnTo>
                      <a:pt x="839" y="510"/>
                    </a:lnTo>
                    <a:lnTo>
                      <a:pt x="839" y="511"/>
                    </a:lnTo>
                    <a:lnTo>
                      <a:pt x="838" y="512"/>
                    </a:lnTo>
                    <a:lnTo>
                      <a:pt x="835" y="513"/>
                    </a:lnTo>
                    <a:lnTo>
                      <a:pt x="834" y="512"/>
                    </a:lnTo>
                    <a:lnTo>
                      <a:pt x="833" y="511"/>
                    </a:lnTo>
                    <a:lnTo>
                      <a:pt x="831" y="511"/>
                    </a:lnTo>
                    <a:lnTo>
                      <a:pt x="829" y="511"/>
                    </a:lnTo>
                    <a:lnTo>
                      <a:pt x="826" y="512"/>
                    </a:lnTo>
                    <a:lnTo>
                      <a:pt x="826" y="513"/>
                    </a:lnTo>
                    <a:lnTo>
                      <a:pt x="828" y="514"/>
                    </a:lnTo>
                    <a:lnTo>
                      <a:pt x="829" y="515"/>
                    </a:lnTo>
                    <a:lnTo>
                      <a:pt x="829" y="516"/>
                    </a:lnTo>
                    <a:lnTo>
                      <a:pt x="828" y="516"/>
                    </a:lnTo>
                    <a:lnTo>
                      <a:pt x="825" y="515"/>
                    </a:lnTo>
                    <a:lnTo>
                      <a:pt x="823" y="515"/>
                    </a:lnTo>
                    <a:lnTo>
                      <a:pt x="817" y="516"/>
                    </a:lnTo>
                    <a:lnTo>
                      <a:pt x="815" y="516"/>
                    </a:lnTo>
                    <a:lnTo>
                      <a:pt x="814" y="515"/>
                    </a:lnTo>
                    <a:lnTo>
                      <a:pt x="814" y="511"/>
                    </a:lnTo>
                    <a:lnTo>
                      <a:pt x="813" y="510"/>
                    </a:lnTo>
                    <a:lnTo>
                      <a:pt x="808" y="515"/>
                    </a:lnTo>
                    <a:lnTo>
                      <a:pt x="806" y="516"/>
                    </a:lnTo>
                    <a:lnTo>
                      <a:pt x="804" y="516"/>
                    </a:lnTo>
                    <a:lnTo>
                      <a:pt x="802" y="516"/>
                    </a:lnTo>
                    <a:lnTo>
                      <a:pt x="795" y="519"/>
                    </a:lnTo>
                    <a:lnTo>
                      <a:pt x="793" y="519"/>
                    </a:lnTo>
                    <a:lnTo>
                      <a:pt x="790" y="519"/>
                    </a:lnTo>
                    <a:lnTo>
                      <a:pt x="783" y="522"/>
                    </a:lnTo>
                    <a:lnTo>
                      <a:pt x="778" y="523"/>
                    </a:lnTo>
                    <a:lnTo>
                      <a:pt x="776" y="523"/>
                    </a:lnTo>
                    <a:lnTo>
                      <a:pt x="774" y="522"/>
                    </a:lnTo>
                    <a:lnTo>
                      <a:pt x="772" y="523"/>
                    </a:lnTo>
                    <a:lnTo>
                      <a:pt x="770" y="524"/>
                    </a:lnTo>
                    <a:lnTo>
                      <a:pt x="767" y="525"/>
                    </a:lnTo>
                    <a:lnTo>
                      <a:pt x="763" y="524"/>
                    </a:lnTo>
                    <a:lnTo>
                      <a:pt x="760" y="523"/>
                    </a:lnTo>
                    <a:lnTo>
                      <a:pt x="757" y="522"/>
                    </a:lnTo>
                    <a:lnTo>
                      <a:pt x="757" y="520"/>
                    </a:lnTo>
                    <a:lnTo>
                      <a:pt x="757" y="518"/>
                    </a:lnTo>
                    <a:lnTo>
                      <a:pt x="758" y="515"/>
                    </a:lnTo>
                    <a:lnTo>
                      <a:pt x="757" y="510"/>
                    </a:lnTo>
                    <a:lnTo>
                      <a:pt x="758" y="507"/>
                    </a:lnTo>
                    <a:lnTo>
                      <a:pt x="759" y="505"/>
                    </a:lnTo>
                    <a:lnTo>
                      <a:pt x="761" y="504"/>
                    </a:lnTo>
                    <a:lnTo>
                      <a:pt x="763" y="504"/>
                    </a:lnTo>
                    <a:lnTo>
                      <a:pt x="767" y="502"/>
                    </a:lnTo>
                    <a:lnTo>
                      <a:pt x="771" y="499"/>
                    </a:lnTo>
                    <a:lnTo>
                      <a:pt x="773" y="499"/>
                    </a:lnTo>
                    <a:lnTo>
                      <a:pt x="777" y="501"/>
                    </a:lnTo>
                    <a:lnTo>
                      <a:pt x="780" y="502"/>
                    </a:lnTo>
                    <a:lnTo>
                      <a:pt x="785" y="501"/>
                    </a:lnTo>
                    <a:lnTo>
                      <a:pt x="787" y="502"/>
                    </a:lnTo>
                    <a:lnTo>
                      <a:pt x="787" y="505"/>
                    </a:lnTo>
                    <a:lnTo>
                      <a:pt x="788" y="506"/>
                    </a:lnTo>
                    <a:lnTo>
                      <a:pt x="790" y="507"/>
                    </a:lnTo>
                    <a:lnTo>
                      <a:pt x="793" y="511"/>
                    </a:lnTo>
                    <a:lnTo>
                      <a:pt x="796" y="511"/>
                    </a:lnTo>
                    <a:lnTo>
                      <a:pt x="799" y="512"/>
                    </a:lnTo>
                    <a:lnTo>
                      <a:pt x="803" y="509"/>
                    </a:lnTo>
                    <a:lnTo>
                      <a:pt x="807" y="509"/>
                    </a:lnTo>
                    <a:lnTo>
                      <a:pt x="808" y="507"/>
                    </a:lnTo>
                    <a:lnTo>
                      <a:pt x="806" y="505"/>
                    </a:lnTo>
                    <a:lnTo>
                      <a:pt x="803" y="503"/>
                    </a:lnTo>
                    <a:lnTo>
                      <a:pt x="802" y="503"/>
                    </a:lnTo>
                    <a:lnTo>
                      <a:pt x="800" y="503"/>
                    </a:lnTo>
                    <a:lnTo>
                      <a:pt x="799" y="502"/>
                    </a:lnTo>
                    <a:lnTo>
                      <a:pt x="793" y="498"/>
                    </a:lnTo>
                    <a:lnTo>
                      <a:pt x="792" y="496"/>
                    </a:lnTo>
                    <a:lnTo>
                      <a:pt x="791" y="493"/>
                    </a:lnTo>
                    <a:lnTo>
                      <a:pt x="791" y="491"/>
                    </a:lnTo>
                    <a:lnTo>
                      <a:pt x="795" y="490"/>
                    </a:lnTo>
                    <a:lnTo>
                      <a:pt x="797" y="489"/>
                    </a:lnTo>
                    <a:lnTo>
                      <a:pt x="804" y="491"/>
                    </a:lnTo>
                    <a:lnTo>
                      <a:pt x="805" y="492"/>
                    </a:lnTo>
                    <a:lnTo>
                      <a:pt x="807" y="496"/>
                    </a:lnTo>
                    <a:lnTo>
                      <a:pt x="808" y="497"/>
                    </a:lnTo>
                    <a:close/>
                    <a:moveTo>
                      <a:pt x="710" y="492"/>
                    </a:moveTo>
                    <a:lnTo>
                      <a:pt x="714" y="494"/>
                    </a:lnTo>
                    <a:lnTo>
                      <a:pt x="719" y="499"/>
                    </a:lnTo>
                    <a:lnTo>
                      <a:pt x="719" y="501"/>
                    </a:lnTo>
                    <a:lnTo>
                      <a:pt x="718" y="502"/>
                    </a:lnTo>
                    <a:lnTo>
                      <a:pt x="714" y="504"/>
                    </a:lnTo>
                    <a:lnTo>
                      <a:pt x="706" y="508"/>
                    </a:lnTo>
                    <a:lnTo>
                      <a:pt x="705" y="510"/>
                    </a:lnTo>
                    <a:lnTo>
                      <a:pt x="703" y="513"/>
                    </a:lnTo>
                    <a:lnTo>
                      <a:pt x="703" y="514"/>
                    </a:lnTo>
                    <a:lnTo>
                      <a:pt x="702" y="515"/>
                    </a:lnTo>
                    <a:lnTo>
                      <a:pt x="701" y="516"/>
                    </a:lnTo>
                    <a:lnTo>
                      <a:pt x="700" y="516"/>
                    </a:lnTo>
                    <a:lnTo>
                      <a:pt x="698" y="515"/>
                    </a:lnTo>
                    <a:lnTo>
                      <a:pt x="699" y="513"/>
                    </a:lnTo>
                    <a:lnTo>
                      <a:pt x="699" y="511"/>
                    </a:lnTo>
                    <a:lnTo>
                      <a:pt x="698" y="508"/>
                    </a:lnTo>
                    <a:lnTo>
                      <a:pt x="696" y="506"/>
                    </a:lnTo>
                    <a:lnTo>
                      <a:pt x="693" y="504"/>
                    </a:lnTo>
                    <a:lnTo>
                      <a:pt x="689" y="501"/>
                    </a:lnTo>
                    <a:lnTo>
                      <a:pt x="685" y="500"/>
                    </a:lnTo>
                    <a:lnTo>
                      <a:pt x="681" y="500"/>
                    </a:lnTo>
                    <a:lnTo>
                      <a:pt x="679" y="498"/>
                    </a:lnTo>
                    <a:lnTo>
                      <a:pt x="677" y="495"/>
                    </a:lnTo>
                    <a:lnTo>
                      <a:pt x="676" y="494"/>
                    </a:lnTo>
                    <a:lnTo>
                      <a:pt x="676" y="492"/>
                    </a:lnTo>
                    <a:lnTo>
                      <a:pt x="676" y="490"/>
                    </a:lnTo>
                    <a:lnTo>
                      <a:pt x="677" y="490"/>
                    </a:lnTo>
                    <a:lnTo>
                      <a:pt x="681" y="491"/>
                    </a:lnTo>
                    <a:lnTo>
                      <a:pt x="689" y="493"/>
                    </a:lnTo>
                    <a:lnTo>
                      <a:pt x="692" y="493"/>
                    </a:lnTo>
                    <a:lnTo>
                      <a:pt x="694" y="492"/>
                    </a:lnTo>
                    <a:lnTo>
                      <a:pt x="700" y="489"/>
                    </a:lnTo>
                    <a:lnTo>
                      <a:pt x="701" y="489"/>
                    </a:lnTo>
                    <a:lnTo>
                      <a:pt x="706" y="490"/>
                    </a:lnTo>
                    <a:lnTo>
                      <a:pt x="710" y="492"/>
                    </a:lnTo>
                    <a:close/>
                    <a:moveTo>
                      <a:pt x="1215" y="485"/>
                    </a:moveTo>
                    <a:lnTo>
                      <a:pt x="1213" y="488"/>
                    </a:lnTo>
                    <a:lnTo>
                      <a:pt x="1211" y="488"/>
                    </a:lnTo>
                    <a:lnTo>
                      <a:pt x="1206" y="483"/>
                    </a:lnTo>
                    <a:lnTo>
                      <a:pt x="1207" y="480"/>
                    </a:lnTo>
                    <a:lnTo>
                      <a:pt x="1207" y="479"/>
                    </a:lnTo>
                    <a:lnTo>
                      <a:pt x="1209" y="479"/>
                    </a:lnTo>
                    <a:lnTo>
                      <a:pt x="1214" y="480"/>
                    </a:lnTo>
                    <a:lnTo>
                      <a:pt x="1215" y="482"/>
                    </a:lnTo>
                    <a:lnTo>
                      <a:pt x="1215" y="485"/>
                    </a:lnTo>
                    <a:close/>
                    <a:moveTo>
                      <a:pt x="1108" y="475"/>
                    </a:moveTo>
                    <a:lnTo>
                      <a:pt x="1109" y="476"/>
                    </a:lnTo>
                    <a:lnTo>
                      <a:pt x="1109" y="477"/>
                    </a:lnTo>
                    <a:lnTo>
                      <a:pt x="1105" y="478"/>
                    </a:lnTo>
                    <a:lnTo>
                      <a:pt x="1101" y="479"/>
                    </a:lnTo>
                    <a:lnTo>
                      <a:pt x="1099" y="482"/>
                    </a:lnTo>
                    <a:lnTo>
                      <a:pt x="1097" y="484"/>
                    </a:lnTo>
                    <a:lnTo>
                      <a:pt x="1091" y="483"/>
                    </a:lnTo>
                    <a:lnTo>
                      <a:pt x="1086" y="483"/>
                    </a:lnTo>
                    <a:lnTo>
                      <a:pt x="1084" y="482"/>
                    </a:lnTo>
                    <a:lnTo>
                      <a:pt x="1082" y="482"/>
                    </a:lnTo>
                    <a:lnTo>
                      <a:pt x="1079" y="483"/>
                    </a:lnTo>
                    <a:lnTo>
                      <a:pt x="1074" y="485"/>
                    </a:lnTo>
                    <a:lnTo>
                      <a:pt x="1073" y="486"/>
                    </a:lnTo>
                    <a:lnTo>
                      <a:pt x="1074" y="482"/>
                    </a:lnTo>
                    <a:lnTo>
                      <a:pt x="1075" y="480"/>
                    </a:lnTo>
                    <a:lnTo>
                      <a:pt x="1080" y="474"/>
                    </a:lnTo>
                    <a:lnTo>
                      <a:pt x="1083" y="476"/>
                    </a:lnTo>
                    <a:lnTo>
                      <a:pt x="1088" y="476"/>
                    </a:lnTo>
                    <a:lnTo>
                      <a:pt x="1093" y="475"/>
                    </a:lnTo>
                    <a:lnTo>
                      <a:pt x="1097" y="472"/>
                    </a:lnTo>
                    <a:lnTo>
                      <a:pt x="1102" y="471"/>
                    </a:lnTo>
                    <a:lnTo>
                      <a:pt x="1106" y="474"/>
                    </a:lnTo>
                    <a:lnTo>
                      <a:pt x="1108" y="475"/>
                    </a:lnTo>
                    <a:close/>
                    <a:moveTo>
                      <a:pt x="1130" y="473"/>
                    </a:moveTo>
                    <a:lnTo>
                      <a:pt x="1128" y="474"/>
                    </a:lnTo>
                    <a:lnTo>
                      <a:pt x="1129" y="471"/>
                    </a:lnTo>
                    <a:lnTo>
                      <a:pt x="1128" y="469"/>
                    </a:lnTo>
                    <a:lnTo>
                      <a:pt x="1132" y="470"/>
                    </a:lnTo>
                    <a:lnTo>
                      <a:pt x="1132" y="471"/>
                    </a:lnTo>
                    <a:lnTo>
                      <a:pt x="1132" y="472"/>
                    </a:lnTo>
                    <a:lnTo>
                      <a:pt x="1130" y="473"/>
                    </a:lnTo>
                    <a:close/>
                    <a:moveTo>
                      <a:pt x="1520" y="496"/>
                    </a:moveTo>
                    <a:lnTo>
                      <a:pt x="1512" y="500"/>
                    </a:lnTo>
                    <a:lnTo>
                      <a:pt x="1501" y="500"/>
                    </a:lnTo>
                    <a:lnTo>
                      <a:pt x="1497" y="500"/>
                    </a:lnTo>
                    <a:lnTo>
                      <a:pt x="1490" y="501"/>
                    </a:lnTo>
                    <a:lnTo>
                      <a:pt x="1489" y="500"/>
                    </a:lnTo>
                    <a:lnTo>
                      <a:pt x="1490" y="495"/>
                    </a:lnTo>
                    <a:lnTo>
                      <a:pt x="1495" y="484"/>
                    </a:lnTo>
                    <a:lnTo>
                      <a:pt x="1502" y="474"/>
                    </a:lnTo>
                    <a:lnTo>
                      <a:pt x="1504" y="471"/>
                    </a:lnTo>
                    <a:lnTo>
                      <a:pt x="1508" y="468"/>
                    </a:lnTo>
                    <a:lnTo>
                      <a:pt x="1512" y="466"/>
                    </a:lnTo>
                    <a:lnTo>
                      <a:pt x="1520" y="464"/>
                    </a:lnTo>
                    <a:lnTo>
                      <a:pt x="1528" y="465"/>
                    </a:lnTo>
                    <a:lnTo>
                      <a:pt x="1530" y="466"/>
                    </a:lnTo>
                    <a:lnTo>
                      <a:pt x="1533" y="469"/>
                    </a:lnTo>
                    <a:lnTo>
                      <a:pt x="1535" y="472"/>
                    </a:lnTo>
                    <a:lnTo>
                      <a:pt x="1536" y="476"/>
                    </a:lnTo>
                    <a:lnTo>
                      <a:pt x="1533" y="482"/>
                    </a:lnTo>
                    <a:lnTo>
                      <a:pt x="1529" y="488"/>
                    </a:lnTo>
                    <a:lnTo>
                      <a:pt x="1523" y="493"/>
                    </a:lnTo>
                    <a:lnTo>
                      <a:pt x="1520" y="496"/>
                    </a:lnTo>
                    <a:close/>
                    <a:moveTo>
                      <a:pt x="1267" y="486"/>
                    </a:moveTo>
                    <a:lnTo>
                      <a:pt x="1267" y="487"/>
                    </a:lnTo>
                    <a:lnTo>
                      <a:pt x="1262" y="486"/>
                    </a:lnTo>
                    <a:lnTo>
                      <a:pt x="1260" y="486"/>
                    </a:lnTo>
                    <a:lnTo>
                      <a:pt x="1260" y="483"/>
                    </a:lnTo>
                    <a:lnTo>
                      <a:pt x="1259" y="481"/>
                    </a:lnTo>
                    <a:lnTo>
                      <a:pt x="1261" y="479"/>
                    </a:lnTo>
                    <a:lnTo>
                      <a:pt x="1261" y="475"/>
                    </a:lnTo>
                    <a:lnTo>
                      <a:pt x="1262" y="475"/>
                    </a:lnTo>
                    <a:lnTo>
                      <a:pt x="1263" y="473"/>
                    </a:lnTo>
                    <a:lnTo>
                      <a:pt x="1265" y="468"/>
                    </a:lnTo>
                    <a:lnTo>
                      <a:pt x="1266" y="466"/>
                    </a:lnTo>
                    <a:lnTo>
                      <a:pt x="1268" y="466"/>
                    </a:lnTo>
                    <a:lnTo>
                      <a:pt x="1270" y="463"/>
                    </a:lnTo>
                    <a:lnTo>
                      <a:pt x="1271" y="462"/>
                    </a:lnTo>
                    <a:lnTo>
                      <a:pt x="1273" y="460"/>
                    </a:lnTo>
                    <a:lnTo>
                      <a:pt x="1275" y="459"/>
                    </a:lnTo>
                    <a:lnTo>
                      <a:pt x="1274" y="457"/>
                    </a:lnTo>
                    <a:lnTo>
                      <a:pt x="1275" y="456"/>
                    </a:lnTo>
                    <a:lnTo>
                      <a:pt x="1278" y="455"/>
                    </a:lnTo>
                    <a:lnTo>
                      <a:pt x="1280" y="456"/>
                    </a:lnTo>
                    <a:lnTo>
                      <a:pt x="1282" y="458"/>
                    </a:lnTo>
                    <a:lnTo>
                      <a:pt x="1278" y="460"/>
                    </a:lnTo>
                    <a:lnTo>
                      <a:pt x="1280" y="466"/>
                    </a:lnTo>
                    <a:lnTo>
                      <a:pt x="1278" y="473"/>
                    </a:lnTo>
                    <a:lnTo>
                      <a:pt x="1276" y="475"/>
                    </a:lnTo>
                    <a:lnTo>
                      <a:pt x="1273" y="477"/>
                    </a:lnTo>
                    <a:lnTo>
                      <a:pt x="1272" y="478"/>
                    </a:lnTo>
                    <a:lnTo>
                      <a:pt x="1269" y="482"/>
                    </a:lnTo>
                    <a:lnTo>
                      <a:pt x="1268" y="484"/>
                    </a:lnTo>
                    <a:lnTo>
                      <a:pt x="1268" y="486"/>
                    </a:lnTo>
                    <a:lnTo>
                      <a:pt x="1267" y="486"/>
                    </a:lnTo>
                    <a:close/>
                    <a:moveTo>
                      <a:pt x="1290" y="458"/>
                    </a:moveTo>
                    <a:lnTo>
                      <a:pt x="1290" y="460"/>
                    </a:lnTo>
                    <a:lnTo>
                      <a:pt x="1288" y="459"/>
                    </a:lnTo>
                    <a:lnTo>
                      <a:pt x="1287" y="457"/>
                    </a:lnTo>
                    <a:lnTo>
                      <a:pt x="1285" y="457"/>
                    </a:lnTo>
                    <a:lnTo>
                      <a:pt x="1283" y="456"/>
                    </a:lnTo>
                    <a:lnTo>
                      <a:pt x="1282" y="455"/>
                    </a:lnTo>
                    <a:lnTo>
                      <a:pt x="1288" y="455"/>
                    </a:lnTo>
                    <a:lnTo>
                      <a:pt x="1290" y="458"/>
                    </a:lnTo>
                    <a:close/>
                    <a:moveTo>
                      <a:pt x="674" y="456"/>
                    </a:moveTo>
                    <a:lnTo>
                      <a:pt x="673" y="457"/>
                    </a:lnTo>
                    <a:lnTo>
                      <a:pt x="672" y="457"/>
                    </a:lnTo>
                    <a:lnTo>
                      <a:pt x="670" y="454"/>
                    </a:lnTo>
                    <a:lnTo>
                      <a:pt x="671" y="454"/>
                    </a:lnTo>
                    <a:lnTo>
                      <a:pt x="672" y="454"/>
                    </a:lnTo>
                    <a:lnTo>
                      <a:pt x="673" y="454"/>
                    </a:lnTo>
                    <a:lnTo>
                      <a:pt x="674" y="456"/>
                    </a:lnTo>
                    <a:close/>
                    <a:moveTo>
                      <a:pt x="1174" y="458"/>
                    </a:moveTo>
                    <a:lnTo>
                      <a:pt x="1173" y="458"/>
                    </a:lnTo>
                    <a:lnTo>
                      <a:pt x="1170" y="457"/>
                    </a:lnTo>
                    <a:lnTo>
                      <a:pt x="1169" y="456"/>
                    </a:lnTo>
                    <a:lnTo>
                      <a:pt x="1171" y="454"/>
                    </a:lnTo>
                    <a:lnTo>
                      <a:pt x="1173" y="453"/>
                    </a:lnTo>
                    <a:lnTo>
                      <a:pt x="1174" y="454"/>
                    </a:lnTo>
                    <a:lnTo>
                      <a:pt x="1174" y="455"/>
                    </a:lnTo>
                    <a:lnTo>
                      <a:pt x="1174" y="456"/>
                    </a:lnTo>
                    <a:lnTo>
                      <a:pt x="1174" y="458"/>
                    </a:lnTo>
                    <a:close/>
                    <a:moveTo>
                      <a:pt x="897" y="455"/>
                    </a:moveTo>
                    <a:lnTo>
                      <a:pt x="894" y="455"/>
                    </a:lnTo>
                    <a:lnTo>
                      <a:pt x="892" y="455"/>
                    </a:lnTo>
                    <a:lnTo>
                      <a:pt x="892" y="452"/>
                    </a:lnTo>
                    <a:lnTo>
                      <a:pt x="896" y="453"/>
                    </a:lnTo>
                    <a:lnTo>
                      <a:pt x="897" y="453"/>
                    </a:lnTo>
                    <a:lnTo>
                      <a:pt x="897" y="455"/>
                    </a:lnTo>
                    <a:close/>
                    <a:moveTo>
                      <a:pt x="654" y="455"/>
                    </a:moveTo>
                    <a:lnTo>
                      <a:pt x="653" y="455"/>
                    </a:lnTo>
                    <a:lnTo>
                      <a:pt x="647" y="455"/>
                    </a:lnTo>
                    <a:lnTo>
                      <a:pt x="644" y="458"/>
                    </a:lnTo>
                    <a:lnTo>
                      <a:pt x="641" y="459"/>
                    </a:lnTo>
                    <a:lnTo>
                      <a:pt x="631" y="459"/>
                    </a:lnTo>
                    <a:lnTo>
                      <a:pt x="630" y="458"/>
                    </a:lnTo>
                    <a:lnTo>
                      <a:pt x="629" y="458"/>
                    </a:lnTo>
                    <a:lnTo>
                      <a:pt x="629" y="459"/>
                    </a:lnTo>
                    <a:lnTo>
                      <a:pt x="626" y="458"/>
                    </a:lnTo>
                    <a:lnTo>
                      <a:pt x="616" y="456"/>
                    </a:lnTo>
                    <a:lnTo>
                      <a:pt x="615" y="454"/>
                    </a:lnTo>
                    <a:lnTo>
                      <a:pt x="616" y="451"/>
                    </a:lnTo>
                    <a:lnTo>
                      <a:pt x="620" y="448"/>
                    </a:lnTo>
                    <a:lnTo>
                      <a:pt x="627" y="447"/>
                    </a:lnTo>
                    <a:lnTo>
                      <a:pt x="659" y="447"/>
                    </a:lnTo>
                    <a:lnTo>
                      <a:pt x="662" y="450"/>
                    </a:lnTo>
                    <a:lnTo>
                      <a:pt x="662" y="451"/>
                    </a:lnTo>
                    <a:lnTo>
                      <a:pt x="655" y="453"/>
                    </a:lnTo>
                    <a:lnTo>
                      <a:pt x="654" y="455"/>
                    </a:lnTo>
                    <a:close/>
                    <a:moveTo>
                      <a:pt x="708" y="450"/>
                    </a:moveTo>
                    <a:lnTo>
                      <a:pt x="705" y="451"/>
                    </a:lnTo>
                    <a:lnTo>
                      <a:pt x="702" y="449"/>
                    </a:lnTo>
                    <a:lnTo>
                      <a:pt x="702" y="448"/>
                    </a:lnTo>
                    <a:lnTo>
                      <a:pt x="703" y="446"/>
                    </a:lnTo>
                    <a:lnTo>
                      <a:pt x="707" y="445"/>
                    </a:lnTo>
                    <a:lnTo>
                      <a:pt x="709" y="445"/>
                    </a:lnTo>
                    <a:lnTo>
                      <a:pt x="711" y="446"/>
                    </a:lnTo>
                    <a:lnTo>
                      <a:pt x="713" y="448"/>
                    </a:lnTo>
                    <a:lnTo>
                      <a:pt x="714" y="449"/>
                    </a:lnTo>
                    <a:lnTo>
                      <a:pt x="709" y="449"/>
                    </a:lnTo>
                    <a:lnTo>
                      <a:pt x="708" y="450"/>
                    </a:lnTo>
                    <a:close/>
                    <a:moveTo>
                      <a:pt x="1385" y="442"/>
                    </a:moveTo>
                    <a:lnTo>
                      <a:pt x="1384" y="443"/>
                    </a:lnTo>
                    <a:lnTo>
                      <a:pt x="1383" y="442"/>
                    </a:lnTo>
                    <a:lnTo>
                      <a:pt x="1383" y="441"/>
                    </a:lnTo>
                    <a:lnTo>
                      <a:pt x="1384" y="439"/>
                    </a:lnTo>
                    <a:lnTo>
                      <a:pt x="1386" y="438"/>
                    </a:lnTo>
                    <a:lnTo>
                      <a:pt x="1387" y="438"/>
                    </a:lnTo>
                    <a:lnTo>
                      <a:pt x="1387" y="439"/>
                    </a:lnTo>
                    <a:lnTo>
                      <a:pt x="1385" y="442"/>
                    </a:lnTo>
                    <a:close/>
                    <a:moveTo>
                      <a:pt x="353" y="438"/>
                    </a:moveTo>
                    <a:lnTo>
                      <a:pt x="350" y="439"/>
                    </a:lnTo>
                    <a:lnTo>
                      <a:pt x="349" y="439"/>
                    </a:lnTo>
                    <a:lnTo>
                      <a:pt x="348" y="438"/>
                    </a:lnTo>
                    <a:lnTo>
                      <a:pt x="350" y="435"/>
                    </a:lnTo>
                    <a:lnTo>
                      <a:pt x="352" y="435"/>
                    </a:lnTo>
                    <a:lnTo>
                      <a:pt x="353" y="434"/>
                    </a:lnTo>
                    <a:lnTo>
                      <a:pt x="353" y="436"/>
                    </a:lnTo>
                    <a:lnTo>
                      <a:pt x="353" y="438"/>
                    </a:lnTo>
                    <a:close/>
                    <a:moveTo>
                      <a:pt x="1386" y="435"/>
                    </a:moveTo>
                    <a:lnTo>
                      <a:pt x="1384" y="436"/>
                    </a:lnTo>
                    <a:lnTo>
                      <a:pt x="1383" y="433"/>
                    </a:lnTo>
                    <a:lnTo>
                      <a:pt x="1385" y="432"/>
                    </a:lnTo>
                    <a:lnTo>
                      <a:pt x="1387" y="434"/>
                    </a:lnTo>
                    <a:lnTo>
                      <a:pt x="1386" y="435"/>
                    </a:lnTo>
                    <a:close/>
                    <a:moveTo>
                      <a:pt x="1390" y="431"/>
                    </a:moveTo>
                    <a:lnTo>
                      <a:pt x="1389" y="431"/>
                    </a:lnTo>
                    <a:lnTo>
                      <a:pt x="1389" y="430"/>
                    </a:lnTo>
                    <a:lnTo>
                      <a:pt x="1390" y="428"/>
                    </a:lnTo>
                    <a:lnTo>
                      <a:pt x="1391" y="427"/>
                    </a:lnTo>
                    <a:lnTo>
                      <a:pt x="1392" y="427"/>
                    </a:lnTo>
                    <a:lnTo>
                      <a:pt x="1390" y="431"/>
                    </a:lnTo>
                    <a:close/>
                    <a:moveTo>
                      <a:pt x="1380" y="431"/>
                    </a:moveTo>
                    <a:lnTo>
                      <a:pt x="1379" y="434"/>
                    </a:lnTo>
                    <a:lnTo>
                      <a:pt x="1379" y="437"/>
                    </a:lnTo>
                    <a:lnTo>
                      <a:pt x="1376" y="440"/>
                    </a:lnTo>
                    <a:lnTo>
                      <a:pt x="1374" y="445"/>
                    </a:lnTo>
                    <a:lnTo>
                      <a:pt x="1372" y="446"/>
                    </a:lnTo>
                    <a:lnTo>
                      <a:pt x="1368" y="448"/>
                    </a:lnTo>
                    <a:lnTo>
                      <a:pt x="1364" y="445"/>
                    </a:lnTo>
                    <a:lnTo>
                      <a:pt x="1363" y="443"/>
                    </a:lnTo>
                    <a:lnTo>
                      <a:pt x="1365" y="433"/>
                    </a:lnTo>
                    <a:lnTo>
                      <a:pt x="1366" y="433"/>
                    </a:lnTo>
                    <a:lnTo>
                      <a:pt x="1368" y="433"/>
                    </a:lnTo>
                    <a:lnTo>
                      <a:pt x="1368" y="432"/>
                    </a:lnTo>
                    <a:lnTo>
                      <a:pt x="1365" y="431"/>
                    </a:lnTo>
                    <a:lnTo>
                      <a:pt x="1365" y="425"/>
                    </a:lnTo>
                    <a:lnTo>
                      <a:pt x="1365" y="423"/>
                    </a:lnTo>
                    <a:lnTo>
                      <a:pt x="1367" y="422"/>
                    </a:lnTo>
                    <a:lnTo>
                      <a:pt x="1369" y="424"/>
                    </a:lnTo>
                    <a:lnTo>
                      <a:pt x="1372" y="427"/>
                    </a:lnTo>
                    <a:lnTo>
                      <a:pt x="1376" y="430"/>
                    </a:lnTo>
                    <a:lnTo>
                      <a:pt x="1380" y="431"/>
                    </a:lnTo>
                    <a:close/>
                    <a:moveTo>
                      <a:pt x="427" y="416"/>
                    </a:moveTo>
                    <a:lnTo>
                      <a:pt x="431" y="420"/>
                    </a:lnTo>
                    <a:lnTo>
                      <a:pt x="434" y="422"/>
                    </a:lnTo>
                    <a:lnTo>
                      <a:pt x="437" y="424"/>
                    </a:lnTo>
                    <a:lnTo>
                      <a:pt x="441" y="424"/>
                    </a:lnTo>
                    <a:lnTo>
                      <a:pt x="445" y="424"/>
                    </a:lnTo>
                    <a:lnTo>
                      <a:pt x="449" y="426"/>
                    </a:lnTo>
                    <a:lnTo>
                      <a:pt x="454" y="426"/>
                    </a:lnTo>
                    <a:lnTo>
                      <a:pt x="456" y="426"/>
                    </a:lnTo>
                    <a:lnTo>
                      <a:pt x="458" y="425"/>
                    </a:lnTo>
                    <a:lnTo>
                      <a:pt x="459" y="425"/>
                    </a:lnTo>
                    <a:lnTo>
                      <a:pt x="461" y="426"/>
                    </a:lnTo>
                    <a:lnTo>
                      <a:pt x="464" y="429"/>
                    </a:lnTo>
                    <a:lnTo>
                      <a:pt x="467" y="433"/>
                    </a:lnTo>
                    <a:lnTo>
                      <a:pt x="468" y="434"/>
                    </a:lnTo>
                    <a:lnTo>
                      <a:pt x="470" y="442"/>
                    </a:lnTo>
                    <a:lnTo>
                      <a:pt x="473" y="444"/>
                    </a:lnTo>
                    <a:lnTo>
                      <a:pt x="476" y="444"/>
                    </a:lnTo>
                    <a:lnTo>
                      <a:pt x="481" y="444"/>
                    </a:lnTo>
                    <a:lnTo>
                      <a:pt x="485" y="445"/>
                    </a:lnTo>
                    <a:lnTo>
                      <a:pt x="494" y="446"/>
                    </a:lnTo>
                    <a:lnTo>
                      <a:pt x="498" y="446"/>
                    </a:lnTo>
                    <a:lnTo>
                      <a:pt x="502" y="444"/>
                    </a:lnTo>
                    <a:lnTo>
                      <a:pt x="505" y="446"/>
                    </a:lnTo>
                    <a:lnTo>
                      <a:pt x="513" y="448"/>
                    </a:lnTo>
                    <a:lnTo>
                      <a:pt x="517" y="448"/>
                    </a:lnTo>
                    <a:lnTo>
                      <a:pt x="521" y="448"/>
                    </a:lnTo>
                    <a:lnTo>
                      <a:pt x="526" y="447"/>
                    </a:lnTo>
                    <a:lnTo>
                      <a:pt x="528" y="448"/>
                    </a:lnTo>
                    <a:lnTo>
                      <a:pt x="530" y="449"/>
                    </a:lnTo>
                    <a:lnTo>
                      <a:pt x="532" y="449"/>
                    </a:lnTo>
                    <a:lnTo>
                      <a:pt x="534" y="449"/>
                    </a:lnTo>
                    <a:lnTo>
                      <a:pt x="537" y="447"/>
                    </a:lnTo>
                    <a:lnTo>
                      <a:pt x="540" y="444"/>
                    </a:lnTo>
                    <a:lnTo>
                      <a:pt x="541" y="440"/>
                    </a:lnTo>
                    <a:lnTo>
                      <a:pt x="543" y="436"/>
                    </a:lnTo>
                    <a:lnTo>
                      <a:pt x="544" y="434"/>
                    </a:lnTo>
                    <a:lnTo>
                      <a:pt x="545" y="433"/>
                    </a:lnTo>
                    <a:lnTo>
                      <a:pt x="547" y="432"/>
                    </a:lnTo>
                    <a:lnTo>
                      <a:pt x="548" y="431"/>
                    </a:lnTo>
                    <a:lnTo>
                      <a:pt x="553" y="431"/>
                    </a:lnTo>
                    <a:lnTo>
                      <a:pt x="554" y="432"/>
                    </a:lnTo>
                    <a:lnTo>
                      <a:pt x="560" y="439"/>
                    </a:lnTo>
                    <a:lnTo>
                      <a:pt x="561" y="440"/>
                    </a:lnTo>
                    <a:lnTo>
                      <a:pt x="566" y="441"/>
                    </a:lnTo>
                    <a:lnTo>
                      <a:pt x="568" y="440"/>
                    </a:lnTo>
                    <a:lnTo>
                      <a:pt x="571" y="439"/>
                    </a:lnTo>
                    <a:lnTo>
                      <a:pt x="573" y="439"/>
                    </a:lnTo>
                    <a:lnTo>
                      <a:pt x="577" y="441"/>
                    </a:lnTo>
                    <a:lnTo>
                      <a:pt x="578" y="442"/>
                    </a:lnTo>
                    <a:lnTo>
                      <a:pt x="580" y="443"/>
                    </a:lnTo>
                    <a:lnTo>
                      <a:pt x="589" y="444"/>
                    </a:lnTo>
                    <a:lnTo>
                      <a:pt x="592" y="447"/>
                    </a:lnTo>
                    <a:lnTo>
                      <a:pt x="594" y="448"/>
                    </a:lnTo>
                    <a:lnTo>
                      <a:pt x="600" y="447"/>
                    </a:lnTo>
                    <a:lnTo>
                      <a:pt x="604" y="448"/>
                    </a:lnTo>
                    <a:lnTo>
                      <a:pt x="608" y="449"/>
                    </a:lnTo>
                    <a:lnTo>
                      <a:pt x="610" y="453"/>
                    </a:lnTo>
                    <a:lnTo>
                      <a:pt x="611" y="457"/>
                    </a:lnTo>
                    <a:lnTo>
                      <a:pt x="612" y="459"/>
                    </a:lnTo>
                    <a:lnTo>
                      <a:pt x="616" y="460"/>
                    </a:lnTo>
                    <a:lnTo>
                      <a:pt x="617" y="462"/>
                    </a:lnTo>
                    <a:lnTo>
                      <a:pt x="617" y="466"/>
                    </a:lnTo>
                    <a:lnTo>
                      <a:pt x="617" y="471"/>
                    </a:lnTo>
                    <a:lnTo>
                      <a:pt x="625" y="474"/>
                    </a:lnTo>
                    <a:lnTo>
                      <a:pt x="633" y="476"/>
                    </a:lnTo>
                    <a:lnTo>
                      <a:pt x="642" y="477"/>
                    </a:lnTo>
                    <a:lnTo>
                      <a:pt x="651" y="476"/>
                    </a:lnTo>
                    <a:lnTo>
                      <a:pt x="655" y="475"/>
                    </a:lnTo>
                    <a:lnTo>
                      <a:pt x="661" y="473"/>
                    </a:lnTo>
                    <a:lnTo>
                      <a:pt x="662" y="473"/>
                    </a:lnTo>
                    <a:lnTo>
                      <a:pt x="673" y="478"/>
                    </a:lnTo>
                    <a:lnTo>
                      <a:pt x="674" y="479"/>
                    </a:lnTo>
                    <a:lnTo>
                      <a:pt x="675" y="483"/>
                    </a:lnTo>
                    <a:lnTo>
                      <a:pt x="675" y="486"/>
                    </a:lnTo>
                    <a:lnTo>
                      <a:pt x="673" y="496"/>
                    </a:lnTo>
                    <a:lnTo>
                      <a:pt x="673" y="498"/>
                    </a:lnTo>
                    <a:lnTo>
                      <a:pt x="673" y="501"/>
                    </a:lnTo>
                    <a:lnTo>
                      <a:pt x="675" y="506"/>
                    </a:lnTo>
                    <a:lnTo>
                      <a:pt x="676" y="508"/>
                    </a:lnTo>
                    <a:lnTo>
                      <a:pt x="680" y="510"/>
                    </a:lnTo>
                    <a:lnTo>
                      <a:pt x="680" y="512"/>
                    </a:lnTo>
                    <a:lnTo>
                      <a:pt x="680" y="513"/>
                    </a:lnTo>
                    <a:lnTo>
                      <a:pt x="676" y="512"/>
                    </a:lnTo>
                    <a:lnTo>
                      <a:pt x="673" y="511"/>
                    </a:lnTo>
                    <a:lnTo>
                      <a:pt x="671" y="509"/>
                    </a:lnTo>
                    <a:lnTo>
                      <a:pt x="669" y="508"/>
                    </a:lnTo>
                    <a:lnTo>
                      <a:pt x="665" y="508"/>
                    </a:lnTo>
                    <a:lnTo>
                      <a:pt x="657" y="506"/>
                    </a:lnTo>
                    <a:lnTo>
                      <a:pt x="649" y="503"/>
                    </a:lnTo>
                    <a:lnTo>
                      <a:pt x="633" y="496"/>
                    </a:lnTo>
                    <a:lnTo>
                      <a:pt x="629" y="496"/>
                    </a:lnTo>
                    <a:lnTo>
                      <a:pt x="625" y="497"/>
                    </a:lnTo>
                    <a:lnTo>
                      <a:pt x="621" y="499"/>
                    </a:lnTo>
                    <a:lnTo>
                      <a:pt x="616" y="500"/>
                    </a:lnTo>
                    <a:lnTo>
                      <a:pt x="613" y="501"/>
                    </a:lnTo>
                    <a:lnTo>
                      <a:pt x="610" y="500"/>
                    </a:lnTo>
                    <a:lnTo>
                      <a:pt x="602" y="499"/>
                    </a:lnTo>
                    <a:lnTo>
                      <a:pt x="593" y="498"/>
                    </a:lnTo>
                    <a:lnTo>
                      <a:pt x="572" y="497"/>
                    </a:lnTo>
                    <a:lnTo>
                      <a:pt x="566" y="496"/>
                    </a:lnTo>
                    <a:lnTo>
                      <a:pt x="556" y="495"/>
                    </a:lnTo>
                    <a:lnTo>
                      <a:pt x="548" y="493"/>
                    </a:lnTo>
                    <a:lnTo>
                      <a:pt x="540" y="492"/>
                    </a:lnTo>
                    <a:lnTo>
                      <a:pt x="520" y="482"/>
                    </a:lnTo>
                    <a:lnTo>
                      <a:pt x="514" y="480"/>
                    </a:lnTo>
                    <a:lnTo>
                      <a:pt x="494" y="476"/>
                    </a:lnTo>
                    <a:lnTo>
                      <a:pt x="491" y="475"/>
                    </a:lnTo>
                    <a:lnTo>
                      <a:pt x="484" y="476"/>
                    </a:lnTo>
                    <a:lnTo>
                      <a:pt x="479" y="475"/>
                    </a:lnTo>
                    <a:lnTo>
                      <a:pt x="475" y="475"/>
                    </a:lnTo>
                    <a:lnTo>
                      <a:pt x="469" y="476"/>
                    </a:lnTo>
                    <a:lnTo>
                      <a:pt x="467" y="477"/>
                    </a:lnTo>
                    <a:lnTo>
                      <a:pt x="465" y="479"/>
                    </a:lnTo>
                    <a:lnTo>
                      <a:pt x="461" y="479"/>
                    </a:lnTo>
                    <a:lnTo>
                      <a:pt x="457" y="479"/>
                    </a:lnTo>
                    <a:lnTo>
                      <a:pt x="446" y="477"/>
                    </a:lnTo>
                    <a:lnTo>
                      <a:pt x="442" y="475"/>
                    </a:lnTo>
                    <a:lnTo>
                      <a:pt x="438" y="473"/>
                    </a:lnTo>
                    <a:lnTo>
                      <a:pt x="435" y="471"/>
                    </a:lnTo>
                    <a:lnTo>
                      <a:pt x="433" y="470"/>
                    </a:lnTo>
                    <a:lnTo>
                      <a:pt x="424" y="468"/>
                    </a:lnTo>
                    <a:lnTo>
                      <a:pt x="416" y="467"/>
                    </a:lnTo>
                    <a:lnTo>
                      <a:pt x="401" y="466"/>
                    </a:lnTo>
                    <a:lnTo>
                      <a:pt x="398" y="465"/>
                    </a:lnTo>
                    <a:lnTo>
                      <a:pt x="395" y="464"/>
                    </a:lnTo>
                    <a:lnTo>
                      <a:pt x="393" y="462"/>
                    </a:lnTo>
                    <a:lnTo>
                      <a:pt x="393" y="459"/>
                    </a:lnTo>
                    <a:lnTo>
                      <a:pt x="395" y="457"/>
                    </a:lnTo>
                    <a:lnTo>
                      <a:pt x="396" y="455"/>
                    </a:lnTo>
                    <a:lnTo>
                      <a:pt x="397" y="453"/>
                    </a:lnTo>
                    <a:lnTo>
                      <a:pt x="386" y="448"/>
                    </a:lnTo>
                    <a:lnTo>
                      <a:pt x="377" y="446"/>
                    </a:lnTo>
                    <a:lnTo>
                      <a:pt x="373" y="446"/>
                    </a:lnTo>
                    <a:lnTo>
                      <a:pt x="369" y="446"/>
                    </a:lnTo>
                    <a:lnTo>
                      <a:pt x="365" y="446"/>
                    </a:lnTo>
                    <a:lnTo>
                      <a:pt x="360" y="446"/>
                    </a:lnTo>
                    <a:lnTo>
                      <a:pt x="358" y="445"/>
                    </a:lnTo>
                    <a:lnTo>
                      <a:pt x="356" y="445"/>
                    </a:lnTo>
                    <a:lnTo>
                      <a:pt x="354" y="445"/>
                    </a:lnTo>
                    <a:lnTo>
                      <a:pt x="353" y="445"/>
                    </a:lnTo>
                    <a:lnTo>
                      <a:pt x="352" y="443"/>
                    </a:lnTo>
                    <a:lnTo>
                      <a:pt x="353" y="442"/>
                    </a:lnTo>
                    <a:lnTo>
                      <a:pt x="355" y="440"/>
                    </a:lnTo>
                    <a:lnTo>
                      <a:pt x="357" y="439"/>
                    </a:lnTo>
                    <a:lnTo>
                      <a:pt x="357" y="442"/>
                    </a:lnTo>
                    <a:lnTo>
                      <a:pt x="358" y="443"/>
                    </a:lnTo>
                    <a:lnTo>
                      <a:pt x="360" y="444"/>
                    </a:lnTo>
                    <a:lnTo>
                      <a:pt x="361" y="443"/>
                    </a:lnTo>
                    <a:lnTo>
                      <a:pt x="364" y="439"/>
                    </a:lnTo>
                    <a:lnTo>
                      <a:pt x="365" y="438"/>
                    </a:lnTo>
                    <a:lnTo>
                      <a:pt x="367" y="432"/>
                    </a:lnTo>
                    <a:lnTo>
                      <a:pt x="368" y="433"/>
                    </a:lnTo>
                    <a:lnTo>
                      <a:pt x="370" y="433"/>
                    </a:lnTo>
                    <a:lnTo>
                      <a:pt x="371" y="432"/>
                    </a:lnTo>
                    <a:lnTo>
                      <a:pt x="374" y="420"/>
                    </a:lnTo>
                    <a:lnTo>
                      <a:pt x="377" y="417"/>
                    </a:lnTo>
                    <a:lnTo>
                      <a:pt x="380" y="414"/>
                    </a:lnTo>
                    <a:lnTo>
                      <a:pt x="381" y="413"/>
                    </a:lnTo>
                    <a:lnTo>
                      <a:pt x="385" y="415"/>
                    </a:lnTo>
                    <a:lnTo>
                      <a:pt x="391" y="415"/>
                    </a:lnTo>
                    <a:lnTo>
                      <a:pt x="395" y="417"/>
                    </a:lnTo>
                    <a:lnTo>
                      <a:pt x="399" y="417"/>
                    </a:lnTo>
                    <a:lnTo>
                      <a:pt x="403" y="417"/>
                    </a:lnTo>
                    <a:lnTo>
                      <a:pt x="408" y="419"/>
                    </a:lnTo>
                    <a:lnTo>
                      <a:pt x="410" y="419"/>
                    </a:lnTo>
                    <a:lnTo>
                      <a:pt x="411" y="419"/>
                    </a:lnTo>
                    <a:lnTo>
                      <a:pt x="414" y="416"/>
                    </a:lnTo>
                    <a:lnTo>
                      <a:pt x="416" y="413"/>
                    </a:lnTo>
                    <a:lnTo>
                      <a:pt x="420" y="414"/>
                    </a:lnTo>
                    <a:lnTo>
                      <a:pt x="426" y="415"/>
                    </a:lnTo>
                    <a:lnTo>
                      <a:pt x="427" y="416"/>
                    </a:lnTo>
                    <a:close/>
                    <a:moveTo>
                      <a:pt x="1012" y="415"/>
                    </a:moveTo>
                    <a:lnTo>
                      <a:pt x="1012" y="417"/>
                    </a:lnTo>
                    <a:lnTo>
                      <a:pt x="1010" y="415"/>
                    </a:lnTo>
                    <a:lnTo>
                      <a:pt x="1009" y="414"/>
                    </a:lnTo>
                    <a:lnTo>
                      <a:pt x="1009" y="412"/>
                    </a:lnTo>
                    <a:lnTo>
                      <a:pt x="1011" y="413"/>
                    </a:lnTo>
                    <a:lnTo>
                      <a:pt x="1012" y="415"/>
                    </a:lnTo>
                    <a:close/>
                    <a:moveTo>
                      <a:pt x="888" y="426"/>
                    </a:moveTo>
                    <a:lnTo>
                      <a:pt x="887" y="432"/>
                    </a:lnTo>
                    <a:lnTo>
                      <a:pt x="886" y="430"/>
                    </a:lnTo>
                    <a:lnTo>
                      <a:pt x="886" y="425"/>
                    </a:lnTo>
                    <a:lnTo>
                      <a:pt x="885" y="422"/>
                    </a:lnTo>
                    <a:lnTo>
                      <a:pt x="886" y="419"/>
                    </a:lnTo>
                    <a:lnTo>
                      <a:pt x="886" y="412"/>
                    </a:lnTo>
                    <a:lnTo>
                      <a:pt x="887" y="408"/>
                    </a:lnTo>
                    <a:lnTo>
                      <a:pt x="889" y="413"/>
                    </a:lnTo>
                    <a:lnTo>
                      <a:pt x="889" y="415"/>
                    </a:lnTo>
                    <a:lnTo>
                      <a:pt x="888" y="426"/>
                    </a:lnTo>
                    <a:close/>
                    <a:moveTo>
                      <a:pt x="615" y="409"/>
                    </a:moveTo>
                    <a:lnTo>
                      <a:pt x="614" y="411"/>
                    </a:lnTo>
                    <a:lnTo>
                      <a:pt x="610" y="411"/>
                    </a:lnTo>
                    <a:lnTo>
                      <a:pt x="610" y="409"/>
                    </a:lnTo>
                    <a:lnTo>
                      <a:pt x="612" y="407"/>
                    </a:lnTo>
                    <a:lnTo>
                      <a:pt x="613" y="406"/>
                    </a:lnTo>
                    <a:lnTo>
                      <a:pt x="615" y="407"/>
                    </a:lnTo>
                    <a:lnTo>
                      <a:pt x="615" y="409"/>
                    </a:lnTo>
                    <a:close/>
                    <a:moveTo>
                      <a:pt x="1319" y="411"/>
                    </a:moveTo>
                    <a:lnTo>
                      <a:pt x="1317" y="414"/>
                    </a:lnTo>
                    <a:lnTo>
                      <a:pt x="1316" y="413"/>
                    </a:lnTo>
                    <a:lnTo>
                      <a:pt x="1315" y="413"/>
                    </a:lnTo>
                    <a:lnTo>
                      <a:pt x="1314" y="411"/>
                    </a:lnTo>
                    <a:lnTo>
                      <a:pt x="1315" y="407"/>
                    </a:lnTo>
                    <a:lnTo>
                      <a:pt x="1313" y="402"/>
                    </a:lnTo>
                    <a:lnTo>
                      <a:pt x="1315" y="402"/>
                    </a:lnTo>
                    <a:lnTo>
                      <a:pt x="1316" y="404"/>
                    </a:lnTo>
                    <a:lnTo>
                      <a:pt x="1317" y="404"/>
                    </a:lnTo>
                    <a:lnTo>
                      <a:pt x="1319" y="409"/>
                    </a:lnTo>
                    <a:lnTo>
                      <a:pt x="1319" y="411"/>
                    </a:lnTo>
                    <a:close/>
                    <a:moveTo>
                      <a:pt x="1387" y="406"/>
                    </a:moveTo>
                    <a:lnTo>
                      <a:pt x="1387" y="407"/>
                    </a:lnTo>
                    <a:lnTo>
                      <a:pt x="1387" y="410"/>
                    </a:lnTo>
                    <a:lnTo>
                      <a:pt x="1388" y="412"/>
                    </a:lnTo>
                    <a:lnTo>
                      <a:pt x="1386" y="414"/>
                    </a:lnTo>
                    <a:lnTo>
                      <a:pt x="1387" y="418"/>
                    </a:lnTo>
                    <a:lnTo>
                      <a:pt x="1388" y="419"/>
                    </a:lnTo>
                    <a:lnTo>
                      <a:pt x="1388" y="422"/>
                    </a:lnTo>
                    <a:lnTo>
                      <a:pt x="1387" y="423"/>
                    </a:lnTo>
                    <a:lnTo>
                      <a:pt x="1386" y="426"/>
                    </a:lnTo>
                    <a:lnTo>
                      <a:pt x="1385" y="427"/>
                    </a:lnTo>
                    <a:lnTo>
                      <a:pt x="1384" y="428"/>
                    </a:lnTo>
                    <a:lnTo>
                      <a:pt x="1383" y="429"/>
                    </a:lnTo>
                    <a:lnTo>
                      <a:pt x="1377" y="428"/>
                    </a:lnTo>
                    <a:lnTo>
                      <a:pt x="1374" y="425"/>
                    </a:lnTo>
                    <a:lnTo>
                      <a:pt x="1371" y="423"/>
                    </a:lnTo>
                    <a:lnTo>
                      <a:pt x="1370" y="422"/>
                    </a:lnTo>
                    <a:lnTo>
                      <a:pt x="1367" y="419"/>
                    </a:lnTo>
                    <a:lnTo>
                      <a:pt x="1366" y="418"/>
                    </a:lnTo>
                    <a:lnTo>
                      <a:pt x="1366" y="417"/>
                    </a:lnTo>
                    <a:lnTo>
                      <a:pt x="1369" y="416"/>
                    </a:lnTo>
                    <a:lnTo>
                      <a:pt x="1372" y="416"/>
                    </a:lnTo>
                    <a:lnTo>
                      <a:pt x="1372" y="415"/>
                    </a:lnTo>
                    <a:lnTo>
                      <a:pt x="1373" y="410"/>
                    </a:lnTo>
                    <a:lnTo>
                      <a:pt x="1369" y="407"/>
                    </a:lnTo>
                    <a:lnTo>
                      <a:pt x="1368" y="406"/>
                    </a:lnTo>
                    <a:lnTo>
                      <a:pt x="1370" y="405"/>
                    </a:lnTo>
                    <a:lnTo>
                      <a:pt x="1373" y="406"/>
                    </a:lnTo>
                    <a:lnTo>
                      <a:pt x="1377" y="401"/>
                    </a:lnTo>
                    <a:lnTo>
                      <a:pt x="1378" y="399"/>
                    </a:lnTo>
                    <a:lnTo>
                      <a:pt x="1379" y="396"/>
                    </a:lnTo>
                    <a:lnTo>
                      <a:pt x="1381" y="396"/>
                    </a:lnTo>
                    <a:lnTo>
                      <a:pt x="1383" y="396"/>
                    </a:lnTo>
                    <a:lnTo>
                      <a:pt x="1384" y="398"/>
                    </a:lnTo>
                    <a:lnTo>
                      <a:pt x="1384" y="400"/>
                    </a:lnTo>
                    <a:lnTo>
                      <a:pt x="1384" y="401"/>
                    </a:lnTo>
                    <a:lnTo>
                      <a:pt x="1386" y="402"/>
                    </a:lnTo>
                    <a:lnTo>
                      <a:pt x="1387" y="406"/>
                    </a:lnTo>
                    <a:close/>
                    <a:moveTo>
                      <a:pt x="1323" y="413"/>
                    </a:moveTo>
                    <a:lnTo>
                      <a:pt x="1321" y="416"/>
                    </a:lnTo>
                    <a:lnTo>
                      <a:pt x="1323" y="408"/>
                    </a:lnTo>
                    <a:lnTo>
                      <a:pt x="1324" y="405"/>
                    </a:lnTo>
                    <a:lnTo>
                      <a:pt x="1326" y="403"/>
                    </a:lnTo>
                    <a:lnTo>
                      <a:pt x="1330" y="392"/>
                    </a:lnTo>
                    <a:lnTo>
                      <a:pt x="1331" y="392"/>
                    </a:lnTo>
                    <a:lnTo>
                      <a:pt x="1332" y="393"/>
                    </a:lnTo>
                    <a:lnTo>
                      <a:pt x="1330" y="401"/>
                    </a:lnTo>
                    <a:lnTo>
                      <a:pt x="1325" y="407"/>
                    </a:lnTo>
                    <a:lnTo>
                      <a:pt x="1323" y="413"/>
                    </a:lnTo>
                    <a:close/>
                    <a:moveTo>
                      <a:pt x="251" y="398"/>
                    </a:moveTo>
                    <a:lnTo>
                      <a:pt x="248" y="398"/>
                    </a:lnTo>
                    <a:lnTo>
                      <a:pt x="243" y="394"/>
                    </a:lnTo>
                    <a:lnTo>
                      <a:pt x="242" y="392"/>
                    </a:lnTo>
                    <a:lnTo>
                      <a:pt x="244" y="391"/>
                    </a:lnTo>
                    <a:lnTo>
                      <a:pt x="245" y="391"/>
                    </a:lnTo>
                    <a:lnTo>
                      <a:pt x="251" y="394"/>
                    </a:lnTo>
                    <a:lnTo>
                      <a:pt x="253" y="395"/>
                    </a:lnTo>
                    <a:lnTo>
                      <a:pt x="251" y="398"/>
                    </a:lnTo>
                    <a:close/>
                    <a:moveTo>
                      <a:pt x="997" y="390"/>
                    </a:moveTo>
                    <a:lnTo>
                      <a:pt x="997" y="394"/>
                    </a:lnTo>
                    <a:lnTo>
                      <a:pt x="996" y="394"/>
                    </a:lnTo>
                    <a:lnTo>
                      <a:pt x="994" y="393"/>
                    </a:lnTo>
                    <a:lnTo>
                      <a:pt x="994" y="391"/>
                    </a:lnTo>
                    <a:lnTo>
                      <a:pt x="994" y="390"/>
                    </a:lnTo>
                    <a:lnTo>
                      <a:pt x="995" y="390"/>
                    </a:lnTo>
                    <a:lnTo>
                      <a:pt x="997" y="390"/>
                    </a:lnTo>
                    <a:close/>
                    <a:moveTo>
                      <a:pt x="942" y="396"/>
                    </a:moveTo>
                    <a:lnTo>
                      <a:pt x="939" y="397"/>
                    </a:lnTo>
                    <a:lnTo>
                      <a:pt x="935" y="393"/>
                    </a:lnTo>
                    <a:lnTo>
                      <a:pt x="933" y="390"/>
                    </a:lnTo>
                    <a:lnTo>
                      <a:pt x="934" y="388"/>
                    </a:lnTo>
                    <a:lnTo>
                      <a:pt x="935" y="386"/>
                    </a:lnTo>
                    <a:lnTo>
                      <a:pt x="936" y="386"/>
                    </a:lnTo>
                    <a:lnTo>
                      <a:pt x="935" y="384"/>
                    </a:lnTo>
                    <a:lnTo>
                      <a:pt x="937" y="384"/>
                    </a:lnTo>
                    <a:lnTo>
                      <a:pt x="939" y="384"/>
                    </a:lnTo>
                    <a:lnTo>
                      <a:pt x="940" y="386"/>
                    </a:lnTo>
                    <a:lnTo>
                      <a:pt x="942" y="387"/>
                    </a:lnTo>
                    <a:lnTo>
                      <a:pt x="942" y="389"/>
                    </a:lnTo>
                    <a:lnTo>
                      <a:pt x="942" y="396"/>
                    </a:lnTo>
                    <a:close/>
                    <a:moveTo>
                      <a:pt x="963" y="390"/>
                    </a:moveTo>
                    <a:lnTo>
                      <a:pt x="962" y="393"/>
                    </a:lnTo>
                    <a:lnTo>
                      <a:pt x="960" y="395"/>
                    </a:lnTo>
                    <a:lnTo>
                      <a:pt x="958" y="395"/>
                    </a:lnTo>
                    <a:lnTo>
                      <a:pt x="957" y="394"/>
                    </a:lnTo>
                    <a:lnTo>
                      <a:pt x="954" y="393"/>
                    </a:lnTo>
                    <a:lnTo>
                      <a:pt x="953" y="394"/>
                    </a:lnTo>
                    <a:lnTo>
                      <a:pt x="951" y="394"/>
                    </a:lnTo>
                    <a:lnTo>
                      <a:pt x="950" y="392"/>
                    </a:lnTo>
                    <a:lnTo>
                      <a:pt x="952" y="386"/>
                    </a:lnTo>
                    <a:lnTo>
                      <a:pt x="954" y="383"/>
                    </a:lnTo>
                    <a:lnTo>
                      <a:pt x="954" y="381"/>
                    </a:lnTo>
                    <a:lnTo>
                      <a:pt x="952" y="376"/>
                    </a:lnTo>
                    <a:lnTo>
                      <a:pt x="953" y="373"/>
                    </a:lnTo>
                    <a:lnTo>
                      <a:pt x="958" y="371"/>
                    </a:lnTo>
                    <a:lnTo>
                      <a:pt x="963" y="368"/>
                    </a:lnTo>
                    <a:lnTo>
                      <a:pt x="965" y="368"/>
                    </a:lnTo>
                    <a:lnTo>
                      <a:pt x="966" y="370"/>
                    </a:lnTo>
                    <a:lnTo>
                      <a:pt x="967" y="379"/>
                    </a:lnTo>
                    <a:lnTo>
                      <a:pt x="962" y="386"/>
                    </a:lnTo>
                    <a:lnTo>
                      <a:pt x="963" y="390"/>
                    </a:lnTo>
                    <a:close/>
                    <a:moveTo>
                      <a:pt x="981" y="365"/>
                    </a:moveTo>
                    <a:lnTo>
                      <a:pt x="982" y="373"/>
                    </a:lnTo>
                    <a:lnTo>
                      <a:pt x="982" y="375"/>
                    </a:lnTo>
                    <a:lnTo>
                      <a:pt x="980" y="372"/>
                    </a:lnTo>
                    <a:lnTo>
                      <a:pt x="979" y="371"/>
                    </a:lnTo>
                    <a:lnTo>
                      <a:pt x="979" y="372"/>
                    </a:lnTo>
                    <a:lnTo>
                      <a:pt x="978" y="372"/>
                    </a:lnTo>
                    <a:lnTo>
                      <a:pt x="977" y="372"/>
                    </a:lnTo>
                    <a:lnTo>
                      <a:pt x="976" y="375"/>
                    </a:lnTo>
                    <a:lnTo>
                      <a:pt x="976" y="378"/>
                    </a:lnTo>
                    <a:lnTo>
                      <a:pt x="975" y="380"/>
                    </a:lnTo>
                    <a:lnTo>
                      <a:pt x="974" y="386"/>
                    </a:lnTo>
                    <a:lnTo>
                      <a:pt x="974" y="387"/>
                    </a:lnTo>
                    <a:lnTo>
                      <a:pt x="976" y="387"/>
                    </a:lnTo>
                    <a:lnTo>
                      <a:pt x="977" y="386"/>
                    </a:lnTo>
                    <a:lnTo>
                      <a:pt x="980" y="389"/>
                    </a:lnTo>
                    <a:lnTo>
                      <a:pt x="982" y="391"/>
                    </a:lnTo>
                    <a:lnTo>
                      <a:pt x="982" y="393"/>
                    </a:lnTo>
                    <a:lnTo>
                      <a:pt x="979" y="395"/>
                    </a:lnTo>
                    <a:lnTo>
                      <a:pt x="977" y="396"/>
                    </a:lnTo>
                    <a:lnTo>
                      <a:pt x="975" y="395"/>
                    </a:lnTo>
                    <a:lnTo>
                      <a:pt x="974" y="395"/>
                    </a:lnTo>
                    <a:lnTo>
                      <a:pt x="973" y="396"/>
                    </a:lnTo>
                    <a:lnTo>
                      <a:pt x="972" y="398"/>
                    </a:lnTo>
                    <a:lnTo>
                      <a:pt x="972" y="399"/>
                    </a:lnTo>
                    <a:lnTo>
                      <a:pt x="970" y="403"/>
                    </a:lnTo>
                    <a:lnTo>
                      <a:pt x="969" y="404"/>
                    </a:lnTo>
                    <a:lnTo>
                      <a:pt x="966" y="403"/>
                    </a:lnTo>
                    <a:lnTo>
                      <a:pt x="964" y="404"/>
                    </a:lnTo>
                    <a:lnTo>
                      <a:pt x="963" y="404"/>
                    </a:lnTo>
                    <a:lnTo>
                      <a:pt x="961" y="400"/>
                    </a:lnTo>
                    <a:lnTo>
                      <a:pt x="961" y="398"/>
                    </a:lnTo>
                    <a:lnTo>
                      <a:pt x="963" y="396"/>
                    </a:lnTo>
                    <a:lnTo>
                      <a:pt x="963" y="394"/>
                    </a:lnTo>
                    <a:lnTo>
                      <a:pt x="964" y="393"/>
                    </a:lnTo>
                    <a:lnTo>
                      <a:pt x="966" y="390"/>
                    </a:lnTo>
                    <a:lnTo>
                      <a:pt x="967" y="388"/>
                    </a:lnTo>
                    <a:lnTo>
                      <a:pt x="967" y="387"/>
                    </a:lnTo>
                    <a:lnTo>
                      <a:pt x="968" y="383"/>
                    </a:lnTo>
                    <a:lnTo>
                      <a:pt x="968" y="381"/>
                    </a:lnTo>
                    <a:lnTo>
                      <a:pt x="969" y="379"/>
                    </a:lnTo>
                    <a:lnTo>
                      <a:pt x="970" y="375"/>
                    </a:lnTo>
                    <a:lnTo>
                      <a:pt x="970" y="368"/>
                    </a:lnTo>
                    <a:lnTo>
                      <a:pt x="973" y="361"/>
                    </a:lnTo>
                    <a:lnTo>
                      <a:pt x="976" y="360"/>
                    </a:lnTo>
                    <a:lnTo>
                      <a:pt x="978" y="360"/>
                    </a:lnTo>
                    <a:lnTo>
                      <a:pt x="978" y="361"/>
                    </a:lnTo>
                    <a:lnTo>
                      <a:pt x="981" y="365"/>
                    </a:lnTo>
                    <a:close/>
                    <a:moveTo>
                      <a:pt x="1346" y="355"/>
                    </a:moveTo>
                    <a:lnTo>
                      <a:pt x="1348" y="356"/>
                    </a:lnTo>
                    <a:lnTo>
                      <a:pt x="1344" y="355"/>
                    </a:lnTo>
                    <a:lnTo>
                      <a:pt x="1338" y="352"/>
                    </a:lnTo>
                    <a:lnTo>
                      <a:pt x="1337" y="350"/>
                    </a:lnTo>
                    <a:lnTo>
                      <a:pt x="1342" y="353"/>
                    </a:lnTo>
                    <a:lnTo>
                      <a:pt x="1346" y="355"/>
                    </a:lnTo>
                    <a:close/>
                    <a:moveTo>
                      <a:pt x="984" y="350"/>
                    </a:moveTo>
                    <a:lnTo>
                      <a:pt x="980" y="354"/>
                    </a:lnTo>
                    <a:lnTo>
                      <a:pt x="978" y="354"/>
                    </a:lnTo>
                    <a:lnTo>
                      <a:pt x="975" y="351"/>
                    </a:lnTo>
                    <a:lnTo>
                      <a:pt x="974" y="348"/>
                    </a:lnTo>
                    <a:lnTo>
                      <a:pt x="974" y="347"/>
                    </a:lnTo>
                    <a:lnTo>
                      <a:pt x="976" y="345"/>
                    </a:lnTo>
                    <a:lnTo>
                      <a:pt x="983" y="346"/>
                    </a:lnTo>
                    <a:lnTo>
                      <a:pt x="984" y="347"/>
                    </a:lnTo>
                    <a:lnTo>
                      <a:pt x="984" y="350"/>
                    </a:lnTo>
                    <a:close/>
                    <a:moveTo>
                      <a:pt x="1170" y="332"/>
                    </a:moveTo>
                    <a:lnTo>
                      <a:pt x="1164" y="333"/>
                    </a:lnTo>
                    <a:lnTo>
                      <a:pt x="1166" y="330"/>
                    </a:lnTo>
                    <a:lnTo>
                      <a:pt x="1166" y="329"/>
                    </a:lnTo>
                    <a:lnTo>
                      <a:pt x="1169" y="330"/>
                    </a:lnTo>
                    <a:lnTo>
                      <a:pt x="1170" y="332"/>
                    </a:lnTo>
                    <a:close/>
                    <a:moveTo>
                      <a:pt x="1160" y="335"/>
                    </a:moveTo>
                    <a:lnTo>
                      <a:pt x="1159" y="336"/>
                    </a:lnTo>
                    <a:lnTo>
                      <a:pt x="1157" y="337"/>
                    </a:lnTo>
                    <a:lnTo>
                      <a:pt x="1156" y="337"/>
                    </a:lnTo>
                    <a:lnTo>
                      <a:pt x="1156" y="335"/>
                    </a:lnTo>
                    <a:lnTo>
                      <a:pt x="1156" y="335"/>
                    </a:lnTo>
                    <a:lnTo>
                      <a:pt x="1154" y="335"/>
                    </a:lnTo>
                    <a:lnTo>
                      <a:pt x="1152" y="336"/>
                    </a:lnTo>
                    <a:lnTo>
                      <a:pt x="1150" y="338"/>
                    </a:lnTo>
                    <a:lnTo>
                      <a:pt x="1148" y="337"/>
                    </a:lnTo>
                    <a:lnTo>
                      <a:pt x="1148" y="336"/>
                    </a:lnTo>
                    <a:lnTo>
                      <a:pt x="1148" y="335"/>
                    </a:lnTo>
                    <a:lnTo>
                      <a:pt x="1151" y="332"/>
                    </a:lnTo>
                    <a:lnTo>
                      <a:pt x="1155" y="332"/>
                    </a:lnTo>
                    <a:lnTo>
                      <a:pt x="1160" y="329"/>
                    </a:lnTo>
                    <a:lnTo>
                      <a:pt x="1162" y="329"/>
                    </a:lnTo>
                    <a:lnTo>
                      <a:pt x="1162" y="331"/>
                    </a:lnTo>
                    <a:lnTo>
                      <a:pt x="1161" y="332"/>
                    </a:lnTo>
                    <a:lnTo>
                      <a:pt x="1160" y="333"/>
                    </a:lnTo>
                    <a:lnTo>
                      <a:pt x="1160" y="335"/>
                    </a:lnTo>
                    <a:close/>
                    <a:moveTo>
                      <a:pt x="1176" y="330"/>
                    </a:moveTo>
                    <a:lnTo>
                      <a:pt x="1176" y="332"/>
                    </a:lnTo>
                    <a:lnTo>
                      <a:pt x="1176" y="332"/>
                    </a:lnTo>
                    <a:lnTo>
                      <a:pt x="1174" y="332"/>
                    </a:lnTo>
                    <a:lnTo>
                      <a:pt x="1172" y="332"/>
                    </a:lnTo>
                    <a:lnTo>
                      <a:pt x="1171" y="329"/>
                    </a:lnTo>
                    <a:lnTo>
                      <a:pt x="1171" y="328"/>
                    </a:lnTo>
                    <a:lnTo>
                      <a:pt x="1174" y="329"/>
                    </a:lnTo>
                    <a:lnTo>
                      <a:pt x="1175" y="329"/>
                    </a:lnTo>
                    <a:lnTo>
                      <a:pt x="1176" y="330"/>
                    </a:lnTo>
                    <a:close/>
                    <a:moveTo>
                      <a:pt x="744" y="327"/>
                    </a:moveTo>
                    <a:lnTo>
                      <a:pt x="743" y="333"/>
                    </a:lnTo>
                    <a:lnTo>
                      <a:pt x="741" y="330"/>
                    </a:lnTo>
                    <a:lnTo>
                      <a:pt x="743" y="326"/>
                    </a:lnTo>
                    <a:lnTo>
                      <a:pt x="745" y="325"/>
                    </a:lnTo>
                    <a:lnTo>
                      <a:pt x="744" y="327"/>
                    </a:lnTo>
                    <a:close/>
                    <a:moveTo>
                      <a:pt x="1137" y="322"/>
                    </a:moveTo>
                    <a:lnTo>
                      <a:pt x="1138" y="324"/>
                    </a:lnTo>
                    <a:lnTo>
                      <a:pt x="1134" y="323"/>
                    </a:lnTo>
                    <a:lnTo>
                      <a:pt x="1133" y="321"/>
                    </a:lnTo>
                    <a:lnTo>
                      <a:pt x="1134" y="320"/>
                    </a:lnTo>
                    <a:lnTo>
                      <a:pt x="1135" y="320"/>
                    </a:lnTo>
                    <a:lnTo>
                      <a:pt x="1137" y="322"/>
                    </a:lnTo>
                    <a:close/>
                    <a:moveTo>
                      <a:pt x="740" y="341"/>
                    </a:moveTo>
                    <a:lnTo>
                      <a:pt x="733" y="348"/>
                    </a:lnTo>
                    <a:lnTo>
                      <a:pt x="732" y="346"/>
                    </a:lnTo>
                    <a:lnTo>
                      <a:pt x="732" y="340"/>
                    </a:lnTo>
                    <a:lnTo>
                      <a:pt x="730" y="336"/>
                    </a:lnTo>
                    <a:lnTo>
                      <a:pt x="730" y="332"/>
                    </a:lnTo>
                    <a:lnTo>
                      <a:pt x="732" y="327"/>
                    </a:lnTo>
                    <a:lnTo>
                      <a:pt x="734" y="323"/>
                    </a:lnTo>
                    <a:lnTo>
                      <a:pt x="738" y="320"/>
                    </a:lnTo>
                    <a:lnTo>
                      <a:pt x="739" y="320"/>
                    </a:lnTo>
                    <a:lnTo>
                      <a:pt x="739" y="325"/>
                    </a:lnTo>
                    <a:lnTo>
                      <a:pt x="740" y="327"/>
                    </a:lnTo>
                    <a:lnTo>
                      <a:pt x="740" y="328"/>
                    </a:lnTo>
                    <a:lnTo>
                      <a:pt x="739" y="330"/>
                    </a:lnTo>
                    <a:lnTo>
                      <a:pt x="740" y="336"/>
                    </a:lnTo>
                    <a:lnTo>
                      <a:pt x="741" y="338"/>
                    </a:lnTo>
                    <a:lnTo>
                      <a:pt x="740" y="340"/>
                    </a:lnTo>
                    <a:lnTo>
                      <a:pt x="740" y="341"/>
                    </a:lnTo>
                    <a:close/>
                    <a:moveTo>
                      <a:pt x="1111" y="314"/>
                    </a:moveTo>
                    <a:lnTo>
                      <a:pt x="1116" y="317"/>
                    </a:lnTo>
                    <a:lnTo>
                      <a:pt x="1118" y="319"/>
                    </a:lnTo>
                    <a:lnTo>
                      <a:pt x="1119" y="321"/>
                    </a:lnTo>
                    <a:lnTo>
                      <a:pt x="1120" y="322"/>
                    </a:lnTo>
                    <a:lnTo>
                      <a:pt x="1121" y="323"/>
                    </a:lnTo>
                    <a:lnTo>
                      <a:pt x="1123" y="325"/>
                    </a:lnTo>
                    <a:lnTo>
                      <a:pt x="1124" y="328"/>
                    </a:lnTo>
                    <a:lnTo>
                      <a:pt x="1124" y="333"/>
                    </a:lnTo>
                    <a:lnTo>
                      <a:pt x="1121" y="334"/>
                    </a:lnTo>
                    <a:lnTo>
                      <a:pt x="1118" y="335"/>
                    </a:lnTo>
                    <a:lnTo>
                      <a:pt x="1113" y="338"/>
                    </a:lnTo>
                    <a:lnTo>
                      <a:pt x="1111" y="338"/>
                    </a:lnTo>
                    <a:lnTo>
                      <a:pt x="1108" y="339"/>
                    </a:lnTo>
                    <a:lnTo>
                      <a:pt x="1106" y="340"/>
                    </a:lnTo>
                    <a:lnTo>
                      <a:pt x="1104" y="340"/>
                    </a:lnTo>
                    <a:lnTo>
                      <a:pt x="1100" y="338"/>
                    </a:lnTo>
                    <a:lnTo>
                      <a:pt x="1095" y="336"/>
                    </a:lnTo>
                    <a:lnTo>
                      <a:pt x="1088" y="332"/>
                    </a:lnTo>
                    <a:lnTo>
                      <a:pt x="1087" y="331"/>
                    </a:lnTo>
                    <a:lnTo>
                      <a:pt x="1086" y="329"/>
                    </a:lnTo>
                    <a:lnTo>
                      <a:pt x="1082" y="326"/>
                    </a:lnTo>
                    <a:lnTo>
                      <a:pt x="1082" y="324"/>
                    </a:lnTo>
                    <a:lnTo>
                      <a:pt x="1081" y="317"/>
                    </a:lnTo>
                    <a:lnTo>
                      <a:pt x="1082" y="316"/>
                    </a:lnTo>
                    <a:lnTo>
                      <a:pt x="1083" y="315"/>
                    </a:lnTo>
                    <a:lnTo>
                      <a:pt x="1088" y="316"/>
                    </a:lnTo>
                    <a:lnTo>
                      <a:pt x="1091" y="315"/>
                    </a:lnTo>
                    <a:lnTo>
                      <a:pt x="1100" y="313"/>
                    </a:lnTo>
                    <a:lnTo>
                      <a:pt x="1109" y="314"/>
                    </a:lnTo>
                    <a:lnTo>
                      <a:pt x="1111" y="314"/>
                    </a:lnTo>
                    <a:close/>
                    <a:moveTo>
                      <a:pt x="1150" y="309"/>
                    </a:moveTo>
                    <a:lnTo>
                      <a:pt x="1148" y="312"/>
                    </a:lnTo>
                    <a:lnTo>
                      <a:pt x="1145" y="312"/>
                    </a:lnTo>
                    <a:lnTo>
                      <a:pt x="1145" y="311"/>
                    </a:lnTo>
                    <a:lnTo>
                      <a:pt x="1148" y="309"/>
                    </a:lnTo>
                    <a:lnTo>
                      <a:pt x="1150" y="309"/>
                    </a:lnTo>
                    <a:close/>
                    <a:moveTo>
                      <a:pt x="410" y="311"/>
                    </a:moveTo>
                    <a:lnTo>
                      <a:pt x="409" y="312"/>
                    </a:lnTo>
                    <a:lnTo>
                      <a:pt x="407" y="312"/>
                    </a:lnTo>
                    <a:lnTo>
                      <a:pt x="406" y="311"/>
                    </a:lnTo>
                    <a:lnTo>
                      <a:pt x="405" y="310"/>
                    </a:lnTo>
                    <a:lnTo>
                      <a:pt x="405" y="309"/>
                    </a:lnTo>
                    <a:lnTo>
                      <a:pt x="407" y="308"/>
                    </a:lnTo>
                    <a:lnTo>
                      <a:pt x="411" y="309"/>
                    </a:lnTo>
                    <a:lnTo>
                      <a:pt x="410" y="311"/>
                    </a:lnTo>
                    <a:close/>
                    <a:moveTo>
                      <a:pt x="430" y="308"/>
                    </a:moveTo>
                    <a:lnTo>
                      <a:pt x="429" y="309"/>
                    </a:lnTo>
                    <a:lnTo>
                      <a:pt x="428" y="308"/>
                    </a:lnTo>
                    <a:lnTo>
                      <a:pt x="428" y="307"/>
                    </a:lnTo>
                    <a:lnTo>
                      <a:pt x="429" y="305"/>
                    </a:lnTo>
                    <a:lnTo>
                      <a:pt x="431" y="305"/>
                    </a:lnTo>
                    <a:lnTo>
                      <a:pt x="431" y="306"/>
                    </a:lnTo>
                    <a:lnTo>
                      <a:pt x="430" y="308"/>
                    </a:lnTo>
                    <a:close/>
                    <a:moveTo>
                      <a:pt x="1212" y="306"/>
                    </a:moveTo>
                    <a:lnTo>
                      <a:pt x="1220" y="310"/>
                    </a:lnTo>
                    <a:lnTo>
                      <a:pt x="1224" y="311"/>
                    </a:lnTo>
                    <a:lnTo>
                      <a:pt x="1231" y="310"/>
                    </a:lnTo>
                    <a:lnTo>
                      <a:pt x="1234" y="311"/>
                    </a:lnTo>
                    <a:lnTo>
                      <a:pt x="1241" y="316"/>
                    </a:lnTo>
                    <a:lnTo>
                      <a:pt x="1243" y="319"/>
                    </a:lnTo>
                    <a:lnTo>
                      <a:pt x="1243" y="322"/>
                    </a:lnTo>
                    <a:lnTo>
                      <a:pt x="1244" y="325"/>
                    </a:lnTo>
                    <a:lnTo>
                      <a:pt x="1246" y="325"/>
                    </a:lnTo>
                    <a:lnTo>
                      <a:pt x="1248" y="326"/>
                    </a:lnTo>
                    <a:lnTo>
                      <a:pt x="1250" y="330"/>
                    </a:lnTo>
                    <a:lnTo>
                      <a:pt x="1251" y="331"/>
                    </a:lnTo>
                    <a:lnTo>
                      <a:pt x="1249" y="341"/>
                    </a:lnTo>
                    <a:lnTo>
                      <a:pt x="1241" y="337"/>
                    </a:lnTo>
                    <a:lnTo>
                      <a:pt x="1233" y="333"/>
                    </a:lnTo>
                    <a:lnTo>
                      <a:pt x="1230" y="331"/>
                    </a:lnTo>
                    <a:lnTo>
                      <a:pt x="1221" y="328"/>
                    </a:lnTo>
                    <a:lnTo>
                      <a:pt x="1220" y="326"/>
                    </a:lnTo>
                    <a:lnTo>
                      <a:pt x="1219" y="325"/>
                    </a:lnTo>
                    <a:lnTo>
                      <a:pt x="1215" y="323"/>
                    </a:lnTo>
                    <a:lnTo>
                      <a:pt x="1208" y="322"/>
                    </a:lnTo>
                    <a:lnTo>
                      <a:pt x="1205" y="322"/>
                    </a:lnTo>
                    <a:lnTo>
                      <a:pt x="1204" y="323"/>
                    </a:lnTo>
                    <a:lnTo>
                      <a:pt x="1204" y="324"/>
                    </a:lnTo>
                    <a:lnTo>
                      <a:pt x="1204" y="326"/>
                    </a:lnTo>
                    <a:lnTo>
                      <a:pt x="1202" y="327"/>
                    </a:lnTo>
                    <a:lnTo>
                      <a:pt x="1197" y="325"/>
                    </a:lnTo>
                    <a:lnTo>
                      <a:pt x="1193" y="325"/>
                    </a:lnTo>
                    <a:lnTo>
                      <a:pt x="1189" y="323"/>
                    </a:lnTo>
                    <a:lnTo>
                      <a:pt x="1185" y="323"/>
                    </a:lnTo>
                    <a:lnTo>
                      <a:pt x="1184" y="322"/>
                    </a:lnTo>
                    <a:lnTo>
                      <a:pt x="1184" y="321"/>
                    </a:lnTo>
                    <a:lnTo>
                      <a:pt x="1184" y="320"/>
                    </a:lnTo>
                    <a:lnTo>
                      <a:pt x="1183" y="319"/>
                    </a:lnTo>
                    <a:lnTo>
                      <a:pt x="1181" y="319"/>
                    </a:lnTo>
                    <a:lnTo>
                      <a:pt x="1179" y="320"/>
                    </a:lnTo>
                    <a:lnTo>
                      <a:pt x="1177" y="322"/>
                    </a:lnTo>
                    <a:lnTo>
                      <a:pt x="1174" y="325"/>
                    </a:lnTo>
                    <a:lnTo>
                      <a:pt x="1173" y="326"/>
                    </a:lnTo>
                    <a:lnTo>
                      <a:pt x="1169" y="327"/>
                    </a:lnTo>
                    <a:lnTo>
                      <a:pt x="1167" y="326"/>
                    </a:lnTo>
                    <a:lnTo>
                      <a:pt x="1165" y="326"/>
                    </a:lnTo>
                    <a:lnTo>
                      <a:pt x="1160" y="320"/>
                    </a:lnTo>
                    <a:lnTo>
                      <a:pt x="1159" y="318"/>
                    </a:lnTo>
                    <a:lnTo>
                      <a:pt x="1157" y="317"/>
                    </a:lnTo>
                    <a:lnTo>
                      <a:pt x="1155" y="317"/>
                    </a:lnTo>
                    <a:lnTo>
                      <a:pt x="1153" y="318"/>
                    </a:lnTo>
                    <a:lnTo>
                      <a:pt x="1153" y="319"/>
                    </a:lnTo>
                    <a:lnTo>
                      <a:pt x="1152" y="322"/>
                    </a:lnTo>
                    <a:lnTo>
                      <a:pt x="1152" y="323"/>
                    </a:lnTo>
                    <a:lnTo>
                      <a:pt x="1149" y="327"/>
                    </a:lnTo>
                    <a:lnTo>
                      <a:pt x="1148" y="329"/>
                    </a:lnTo>
                    <a:lnTo>
                      <a:pt x="1147" y="328"/>
                    </a:lnTo>
                    <a:lnTo>
                      <a:pt x="1148" y="325"/>
                    </a:lnTo>
                    <a:lnTo>
                      <a:pt x="1148" y="323"/>
                    </a:lnTo>
                    <a:lnTo>
                      <a:pt x="1147" y="321"/>
                    </a:lnTo>
                    <a:lnTo>
                      <a:pt x="1146" y="319"/>
                    </a:lnTo>
                    <a:lnTo>
                      <a:pt x="1155" y="309"/>
                    </a:lnTo>
                    <a:lnTo>
                      <a:pt x="1157" y="306"/>
                    </a:lnTo>
                    <a:lnTo>
                      <a:pt x="1171" y="306"/>
                    </a:lnTo>
                    <a:lnTo>
                      <a:pt x="1178" y="306"/>
                    </a:lnTo>
                    <a:lnTo>
                      <a:pt x="1182" y="306"/>
                    </a:lnTo>
                    <a:lnTo>
                      <a:pt x="1185" y="305"/>
                    </a:lnTo>
                    <a:lnTo>
                      <a:pt x="1188" y="306"/>
                    </a:lnTo>
                    <a:lnTo>
                      <a:pt x="1188" y="308"/>
                    </a:lnTo>
                    <a:lnTo>
                      <a:pt x="1190" y="309"/>
                    </a:lnTo>
                    <a:lnTo>
                      <a:pt x="1192" y="309"/>
                    </a:lnTo>
                    <a:lnTo>
                      <a:pt x="1195" y="307"/>
                    </a:lnTo>
                    <a:lnTo>
                      <a:pt x="1199" y="305"/>
                    </a:lnTo>
                    <a:lnTo>
                      <a:pt x="1201" y="304"/>
                    </a:lnTo>
                    <a:lnTo>
                      <a:pt x="1203" y="304"/>
                    </a:lnTo>
                    <a:lnTo>
                      <a:pt x="1205" y="304"/>
                    </a:lnTo>
                    <a:lnTo>
                      <a:pt x="1207" y="304"/>
                    </a:lnTo>
                    <a:lnTo>
                      <a:pt x="1212" y="306"/>
                    </a:lnTo>
                    <a:close/>
                    <a:moveTo>
                      <a:pt x="183" y="317"/>
                    </a:moveTo>
                    <a:lnTo>
                      <a:pt x="185" y="323"/>
                    </a:lnTo>
                    <a:lnTo>
                      <a:pt x="180" y="319"/>
                    </a:lnTo>
                    <a:lnTo>
                      <a:pt x="181" y="317"/>
                    </a:lnTo>
                    <a:lnTo>
                      <a:pt x="180" y="315"/>
                    </a:lnTo>
                    <a:lnTo>
                      <a:pt x="177" y="313"/>
                    </a:lnTo>
                    <a:lnTo>
                      <a:pt x="175" y="311"/>
                    </a:lnTo>
                    <a:lnTo>
                      <a:pt x="175" y="305"/>
                    </a:lnTo>
                    <a:lnTo>
                      <a:pt x="175" y="304"/>
                    </a:lnTo>
                    <a:lnTo>
                      <a:pt x="177" y="304"/>
                    </a:lnTo>
                    <a:lnTo>
                      <a:pt x="184" y="311"/>
                    </a:lnTo>
                    <a:lnTo>
                      <a:pt x="185" y="312"/>
                    </a:lnTo>
                    <a:lnTo>
                      <a:pt x="185" y="315"/>
                    </a:lnTo>
                    <a:lnTo>
                      <a:pt x="184" y="316"/>
                    </a:lnTo>
                    <a:lnTo>
                      <a:pt x="183" y="317"/>
                    </a:lnTo>
                    <a:close/>
                    <a:moveTo>
                      <a:pt x="456" y="311"/>
                    </a:moveTo>
                    <a:lnTo>
                      <a:pt x="456" y="315"/>
                    </a:lnTo>
                    <a:lnTo>
                      <a:pt x="455" y="316"/>
                    </a:lnTo>
                    <a:lnTo>
                      <a:pt x="452" y="318"/>
                    </a:lnTo>
                    <a:lnTo>
                      <a:pt x="451" y="319"/>
                    </a:lnTo>
                    <a:lnTo>
                      <a:pt x="448" y="319"/>
                    </a:lnTo>
                    <a:lnTo>
                      <a:pt x="448" y="317"/>
                    </a:lnTo>
                    <a:lnTo>
                      <a:pt x="447" y="316"/>
                    </a:lnTo>
                    <a:lnTo>
                      <a:pt x="444" y="314"/>
                    </a:lnTo>
                    <a:lnTo>
                      <a:pt x="443" y="314"/>
                    </a:lnTo>
                    <a:lnTo>
                      <a:pt x="443" y="317"/>
                    </a:lnTo>
                    <a:lnTo>
                      <a:pt x="437" y="318"/>
                    </a:lnTo>
                    <a:lnTo>
                      <a:pt x="435" y="318"/>
                    </a:lnTo>
                    <a:lnTo>
                      <a:pt x="436" y="315"/>
                    </a:lnTo>
                    <a:lnTo>
                      <a:pt x="435" y="313"/>
                    </a:lnTo>
                    <a:lnTo>
                      <a:pt x="435" y="310"/>
                    </a:lnTo>
                    <a:lnTo>
                      <a:pt x="434" y="309"/>
                    </a:lnTo>
                    <a:lnTo>
                      <a:pt x="434" y="308"/>
                    </a:lnTo>
                    <a:lnTo>
                      <a:pt x="435" y="306"/>
                    </a:lnTo>
                    <a:lnTo>
                      <a:pt x="435" y="304"/>
                    </a:lnTo>
                    <a:lnTo>
                      <a:pt x="436" y="302"/>
                    </a:lnTo>
                    <a:lnTo>
                      <a:pt x="437" y="296"/>
                    </a:lnTo>
                    <a:lnTo>
                      <a:pt x="443" y="295"/>
                    </a:lnTo>
                    <a:lnTo>
                      <a:pt x="445" y="296"/>
                    </a:lnTo>
                    <a:lnTo>
                      <a:pt x="452" y="297"/>
                    </a:lnTo>
                    <a:lnTo>
                      <a:pt x="457" y="301"/>
                    </a:lnTo>
                    <a:lnTo>
                      <a:pt x="459" y="305"/>
                    </a:lnTo>
                    <a:lnTo>
                      <a:pt x="456" y="311"/>
                    </a:lnTo>
                    <a:close/>
                    <a:moveTo>
                      <a:pt x="175" y="302"/>
                    </a:moveTo>
                    <a:lnTo>
                      <a:pt x="173" y="305"/>
                    </a:lnTo>
                    <a:lnTo>
                      <a:pt x="169" y="305"/>
                    </a:lnTo>
                    <a:lnTo>
                      <a:pt x="168" y="303"/>
                    </a:lnTo>
                    <a:lnTo>
                      <a:pt x="168" y="299"/>
                    </a:lnTo>
                    <a:lnTo>
                      <a:pt x="167" y="298"/>
                    </a:lnTo>
                    <a:lnTo>
                      <a:pt x="167" y="297"/>
                    </a:lnTo>
                    <a:lnTo>
                      <a:pt x="168" y="295"/>
                    </a:lnTo>
                    <a:lnTo>
                      <a:pt x="169" y="294"/>
                    </a:lnTo>
                    <a:lnTo>
                      <a:pt x="175" y="300"/>
                    </a:lnTo>
                    <a:lnTo>
                      <a:pt x="175" y="302"/>
                    </a:lnTo>
                    <a:close/>
                    <a:moveTo>
                      <a:pt x="1374" y="281"/>
                    </a:moveTo>
                    <a:lnTo>
                      <a:pt x="1373" y="281"/>
                    </a:lnTo>
                    <a:lnTo>
                      <a:pt x="1373" y="280"/>
                    </a:lnTo>
                    <a:lnTo>
                      <a:pt x="1373" y="278"/>
                    </a:lnTo>
                    <a:lnTo>
                      <a:pt x="1374" y="277"/>
                    </a:lnTo>
                    <a:lnTo>
                      <a:pt x="1375" y="277"/>
                    </a:lnTo>
                    <a:lnTo>
                      <a:pt x="1376" y="278"/>
                    </a:lnTo>
                    <a:lnTo>
                      <a:pt x="1374" y="281"/>
                    </a:lnTo>
                    <a:close/>
                    <a:moveTo>
                      <a:pt x="163" y="288"/>
                    </a:moveTo>
                    <a:lnTo>
                      <a:pt x="163" y="289"/>
                    </a:lnTo>
                    <a:lnTo>
                      <a:pt x="157" y="286"/>
                    </a:lnTo>
                    <a:lnTo>
                      <a:pt x="155" y="285"/>
                    </a:lnTo>
                    <a:lnTo>
                      <a:pt x="152" y="282"/>
                    </a:lnTo>
                    <a:lnTo>
                      <a:pt x="153" y="280"/>
                    </a:lnTo>
                    <a:lnTo>
                      <a:pt x="153" y="278"/>
                    </a:lnTo>
                    <a:lnTo>
                      <a:pt x="153" y="277"/>
                    </a:lnTo>
                    <a:lnTo>
                      <a:pt x="155" y="277"/>
                    </a:lnTo>
                    <a:lnTo>
                      <a:pt x="157" y="278"/>
                    </a:lnTo>
                    <a:lnTo>
                      <a:pt x="159" y="282"/>
                    </a:lnTo>
                    <a:lnTo>
                      <a:pt x="162" y="286"/>
                    </a:lnTo>
                    <a:lnTo>
                      <a:pt x="163" y="288"/>
                    </a:lnTo>
                    <a:close/>
                    <a:moveTo>
                      <a:pt x="1082" y="292"/>
                    </a:moveTo>
                    <a:lnTo>
                      <a:pt x="1082" y="293"/>
                    </a:lnTo>
                    <a:lnTo>
                      <a:pt x="1080" y="291"/>
                    </a:lnTo>
                    <a:lnTo>
                      <a:pt x="1078" y="285"/>
                    </a:lnTo>
                    <a:lnTo>
                      <a:pt x="1077" y="284"/>
                    </a:lnTo>
                    <a:lnTo>
                      <a:pt x="1076" y="279"/>
                    </a:lnTo>
                    <a:lnTo>
                      <a:pt x="1076" y="277"/>
                    </a:lnTo>
                    <a:lnTo>
                      <a:pt x="1078" y="275"/>
                    </a:lnTo>
                    <a:lnTo>
                      <a:pt x="1079" y="275"/>
                    </a:lnTo>
                    <a:lnTo>
                      <a:pt x="1080" y="277"/>
                    </a:lnTo>
                    <a:lnTo>
                      <a:pt x="1080" y="282"/>
                    </a:lnTo>
                    <a:lnTo>
                      <a:pt x="1083" y="289"/>
                    </a:lnTo>
                    <a:lnTo>
                      <a:pt x="1082" y="292"/>
                    </a:lnTo>
                    <a:close/>
                    <a:moveTo>
                      <a:pt x="1005" y="275"/>
                    </a:moveTo>
                    <a:lnTo>
                      <a:pt x="1006" y="276"/>
                    </a:lnTo>
                    <a:lnTo>
                      <a:pt x="1003" y="276"/>
                    </a:lnTo>
                    <a:lnTo>
                      <a:pt x="1002" y="273"/>
                    </a:lnTo>
                    <a:lnTo>
                      <a:pt x="1003" y="272"/>
                    </a:lnTo>
                    <a:lnTo>
                      <a:pt x="1005" y="275"/>
                    </a:lnTo>
                    <a:close/>
                    <a:moveTo>
                      <a:pt x="1081" y="269"/>
                    </a:moveTo>
                    <a:lnTo>
                      <a:pt x="1092" y="270"/>
                    </a:lnTo>
                    <a:lnTo>
                      <a:pt x="1091" y="271"/>
                    </a:lnTo>
                    <a:lnTo>
                      <a:pt x="1079" y="273"/>
                    </a:lnTo>
                    <a:lnTo>
                      <a:pt x="1075" y="273"/>
                    </a:lnTo>
                    <a:lnTo>
                      <a:pt x="1062" y="274"/>
                    </a:lnTo>
                    <a:lnTo>
                      <a:pt x="1060" y="274"/>
                    </a:lnTo>
                    <a:lnTo>
                      <a:pt x="1060" y="272"/>
                    </a:lnTo>
                    <a:lnTo>
                      <a:pt x="1059" y="271"/>
                    </a:lnTo>
                    <a:lnTo>
                      <a:pt x="1061" y="270"/>
                    </a:lnTo>
                    <a:lnTo>
                      <a:pt x="1064" y="269"/>
                    </a:lnTo>
                    <a:lnTo>
                      <a:pt x="1071" y="270"/>
                    </a:lnTo>
                    <a:lnTo>
                      <a:pt x="1081" y="269"/>
                    </a:lnTo>
                    <a:close/>
                    <a:moveTo>
                      <a:pt x="981" y="270"/>
                    </a:moveTo>
                    <a:lnTo>
                      <a:pt x="978" y="273"/>
                    </a:lnTo>
                    <a:lnTo>
                      <a:pt x="978" y="271"/>
                    </a:lnTo>
                    <a:lnTo>
                      <a:pt x="978" y="270"/>
                    </a:lnTo>
                    <a:lnTo>
                      <a:pt x="979" y="269"/>
                    </a:lnTo>
                    <a:lnTo>
                      <a:pt x="980" y="268"/>
                    </a:lnTo>
                    <a:lnTo>
                      <a:pt x="981" y="270"/>
                    </a:lnTo>
                    <a:close/>
                    <a:moveTo>
                      <a:pt x="1233" y="265"/>
                    </a:moveTo>
                    <a:lnTo>
                      <a:pt x="1234" y="268"/>
                    </a:lnTo>
                    <a:lnTo>
                      <a:pt x="1236" y="269"/>
                    </a:lnTo>
                    <a:lnTo>
                      <a:pt x="1235" y="272"/>
                    </a:lnTo>
                    <a:lnTo>
                      <a:pt x="1234" y="273"/>
                    </a:lnTo>
                    <a:lnTo>
                      <a:pt x="1235" y="274"/>
                    </a:lnTo>
                    <a:lnTo>
                      <a:pt x="1235" y="275"/>
                    </a:lnTo>
                    <a:lnTo>
                      <a:pt x="1234" y="276"/>
                    </a:lnTo>
                    <a:lnTo>
                      <a:pt x="1233" y="276"/>
                    </a:lnTo>
                    <a:lnTo>
                      <a:pt x="1231" y="277"/>
                    </a:lnTo>
                    <a:lnTo>
                      <a:pt x="1229" y="278"/>
                    </a:lnTo>
                    <a:lnTo>
                      <a:pt x="1225" y="278"/>
                    </a:lnTo>
                    <a:lnTo>
                      <a:pt x="1224" y="277"/>
                    </a:lnTo>
                    <a:lnTo>
                      <a:pt x="1217" y="276"/>
                    </a:lnTo>
                    <a:lnTo>
                      <a:pt x="1212" y="273"/>
                    </a:lnTo>
                    <a:lnTo>
                      <a:pt x="1212" y="272"/>
                    </a:lnTo>
                    <a:lnTo>
                      <a:pt x="1221" y="268"/>
                    </a:lnTo>
                    <a:lnTo>
                      <a:pt x="1224" y="267"/>
                    </a:lnTo>
                    <a:lnTo>
                      <a:pt x="1228" y="267"/>
                    </a:lnTo>
                    <a:lnTo>
                      <a:pt x="1232" y="266"/>
                    </a:lnTo>
                    <a:lnTo>
                      <a:pt x="1233" y="265"/>
                    </a:lnTo>
                    <a:close/>
                    <a:moveTo>
                      <a:pt x="1044" y="266"/>
                    </a:moveTo>
                    <a:lnTo>
                      <a:pt x="1048" y="267"/>
                    </a:lnTo>
                    <a:lnTo>
                      <a:pt x="1049" y="267"/>
                    </a:lnTo>
                    <a:lnTo>
                      <a:pt x="1050" y="266"/>
                    </a:lnTo>
                    <a:lnTo>
                      <a:pt x="1050" y="266"/>
                    </a:lnTo>
                    <a:lnTo>
                      <a:pt x="1052" y="266"/>
                    </a:lnTo>
                    <a:lnTo>
                      <a:pt x="1052" y="269"/>
                    </a:lnTo>
                    <a:lnTo>
                      <a:pt x="1054" y="268"/>
                    </a:lnTo>
                    <a:lnTo>
                      <a:pt x="1056" y="269"/>
                    </a:lnTo>
                    <a:lnTo>
                      <a:pt x="1057" y="270"/>
                    </a:lnTo>
                    <a:lnTo>
                      <a:pt x="1056" y="272"/>
                    </a:lnTo>
                    <a:lnTo>
                      <a:pt x="1050" y="272"/>
                    </a:lnTo>
                    <a:lnTo>
                      <a:pt x="1046" y="274"/>
                    </a:lnTo>
                    <a:lnTo>
                      <a:pt x="1040" y="273"/>
                    </a:lnTo>
                    <a:lnTo>
                      <a:pt x="1033" y="275"/>
                    </a:lnTo>
                    <a:lnTo>
                      <a:pt x="1029" y="276"/>
                    </a:lnTo>
                    <a:lnTo>
                      <a:pt x="1025" y="276"/>
                    </a:lnTo>
                    <a:lnTo>
                      <a:pt x="1022" y="271"/>
                    </a:lnTo>
                    <a:lnTo>
                      <a:pt x="1024" y="265"/>
                    </a:lnTo>
                    <a:lnTo>
                      <a:pt x="1025" y="264"/>
                    </a:lnTo>
                    <a:lnTo>
                      <a:pt x="1027" y="264"/>
                    </a:lnTo>
                    <a:lnTo>
                      <a:pt x="1034" y="264"/>
                    </a:lnTo>
                    <a:lnTo>
                      <a:pt x="1044" y="266"/>
                    </a:lnTo>
                    <a:close/>
                    <a:moveTo>
                      <a:pt x="1413" y="262"/>
                    </a:moveTo>
                    <a:lnTo>
                      <a:pt x="1427" y="264"/>
                    </a:lnTo>
                    <a:lnTo>
                      <a:pt x="1430" y="264"/>
                    </a:lnTo>
                    <a:lnTo>
                      <a:pt x="1438" y="264"/>
                    </a:lnTo>
                    <a:lnTo>
                      <a:pt x="1445" y="267"/>
                    </a:lnTo>
                    <a:lnTo>
                      <a:pt x="1456" y="267"/>
                    </a:lnTo>
                    <a:lnTo>
                      <a:pt x="1460" y="268"/>
                    </a:lnTo>
                    <a:lnTo>
                      <a:pt x="1463" y="269"/>
                    </a:lnTo>
                    <a:lnTo>
                      <a:pt x="1456" y="271"/>
                    </a:lnTo>
                    <a:lnTo>
                      <a:pt x="1453" y="272"/>
                    </a:lnTo>
                    <a:lnTo>
                      <a:pt x="1447" y="272"/>
                    </a:lnTo>
                    <a:lnTo>
                      <a:pt x="1443" y="272"/>
                    </a:lnTo>
                    <a:lnTo>
                      <a:pt x="1439" y="273"/>
                    </a:lnTo>
                    <a:lnTo>
                      <a:pt x="1438" y="271"/>
                    </a:lnTo>
                    <a:lnTo>
                      <a:pt x="1433" y="270"/>
                    </a:lnTo>
                    <a:lnTo>
                      <a:pt x="1426" y="268"/>
                    </a:lnTo>
                    <a:lnTo>
                      <a:pt x="1413" y="265"/>
                    </a:lnTo>
                    <a:lnTo>
                      <a:pt x="1413" y="263"/>
                    </a:lnTo>
                    <a:lnTo>
                      <a:pt x="1413" y="262"/>
                    </a:lnTo>
                    <a:close/>
                    <a:moveTo>
                      <a:pt x="482" y="263"/>
                    </a:moveTo>
                    <a:lnTo>
                      <a:pt x="478" y="264"/>
                    </a:lnTo>
                    <a:lnTo>
                      <a:pt x="477" y="261"/>
                    </a:lnTo>
                    <a:lnTo>
                      <a:pt x="480" y="260"/>
                    </a:lnTo>
                    <a:lnTo>
                      <a:pt x="483" y="261"/>
                    </a:lnTo>
                    <a:lnTo>
                      <a:pt x="482" y="263"/>
                    </a:lnTo>
                    <a:close/>
                    <a:moveTo>
                      <a:pt x="380" y="265"/>
                    </a:moveTo>
                    <a:lnTo>
                      <a:pt x="382" y="267"/>
                    </a:lnTo>
                    <a:lnTo>
                      <a:pt x="383" y="269"/>
                    </a:lnTo>
                    <a:lnTo>
                      <a:pt x="384" y="272"/>
                    </a:lnTo>
                    <a:lnTo>
                      <a:pt x="386" y="283"/>
                    </a:lnTo>
                    <a:lnTo>
                      <a:pt x="392" y="292"/>
                    </a:lnTo>
                    <a:lnTo>
                      <a:pt x="408" y="296"/>
                    </a:lnTo>
                    <a:lnTo>
                      <a:pt x="405" y="298"/>
                    </a:lnTo>
                    <a:lnTo>
                      <a:pt x="404" y="299"/>
                    </a:lnTo>
                    <a:lnTo>
                      <a:pt x="403" y="301"/>
                    </a:lnTo>
                    <a:lnTo>
                      <a:pt x="400" y="307"/>
                    </a:lnTo>
                    <a:lnTo>
                      <a:pt x="400" y="309"/>
                    </a:lnTo>
                    <a:lnTo>
                      <a:pt x="402" y="311"/>
                    </a:lnTo>
                    <a:lnTo>
                      <a:pt x="402" y="314"/>
                    </a:lnTo>
                    <a:lnTo>
                      <a:pt x="400" y="314"/>
                    </a:lnTo>
                    <a:lnTo>
                      <a:pt x="398" y="313"/>
                    </a:lnTo>
                    <a:lnTo>
                      <a:pt x="396" y="312"/>
                    </a:lnTo>
                    <a:lnTo>
                      <a:pt x="395" y="311"/>
                    </a:lnTo>
                    <a:lnTo>
                      <a:pt x="393" y="310"/>
                    </a:lnTo>
                    <a:lnTo>
                      <a:pt x="391" y="309"/>
                    </a:lnTo>
                    <a:lnTo>
                      <a:pt x="388" y="307"/>
                    </a:lnTo>
                    <a:lnTo>
                      <a:pt x="383" y="306"/>
                    </a:lnTo>
                    <a:lnTo>
                      <a:pt x="379" y="305"/>
                    </a:lnTo>
                    <a:lnTo>
                      <a:pt x="377" y="302"/>
                    </a:lnTo>
                    <a:lnTo>
                      <a:pt x="376" y="299"/>
                    </a:lnTo>
                    <a:lnTo>
                      <a:pt x="377" y="293"/>
                    </a:lnTo>
                    <a:lnTo>
                      <a:pt x="376" y="292"/>
                    </a:lnTo>
                    <a:lnTo>
                      <a:pt x="374" y="291"/>
                    </a:lnTo>
                    <a:lnTo>
                      <a:pt x="372" y="287"/>
                    </a:lnTo>
                    <a:lnTo>
                      <a:pt x="371" y="283"/>
                    </a:lnTo>
                    <a:lnTo>
                      <a:pt x="368" y="281"/>
                    </a:lnTo>
                    <a:lnTo>
                      <a:pt x="365" y="280"/>
                    </a:lnTo>
                    <a:lnTo>
                      <a:pt x="363" y="279"/>
                    </a:lnTo>
                    <a:lnTo>
                      <a:pt x="356" y="281"/>
                    </a:lnTo>
                    <a:lnTo>
                      <a:pt x="354" y="280"/>
                    </a:lnTo>
                    <a:lnTo>
                      <a:pt x="352" y="279"/>
                    </a:lnTo>
                    <a:lnTo>
                      <a:pt x="348" y="278"/>
                    </a:lnTo>
                    <a:lnTo>
                      <a:pt x="349" y="275"/>
                    </a:lnTo>
                    <a:lnTo>
                      <a:pt x="350" y="273"/>
                    </a:lnTo>
                    <a:lnTo>
                      <a:pt x="355" y="271"/>
                    </a:lnTo>
                    <a:lnTo>
                      <a:pt x="357" y="270"/>
                    </a:lnTo>
                    <a:lnTo>
                      <a:pt x="357" y="268"/>
                    </a:lnTo>
                    <a:lnTo>
                      <a:pt x="356" y="266"/>
                    </a:lnTo>
                    <a:lnTo>
                      <a:pt x="357" y="264"/>
                    </a:lnTo>
                    <a:lnTo>
                      <a:pt x="358" y="263"/>
                    </a:lnTo>
                    <a:lnTo>
                      <a:pt x="360" y="261"/>
                    </a:lnTo>
                    <a:lnTo>
                      <a:pt x="364" y="260"/>
                    </a:lnTo>
                    <a:lnTo>
                      <a:pt x="366" y="263"/>
                    </a:lnTo>
                    <a:lnTo>
                      <a:pt x="367" y="265"/>
                    </a:lnTo>
                    <a:lnTo>
                      <a:pt x="368" y="267"/>
                    </a:lnTo>
                    <a:lnTo>
                      <a:pt x="370" y="264"/>
                    </a:lnTo>
                    <a:lnTo>
                      <a:pt x="369" y="260"/>
                    </a:lnTo>
                    <a:lnTo>
                      <a:pt x="372" y="259"/>
                    </a:lnTo>
                    <a:lnTo>
                      <a:pt x="376" y="259"/>
                    </a:lnTo>
                    <a:lnTo>
                      <a:pt x="378" y="260"/>
                    </a:lnTo>
                    <a:lnTo>
                      <a:pt x="380" y="262"/>
                    </a:lnTo>
                    <a:lnTo>
                      <a:pt x="380" y="265"/>
                    </a:lnTo>
                    <a:close/>
                    <a:moveTo>
                      <a:pt x="996" y="266"/>
                    </a:moveTo>
                    <a:lnTo>
                      <a:pt x="994" y="266"/>
                    </a:lnTo>
                    <a:lnTo>
                      <a:pt x="992" y="265"/>
                    </a:lnTo>
                    <a:lnTo>
                      <a:pt x="992" y="260"/>
                    </a:lnTo>
                    <a:lnTo>
                      <a:pt x="994" y="259"/>
                    </a:lnTo>
                    <a:lnTo>
                      <a:pt x="994" y="259"/>
                    </a:lnTo>
                    <a:lnTo>
                      <a:pt x="995" y="261"/>
                    </a:lnTo>
                    <a:lnTo>
                      <a:pt x="996" y="262"/>
                    </a:lnTo>
                    <a:lnTo>
                      <a:pt x="997" y="263"/>
                    </a:lnTo>
                    <a:lnTo>
                      <a:pt x="996" y="266"/>
                    </a:lnTo>
                    <a:close/>
                    <a:moveTo>
                      <a:pt x="1156" y="264"/>
                    </a:moveTo>
                    <a:lnTo>
                      <a:pt x="1154" y="266"/>
                    </a:lnTo>
                    <a:lnTo>
                      <a:pt x="1153" y="266"/>
                    </a:lnTo>
                    <a:lnTo>
                      <a:pt x="1148" y="265"/>
                    </a:lnTo>
                    <a:lnTo>
                      <a:pt x="1141" y="265"/>
                    </a:lnTo>
                    <a:lnTo>
                      <a:pt x="1135" y="267"/>
                    </a:lnTo>
                    <a:lnTo>
                      <a:pt x="1132" y="266"/>
                    </a:lnTo>
                    <a:lnTo>
                      <a:pt x="1129" y="264"/>
                    </a:lnTo>
                    <a:lnTo>
                      <a:pt x="1129" y="262"/>
                    </a:lnTo>
                    <a:lnTo>
                      <a:pt x="1132" y="257"/>
                    </a:lnTo>
                    <a:lnTo>
                      <a:pt x="1136" y="254"/>
                    </a:lnTo>
                    <a:lnTo>
                      <a:pt x="1138" y="253"/>
                    </a:lnTo>
                    <a:lnTo>
                      <a:pt x="1142" y="254"/>
                    </a:lnTo>
                    <a:lnTo>
                      <a:pt x="1147" y="257"/>
                    </a:lnTo>
                    <a:lnTo>
                      <a:pt x="1152" y="260"/>
                    </a:lnTo>
                    <a:lnTo>
                      <a:pt x="1156" y="262"/>
                    </a:lnTo>
                    <a:lnTo>
                      <a:pt x="1156" y="264"/>
                    </a:lnTo>
                    <a:close/>
                    <a:moveTo>
                      <a:pt x="983" y="247"/>
                    </a:moveTo>
                    <a:lnTo>
                      <a:pt x="983" y="250"/>
                    </a:lnTo>
                    <a:lnTo>
                      <a:pt x="982" y="251"/>
                    </a:lnTo>
                    <a:lnTo>
                      <a:pt x="983" y="255"/>
                    </a:lnTo>
                    <a:lnTo>
                      <a:pt x="987" y="250"/>
                    </a:lnTo>
                    <a:lnTo>
                      <a:pt x="990" y="250"/>
                    </a:lnTo>
                    <a:lnTo>
                      <a:pt x="992" y="250"/>
                    </a:lnTo>
                    <a:lnTo>
                      <a:pt x="994" y="251"/>
                    </a:lnTo>
                    <a:lnTo>
                      <a:pt x="994" y="253"/>
                    </a:lnTo>
                    <a:lnTo>
                      <a:pt x="993" y="257"/>
                    </a:lnTo>
                    <a:lnTo>
                      <a:pt x="991" y="259"/>
                    </a:lnTo>
                    <a:lnTo>
                      <a:pt x="988" y="259"/>
                    </a:lnTo>
                    <a:lnTo>
                      <a:pt x="987" y="257"/>
                    </a:lnTo>
                    <a:lnTo>
                      <a:pt x="985" y="257"/>
                    </a:lnTo>
                    <a:lnTo>
                      <a:pt x="983" y="261"/>
                    </a:lnTo>
                    <a:lnTo>
                      <a:pt x="983" y="262"/>
                    </a:lnTo>
                    <a:lnTo>
                      <a:pt x="981" y="263"/>
                    </a:lnTo>
                    <a:lnTo>
                      <a:pt x="980" y="262"/>
                    </a:lnTo>
                    <a:lnTo>
                      <a:pt x="979" y="261"/>
                    </a:lnTo>
                    <a:lnTo>
                      <a:pt x="982" y="259"/>
                    </a:lnTo>
                    <a:lnTo>
                      <a:pt x="980" y="252"/>
                    </a:lnTo>
                    <a:lnTo>
                      <a:pt x="979" y="253"/>
                    </a:lnTo>
                    <a:lnTo>
                      <a:pt x="975" y="259"/>
                    </a:lnTo>
                    <a:lnTo>
                      <a:pt x="971" y="262"/>
                    </a:lnTo>
                    <a:lnTo>
                      <a:pt x="970" y="261"/>
                    </a:lnTo>
                    <a:lnTo>
                      <a:pt x="969" y="256"/>
                    </a:lnTo>
                    <a:lnTo>
                      <a:pt x="969" y="251"/>
                    </a:lnTo>
                    <a:lnTo>
                      <a:pt x="972" y="248"/>
                    </a:lnTo>
                    <a:lnTo>
                      <a:pt x="974" y="248"/>
                    </a:lnTo>
                    <a:lnTo>
                      <a:pt x="981" y="247"/>
                    </a:lnTo>
                    <a:lnTo>
                      <a:pt x="983" y="247"/>
                    </a:lnTo>
                    <a:close/>
                    <a:moveTo>
                      <a:pt x="509" y="248"/>
                    </a:moveTo>
                    <a:lnTo>
                      <a:pt x="502" y="251"/>
                    </a:lnTo>
                    <a:lnTo>
                      <a:pt x="500" y="251"/>
                    </a:lnTo>
                    <a:lnTo>
                      <a:pt x="499" y="250"/>
                    </a:lnTo>
                    <a:lnTo>
                      <a:pt x="500" y="243"/>
                    </a:lnTo>
                    <a:lnTo>
                      <a:pt x="501" y="241"/>
                    </a:lnTo>
                    <a:lnTo>
                      <a:pt x="506" y="241"/>
                    </a:lnTo>
                    <a:lnTo>
                      <a:pt x="509" y="242"/>
                    </a:lnTo>
                    <a:lnTo>
                      <a:pt x="510" y="243"/>
                    </a:lnTo>
                    <a:lnTo>
                      <a:pt x="511" y="245"/>
                    </a:lnTo>
                    <a:lnTo>
                      <a:pt x="510" y="246"/>
                    </a:lnTo>
                    <a:lnTo>
                      <a:pt x="509" y="248"/>
                    </a:lnTo>
                    <a:close/>
                    <a:moveTo>
                      <a:pt x="1395" y="245"/>
                    </a:moveTo>
                    <a:lnTo>
                      <a:pt x="1393" y="246"/>
                    </a:lnTo>
                    <a:lnTo>
                      <a:pt x="1391" y="245"/>
                    </a:lnTo>
                    <a:lnTo>
                      <a:pt x="1389" y="243"/>
                    </a:lnTo>
                    <a:lnTo>
                      <a:pt x="1390" y="241"/>
                    </a:lnTo>
                    <a:lnTo>
                      <a:pt x="1392" y="239"/>
                    </a:lnTo>
                    <a:lnTo>
                      <a:pt x="1394" y="241"/>
                    </a:lnTo>
                    <a:lnTo>
                      <a:pt x="1395" y="242"/>
                    </a:lnTo>
                    <a:lnTo>
                      <a:pt x="1396" y="243"/>
                    </a:lnTo>
                    <a:lnTo>
                      <a:pt x="1395" y="245"/>
                    </a:lnTo>
                    <a:close/>
                    <a:moveTo>
                      <a:pt x="139" y="268"/>
                    </a:moveTo>
                    <a:lnTo>
                      <a:pt x="136" y="269"/>
                    </a:lnTo>
                    <a:lnTo>
                      <a:pt x="129" y="265"/>
                    </a:lnTo>
                    <a:lnTo>
                      <a:pt x="127" y="263"/>
                    </a:lnTo>
                    <a:lnTo>
                      <a:pt x="127" y="260"/>
                    </a:lnTo>
                    <a:lnTo>
                      <a:pt x="120" y="250"/>
                    </a:lnTo>
                    <a:lnTo>
                      <a:pt x="119" y="248"/>
                    </a:lnTo>
                    <a:lnTo>
                      <a:pt x="122" y="240"/>
                    </a:lnTo>
                    <a:lnTo>
                      <a:pt x="129" y="238"/>
                    </a:lnTo>
                    <a:lnTo>
                      <a:pt x="131" y="240"/>
                    </a:lnTo>
                    <a:lnTo>
                      <a:pt x="132" y="243"/>
                    </a:lnTo>
                    <a:lnTo>
                      <a:pt x="136" y="250"/>
                    </a:lnTo>
                    <a:lnTo>
                      <a:pt x="137" y="253"/>
                    </a:lnTo>
                    <a:lnTo>
                      <a:pt x="138" y="255"/>
                    </a:lnTo>
                    <a:lnTo>
                      <a:pt x="138" y="256"/>
                    </a:lnTo>
                    <a:lnTo>
                      <a:pt x="138" y="257"/>
                    </a:lnTo>
                    <a:lnTo>
                      <a:pt x="141" y="261"/>
                    </a:lnTo>
                    <a:lnTo>
                      <a:pt x="143" y="263"/>
                    </a:lnTo>
                    <a:lnTo>
                      <a:pt x="143" y="267"/>
                    </a:lnTo>
                    <a:lnTo>
                      <a:pt x="139" y="268"/>
                    </a:lnTo>
                    <a:close/>
                    <a:moveTo>
                      <a:pt x="1256" y="252"/>
                    </a:moveTo>
                    <a:lnTo>
                      <a:pt x="1255" y="253"/>
                    </a:lnTo>
                    <a:lnTo>
                      <a:pt x="1250" y="252"/>
                    </a:lnTo>
                    <a:lnTo>
                      <a:pt x="1248" y="250"/>
                    </a:lnTo>
                    <a:lnTo>
                      <a:pt x="1247" y="247"/>
                    </a:lnTo>
                    <a:lnTo>
                      <a:pt x="1246" y="245"/>
                    </a:lnTo>
                    <a:lnTo>
                      <a:pt x="1245" y="243"/>
                    </a:lnTo>
                    <a:lnTo>
                      <a:pt x="1244" y="241"/>
                    </a:lnTo>
                    <a:lnTo>
                      <a:pt x="1244" y="240"/>
                    </a:lnTo>
                    <a:lnTo>
                      <a:pt x="1252" y="238"/>
                    </a:lnTo>
                    <a:lnTo>
                      <a:pt x="1254" y="238"/>
                    </a:lnTo>
                    <a:lnTo>
                      <a:pt x="1257" y="239"/>
                    </a:lnTo>
                    <a:lnTo>
                      <a:pt x="1258" y="240"/>
                    </a:lnTo>
                    <a:lnTo>
                      <a:pt x="1257" y="248"/>
                    </a:lnTo>
                    <a:lnTo>
                      <a:pt x="1256" y="252"/>
                    </a:lnTo>
                    <a:close/>
                    <a:moveTo>
                      <a:pt x="1252" y="234"/>
                    </a:moveTo>
                    <a:lnTo>
                      <a:pt x="1252" y="235"/>
                    </a:lnTo>
                    <a:lnTo>
                      <a:pt x="1250" y="237"/>
                    </a:lnTo>
                    <a:lnTo>
                      <a:pt x="1235" y="239"/>
                    </a:lnTo>
                    <a:lnTo>
                      <a:pt x="1236" y="237"/>
                    </a:lnTo>
                    <a:lnTo>
                      <a:pt x="1237" y="236"/>
                    </a:lnTo>
                    <a:lnTo>
                      <a:pt x="1238" y="236"/>
                    </a:lnTo>
                    <a:lnTo>
                      <a:pt x="1239" y="236"/>
                    </a:lnTo>
                    <a:lnTo>
                      <a:pt x="1240" y="235"/>
                    </a:lnTo>
                    <a:lnTo>
                      <a:pt x="1241" y="235"/>
                    </a:lnTo>
                    <a:lnTo>
                      <a:pt x="1242" y="235"/>
                    </a:lnTo>
                    <a:lnTo>
                      <a:pt x="1243" y="235"/>
                    </a:lnTo>
                    <a:lnTo>
                      <a:pt x="1246" y="235"/>
                    </a:lnTo>
                    <a:lnTo>
                      <a:pt x="1249" y="235"/>
                    </a:lnTo>
                    <a:lnTo>
                      <a:pt x="1249" y="233"/>
                    </a:lnTo>
                    <a:lnTo>
                      <a:pt x="1252" y="234"/>
                    </a:lnTo>
                    <a:close/>
                    <a:moveTo>
                      <a:pt x="1410" y="229"/>
                    </a:moveTo>
                    <a:lnTo>
                      <a:pt x="1417" y="231"/>
                    </a:lnTo>
                    <a:lnTo>
                      <a:pt x="1420" y="231"/>
                    </a:lnTo>
                    <a:lnTo>
                      <a:pt x="1422" y="232"/>
                    </a:lnTo>
                    <a:lnTo>
                      <a:pt x="1426" y="231"/>
                    </a:lnTo>
                    <a:lnTo>
                      <a:pt x="1427" y="232"/>
                    </a:lnTo>
                    <a:lnTo>
                      <a:pt x="1434" y="237"/>
                    </a:lnTo>
                    <a:lnTo>
                      <a:pt x="1437" y="241"/>
                    </a:lnTo>
                    <a:lnTo>
                      <a:pt x="1441" y="244"/>
                    </a:lnTo>
                    <a:lnTo>
                      <a:pt x="1444" y="245"/>
                    </a:lnTo>
                    <a:lnTo>
                      <a:pt x="1442" y="247"/>
                    </a:lnTo>
                    <a:lnTo>
                      <a:pt x="1437" y="249"/>
                    </a:lnTo>
                    <a:lnTo>
                      <a:pt x="1435" y="249"/>
                    </a:lnTo>
                    <a:lnTo>
                      <a:pt x="1431" y="247"/>
                    </a:lnTo>
                    <a:lnTo>
                      <a:pt x="1428" y="248"/>
                    </a:lnTo>
                    <a:lnTo>
                      <a:pt x="1426" y="246"/>
                    </a:lnTo>
                    <a:lnTo>
                      <a:pt x="1425" y="242"/>
                    </a:lnTo>
                    <a:lnTo>
                      <a:pt x="1422" y="235"/>
                    </a:lnTo>
                    <a:lnTo>
                      <a:pt x="1419" y="237"/>
                    </a:lnTo>
                    <a:lnTo>
                      <a:pt x="1415" y="234"/>
                    </a:lnTo>
                    <a:lnTo>
                      <a:pt x="1413" y="234"/>
                    </a:lnTo>
                    <a:lnTo>
                      <a:pt x="1413" y="234"/>
                    </a:lnTo>
                    <a:lnTo>
                      <a:pt x="1411" y="233"/>
                    </a:lnTo>
                    <a:lnTo>
                      <a:pt x="1410" y="231"/>
                    </a:lnTo>
                    <a:lnTo>
                      <a:pt x="1410" y="229"/>
                    </a:lnTo>
                    <a:close/>
                    <a:moveTo>
                      <a:pt x="1126" y="234"/>
                    </a:moveTo>
                    <a:lnTo>
                      <a:pt x="1126" y="234"/>
                    </a:lnTo>
                    <a:lnTo>
                      <a:pt x="1122" y="234"/>
                    </a:lnTo>
                    <a:lnTo>
                      <a:pt x="1121" y="233"/>
                    </a:lnTo>
                    <a:lnTo>
                      <a:pt x="1123" y="228"/>
                    </a:lnTo>
                    <a:lnTo>
                      <a:pt x="1125" y="228"/>
                    </a:lnTo>
                    <a:lnTo>
                      <a:pt x="1126" y="233"/>
                    </a:lnTo>
                    <a:lnTo>
                      <a:pt x="1126" y="234"/>
                    </a:lnTo>
                    <a:close/>
                    <a:moveTo>
                      <a:pt x="1243" y="225"/>
                    </a:moveTo>
                    <a:lnTo>
                      <a:pt x="1241" y="225"/>
                    </a:lnTo>
                    <a:lnTo>
                      <a:pt x="1237" y="223"/>
                    </a:lnTo>
                    <a:lnTo>
                      <a:pt x="1239" y="222"/>
                    </a:lnTo>
                    <a:lnTo>
                      <a:pt x="1241" y="222"/>
                    </a:lnTo>
                    <a:lnTo>
                      <a:pt x="1242" y="221"/>
                    </a:lnTo>
                    <a:lnTo>
                      <a:pt x="1242" y="221"/>
                    </a:lnTo>
                    <a:lnTo>
                      <a:pt x="1244" y="222"/>
                    </a:lnTo>
                    <a:lnTo>
                      <a:pt x="1245" y="223"/>
                    </a:lnTo>
                    <a:lnTo>
                      <a:pt x="1243" y="225"/>
                    </a:lnTo>
                    <a:close/>
                    <a:moveTo>
                      <a:pt x="935" y="221"/>
                    </a:moveTo>
                    <a:lnTo>
                      <a:pt x="937" y="222"/>
                    </a:lnTo>
                    <a:lnTo>
                      <a:pt x="936" y="224"/>
                    </a:lnTo>
                    <a:lnTo>
                      <a:pt x="935" y="224"/>
                    </a:lnTo>
                    <a:lnTo>
                      <a:pt x="932" y="224"/>
                    </a:lnTo>
                    <a:lnTo>
                      <a:pt x="930" y="224"/>
                    </a:lnTo>
                    <a:lnTo>
                      <a:pt x="929" y="225"/>
                    </a:lnTo>
                    <a:lnTo>
                      <a:pt x="928" y="225"/>
                    </a:lnTo>
                    <a:lnTo>
                      <a:pt x="929" y="223"/>
                    </a:lnTo>
                    <a:lnTo>
                      <a:pt x="931" y="221"/>
                    </a:lnTo>
                    <a:lnTo>
                      <a:pt x="933" y="221"/>
                    </a:lnTo>
                    <a:lnTo>
                      <a:pt x="935" y="221"/>
                    </a:lnTo>
                    <a:close/>
                    <a:moveTo>
                      <a:pt x="1343" y="232"/>
                    </a:moveTo>
                    <a:lnTo>
                      <a:pt x="1351" y="232"/>
                    </a:lnTo>
                    <a:lnTo>
                      <a:pt x="1356" y="232"/>
                    </a:lnTo>
                    <a:lnTo>
                      <a:pt x="1360" y="232"/>
                    </a:lnTo>
                    <a:lnTo>
                      <a:pt x="1362" y="233"/>
                    </a:lnTo>
                    <a:lnTo>
                      <a:pt x="1365" y="236"/>
                    </a:lnTo>
                    <a:lnTo>
                      <a:pt x="1364" y="238"/>
                    </a:lnTo>
                    <a:lnTo>
                      <a:pt x="1364" y="241"/>
                    </a:lnTo>
                    <a:lnTo>
                      <a:pt x="1365" y="245"/>
                    </a:lnTo>
                    <a:lnTo>
                      <a:pt x="1368" y="248"/>
                    </a:lnTo>
                    <a:lnTo>
                      <a:pt x="1370" y="252"/>
                    </a:lnTo>
                    <a:lnTo>
                      <a:pt x="1370" y="254"/>
                    </a:lnTo>
                    <a:lnTo>
                      <a:pt x="1369" y="258"/>
                    </a:lnTo>
                    <a:lnTo>
                      <a:pt x="1369" y="260"/>
                    </a:lnTo>
                    <a:lnTo>
                      <a:pt x="1366" y="263"/>
                    </a:lnTo>
                    <a:lnTo>
                      <a:pt x="1365" y="267"/>
                    </a:lnTo>
                    <a:lnTo>
                      <a:pt x="1366" y="271"/>
                    </a:lnTo>
                    <a:lnTo>
                      <a:pt x="1366" y="275"/>
                    </a:lnTo>
                    <a:lnTo>
                      <a:pt x="1366" y="279"/>
                    </a:lnTo>
                    <a:lnTo>
                      <a:pt x="1367" y="283"/>
                    </a:lnTo>
                    <a:lnTo>
                      <a:pt x="1368" y="287"/>
                    </a:lnTo>
                    <a:lnTo>
                      <a:pt x="1374" y="298"/>
                    </a:lnTo>
                    <a:lnTo>
                      <a:pt x="1377" y="305"/>
                    </a:lnTo>
                    <a:lnTo>
                      <a:pt x="1378" y="301"/>
                    </a:lnTo>
                    <a:lnTo>
                      <a:pt x="1378" y="297"/>
                    </a:lnTo>
                    <a:lnTo>
                      <a:pt x="1379" y="295"/>
                    </a:lnTo>
                    <a:lnTo>
                      <a:pt x="1381" y="294"/>
                    </a:lnTo>
                    <a:lnTo>
                      <a:pt x="1383" y="295"/>
                    </a:lnTo>
                    <a:lnTo>
                      <a:pt x="1384" y="297"/>
                    </a:lnTo>
                    <a:lnTo>
                      <a:pt x="1384" y="301"/>
                    </a:lnTo>
                    <a:lnTo>
                      <a:pt x="1386" y="309"/>
                    </a:lnTo>
                    <a:lnTo>
                      <a:pt x="1388" y="309"/>
                    </a:lnTo>
                    <a:lnTo>
                      <a:pt x="1391" y="308"/>
                    </a:lnTo>
                    <a:lnTo>
                      <a:pt x="1391" y="310"/>
                    </a:lnTo>
                    <a:lnTo>
                      <a:pt x="1391" y="315"/>
                    </a:lnTo>
                    <a:lnTo>
                      <a:pt x="1392" y="318"/>
                    </a:lnTo>
                    <a:lnTo>
                      <a:pt x="1393" y="320"/>
                    </a:lnTo>
                    <a:lnTo>
                      <a:pt x="1397" y="323"/>
                    </a:lnTo>
                    <a:lnTo>
                      <a:pt x="1399" y="323"/>
                    </a:lnTo>
                    <a:lnTo>
                      <a:pt x="1405" y="324"/>
                    </a:lnTo>
                    <a:lnTo>
                      <a:pt x="1409" y="324"/>
                    </a:lnTo>
                    <a:lnTo>
                      <a:pt x="1413" y="323"/>
                    </a:lnTo>
                    <a:lnTo>
                      <a:pt x="1416" y="321"/>
                    </a:lnTo>
                    <a:lnTo>
                      <a:pt x="1418" y="318"/>
                    </a:lnTo>
                    <a:lnTo>
                      <a:pt x="1426" y="311"/>
                    </a:lnTo>
                    <a:lnTo>
                      <a:pt x="1429" y="308"/>
                    </a:lnTo>
                    <a:lnTo>
                      <a:pt x="1431" y="303"/>
                    </a:lnTo>
                    <a:lnTo>
                      <a:pt x="1432" y="302"/>
                    </a:lnTo>
                    <a:lnTo>
                      <a:pt x="1440" y="297"/>
                    </a:lnTo>
                    <a:lnTo>
                      <a:pt x="1441" y="295"/>
                    </a:lnTo>
                    <a:lnTo>
                      <a:pt x="1442" y="291"/>
                    </a:lnTo>
                    <a:lnTo>
                      <a:pt x="1444" y="288"/>
                    </a:lnTo>
                    <a:lnTo>
                      <a:pt x="1445" y="286"/>
                    </a:lnTo>
                    <a:lnTo>
                      <a:pt x="1453" y="284"/>
                    </a:lnTo>
                    <a:lnTo>
                      <a:pt x="1461" y="283"/>
                    </a:lnTo>
                    <a:lnTo>
                      <a:pt x="1469" y="280"/>
                    </a:lnTo>
                    <a:lnTo>
                      <a:pt x="1472" y="277"/>
                    </a:lnTo>
                    <a:lnTo>
                      <a:pt x="1472" y="275"/>
                    </a:lnTo>
                    <a:lnTo>
                      <a:pt x="1471" y="272"/>
                    </a:lnTo>
                    <a:lnTo>
                      <a:pt x="1471" y="271"/>
                    </a:lnTo>
                    <a:lnTo>
                      <a:pt x="1472" y="269"/>
                    </a:lnTo>
                    <a:lnTo>
                      <a:pt x="1480" y="265"/>
                    </a:lnTo>
                    <a:lnTo>
                      <a:pt x="1488" y="261"/>
                    </a:lnTo>
                    <a:lnTo>
                      <a:pt x="1495" y="258"/>
                    </a:lnTo>
                    <a:lnTo>
                      <a:pt x="1498" y="258"/>
                    </a:lnTo>
                    <a:lnTo>
                      <a:pt x="1502" y="261"/>
                    </a:lnTo>
                    <a:lnTo>
                      <a:pt x="1505" y="263"/>
                    </a:lnTo>
                    <a:lnTo>
                      <a:pt x="1524" y="269"/>
                    </a:lnTo>
                    <a:lnTo>
                      <a:pt x="1527" y="271"/>
                    </a:lnTo>
                    <a:lnTo>
                      <a:pt x="1530" y="273"/>
                    </a:lnTo>
                    <a:lnTo>
                      <a:pt x="1534" y="275"/>
                    </a:lnTo>
                    <a:lnTo>
                      <a:pt x="1538" y="276"/>
                    </a:lnTo>
                    <a:lnTo>
                      <a:pt x="1542" y="278"/>
                    </a:lnTo>
                    <a:lnTo>
                      <a:pt x="1545" y="280"/>
                    </a:lnTo>
                    <a:lnTo>
                      <a:pt x="1553" y="284"/>
                    </a:lnTo>
                    <a:lnTo>
                      <a:pt x="1564" y="288"/>
                    </a:lnTo>
                    <a:lnTo>
                      <a:pt x="1567" y="289"/>
                    </a:lnTo>
                    <a:lnTo>
                      <a:pt x="1577" y="288"/>
                    </a:lnTo>
                    <a:lnTo>
                      <a:pt x="1579" y="289"/>
                    </a:lnTo>
                    <a:lnTo>
                      <a:pt x="1580" y="291"/>
                    </a:lnTo>
                    <a:lnTo>
                      <a:pt x="1582" y="291"/>
                    </a:lnTo>
                    <a:lnTo>
                      <a:pt x="1593" y="292"/>
                    </a:lnTo>
                    <a:lnTo>
                      <a:pt x="1595" y="293"/>
                    </a:lnTo>
                    <a:lnTo>
                      <a:pt x="1597" y="294"/>
                    </a:lnTo>
                    <a:lnTo>
                      <a:pt x="1598" y="297"/>
                    </a:lnTo>
                    <a:lnTo>
                      <a:pt x="1606" y="298"/>
                    </a:lnTo>
                    <a:lnTo>
                      <a:pt x="1606" y="304"/>
                    </a:lnTo>
                    <a:lnTo>
                      <a:pt x="1606" y="311"/>
                    </a:lnTo>
                    <a:lnTo>
                      <a:pt x="1606" y="318"/>
                    </a:lnTo>
                    <a:lnTo>
                      <a:pt x="1606" y="326"/>
                    </a:lnTo>
                    <a:lnTo>
                      <a:pt x="1606" y="333"/>
                    </a:lnTo>
                    <a:lnTo>
                      <a:pt x="1606" y="340"/>
                    </a:lnTo>
                    <a:lnTo>
                      <a:pt x="1606" y="347"/>
                    </a:lnTo>
                    <a:lnTo>
                      <a:pt x="1606" y="354"/>
                    </a:lnTo>
                    <a:lnTo>
                      <a:pt x="1606" y="361"/>
                    </a:lnTo>
                    <a:lnTo>
                      <a:pt x="1606" y="368"/>
                    </a:lnTo>
                    <a:lnTo>
                      <a:pt x="1606" y="375"/>
                    </a:lnTo>
                    <a:lnTo>
                      <a:pt x="1606" y="382"/>
                    </a:lnTo>
                    <a:lnTo>
                      <a:pt x="1606" y="390"/>
                    </a:lnTo>
                    <a:lnTo>
                      <a:pt x="1606" y="397"/>
                    </a:lnTo>
                    <a:lnTo>
                      <a:pt x="1606" y="404"/>
                    </a:lnTo>
                    <a:lnTo>
                      <a:pt x="1606" y="411"/>
                    </a:lnTo>
                    <a:lnTo>
                      <a:pt x="1606" y="418"/>
                    </a:lnTo>
                    <a:lnTo>
                      <a:pt x="1606" y="425"/>
                    </a:lnTo>
                    <a:lnTo>
                      <a:pt x="1606" y="428"/>
                    </a:lnTo>
                    <a:lnTo>
                      <a:pt x="1605" y="432"/>
                    </a:lnTo>
                    <a:lnTo>
                      <a:pt x="1602" y="437"/>
                    </a:lnTo>
                    <a:lnTo>
                      <a:pt x="1602" y="442"/>
                    </a:lnTo>
                    <a:lnTo>
                      <a:pt x="1604" y="445"/>
                    </a:lnTo>
                    <a:lnTo>
                      <a:pt x="1606" y="448"/>
                    </a:lnTo>
                    <a:lnTo>
                      <a:pt x="1606" y="454"/>
                    </a:lnTo>
                    <a:lnTo>
                      <a:pt x="1606" y="461"/>
                    </a:lnTo>
                    <a:lnTo>
                      <a:pt x="1606" y="468"/>
                    </a:lnTo>
                    <a:lnTo>
                      <a:pt x="1606" y="475"/>
                    </a:lnTo>
                    <a:lnTo>
                      <a:pt x="1606" y="482"/>
                    </a:lnTo>
                    <a:lnTo>
                      <a:pt x="1606" y="489"/>
                    </a:lnTo>
                    <a:lnTo>
                      <a:pt x="1606" y="497"/>
                    </a:lnTo>
                    <a:lnTo>
                      <a:pt x="1606" y="504"/>
                    </a:lnTo>
                    <a:lnTo>
                      <a:pt x="1606" y="511"/>
                    </a:lnTo>
                    <a:lnTo>
                      <a:pt x="1606" y="518"/>
                    </a:lnTo>
                    <a:lnTo>
                      <a:pt x="1606" y="525"/>
                    </a:lnTo>
                    <a:lnTo>
                      <a:pt x="1606" y="526"/>
                    </a:lnTo>
                    <a:lnTo>
                      <a:pt x="1604" y="524"/>
                    </a:lnTo>
                    <a:lnTo>
                      <a:pt x="1599" y="521"/>
                    </a:lnTo>
                    <a:lnTo>
                      <a:pt x="1595" y="516"/>
                    </a:lnTo>
                    <a:lnTo>
                      <a:pt x="1592" y="512"/>
                    </a:lnTo>
                    <a:lnTo>
                      <a:pt x="1589" y="508"/>
                    </a:lnTo>
                    <a:lnTo>
                      <a:pt x="1575" y="497"/>
                    </a:lnTo>
                    <a:lnTo>
                      <a:pt x="1572" y="493"/>
                    </a:lnTo>
                    <a:lnTo>
                      <a:pt x="1571" y="492"/>
                    </a:lnTo>
                    <a:lnTo>
                      <a:pt x="1571" y="491"/>
                    </a:lnTo>
                    <a:lnTo>
                      <a:pt x="1573" y="489"/>
                    </a:lnTo>
                    <a:lnTo>
                      <a:pt x="1576" y="484"/>
                    </a:lnTo>
                    <a:lnTo>
                      <a:pt x="1573" y="487"/>
                    </a:lnTo>
                    <a:lnTo>
                      <a:pt x="1569" y="490"/>
                    </a:lnTo>
                    <a:lnTo>
                      <a:pt x="1564" y="490"/>
                    </a:lnTo>
                    <a:lnTo>
                      <a:pt x="1559" y="491"/>
                    </a:lnTo>
                    <a:lnTo>
                      <a:pt x="1555" y="492"/>
                    </a:lnTo>
                    <a:lnTo>
                      <a:pt x="1550" y="493"/>
                    </a:lnTo>
                    <a:lnTo>
                      <a:pt x="1548" y="492"/>
                    </a:lnTo>
                    <a:lnTo>
                      <a:pt x="1546" y="490"/>
                    </a:lnTo>
                    <a:lnTo>
                      <a:pt x="1546" y="488"/>
                    </a:lnTo>
                    <a:lnTo>
                      <a:pt x="1545" y="486"/>
                    </a:lnTo>
                    <a:lnTo>
                      <a:pt x="1543" y="489"/>
                    </a:lnTo>
                    <a:lnTo>
                      <a:pt x="1539" y="491"/>
                    </a:lnTo>
                    <a:lnTo>
                      <a:pt x="1534" y="495"/>
                    </a:lnTo>
                    <a:lnTo>
                      <a:pt x="1533" y="495"/>
                    </a:lnTo>
                    <a:lnTo>
                      <a:pt x="1532" y="493"/>
                    </a:lnTo>
                    <a:lnTo>
                      <a:pt x="1531" y="491"/>
                    </a:lnTo>
                    <a:lnTo>
                      <a:pt x="1532" y="490"/>
                    </a:lnTo>
                    <a:lnTo>
                      <a:pt x="1533" y="488"/>
                    </a:lnTo>
                    <a:lnTo>
                      <a:pt x="1534" y="483"/>
                    </a:lnTo>
                    <a:lnTo>
                      <a:pt x="1537" y="481"/>
                    </a:lnTo>
                    <a:lnTo>
                      <a:pt x="1538" y="475"/>
                    </a:lnTo>
                    <a:lnTo>
                      <a:pt x="1539" y="474"/>
                    </a:lnTo>
                    <a:lnTo>
                      <a:pt x="1540" y="472"/>
                    </a:lnTo>
                    <a:lnTo>
                      <a:pt x="1538" y="470"/>
                    </a:lnTo>
                    <a:lnTo>
                      <a:pt x="1536" y="469"/>
                    </a:lnTo>
                    <a:lnTo>
                      <a:pt x="1534" y="468"/>
                    </a:lnTo>
                    <a:lnTo>
                      <a:pt x="1532" y="464"/>
                    </a:lnTo>
                    <a:lnTo>
                      <a:pt x="1531" y="463"/>
                    </a:lnTo>
                    <a:lnTo>
                      <a:pt x="1529" y="462"/>
                    </a:lnTo>
                    <a:lnTo>
                      <a:pt x="1528" y="460"/>
                    </a:lnTo>
                    <a:lnTo>
                      <a:pt x="1529" y="459"/>
                    </a:lnTo>
                    <a:lnTo>
                      <a:pt x="1532" y="458"/>
                    </a:lnTo>
                    <a:lnTo>
                      <a:pt x="1534" y="458"/>
                    </a:lnTo>
                    <a:lnTo>
                      <a:pt x="1537" y="459"/>
                    </a:lnTo>
                    <a:lnTo>
                      <a:pt x="1539" y="459"/>
                    </a:lnTo>
                    <a:lnTo>
                      <a:pt x="1543" y="458"/>
                    </a:lnTo>
                    <a:lnTo>
                      <a:pt x="1540" y="458"/>
                    </a:lnTo>
                    <a:lnTo>
                      <a:pt x="1538" y="458"/>
                    </a:lnTo>
                    <a:lnTo>
                      <a:pt x="1531" y="456"/>
                    </a:lnTo>
                    <a:lnTo>
                      <a:pt x="1527" y="454"/>
                    </a:lnTo>
                    <a:lnTo>
                      <a:pt x="1522" y="449"/>
                    </a:lnTo>
                    <a:lnTo>
                      <a:pt x="1522" y="448"/>
                    </a:lnTo>
                    <a:lnTo>
                      <a:pt x="1525" y="447"/>
                    </a:lnTo>
                    <a:lnTo>
                      <a:pt x="1532" y="446"/>
                    </a:lnTo>
                    <a:lnTo>
                      <a:pt x="1530" y="444"/>
                    </a:lnTo>
                    <a:lnTo>
                      <a:pt x="1527" y="442"/>
                    </a:lnTo>
                    <a:lnTo>
                      <a:pt x="1526" y="438"/>
                    </a:lnTo>
                    <a:lnTo>
                      <a:pt x="1524" y="436"/>
                    </a:lnTo>
                    <a:lnTo>
                      <a:pt x="1520" y="432"/>
                    </a:lnTo>
                    <a:lnTo>
                      <a:pt x="1517" y="428"/>
                    </a:lnTo>
                    <a:lnTo>
                      <a:pt x="1514" y="420"/>
                    </a:lnTo>
                    <a:lnTo>
                      <a:pt x="1512" y="414"/>
                    </a:lnTo>
                    <a:lnTo>
                      <a:pt x="1512" y="412"/>
                    </a:lnTo>
                    <a:lnTo>
                      <a:pt x="1515" y="411"/>
                    </a:lnTo>
                    <a:lnTo>
                      <a:pt x="1511" y="410"/>
                    </a:lnTo>
                    <a:lnTo>
                      <a:pt x="1508" y="409"/>
                    </a:lnTo>
                    <a:lnTo>
                      <a:pt x="1510" y="406"/>
                    </a:lnTo>
                    <a:lnTo>
                      <a:pt x="1513" y="405"/>
                    </a:lnTo>
                    <a:lnTo>
                      <a:pt x="1510" y="405"/>
                    </a:lnTo>
                    <a:lnTo>
                      <a:pt x="1507" y="406"/>
                    </a:lnTo>
                    <a:lnTo>
                      <a:pt x="1506" y="406"/>
                    </a:lnTo>
                    <a:lnTo>
                      <a:pt x="1504" y="406"/>
                    </a:lnTo>
                    <a:lnTo>
                      <a:pt x="1504" y="405"/>
                    </a:lnTo>
                    <a:lnTo>
                      <a:pt x="1504" y="403"/>
                    </a:lnTo>
                    <a:lnTo>
                      <a:pt x="1504" y="400"/>
                    </a:lnTo>
                    <a:lnTo>
                      <a:pt x="1504" y="397"/>
                    </a:lnTo>
                    <a:lnTo>
                      <a:pt x="1501" y="396"/>
                    </a:lnTo>
                    <a:lnTo>
                      <a:pt x="1499" y="394"/>
                    </a:lnTo>
                    <a:lnTo>
                      <a:pt x="1497" y="393"/>
                    </a:lnTo>
                    <a:lnTo>
                      <a:pt x="1496" y="393"/>
                    </a:lnTo>
                    <a:lnTo>
                      <a:pt x="1494" y="392"/>
                    </a:lnTo>
                    <a:lnTo>
                      <a:pt x="1493" y="390"/>
                    </a:lnTo>
                    <a:lnTo>
                      <a:pt x="1477" y="381"/>
                    </a:lnTo>
                    <a:lnTo>
                      <a:pt x="1476" y="379"/>
                    </a:lnTo>
                    <a:lnTo>
                      <a:pt x="1475" y="380"/>
                    </a:lnTo>
                    <a:lnTo>
                      <a:pt x="1473" y="381"/>
                    </a:lnTo>
                    <a:lnTo>
                      <a:pt x="1471" y="379"/>
                    </a:lnTo>
                    <a:lnTo>
                      <a:pt x="1469" y="378"/>
                    </a:lnTo>
                    <a:lnTo>
                      <a:pt x="1467" y="378"/>
                    </a:lnTo>
                    <a:lnTo>
                      <a:pt x="1465" y="378"/>
                    </a:lnTo>
                    <a:lnTo>
                      <a:pt x="1463" y="377"/>
                    </a:lnTo>
                    <a:lnTo>
                      <a:pt x="1461" y="377"/>
                    </a:lnTo>
                    <a:lnTo>
                      <a:pt x="1453" y="375"/>
                    </a:lnTo>
                    <a:lnTo>
                      <a:pt x="1445" y="371"/>
                    </a:lnTo>
                    <a:lnTo>
                      <a:pt x="1439" y="369"/>
                    </a:lnTo>
                    <a:lnTo>
                      <a:pt x="1435" y="366"/>
                    </a:lnTo>
                    <a:lnTo>
                      <a:pt x="1431" y="365"/>
                    </a:lnTo>
                    <a:lnTo>
                      <a:pt x="1421" y="363"/>
                    </a:lnTo>
                    <a:lnTo>
                      <a:pt x="1412" y="362"/>
                    </a:lnTo>
                    <a:lnTo>
                      <a:pt x="1409" y="361"/>
                    </a:lnTo>
                    <a:lnTo>
                      <a:pt x="1406" y="362"/>
                    </a:lnTo>
                    <a:lnTo>
                      <a:pt x="1403" y="362"/>
                    </a:lnTo>
                    <a:lnTo>
                      <a:pt x="1388" y="353"/>
                    </a:lnTo>
                    <a:lnTo>
                      <a:pt x="1385" y="349"/>
                    </a:lnTo>
                    <a:lnTo>
                      <a:pt x="1385" y="346"/>
                    </a:lnTo>
                    <a:lnTo>
                      <a:pt x="1386" y="344"/>
                    </a:lnTo>
                    <a:lnTo>
                      <a:pt x="1392" y="344"/>
                    </a:lnTo>
                    <a:lnTo>
                      <a:pt x="1388" y="343"/>
                    </a:lnTo>
                    <a:lnTo>
                      <a:pt x="1386" y="344"/>
                    </a:lnTo>
                    <a:lnTo>
                      <a:pt x="1382" y="345"/>
                    </a:lnTo>
                    <a:lnTo>
                      <a:pt x="1380" y="345"/>
                    </a:lnTo>
                    <a:lnTo>
                      <a:pt x="1377" y="344"/>
                    </a:lnTo>
                    <a:lnTo>
                      <a:pt x="1375" y="343"/>
                    </a:lnTo>
                    <a:lnTo>
                      <a:pt x="1370" y="344"/>
                    </a:lnTo>
                    <a:lnTo>
                      <a:pt x="1368" y="342"/>
                    </a:lnTo>
                    <a:lnTo>
                      <a:pt x="1367" y="340"/>
                    </a:lnTo>
                    <a:lnTo>
                      <a:pt x="1366" y="339"/>
                    </a:lnTo>
                    <a:lnTo>
                      <a:pt x="1365" y="339"/>
                    </a:lnTo>
                    <a:lnTo>
                      <a:pt x="1362" y="340"/>
                    </a:lnTo>
                    <a:lnTo>
                      <a:pt x="1360" y="340"/>
                    </a:lnTo>
                    <a:lnTo>
                      <a:pt x="1359" y="338"/>
                    </a:lnTo>
                    <a:lnTo>
                      <a:pt x="1358" y="336"/>
                    </a:lnTo>
                    <a:lnTo>
                      <a:pt x="1356" y="335"/>
                    </a:lnTo>
                    <a:lnTo>
                      <a:pt x="1354" y="334"/>
                    </a:lnTo>
                    <a:lnTo>
                      <a:pt x="1351" y="331"/>
                    </a:lnTo>
                    <a:lnTo>
                      <a:pt x="1350" y="328"/>
                    </a:lnTo>
                    <a:lnTo>
                      <a:pt x="1350" y="322"/>
                    </a:lnTo>
                    <a:lnTo>
                      <a:pt x="1350" y="320"/>
                    </a:lnTo>
                    <a:lnTo>
                      <a:pt x="1353" y="316"/>
                    </a:lnTo>
                    <a:lnTo>
                      <a:pt x="1356" y="313"/>
                    </a:lnTo>
                    <a:lnTo>
                      <a:pt x="1353" y="313"/>
                    </a:lnTo>
                    <a:lnTo>
                      <a:pt x="1351" y="314"/>
                    </a:lnTo>
                    <a:lnTo>
                      <a:pt x="1350" y="316"/>
                    </a:lnTo>
                    <a:lnTo>
                      <a:pt x="1349" y="318"/>
                    </a:lnTo>
                    <a:lnTo>
                      <a:pt x="1349" y="324"/>
                    </a:lnTo>
                    <a:lnTo>
                      <a:pt x="1347" y="326"/>
                    </a:lnTo>
                    <a:lnTo>
                      <a:pt x="1344" y="326"/>
                    </a:lnTo>
                    <a:lnTo>
                      <a:pt x="1345" y="329"/>
                    </a:lnTo>
                    <a:lnTo>
                      <a:pt x="1344" y="333"/>
                    </a:lnTo>
                    <a:lnTo>
                      <a:pt x="1341" y="337"/>
                    </a:lnTo>
                    <a:lnTo>
                      <a:pt x="1340" y="339"/>
                    </a:lnTo>
                    <a:lnTo>
                      <a:pt x="1341" y="341"/>
                    </a:lnTo>
                    <a:lnTo>
                      <a:pt x="1340" y="343"/>
                    </a:lnTo>
                    <a:lnTo>
                      <a:pt x="1335" y="348"/>
                    </a:lnTo>
                    <a:lnTo>
                      <a:pt x="1333" y="349"/>
                    </a:lnTo>
                    <a:lnTo>
                      <a:pt x="1329" y="348"/>
                    </a:lnTo>
                    <a:lnTo>
                      <a:pt x="1325" y="349"/>
                    </a:lnTo>
                    <a:lnTo>
                      <a:pt x="1323" y="348"/>
                    </a:lnTo>
                    <a:lnTo>
                      <a:pt x="1321" y="346"/>
                    </a:lnTo>
                    <a:lnTo>
                      <a:pt x="1320" y="344"/>
                    </a:lnTo>
                    <a:lnTo>
                      <a:pt x="1319" y="340"/>
                    </a:lnTo>
                    <a:lnTo>
                      <a:pt x="1317" y="336"/>
                    </a:lnTo>
                    <a:lnTo>
                      <a:pt x="1321" y="330"/>
                    </a:lnTo>
                    <a:lnTo>
                      <a:pt x="1320" y="326"/>
                    </a:lnTo>
                    <a:lnTo>
                      <a:pt x="1317" y="321"/>
                    </a:lnTo>
                    <a:lnTo>
                      <a:pt x="1310" y="316"/>
                    </a:lnTo>
                    <a:lnTo>
                      <a:pt x="1303" y="310"/>
                    </a:lnTo>
                    <a:lnTo>
                      <a:pt x="1300" y="309"/>
                    </a:lnTo>
                    <a:lnTo>
                      <a:pt x="1294" y="309"/>
                    </a:lnTo>
                    <a:lnTo>
                      <a:pt x="1293" y="308"/>
                    </a:lnTo>
                    <a:lnTo>
                      <a:pt x="1291" y="306"/>
                    </a:lnTo>
                    <a:lnTo>
                      <a:pt x="1290" y="304"/>
                    </a:lnTo>
                    <a:lnTo>
                      <a:pt x="1293" y="303"/>
                    </a:lnTo>
                    <a:lnTo>
                      <a:pt x="1299" y="300"/>
                    </a:lnTo>
                    <a:lnTo>
                      <a:pt x="1302" y="300"/>
                    </a:lnTo>
                    <a:lnTo>
                      <a:pt x="1311" y="302"/>
                    </a:lnTo>
                    <a:lnTo>
                      <a:pt x="1314" y="303"/>
                    </a:lnTo>
                    <a:lnTo>
                      <a:pt x="1316" y="304"/>
                    </a:lnTo>
                    <a:lnTo>
                      <a:pt x="1322" y="299"/>
                    </a:lnTo>
                    <a:lnTo>
                      <a:pt x="1327" y="293"/>
                    </a:lnTo>
                    <a:lnTo>
                      <a:pt x="1330" y="292"/>
                    </a:lnTo>
                    <a:lnTo>
                      <a:pt x="1333" y="292"/>
                    </a:lnTo>
                    <a:lnTo>
                      <a:pt x="1335" y="292"/>
                    </a:lnTo>
                    <a:lnTo>
                      <a:pt x="1340" y="294"/>
                    </a:lnTo>
                    <a:lnTo>
                      <a:pt x="1344" y="295"/>
                    </a:lnTo>
                    <a:lnTo>
                      <a:pt x="1347" y="295"/>
                    </a:lnTo>
                    <a:lnTo>
                      <a:pt x="1349" y="297"/>
                    </a:lnTo>
                    <a:lnTo>
                      <a:pt x="1351" y="298"/>
                    </a:lnTo>
                    <a:lnTo>
                      <a:pt x="1351" y="295"/>
                    </a:lnTo>
                    <a:lnTo>
                      <a:pt x="1352" y="292"/>
                    </a:lnTo>
                    <a:lnTo>
                      <a:pt x="1355" y="291"/>
                    </a:lnTo>
                    <a:lnTo>
                      <a:pt x="1357" y="291"/>
                    </a:lnTo>
                    <a:lnTo>
                      <a:pt x="1358" y="290"/>
                    </a:lnTo>
                    <a:lnTo>
                      <a:pt x="1357" y="287"/>
                    </a:lnTo>
                    <a:lnTo>
                      <a:pt x="1354" y="287"/>
                    </a:lnTo>
                    <a:lnTo>
                      <a:pt x="1356" y="284"/>
                    </a:lnTo>
                    <a:lnTo>
                      <a:pt x="1358" y="283"/>
                    </a:lnTo>
                    <a:lnTo>
                      <a:pt x="1358" y="281"/>
                    </a:lnTo>
                    <a:lnTo>
                      <a:pt x="1358" y="280"/>
                    </a:lnTo>
                    <a:lnTo>
                      <a:pt x="1351" y="283"/>
                    </a:lnTo>
                    <a:lnTo>
                      <a:pt x="1343" y="284"/>
                    </a:lnTo>
                    <a:lnTo>
                      <a:pt x="1338" y="284"/>
                    </a:lnTo>
                    <a:lnTo>
                      <a:pt x="1334" y="284"/>
                    </a:lnTo>
                    <a:lnTo>
                      <a:pt x="1325" y="286"/>
                    </a:lnTo>
                    <a:lnTo>
                      <a:pt x="1321" y="286"/>
                    </a:lnTo>
                    <a:lnTo>
                      <a:pt x="1313" y="285"/>
                    </a:lnTo>
                    <a:lnTo>
                      <a:pt x="1309" y="284"/>
                    </a:lnTo>
                    <a:lnTo>
                      <a:pt x="1305" y="285"/>
                    </a:lnTo>
                    <a:lnTo>
                      <a:pt x="1302" y="285"/>
                    </a:lnTo>
                    <a:lnTo>
                      <a:pt x="1298" y="282"/>
                    </a:lnTo>
                    <a:lnTo>
                      <a:pt x="1295" y="279"/>
                    </a:lnTo>
                    <a:lnTo>
                      <a:pt x="1294" y="277"/>
                    </a:lnTo>
                    <a:lnTo>
                      <a:pt x="1292" y="276"/>
                    </a:lnTo>
                    <a:lnTo>
                      <a:pt x="1291" y="274"/>
                    </a:lnTo>
                    <a:lnTo>
                      <a:pt x="1289" y="266"/>
                    </a:lnTo>
                    <a:lnTo>
                      <a:pt x="1288" y="261"/>
                    </a:lnTo>
                    <a:lnTo>
                      <a:pt x="1285" y="261"/>
                    </a:lnTo>
                    <a:lnTo>
                      <a:pt x="1281" y="260"/>
                    </a:lnTo>
                    <a:lnTo>
                      <a:pt x="1266" y="255"/>
                    </a:lnTo>
                    <a:lnTo>
                      <a:pt x="1264" y="256"/>
                    </a:lnTo>
                    <a:lnTo>
                      <a:pt x="1262" y="257"/>
                    </a:lnTo>
                    <a:lnTo>
                      <a:pt x="1260" y="257"/>
                    </a:lnTo>
                    <a:lnTo>
                      <a:pt x="1258" y="257"/>
                    </a:lnTo>
                    <a:lnTo>
                      <a:pt x="1256" y="256"/>
                    </a:lnTo>
                    <a:lnTo>
                      <a:pt x="1256" y="255"/>
                    </a:lnTo>
                    <a:lnTo>
                      <a:pt x="1257" y="251"/>
                    </a:lnTo>
                    <a:lnTo>
                      <a:pt x="1259" y="250"/>
                    </a:lnTo>
                    <a:lnTo>
                      <a:pt x="1261" y="249"/>
                    </a:lnTo>
                    <a:lnTo>
                      <a:pt x="1262" y="247"/>
                    </a:lnTo>
                    <a:lnTo>
                      <a:pt x="1265" y="242"/>
                    </a:lnTo>
                    <a:lnTo>
                      <a:pt x="1265" y="240"/>
                    </a:lnTo>
                    <a:lnTo>
                      <a:pt x="1265" y="238"/>
                    </a:lnTo>
                    <a:lnTo>
                      <a:pt x="1265" y="236"/>
                    </a:lnTo>
                    <a:lnTo>
                      <a:pt x="1266" y="236"/>
                    </a:lnTo>
                    <a:lnTo>
                      <a:pt x="1272" y="234"/>
                    </a:lnTo>
                    <a:lnTo>
                      <a:pt x="1284" y="231"/>
                    </a:lnTo>
                    <a:lnTo>
                      <a:pt x="1287" y="229"/>
                    </a:lnTo>
                    <a:lnTo>
                      <a:pt x="1290" y="227"/>
                    </a:lnTo>
                    <a:lnTo>
                      <a:pt x="1292" y="225"/>
                    </a:lnTo>
                    <a:lnTo>
                      <a:pt x="1294" y="224"/>
                    </a:lnTo>
                    <a:lnTo>
                      <a:pt x="1295" y="222"/>
                    </a:lnTo>
                    <a:lnTo>
                      <a:pt x="1305" y="219"/>
                    </a:lnTo>
                    <a:lnTo>
                      <a:pt x="1309" y="219"/>
                    </a:lnTo>
                    <a:lnTo>
                      <a:pt x="1313" y="219"/>
                    </a:lnTo>
                    <a:lnTo>
                      <a:pt x="1321" y="221"/>
                    </a:lnTo>
                    <a:lnTo>
                      <a:pt x="1329" y="224"/>
                    </a:lnTo>
                    <a:lnTo>
                      <a:pt x="1335" y="229"/>
                    </a:lnTo>
                    <a:lnTo>
                      <a:pt x="1343" y="232"/>
                    </a:lnTo>
                    <a:close/>
                    <a:moveTo>
                      <a:pt x="325" y="218"/>
                    </a:moveTo>
                    <a:lnTo>
                      <a:pt x="329" y="222"/>
                    </a:lnTo>
                    <a:lnTo>
                      <a:pt x="329" y="223"/>
                    </a:lnTo>
                    <a:lnTo>
                      <a:pt x="328" y="225"/>
                    </a:lnTo>
                    <a:lnTo>
                      <a:pt x="326" y="227"/>
                    </a:lnTo>
                    <a:lnTo>
                      <a:pt x="326" y="228"/>
                    </a:lnTo>
                    <a:lnTo>
                      <a:pt x="323" y="227"/>
                    </a:lnTo>
                    <a:lnTo>
                      <a:pt x="321" y="229"/>
                    </a:lnTo>
                    <a:lnTo>
                      <a:pt x="320" y="225"/>
                    </a:lnTo>
                    <a:lnTo>
                      <a:pt x="318" y="223"/>
                    </a:lnTo>
                    <a:lnTo>
                      <a:pt x="319" y="220"/>
                    </a:lnTo>
                    <a:lnTo>
                      <a:pt x="320" y="220"/>
                    </a:lnTo>
                    <a:lnTo>
                      <a:pt x="321" y="220"/>
                    </a:lnTo>
                    <a:lnTo>
                      <a:pt x="321" y="221"/>
                    </a:lnTo>
                    <a:lnTo>
                      <a:pt x="325" y="218"/>
                    </a:lnTo>
                    <a:close/>
                    <a:moveTo>
                      <a:pt x="1135" y="218"/>
                    </a:moveTo>
                    <a:lnTo>
                      <a:pt x="1139" y="223"/>
                    </a:lnTo>
                    <a:lnTo>
                      <a:pt x="1137" y="228"/>
                    </a:lnTo>
                    <a:lnTo>
                      <a:pt x="1139" y="231"/>
                    </a:lnTo>
                    <a:lnTo>
                      <a:pt x="1144" y="231"/>
                    </a:lnTo>
                    <a:lnTo>
                      <a:pt x="1145" y="232"/>
                    </a:lnTo>
                    <a:lnTo>
                      <a:pt x="1146" y="233"/>
                    </a:lnTo>
                    <a:lnTo>
                      <a:pt x="1146" y="235"/>
                    </a:lnTo>
                    <a:lnTo>
                      <a:pt x="1145" y="236"/>
                    </a:lnTo>
                    <a:lnTo>
                      <a:pt x="1142" y="237"/>
                    </a:lnTo>
                    <a:lnTo>
                      <a:pt x="1139" y="236"/>
                    </a:lnTo>
                    <a:lnTo>
                      <a:pt x="1138" y="234"/>
                    </a:lnTo>
                    <a:lnTo>
                      <a:pt x="1137" y="233"/>
                    </a:lnTo>
                    <a:lnTo>
                      <a:pt x="1133" y="235"/>
                    </a:lnTo>
                    <a:lnTo>
                      <a:pt x="1132" y="235"/>
                    </a:lnTo>
                    <a:lnTo>
                      <a:pt x="1131" y="232"/>
                    </a:lnTo>
                    <a:lnTo>
                      <a:pt x="1132" y="229"/>
                    </a:lnTo>
                    <a:lnTo>
                      <a:pt x="1129" y="227"/>
                    </a:lnTo>
                    <a:lnTo>
                      <a:pt x="1126" y="224"/>
                    </a:lnTo>
                    <a:lnTo>
                      <a:pt x="1126" y="223"/>
                    </a:lnTo>
                    <a:lnTo>
                      <a:pt x="1127" y="220"/>
                    </a:lnTo>
                    <a:lnTo>
                      <a:pt x="1127" y="218"/>
                    </a:lnTo>
                    <a:lnTo>
                      <a:pt x="1128" y="218"/>
                    </a:lnTo>
                    <a:lnTo>
                      <a:pt x="1131" y="221"/>
                    </a:lnTo>
                    <a:lnTo>
                      <a:pt x="1133" y="218"/>
                    </a:lnTo>
                    <a:lnTo>
                      <a:pt x="1134" y="217"/>
                    </a:lnTo>
                    <a:lnTo>
                      <a:pt x="1135" y="218"/>
                    </a:lnTo>
                    <a:close/>
                    <a:moveTo>
                      <a:pt x="1124" y="224"/>
                    </a:moveTo>
                    <a:lnTo>
                      <a:pt x="1122" y="225"/>
                    </a:lnTo>
                    <a:lnTo>
                      <a:pt x="1120" y="225"/>
                    </a:lnTo>
                    <a:lnTo>
                      <a:pt x="1119" y="221"/>
                    </a:lnTo>
                    <a:lnTo>
                      <a:pt x="1120" y="216"/>
                    </a:lnTo>
                    <a:lnTo>
                      <a:pt x="1122" y="215"/>
                    </a:lnTo>
                    <a:lnTo>
                      <a:pt x="1126" y="216"/>
                    </a:lnTo>
                    <a:lnTo>
                      <a:pt x="1124" y="218"/>
                    </a:lnTo>
                    <a:lnTo>
                      <a:pt x="1125" y="220"/>
                    </a:lnTo>
                    <a:lnTo>
                      <a:pt x="1124" y="224"/>
                    </a:lnTo>
                    <a:close/>
                    <a:moveTo>
                      <a:pt x="299" y="219"/>
                    </a:moveTo>
                    <a:lnTo>
                      <a:pt x="295" y="220"/>
                    </a:lnTo>
                    <a:lnTo>
                      <a:pt x="290" y="219"/>
                    </a:lnTo>
                    <a:lnTo>
                      <a:pt x="290" y="217"/>
                    </a:lnTo>
                    <a:lnTo>
                      <a:pt x="293" y="214"/>
                    </a:lnTo>
                    <a:lnTo>
                      <a:pt x="295" y="215"/>
                    </a:lnTo>
                    <a:lnTo>
                      <a:pt x="299" y="216"/>
                    </a:lnTo>
                    <a:lnTo>
                      <a:pt x="300" y="218"/>
                    </a:lnTo>
                    <a:lnTo>
                      <a:pt x="299" y="219"/>
                    </a:lnTo>
                    <a:close/>
                    <a:moveTo>
                      <a:pt x="1249" y="207"/>
                    </a:moveTo>
                    <a:lnTo>
                      <a:pt x="1255" y="208"/>
                    </a:lnTo>
                    <a:lnTo>
                      <a:pt x="1257" y="208"/>
                    </a:lnTo>
                    <a:lnTo>
                      <a:pt x="1266" y="212"/>
                    </a:lnTo>
                    <a:lnTo>
                      <a:pt x="1267" y="214"/>
                    </a:lnTo>
                    <a:lnTo>
                      <a:pt x="1266" y="215"/>
                    </a:lnTo>
                    <a:lnTo>
                      <a:pt x="1268" y="217"/>
                    </a:lnTo>
                    <a:lnTo>
                      <a:pt x="1265" y="219"/>
                    </a:lnTo>
                    <a:lnTo>
                      <a:pt x="1263" y="220"/>
                    </a:lnTo>
                    <a:lnTo>
                      <a:pt x="1262" y="219"/>
                    </a:lnTo>
                    <a:lnTo>
                      <a:pt x="1259" y="218"/>
                    </a:lnTo>
                    <a:lnTo>
                      <a:pt x="1256" y="219"/>
                    </a:lnTo>
                    <a:lnTo>
                      <a:pt x="1254" y="218"/>
                    </a:lnTo>
                    <a:lnTo>
                      <a:pt x="1252" y="216"/>
                    </a:lnTo>
                    <a:lnTo>
                      <a:pt x="1249" y="214"/>
                    </a:lnTo>
                    <a:lnTo>
                      <a:pt x="1245" y="209"/>
                    </a:lnTo>
                    <a:lnTo>
                      <a:pt x="1243" y="210"/>
                    </a:lnTo>
                    <a:lnTo>
                      <a:pt x="1243" y="212"/>
                    </a:lnTo>
                    <a:lnTo>
                      <a:pt x="1245" y="213"/>
                    </a:lnTo>
                    <a:lnTo>
                      <a:pt x="1247" y="217"/>
                    </a:lnTo>
                    <a:lnTo>
                      <a:pt x="1249" y="217"/>
                    </a:lnTo>
                    <a:lnTo>
                      <a:pt x="1250" y="217"/>
                    </a:lnTo>
                    <a:lnTo>
                      <a:pt x="1252" y="219"/>
                    </a:lnTo>
                    <a:lnTo>
                      <a:pt x="1252" y="221"/>
                    </a:lnTo>
                    <a:lnTo>
                      <a:pt x="1247" y="222"/>
                    </a:lnTo>
                    <a:lnTo>
                      <a:pt x="1245" y="220"/>
                    </a:lnTo>
                    <a:lnTo>
                      <a:pt x="1245" y="217"/>
                    </a:lnTo>
                    <a:lnTo>
                      <a:pt x="1242" y="218"/>
                    </a:lnTo>
                    <a:lnTo>
                      <a:pt x="1241" y="219"/>
                    </a:lnTo>
                    <a:lnTo>
                      <a:pt x="1240" y="219"/>
                    </a:lnTo>
                    <a:lnTo>
                      <a:pt x="1238" y="216"/>
                    </a:lnTo>
                    <a:lnTo>
                      <a:pt x="1233" y="216"/>
                    </a:lnTo>
                    <a:lnTo>
                      <a:pt x="1229" y="214"/>
                    </a:lnTo>
                    <a:lnTo>
                      <a:pt x="1231" y="212"/>
                    </a:lnTo>
                    <a:lnTo>
                      <a:pt x="1231" y="210"/>
                    </a:lnTo>
                    <a:lnTo>
                      <a:pt x="1233" y="209"/>
                    </a:lnTo>
                    <a:lnTo>
                      <a:pt x="1236" y="210"/>
                    </a:lnTo>
                    <a:lnTo>
                      <a:pt x="1238" y="209"/>
                    </a:lnTo>
                    <a:lnTo>
                      <a:pt x="1240" y="209"/>
                    </a:lnTo>
                    <a:lnTo>
                      <a:pt x="1241" y="208"/>
                    </a:lnTo>
                    <a:lnTo>
                      <a:pt x="1246" y="208"/>
                    </a:lnTo>
                    <a:lnTo>
                      <a:pt x="1249" y="207"/>
                    </a:lnTo>
                    <a:close/>
                    <a:moveTo>
                      <a:pt x="114" y="225"/>
                    </a:moveTo>
                    <a:lnTo>
                      <a:pt x="112" y="227"/>
                    </a:lnTo>
                    <a:lnTo>
                      <a:pt x="109" y="225"/>
                    </a:lnTo>
                    <a:lnTo>
                      <a:pt x="110" y="223"/>
                    </a:lnTo>
                    <a:lnTo>
                      <a:pt x="111" y="220"/>
                    </a:lnTo>
                    <a:lnTo>
                      <a:pt x="112" y="217"/>
                    </a:lnTo>
                    <a:lnTo>
                      <a:pt x="113" y="214"/>
                    </a:lnTo>
                    <a:lnTo>
                      <a:pt x="109" y="207"/>
                    </a:lnTo>
                    <a:lnTo>
                      <a:pt x="111" y="206"/>
                    </a:lnTo>
                    <a:lnTo>
                      <a:pt x="113" y="207"/>
                    </a:lnTo>
                    <a:lnTo>
                      <a:pt x="115" y="212"/>
                    </a:lnTo>
                    <a:lnTo>
                      <a:pt x="117" y="215"/>
                    </a:lnTo>
                    <a:lnTo>
                      <a:pt x="116" y="220"/>
                    </a:lnTo>
                    <a:lnTo>
                      <a:pt x="114" y="225"/>
                    </a:lnTo>
                    <a:close/>
                    <a:moveTo>
                      <a:pt x="336" y="213"/>
                    </a:moveTo>
                    <a:lnTo>
                      <a:pt x="337" y="213"/>
                    </a:lnTo>
                    <a:lnTo>
                      <a:pt x="338" y="211"/>
                    </a:lnTo>
                    <a:lnTo>
                      <a:pt x="341" y="214"/>
                    </a:lnTo>
                    <a:lnTo>
                      <a:pt x="342" y="215"/>
                    </a:lnTo>
                    <a:lnTo>
                      <a:pt x="344" y="216"/>
                    </a:lnTo>
                    <a:lnTo>
                      <a:pt x="342" y="216"/>
                    </a:lnTo>
                    <a:lnTo>
                      <a:pt x="341" y="218"/>
                    </a:lnTo>
                    <a:lnTo>
                      <a:pt x="341" y="218"/>
                    </a:lnTo>
                    <a:lnTo>
                      <a:pt x="333" y="214"/>
                    </a:lnTo>
                    <a:lnTo>
                      <a:pt x="328" y="215"/>
                    </a:lnTo>
                    <a:lnTo>
                      <a:pt x="325" y="214"/>
                    </a:lnTo>
                    <a:lnTo>
                      <a:pt x="324" y="213"/>
                    </a:lnTo>
                    <a:lnTo>
                      <a:pt x="326" y="211"/>
                    </a:lnTo>
                    <a:lnTo>
                      <a:pt x="328" y="206"/>
                    </a:lnTo>
                    <a:lnTo>
                      <a:pt x="331" y="207"/>
                    </a:lnTo>
                    <a:lnTo>
                      <a:pt x="332" y="209"/>
                    </a:lnTo>
                    <a:lnTo>
                      <a:pt x="332" y="209"/>
                    </a:lnTo>
                    <a:lnTo>
                      <a:pt x="334" y="210"/>
                    </a:lnTo>
                    <a:lnTo>
                      <a:pt x="336" y="213"/>
                    </a:lnTo>
                    <a:close/>
                    <a:moveTo>
                      <a:pt x="1205" y="213"/>
                    </a:moveTo>
                    <a:lnTo>
                      <a:pt x="1203" y="213"/>
                    </a:lnTo>
                    <a:lnTo>
                      <a:pt x="1202" y="211"/>
                    </a:lnTo>
                    <a:lnTo>
                      <a:pt x="1199" y="209"/>
                    </a:lnTo>
                    <a:lnTo>
                      <a:pt x="1196" y="205"/>
                    </a:lnTo>
                    <a:lnTo>
                      <a:pt x="1205" y="211"/>
                    </a:lnTo>
                    <a:lnTo>
                      <a:pt x="1205" y="213"/>
                    </a:lnTo>
                    <a:close/>
                    <a:moveTo>
                      <a:pt x="1131" y="207"/>
                    </a:moveTo>
                    <a:lnTo>
                      <a:pt x="1131" y="208"/>
                    </a:lnTo>
                    <a:lnTo>
                      <a:pt x="1130" y="206"/>
                    </a:lnTo>
                    <a:lnTo>
                      <a:pt x="1129" y="206"/>
                    </a:lnTo>
                    <a:lnTo>
                      <a:pt x="1130" y="202"/>
                    </a:lnTo>
                    <a:lnTo>
                      <a:pt x="1131" y="202"/>
                    </a:lnTo>
                    <a:lnTo>
                      <a:pt x="1131" y="204"/>
                    </a:lnTo>
                    <a:lnTo>
                      <a:pt x="1131" y="207"/>
                    </a:lnTo>
                    <a:close/>
                    <a:moveTo>
                      <a:pt x="333" y="204"/>
                    </a:moveTo>
                    <a:lnTo>
                      <a:pt x="333" y="205"/>
                    </a:lnTo>
                    <a:lnTo>
                      <a:pt x="331" y="204"/>
                    </a:lnTo>
                    <a:lnTo>
                      <a:pt x="330" y="204"/>
                    </a:lnTo>
                    <a:lnTo>
                      <a:pt x="330" y="203"/>
                    </a:lnTo>
                    <a:lnTo>
                      <a:pt x="326" y="198"/>
                    </a:lnTo>
                    <a:lnTo>
                      <a:pt x="328" y="199"/>
                    </a:lnTo>
                    <a:lnTo>
                      <a:pt x="332" y="203"/>
                    </a:lnTo>
                    <a:lnTo>
                      <a:pt x="333" y="204"/>
                    </a:lnTo>
                    <a:close/>
                    <a:moveTo>
                      <a:pt x="284" y="188"/>
                    </a:moveTo>
                    <a:lnTo>
                      <a:pt x="280" y="188"/>
                    </a:lnTo>
                    <a:lnTo>
                      <a:pt x="278" y="187"/>
                    </a:lnTo>
                    <a:lnTo>
                      <a:pt x="279" y="184"/>
                    </a:lnTo>
                    <a:lnTo>
                      <a:pt x="280" y="182"/>
                    </a:lnTo>
                    <a:lnTo>
                      <a:pt x="282" y="182"/>
                    </a:lnTo>
                    <a:lnTo>
                      <a:pt x="284" y="185"/>
                    </a:lnTo>
                    <a:lnTo>
                      <a:pt x="284" y="188"/>
                    </a:lnTo>
                    <a:close/>
                    <a:moveTo>
                      <a:pt x="1130" y="184"/>
                    </a:moveTo>
                    <a:lnTo>
                      <a:pt x="1129" y="185"/>
                    </a:lnTo>
                    <a:lnTo>
                      <a:pt x="1129" y="184"/>
                    </a:lnTo>
                    <a:lnTo>
                      <a:pt x="1128" y="183"/>
                    </a:lnTo>
                    <a:lnTo>
                      <a:pt x="1129" y="181"/>
                    </a:lnTo>
                    <a:lnTo>
                      <a:pt x="1130" y="181"/>
                    </a:lnTo>
                    <a:lnTo>
                      <a:pt x="1131" y="181"/>
                    </a:lnTo>
                    <a:lnTo>
                      <a:pt x="1131" y="183"/>
                    </a:lnTo>
                    <a:lnTo>
                      <a:pt x="1130" y="184"/>
                    </a:lnTo>
                    <a:close/>
                    <a:moveTo>
                      <a:pt x="1129" y="179"/>
                    </a:moveTo>
                    <a:lnTo>
                      <a:pt x="1127" y="180"/>
                    </a:lnTo>
                    <a:lnTo>
                      <a:pt x="1126" y="180"/>
                    </a:lnTo>
                    <a:lnTo>
                      <a:pt x="1126" y="178"/>
                    </a:lnTo>
                    <a:lnTo>
                      <a:pt x="1126" y="177"/>
                    </a:lnTo>
                    <a:lnTo>
                      <a:pt x="1127" y="176"/>
                    </a:lnTo>
                    <a:lnTo>
                      <a:pt x="1128" y="177"/>
                    </a:lnTo>
                    <a:lnTo>
                      <a:pt x="1129" y="179"/>
                    </a:lnTo>
                    <a:close/>
                    <a:moveTo>
                      <a:pt x="289" y="183"/>
                    </a:moveTo>
                    <a:lnTo>
                      <a:pt x="289" y="184"/>
                    </a:lnTo>
                    <a:lnTo>
                      <a:pt x="286" y="179"/>
                    </a:lnTo>
                    <a:lnTo>
                      <a:pt x="286" y="177"/>
                    </a:lnTo>
                    <a:lnTo>
                      <a:pt x="287" y="176"/>
                    </a:lnTo>
                    <a:lnTo>
                      <a:pt x="289" y="178"/>
                    </a:lnTo>
                    <a:lnTo>
                      <a:pt x="290" y="179"/>
                    </a:lnTo>
                    <a:lnTo>
                      <a:pt x="291" y="181"/>
                    </a:lnTo>
                    <a:lnTo>
                      <a:pt x="289" y="183"/>
                    </a:lnTo>
                    <a:close/>
                    <a:moveTo>
                      <a:pt x="303" y="179"/>
                    </a:moveTo>
                    <a:lnTo>
                      <a:pt x="303" y="180"/>
                    </a:lnTo>
                    <a:lnTo>
                      <a:pt x="300" y="178"/>
                    </a:lnTo>
                    <a:lnTo>
                      <a:pt x="300" y="176"/>
                    </a:lnTo>
                    <a:lnTo>
                      <a:pt x="300" y="175"/>
                    </a:lnTo>
                    <a:lnTo>
                      <a:pt x="302" y="177"/>
                    </a:lnTo>
                    <a:lnTo>
                      <a:pt x="303" y="179"/>
                    </a:lnTo>
                    <a:close/>
                    <a:moveTo>
                      <a:pt x="317" y="177"/>
                    </a:moveTo>
                    <a:lnTo>
                      <a:pt x="315" y="178"/>
                    </a:lnTo>
                    <a:lnTo>
                      <a:pt x="312" y="175"/>
                    </a:lnTo>
                    <a:lnTo>
                      <a:pt x="312" y="175"/>
                    </a:lnTo>
                    <a:lnTo>
                      <a:pt x="312" y="174"/>
                    </a:lnTo>
                    <a:lnTo>
                      <a:pt x="313" y="174"/>
                    </a:lnTo>
                    <a:lnTo>
                      <a:pt x="315" y="175"/>
                    </a:lnTo>
                    <a:lnTo>
                      <a:pt x="317" y="176"/>
                    </a:lnTo>
                    <a:lnTo>
                      <a:pt x="317" y="177"/>
                    </a:lnTo>
                    <a:close/>
                    <a:moveTo>
                      <a:pt x="275" y="181"/>
                    </a:moveTo>
                    <a:lnTo>
                      <a:pt x="274" y="182"/>
                    </a:lnTo>
                    <a:lnTo>
                      <a:pt x="273" y="181"/>
                    </a:lnTo>
                    <a:lnTo>
                      <a:pt x="266" y="179"/>
                    </a:lnTo>
                    <a:lnTo>
                      <a:pt x="263" y="179"/>
                    </a:lnTo>
                    <a:lnTo>
                      <a:pt x="257" y="178"/>
                    </a:lnTo>
                    <a:lnTo>
                      <a:pt x="256" y="177"/>
                    </a:lnTo>
                    <a:lnTo>
                      <a:pt x="254" y="176"/>
                    </a:lnTo>
                    <a:lnTo>
                      <a:pt x="255" y="173"/>
                    </a:lnTo>
                    <a:lnTo>
                      <a:pt x="256" y="172"/>
                    </a:lnTo>
                    <a:lnTo>
                      <a:pt x="256" y="169"/>
                    </a:lnTo>
                    <a:lnTo>
                      <a:pt x="258" y="167"/>
                    </a:lnTo>
                    <a:lnTo>
                      <a:pt x="261" y="170"/>
                    </a:lnTo>
                    <a:lnTo>
                      <a:pt x="264" y="172"/>
                    </a:lnTo>
                    <a:lnTo>
                      <a:pt x="266" y="173"/>
                    </a:lnTo>
                    <a:lnTo>
                      <a:pt x="272" y="175"/>
                    </a:lnTo>
                    <a:lnTo>
                      <a:pt x="274" y="177"/>
                    </a:lnTo>
                    <a:lnTo>
                      <a:pt x="275" y="181"/>
                    </a:lnTo>
                    <a:close/>
                    <a:moveTo>
                      <a:pt x="288" y="170"/>
                    </a:moveTo>
                    <a:lnTo>
                      <a:pt x="289" y="172"/>
                    </a:lnTo>
                    <a:lnTo>
                      <a:pt x="286" y="171"/>
                    </a:lnTo>
                    <a:lnTo>
                      <a:pt x="285" y="169"/>
                    </a:lnTo>
                    <a:lnTo>
                      <a:pt x="286" y="168"/>
                    </a:lnTo>
                    <a:lnTo>
                      <a:pt x="287" y="167"/>
                    </a:lnTo>
                    <a:lnTo>
                      <a:pt x="288" y="169"/>
                    </a:lnTo>
                    <a:lnTo>
                      <a:pt x="288" y="170"/>
                    </a:lnTo>
                    <a:close/>
                    <a:moveTo>
                      <a:pt x="279" y="176"/>
                    </a:moveTo>
                    <a:lnTo>
                      <a:pt x="278" y="177"/>
                    </a:lnTo>
                    <a:lnTo>
                      <a:pt x="277" y="177"/>
                    </a:lnTo>
                    <a:lnTo>
                      <a:pt x="275" y="176"/>
                    </a:lnTo>
                    <a:lnTo>
                      <a:pt x="272" y="174"/>
                    </a:lnTo>
                    <a:lnTo>
                      <a:pt x="270" y="172"/>
                    </a:lnTo>
                    <a:lnTo>
                      <a:pt x="266" y="171"/>
                    </a:lnTo>
                    <a:lnTo>
                      <a:pt x="264" y="170"/>
                    </a:lnTo>
                    <a:lnTo>
                      <a:pt x="263" y="170"/>
                    </a:lnTo>
                    <a:lnTo>
                      <a:pt x="264" y="166"/>
                    </a:lnTo>
                    <a:lnTo>
                      <a:pt x="266" y="166"/>
                    </a:lnTo>
                    <a:lnTo>
                      <a:pt x="274" y="169"/>
                    </a:lnTo>
                    <a:lnTo>
                      <a:pt x="276" y="171"/>
                    </a:lnTo>
                    <a:lnTo>
                      <a:pt x="279" y="176"/>
                    </a:lnTo>
                    <a:close/>
                    <a:moveTo>
                      <a:pt x="309" y="165"/>
                    </a:moveTo>
                    <a:lnTo>
                      <a:pt x="312" y="167"/>
                    </a:lnTo>
                    <a:lnTo>
                      <a:pt x="314" y="166"/>
                    </a:lnTo>
                    <a:lnTo>
                      <a:pt x="313" y="167"/>
                    </a:lnTo>
                    <a:lnTo>
                      <a:pt x="313" y="168"/>
                    </a:lnTo>
                    <a:lnTo>
                      <a:pt x="311" y="172"/>
                    </a:lnTo>
                    <a:lnTo>
                      <a:pt x="307" y="171"/>
                    </a:lnTo>
                    <a:lnTo>
                      <a:pt x="307" y="170"/>
                    </a:lnTo>
                    <a:lnTo>
                      <a:pt x="306" y="169"/>
                    </a:lnTo>
                    <a:lnTo>
                      <a:pt x="307" y="169"/>
                    </a:lnTo>
                    <a:lnTo>
                      <a:pt x="307" y="167"/>
                    </a:lnTo>
                    <a:lnTo>
                      <a:pt x="309" y="167"/>
                    </a:lnTo>
                    <a:lnTo>
                      <a:pt x="309" y="165"/>
                    </a:lnTo>
                    <a:close/>
                    <a:moveTo>
                      <a:pt x="329" y="164"/>
                    </a:moveTo>
                    <a:lnTo>
                      <a:pt x="329" y="167"/>
                    </a:lnTo>
                    <a:lnTo>
                      <a:pt x="331" y="168"/>
                    </a:lnTo>
                    <a:lnTo>
                      <a:pt x="332" y="170"/>
                    </a:lnTo>
                    <a:lnTo>
                      <a:pt x="332" y="173"/>
                    </a:lnTo>
                    <a:lnTo>
                      <a:pt x="330" y="177"/>
                    </a:lnTo>
                    <a:lnTo>
                      <a:pt x="329" y="178"/>
                    </a:lnTo>
                    <a:lnTo>
                      <a:pt x="326" y="177"/>
                    </a:lnTo>
                    <a:lnTo>
                      <a:pt x="326" y="176"/>
                    </a:lnTo>
                    <a:lnTo>
                      <a:pt x="325" y="175"/>
                    </a:lnTo>
                    <a:lnTo>
                      <a:pt x="326" y="174"/>
                    </a:lnTo>
                    <a:lnTo>
                      <a:pt x="324" y="173"/>
                    </a:lnTo>
                    <a:lnTo>
                      <a:pt x="325" y="172"/>
                    </a:lnTo>
                    <a:lnTo>
                      <a:pt x="324" y="170"/>
                    </a:lnTo>
                    <a:lnTo>
                      <a:pt x="319" y="171"/>
                    </a:lnTo>
                    <a:lnTo>
                      <a:pt x="318" y="171"/>
                    </a:lnTo>
                    <a:lnTo>
                      <a:pt x="317" y="169"/>
                    </a:lnTo>
                    <a:lnTo>
                      <a:pt x="317" y="168"/>
                    </a:lnTo>
                    <a:lnTo>
                      <a:pt x="321" y="165"/>
                    </a:lnTo>
                    <a:lnTo>
                      <a:pt x="324" y="165"/>
                    </a:lnTo>
                    <a:lnTo>
                      <a:pt x="326" y="165"/>
                    </a:lnTo>
                    <a:lnTo>
                      <a:pt x="329" y="164"/>
                    </a:lnTo>
                    <a:close/>
                    <a:moveTo>
                      <a:pt x="253" y="172"/>
                    </a:moveTo>
                    <a:lnTo>
                      <a:pt x="252" y="173"/>
                    </a:lnTo>
                    <a:lnTo>
                      <a:pt x="250" y="171"/>
                    </a:lnTo>
                    <a:lnTo>
                      <a:pt x="248" y="169"/>
                    </a:lnTo>
                    <a:lnTo>
                      <a:pt x="247" y="167"/>
                    </a:lnTo>
                    <a:lnTo>
                      <a:pt x="247" y="162"/>
                    </a:lnTo>
                    <a:lnTo>
                      <a:pt x="246" y="160"/>
                    </a:lnTo>
                    <a:lnTo>
                      <a:pt x="247" y="158"/>
                    </a:lnTo>
                    <a:lnTo>
                      <a:pt x="248" y="158"/>
                    </a:lnTo>
                    <a:lnTo>
                      <a:pt x="251" y="160"/>
                    </a:lnTo>
                    <a:lnTo>
                      <a:pt x="253" y="163"/>
                    </a:lnTo>
                    <a:lnTo>
                      <a:pt x="254" y="164"/>
                    </a:lnTo>
                    <a:lnTo>
                      <a:pt x="254" y="166"/>
                    </a:lnTo>
                    <a:lnTo>
                      <a:pt x="253" y="169"/>
                    </a:lnTo>
                    <a:lnTo>
                      <a:pt x="253" y="172"/>
                    </a:lnTo>
                    <a:close/>
                    <a:moveTo>
                      <a:pt x="80" y="155"/>
                    </a:moveTo>
                    <a:lnTo>
                      <a:pt x="88" y="165"/>
                    </a:lnTo>
                    <a:lnTo>
                      <a:pt x="91" y="167"/>
                    </a:lnTo>
                    <a:lnTo>
                      <a:pt x="95" y="171"/>
                    </a:lnTo>
                    <a:lnTo>
                      <a:pt x="96" y="173"/>
                    </a:lnTo>
                    <a:lnTo>
                      <a:pt x="95" y="176"/>
                    </a:lnTo>
                    <a:lnTo>
                      <a:pt x="94" y="185"/>
                    </a:lnTo>
                    <a:lnTo>
                      <a:pt x="92" y="187"/>
                    </a:lnTo>
                    <a:lnTo>
                      <a:pt x="87" y="186"/>
                    </a:lnTo>
                    <a:lnTo>
                      <a:pt x="87" y="184"/>
                    </a:lnTo>
                    <a:lnTo>
                      <a:pt x="84" y="177"/>
                    </a:lnTo>
                    <a:lnTo>
                      <a:pt x="79" y="174"/>
                    </a:lnTo>
                    <a:lnTo>
                      <a:pt x="77" y="174"/>
                    </a:lnTo>
                    <a:lnTo>
                      <a:pt x="76" y="170"/>
                    </a:lnTo>
                    <a:lnTo>
                      <a:pt x="73" y="165"/>
                    </a:lnTo>
                    <a:lnTo>
                      <a:pt x="66" y="157"/>
                    </a:lnTo>
                    <a:lnTo>
                      <a:pt x="72" y="157"/>
                    </a:lnTo>
                    <a:lnTo>
                      <a:pt x="74" y="155"/>
                    </a:lnTo>
                    <a:lnTo>
                      <a:pt x="75" y="153"/>
                    </a:lnTo>
                    <a:lnTo>
                      <a:pt x="76" y="153"/>
                    </a:lnTo>
                    <a:lnTo>
                      <a:pt x="80" y="155"/>
                    </a:lnTo>
                    <a:close/>
                    <a:moveTo>
                      <a:pt x="256" y="156"/>
                    </a:moveTo>
                    <a:lnTo>
                      <a:pt x="256" y="160"/>
                    </a:lnTo>
                    <a:lnTo>
                      <a:pt x="253" y="159"/>
                    </a:lnTo>
                    <a:lnTo>
                      <a:pt x="251" y="157"/>
                    </a:lnTo>
                    <a:lnTo>
                      <a:pt x="248" y="156"/>
                    </a:lnTo>
                    <a:lnTo>
                      <a:pt x="244" y="155"/>
                    </a:lnTo>
                    <a:lnTo>
                      <a:pt x="241" y="154"/>
                    </a:lnTo>
                    <a:lnTo>
                      <a:pt x="239" y="152"/>
                    </a:lnTo>
                    <a:lnTo>
                      <a:pt x="239" y="151"/>
                    </a:lnTo>
                    <a:lnTo>
                      <a:pt x="239" y="150"/>
                    </a:lnTo>
                    <a:lnTo>
                      <a:pt x="240" y="150"/>
                    </a:lnTo>
                    <a:lnTo>
                      <a:pt x="255" y="154"/>
                    </a:lnTo>
                    <a:lnTo>
                      <a:pt x="256" y="156"/>
                    </a:lnTo>
                    <a:close/>
                    <a:moveTo>
                      <a:pt x="1041" y="172"/>
                    </a:moveTo>
                    <a:lnTo>
                      <a:pt x="1035" y="178"/>
                    </a:lnTo>
                    <a:lnTo>
                      <a:pt x="1033" y="181"/>
                    </a:lnTo>
                    <a:lnTo>
                      <a:pt x="1031" y="184"/>
                    </a:lnTo>
                    <a:lnTo>
                      <a:pt x="1028" y="187"/>
                    </a:lnTo>
                    <a:lnTo>
                      <a:pt x="1025" y="190"/>
                    </a:lnTo>
                    <a:lnTo>
                      <a:pt x="1024" y="191"/>
                    </a:lnTo>
                    <a:lnTo>
                      <a:pt x="1020" y="193"/>
                    </a:lnTo>
                    <a:lnTo>
                      <a:pt x="1018" y="193"/>
                    </a:lnTo>
                    <a:lnTo>
                      <a:pt x="1014" y="193"/>
                    </a:lnTo>
                    <a:lnTo>
                      <a:pt x="1002" y="196"/>
                    </a:lnTo>
                    <a:lnTo>
                      <a:pt x="998" y="196"/>
                    </a:lnTo>
                    <a:lnTo>
                      <a:pt x="994" y="196"/>
                    </a:lnTo>
                    <a:lnTo>
                      <a:pt x="986" y="195"/>
                    </a:lnTo>
                    <a:lnTo>
                      <a:pt x="984" y="195"/>
                    </a:lnTo>
                    <a:lnTo>
                      <a:pt x="981" y="192"/>
                    </a:lnTo>
                    <a:lnTo>
                      <a:pt x="978" y="190"/>
                    </a:lnTo>
                    <a:lnTo>
                      <a:pt x="975" y="189"/>
                    </a:lnTo>
                    <a:lnTo>
                      <a:pt x="972" y="190"/>
                    </a:lnTo>
                    <a:lnTo>
                      <a:pt x="950" y="190"/>
                    </a:lnTo>
                    <a:lnTo>
                      <a:pt x="942" y="190"/>
                    </a:lnTo>
                    <a:lnTo>
                      <a:pt x="935" y="191"/>
                    </a:lnTo>
                    <a:lnTo>
                      <a:pt x="930" y="191"/>
                    </a:lnTo>
                    <a:lnTo>
                      <a:pt x="926" y="190"/>
                    </a:lnTo>
                    <a:lnTo>
                      <a:pt x="923" y="189"/>
                    </a:lnTo>
                    <a:lnTo>
                      <a:pt x="920" y="189"/>
                    </a:lnTo>
                    <a:lnTo>
                      <a:pt x="905" y="191"/>
                    </a:lnTo>
                    <a:lnTo>
                      <a:pt x="902" y="191"/>
                    </a:lnTo>
                    <a:lnTo>
                      <a:pt x="895" y="189"/>
                    </a:lnTo>
                    <a:lnTo>
                      <a:pt x="890" y="188"/>
                    </a:lnTo>
                    <a:lnTo>
                      <a:pt x="886" y="189"/>
                    </a:lnTo>
                    <a:lnTo>
                      <a:pt x="882" y="191"/>
                    </a:lnTo>
                    <a:lnTo>
                      <a:pt x="881" y="192"/>
                    </a:lnTo>
                    <a:lnTo>
                      <a:pt x="877" y="197"/>
                    </a:lnTo>
                    <a:lnTo>
                      <a:pt x="874" y="201"/>
                    </a:lnTo>
                    <a:lnTo>
                      <a:pt x="873" y="205"/>
                    </a:lnTo>
                    <a:lnTo>
                      <a:pt x="871" y="210"/>
                    </a:lnTo>
                    <a:lnTo>
                      <a:pt x="870" y="213"/>
                    </a:lnTo>
                    <a:lnTo>
                      <a:pt x="870" y="217"/>
                    </a:lnTo>
                    <a:lnTo>
                      <a:pt x="871" y="222"/>
                    </a:lnTo>
                    <a:lnTo>
                      <a:pt x="872" y="226"/>
                    </a:lnTo>
                    <a:lnTo>
                      <a:pt x="873" y="229"/>
                    </a:lnTo>
                    <a:lnTo>
                      <a:pt x="878" y="237"/>
                    </a:lnTo>
                    <a:lnTo>
                      <a:pt x="879" y="238"/>
                    </a:lnTo>
                    <a:lnTo>
                      <a:pt x="885" y="240"/>
                    </a:lnTo>
                    <a:lnTo>
                      <a:pt x="888" y="243"/>
                    </a:lnTo>
                    <a:lnTo>
                      <a:pt x="891" y="250"/>
                    </a:lnTo>
                    <a:lnTo>
                      <a:pt x="893" y="254"/>
                    </a:lnTo>
                    <a:lnTo>
                      <a:pt x="896" y="254"/>
                    </a:lnTo>
                    <a:lnTo>
                      <a:pt x="898" y="254"/>
                    </a:lnTo>
                    <a:lnTo>
                      <a:pt x="902" y="255"/>
                    </a:lnTo>
                    <a:lnTo>
                      <a:pt x="906" y="256"/>
                    </a:lnTo>
                    <a:lnTo>
                      <a:pt x="910" y="253"/>
                    </a:lnTo>
                    <a:lnTo>
                      <a:pt x="912" y="249"/>
                    </a:lnTo>
                    <a:lnTo>
                      <a:pt x="915" y="245"/>
                    </a:lnTo>
                    <a:lnTo>
                      <a:pt x="920" y="239"/>
                    </a:lnTo>
                    <a:lnTo>
                      <a:pt x="923" y="236"/>
                    </a:lnTo>
                    <a:lnTo>
                      <a:pt x="925" y="235"/>
                    </a:lnTo>
                    <a:lnTo>
                      <a:pt x="927" y="236"/>
                    </a:lnTo>
                    <a:lnTo>
                      <a:pt x="929" y="237"/>
                    </a:lnTo>
                    <a:lnTo>
                      <a:pt x="931" y="239"/>
                    </a:lnTo>
                    <a:lnTo>
                      <a:pt x="935" y="239"/>
                    </a:lnTo>
                    <a:lnTo>
                      <a:pt x="939" y="239"/>
                    </a:lnTo>
                    <a:lnTo>
                      <a:pt x="943" y="237"/>
                    </a:lnTo>
                    <a:lnTo>
                      <a:pt x="945" y="236"/>
                    </a:lnTo>
                    <a:lnTo>
                      <a:pt x="946" y="234"/>
                    </a:lnTo>
                    <a:lnTo>
                      <a:pt x="950" y="233"/>
                    </a:lnTo>
                    <a:lnTo>
                      <a:pt x="959" y="233"/>
                    </a:lnTo>
                    <a:lnTo>
                      <a:pt x="963" y="233"/>
                    </a:lnTo>
                    <a:lnTo>
                      <a:pt x="971" y="233"/>
                    </a:lnTo>
                    <a:lnTo>
                      <a:pt x="971" y="232"/>
                    </a:lnTo>
                    <a:lnTo>
                      <a:pt x="970" y="230"/>
                    </a:lnTo>
                    <a:lnTo>
                      <a:pt x="969" y="229"/>
                    </a:lnTo>
                    <a:lnTo>
                      <a:pt x="971" y="229"/>
                    </a:lnTo>
                    <a:lnTo>
                      <a:pt x="976" y="227"/>
                    </a:lnTo>
                    <a:lnTo>
                      <a:pt x="981" y="226"/>
                    </a:lnTo>
                    <a:lnTo>
                      <a:pt x="985" y="227"/>
                    </a:lnTo>
                    <a:lnTo>
                      <a:pt x="989" y="229"/>
                    </a:lnTo>
                    <a:lnTo>
                      <a:pt x="990" y="231"/>
                    </a:lnTo>
                    <a:lnTo>
                      <a:pt x="990" y="234"/>
                    </a:lnTo>
                    <a:lnTo>
                      <a:pt x="989" y="240"/>
                    </a:lnTo>
                    <a:lnTo>
                      <a:pt x="988" y="241"/>
                    </a:lnTo>
                    <a:lnTo>
                      <a:pt x="986" y="242"/>
                    </a:lnTo>
                    <a:lnTo>
                      <a:pt x="983" y="241"/>
                    </a:lnTo>
                    <a:lnTo>
                      <a:pt x="981" y="238"/>
                    </a:lnTo>
                    <a:lnTo>
                      <a:pt x="977" y="237"/>
                    </a:lnTo>
                    <a:lnTo>
                      <a:pt x="972" y="238"/>
                    </a:lnTo>
                    <a:lnTo>
                      <a:pt x="970" y="239"/>
                    </a:lnTo>
                    <a:lnTo>
                      <a:pt x="968" y="240"/>
                    </a:lnTo>
                    <a:lnTo>
                      <a:pt x="966" y="244"/>
                    </a:lnTo>
                    <a:lnTo>
                      <a:pt x="963" y="247"/>
                    </a:lnTo>
                    <a:lnTo>
                      <a:pt x="958" y="253"/>
                    </a:lnTo>
                    <a:lnTo>
                      <a:pt x="952" y="259"/>
                    </a:lnTo>
                    <a:lnTo>
                      <a:pt x="949" y="261"/>
                    </a:lnTo>
                    <a:lnTo>
                      <a:pt x="946" y="262"/>
                    </a:lnTo>
                    <a:lnTo>
                      <a:pt x="935" y="265"/>
                    </a:lnTo>
                    <a:lnTo>
                      <a:pt x="932" y="268"/>
                    </a:lnTo>
                    <a:lnTo>
                      <a:pt x="930" y="271"/>
                    </a:lnTo>
                    <a:lnTo>
                      <a:pt x="928" y="273"/>
                    </a:lnTo>
                    <a:lnTo>
                      <a:pt x="925" y="273"/>
                    </a:lnTo>
                    <a:lnTo>
                      <a:pt x="923" y="272"/>
                    </a:lnTo>
                    <a:lnTo>
                      <a:pt x="919" y="270"/>
                    </a:lnTo>
                    <a:lnTo>
                      <a:pt x="918" y="272"/>
                    </a:lnTo>
                    <a:lnTo>
                      <a:pt x="917" y="274"/>
                    </a:lnTo>
                    <a:lnTo>
                      <a:pt x="919" y="275"/>
                    </a:lnTo>
                    <a:lnTo>
                      <a:pt x="923" y="278"/>
                    </a:lnTo>
                    <a:lnTo>
                      <a:pt x="925" y="281"/>
                    </a:lnTo>
                    <a:lnTo>
                      <a:pt x="927" y="282"/>
                    </a:lnTo>
                    <a:lnTo>
                      <a:pt x="931" y="283"/>
                    </a:lnTo>
                    <a:lnTo>
                      <a:pt x="932" y="285"/>
                    </a:lnTo>
                    <a:lnTo>
                      <a:pt x="935" y="288"/>
                    </a:lnTo>
                    <a:lnTo>
                      <a:pt x="939" y="295"/>
                    </a:lnTo>
                    <a:lnTo>
                      <a:pt x="941" y="299"/>
                    </a:lnTo>
                    <a:lnTo>
                      <a:pt x="943" y="302"/>
                    </a:lnTo>
                    <a:lnTo>
                      <a:pt x="950" y="308"/>
                    </a:lnTo>
                    <a:lnTo>
                      <a:pt x="951" y="309"/>
                    </a:lnTo>
                    <a:lnTo>
                      <a:pt x="950" y="311"/>
                    </a:lnTo>
                    <a:lnTo>
                      <a:pt x="951" y="313"/>
                    </a:lnTo>
                    <a:lnTo>
                      <a:pt x="954" y="316"/>
                    </a:lnTo>
                    <a:lnTo>
                      <a:pt x="954" y="318"/>
                    </a:lnTo>
                    <a:lnTo>
                      <a:pt x="951" y="321"/>
                    </a:lnTo>
                    <a:lnTo>
                      <a:pt x="951" y="324"/>
                    </a:lnTo>
                    <a:lnTo>
                      <a:pt x="949" y="329"/>
                    </a:lnTo>
                    <a:lnTo>
                      <a:pt x="949" y="331"/>
                    </a:lnTo>
                    <a:lnTo>
                      <a:pt x="949" y="333"/>
                    </a:lnTo>
                    <a:lnTo>
                      <a:pt x="950" y="334"/>
                    </a:lnTo>
                    <a:lnTo>
                      <a:pt x="952" y="335"/>
                    </a:lnTo>
                    <a:lnTo>
                      <a:pt x="954" y="336"/>
                    </a:lnTo>
                    <a:lnTo>
                      <a:pt x="955" y="337"/>
                    </a:lnTo>
                    <a:lnTo>
                      <a:pt x="959" y="341"/>
                    </a:lnTo>
                    <a:lnTo>
                      <a:pt x="960" y="342"/>
                    </a:lnTo>
                    <a:lnTo>
                      <a:pt x="962" y="343"/>
                    </a:lnTo>
                    <a:lnTo>
                      <a:pt x="961" y="345"/>
                    </a:lnTo>
                    <a:lnTo>
                      <a:pt x="963" y="347"/>
                    </a:lnTo>
                    <a:lnTo>
                      <a:pt x="964" y="349"/>
                    </a:lnTo>
                    <a:lnTo>
                      <a:pt x="966" y="349"/>
                    </a:lnTo>
                    <a:lnTo>
                      <a:pt x="967" y="349"/>
                    </a:lnTo>
                    <a:lnTo>
                      <a:pt x="968" y="348"/>
                    </a:lnTo>
                    <a:lnTo>
                      <a:pt x="970" y="348"/>
                    </a:lnTo>
                    <a:lnTo>
                      <a:pt x="971" y="350"/>
                    </a:lnTo>
                    <a:lnTo>
                      <a:pt x="972" y="352"/>
                    </a:lnTo>
                    <a:lnTo>
                      <a:pt x="972" y="354"/>
                    </a:lnTo>
                    <a:lnTo>
                      <a:pt x="972" y="358"/>
                    </a:lnTo>
                    <a:lnTo>
                      <a:pt x="971" y="360"/>
                    </a:lnTo>
                    <a:lnTo>
                      <a:pt x="969" y="360"/>
                    </a:lnTo>
                    <a:lnTo>
                      <a:pt x="965" y="358"/>
                    </a:lnTo>
                    <a:lnTo>
                      <a:pt x="965" y="359"/>
                    </a:lnTo>
                    <a:lnTo>
                      <a:pt x="965" y="360"/>
                    </a:lnTo>
                    <a:lnTo>
                      <a:pt x="964" y="361"/>
                    </a:lnTo>
                    <a:lnTo>
                      <a:pt x="962" y="361"/>
                    </a:lnTo>
                    <a:lnTo>
                      <a:pt x="957" y="361"/>
                    </a:lnTo>
                    <a:lnTo>
                      <a:pt x="947" y="363"/>
                    </a:lnTo>
                    <a:lnTo>
                      <a:pt x="944" y="365"/>
                    </a:lnTo>
                    <a:lnTo>
                      <a:pt x="942" y="368"/>
                    </a:lnTo>
                    <a:lnTo>
                      <a:pt x="942" y="370"/>
                    </a:lnTo>
                    <a:lnTo>
                      <a:pt x="943" y="374"/>
                    </a:lnTo>
                    <a:lnTo>
                      <a:pt x="941" y="375"/>
                    </a:lnTo>
                    <a:lnTo>
                      <a:pt x="937" y="376"/>
                    </a:lnTo>
                    <a:lnTo>
                      <a:pt x="931" y="374"/>
                    </a:lnTo>
                    <a:lnTo>
                      <a:pt x="928" y="373"/>
                    </a:lnTo>
                    <a:lnTo>
                      <a:pt x="926" y="372"/>
                    </a:lnTo>
                    <a:lnTo>
                      <a:pt x="923" y="370"/>
                    </a:lnTo>
                    <a:lnTo>
                      <a:pt x="922" y="366"/>
                    </a:lnTo>
                    <a:lnTo>
                      <a:pt x="924" y="356"/>
                    </a:lnTo>
                    <a:lnTo>
                      <a:pt x="925" y="355"/>
                    </a:lnTo>
                    <a:lnTo>
                      <a:pt x="926" y="353"/>
                    </a:lnTo>
                    <a:lnTo>
                      <a:pt x="927" y="351"/>
                    </a:lnTo>
                    <a:lnTo>
                      <a:pt x="927" y="349"/>
                    </a:lnTo>
                    <a:lnTo>
                      <a:pt x="924" y="346"/>
                    </a:lnTo>
                    <a:lnTo>
                      <a:pt x="920" y="345"/>
                    </a:lnTo>
                    <a:lnTo>
                      <a:pt x="916" y="343"/>
                    </a:lnTo>
                    <a:lnTo>
                      <a:pt x="902" y="330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2" y="325"/>
                    </a:lnTo>
                    <a:lnTo>
                      <a:pt x="906" y="318"/>
                    </a:lnTo>
                    <a:lnTo>
                      <a:pt x="907" y="317"/>
                    </a:lnTo>
                    <a:lnTo>
                      <a:pt x="908" y="311"/>
                    </a:lnTo>
                    <a:lnTo>
                      <a:pt x="907" y="307"/>
                    </a:lnTo>
                    <a:lnTo>
                      <a:pt x="907" y="302"/>
                    </a:lnTo>
                    <a:lnTo>
                      <a:pt x="905" y="300"/>
                    </a:lnTo>
                    <a:lnTo>
                      <a:pt x="901" y="299"/>
                    </a:lnTo>
                    <a:lnTo>
                      <a:pt x="897" y="299"/>
                    </a:lnTo>
                    <a:lnTo>
                      <a:pt x="893" y="299"/>
                    </a:lnTo>
                    <a:lnTo>
                      <a:pt x="889" y="302"/>
                    </a:lnTo>
                    <a:lnTo>
                      <a:pt x="882" y="307"/>
                    </a:lnTo>
                    <a:lnTo>
                      <a:pt x="879" y="309"/>
                    </a:lnTo>
                    <a:lnTo>
                      <a:pt x="879" y="313"/>
                    </a:lnTo>
                    <a:lnTo>
                      <a:pt x="881" y="316"/>
                    </a:lnTo>
                    <a:lnTo>
                      <a:pt x="883" y="320"/>
                    </a:lnTo>
                    <a:lnTo>
                      <a:pt x="884" y="323"/>
                    </a:lnTo>
                    <a:lnTo>
                      <a:pt x="885" y="336"/>
                    </a:lnTo>
                    <a:lnTo>
                      <a:pt x="885" y="337"/>
                    </a:lnTo>
                    <a:lnTo>
                      <a:pt x="883" y="341"/>
                    </a:lnTo>
                    <a:lnTo>
                      <a:pt x="883" y="349"/>
                    </a:lnTo>
                    <a:lnTo>
                      <a:pt x="883" y="360"/>
                    </a:lnTo>
                    <a:lnTo>
                      <a:pt x="885" y="368"/>
                    </a:lnTo>
                    <a:lnTo>
                      <a:pt x="884" y="371"/>
                    </a:lnTo>
                    <a:lnTo>
                      <a:pt x="881" y="380"/>
                    </a:lnTo>
                    <a:lnTo>
                      <a:pt x="880" y="384"/>
                    </a:lnTo>
                    <a:lnTo>
                      <a:pt x="880" y="386"/>
                    </a:lnTo>
                    <a:lnTo>
                      <a:pt x="884" y="395"/>
                    </a:lnTo>
                    <a:lnTo>
                      <a:pt x="885" y="398"/>
                    </a:lnTo>
                    <a:lnTo>
                      <a:pt x="885" y="402"/>
                    </a:lnTo>
                    <a:lnTo>
                      <a:pt x="881" y="400"/>
                    </a:lnTo>
                    <a:lnTo>
                      <a:pt x="879" y="400"/>
                    </a:lnTo>
                    <a:lnTo>
                      <a:pt x="877" y="400"/>
                    </a:lnTo>
                    <a:lnTo>
                      <a:pt x="873" y="401"/>
                    </a:lnTo>
                    <a:lnTo>
                      <a:pt x="868" y="401"/>
                    </a:lnTo>
                    <a:lnTo>
                      <a:pt x="867" y="402"/>
                    </a:lnTo>
                    <a:lnTo>
                      <a:pt x="864" y="404"/>
                    </a:lnTo>
                    <a:lnTo>
                      <a:pt x="862" y="405"/>
                    </a:lnTo>
                    <a:lnTo>
                      <a:pt x="860" y="405"/>
                    </a:lnTo>
                    <a:lnTo>
                      <a:pt x="854" y="402"/>
                    </a:lnTo>
                    <a:lnTo>
                      <a:pt x="851" y="399"/>
                    </a:lnTo>
                    <a:lnTo>
                      <a:pt x="848" y="396"/>
                    </a:lnTo>
                    <a:lnTo>
                      <a:pt x="848" y="392"/>
                    </a:lnTo>
                    <a:lnTo>
                      <a:pt x="849" y="388"/>
                    </a:lnTo>
                    <a:lnTo>
                      <a:pt x="850" y="384"/>
                    </a:lnTo>
                    <a:lnTo>
                      <a:pt x="853" y="377"/>
                    </a:lnTo>
                    <a:lnTo>
                      <a:pt x="853" y="372"/>
                    </a:lnTo>
                    <a:lnTo>
                      <a:pt x="854" y="368"/>
                    </a:lnTo>
                    <a:lnTo>
                      <a:pt x="856" y="364"/>
                    </a:lnTo>
                    <a:lnTo>
                      <a:pt x="856" y="361"/>
                    </a:lnTo>
                    <a:lnTo>
                      <a:pt x="857" y="347"/>
                    </a:lnTo>
                    <a:lnTo>
                      <a:pt x="856" y="346"/>
                    </a:lnTo>
                    <a:lnTo>
                      <a:pt x="852" y="338"/>
                    </a:lnTo>
                    <a:lnTo>
                      <a:pt x="852" y="337"/>
                    </a:lnTo>
                    <a:lnTo>
                      <a:pt x="852" y="334"/>
                    </a:lnTo>
                    <a:lnTo>
                      <a:pt x="852" y="332"/>
                    </a:lnTo>
                    <a:lnTo>
                      <a:pt x="852" y="330"/>
                    </a:lnTo>
                    <a:lnTo>
                      <a:pt x="851" y="329"/>
                    </a:lnTo>
                    <a:lnTo>
                      <a:pt x="850" y="328"/>
                    </a:lnTo>
                    <a:lnTo>
                      <a:pt x="848" y="327"/>
                    </a:lnTo>
                    <a:lnTo>
                      <a:pt x="843" y="328"/>
                    </a:lnTo>
                    <a:lnTo>
                      <a:pt x="835" y="330"/>
                    </a:lnTo>
                    <a:lnTo>
                      <a:pt x="832" y="328"/>
                    </a:lnTo>
                    <a:lnTo>
                      <a:pt x="830" y="325"/>
                    </a:lnTo>
                    <a:lnTo>
                      <a:pt x="829" y="321"/>
                    </a:lnTo>
                    <a:lnTo>
                      <a:pt x="828" y="316"/>
                    </a:lnTo>
                    <a:lnTo>
                      <a:pt x="829" y="312"/>
                    </a:lnTo>
                    <a:lnTo>
                      <a:pt x="830" y="309"/>
                    </a:lnTo>
                    <a:lnTo>
                      <a:pt x="829" y="306"/>
                    </a:lnTo>
                    <a:lnTo>
                      <a:pt x="827" y="303"/>
                    </a:lnTo>
                    <a:lnTo>
                      <a:pt x="827" y="301"/>
                    </a:lnTo>
                    <a:lnTo>
                      <a:pt x="828" y="300"/>
                    </a:lnTo>
                    <a:lnTo>
                      <a:pt x="830" y="299"/>
                    </a:lnTo>
                    <a:lnTo>
                      <a:pt x="832" y="298"/>
                    </a:lnTo>
                    <a:lnTo>
                      <a:pt x="833" y="297"/>
                    </a:lnTo>
                    <a:lnTo>
                      <a:pt x="838" y="293"/>
                    </a:lnTo>
                    <a:lnTo>
                      <a:pt x="840" y="289"/>
                    </a:lnTo>
                    <a:lnTo>
                      <a:pt x="840" y="285"/>
                    </a:lnTo>
                    <a:lnTo>
                      <a:pt x="841" y="281"/>
                    </a:lnTo>
                    <a:lnTo>
                      <a:pt x="843" y="277"/>
                    </a:lnTo>
                    <a:lnTo>
                      <a:pt x="846" y="274"/>
                    </a:lnTo>
                    <a:lnTo>
                      <a:pt x="847" y="270"/>
                    </a:lnTo>
                    <a:lnTo>
                      <a:pt x="846" y="264"/>
                    </a:lnTo>
                    <a:lnTo>
                      <a:pt x="846" y="262"/>
                    </a:lnTo>
                    <a:lnTo>
                      <a:pt x="846" y="259"/>
                    </a:lnTo>
                    <a:lnTo>
                      <a:pt x="846" y="256"/>
                    </a:lnTo>
                    <a:lnTo>
                      <a:pt x="847" y="250"/>
                    </a:lnTo>
                    <a:lnTo>
                      <a:pt x="853" y="238"/>
                    </a:lnTo>
                    <a:lnTo>
                      <a:pt x="858" y="232"/>
                    </a:lnTo>
                    <a:lnTo>
                      <a:pt x="860" y="230"/>
                    </a:lnTo>
                    <a:lnTo>
                      <a:pt x="862" y="233"/>
                    </a:lnTo>
                    <a:lnTo>
                      <a:pt x="865" y="236"/>
                    </a:lnTo>
                    <a:lnTo>
                      <a:pt x="865" y="233"/>
                    </a:lnTo>
                    <a:lnTo>
                      <a:pt x="864" y="230"/>
                    </a:lnTo>
                    <a:lnTo>
                      <a:pt x="862" y="223"/>
                    </a:lnTo>
                    <a:lnTo>
                      <a:pt x="860" y="210"/>
                    </a:lnTo>
                    <a:lnTo>
                      <a:pt x="861" y="208"/>
                    </a:lnTo>
                    <a:lnTo>
                      <a:pt x="862" y="209"/>
                    </a:lnTo>
                    <a:lnTo>
                      <a:pt x="864" y="207"/>
                    </a:lnTo>
                    <a:lnTo>
                      <a:pt x="865" y="205"/>
                    </a:lnTo>
                    <a:lnTo>
                      <a:pt x="863" y="200"/>
                    </a:lnTo>
                    <a:lnTo>
                      <a:pt x="863" y="198"/>
                    </a:lnTo>
                    <a:lnTo>
                      <a:pt x="867" y="191"/>
                    </a:lnTo>
                    <a:lnTo>
                      <a:pt x="870" y="188"/>
                    </a:lnTo>
                    <a:lnTo>
                      <a:pt x="871" y="187"/>
                    </a:lnTo>
                    <a:lnTo>
                      <a:pt x="872" y="182"/>
                    </a:lnTo>
                    <a:lnTo>
                      <a:pt x="873" y="181"/>
                    </a:lnTo>
                    <a:lnTo>
                      <a:pt x="875" y="180"/>
                    </a:lnTo>
                    <a:lnTo>
                      <a:pt x="878" y="177"/>
                    </a:lnTo>
                    <a:lnTo>
                      <a:pt x="879" y="173"/>
                    </a:lnTo>
                    <a:lnTo>
                      <a:pt x="880" y="172"/>
                    </a:lnTo>
                    <a:lnTo>
                      <a:pt x="881" y="172"/>
                    </a:lnTo>
                    <a:lnTo>
                      <a:pt x="883" y="176"/>
                    </a:lnTo>
                    <a:lnTo>
                      <a:pt x="885" y="177"/>
                    </a:lnTo>
                    <a:lnTo>
                      <a:pt x="888" y="178"/>
                    </a:lnTo>
                    <a:lnTo>
                      <a:pt x="891" y="177"/>
                    </a:lnTo>
                    <a:lnTo>
                      <a:pt x="892" y="175"/>
                    </a:lnTo>
                    <a:lnTo>
                      <a:pt x="893" y="174"/>
                    </a:lnTo>
                    <a:lnTo>
                      <a:pt x="895" y="172"/>
                    </a:lnTo>
                    <a:lnTo>
                      <a:pt x="896" y="170"/>
                    </a:lnTo>
                    <a:lnTo>
                      <a:pt x="898" y="166"/>
                    </a:lnTo>
                    <a:lnTo>
                      <a:pt x="900" y="163"/>
                    </a:lnTo>
                    <a:lnTo>
                      <a:pt x="902" y="162"/>
                    </a:lnTo>
                    <a:lnTo>
                      <a:pt x="904" y="161"/>
                    </a:lnTo>
                    <a:lnTo>
                      <a:pt x="906" y="160"/>
                    </a:lnTo>
                    <a:lnTo>
                      <a:pt x="908" y="160"/>
                    </a:lnTo>
                    <a:lnTo>
                      <a:pt x="912" y="163"/>
                    </a:lnTo>
                    <a:lnTo>
                      <a:pt x="915" y="163"/>
                    </a:lnTo>
                    <a:lnTo>
                      <a:pt x="917" y="163"/>
                    </a:lnTo>
                    <a:lnTo>
                      <a:pt x="919" y="163"/>
                    </a:lnTo>
                    <a:lnTo>
                      <a:pt x="920" y="164"/>
                    </a:lnTo>
                    <a:lnTo>
                      <a:pt x="922" y="166"/>
                    </a:lnTo>
                    <a:lnTo>
                      <a:pt x="923" y="168"/>
                    </a:lnTo>
                    <a:lnTo>
                      <a:pt x="924" y="169"/>
                    </a:lnTo>
                    <a:lnTo>
                      <a:pt x="926" y="169"/>
                    </a:lnTo>
                    <a:lnTo>
                      <a:pt x="935" y="169"/>
                    </a:lnTo>
                    <a:lnTo>
                      <a:pt x="944" y="171"/>
                    </a:lnTo>
                    <a:lnTo>
                      <a:pt x="955" y="171"/>
                    </a:lnTo>
                    <a:lnTo>
                      <a:pt x="959" y="172"/>
                    </a:lnTo>
                    <a:lnTo>
                      <a:pt x="963" y="174"/>
                    </a:lnTo>
                    <a:lnTo>
                      <a:pt x="968" y="176"/>
                    </a:lnTo>
                    <a:lnTo>
                      <a:pt x="969" y="177"/>
                    </a:lnTo>
                    <a:lnTo>
                      <a:pt x="971" y="177"/>
                    </a:lnTo>
                    <a:lnTo>
                      <a:pt x="974" y="174"/>
                    </a:lnTo>
                    <a:lnTo>
                      <a:pt x="976" y="174"/>
                    </a:lnTo>
                    <a:lnTo>
                      <a:pt x="977" y="174"/>
                    </a:lnTo>
                    <a:lnTo>
                      <a:pt x="985" y="174"/>
                    </a:lnTo>
                    <a:lnTo>
                      <a:pt x="1005" y="177"/>
                    </a:lnTo>
                    <a:lnTo>
                      <a:pt x="1008" y="177"/>
                    </a:lnTo>
                    <a:lnTo>
                      <a:pt x="1020" y="171"/>
                    </a:lnTo>
                    <a:lnTo>
                      <a:pt x="1025" y="165"/>
                    </a:lnTo>
                    <a:lnTo>
                      <a:pt x="1029" y="164"/>
                    </a:lnTo>
                    <a:lnTo>
                      <a:pt x="1030" y="161"/>
                    </a:lnTo>
                    <a:lnTo>
                      <a:pt x="1031" y="158"/>
                    </a:lnTo>
                    <a:lnTo>
                      <a:pt x="1033" y="157"/>
                    </a:lnTo>
                    <a:lnTo>
                      <a:pt x="1036" y="156"/>
                    </a:lnTo>
                    <a:lnTo>
                      <a:pt x="1038" y="155"/>
                    </a:lnTo>
                    <a:lnTo>
                      <a:pt x="1040" y="152"/>
                    </a:lnTo>
                    <a:lnTo>
                      <a:pt x="1043" y="148"/>
                    </a:lnTo>
                    <a:lnTo>
                      <a:pt x="1045" y="147"/>
                    </a:lnTo>
                    <a:lnTo>
                      <a:pt x="1049" y="148"/>
                    </a:lnTo>
                    <a:lnTo>
                      <a:pt x="1051" y="149"/>
                    </a:lnTo>
                    <a:lnTo>
                      <a:pt x="1053" y="154"/>
                    </a:lnTo>
                    <a:lnTo>
                      <a:pt x="1053" y="155"/>
                    </a:lnTo>
                    <a:lnTo>
                      <a:pt x="1050" y="157"/>
                    </a:lnTo>
                    <a:lnTo>
                      <a:pt x="1049" y="158"/>
                    </a:lnTo>
                    <a:lnTo>
                      <a:pt x="1046" y="165"/>
                    </a:lnTo>
                    <a:lnTo>
                      <a:pt x="1044" y="169"/>
                    </a:lnTo>
                    <a:lnTo>
                      <a:pt x="1041" y="172"/>
                    </a:lnTo>
                    <a:close/>
                    <a:moveTo>
                      <a:pt x="228" y="134"/>
                    </a:moveTo>
                    <a:lnTo>
                      <a:pt x="230" y="137"/>
                    </a:lnTo>
                    <a:lnTo>
                      <a:pt x="231" y="139"/>
                    </a:lnTo>
                    <a:lnTo>
                      <a:pt x="229" y="141"/>
                    </a:lnTo>
                    <a:lnTo>
                      <a:pt x="229" y="144"/>
                    </a:lnTo>
                    <a:lnTo>
                      <a:pt x="225" y="147"/>
                    </a:lnTo>
                    <a:lnTo>
                      <a:pt x="221" y="146"/>
                    </a:lnTo>
                    <a:lnTo>
                      <a:pt x="220" y="145"/>
                    </a:lnTo>
                    <a:lnTo>
                      <a:pt x="218" y="140"/>
                    </a:lnTo>
                    <a:lnTo>
                      <a:pt x="218" y="136"/>
                    </a:lnTo>
                    <a:lnTo>
                      <a:pt x="219" y="134"/>
                    </a:lnTo>
                    <a:lnTo>
                      <a:pt x="222" y="135"/>
                    </a:lnTo>
                    <a:lnTo>
                      <a:pt x="226" y="132"/>
                    </a:lnTo>
                    <a:lnTo>
                      <a:pt x="228" y="134"/>
                    </a:lnTo>
                    <a:close/>
                    <a:moveTo>
                      <a:pt x="1141" y="177"/>
                    </a:moveTo>
                    <a:lnTo>
                      <a:pt x="1144" y="178"/>
                    </a:lnTo>
                    <a:lnTo>
                      <a:pt x="1146" y="178"/>
                    </a:lnTo>
                    <a:lnTo>
                      <a:pt x="1148" y="176"/>
                    </a:lnTo>
                    <a:lnTo>
                      <a:pt x="1148" y="174"/>
                    </a:lnTo>
                    <a:lnTo>
                      <a:pt x="1149" y="170"/>
                    </a:lnTo>
                    <a:lnTo>
                      <a:pt x="1152" y="168"/>
                    </a:lnTo>
                    <a:lnTo>
                      <a:pt x="1155" y="167"/>
                    </a:lnTo>
                    <a:lnTo>
                      <a:pt x="1156" y="166"/>
                    </a:lnTo>
                    <a:lnTo>
                      <a:pt x="1156" y="163"/>
                    </a:lnTo>
                    <a:lnTo>
                      <a:pt x="1156" y="161"/>
                    </a:lnTo>
                    <a:lnTo>
                      <a:pt x="1158" y="158"/>
                    </a:lnTo>
                    <a:lnTo>
                      <a:pt x="1165" y="154"/>
                    </a:lnTo>
                    <a:lnTo>
                      <a:pt x="1169" y="152"/>
                    </a:lnTo>
                    <a:lnTo>
                      <a:pt x="1175" y="152"/>
                    </a:lnTo>
                    <a:lnTo>
                      <a:pt x="1175" y="153"/>
                    </a:lnTo>
                    <a:lnTo>
                      <a:pt x="1175" y="156"/>
                    </a:lnTo>
                    <a:lnTo>
                      <a:pt x="1176" y="159"/>
                    </a:lnTo>
                    <a:lnTo>
                      <a:pt x="1175" y="168"/>
                    </a:lnTo>
                    <a:lnTo>
                      <a:pt x="1174" y="169"/>
                    </a:lnTo>
                    <a:lnTo>
                      <a:pt x="1169" y="172"/>
                    </a:lnTo>
                    <a:lnTo>
                      <a:pt x="1163" y="175"/>
                    </a:lnTo>
                    <a:lnTo>
                      <a:pt x="1161" y="176"/>
                    </a:lnTo>
                    <a:lnTo>
                      <a:pt x="1160" y="178"/>
                    </a:lnTo>
                    <a:lnTo>
                      <a:pt x="1160" y="181"/>
                    </a:lnTo>
                    <a:lnTo>
                      <a:pt x="1165" y="184"/>
                    </a:lnTo>
                    <a:lnTo>
                      <a:pt x="1172" y="187"/>
                    </a:lnTo>
                    <a:lnTo>
                      <a:pt x="1174" y="189"/>
                    </a:lnTo>
                    <a:lnTo>
                      <a:pt x="1175" y="191"/>
                    </a:lnTo>
                    <a:lnTo>
                      <a:pt x="1175" y="194"/>
                    </a:lnTo>
                    <a:lnTo>
                      <a:pt x="1177" y="195"/>
                    </a:lnTo>
                    <a:lnTo>
                      <a:pt x="1179" y="196"/>
                    </a:lnTo>
                    <a:lnTo>
                      <a:pt x="1181" y="197"/>
                    </a:lnTo>
                    <a:lnTo>
                      <a:pt x="1182" y="199"/>
                    </a:lnTo>
                    <a:lnTo>
                      <a:pt x="1170" y="195"/>
                    </a:lnTo>
                    <a:lnTo>
                      <a:pt x="1166" y="193"/>
                    </a:lnTo>
                    <a:lnTo>
                      <a:pt x="1162" y="193"/>
                    </a:lnTo>
                    <a:lnTo>
                      <a:pt x="1158" y="192"/>
                    </a:lnTo>
                    <a:lnTo>
                      <a:pt x="1154" y="190"/>
                    </a:lnTo>
                    <a:lnTo>
                      <a:pt x="1150" y="190"/>
                    </a:lnTo>
                    <a:lnTo>
                      <a:pt x="1148" y="191"/>
                    </a:lnTo>
                    <a:lnTo>
                      <a:pt x="1147" y="194"/>
                    </a:lnTo>
                    <a:lnTo>
                      <a:pt x="1147" y="196"/>
                    </a:lnTo>
                    <a:lnTo>
                      <a:pt x="1148" y="199"/>
                    </a:lnTo>
                    <a:lnTo>
                      <a:pt x="1147" y="201"/>
                    </a:lnTo>
                    <a:lnTo>
                      <a:pt x="1147" y="205"/>
                    </a:lnTo>
                    <a:lnTo>
                      <a:pt x="1150" y="215"/>
                    </a:lnTo>
                    <a:lnTo>
                      <a:pt x="1154" y="223"/>
                    </a:lnTo>
                    <a:lnTo>
                      <a:pt x="1159" y="232"/>
                    </a:lnTo>
                    <a:lnTo>
                      <a:pt x="1162" y="235"/>
                    </a:lnTo>
                    <a:lnTo>
                      <a:pt x="1166" y="238"/>
                    </a:lnTo>
                    <a:lnTo>
                      <a:pt x="1160" y="237"/>
                    </a:lnTo>
                    <a:lnTo>
                      <a:pt x="1159" y="234"/>
                    </a:lnTo>
                    <a:lnTo>
                      <a:pt x="1152" y="231"/>
                    </a:lnTo>
                    <a:lnTo>
                      <a:pt x="1151" y="229"/>
                    </a:lnTo>
                    <a:lnTo>
                      <a:pt x="1147" y="221"/>
                    </a:lnTo>
                    <a:lnTo>
                      <a:pt x="1145" y="220"/>
                    </a:lnTo>
                    <a:lnTo>
                      <a:pt x="1142" y="217"/>
                    </a:lnTo>
                    <a:lnTo>
                      <a:pt x="1140" y="215"/>
                    </a:lnTo>
                    <a:lnTo>
                      <a:pt x="1139" y="212"/>
                    </a:lnTo>
                    <a:lnTo>
                      <a:pt x="1140" y="209"/>
                    </a:lnTo>
                    <a:lnTo>
                      <a:pt x="1139" y="205"/>
                    </a:lnTo>
                    <a:lnTo>
                      <a:pt x="1140" y="201"/>
                    </a:lnTo>
                    <a:lnTo>
                      <a:pt x="1140" y="196"/>
                    </a:lnTo>
                    <a:lnTo>
                      <a:pt x="1139" y="195"/>
                    </a:lnTo>
                    <a:lnTo>
                      <a:pt x="1137" y="193"/>
                    </a:lnTo>
                    <a:lnTo>
                      <a:pt x="1135" y="189"/>
                    </a:lnTo>
                    <a:lnTo>
                      <a:pt x="1134" y="185"/>
                    </a:lnTo>
                    <a:lnTo>
                      <a:pt x="1135" y="183"/>
                    </a:lnTo>
                    <a:lnTo>
                      <a:pt x="1135" y="181"/>
                    </a:lnTo>
                    <a:lnTo>
                      <a:pt x="1137" y="179"/>
                    </a:lnTo>
                    <a:lnTo>
                      <a:pt x="1137" y="177"/>
                    </a:lnTo>
                    <a:lnTo>
                      <a:pt x="1134" y="174"/>
                    </a:lnTo>
                    <a:lnTo>
                      <a:pt x="1131" y="167"/>
                    </a:lnTo>
                    <a:lnTo>
                      <a:pt x="1130" y="163"/>
                    </a:lnTo>
                    <a:lnTo>
                      <a:pt x="1134" y="155"/>
                    </a:lnTo>
                    <a:lnTo>
                      <a:pt x="1134" y="152"/>
                    </a:lnTo>
                    <a:lnTo>
                      <a:pt x="1135" y="150"/>
                    </a:lnTo>
                    <a:lnTo>
                      <a:pt x="1136" y="147"/>
                    </a:lnTo>
                    <a:lnTo>
                      <a:pt x="1138" y="142"/>
                    </a:lnTo>
                    <a:lnTo>
                      <a:pt x="1141" y="138"/>
                    </a:lnTo>
                    <a:lnTo>
                      <a:pt x="1147" y="132"/>
                    </a:lnTo>
                    <a:lnTo>
                      <a:pt x="1149" y="131"/>
                    </a:lnTo>
                    <a:lnTo>
                      <a:pt x="1152" y="130"/>
                    </a:lnTo>
                    <a:lnTo>
                      <a:pt x="1152" y="131"/>
                    </a:lnTo>
                    <a:lnTo>
                      <a:pt x="1152" y="133"/>
                    </a:lnTo>
                    <a:lnTo>
                      <a:pt x="1147" y="139"/>
                    </a:lnTo>
                    <a:lnTo>
                      <a:pt x="1147" y="140"/>
                    </a:lnTo>
                    <a:lnTo>
                      <a:pt x="1147" y="143"/>
                    </a:lnTo>
                    <a:lnTo>
                      <a:pt x="1149" y="144"/>
                    </a:lnTo>
                    <a:lnTo>
                      <a:pt x="1151" y="147"/>
                    </a:lnTo>
                    <a:lnTo>
                      <a:pt x="1151" y="151"/>
                    </a:lnTo>
                    <a:lnTo>
                      <a:pt x="1151" y="156"/>
                    </a:lnTo>
                    <a:lnTo>
                      <a:pt x="1151" y="160"/>
                    </a:lnTo>
                    <a:lnTo>
                      <a:pt x="1150" y="162"/>
                    </a:lnTo>
                    <a:lnTo>
                      <a:pt x="1147" y="166"/>
                    </a:lnTo>
                    <a:lnTo>
                      <a:pt x="1138" y="171"/>
                    </a:lnTo>
                    <a:lnTo>
                      <a:pt x="1138" y="173"/>
                    </a:lnTo>
                    <a:lnTo>
                      <a:pt x="1138" y="174"/>
                    </a:lnTo>
                    <a:lnTo>
                      <a:pt x="1139" y="176"/>
                    </a:lnTo>
                    <a:lnTo>
                      <a:pt x="1141" y="177"/>
                    </a:lnTo>
                    <a:close/>
                    <a:moveTo>
                      <a:pt x="75" y="134"/>
                    </a:moveTo>
                    <a:lnTo>
                      <a:pt x="75" y="135"/>
                    </a:lnTo>
                    <a:lnTo>
                      <a:pt x="71" y="131"/>
                    </a:lnTo>
                    <a:lnTo>
                      <a:pt x="67" y="129"/>
                    </a:lnTo>
                    <a:lnTo>
                      <a:pt x="69" y="129"/>
                    </a:lnTo>
                    <a:lnTo>
                      <a:pt x="72" y="129"/>
                    </a:lnTo>
                    <a:lnTo>
                      <a:pt x="73" y="130"/>
                    </a:lnTo>
                    <a:lnTo>
                      <a:pt x="75" y="132"/>
                    </a:lnTo>
                    <a:lnTo>
                      <a:pt x="75" y="134"/>
                    </a:lnTo>
                    <a:close/>
                    <a:moveTo>
                      <a:pt x="1166" y="135"/>
                    </a:moveTo>
                    <a:lnTo>
                      <a:pt x="1161" y="136"/>
                    </a:lnTo>
                    <a:lnTo>
                      <a:pt x="1160" y="134"/>
                    </a:lnTo>
                    <a:lnTo>
                      <a:pt x="1158" y="126"/>
                    </a:lnTo>
                    <a:lnTo>
                      <a:pt x="1162" y="120"/>
                    </a:lnTo>
                    <a:lnTo>
                      <a:pt x="1167" y="117"/>
                    </a:lnTo>
                    <a:lnTo>
                      <a:pt x="1171" y="116"/>
                    </a:lnTo>
                    <a:lnTo>
                      <a:pt x="1172" y="116"/>
                    </a:lnTo>
                    <a:lnTo>
                      <a:pt x="1175" y="120"/>
                    </a:lnTo>
                    <a:lnTo>
                      <a:pt x="1172" y="129"/>
                    </a:lnTo>
                    <a:lnTo>
                      <a:pt x="1170" y="133"/>
                    </a:lnTo>
                    <a:lnTo>
                      <a:pt x="1166" y="135"/>
                    </a:lnTo>
                    <a:close/>
                    <a:moveTo>
                      <a:pt x="1060" y="114"/>
                    </a:moveTo>
                    <a:lnTo>
                      <a:pt x="1059" y="115"/>
                    </a:lnTo>
                    <a:lnTo>
                      <a:pt x="1058" y="111"/>
                    </a:lnTo>
                    <a:lnTo>
                      <a:pt x="1059" y="109"/>
                    </a:lnTo>
                    <a:lnTo>
                      <a:pt x="1061" y="109"/>
                    </a:lnTo>
                    <a:lnTo>
                      <a:pt x="1061" y="110"/>
                    </a:lnTo>
                    <a:lnTo>
                      <a:pt x="1060" y="112"/>
                    </a:lnTo>
                    <a:lnTo>
                      <a:pt x="1060" y="114"/>
                    </a:lnTo>
                    <a:close/>
                    <a:moveTo>
                      <a:pt x="44" y="124"/>
                    </a:moveTo>
                    <a:lnTo>
                      <a:pt x="42" y="125"/>
                    </a:lnTo>
                    <a:lnTo>
                      <a:pt x="40" y="124"/>
                    </a:lnTo>
                    <a:lnTo>
                      <a:pt x="38" y="122"/>
                    </a:lnTo>
                    <a:lnTo>
                      <a:pt x="29" y="116"/>
                    </a:lnTo>
                    <a:lnTo>
                      <a:pt x="26" y="116"/>
                    </a:lnTo>
                    <a:lnTo>
                      <a:pt x="24" y="114"/>
                    </a:lnTo>
                    <a:lnTo>
                      <a:pt x="21" y="114"/>
                    </a:lnTo>
                    <a:lnTo>
                      <a:pt x="19" y="110"/>
                    </a:lnTo>
                    <a:lnTo>
                      <a:pt x="18" y="108"/>
                    </a:lnTo>
                    <a:lnTo>
                      <a:pt x="20" y="107"/>
                    </a:lnTo>
                    <a:lnTo>
                      <a:pt x="21" y="105"/>
                    </a:lnTo>
                    <a:lnTo>
                      <a:pt x="24" y="106"/>
                    </a:lnTo>
                    <a:lnTo>
                      <a:pt x="28" y="110"/>
                    </a:lnTo>
                    <a:lnTo>
                      <a:pt x="32" y="111"/>
                    </a:lnTo>
                    <a:lnTo>
                      <a:pt x="33" y="112"/>
                    </a:lnTo>
                    <a:lnTo>
                      <a:pt x="34" y="114"/>
                    </a:lnTo>
                    <a:lnTo>
                      <a:pt x="43" y="119"/>
                    </a:lnTo>
                    <a:lnTo>
                      <a:pt x="44" y="121"/>
                    </a:lnTo>
                    <a:lnTo>
                      <a:pt x="44" y="122"/>
                    </a:lnTo>
                    <a:lnTo>
                      <a:pt x="44" y="124"/>
                    </a:lnTo>
                    <a:close/>
                    <a:moveTo>
                      <a:pt x="480" y="105"/>
                    </a:moveTo>
                    <a:lnTo>
                      <a:pt x="478" y="107"/>
                    </a:lnTo>
                    <a:lnTo>
                      <a:pt x="477" y="106"/>
                    </a:lnTo>
                    <a:lnTo>
                      <a:pt x="479" y="102"/>
                    </a:lnTo>
                    <a:lnTo>
                      <a:pt x="480" y="102"/>
                    </a:lnTo>
                    <a:lnTo>
                      <a:pt x="480" y="105"/>
                    </a:lnTo>
                    <a:close/>
                    <a:moveTo>
                      <a:pt x="370" y="107"/>
                    </a:moveTo>
                    <a:lnTo>
                      <a:pt x="369" y="107"/>
                    </a:lnTo>
                    <a:lnTo>
                      <a:pt x="368" y="106"/>
                    </a:lnTo>
                    <a:lnTo>
                      <a:pt x="369" y="104"/>
                    </a:lnTo>
                    <a:lnTo>
                      <a:pt x="368" y="103"/>
                    </a:lnTo>
                    <a:lnTo>
                      <a:pt x="368" y="102"/>
                    </a:lnTo>
                    <a:lnTo>
                      <a:pt x="368" y="100"/>
                    </a:lnTo>
                    <a:lnTo>
                      <a:pt x="369" y="101"/>
                    </a:lnTo>
                    <a:lnTo>
                      <a:pt x="370" y="101"/>
                    </a:lnTo>
                    <a:lnTo>
                      <a:pt x="372" y="102"/>
                    </a:lnTo>
                    <a:lnTo>
                      <a:pt x="373" y="102"/>
                    </a:lnTo>
                    <a:lnTo>
                      <a:pt x="373" y="103"/>
                    </a:lnTo>
                    <a:lnTo>
                      <a:pt x="372" y="105"/>
                    </a:lnTo>
                    <a:lnTo>
                      <a:pt x="370" y="107"/>
                    </a:lnTo>
                    <a:close/>
                    <a:moveTo>
                      <a:pt x="389" y="96"/>
                    </a:moveTo>
                    <a:lnTo>
                      <a:pt x="389" y="99"/>
                    </a:lnTo>
                    <a:lnTo>
                      <a:pt x="386" y="97"/>
                    </a:lnTo>
                    <a:lnTo>
                      <a:pt x="386" y="95"/>
                    </a:lnTo>
                    <a:lnTo>
                      <a:pt x="387" y="94"/>
                    </a:lnTo>
                    <a:lnTo>
                      <a:pt x="388" y="94"/>
                    </a:lnTo>
                    <a:lnTo>
                      <a:pt x="389" y="96"/>
                    </a:lnTo>
                    <a:close/>
                    <a:moveTo>
                      <a:pt x="788" y="92"/>
                    </a:moveTo>
                    <a:lnTo>
                      <a:pt x="787" y="93"/>
                    </a:lnTo>
                    <a:lnTo>
                      <a:pt x="784" y="90"/>
                    </a:lnTo>
                    <a:lnTo>
                      <a:pt x="784" y="88"/>
                    </a:lnTo>
                    <a:lnTo>
                      <a:pt x="784" y="87"/>
                    </a:lnTo>
                    <a:lnTo>
                      <a:pt x="787" y="87"/>
                    </a:lnTo>
                    <a:lnTo>
                      <a:pt x="789" y="88"/>
                    </a:lnTo>
                    <a:lnTo>
                      <a:pt x="788" y="92"/>
                    </a:lnTo>
                    <a:close/>
                    <a:moveTo>
                      <a:pt x="1068" y="87"/>
                    </a:moveTo>
                    <a:lnTo>
                      <a:pt x="1068" y="88"/>
                    </a:lnTo>
                    <a:lnTo>
                      <a:pt x="1063" y="86"/>
                    </a:lnTo>
                    <a:lnTo>
                      <a:pt x="1063" y="83"/>
                    </a:lnTo>
                    <a:lnTo>
                      <a:pt x="1063" y="81"/>
                    </a:lnTo>
                    <a:lnTo>
                      <a:pt x="1062" y="80"/>
                    </a:lnTo>
                    <a:lnTo>
                      <a:pt x="1061" y="78"/>
                    </a:lnTo>
                    <a:lnTo>
                      <a:pt x="1062" y="76"/>
                    </a:lnTo>
                    <a:lnTo>
                      <a:pt x="1064" y="79"/>
                    </a:lnTo>
                    <a:lnTo>
                      <a:pt x="1066" y="82"/>
                    </a:lnTo>
                    <a:lnTo>
                      <a:pt x="1068" y="85"/>
                    </a:lnTo>
                    <a:lnTo>
                      <a:pt x="1068" y="87"/>
                    </a:lnTo>
                    <a:close/>
                    <a:moveTo>
                      <a:pt x="1110" y="75"/>
                    </a:moveTo>
                    <a:lnTo>
                      <a:pt x="1110" y="76"/>
                    </a:lnTo>
                    <a:lnTo>
                      <a:pt x="1108" y="75"/>
                    </a:lnTo>
                    <a:lnTo>
                      <a:pt x="1108" y="74"/>
                    </a:lnTo>
                    <a:lnTo>
                      <a:pt x="1108" y="72"/>
                    </a:lnTo>
                    <a:lnTo>
                      <a:pt x="1109" y="72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110" y="75"/>
                    </a:lnTo>
                    <a:close/>
                    <a:moveTo>
                      <a:pt x="1106" y="71"/>
                    </a:moveTo>
                    <a:lnTo>
                      <a:pt x="1106" y="73"/>
                    </a:lnTo>
                    <a:lnTo>
                      <a:pt x="1104" y="70"/>
                    </a:lnTo>
                    <a:lnTo>
                      <a:pt x="1103" y="66"/>
                    </a:lnTo>
                    <a:lnTo>
                      <a:pt x="1104" y="67"/>
                    </a:lnTo>
                    <a:lnTo>
                      <a:pt x="1106" y="70"/>
                    </a:lnTo>
                    <a:lnTo>
                      <a:pt x="1106" y="71"/>
                    </a:lnTo>
                    <a:close/>
                    <a:moveTo>
                      <a:pt x="796" y="61"/>
                    </a:moveTo>
                    <a:lnTo>
                      <a:pt x="797" y="64"/>
                    </a:lnTo>
                    <a:lnTo>
                      <a:pt x="797" y="65"/>
                    </a:lnTo>
                    <a:lnTo>
                      <a:pt x="791" y="67"/>
                    </a:lnTo>
                    <a:lnTo>
                      <a:pt x="787" y="63"/>
                    </a:lnTo>
                    <a:lnTo>
                      <a:pt x="787" y="61"/>
                    </a:lnTo>
                    <a:lnTo>
                      <a:pt x="791" y="61"/>
                    </a:lnTo>
                    <a:lnTo>
                      <a:pt x="796" y="61"/>
                    </a:lnTo>
                    <a:close/>
                    <a:moveTo>
                      <a:pt x="460" y="78"/>
                    </a:moveTo>
                    <a:lnTo>
                      <a:pt x="455" y="79"/>
                    </a:lnTo>
                    <a:lnTo>
                      <a:pt x="452" y="77"/>
                    </a:lnTo>
                    <a:lnTo>
                      <a:pt x="455" y="75"/>
                    </a:lnTo>
                    <a:lnTo>
                      <a:pt x="457" y="75"/>
                    </a:lnTo>
                    <a:lnTo>
                      <a:pt x="457" y="75"/>
                    </a:lnTo>
                    <a:lnTo>
                      <a:pt x="457" y="74"/>
                    </a:lnTo>
                    <a:lnTo>
                      <a:pt x="452" y="72"/>
                    </a:lnTo>
                    <a:lnTo>
                      <a:pt x="451" y="71"/>
                    </a:lnTo>
                    <a:lnTo>
                      <a:pt x="449" y="68"/>
                    </a:lnTo>
                    <a:lnTo>
                      <a:pt x="449" y="66"/>
                    </a:lnTo>
                    <a:lnTo>
                      <a:pt x="456" y="60"/>
                    </a:lnTo>
                    <a:lnTo>
                      <a:pt x="458" y="59"/>
                    </a:lnTo>
                    <a:lnTo>
                      <a:pt x="458" y="62"/>
                    </a:lnTo>
                    <a:lnTo>
                      <a:pt x="463" y="67"/>
                    </a:lnTo>
                    <a:lnTo>
                      <a:pt x="463" y="71"/>
                    </a:lnTo>
                    <a:lnTo>
                      <a:pt x="463" y="73"/>
                    </a:lnTo>
                    <a:lnTo>
                      <a:pt x="460" y="78"/>
                    </a:lnTo>
                    <a:close/>
                    <a:moveTo>
                      <a:pt x="749" y="54"/>
                    </a:moveTo>
                    <a:lnTo>
                      <a:pt x="750" y="55"/>
                    </a:lnTo>
                    <a:lnTo>
                      <a:pt x="752" y="55"/>
                    </a:lnTo>
                    <a:lnTo>
                      <a:pt x="754" y="55"/>
                    </a:lnTo>
                    <a:lnTo>
                      <a:pt x="759" y="55"/>
                    </a:lnTo>
                    <a:lnTo>
                      <a:pt x="768" y="55"/>
                    </a:lnTo>
                    <a:lnTo>
                      <a:pt x="774" y="57"/>
                    </a:lnTo>
                    <a:lnTo>
                      <a:pt x="781" y="60"/>
                    </a:lnTo>
                    <a:lnTo>
                      <a:pt x="784" y="61"/>
                    </a:lnTo>
                    <a:lnTo>
                      <a:pt x="785" y="61"/>
                    </a:lnTo>
                    <a:lnTo>
                      <a:pt x="785" y="61"/>
                    </a:lnTo>
                    <a:lnTo>
                      <a:pt x="782" y="62"/>
                    </a:lnTo>
                    <a:lnTo>
                      <a:pt x="781" y="64"/>
                    </a:lnTo>
                    <a:lnTo>
                      <a:pt x="784" y="67"/>
                    </a:lnTo>
                    <a:lnTo>
                      <a:pt x="785" y="69"/>
                    </a:lnTo>
                    <a:lnTo>
                      <a:pt x="787" y="71"/>
                    </a:lnTo>
                    <a:lnTo>
                      <a:pt x="790" y="74"/>
                    </a:lnTo>
                    <a:lnTo>
                      <a:pt x="790" y="75"/>
                    </a:lnTo>
                    <a:lnTo>
                      <a:pt x="791" y="76"/>
                    </a:lnTo>
                    <a:lnTo>
                      <a:pt x="792" y="78"/>
                    </a:lnTo>
                    <a:lnTo>
                      <a:pt x="790" y="79"/>
                    </a:lnTo>
                    <a:lnTo>
                      <a:pt x="787" y="80"/>
                    </a:lnTo>
                    <a:lnTo>
                      <a:pt x="785" y="78"/>
                    </a:lnTo>
                    <a:lnTo>
                      <a:pt x="783" y="76"/>
                    </a:lnTo>
                    <a:lnTo>
                      <a:pt x="782" y="79"/>
                    </a:lnTo>
                    <a:lnTo>
                      <a:pt x="780" y="80"/>
                    </a:lnTo>
                    <a:lnTo>
                      <a:pt x="775" y="80"/>
                    </a:lnTo>
                    <a:lnTo>
                      <a:pt x="771" y="80"/>
                    </a:lnTo>
                    <a:lnTo>
                      <a:pt x="767" y="80"/>
                    </a:lnTo>
                    <a:lnTo>
                      <a:pt x="769" y="81"/>
                    </a:lnTo>
                    <a:lnTo>
                      <a:pt x="771" y="81"/>
                    </a:lnTo>
                    <a:lnTo>
                      <a:pt x="777" y="87"/>
                    </a:lnTo>
                    <a:lnTo>
                      <a:pt x="778" y="89"/>
                    </a:lnTo>
                    <a:lnTo>
                      <a:pt x="776" y="93"/>
                    </a:lnTo>
                    <a:lnTo>
                      <a:pt x="777" y="95"/>
                    </a:lnTo>
                    <a:lnTo>
                      <a:pt x="779" y="96"/>
                    </a:lnTo>
                    <a:lnTo>
                      <a:pt x="782" y="98"/>
                    </a:lnTo>
                    <a:lnTo>
                      <a:pt x="785" y="98"/>
                    </a:lnTo>
                    <a:lnTo>
                      <a:pt x="786" y="100"/>
                    </a:lnTo>
                    <a:lnTo>
                      <a:pt x="786" y="102"/>
                    </a:lnTo>
                    <a:lnTo>
                      <a:pt x="787" y="104"/>
                    </a:lnTo>
                    <a:lnTo>
                      <a:pt x="785" y="104"/>
                    </a:lnTo>
                    <a:lnTo>
                      <a:pt x="787" y="105"/>
                    </a:lnTo>
                    <a:lnTo>
                      <a:pt x="789" y="106"/>
                    </a:lnTo>
                    <a:lnTo>
                      <a:pt x="788" y="107"/>
                    </a:lnTo>
                    <a:lnTo>
                      <a:pt x="787" y="108"/>
                    </a:lnTo>
                    <a:lnTo>
                      <a:pt x="788" y="109"/>
                    </a:lnTo>
                    <a:lnTo>
                      <a:pt x="791" y="110"/>
                    </a:lnTo>
                    <a:lnTo>
                      <a:pt x="792" y="111"/>
                    </a:lnTo>
                    <a:lnTo>
                      <a:pt x="793" y="113"/>
                    </a:lnTo>
                    <a:lnTo>
                      <a:pt x="796" y="118"/>
                    </a:lnTo>
                    <a:lnTo>
                      <a:pt x="801" y="124"/>
                    </a:lnTo>
                    <a:lnTo>
                      <a:pt x="802" y="126"/>
                    </a:lnTo>
                    <a:lnTo>
                      <a:pt x="802" y="128"/>
                    </a:lnTo>
                    <a:lnTo>
                      <a:pt x="801" y="129"/>
                    </a:lnTo>
                    <a:lnTo>
                      <a:pt x="798" y="131"/>
                    </a:lnTo>
                    <a:lnTo>
                      <a:pt x="796" y="134"/>
                    </a:lnTo>
                    <a:lnTo>
                      <a:pt x="796" y="135"/>
                    </a:lnTo>
                    <a:lnTo>
                      <a:pt x="792" y="136"/>
                    </a:lnTo>
                    <a:lnTo>
                      <a:pt x="794" y="137"/>
                    </a:lnTo>
                    <a:lnTo>
                      <a:pt x="795" y="138"/>
                    </a:lnTo>
                    <a:lnTo>
                      <a:pt x="797" y="141"/>
                    </a:lnTo>
                    <a:lnTo>
                      <a:pt x="803" y="147"/>
                    </a:lnTo>
                    <a:lnTo>
                      <a:pt x="805" y="149"/>
                    </a:lnTo>
                    <a:lnTo>
                      <a:pt x="816" y="157"/>
                    </a:lnTo>
                    <a:lnTo>
                      <a:pt x="822" y="161"/>
                    </a:lnTo>
                    <a:lnTo>
                      <a:pt x="830" y="168"/>
                    </a:lnTo>
                    <a:lnTo>
                      <a:pt x="834" y="170"/>
                    </a:lnTo>
                    <a:lnTo>
                      <a:pt x="834" y="172"/>
                    </a:lnTo>
                    <a:lnTo>
                      <a:pt x="831" y="176"/>
                    </a:lnTo>
                    <a:lnTo>
                      <a:pt x="826" y="177"/>
                    </a:lnTo>
                    <a:lnTo>
                      <a:pt x="819" y="178"/>
                    </a:lnTo>
                    <a:lnTo>
                      <a:pt x="811" y="177"/>
                    </a:lnTo>
                    <a:lnTo>
                      <a:pt x="807" y="176"/>
                    </a:lnTo>
                    <a:lnTo>
                      <a:pt x="803" y="174"/>
                    </a:lnTo>
                    <a:lnTo>
                      <a:pt x="800" y="170"/>
                    </a:lnTo>
                    <a:lnTo>
                      <a:pt x="797" y="168"/>
                    </a:lnTo>
                    <a:lnTo>
                      <a:pt x="798" y="171"/>
                    </a:lnTo>
                    <a:lnTo>
                      <a:pt x="799" y="173"/>
                    </a:lnTo>
                    <a:lnTo>
                      <a:pt x="799" y="176"/>
                    </a:lnTo>
                    <a:lnTo>
                      <a:pt x="797" y="178"/>
                    </a:lnTo>
                    <a:lnTo>
                      <a:pt x="795" y="179"/>
                    </a:lnTo>
                    <a:lnTo>
                      <a:pt x="792" y="180"/>
                    </a:lnTo>
                    <a:lnTo>
                      <a:pt x="791" y="181"/>
                    </a:lnTo>
                    <a:lnTo>
                      <a:pt x="784" y="195"/>
                    </a:lnTo>
                    <a:lnTo>
                      <a:pt x="783" y="198"/>
                    </a:lnTo>
                    <a:lnTo>
                      <a:pt x="781" y="213"/>
                    </a:lnTo>
                    <a:lnTo>
                      <a:pt x="781" y="218"/>
                    </a:lnTo>
                    <a:lnTo>
                      <a:pt x="784" y="226"/>
                    </a:lnTo>
                    <a:lnTo>
                      <a:pt x="784" y="230"/>
                    </a:lnTo>
                    <a:lnTo>
                      <a:pt x="785" y="232"/>
                    </a:lnTo>
                    <a:lnTo>
                      <a:pt x="784" y="233"/>
                    </a:lnTo>
                    <a:lnTo>
                      <a:pt x="783" y="234"/>
                    </a:lnTo>
                    <a:lnTo>
                      <a:pt x="777" y="237"/>
                    </a:lnTo>
                    <a:lnTo>
                      <a:pt x="773" y="239"/>
                    </a:lnTo>
                    <a:lnTo>
                      <a:pt x="770" y="242"/>
                    </a:lnTo>
                    <a:lnTo>
                      <a:pt x="767" y="245"/>
                    </a:lnTo>
                    <a:lnTo>
                      <a:pt x="765" y="248"/>
                    </a:lnTo>
                    <a:lnTo>
                      <a:pt x="762" y="249"/>
                    </a:lnTo>
                    <a:lnTo>
                      <a:pt x="759" y="249"/>
                    </a:lnTo>
                    <a:lnTo>
                      <a:pt x="758" y="248"/>
                    </a:lnTo>
                    <a:lnTo>
                      <a:pt x="756" y="245"/>
                    </a:lnTo>
                    <a:lnTo>
                      <a:pt x="756" y="243"/>
                    </a:lnTo>
                    <a:lnTo>
                      <a:pt x="755" y="245"/>
                    </a:lnTo>
                    <a:lnTo>
                      <a:pt x="755" y="247"/>
                    </a:lnTo>
                    <a:lnTo>
                      <a:pt x="756" y="249"/>
                    </a:lnTo>
                    <a:lnTo>
                      <a:pt x="757" y="251"/>
                    </a:lnTo>
                    <a:lnTo>
                      <a:pt x="756" y="253"/>
                    </a:lnTo>
                    <a:lnTo>
                      <a:pt x="755" y="254"/>
                    </a:lnTo>
                    <a:lnTo>
                      <a:pt x="751" y="256"/>
                    </a:lnTo>
                    <a:lnTo>
                      <a:pt x="749" y="258"/>
                    </a:lnTo>
                    <a:lnTo>
                      <a:pt x="749" y="261"/>
                    </a:lnTo>
                    <a:lnTo>
                      <a:pt x="748" y="262"/>
                    </a:lnTo>
                    <a:lnTo>
                      <a:pt x="746" y="263"/>
                    </a:lnTo>
                    <a:lnTo>
                      <a:pt x="741" y="266"/>
                    </a:lnTo>
                    <a:lnTo>
                      <a:pt x="740" y="267"/>
                    </a:lnTo>
                    <a:lnTo>
                      <a:pt x="739" y="269"/>
                    </a:lnTo>
                    <a:lnTo>
                      <a:pt x="742" y="268"/>
                    </a:lnTo>
                    <a:lnTo>
                      <a:pt x="744" y="269"/>
                    </a:lnTo>
                    <a:lnTo>
                      <a:pt x="745" y="271"/>
                    </a:lnTo>
                    <a:lnTo>
                      <a:pt x="745" y="274"/>
                    </a:lnTo>
                    <a:lnTo>
                      <a:pt x="744" y="278"/>
                    </a:lnTo>
                    <a:lnTo>
                      <a:pt x="741" y="281"/>
                    </a:lnTo>
                    <a:lnTo>
                      <a:pt x="743" y="282"/>
                    </a:lnTo>
                    <a:lnTo>
                      <a:pt x="744" y="283"/>
                    </a:lnTo>
                    <a:lnTo>
                      <a:pt x="748" y="283"/>
                    </a:lnTo>
                    <a:lnTo>
                      <a:pt x="749" y="287"/>
                    </a:lnTo>
                    <a:lnTo>
                      <a:pt x="749" y="291"/>
                    </a:lnTo>
                    <a:lnTo>
                      <a:pt x="748" y="294"/>
                    </a:lnTo>
                    <a:lnTo>
                      <a:pt x="745" y="295"/>
                    </a:lnTo>
                    <a:lnTo>
                      <a:pt x="744" y="294"/>
                    </a:lnTo>
                    <a:lnTo>
                      <a:pt x="742" y="294"/>
                    </a:lnTo>
                    <a:lnTo>
                      <a:pt x="741" y="295"/>
                    </a:lnTo>
                    <a:lnTo>
                      <a:pt x="740" y="297"/>
                    </a:lnTo>
                    <a:lnTo>
                      <a:pt x="743" y="296"/>
                    </a:lnTo>
                    <a:lnTo>
                      <a:pt x="743" y="301"/>
                    </a:lnTo>
                    <a:lnTo>
                      <a:pt x="742" y="305"/>
                    </a:lnTo>
                    <a:lnTo>
                      <a:pt x="741" y="308"/>
                    </a:lnTo>
                    <a:lnTo>
                      <a:pt x="740" y="310"/>
                    </a:lnTo>
                    <a:lnTo>
                      <a:pt x="738" y="310"/>
                    </a:lnTo>
                    <a:lnTo>
                      <a:pt x="735" y="309"/>
                    </a:lnTo>
                    <a:lnTo>
                      <a:pt x="735" y="311"/>
                    </a:lnTo>
                    <a:lnTo>
                      <a:pt x="736" y="312"/>
                    </a:lnTo>
                    <a:lnTo>
                      <a:pt x="739" y="316"/>
                    </a:lnTo>
                    <a:lnTo>
                      <a:pt x="737" y="316"/>
                    </a:lnTo>
                    <a:lnTo>
                      <a:pt x="735" y="317"/>
                    </a:lnTo>
                    <a:lnTo>
                      <a:pt x="735" y="319"/>
                    </a:lnTo>
                    <a:lnTo>
                      <a:pt x="732" y="323"/>
                    </a:lnTo>
                    <a:lnTo>
                      <a:pt x="730" y="326"/>
                    </a:lnTo>
                    <a:lnTo>
                      <a:pt x="730" y="329"/>
                    </a:lnTo>
                    <a:lnTo>
                      <a:pt x="728" y="332"/>
                    </a:lnTo>
                    <a:lnTo>
                      <a:pt x="704" y="343"/>
                    </a:lnTo>
                    <a:lnTo>
                      <a:pt x="684" y="352"/>
                    </a:lnTo>
                    <a:lnTo>
                      <a:pt x="682" y="351"/>
                    </a:lnTo>
                    <a:lnTo>
                      <a:pt x="681" y="350"/>
                    </a:lnTo>
                    <a:lnTo>
                      <a:pt x="681" y="336"/>
                    </a:lnTo>
                    <a:lnTo>
                      <a:pt x="678" y="328"/>
                    </a:lnTo>
                    <a:lnTo>
                      <a:pt x="678" y="324"/>
                    </a:lnTo>
                    <a:lnTo>
                      <a:pt x="675" y="328"/>
                    </a:lnTo>
                    <a:lnTo>
                      <a:pt x="673" y="328"/>
                    </a:lnTo>
                    <a:lnTo>
                      <a:pt x="672" y="327"/>
                    </a:lnTo>
                    <a:lnTo>
                      <a:pt x="670" y="325"/>
                    </a:lnTo>
                    <a:lnTo>
                      <a:pt x="670" y="324"/>
                    </a:lnTo>
                    <a:lnTo>
                      <a:pt x="672" y="319"/>
                    </a:lnTo>
                    <a:lnTo>
                      <a:pt x="670" y="322"/>
                    </a:lnTo>
                    <a:lnTo>
                      <a:pt x="668" y="324"/>
                    </a:lnTo>
                    <a:lnTo>
                      <a:pt x="666" y="323"/>
                    </a:lnTo>
                    <a:lnTo>
                      <a:pt x="664" y="323"/>
                    </a:lnTo>
                    <a:lnTo>
                      <a:pt x="663" y="321"/>
                    </a:lnTo>
                    <a:lnTo>
                      <a:pt x="662" y="321"/>
                    </a:lnTo>
                    <a:lnTo>
                      <a:pt x="658" y="325"/>
                    </a:lnTo>
                    <a:lnTo>
                      <a:pt x="652" y="327"/>
                    </a:lnTo>
                    <a:lnTo>
                      <a:pt x="649" y="327"/>
                    </a:lnTo>
                    <a:lnTo>
                      <a:pt x="647" y="326"/>
                    </a:lnTo>
                    <a:lnTo>
                      <a:pt x="647" y="323"/>
                    </a:lnTo>
                    <a:lnTo>
                      <a:pt x="646" y="320"/>
                    </a:lnTo>
                    <a:lnTo>
                      <a:pt x="646" y="318"/>
                    </a:lnTo>
                    <a:lnTo>
                      <a:pt x="644" y="317"/>
                    </a:lnTo>
                    <a:lnTo>
                      <a:pt x="643" y="317"/>
                    </a:lnTo>
                    <a:lnTo>
                      <a:pt x="639" y="319"/>
                    </a:lnTo>
                    <a:lnTo>
                      <a:pt x="637" y="319"/>
                    </a:lnTo>
                    <a:lnTo>
                      <a:pt x="636" y="320"/>
                    </a:lnTo>
                    <a:lnTo>
                      <a:pt x="626" y="309"/>
                    </a:lnTo>
                    <a:lnTo>
                      <a:pt x="623" y="318"/>
                    </a:lnTo>
                    <a:lnTo>
                      <a:pt x="616" y="322"/>
                    </a:lnTo>
                    <a:lnTo>
                      <a:pt x="610" y="325"/>
                    </a:lnTo>
                    <a:lnTo>
                      <a:pt x="605" y="324"/>
                    </a:lnTo>
                    <a:lnTo>
                      <a:pt x="599" y="322"/>
                    </a:lnTo>
                    <a:lnTo>
                      <a:pt x="594" y="324"/>
                    </a:lnTo>
                    <a:lnTo>
                      <a:pt x="588" y="330"/>
                    </a:lnTo>
                    <a:lnTo>
                      <a:pt x="586" y="330"/>
                    </a:lnTo>
                    <a:lnTo>
                      <a:pt x="584" y="330"/>
                    </a:lnTo>
                    <a:lnTo>
                      <a:pt x="583" y="330"/>
                    </a:lnTo>
                    <a:lnTo>
                      <a:pt x="583" y="326"/>
                    </a:lnTo>
                    <a:lnTo>
                      <a:pt x="584" y="322"/>
                    </a:lnTo>
                    <a:lnTo>
                      <a:pt x="583" y="313"/>
                    </a:lnTo>
                    <a:lnTo>
                      <a:pt x="583" y="311"/>
                    </a:lnTo>
                    <a:lnTo>
                      <a:pt x="581" y="309"/>
                    </a:lnTo>
                    <a:lnTo>
                      <a:pt x="579" y="307"/>
                    </a:lnTo>
                    <a:lnTo>
                      <a:pt x="577" y="308"/>
                    </a:lnTo>
                    <a:lnTo>
                      <a:pt x="576" y="310"/>
                    </a:lnTo>
                    <a:lnTo>
                      <a:pt x="572" y="310"/>
                    </a:lnTo>
                    <a:lnTo>
                      <a:pt x="567" y="309"/>
                    </a:lnTo>
                    <a:lnTo>
                      <a:pt x="563" y="309"/>
                    </a:lnTo>
                    <a:lnTo>
                      <a:pt x="556" y="313"/>
                    </a:lnTo>
                    <a:lnTo>
                      <a:pt x="552" y="313"/>
                    </a:lnTo>
                    <a:lnTo>
                      <a:pt x="550" y="313"/>
                    </a:lnTo>
                    <a:lnTo>
                      <a:pt x="548" y="311"/>
                    </a:lnTo>
                    <a:lnTo>
                      <a:pt x="549" y="309"/>
                    </a:lnTo>
                    <a:lnTo>
                      <a:pt x="551" y="308"/>
                    </a:lnTo>
                    <a:lnTo>
                      <a:pt x="548" y="309"/>
                    </a:lnTo>
                    <a:lnTo>
                      <a:pt x="545" y="311"/>
                    </a:lnTo>
                    <a:lnTo>
                      <a:pt x="544" y="312"/>
                    </a:lnTo>
                    <a:lnTo>
                      <a:pt x="543" y="311"/>
                    </a:lnTo>
                    <a:lnTo>
                      <a:pt x="539" y="307"/>
                    </a:lnTo>
                    <a:lnTo>
                      <a:pt x="532" y="309"/>
                    </a:lnTo>
                    <a:lnTo>
                      <a:pt x="531" y="309"/>
                    </a:lnTo>
                    <a:lnTo>
                      <a:pt x="530" y="310"/>
                    </a:lnTo>
                    <a:lnTo>
                      <a:pt x="528" y="310"/>
                    </a:lnTo>
                    <a:lnTo>
                      <a:pt x="527" y="308"/>
                    </a:lnTo>
                    <a:lnTo>
                      <a:pt x="527" y="300"/>
                    </a:lnTo>
                    <a:lnTo>
                      <a:pt x="523" y="284"/>
                    </a:lnTo>
                    <a:lnTo>
                      <a:pt x="522" y="276"/>
                    </a:lnTo>
                    <a:lnTo>
                      <a:pt x="522" y="274"/>
                    </a:lnTo>
                    <a:lnTo>
                      <a:pt x="518" y="271"/>
                    </a:lnTo>
                    <a:lnTo>
                      <a:pt x="518" y="267"/>
                    </a:lnTo>
                    <a:lnTo>
                      <a:pt x="520" y="264"/>
                    </a:lnTo>
                    <a:lnTo>
                      <a:pt x="520" y="260"/>
                    </a:lnTo>
                    <a:lnTo>
                      <a:pt x="520" y="255"/>
                    </a:lnTo>
                    <a:lnTo>
                      <a:pt x="519" y="251"/>
                    </a:lnTo>
                    <a:lnTo>
                      <a:pt x="517" y="248"/>
                    </a:lnTo>
                    <a:lnTo>
                      <a:pt x="515" y="245"/>
                    </a:lnTo>
                    <a:lnTo>
                      <a:pt x="512" y="242"/>
                    </a:lnTo>
                    <a:lnTo>
                      <a:pt x="508" y="239"/>
                    </a:lnTo>
                    <a:lnTo>
                      <a:pt x="500" y="237"/>
                    </a:lnTo>
                    <a:lnTo>
                      <a:pt x="496" y="237"/>
                    </a:lnTo>
                    <a:lnTo>
                      <a:pt x="494" y="236"/>
                    </a:lnTo>
                    <a:lnTo>
                      <a:pt x="493" y="235"/>
                    </a:lnTo>
                    <a:lnTo>
                      <a:pt x="494" y="232"/>
                    </a:lnTo>
                    <a:lnTo>
                      <a:pt x="495" y="230"/>
                    </a:lnTo>
                    <a:lnTo>
                      <a:pt x="497" y="230"/>
                    </a:lnTo>
                    <a:lnTo>
                      <a:pt x="497" y="229"/>
                    </a:lnTo>
                    <a:lnTo>
                      <a:pt x="493" y="227"/>
                    </a:lnTo>
                    <a:lnTo>
                      <a:pt x="490" y="224"/>
                    </a:lnTo>
                    <a:lnTo>
                      <a:pt x="489" y="222"/>
                    </a:lnTo>
                    <a:lnTo>
                      <a:pt x="488" y="220"/>
                    </a:lnTo>
                    <a:lnTo>
                      <a:pt x="488" y="216"/>
                    </a:lnTo>
                    <a:lnTo>
                      <a:pt x="489" y="213"/>
                    </a:lnTo>
                    <a:lnTo>
                      <a:pt x="490" y="211"/>
                    </a:lnTo>
                    <a:lnTo>
                      <a:pt x="491" y="207"/>
                    </a:lnTo>
                    <a:lnTo>
                      <a:pt x="493" y="205"/>
                    </a:lnTo>
                    <a:lnTo>
                      <a:pt x="493" y="204"/>
                    </a:lnTo>
                    <a:lnTo>
                      <a:pt x="492" y="204"/>
                    </a:lnTo>
                    <a:lnTo>
                      <a:pt x="490" y="202"/>
                    </a:lnTo>
                    <a:lnTo>
                      <a:pt x="489" y="201"/>
                    </a:lnTo>
                    <a:lnTo>
                      <a:pt x="487" y="198"/>
                    </a:lnTo>
                    <a:lnTo>
                      <a:pt x="482" y="194"/>
                    </a:lnTo>
                    <a:lnTo>
                      <a:pt x="481" y="188"/>
                    </a:lnTo>
                    <a:lnTo>
                      <a:pt x="481" y="179"/>
                    </a:lnTo>
                    <a:lnTo>
                      <a:pt x="481" y="175"/>
                    </a:lnTo>
                    <a:lnTo>
                      <a:pt x="483" y="167"/>
                    </a:lnTo>
                    <a:lnTo>
                      <a:pt x="485" y="164"/>
                    </a:lnTo>
                    <a:lnTo>
                      <a:pt x="487" y="164"/>
                    </a:lnTo>
                    <a:lnTo>
                      <a:pt x="489" y="163"/>
                    </a:lnTo>
                    <a:lnTo>
                      <a:pt x="487" y="163"/>
                    </a:lnTo>
                    <a:lnTo>
                      <a:pt x="486" y="163"/>
                    </a:lnTo>
                    <a:lnTo>
                      <a:pt x="484" y="163"/>
                    </a:lnTo>
                    <a:lnTo>
                      <a:pt x="486" y="156"/>
                    </a:lnTo>
                    <a:lnTo>
                      <a:pt x="487" y="154"/>
                    </a:lnTo>
                    <a:lnTo>
                      <a:pt x="490" y="150"/>
                    </a:lnTo>
                    <a:lnTo>
                      <a:pt x="494" y="147"/>
                    </a:lnTo>
                    <a:lnTo>
                      <a:pt x="495" y="143"/>
                    </a:lnTo>
                    <a:lnTo>
                      <a:pt x="497" y="139"/>
                    </a:lnTo>
                    <a:lnTo>
                      <a:pt x="506" y="136"/>
                    </a:lnTo>
                    <a:lnTo>
                      <a:pt x="503" y="140"/>
                    </a:lnTo>
                    <a:lnTo>
                      <a:pt x="503" y="142"/>
                    </a:lnTo>
                    <a:lnTo>
                      <a:pt x="504" y="143"/>
                    </a:lnTo>
                    <a:lnTo>
                      <a:pt x="506" y="145"/>
                    </a:lnTo>
                    <a:lnTo>
                      <a:pt x="507" y="150"/>
                    </a:lnTo>
                    <a:lnTo>
                      <a:pt x="510" y="153"/>
                    </a:lnTo>
                    <a:lnTo>
                      <a:pt x="513" y="156"/>
                    </a:lnTo>
                    <a:lnTo>
                      <a:pt x="515" y="158"/>
                    </a:lnTo>
                    <a:lnTo>
                      <a:pt x="517" y="160"/>
                    </a:lnTo>
                    <a:lnTo>
                      <a:pt x="519" y="162"/>
                    </a:lnTo>
                    <a:lnTo>
                      <a:pt x="521" y="163"/>
                    </a:lnTo>
                    <a:lnTo>
                      <a:pt x="523" y="165"/>
                    </a:lnTo>
                    <a:lnTo>
                      <a:pt x="530" y="172"/>
                    </a:lnTo>
                    <a:lnTo>
                      <a:pt x="533" y="174"/>
                    </a:lnTo>
                    <a:lnTo>
                      <a:pt x="535" y="176"/>
                    </a:lnTo>
                    <a:lnTo>
                      <a:pt x="537" y="176"/>
                    </a:lnTo>
                    <a:lnTo>
                      <a:pt x="541" y="176"/>
                    </a:lnTo>
                    <a:lnTo>
                      <a:pt x="552" y="171"/>
                    </a:lnTo>
                    <a:lnTo>
                      <a:pt x="554" y="171"/>
                    </a:lnTo>
                    <a:lnTo>
                      <a:pt x="558" y="170"/>
                    </a:lnTo>
                    <a:lnTo>
                      <a:pt x="564" y="170"/>
                    </a:lnTo>
                    <a:lnTo>
                      <a:pt x="571" y="172"/>
                    </a:lnTo>
                    <a:lnTo>
                      <a:pt x="573" y="172"/>
                    </a:lnTo>
                    <a:lnTo>
                      <a:pt x="575" y="171"/>
                    </a:lnTo>
                    <a:lnTo>
                      <a:pt x="578" y="171"/>
                    </a:lnTo>
                    <a:lnTo>
                      <a:pt x="581" y="172"/>
                    </a:lnTo>
                    <a:lnTo>
                      <a:pt x="583" y="171"/>
                    </a:lnTo>
                    <a:lnTo>
                      <a:pt x="587" y="168"/>
                    </a:lnTo>
                    <a:lnTo>
                      <a:pt x="592" y="167"/>
                    </a:lnTo>
                    <a:lnTo>
                      <a:pt x="594" y="163"/>
                    </a:lnTo>
                    <a:lnTo>
                      <a:pt x="595" y="160"/>
                    </a:lnTo>
                    <a:lnTo>
                      <a:pt x="596" y="156"/>
                    </a:lnTo>
                    <a:lnTo>
                      <a:pt x="598" y="155"/>
                    </a:lnTo>
                    <a:lnTo>
                      <a:pt x="601" y="154"/>
                    </a:lnTo>
                    <a:lnTo>
                      <a:pt x="606" y="152"/>
                    </a:lnTo>
                    <a:lnTo>
                      <a:pt x="622" y="152"/>
                    </a:lnTo>
                    <a:lnTo>
                      <a:pt x="624" y="152"/>
                    </a:lnTo>
                    <a:lnTo>
                      <a:pt x="624" y="154"/>
                    </a:lnTo>
                    <a:lnTo>
                      <a:pt x="624" y="156"/>
                    </a:lnTo>
                    <a:lnTo>
                      <a:pt x="625" y="156"/>
                    </a:lnTo>
                    <a:lnTo>
                      <a:pt x="627" y="157"/>
                    </a:lnTo>
                    <a:lnTo>
                      <a:pt x="629" y="157"/>
                    </a:lnTo>
                    <a:lnTo>
                      <a:pt x="637" y="160"/>
                    </a:lnTo>
                    <a:lnTo>
                      <a:pt x="640" y="161"/>
                    </a:lnTo>
                    <a:lnTo>
                      <a:pt x="642" y="161"/>
                    </a:lnTo>
                    <a:lnTo>
                      <a:pt x="646" y="163"/>
                    </a:lnTo>
                    <a:lnTo>
                      <a:pt x="648" y="163"/>
                    </a:lnTo>
                    <a:lnTo>
                      <a:pt x="651" y="161"/>
                    </a:lnTo>
                    <a:lnTo>
                      <a:pt x="654" y="158"/>
                    </a:lnTo>
                    <a:lnTo>
                      <a:pt x="656" y="156"/>
                    </a:lnTo>
                    <a:lnTo>
                      <a:pt x="659" y="156"/>
                    </a:lnTo>
                    <a:lnTo>
                      <a:pt x="664" y="156"/>
                    </a:lnTo>
                    <a:lnTo>
                      <a:pt x="669" y="155"/>
                    </a:lnTo>
                    <a:lnTo>
                      <a:pt x="673" y="154"/>
                    </a:lnTo>
                    <a:lnTo>
                      <a:pt x="677" y="156"/>
                    </a:lnTo>
                    <a:lnTo>
                      <a:pt x="679" y="155"/>
                    </a:lnTo>
                    <a:lnTo>
                      <a:pt x="679" y="154"/>
                    </a:lnTo>
                    <a:lnTo>
                      <a:pt x="682" y="150"/>
                    </a:lnTo>
                    <a:lnTo>
                      <a:pt x="683" y="148"/>
                    </a:lnTo>
                    <a:lnTo>
                      <a:pt x="684" y="143"/>
                    </a:lnTo>
                    <a:lnTo>
                      <a:pt x="684" y="142"/>
                    </a:lnTo>
                    <a:lnTo>
                      <a:pt x="686" y="141"/>
                    </a:lnTo>
                    <a:lnTo>
                      <a:pt x="688" y="140"/>
                    </a:lnTo>
                    <a:lnTo>
                      <a:pt x="688" y="139"/>
                    </a:lnTo>
                    <a:lnTo>
                      <a:pt x="689" y="137"/>
                    </a:lnTo>
                    <a:lnTo>
                      <a:pt x="688" y="136"/>
                    </a:lnTo>
                    <a:lnTo>
                      <a:pt x="687" y="135"/>
                    </a:lnTo>
                    <a:lnTo>
                      <a:pt x="686" y="131"/>
                    </a:lnTo>
                    <a:lnTo>
                      <a:pt x="686" y="129"/>
                    </a:lnTo>
                    <a:lnTo>
                      <a:pt x="687" y="128"/>
                    </a:lnTo>
                    <a:lnTo>
                      <a:pt x="689" y="127"/>
                    </a:lnTo>
                    <a:lnTo>
                      <a:pt x="693" y="125"/>
                    </a:lnTo>
                    <a:lnTo>
                      <a:pt x="698" y="121"/>
                    </a:lnTo>
                    <a:lnTo>
                      <a:pt x="700" y="120"/>
                    </a:lnTo>
                    <a:lnTo>
                      <a:pt x="701" y="119"/>
                    </a:lnTo>
                    <a:lnTo>
                      <a:pt x="701" y="117"/>
                    </a:lnTo>
                    <a:lnTo>
                      <a:pt x="699" y="115"/>
                    </a:lnTo>
                    <a:lnTo>
                      <a:pt x="697" y="115"/>
                    </a:lnTo>
                    <a:lnTo>
                      <a:pt x="697" y="113"/>
                    </a:lnTo>
                    <a:lnTo>
                      <a:pt x="697" y="112"/>
                    </a:lnTo>
                    <a:lnTo>
                      <a:pt x="698" y="110"/>
                    </a:lnTo>
                    <a:lnTo>
                      <a:pt x="698" y="109"/>
                    </a:lnTo>
                    <a:lnTo>
                      <a:pt x="698" y="107"/>
                    </a:lnTo>
                    <a:lnTo>
                      <a:pt x="699" y="106"/>
                    </a:lnTo>
                    <a:lnTo>
                      <a:pt x="701" y="103"/>
                    </a:lnTo>
                    <a:lnTo>
                      <a:pt x="703" y="101"/>
                    </a:lnTo>
                    <a:lnTo>
                      <a:pt x="705" y="102"/>
                    </a:lnTo>
                    <a:lnTo>
                      <a:pt x="708" y="102"/>
                    </a:lnTo>
                    <a:lnTo>
                      <a:pt x="710" y="101"/>
                    </a:lnTo>
                    <a:lnTo>
                      <a:pt x="712" y="97"/>
                    </a:lnTo>
                    <a:lnTo>
                      <a:pt x="712" y="96"/>
                    </a:lnTo>
                    <a:lnTo>
                      <a:pt x="712" y="95"/>
                    </a:lnTo>
                    <a:lnTo>
                      <a:pt x="713" y="90"/>
                    </a:lnTo>
                    <a:lnTo>
                      <a:pt x="713" y="89"/>
                    </a:lnTo>
                    <a:lnTo>
                      <a:pt x="714" y="86"/>
                    </a:lnTo>
                    <a:lnTo>
                      <a:pt x="715" y="84"/>
                    </a:lnTo>
                    <a:lnTo>
                      <a:pt x="714" y="80"/>
                    </a:lnTo>
                    <a:lnTo>
                      <a:pt x="714" y="76"/>
                    </a:lnTo>
                    <a:lnTo>
                      <a:pt x="714" y="69"/>
                    </a:lnTo>
                    <a:lnTo>
                      <a:pt x="715" y="68"/>
                    </a:lnTo>
                    <a:lnTo>
                      <a:pt x="717" y="64"/>
                    </a:lnTo>
                    <a:lnTo>
                      <a:pt x="718" y="60"/>
                    </a:lnTo>
                    <a:lnTo>
                      <a:pt x="722" y="58"/>
                    </a:lnTo>
                    <a:lnTo>
                      <a:pt x="724" y="55"/>
                    </a:lnTo>
                    <a:lnTo>
                      <a:pt x="725" y="55"/>
                    </a:lnTo>
                    <a:lnTo>
                      <a:pt x="726" y="55"/>
                    </a:lnTo>
                    <a:lnTo>
                      <a:pt x="730" y="57"/>
                    </a:lnTo>
                    <a:lnTo>
                      <a:pt x="734" y="55"/>
                    </a:lnTo>
                    <a:lnTo>
                      <a:pt x="738" y="54"/>
                    </a:lnTo>
                    <a:lnTo>
                      <a:pt x="741" y="55"/>
                    </a:lnTo>
                    <a:lnTo>
                      <a:pt x="743" y="55"/>
                    </a:lnTo>
                    <a:lnTo>
                      <a:pt x="744" y="56"/>
                    </a:lnTo>
                    <a:lnTo>
                      <a:pt x="748" y="54"/>
                    </a:lnTo>
                    <a:lnTo>
                      <a:pt x="749" y="54"/>
                    </a:lnTo>
                    <a:close/>
                    <a:moveTo>
                      <a:pt x="1109" y="66"/>
                    </a:moveTo>
                    <a:lnTo>
                      <a:pt x="1108" y="67"/>
                    </a:lnTo>
                    <a:lnTo>
                      <a:pt x="1105" y="66"/>
                    </a:lnTo>
                    <a:lnTo>
                      <a:pt x="1105" y="65"/>
                    </a:lnTo>
                    <a:lnTo>
                      <a:pt x="1107" y="61"/>
                    </a:lnTo>
                    <a:lnTo>
                      <a:pt x="1109" y="58"/>
                    </a:lnTo>
                    <a:lnTo>
                      <a:pt x="1107" y="57"/>
                    </a:lnTo>
                    <a:lnTo>
                      <a:pt x="1106" y="55"/>
                    </a:lnTo>
                    <a:lnTo>
                      <a:pt x="1106" y="53"/>
                    </a:lnTo>
                    <a:lnTo>
                      <a:pt x="1107" y="48"/>
                    </a:lnTo>
                    <a:lnTo>
                      <a:pt x="1109" y="48"/>
                    </a:lnTo>
                    <a:lnTo>
                      <a:pt x="1111" y="50"/>
                    </a:lnTo>
                    <a:lnTo>
                      <a:pt x="1112" y="54"/>
                    </a:lnTo>
                    <a:lnTo>
                      <a:pt x="1113" y="57"/>
                    </a:lnTo>
                    <a:lnTo>
                      <a:pt x="1110" y="61"/>
                    </a:lnTo>
                    <a:lnTo>
                      <a:pt x="1109" y="66"/>
                    </a:lnTo>
                    <a:close/>
                    <a:moveTo>
                      <a:pt x="45" y="24"/>
                    </a:moveTo>
                    <a:lnTo>
                      <a:pt x="50" y="24"/>
                    </a:lnTo>
                    <a:lnTo>
                      <a:pt x="58" y="22"/>
                    </a:lnTo>
                    <a:lnTo>
                      <a:pt x="62" y="23"/>
                    </a:lnTo>
                    <a:lnTo>
                      <a:pt x="66" y="24"/>
                    </a:lnTo>
                    <a:lnTo>
                      <a:pt x="70" y="25"/>
                    </a:lnTo>
                    <a:lnTo>
                      <a:pt x="79" y="24"/>
                    </a:lnTo>
                    <a:lnTo>
                      <a:pt x="81" y="24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8" y="31"/>
                    </a:lnTo>
                    <a:lnTo>
                      <a:pt x="95" y="36"/>
                    </a:lnTo>
                    <a:lnTo>
                      <a:pt x="97" y="40"/>
                    </a:lnTo>
                    <a:lnTo>
                      <a:pt x="98" y="44"/>
                    </a:lnTo>
                    <a:lnTo>
                      <a:pt x="99" y="45"/>
                    </a:lnTo>
                    <a:lnTo>
                      <a:pt x="107" y="53"/>
                    </a:lnTo>
                    <a:lnTo>
                      <a:pt x="108" y="56"/>
                    </a:lnTo>
                    <a:lnTo>
                      <a:pt x="107" y="60"/>
                    </a:lnTo>
                    <a:lnTo>
                      <a:pt x="109" y="64"/>
                    </a:lnTo>
                    <a:lnTo>
                      <a:pt x="117" y="67"/>
                    </a:lnTo>
                    <a:lnTo>
                      <a:pt x="121" y="70"/>
                    </a:lnTo>
                    <a:lnTo>
                      <a:pt x="122" y="71"/>
                    </a:lnTo>
                    <a:lnTo>
                      <a:pt x="123" y="73"/>
                    </a:lnTo>
                    <a:lnTo>
                      <a:pt x="125" y="75"/>
                    </a:lnTo>
                    <a:lnTo>
                      <a:pt x="129" y="77"/>
                    </a:lnTo>
                    <a:lnTo>
                      <a:pt x="139" y="82"/>
                    </a:lnTo>
                    <a:lnTo>
                      <a:pt x="152" y="91"/>
                    </a:lnTo>
                    <a:lnTo>
                      <a:pt x="159" y="96"/>
                    </a:lnTo>
                    <a:lnTo>
                      <a:pt x="165" y="102"/>
                    </a:lnTo>
                    <a:lnTo>
                      <a:pt x="167" y="106"/>
                    </a:lnTo>
                    <a:lnTo>
                      <a:pt x="169" y="109"/>
                    </a:lnTo>
                    <a:lnTo>
                      <a:pt x="173" y="114"/>
                    </a:lnTo>
                    <a:lnTo>
                      <a:pt x="179" y="121"/>
                    </a:lnTo>
                    <a:lnTo>
                      <a:pt x="181" y="122"/>
                    </a:lnTo>
                    <a:lnTo>
                      <a:pt x="182" y="125"/>
                    </a:lnTo>
                    <a:lnTo>
                      <a:pt x="184" y="128"/>
                    </a:lnTo>
                    <a:lnTo>
                      <a:pt x="187" y="130"/>
                    </a:lnTo>
                    <a:lnTo>
                      <a:pt x="190" y="132"/>
                    </a:lnTo>
                    <a:lnTo>
                      <a:pt x="192" y="133"/>
                    </a:lnTo>
                    <a:lnTo>
                      <a:pt x="197" y="137"/>
                    </a:lnTo>
                    <a:lnTo>
                      <a:pt x="199" y="139"/>
                    </a:lnTo>
                    <a:lnTo>
                      <a:pt x="199" y="135"/>
                    </a:lnTo>
                    <a:lnTo>
                      <a:pt x="197" y="132"/>
                    </a:lnTo>
                    <a:lnTo>
                      <a:pt x="197" y="130"/>
                    </a:lnTo>
                    <a:lnTo>
                      <a:pt x="197" y="128"/>
                    </a:lnTo>
                    <a:lnTo>
                      <a:pt x="199" y="127"/>
                    </a:lnTo>
                    <a:lnTo>
                      <a:pt x="201" y="127"/>
                    </a:lnTo>
                    <a:lnTo>
                      <a:pt x="205" y="128"/>
                    </a:lnTo>
                    <a:lnTo>
                      <a:pt x="211" y="133"/>
                    </a:lnTo>
                    <a:lnTo>
                      <a:pt x="214" y="136"/>
                    </a:lnTo>
                    <a:lnTo>
                      <a:pt x="216" y="141"/>
                    </a:lnTo>
                    <a:lnTo>
                      <a:pt x="218" y="145"/>
                    </a:lnTo>
                    <a:lnTo>
                      <a:pt x="220" y="147"/>
                    </a:lnTo>
                    <a:lnTo>
                      <a:pt x="224" y="148"/>
                    </a:lnTo>
                    <a:lnTo>
                      <a:pt x="227" y="149"/>
                    </a:lnTo>
                    <a:lnTo>
                      <a:pt x="231" y="150"/>
                    </a:lnTo>
                    <a:lnTo>
                      <a:pt x="239" y="156"/>
                    </a:lnTo>
                    <a:lnTo>
                      <a:pt x="242" y="159"/>
                    </a:lnTo>
                    <a:lnTo>
                      <a:pt x="244" y="163"/>
                    </a:lnTo>
                    <a:lnTo>
                      <a:pt x="245" y="167"/>
                    </a:lnTo>
                    <a:lnTo>
                      <a:pt x="246" y="171"/>
                    </a:lnTo>
                    <a:lnTo>
                      <a:pt x="247" y="172"/>
                    </a:lnTo>
                    <a:lnTo>
                      <a:pt x="252" y="177"/>
                    </a:lnTo>
                    <a:lnTo>
                      <a:pt x="255" y="179"/>
                    </a:lnTo>
                    <a:lnTo>
                      <a:pt x="258" y="180"/>
                    </a:lnTo>
                    <a:lnTo>
                      <a:pt x="268" y="182"/>
                    </a:lnTo>
                    <a:lnTo>
                      <a:pt x="272" y="183"/>
                    </a:lnTo>
                    <a:lnTo>
                      <a:pt x="275" y="186"/>
                    </a:lnTo>
                    <a:lnTo>
                      <a:pt x="276" y="189"/>
                    </a:lnTo>
                    <a:lnTo>
                      <a:pt x="274" y="192"/>
                    </a:lnTo>
                    <a:lnTo>
                      <a:pt x="266" y="196"/>
                    </a:lnTo>
                    <a:lnTo>
                      <a:pt x="258" y="199"/>
                    </a:lnTo>
                    <a:lnTo>
                      <a:pt x="266" y="198"/>
                    </a:lnTo>
                    <a:lnTo>
                      <a:pt x="270" y="197"/>
                    </a:lnTo>
                    <a:lnTo>
                      <a:pt x="274" y="195"/>
                    </a:lnTo>
                    <a:lnTo>
                      <a:pt x="277" y="193"/>
                    </a:lnTo>
                    <a:lnTo>
                      <a:pt x="283" y="189"/>
                    </a:lnTo>
                    <a:lnTo>
                      <a:pt x="285" y="189"/>
                    </a:lnTo>
                    <a:lnTo>
                      <a:pt x="288" y="189"/>
                    </a:lnTo>
                    <a:lnTo>
                      <a:pt x="290" y="190"/>
                    </a:lnTo>
                    <a:lnTo>
                      <a:pt x="294" y="193"/>
                    </a:lnTo>
                    <a:lnTo>
                      <a:pt x="297" y="196"/>
                    </a:lnTo>
                    <a:lnTo>
                      <a:pt x="300" y="200"/>
                    </a:lnTo>
                    <a:lnTo>
                      <a:pt x="301" y="205"/>
                    </a:lnTo>
                    <a:lnTo>
                      <a:pt x="298" y="207"/>
                    </a:lnTo>
                    <a:lnTo>
                      <a:pt x="294" y="209"/>
                    </a:lnTo>
                    <a:lnTo>
                      <a:pt x="289" y="213"/>
                    </a:lnTo>
                    <a:lnTo>
                      <a:pt x="288" y="215"/>
                    </a:lnTo>
                    <a:lnTo>
                      <a:pt x="289" y="216"/>
                    </a:lnTo>
                    <a:lnTo>
                      <a:pt x="288" y="219"/>
                    </a:lnTo>
                    <a:lnTo>
                      <a:pt x="291" y="221"/>
                    </a:lnTo>
                    <a:lnTo>
                      <a:pt x="291" y="223"/>
                    </a:lnTo>
                    <a:lnTo>
                      <a:pt x="289" y="225"/>
                    </a:lnTo>
                    <a:lnTo>
                      <a:pt x="289" y="227"/>
                    </a:lnTo>
                    <a:lnTo>
                      <a:pt x="292" y="233"/>
                    </a:lnTo>
                    <a:lnTo>
                      <a:pt x="294" y="234"/>
                    </a:lnTo>
                    <a:lnTo>
                      <a:pt x="299" y="237"/>
                    </a:lnTo>
                    <a:lnTo>
                      <a:pt x="307" y="241"/>
                    </a:lnTo>
                    <a:lnTo>
                      <a:pt x="311" y="242"/>
                    </a:lnTo>
                    <a:lnTo>
                      <a:pt x="316" y="243"/>
                    </a:lnTo>
                    <a:lnTo>
                      <a:pt x="318" y="243"/>
                    </a:lnTo>
                    <a:lnTo>
                      <a:pt x="321" y="243"/>
                    </a:lnTo>
                    <a:lnTo>
                      <a:pt x="322" y="244"/>
                    </a:lnTo>
                    <a:lnTo>
                      <a:pt x="324" y="250"/>
                    </a:lnTo>
                    <a:lnTo>
                      <a:pt x="324" y="254"/>
                    </a:lnTo>
                    <a:lnTo>
                      <a:pt x="325" y="262"/>
                    </a:lnTo>
                    <a:lnTo>
                      <a:pt x="327" y="266"/>
                    </a:lnTo>
                    <a:lnTo>
                      <a:pt x="327" y="270"/>
                    </a:lnTo>
                    <a:lnTo>
                      <a:pt x="329" y="274"/>
                    </a:lnTo>
                    <a:lnTo>
                      <a:pt x="332" y="276"/>
                    </a:lnTo>
                    <a:lnTo>
                      <a:pt x="336" y="278"/>
                    </a:lnTo>
                    <a:lnTo>
                      <a:pt x="338" y="279"/>
                    </a:lnTo>
                    <a:lnTo>
                      <a:pt x="338" y="282"/>
                    </a:lnTo>
                    <a:lnTo>
                      <a:pt x="338" y="284"/>
                    </a:lnTo>
                    <a:lnTo>
                      <a:pt x="336" y="286"/>
                    </a:lnTo>
                    <a:lnTo>
                      <a:pt x="332" y="290"/>
                    </a:lnTo>
                    <a:lnTo>
                      <a:pt x="331" y="291"/>
                    </a:lnTo>
                    <a:lnTo>
                      <a:pt x="331" y="295"/>
                    </a:lnTo>
                    <a:lnTo>
                      <a:pt x="331" y="297"/>
                    </a:lnTo>
                    <a:lnTo>
                      <a:pt x="333" y="297"/>
                    </a:lnTo>
                    <a:lnTo>
                      <a:pt x="334" y="296"/>
                    </a:lnTo>
                    <a:lnTo>
                      <a:pt x="339" y="291"/>
                    </a:lnTo>
                    <a:lnTo>
                      <a:pt x="341" y="290"/>
                    </a:lnTo>
                    <a:lnTo>
                      <a:pt x="343" y="289"/>
                    </a:lnTo>
                    <a:lnTo>
                      <a:pt x="345" y="289"/>
                    </a:lnTo>
                    <a:lnTo>
                      <a:pt x="354" y="289"/>
                    </a:lnTo>
                    <a:lnTo>
                      <a:pt x="358" y="289"/>
                    </a:lnTo>
                    <a:lnTo>
                      <a:pt x="361" y="291"/>
                    </a:lnTo>
                    <a:lnTo>
                      <a:pt x="364" y="293"/>
                    </a:lnTo>
                    <a:lnTo>
                      <a:pt x="375" y="307"/>
                    </a:lnTo>
                    <a:lnTo>
                      <a:pt x="380" y="315"/>
                    </a:lnTo>
                    <a:lnTo>
                      <a:pt x="381" y="317"/>
                    </a:lnTo>
                    <a:lnTo>
                      <a:pt x="381" y="319"/>
                    </a:lnTo>
                    <a:lnTo>
                      <a:pt x="380" y="320"/>
                    </a:lnTo>
                    <a:lnTo>
                      <a:pt x="375" y="325"/>
                    </a:lnTo>
                    <a:lnTo>
                      <a:pt x="375" y="327"/>
                    </a:lnTo>
                    <a:lnTo>
                      <a:pt x="373" y="333"/>
                    </a:lnTo>
                    <a:lnTo>
                      <a:pt x="374" y="337"/>
                    </a:lnTo>
                    <a:lnTo>
                      <a:pt x="375" y="338"/>
                    </a:lnTo>
                    <a:lnTo>
                      <a:pt x="376" y="340"/>
                    </a:lnTo>
                    <a:lnTo>
                      <a:pt x="376" y="342"/>
                    </a:lnTo>
                    <a:lnTo>
                      <a:pt x="373" y="350"/>
                    </a:lnTo>
                    <a:lnTo>
                      <a:pt x="373" y="352"/>
                    </a:lnTo>
                    <a:lnTo>
                      <a:pt x="375" y="365"/>
                    </a:lnTo>
                    <a:lnTo>
                      <a:pt x="375" y="369"/>
                    </a:lnTo>
                    <a:lnTo>
                      <a:pt x="375" y="374"/>
                    </a:lnTo>
                    <a:lnTo>
                      <a:pt x="375" y="381"/>
                    </a:lnTo>
                    <a:lnTo>
                      <a:pt x="372" y="405"/>
                    </a:lnTo>
                    <a:lnTo>
                      <a:pt x="372" y="406"/>
                    </a:lnTo>
                    <a:lnTo>
                      <a:pt x="370" y="410"/>
                    </a:lnTo>
                    <a:lnTo>
                      <a:pt x="367" y="410"/>
                    </a:lnTo>
                    <a:lnTo>
                      <a:pt x="365" y="409"/>
                    </a:lnTo>
                    <a:lnTo>
                      <a:pt x="364" y="408"/>
                    </a:lnTo>
                    <a:lnTo>
                      <a:pt x="363" y="406"/>
                    </a:lnTo>
                    <a:lnTo>
                      <a:pt x="362" y="405"/>
                    </a:lnTo>
                    <a:lnTo>
                      <a:pt x="356" y="400"/>
                    </a:lnTo>
                    <a:lnTo>
                      <a:pt x="354" y="401"/>
                    </a:lnTo>
                    <a:lnTo>
                      <a:pt x="348" y="406"/>
                    </a:lnTo>
                    <a:lnTo>
                      <a:pt x="347" y="407"/>
                    </a:lnTo>
                    <a:lnTo>
                      <a:pt x="345" y="406"/>
                    </a:lnTo>
                    <a:lnTo>
                      <a:pt x="341" y="405"/>
                    </a:lnTo>
                    <a:lnTo>
                      <a:pt x="331" y="399"/>
                    </a:lnTo>
                    <a:lnTo>
                      <a:pt x="330" y="401"/>
                    </a:lnTo>
                    <a:lnTo>
                      <a:pt x="330" y="403"/>
                    </a:lnTo>
                    <a:lnTo>
                      <a:pt x="332" y="410"/>
                    </a:lnTo>
                    <a:lnTo>
                      <a:pt x="333" y="412"/>
                    </a:lnTo>
                    <a:lnTo>
                      <a:pt x="331" y="413"/>
                    </a:lnTo>
                    <a:lnTo>
                      <a:pt x="330" y="413"/>
                    </a:lnTo>
                    <a:lnTo>
                      <a:pt x="326" y="409"/>
                    </a:lnTo>
                    <a:lnTo>
                      <a:pt x="322" y="405"/>
                    </a:lnTo>
                    <a:lnTo>
                      <a:pt x="317" y="400"/>
                    </a:lnTo>
                    <a:lnTo>
                      <a:pt x="314" y="397"/>
                    </a:lnTo>
                    <a:lnTo>
                      <a:pt x="311" y="395"/>
                    </a:lnTo>
                    <a:lnTo>
                      <a:pt x="303" y="384"/>
                    </a:lnTo>
                    <a:lnTo>
                      <a:pt x="301" y="382"/>
                    </a:lnTo>
                    <a:lnTo>
                      <a:pt x="288" y="375"/>
                    </a:lnTo>
                    <a:lnTo>
                      <a:pt x="285" y="373"/>
                    </a:lnTo>
                    <a:lnTo>
                      <a:pt x="282" y="370"/>
                    </a:lnTo>
                    <a:lnTo>
                      <a:pt x="278" y="367"/>
                    </a:lnTo>
                    <a:lnTo>
                      <a:pt x="271" y="362"/>
                    </a:lnTo>
                    <a:lnTo>
                      <a:pt x="257" y="351"/>
                    </a:lnTo>
                    <a:lnTo>
                      <a:pt x="252" y="345"/>
                    </a:lnTo>
                    <a:lnTo>
                      <a:pt x="245" y="335"/>
                    </a:lnTo>
                    <a:lnTo>
                      <a:pt x="243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17"/>
                    </a:lnTo>
                    <a:lnTo>
                      <a:pt x="218" y="308"/>
                    </a:lnTo>
                    <a:lnTo>
                      <a:pt x="216" y="304"/>
                    </a:lnTo>
                    <a:lnTo>
                      <a:pt x="214" y="302"/>
                    </a:lnTo>
                    <a:lnTo>
                      <a:pt x="211" y="299"/>
                    </a:lnTo>
                    <a:lnTo>
                      <a:pt x="208" y="297"/>
                    </a:lnTo>
                    <a:lnTo>
                      <a:pt x="201" y="288"/>
                    </a:lnTo>
                    <a:lnTo>
                      <a:pt x="200" y="285"/>
                    </a:lnTo>
                    <a:lnTo>
                      <a:pt x="198" y="281"/>
                    </a:lnTo>
                    <a:lnTo>
                      <a:pt x="198" y="274"/>
                    </a:lnTo>
                    <a:lnTo>
                      <a:pt x="185" y="252"/>
                    </a:lnTo>
                    <a:lnTo>
                      <a:pt x="182" y="245"/>
                    </a:lnTo>
                    <a:lnTo>
                      <a:pt x="179" y="235"/>
                    </a:lnTo>
                    <a:lnTo>
                      <a:pt x="178" y="234"/>
                    </a:lnTo>
                    <a:lnTo>
                      <a:pt x="171" y="226"/>
                    </a:lnTo>
                    <a:lnTo>
                      <a:pt x="169" y="223"/>
                    </a:lnTo>
                    <a:lnTo>
                      <a:pt x="166" y="220"/>
                    </a:lnTo>
                    <a:lnTo>
                      <a:pt x="163" y="217"/>
                    </a:lnTo>
                    <a:lnTo>
                      <a:pt x="159" y="208"/>
                    </a:lnTo>
                    <a:lnTo>
                      <a:pt x="157" y="205"/>
                    </a:lnTo>
                    <a:lnTo>
                      <a:pt x="154" y="203"/>
                    </a:lnTo>
                    <a:lnTo>
                      <a:pt x="145" y="199"/>
                    </a:lnTo>
                    <a:lnTo>
                      <a:pt x="142" y="197"/>
                    </a:lnTo>
                    <a:lnTo>
                      <a:pt x="139" y="194"/>
                    </a:lnTo>
                    <a:lnTo>
                      <a:pt x="137" y="191"/>
                    </a:lnTo>
                    <a:lnTo>
                      <a:pt x="135" y="183"/>
                    </a:lnTo>
                    <a:lnTo>
                      <a:pt x="131" y="171"/>
                    </a:lnTo>
                    <a:lnTo>
                      <a:pt x="126" y="154"/>
                    </a:lnTo>
                    <a:lnTo>
                      <a:pt x="123" y="147"/>
                    </a:lnTo>
                    <a:lnTo>
                      <a:pt x="119" y="142"/>
                    </a:lnTo>
                    <a:lnTo>
                      <a:pt x="118" y="140"/>
                    </a:lnTo>
                    <a:lnTo>
                      <a:pt x="101" y="130"/>
                    </a:lnTo>
                    <a:lnTo>
                      <a:pt x="98" y="129"/>
                    </a:lnTo>
                    <a:lnTo>
                      <a:pt x="95" y="128"/>
                    </a:lnTo>
                    <a:lnTo>
                      <a:pt x="91" y="127"/>
                    </a:lnTo>
                    <a:lnTo>
                      <a:pt x="88" y="124"/>
                    </a:lnTo>
                    <a:lnTo>
                      <a:pt x="86" y="120"/>
                    </a:lnTo>
                    <a:lnTo>
                      <a:pt x="86" y="113"/>
                    </a:lnTo>
                    <a:lnTo>
                      <a:pt x="85" y="109"/>
                    </a:lnTo>
                    <a:lnTo>
                      <a:pt x="84" y="107"/>
                    </a:lnTo>
                    <a:lnTo>
                      <a:pt x="77" y="103"/>
                    </a:lnTo>
                    <a:lnTo>
                      <a:pt x="74" y="99"/>
                    </a:lnTo>
                    <a:lnTo>
                      <a:pt x="72" y="95"/>
                    </a:lnTo>
                    <a:lnTo>
                      <a:pt x="70" y="92"/>
                    </a:lnTo>
                    <a:lnTo>
                      <a:pt x="62" y="82"/>
                    </a:lnTo>
                    <a:lnTo>
                      <a:pt x="59" y="79"/>
                    </a:lnTo>
                    <a:lnTo>
                      <a:pt x="56" y="77"/>
                    </a:lnTo>
                    <a:lnTo>
                      <a:pt x="46" y="75"/>
                    </a:lnTo>
                    <a:lnTo>
                      <a:pt x="44" y="73"/>
                    </a:lnTo>
                    <a:lnTo>
                      <a:pt x="39" y="68"/>
                    </a:lnTo>
                    <a:lnTo>
                      <a:pt x="36" y="64"/>
                    </a:lnTo>
                    <a:lnTo>
                      <a:pt x="28" y="58"/>
                    </a:lnTo>
                    <a:lnTo>
                      <a:pt x="13" y="44"/>
                    </a:lnTo>
                    <a:lnTo>
                      <a:pt x="10" y="40"/>
                    </a:lnTo>
                    <a:lnTo>
                      <a:pt x="8" y="37"/>
                    </a:lnTo>
                    <a:lnTo>
                      <a:pt x="6" y="3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5" y="11"/>
                    </a:lnTo>
                    <a:lnTo>
                      <a:pt x="19" y="12"/>
                    </a:lnTo>
                    <a:lnTo>
                      <a:pt x="22" y="14"/>
                    </a:lnTo>
                    <a:lnTo>
                      <a:pt x="29" y="20"/>
                    </a:lnTo>
                    <a:lnTo>
                      <a:pt x="33" y="22"/>
                    </a:lnTo>
                    <a:lnTo>
                      <a:pt x="37" y="23"/>
                    </a:lnTo>
                    <a:lnTo>
                      <a:pt x="45" y="24"/>
                    </a:lnTo>
                    <a:close/>
                    <a:moveTo>
                      <a:pt x="6" y="4"/>
                    </a:moveTo>
                    <a:lnTo>
                      <a:pt x="5" y="5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" name="Freeform 106">
                <a:extLst>
                  <a:ext uri="{FF2B5EF4-FFF2-40B4-BE49-F238E27FC236}">
                    <a16:creationId xmlns:a16="http://schemas.microsoft.com/office/drawing/2014/main" id="{4539FC12-7C8B-3007-A0E5-DBD90B53D5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3" y="2227"/>
                <a:ext cx="45" cy="67"/>
              </a:xfrm>
              <a:custGeom>
                <a:avLst/>
                <a:gdLst>
                  <a:gd name="T0" fmla="*/ 103 w 153"/>
                  <a:gd name="T1" fmla="*/ 30 h 229"/>
                  <a:gd name="T2" fmla="*/ 93 w 153"/>
                  <a:gd name="T3" fmla="*/ 40 h 229"/>
                  <a:gd name="T4" fmla="*/ 88 w 153"/>
                  <a:gd name="T5" fmla="*/ 43 h 229"/>
                  <a:gd name="T6" fmla="*/ 82 w 153"/>
                  <a:gd name="T7" fmla="*/ 52 h 229"/>
                  <a:gd name="T8" fmla="*/ 88 w 153"/>
                  <a:gd name="T9" fmla="*/ 66 h 229"/>
                  <a:gd name="T10" fmla="*/ 104 w 153"/>
                  <a:gd name="T11" fmla="*/ 75 h 229"/>
                  <a:gd name="T12" fmla="*/ 113 w 153"/>
                  <a:gd name="T13" fmla="*/ 69 h 229"/>
                  <a:gd name="T14" fmla="*/ 118 w 153"/>
                  <a:gd name="T15" fmla="*/ 58 h 229"/>
                  <a:gd name="T16" fmla="*/ 126 w 153"/>
                  <a:gd name="T17" fmla="*/ 70 h 229"/>
                  <a:gd name="T18" fmla="*/ 131 w 153"/>
                  <a:gd name="T19" fmla="*/ 79 h 229"/>
                  <a:gd name="T20" fmla="*/ 143 w 153"/>
                  <a:gd name="T21" fmla="*/ 77 h 229"/>
                  <a:gd name="T22" fmla="*/ 143 w 153"/>
                  <a:gd name="T23" fmla="*/ 82 h 229"/>
                  <a:gd name="T24" fmla="*/ 146 w 153"/>
                  <a:gd name="T25" fmla="*/ 98 h 229"/>
                  <a:gd name="T26" fmla="*/ 149 w 153"/>
                  <a:gd name="T27" fmla="*/ 119 h 229"/>
                  <a:gd name="T28" fmla="*/ 153 w 153"/>
                  <a:gd name="T29" fmla="*/ 146 h 229"/>
                  <a:gd name="T30" fmla="*/ 146 w 153"/>
                  <a:gd name="T31" fmla="*/ 168 h 229"/>
                  <a:gd name="T32" fmla="*/ 138 w 153"/>
                  <a:gd name="T33" fmla="*/ 188 h 229"/>
                  <a:gd name="T34" fmla="*/ 123 w 153"/>
                  <a:gd name="T35" fmla="*/ 190 h 229"/>
                  <a:gd name="T36" fmla="*/ 111 w 153"/>
                  <a:gd name="T37" fmla="*/ 191 h 229"/>
                  <a:gd name="T38" fmla="*/ 97 w 153"/>
                  <a:gd name="T39" fmla="*/ 200 h 229"/>
                  <a:gd name="T40" fmla="*/ 82 w 153"/>
                  <a:gd name="T41" fmla="*/ 209 h 229"/>
                  <a:gd name="T42" fmla="*/ 69 w 153"/>
                  <a:gd name="T43" fmla="*/ 206 h 229"/>
                  <a:gd name="T44" fmla="*/ 69 w 153"/>
                  <a:gd name="T45" fmla="*/ 216 h 229"/>
                  <a:gd name="T46" fmla="*/ 38 w 153"/>
                  <a:gd name="T47" fmla="*/ 228 h 229"/>
                  <a:gd name="T48" fmla="*/ 23 w 153"/>
                  <a:gd name="T49" fmla="*/ 229 h 229"/>
                  <a:gd name="T50" fmla="*/ 28 w 153"/>
                  <a:gd name="T51" fmla="*/ 217 h 229"/>
                  <a:gd name="T52" fmla="*/ 16 w 153"/>
                  <a:gd name="T53" fmla="*/ 214 h 229"/>
                  <a:gd name="T54" fmla="*/ 10 w 153"/>
                  <a:gd name="T55" fmla="*/ 212 h 229"/>
                  <a:gd name="T56" fmla="*/ 5 w 153"/>
                  <a:gd name="T57" fmla="*/ 201 h 229"/>
                  <a:gd name="T58" fmla="*/ 15 w 153"/>
                  <a:gd name="T59" fmla="*/ 191 h 229"/>
                  <a:gd name="T60" fmla="*/ 6 w 153"/>
                  <a:gd name="T61" fmla="*/ 184 h 229"/>
                  <a:gd name="T62" fmla="*/ 21 w 153"/>
                  <a:gd name="T63" fmla="*/ 185 h 229"/>
                  <a:gd name="T64" fmla="*/ 22 w 153"/>
                  <a:gd name="T65" fmla="*/ 173 h 229"/>
                  <a:gd name="T66" fmla="*/ 56 w 153"/>
                  <a:gd name="T67" fmla="*/ 160 h 229"/>
                  <a:gd name="T68" fmla="*/ 35 w 153"/>
                  <a:gd name="T69" fmla="*/ 164 h 229"/>
                  <a:gd name="T70" fmla="*/ 22 w 153"/>
                  <a:gd name="T71" fmla="*/ 166 h 229"/>
                  <a:gd name="T72" fmla="*/ 35 w 153"/>
                  <a:gd name="T73" fmla="*/ 148 h 229"/>
                  <a:gd name="T74" fmla="*/ 44 w 153"/>
                  <a:gd name="T75" fmla="*/ 134 h 229"/>
                  <a:gd name="T76" fmla="*/ 47 w 153"/>
                  <a:gd name="T77" fmla="*/ 128 h 229"/>
                  <a:gd name="T78" fmla="*/ 28 w 153"/>
                  <a:gd name="T79" fmla="*/ 126 h 229"/>
                  <a:gd name="T80" fmla="*/ 20 w 153"/>
                  <a:gd name="T81" fmla="*/ 123 h 229"/>
                  <a:gd name="T82" fmla="*/ 10 w 153"/>
                  <a:gd name="T83" fmla="*/ 118 h 229"/>
                  <a:gd name="T84" fmla="*/ 11 w 153"/>
                  <a:gd name="T85" fmla="*/ 108 h 229"/>
                  <a:gd name="T86" fmla="*/ 17 w 153"/>
                  <a:gd name="T87" fmla="*/ 103 h 229"/>
                  <a:gd name="T88" fmla="*/ 28 w 153"/>
                  <a:gd name="T89" fmla="*/ 92 h 229"/>
                  <a:gd name="T90" fmla="*/ 18 w 153"/>
                  <a:gd name="T91" fmla="*/ 83 h 229"/>
                  <a:gd name="T92" fmla="*/ 14 w 153"/>
                  <a:gd name="T93" fmla="*/ 72 h 229"/>
                  <a:gd name="T94" fmla="*/ 16 w 153"/>
                  <a:gd name="T95" fmla="*/ 67 h 229"/>
                  <a:gd name="T96" fmla="*/ 43 w 153"/>
                  <a:gd name="T97" fmla="*/ 70 h 229"/>
                  <a:gd name="T98" fmla="*/ 63 w 153"/>
                  <a:gd name="T99" fmla="*/ 69 h 229"/>
                  <a:gd name="T100" fmla="*/ 67 w 153"/>
                  <a:gd name="T101" fmla="*/ 56 h 229"/>
                  <a:gd name="T102" fmla="*/ 79 w 153"/>
                  <a:gd name="T103" fmla="*/ 44 h 229"/>
                  <a:gd name="T104" fmla="*/ 65 w 153"/>
                  <a:gd name="T105" fmla="*/ 36 h 229"/>
                  <a:gd name="T106" fmla="*/ 70 w 153"/>
                  <a:gd name="T107" fmla="*/ 21 h 229"/>
                  <a:gd name="T108" fmla="*/ 83 w 153"/>
                  <a:gd name="T109" fmla="*/ 11 h 229"/>
                  <a:gd name="T110" fmla="*/ 95 w 153"/>
                  <a:gd name="T111" fmla="*/ 7 h 229"/>
                  <a:gd name="T112" fmla="*/ 98 w 153"/>
                  <a:gd name="T113" fmla="*/ 17 h 229"/>
                  <a:gd name="T114" fmla="*/ 102 w 153"/>
                  <a:gd name="T115" fmla="*/ 20 h 229"/>
                  <a:gd name="T116" fmla="*/ 103 w 153"/>
                  <a:gd name="T117" fmla="*/ 5 h 229"/>
                  <a:gd name="T118" fmla="*/ 113 w 153"/>
                  <a:gd name="T119" fmla="*/ 4 h 229"/>
                  <a:gd name="T120" fmla="*/ 111 w 153"/>
                  <a:gd name="T121" fmla="*/ 17 h 229"/>
                  <a:gd name="T122" fmla="*/ 4 w 153"/>
                  <a:gd name="T123" fmla="*/ 84 h 229"/>
                  <a:gd name="T124" fmla="*/ 15 w 153"/>
                  <a:gd name="T125" fmla="*/ 8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3" h="229">
                    <a:moveTo>
                      <a:pt x="111" y="17"/>
                    </a:moveTo>
                    <a:lnTo>
                      <a:pt x="105" y="21"/>
                    </a:lnTo>
                    <a:lnTo>
                      <a:pt x="105" y="22"/>
                    </a:lnTo>
                    <a:lnTo>
                      <a:pt x="103" y="28"/>
                    </a:lnTo>
                    <a:lnTo>
                      <a:pt x="103" y="30"/>
                    </a:lnTo>
                    <a:lnTo>
                      <a:pt x="101" y="33"/>
                    </a:lnTo>
                    <a:lnTo>
                      <a:pt x="99" y="37"/>
                    </a:lnTo>
                    <a:lnTo>
                      <a:pt x="97" y="38"/>
                    </a:lnTo>
                    <a:lnTo>
                      <a:pt x="94" y="39"/>
                    </a:lnTo>
                    <a:lnTo>
                      <a:pt x="93" y="40"/>
                    </a:lnTo>
                    <a:lnTo>
                      <a:pt x="91" y="40"/>
                    </a:lnTo>
                    <a:lnTo>
                      <a:pt x="88" y="40"/>
                    </a:lnTo>
                    <a:lnTo>
                      <a:pt x="87" y="41"/>
                    </a:lnTo>
                    <a:lnTo>
                      <a:pt x="87" y="42"/>
                    </a:lnTo>
                    <a:lnTo>
                      <a:pt x="88" y="43"/>
                    </a:lnTo>
                    <a:lnTo>
                      <a:pt x="90" y="44"/>
                    </a:lnTo>
                    <a:lnTo>
                      <a:pt x="92" y="46"/>
                    </a:lnTo>
                    <a:lnTo>
                      <a:pt x="92" y="47"/>
                    </a:lnTo>
                    <a:lnTo>
                      <a:pt x="91" y="49"/>
                    </a:lnTo>
                    <a:lnTo>
                      <a:pt x="82" y="52"/>
                    </a:lnTo>
                    <a:lnTo>
                      <a:pt x="79" y="54"/>
                    </a:lnTo>
                    <a:lnTo>
                      <a:pt x="78" y="56"/>
                    </a:lnTo>
                    <a:lnTo>
                      <a:pt x="79" y="58"/>
                    </a:lnTo>
                    <a:lnTo>
                      <a:pt x="86" y="65"/>
                    </a:lnTo>
                    <a:lnTo>
                      <a:pt x="88" y="66"/>
                    </a:lnTo>
                    <a:lnTo>
                      <a:pt x="89" y="70"/>
                    </a:lnTo>
                    <a:lnTo>
                      <a:pt x="95" y="72"/>
                    </a:lnTo>
                    <a:lnTo>
                      <a:pt x="97" y="74"/>
                    </a:lnTo>
                    <a:lnTo>
                      <a:pt x="100" y="75"/>
                    </a:lnTo>
                    <a:lnTo>
                      <a:pt x="104" y="75"/>
                    </a:lnTo>
                    <a:lnTo>
                      <a:pt x="106" y="76"/>
                    </a:lnTo>
                    <a:lnTo>
                      <a:pt x="107" y="75"/>
                    </a:lnTo>
                    <a:lnTo>
                      <a:pt x="108" y="74"/>
                    </a:lnTo>
                    <a:lnTo>
                      <a:pt x="112" y="70"/>
                    </a:lnTo>
                    <a:lnTo>
                      <a:pt x="113" y="69"/>
                    </a:lnTo>
                    <a:lnTo>
                      <a:pt x="112" y="66"/>
                    </a:lnTo>
                    <a:lnTo>
                      <a:pt x="112" y="65"/>
                    </a:lnTo>
                    <a:lnTo>
                      <a:pt x="114" y="62"/>
                    </a:lnTo>
                    <a:lnTo>
                      <a:pt x="117" y="58"/>
                    </a:lnTo>
                    <a:lnTo>
                      <a:pt x="118" y="58"/>
                    </a:lnTo>
                    <a:lnTo>
                      <a:pt x="121" y="60"/>
                    </a:lnTo>
                    <a:lnTo>
                      <a:pt x="123" y="63"/>
                    </a:lnTo>
                    <a:lnTo>
                      <a:pt x="123" y="65"/>
                    </a:lnTo>
                    <a:lnTo>
                      <a:pt x="124" y="67"/>
                    </a:lnTo>
                    <a:lnTo>
                      <a:pt x="126" y="70"/>
                    </a:lnTo>
                    <a:lnTo>
                      <a:pt x="127" y="71"/>
                    </a:lnTo>
                    <a:lnTo>
                      <a:pt x="130" y="72"/>
                    </a:lnTo>
                    <a:lnTo>
                      <a:pt x="131" y="73"/>
                    </a:lnTo>
                    <a:lnTo>
                      <a:pt x="130" y="78"/>
                    </a:lnTo>
                    <a:lnTo>
                      <a:pt x="131" y="79"/>
                    </a:lnTo>
                    <a:lnTo>
                      <a:pt x="135" y="79"/>
                    </a:lnTo>
                    <a:lnTo>
                      <a:pt x="138" y="79"/>
                    </a:lnTo>
                    <a:lnTo>
                      <a:pt x="140" y="79"/>
                    </a:lnTo>
                    <a:lnTo>
                      <a:pt x="141" y="78"/>
                    </a:lnTo>
                    <a:lnTo>
                      <a:pt x="143" y="77"/>
                    </a:lnTo>
                    <a:lnTo>
                      <a:pt x="146" y="78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6" y="83"/>
                    </a:lnTo>
                    <a:lnTo>
                      <a:pt x="143" y="82"/>
                    </a:lnTo>
                    <a:lnTo>
                      <a:pt x="142" y="84"/>
                    </a:lnTo>
                    <a:lnTo>
                      <a:pt x="142" y="86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6" y="98"/>
                    </a:lnTo>
                    <a:lnTo>
                      <a:pt x="147" y="104"/>
                    </a:lnTo>
                    <a:lnTo>
                      <a:pt x="149" y="108"/>
                    </a:lnTo>
                    <a:lnTo>
                      <a:pt x="149" y="112"/>
                    </a:lnTo>
                    <a:lnTo>
                      <a:pt x="149" y="115"/>
                    </a:lnTo>
                    <a:lnTo>
                      <a:pt x="149" y="119"/>
                    </a:lnTo>
                    <a:lnTo>
                      <a:pt x="148" y="120"/>
                    </a:lnTo>
                    <a:lnTo>
                      <a:pt x="149" y="124"/>
                    </a:lnTo>
                    <a:lnTo>
                      <a:pt x="151" y="132"/>
                    </a:lnTo>
                    <a:lnTo>
                      <a:pt x="152" y="136"/>
                    </a:lnTo>
                    <a:lnTo>
                      <a:pt x="153" y="146"/>
                    </a:lnTo>
                    <a:lnTo>
                      <a:pt x="151" y="149"/>
                    </a:lnTo>
                    <a:lnTo>
                      <a:pt x="149" y="153"/>
                    </a:lnTo>
                    <a:lnTo>
                      <a:pt x="148" y="157"/>
                    </a:lnTo>
                    <a:lnTo>
                      <a:pt x="147" y="161"/>
                    </a:lnTo>
                    <a:lnTo>
                      <a:pt x="146" y="168"/>
                    </a:lnTo>
                    <a:lnTo>
                      <a:pt x="142" y="176"/>
                    </a:lnTo>
                    <a:lnTo>
                      <a:pt x="140" y="178"/>
                    </a:lnTo>
                    <a:lnTo>
                      <a:pt x="137" y="179"/>
                    </a:lnTo>
                    <a:lnTo>
                      <a:pt x="142" y="185"/>
                    </a:lnTo>
                    <a:lnTo>
                      <a:pt x="138" y="188"/>
                    </a:lnTo>
                    <a:lnTo>
                      <a:pt x="134" y="188"/>
                    </a:lnTo>
                    <a:lnTo>
                      <a:pt x="129" y="187"/>
                    </a:lnTo>
                    <a:lnTo>
                      <a:pt x="126" y="187"/>
                    </a:lnTo>
                    <a:lnTo>
                      <a:pt x="124" y="189"/>
                    </a:lnTo>
                    <a:lnTo>
                      <a:pt x="123" y="190"/>
                    </a:lnTo>
                    <a:lnTo>
                      <a:pt x="122" y="190"/>
                    </a:lnTo>
                    <a:lnTo>
                      <a:pt x="120" y="185"/>
                    </a:lnTo>
                    <a:lnTo>
                      <a:pt x="119" y="190"/>
                    </a:lnTo>
                    <a:lnTo>
                      <a:pt x="116" y="191"/>
                    </a:lnTo>
                    <a:lnTo>
                      <a:pt x="111" y="191"/>
                    </a:lnTo>
                    <a:lnTo>
                      <a:pt x="103" y="192"/>
                    </a:lnTo>
                    <a:lnTo>
                      <a:pt x="100" y="194"/>
                    </a:lnTo>
                    <a:lnTo>
                      <a:pt x="99" y="196"/>
                    </a:lnTo>
                    <a:lnTo>
                      <a:pt x="98" y="198"/>
                    </a:lnTo>
                    <a:lnTo>
                      <a:pt x="97" y="200"/>
                    </a:lnTo>
                    <a:lnTo>
                      <a:pt x="95" y="200"/>
                    </a:lnTo>
                    <a:lnTo>
                      <a:pt x="89" y="202"/>
                    </a:lnTo>
                    <a:lnTo>
                      <a:pt x="88" y="203"/>
                    </a:lnTo>
                    <a:lnTo>
                      <a:pt x="85" y="207"/>
                    </a:lnTo>
                    <a:lnTo>
                      <a:pt x="82" y="209"/>
                    </a:lnTo>
                    <a:lnTo>
                      <a:pt x="78" y="210"/>
                    </a:lnTo>
                    <a:lnTo>
                      <a:pt x="76" y="207"/>
                    </a:lnTo>
                    <a:lnTo>
                      <a:pt x="75" y="206"/>
                    </a:lnTo>
                    <a:lnTo>
                      <a:pt x="73" y="205"/>
                    </a:lnTo>
                    <a:lnTo>
                      <a:pt x="69" y="206"/>
                    </a:lnTo>
                    <a:lnTo>
                      <a:pt x="71" y="206"/>
                    </a:lnTo>
                    <a:lnTo>
                      <a:pt x="71" y="208"/>
                    </a:lnTo>
                    <a:lnTo>
                      <a:pt x="72" y="211"/>
                    </a:lnTo>
                    <a:lnTo>
                      <a:pt x="71" y="214"/>
                    </a:lnTo>
                    <a:lnTo>
                      <a:pt x="69" y="216"/>
                    </a:lnTo>
                    <a:lnTo>
                      <a:pt x="67" y="216"/>
                    </a:lnTo>
                    <a:lnTo>
                      <a:pt x="63" y="219"/>
                    </a:lnTo>
                    <a:lnTo>
                      <a:pt x="58" y="220"/>
                    </a:lnTo>
                    <a:lnTo>
                      <a:pt x="55" y="223"/>
                    </a:lnTo>
                    <a:lnTo>
                      <a:pt x="38" y="228"/>
                    </a:lnTo>
                    <a:lnTo>
                      <a:pt x="37" y="228"/>
                    </a:lnTo>
                    <a:lnTo>
                      <a:pt x="35" y="226"/>
                    </a:lnTo>
                    <a:lnTo>
                      <a:pt x="32" y="226"/>
                    </a:lnTo>
                    <a:lnTo>
                      <a:pt x="30" y="226"/>
                    </a:lnTo>
                    <a:lnTo>
                      <a:pt x="23" y="229"/>
                    </a:lnTo>
                    <a:lnTo>
                      <a:pt x="19" y="228"/>
                    </a:lnTo>
                    <a:lnTo>
                      <a:pt x="24" y="222"/>
                    </a:lnTo>
                    <a:lnTo>
                      <a:pt x="29" y="218"/>
                    </a:lnTo>
                    <a:lnTo>
                      <a:pt x="30" y="217"/>
                    </a:lnTo>
                    <a:lnTo>
                      <a:pt x="28" y="217"/>
                    </a:lnTo>
                    <a:lnTo>
                      <a:pt x="17" y="219"/>
                    </a:lnTo>
                    <a:lnTo>
                      <a:pt x="13" y="221"/>
                    </a:lnTo>
                    <a:lnTo>
                      <a:pt x="9" y="222"/>
                    </a:lnTo>
                    <a:lnTo>
                      <a:pt x="11" y="219"/>
                    </a:lnTo>
                    <a:lnTo>
                      <a:pt x="16" y="214"/>
                    </a:lnTo>
                    <a:lnTo>
                      <a:pt x="19" y="212"/>
                    </a:lnTo>
                    <a:lnTo>
                      <a:pt x="20" y="212"/>
                    </a:lnTo>
                    <a:lnTo>
                      <a:pt x="22" y="209"/>
                    </a:lnTo>
                    <a:lnTo>
                      <a:pt x="27" y="206"/>
                    </a:lnTo>
                    <a:lnTo>
                      <a:pt x="10" y="212"/>
                    </a:lnTo>
                    <a:lnTo>
                      <a:pt x="6" y="211"/>
                    </a:lnTo>
                    <a:lnTo>
                      <a:pt x="5" y="210"/>
                    </a:lnTo>
                    <a:lnTo>
                      <a:pt x="1" y="211"/>
                    </a:lnTo>
                    <a:lnTo>
                      <a:pt x="0" y="207"/>
                    </a:lnTo>
                    <a:lnTo>
                      <a:pt x="5" y="201"/>
                    </a:lnTo>
                    <a:lnTo>
                      <a:pt x="8" y="198"/>
                    </a:lnTo>
                    <a:lnTo>
                      <a:pt x="12" y="197"/>
                    </a:lnTo>
                    <a:lnTo>
                      <a:pt x="15" y="195"/>
                    </a:lnTo>
                    <a:lnTo>
                      <a:pt x="17" y="192"/>
                    </a:lnTo>
                    <a:lnTo>
                      <a:pt x="15" y="191"/>
                    </a:lnTo>
                    <a:lnTo>
                      <a:pt x="5" y="192"/>
                    </a:lnTo>
                    <a:lnTo>
                      <a:pt x="0" y="191"/>
                    </a:lnTo>
                    <a:lnTo>
                      <a:pt x="0" y="190"/>
                    </a:lnTo>
                    <a:lnTo>
                      <a:pt x="1" y="187"/>
                    </a:lnTo>
                    <a:lnTo>
                      <a:pt x="6" y="184"/>
                    </a:lnTo>
                    <a:lnTo>
                      <a:pt x="9" y="183"/>
                    </a:lnTo>
                    <a:lnTo>
                      <a:pt x="11" y="183"/>
                    </a:lnTo>
                    <a:lnTo>
                      <a:pt x="14" y="184"/>
                    </a:lnTo>
                    <a:lnTo>
                      <a:pt x="16" y="186"/>
                    </a:lnTo>
                    <a:lnTo>
                      <a:pt x="21" y="185"/>
                    </a:lnTo>
                    <a:lnTo>
                      <a:pt x="19" y="183"/>
                    </a:lnTo>
                    <a:lnTo>
                      <a:pt x="19" y="178"/>
                    </a:lnTo>
                    <a:lnTo>
                      <a:pt x="17" y="176"/>
                    </a:lnTo>
                    <a:lnTo>
                      <a:pt x="19" y="174"/>
                    </a:lnTo>
                    <a:lnTo>
                      <a:pt x="22" y="173"/>
                    </a:lnTo>
                    <a:lnTo>
                      <a:pt x="26" y="168"/>
                    </a:lnTo>
                    <a:lnTo>
                      <a:pt x="28" y="167"/>
                    </a:lnTo>
                    <a:lnTo>
                      <a:pt x="37" y="166"/>
                    </a:lnTo>
                    <a:lnTo>
                      <a:pt x="47" y="164"/>
                    </a:lnTo>
                    <a:lnTo>
                      <a:pt x="56" y="160"/>
                    </a:lnTo>
                    <a:lnTo>
                      <a:pt x="51" y="158"/>
                    </a:lnTo>
                    <a:lnTo>
                      <a:pt x="49" y="156"/>
                    </a:lnTo>
                    <a:lnTo>
                      <a:pt x="45" y="161"/>
                    </a:lnTo>
                    <a:lnTo>
                      <a:pt x="42" y="163"/>
                    </a:lnTo>
                    <a:lnTo>
                      <a:pt x="35" y="164"/>
                    </a:lnTo>
                    <a:lnTo>
                      <a:pt x="32" y="163"/>
                    </a:lnTo>
                    <a:lnTo>
                      <a:pt x="29" y="162"/>
                    </a:lnTo>
                    <a:lnTo>
                      <a:pt x="28" y="162"/>
                    </a:lnTo>
                    <a:lnTo>
                      <a:pt x="27" y="164"/>
                    </a:lnTo>
                    <a:lnTo>
                      <a:pt x="22" y="166"/>
                    </a:lnTo>
                    <a:lnTo>
                      <a:pt x="16" y="167"/>
                    </a:lnTo>
                    <a:lnTo>
                      <a:pt x="23" y="162"/>
                    </a:lnTo>
                    <a:lnTo>
                      <a:pt x="30" y="154"/>
                    </a:lnTo>
                    <a:lnTo>
                      <a:pt x="32" y="152"/>
                    </a:lnTo>
                    <a:lnTo>
                      <a:pt x="35" y="148"/>
                    </a:lnTo>
                    <a:lnTo>
                      <a:pt x="34" y="146"/>
                    </a:lnTo>
                    <a:lnTo>
                      <a:pt x="32" y="145"/>
                    </a:lnTo>
                    <a:lnTo>
                      <a:pt x="38" y="136"/>
                    </a:lnTo>
                    <a:lnTo>
                      <a:pt x="40" y="134"/>
                    </a:lnTo>
                    <a:lnTo>
                      <a:pt x="44" y="134"/>
                    </a:lnTo>
                    <a:lnTo>
                      <a:pt x="46" y="133"/>
                    </a:lnTo>
                    <a:lnTo>
                      <a:pt x="48" y="133"/>
                    </a:lnTo>
                    <a:lnTo>
                      <a:pt x="49" y="132"/>
                    </a:lnTo>
                    <a:lnTo>
                      <a:pt x="51" y="130"/>
                    </a:lnTo>
                    <a:lnTo>
                      <a:pt x="47" y="128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29" y="127"/>
                    </a:lnTo>
                    <a:lnTo>
                      <a:pt x="28" y="126"/>
                    </a:lnTo>
                    <a:lnTo>
                      <a:pt x="27" y="123"/>
                    </a:lnTo>
                    <a:lnTo>
                      <a:pt x="27" y="122"/>
                    </a:lnTo>
                    <a:lnTo>
                      <a:pt x="24" y="122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8" y="122"/>
                    </a:lnTo>
                    <a:lnTo>
                      <a:pt x="21" y="119"/>
                    </a:lnTo>
                    <a:lnTo>
                      <a:pt x="17" y="118"/>
                    </a:lnTo>
                    <a:lnTo>
                      <a:pt x="13" y="118"/>
                    </a:lnTo>
                    <a:lnTo>
                      <a:pt x="10" y="118"/>
                    </a:lnTo>
                    <a:lnTo>
                      <a:pt x="10" y="116"/>
                    </a:lnTo>
                    <a:lnTo>
                      <a:pt x="12" y="114"/>
                    </a:lnTo>
                    <a:lnTo>
                      <a:pt x="10" y="112"/>
                    </a:lnTo>
                    <a:lnTo>
                      <a:pt x="9" y="110"/>
                    </a:lnTo>
                    <a:lnTo>
                      <a:pt x="11" y="108"/>
                    </a:lnTo>
                    <a:lnTo>
                      <a:pt x="13" y="109"/>
                    </a:lnTo>
                    <a:lnTo>
                      <a:pt x="18" y="107"/>
                    </a:lnTo>
                    <a:lnTo>
                      <a:pt x="23" y="106"/>
                    </a:lnTo>
                    <a:lnTo>
                      <a:pt x="18" y="105"/>
                    </a:lnTo>
                    <a:lnTo>
                      <a:pt x="17" y="103"/>
                    </a:lnTo>
                    <a:lnTo>
                      <a:pt x="16" y="101"/>
                    </a:lnTo>
                    <a:lnTo>
                      <a:pt x="17" y="99"/>
                    </a:lnTo>
                    <a:lnTo>
                      <a:pt x="22" y="96"/>
                    </a:lnTo>
                    <a:lnTo>
                      <a:pt x="28" y="94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2" y="89"/>
                    </a:lnTo>
                    <a:lnTo>
                      <a:pt x="16" y="91"/>
                    </a:lnTo>
                    <a:lnTo>
                      <a:pt x="17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8" y="77"/>
                    </a:lnTo>
                    <a:lnTo>
                      <a:pt x="16" y="78"/>
                    </a:lnTo>
                    <a:lnTo>
                      <a:pt x="15" y="74"/>
                    </a:lnTo>
                    <a:lnTo>
                      <a:pt x="14" y="72"/>
                    </a:lnTo>
                    <a:lnTo>
                      <a:pt x="10" y="74"/>
                    </a:lnTo>
                    <a:lnTo>
                      <a:pt x="10" y="70"/>
                    </a:lnTo>
                    <a:lnTo>
                      <a:pt x="11" y="67"/>
                    </a:lnTo>
                    <a:lnTo>
                      <a:pt x="14" y="66"/>
                    </a:lnTo>
                    <a:lnTo>
                      <a:pt x="16" y="67"/>
                    </a:lnTo>
                    <a:lnTo>
                      <a:pt x="20" y="67"/>
                    </a:lnTo>
                    <a:lnTo>
                      <a:pt x="23" y="65"/>
                    </a:lnTo>
                    <a:lnTo>
                      <a:pt x="29" y="64"/>
                    </a:lnTo>
                    <a:lnTo>
                      <a:pt x="37" y="65"/>
                    </a:lnTo>
                    <a:lnTo>
                      <a:pt x="43" y="70"/>
                    </a:lnTo>
                    <a:lnTo>
                      <a:pt x="45" y="69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57" y="67"/>
                    </a:lnTo>
                    <a:lnTo>
                      <a:pt x="63" y="69"/>
                    </a:lnTo>
                    <a:lnTo>
                      <a:pt x="64" y="68"/>
                    </a:lnTo>
                    <a:lnTo>
                      <a:pt x="64" y="65"/>
                    </a:lnTo>
                    <a:lnTo>
                      <a:pt x="62" y="62"/>
                    </a:lnTo>
                    <a:lnTo>
                      <a:pt x="64" y="59"/>
                    </a:lnTo>
                    <a:lnTo>
                      <a:pt x="67" y="56"/>
                    </a:lnTo>
                    <a:lnTo>
                      <a:pt x="69" y="55"/>
                    </a:lnTo>
                    <a:lnTo>
                      <a:pt x="74" y="54"/>
                    </a:lnTo>
                    <a:lnTo>
                      <a:pt x="75" y="52"/>
                    </a:lnTo>
                    <a:lnTo>
                      <a:pt x="77" y="48"/>
                    </a:lnTo>
                    <a:lnTo>
                      <a:pt x="79" y="44"/>
                    </a:lnTo>
                    <a:lnTo>
                      <a:pt x="68" y="46"/>
                    </a:lnTo>
                    <a:lnTo>
                      <a:pt x="57" y="42"/>
                    </a:lnTo>
                    <a:lnTo>
                      <a:pt x="58" y="39"/>
                    </a:lnTo>
                    <a:lnTo>
                      <a:pt x="61" y="37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7" y="33"/>
                    </a:lnTo>
                    <a:lnTo>
                      <a:pt x="70" y="29"/>
                    </a:lnTo>
                    <a:lnTo>
                      <a:pt x="69" y="25"/>
                    </a:lnTo>
                    <a:lnTo>
                      <a:pt x="70" y="21"/>
                    </a:lnTo>
                    <a:lnTo>
                      <a:pt x="72" y="19"/>
                    </a:lnTo>
                    <a:lnTo>
                      <a:pt x="73" y="16"/>
                    </a:lnTo>
                    <a:lnTo>
                      <a:pt x="74" y="14"/>
                    </a:lnTo>
                    <a:lnTo>
                      <a:pt x="79" y="13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90" y="10"/>
                    </a:lnTo>
                    <a:lnTo>
                      <a:pt x="92" y="11"/>
                    </a:lnTo>
                    <a:lnTo>
                      <a:pt x="92" y="7"/>
                    </a:lnTo>
                    <a:lnTo>
                      <a:pt x="95" y="7"/>
                    </a:lnTo>
                    <a:lnTo>
                      <a:pt x="97" y="8"/>
                    </a:lnTo>
                    <a:lnTo>
                      <a:pt x="97" y="10"/>
                    </a:lnTo>
                    <a:lnTo>
                      <a:pt x="99" y="12"/>
                    </a:lnTo>
                    <a:lnTo>
                      <a:pt x="99" y="15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8" y="21"/>
                    </a:lnTo>
                    <a:lnTo>
                      <a:pt x="96" y="24"/>
                    </a:lnTo>
                    <a:lnTo>
                      <a:pt x="98" y="23"/>
                    </a:lnTo>
                    <a:lnTo>
                      <a:pt x="102" y="20"/>
                    </a:lnTo>
                    <a:lnTo>
                      <a:pt x="102" y="17"/>
                    </a:lnTo>
                    <a:lnTo>
                      <a:pt x="101" y="14"/>
                    </a:lnTo>
                    <a:lnTo>
                      <a:pt x="100" y="11"/>
                    </a:lnTo>
                    <a:lnTo>
                      <a:pt x="100" y="7"/>
                    </a:lnTo>
                    <a:lnTo>
                      <a:pt x="103" y="5"/>
                    </a:lnTo>
                    <a:lnTo>
                      <a:pt x="108" y="4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10" y="1"/>
                    </a:lnTo>
                    <a:lnTo>
                      <a:pt x="113" y="4"/>
                    </a:lnTo>
                    <a:lnTo>
                      <a:pt x="116" y="6"/>
                    </a:lnTo>
                    <a:lnTo>
                      <a:pt x="120" y="8"/>
                    </a:lnTo>
                    <a:lnTo>
                      <a:pt x="117" y="12"/>
                    </a:lnTo>
                    <a:lnTo>
                      <a:pt x="113" y="14"/>
                    </a:lnTo>
                    <a:lnTo>
                      <a:pt x="111" y="17"/>
                    </a:lnTo>
                    <a:close/>
                    <a:moveTo>
                      <a:pt x="15" y="88"/>
                    </a:moveTo>
                    <a:lnTo>
                      <a:pt x="15" y="90"/>
                    </a:lnTo>
                    <a:lnTo>
                      <a:pt x="12" y="88"/>
                    </a:lnTo>
                    <a:lnTo>
                      <a:pt x="11" y="85"/>
                    </a:lnTo>
                    <a:lnTo>
                      <a:pt x="4" y="84"/>
                    </a:lnTo>
                    <a:lnTo>
                      <a:pt x="7" y="82"/>
                    </a:lnTo>
                    <a:lnTo>
                      <a:pt x="8" y="83"/>
                    </a:lnTo>
                    <a:lnTo>
                      <a:pt x="14" y="83"/>
                    </a:lnTo>
                    <a:lnTo>
                      <a:pt x="15" y="84"/>
                    </a:lnTo>
                    <a:lnTo>
                      <a:pt x="15" y="8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" name="Freeform 107">
                <a:extLst>
                  <a:ext uri="{FF2B5EF4-FFF2-40B4-BE49-F238E27FC236}">
                    <a16:creationId xmlns:a16="http://schemas.microsoft.com/office/drawing/2014/main" id="{3B7981BE-4BD5-1961-39B4-3340AEF52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1" y="2547"/>
                <a:ext cx="17" cy="48"/>
              </a:xfrm>
              <a:custGeom>
                <a:avLst/>
                <a:gdLst>
                  <a:gd name="T0" fmla="*/ 52 w 58"/>
                  <a:gd name="T1" fmla="*/ 30 h 162"/>
                  <a:gd name="T2" fmla="*/ 47 w 58"/>
                  <a:gd name="T3" fmla="*/ 32 h 162"/>
                  <a:gd name="T4" fmla="*/ 46 w 58"/>
                  <a:gd name="T5" fmla="*/ 34 h 162"/>
                  <a:gd name="T6" fmla="*/ 43 w 58"/>
                  <a:gd name="T7" fmla="*/ 43 h 162"/>
                  <a:gd name="T8" fmla="*/ 40 w 58"/>
                  <a:gd name="T9" fmla="*/ 39 h 162"/>
                  <a:gd name="T10" fmla="*/ 37 w 58"/>
                  <a:gd name="T11" fmla="*/ 39 h 162"/>
                  <a:gd name="T12" fmla="*/ 28 w 58"/>
                  <a:gd name="T13" fmla="*/ 41 h 162"/>
                  <a:gd name="T14" fmla="*/ 26 w 58"/>
                  <a:gd name="T15" fmla="*/ 48 h 162"/>
                  <a:gd name="T16" fmla="*/ 25 w 58"/>
                  <a:gd name="T17" fmla="*/ 56 h 162"/>
                  <a:gd name="T18" fmla="*/ 26 w 58"/>
                  <a:gd name="T19" fmla="*/ 63 h 162"/>
                  <a:gd name="T20" fmla="*/ 24 w 58"/>
                  <a:gd name="T21" fmla="*/ 66 h 162"/>
                  <a:gd name="T22" fmla="*/ 25 w 58"/>
                  <a:gd name="T23" fmla="*/ 67 h 162"/>
                  <a:gd name="T24" fmla="*/ 30 w 58"/>
                  <a:gd name="T25" fmla="*/ 67 h 162"/>
                  <a:gd name="T26" fmla="*/ 33 w 58"/>
                  <a:gd name="T27" fmla="*/ 70 h 162"/>
                  <a:gd name="T28" fmla="*/ 27 w 58"/>
                  <a:gd name="T29" fmla="*/ 73 h 162"/>
                  <a:gd name="T30" fmla="*/ 24 w 58"/>
                  <a:gd name="T31" fmla="*/ 79 h 162"/>
                  <a:gd name="T32" fmla="*/ 22 w 58"/>
                  <a:gd name="T33" fmla="*/ 86 h 162"/>
                  <a:gd name="T34" fmla="*/ 30 w 58"/>
                  <a:gd name="T35" fmla="*/ 86 h 162"/>
                  <a:gd name="T36" fmla="*/ 40 w 58"/>
                  <a:gd name="T37" fmla="*/ 81 h 162"/>
                  <a:gd name="T38" fmla="*/ 41 w 58"/>
                  <a:gd name="T39" fmla="*/ 87 h 162"/>
                  <a:gd name="T40" fmla="*/ 40 w 58"/>
                  <a:gd name="T41" fmla="*/ 91 h 162"/>
                  <a:gd name="T42" fmla="*/ 41 w 58"/>
                  <a:gd name="T43" fmla="*/ 95 h 162"/>
                  <a:gd name="T44" fmla="*/ 37 w 58"/>
                  <a:gd name="T45" fmla="*/ 106 h 162"/>
                  <a:gd name="T46" fmla="*/ 34 w 58"/>
                  <a:gd name="T47" fmla="*/ 114 h 162"/>
                  <a:gd name="T48" fmla="*/ 31 w 58"/>
                  <a:gd name="T49" fmla="*/ 124 h 162"/>
                  <a:gd name="T50" fmla="*/ 31 w 58"/>
                  <a:gd name="T51" fmla="*/ 133 h 162"/>
                  <a:gd name="T52" fmla="*/ 28 w 58"/>
                  <a:gd name="T53" fmla="*/ 142 h 162"/>
                  <a:gd name="T54" fmla="*/ 27 w 58"/>
                  <a:gd name="T55" fmla="*/ 150 h 162"/>
                  <a:gd name="T56" fmla="*/ 23 w 58"/>
                  <a:gd name="T57" fmla="*/ 162 h 162"/>
                  <a:gd name="T58" fmla="*/ 19 w 58"/>
                  <a:gd name="T59" fmla="*/ 149 h 162"/>
                  <a:gd name="T60" fmla="*/ 14 w 58"/>
                  <a:gd name="T61" fmla="*/ 133 h 162"/>
                  <a:gd name="T62" fmla="*/ 9 w 58"/>
                  <a:gd name="T63" fmla="*/ 121 h 162"/>
                  <a:gd name="T64" fmla="*/ 5 w 58"/>
                  <a:gd name="T65" fmla="*/ 108 h 162"/>
                  <a:gd name="T66" fmla="*/ 0 w 58"/>
                  <a:gd name="T67" fmla="*/ 92 h 162"/>
                  <a:gd name="T68" fmla="*/ 3 w 58"/>
                  <a:gd name="T69" fmla="*/ 86 h 162"/>
                  <a:gd name="T70" fmla="*/ 9 w 58"/>
                  <a:gd name="T71" fmla="*/ 79 h 162"/>
                  <a:gd name="T72" fmla="*/ 8 w 58"/>
                  <a:gd name="T73" fmla="*/ 76 h 162"/>
                  <a:gd name="T74" fmla="*/ 19 w 58"/>
                  <a:gd name="T75" fmla="*/ 52 h 162"/>
                  <a:gd name="T76" fmla="*/ 26 w 58"/>
                  <a:gd name="T77" fmla="*/ 26 h 162"/>
                  <a:gd name="T78" fmla="*/ 30 w 58"/>
                  <a:gd name="T79" fmla="*/ 15 h 162"/>
                  <a:gd name="T80" fmla="*/ 37 w 58"/>
                  <a:gd name="T81" fmla="*/ 15 h 162"/>
                  <a:gd name="T82" fmla="*/ 43 w 58"/>
                  <a:gd name="T83" fmla="*/ 13 h 162"/>
                  <a:gd name="T84" fmla="*/ 46 w 58"/>
                  <a:gd name="T85" fmla="*/ 7 h 162"/>
                  <a:gd name="T86" fmla="*/ 48 w 58"/>
                  <a:gd name="T87" fmla="*/ 7 h 162"/>
                  <a:gd name="T88" fmla="*/ 54 w 58"/>
                  <a:gd name="T89" fmla="*/ 3 h 162"/>
                  <a:gd name="T90" fmla="*/ 57 w 58"/>
                  <a:gd name="T91" fmla="*/ 0 h 162"/>
                  <a:gd name="T92" fmla="*/ 55 w 58"/>
                  <a:gd name="T93" fmla="*/ 5 h 162"/>
                  <a:gd name="T94" fmla="*/ 56 w 58"/>
                  <a:gd name="T95" fmla="*/ 8 h 162"/>
                  <a:gd name="T96" fmla="*/ 58 w 58"/>
                  <a:gd name="T97" fmla="*/ 13 h 162"/>
                  <a:gd name="T98" fmla="*/ 57 w 58"/>
                  <a:gd name="T99" fmla="*/ 17 h 162"/>
                  <a:gd name="T100" fmla="*/ 58 w 58"/>
                  <a:gd name="T101" fmla="*/ 20 h 162"/>
                  <a:gd name="T102" fmla="*/ 54 w 58"/>
                  <a:gd name="T103" fmla="*/ 2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" h="162">
                    <a:moveTo>
                      <a:pt x="54" y="29"/>
                    </a:moveTo>
                    <a:lnTo>
                      <a:pt x="52" y="30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0" y="41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3" y="38"/>
                    </a:lnTo>
                    <a:lnTo>
                      <a:pt x="28" y="41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25" y="60"/>
                    </a:lnTo>
                    <a:lnTo>
                      <a:pt x="26" y="63"/>
                    </a:lnTo>
                    <a:lnTo>
                      <a:pt x="25" y="65"/>
                    </a:lnTo>
                    <a:lnTo>
                      <a:pt x="24" y="6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8" y="66"/>
                    </a:lnTo>
                    <a:lnTo>
                      <a:pt x="30" y="67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1" y="71"/>
                    </a:lnTo>
                    <a:lnTo>
                      <a:pt x="27" y="73"/>
                    </a:lnTo>
                    <a:lnTo>
                      <a:pt x="24" y="76"/>
                    </a:lnTo>
                    <a:lnTo>
                      <a:pt x="24" y="79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30" y="86"/>
                    </a:lnTo>
                    <a:lnTo>
                      <a:pt x="36" y="83"/>
                    </a:lnTo>
                    <a:lnTo>
                      <a:pt x="40" y="81"/>
                    </a:lnTo>
                    <a:lnTo>
                      <a:pt x="42" y="81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0" y="91"/>
                    </a:lnTo>
                    <a:lnTo>
                      <a:pt x="40" y="92"/>
                    </a:lnTo>
                    <a:lnTo>
                      <a:pt x="41" y="95"/>
                    </a:lnTo>
                    <a:lnTo>
                      <a:pt x="39" y="101"/>
                    </a:lnTo>
                    <a:lnTo>
                      <a:pt x="37" y="106"/>
                    </a:lnTo>
                    <a:lnTo>
                      <a:pt x="36" y="109"/>
                    </a:lnTo>
                    <a:lnTo>
                      <a:pt x="34" y="114"/>
                    </a:lnTo>
                    <a:lnTo>
                      <a:pt x="32" y="120"/>
                    </a:lnTo>
                    <a:lnTo>
                      <a:pt x="31" y="124"/>
                    </a:lnTo>
                    <a:lnTo>
                      <a:pt x="31" y="126"/>
                    </a:lnTo>
                    <a:lnTo>
                      <a:pt x="31" y="133"/>
                    </a:lnTo>
                    <a:lnTo>
                      <a:pt x="31" y="135"/>
                    </a:lnTo>
                    <a:lnTo>
                      <a:pt x="28" y="142"/>
                    </a:lnTo>
                    <a:lnTo>
                      <a:pt x="28" y="145"/>
                    </a:lnTo>
                    <a:lnTo>
                      <a:pt x="27" y="150"/>
                    </a:lnTo>
                    <a:lnTo>
                      <a:pt x="25" y="159"/>
                    </a:lnTo>
                    <a:lnTo>
                      <a:pt x="23" y="162"/>
                    </a:lnTo>
                    <a:lnTo>
                      <a:pt x="21" y="159"/>
                    </a:lnTo>
                    <a:lnTo>
                      <a:pt x="19" y="149"/>
                    </a:lnTo>
                    <a:lnTo>
                      <a:pt x="17" y="142"/>
                    </a:lnTo>
                    <a:lnTo>
                      <a:pt x="14" y="133"/>
                    </a:lnTo>
                    <a:lnTo>
                      <a:pt x="10" y="123"/>
                    </a:lnTo>
                    <a:lnTo>
                      <a:pt x="9" y="121"/>
                    </a:lnTo>
                    <a:lnTo>
                      <a:pt x="8" y="117"/>
                    </a:lnTo>
                    <a:lnTo>
                      <a:pt x="5" y="108"/>
                    </a:lnTo>
                    <a:lnTo>
                      <a:pt x="2" y="101"/>
                    </a:lnTo>
                    <a:lnTo>
                      <a:pt x="0" y="92"/>
                    </a:lnTo>
                    <a:lnTo>
                      <a:pt x="3" y="89"/>
                    </a:lnTo>
                    <a:lnTo>
                      <a:pt x="3" y="86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15" y="64"/>
                    </a:lnTo>
                    <a:lnTo>
                      <a:pt x="19" y="52"/>
                    </a:lnTo>
                    <a:lnTo>
                      <a:pt x="23" y="34"/>
                    </a:lnTo>
                    <a:lnTo>
                      <a:pt x="26" y="26"/>
                    </a:lnTo>
                    <a:lnTo>
                      <a:pt x="29" y="20"/>
                    </a:lnTo>
                    <a:lnTo>
                      <a:pt x="30" y="15"/>
                    </a:lnTo>
                    <a:lnTo>
                      <a:pt x="34" y="14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3" y="13"/>
                    </a:lnTo>
                    <a:lnTo>
                      <a:pt x="45" y="8"/>
                    </a:lnTo>
                    <a:lnTo>
                      <a:pt x="46" y="7"/>
                    </a:lnTo>
                    <a:lnTo>
                      <a:pt x="47" y="8"/>
                    </a:lnTo>
                    <a:lnTo>
                      <a:pt x="48" y="7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6" y="3"/>
                    </a:lnTo>
                    <a:lnTo>
                      <a:pt x="55" y="5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7" y="10"/>
                    </a:lnTo>
                    <a:lnTo>
                      <a:pt x="58" y="13"/>
                    </a:lnTo>
                    <a:lnTo>
                      <a:pt x="56" y="15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20"/>
                    </a:lnTo>
                    <a:lnTo>
                      <a:pt x="56" y="24"/>
                    </a:lnTo>
                    <a:lnTo>
                      <a:pt x="54" y="27"/>
                    </a:lnTo>
                    <a:lnTo>
                      <a:pt x="54" y="2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" name="Freeform 108">
                <a:extLst>
                  <a:ext uri="{FF2B5EF4-FFF2-40B4-BE49-F238E27FC236}">
                    <a16:creationId xmlns:a16="http://schemas.microsoft.com/office/drawing/2014/main" id="{58CD67B6-306E-A9EA-6E73-451E16CE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" y="2244"/>
                <a:ext cx="5" cy="6"/>
              </a:xfrm>
              <a:custGeom>
                <a:avLst/>
                <a:gdLst>
                  <a:gd name="T0" fmla="*/ 13 w 16"/>
                  <a:gd name="T1" fmla="*/ 14 h 21"/>
                  <a:gd name="T2" fmla="*/ 6 w 16"/>
                  <a:gd name="T3" fmla="*/ 21 h 21"/>
                  <a:gd name="T4" fmla="*/ 3 w 16"/>
                  <a:gd name="T5" fmla="*/ 20 h 21"/>
                  <a:gd name="T6" fmla="*/ 1 w 16"/>
                  <a:gd name="T7" fmla="*/ 21 h 21"/>
                  <a:gd name="T8" fmla="*/ 0 w 16"/>
                  <a:gd name="T9" fmla="*/ 20 h 21"/>
                  <a:gd name="T10" fmla="*/ 2 w 16"/>
                  <a:gd name="T11" fmla="*/ 18 h 21"/>
                  <a:gd name="T12" fmla="*/ 3 w 16"/>
                  <a:gd name="T13" fmla="*/ 11 h 21"/>
                  <a:gd name="T14" fmla="*/ 6 w 16"/>
                  <a:gd name="T15" fmla="*/ 9 h 21"/>
                  <a:gd name="T16" fmla="*/ 10 w 16"/>
                  <a:gd name="T17" fmla="*/ 2 h 21"/>
                  <a:gd name="T18" fmla="*/ 13 w 16"/>
                  <a:gd name="T19" fmla="*/ 0 h 21"/>
                  <a:gd name="T20" fmla="*/ 14 w 16"/>
                  <a:gd name="T21" fmla="*/ 1 h 21"/>
                  <a:gd name="T22" fmla="*/ 15 w 16"/>
                  <a:gd name="T23" fmla="*/ 1 h 21"/>
                  <a:gd name="T24" fmla="*/ 16 w 16"/>
                  <a:gd name="T25" fmla="*/ 9 h 21"/>
                  <a:gd name="T26" fmla="*/ 14 w 16"/>
                  <a:gd name="T27" fmla="*/ 11 h 21"/>
                  <a:gd name="T28" fmla="*/ 13 w 16"/>
                  <a:gd name="T2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1">
                    <a:moveTo>
                      <a:pt x="13" y="14"/>
                    </a:moveTo>
                    <a:lnTo>
                      <a:pt x="6" y="21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1"/>
                    </a:lnTo>
                    <a:lnTo>
                      <a:pt x="6" y="9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" name="Freeform 109">
                <a:extLst>
                  <a:ext uri="{FF2B5EF4-FFF2-40B4-BE49-F238E27FC236}">
                    <a16:creationId xmlns:a16="http://schemas.microsoft.com/office/drawing/2014/main" id="{F22F34CC-6CF0-C1F2-8F03-17CAFE0D1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0" y="2522"/>
                <a:ext cx="300" cy="319"/>
              </a:xfrm>
              <a:custGeom>
                <a:avLst/>
                <a:gdLst>
                  <a:gd name="T0" fmla="*/ 886 w 1023"/>
                  <a:gd name="T1" fmla="*/ 1048 h 1090"/>
                  <a:gd name="T2" fmla="*/ 172 w 1023"/>
                  <a:gd name="T3" fmla="*/ 1035 h 1090"/>
                  <a:gd name="T4" fmla="*/ 849 w 1023"/>
                  <a:gd name="T5" fmla="*/ 947 h 1090"/>
                  <a:gd name="T6" fmla="*/ 873 w 1023"/>
                  <a:gd name="T7" fmla="*/ 908 h 1090"/>
                  <a:gd name="T8" fmla="*/ 863 w 1023"/>
                  <a:gd name="T9" fmla="*/ 896 h 1090"/>
                  <a:gd name="T10" fmla="*/ 869 w 1023"/>
                  <a:gd name="T11" fmla="*/ 866 h 1090"/>
                  <a:gd name="T12" fmla="*/ 371 w 1023"/>
                  <a:gd name="T13" fmla="*/ 160 h 1090"/>
                  <a:gd name="T14" fmla="*/ 399 w 1023"/>
                  <a:gd name="T15" fmla="*/ 190 h 1090"/>
                  <a:gd name="T16" fmla="*/ 446 w 1023"/>
                  <a:gd name="T17" fmla="*/ 221 h 1090"/>
                  <a:gd name="T18" fmla="*/ 438 w 1023"/>
                  <a:gd name="T19" fmla="*/ 284 h 1090"/>
                  <a:gd name="T20" fmla="*/ 518 w 1023"/>
                  <a:gd name="T21" fmla="*/ 329 h 1090"/>
                  <a:gd name="T22" fmla="*/ 595 w 1023"/>
                  <a:gd name="T23" fmla="*/ 353 h 1090"/>
                  <a:gd name="T24" fmla="*/ 666 w 1023"/>
                  <a:gd name="T25" fmla="*/ 371 h 1090"/>
                  <a:gd name="T26" fmla="*/ 699 w 1023"/>
                  <a:gd name="T27" fmla="*/ 311 h 1090"/>
                  <a:gd name="T28" fmla="*/ 728 w 1023"/>
                  <a:gd name="T29" fmla="*/ 350 h 1090"/>
                  <a:gd name="T30" fmla="*/ 811 w 1023"/>
                  <a:gd name="T31" fmla="*/ 355 h 1090"/>
                  <a:gd name="T32" fmla="*/ 824 w 1023"/>
                  <a:gd name="T33" fmla="*/ 328 h 1090"/>
                  <a:gd name="T34" fmla="*/ 859 w 1023"/>
                  <a:gd name="T35" fmla="*/ 304 h 1090"/>
                  <a:gd name="T36" fmla="*/ 940 w 1023"/>
                  <a:gd name="T37" fmla="*/ 263 h 1090"/>
                  <a:gd name="T38" fmla="*/ 981 w 1023"/>
                  <a:gd name="T39" fmla="*/ 270 h 1090"/>
                  <a:gd name="T40" fmla="*/ 1014 w 1023"/>
                  <a:gd name="T41" fmla="*/ 293 h 1090"/>
                  <a:gd name="T42" fmla="*/ 1002 w 1023"/>
                  <a:gd name="T43" fmla="*/ 334 h 1090"/>
                  <a:gd name="T44" fmla="*/ 939 w 1023"/>
                  <a:gd name="T45" fmla="*/ 398 h 1090"/>
                  <a:gd name="T46" fmla="*/ 901 w 1023"/>
                  <a:gd name="T47" fmla="*/ 465 h 1090"/>
                  <a:gd name="T48" fmla="*/ 874 w 1023"/>
                  <a:gd name="T49" fmla="*/ 515 h 1090"/>
                  <a:gd name="T50" fmla="*/ 851 w 1023"/>
                  <a:gd name="T51" fmla="*/ 508 h 1090"/>
                  <a:gd name="T52" fmla="*/ 820 w 1023"/>
                  <a:gd name="T53" fmla="*/ 502 h 1090"/>
                  <a:gd name="T54" fmla="*/ 826 w 1023"/>
                  <a:gd name="T55" fmla="*/ 455 h 1090"/>
                  <a:gd name="T56" fmla="*/ 837 w 1023"/>
                  <a:gd name="T57" fmla="*/ 418 h 1090"/>
                  <a:gd name="T58" fmla="*/ 751 w 1023"/>
                  <a:gd name="T59" fmla="*/ 379 h 1090"/>
                  <a:gd name="T60" fmla="*/ 719 w 1023"/>
                  <a:gd name="T61" fmla="*/ 373 h 1090"/>
                  <a:gd name="T62" fmla="*/ 716 w 1023"/>
                  <a:gd name="T63" fmla="*/ 406 h 1090"/>
                  <a:gd name="T64" fmla="*/ 703 w 1023"/>
                  <a:gd name="T65" fmla="*/ 446 h 1090"/>
                  <a:gd name="T66" fmla="*/ 726 w 1023"/>
                  <a:gd name="T67" fmla="*/ 504 h 1090"/>
                  <a:gd name="T68" fmla="*/ 720 w 1023"/>
                  <a:gd name="T69" fmla="*/ 537 h 1090"/>
                  <a:gd name="T70" fmla="*/ 697 w 1023"/>
                  <a:gd name="T71" fmla="*/ 539 h 1090"/>
                  <a:gd name="T72" fmla="*/ 635 w 1023"/>
                  <a:gd name="T73" fmla="*/ 617 h 1090"/>
                  <a:gd name="T74" fmla="*/ 559 w 1023"/>
                  <a:gd name="T75" fmla="*/ 677 h 1090"/>
                  <a:gd name="T76" fmla="*/ 450 w 1023"/>
                  <a:gd name="T77" fmla="*/ 767 h 1090"/>
                  <a:gd name="T78" fmla="*/ 423 w 1023"/>
                  <a:gd name="T79" fmla="*/ 847 h 1090"/>
                  <a:gd name="T80" fmla="*/ 398 w 1023"/>
                  <a:gd name="T81" fmla="*/ 964 h 1090"/>
                  <a:gd name="T82" fmla="*/ 328 w 1023"/>
                  <a:gd name="T83" fmla="*/ 1043 h 1090"/>
                  <a:gd name="T84" fmla="*/ 281 w 1023"/>
                  <a:gd name="T85" fmla="*/ 969 h 1090"/>
                  <a:gd name="T86" fmla="*/ 218 w 1023"/>
                  <a:gd name="T87" fmla="*/ 818 h 1090"/>
                  <a:gd name="T88" fmla="*/ 171 w 1023"/>
                  <a:gd name="T89" fmla="*/ 691 h 1090"/>
                  <a:gd name="T90" fmla="*/ 158 w 1023"/>
                  <a:gd name="T91" fmla="*/ 621 h 1090"/>
                  <a:gd name="T92" fmla="*/ 157 w 1023"/>
                  <a:gd name="T93" fmla="*/ 541 h 1090"/>
                  <a:gd name="T94" fmla="*/ 143 w 1023"/>
                  <a:gd name="T95" fmla="*/ 552 h 1090"/>
                  <a:gd name="T96" fmla="*/ 48 w 1023"/>
                  <a:gd name="T97" fmla="*/ 524 h 1090"/>
                  <a:gd name="T98" fmla="*/ 16 w 1023"/>
                  <a:gd name="T99" fmla="*/ 494 h 1090"/>
                  <a:gd name="T100" fmla="*/ 23 w 1023"/>
                  <a:gd name="T101" fmla="*/ 453 h 1090"/>
                  <a:gd name="T102" fmla="*/ 91 w 1023"/>
                  <a:gd name="T103" fmla="*/ 454 h 1090"/>
                  <a:gd name="T104" fmla="*/ 82 w 1023"/>
                  <a:gd name="T105" fmla="*/ 398 h 1090"/>
                  <a:gd name="T106" fmla="*/ 54 w 1023"/>
                  <a:gd name="T107" fmla="*/ 335 h 1090"/>
                  <a:gd name="T108" fmla="*/ 140 w 1023"/>
                  <a:gd name="T109" fmla="*/ 291 h 1090"/>
                  <a:gd name="T110" fmla="*/ 218 w 1023"/>
                  <a:gd name="T111" fmla="*/ 192 h 1090"/>
                  <a:gd name="T112" fmla="*/ 232 w 1023"/>
                  <a:gd name="T113" fmla="*/ 128 h 1090"/>
                  <a:gd name="T114" fmla="*/ 209 w 1023"/>
                  <a:gd name="T115" fmla="*/ 82 h 1090"/>
                  <a:gd name="T116" fmla="*/ 200 w 1023"/>
                  <a:gd name="T117" fmla="*/ 41 h 1090"/>
                  <a:gd name="T118" fmla="*/ 301 w 1023"/>
                  <a:gd name="T119" fmla="*/ 26 h 1090"/>
                  <a:gd name="T120" fmla="*/ 354 w 1023"/>
                  <a:gd name="T121" fmla="*/ 36 h 1090"/>
                  <a:gd name="T122" fmla="*/ 384 w 1023"/>
                  <a:gd name="T123" fmla="*/ 98 h 1090"/>
                  <a:gd name="T124" fmla="*/ 359 w 1023"/>
                  <a:gd name="T125" fmla="*/ 124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3" h="1090">
                    <a:moveTo>
                      <a:pt x="902" y="1087"/>
                    </a:moveTo>
                    <a:lnTo>
                      <a:pt x="900" y="1090"/>
                    </a:lnTo>
                    <a:lnTo>
                      <a:pt x="896" y="1081"/>
                    </a:lnTo>
                    <a:lnTo>
                      <a:pt x="894" y="1080"/>
                    </a:lnTo>
                    <a:lnTo>
                      <a:pt x="894" y="1076"/>
                    </a:lnTo>
                    <a:lnTo>
                      <a:pt x="895" y="1075"/>
                    </a:lnTo>
                    <a:lnTo>
                      <a:pt x="900" y="1073"/>
                    </a:lnTo>
                    <a:lnTo>
                      <a:pt x="901" y="1074"/>
                    </a:lnTo>
                    <a:lnTo>
                      <a:pt x="903" y="1082"/>
                    </a:lnTo>
                    <a:lnTo>
                      <a:pt x="902" y="1087"/>
                    </a:lnTo>
                    <a:close/>
                    <a:moveTo>
                      <a:pt x="896" y="1068"/>
                    </a:moveTo>
                    <a:lnTo>
                      <a:pt x="893" y="1072"/>
                    </a:lnTo>
                    <a:lnTo>
                      <a:pt x="892" y="1070"/>
                    </a:lnTo>
                    <a:lnTo>
                      <a:pt x="892" y="1068"/>
                    </a:lnTo>
                    <a:lnTo>
                      <a:pt x="894" y="1068"/>
                    </a:lnTo>
                    <a:lnTo>
                      <a:pt x="895" y="1067"/>
                    </a:lnTo>
                    <a:lnTo>
                      <a:pt x="896" y="1068"/>
                    </a:lnTo>
                    <a:close/>
                    <a:moveTo>
                      <a:pt x="886" y="1050"/>
                    </a:moveTo>
                    <a:lnTo>
                      <a:pt x="884" y="1050"/>
                    </a:lnTo>
                    <a:lnTo>
                      <a:pt x="883" y="1049"/>
                    </a:lnTo>
                    <a:lnTo>
                      <a:pt x="882" y="1047"/>
                    </a:lnTo>
                    <a:lnTo>
                      <a:pt x="882" y="1046"/>
                    </a:lnTo>
                    <a:lnTo>
                      <a:pt x="884" y="1045"/>
                    </a:lnTo>
                    <a:lnTo>
                      <a:pt x="886" y="1048"/>
                    </a:lnTo>
                    <a:lnTo>
                      <a:pt x="886" y="1049"/>
                    </a:lnTo>
                    <a:lnTo>
                      <a:pt x="886" y="1050"/>
                    </a:lnTo>
                    <a:close/>
                    <a:moveTo>
                      <a:pt x="890" y="1044"/>
                    </a:moveTo>
                    <a:lnTo>
                      <a:pt x="888" y="1045"/>
                    </a:lnTo>
                    <a:lnTo>
                      <a:pt x="888" y="1045"/>
                    </a:lnTo>
                    <a:lnTo>
                      <a:pt x="887" y="1044"/>
                    </a:lnTo>
                    <a:lnTo>
                      <a:pt x="887" y="1043"/>
                    </a:lnTo>
                    <a:lnTo>
                      <a:pt x="887" y="1042"/>
                    </a:lnTo>
                    <a:lnTo>
                      <a:pt x="887" y="1040"/>
                    </a:lnTo>
                    <a:lnTo>
                      <a:pt x="888" y="1038"/>
                    </a:lnTo>
                    <a:lnTo>
                      <a:pt x="889" y="1038"/>
                    </a:lnTo>
                    <a:lnTo>
                      <a:pt x="889" y="1040"/>
                    </a:lnTo>
                    <a:lnTo>
                      <a:pt x="890" y="1044"/>
                    </a:lnTo>
                    <a:close/>
                    <a:moveTo>
                      <a:pt x="171" y="1036"/>
                    </a:moveTo>
                    <a:lnTo>
                      <a:pt x="171" y="1037"/>
                    </a:lnTo>
                    <a:lnTo>
                      <a:pt x="170" y="1037"/>
                    </a:lnTo>
                    <a:lnTo>
                      <a:pt x="170" y="1037"/>
                    </a:lnTo>
                    <a:lnTo>
                      <a:pt x="170" y="1036"/>
                    </a:lnTo>
                    <a:lnTo>
                      <a:pt x="170" y="1036"/>
                    </a:lnTo>
                    <a:lnTo>
                      <a:pt x="170" y="1037"/>
                    </a:lnTo>
                    <a:lnTo>
                      <a:pt x="171" y="1036"/>
                    </a:lnTo>
                    <a:lnTo>
                      <a:pt x="172" y="1035"/>
                    </a:lnTo>
                    <a:lnTo>
                      <a:pt x="172" y="1035"/>
                    </a:lnTo>
                    <a:lnTo>
                      <a:pt x="172" y="1035"/>
                    </a:lnTo>
                    <a:lnTo>
                      <a:pt x="172" y="1036"/>
                    </a:lnTo>
                    <a:lnTo>
                      <a:pt x="171" y="1036"/>
                    </a:lnTo>
                    <a:close/>
                    <a:moveTo>
                      <a:pt x="876" y="1037"/>
                    </a:moveTo>
                    <a:lnTo>
                      <a:pt x="877" y="1038"/>
                    </a:lnTo>
                    <a:lnTo>
                      <a:pt x="875" y="1038"/>
                    </a:lnTo>
                    <a:lnTo>
                      <a:pt x="873" y="1036"/>
                    </a:lnTo>
                    <a:lnTo>
                      <a:pt x="873" y="1034"/>
                    </a:lnTo>
                    <a:lnTo>
                      <a:pt x="874" y="1034"/>
                    </a:lnTo>
                    <a:lnTo>
                      <a:pt x="876" y="1037"/>
                    </a:lnTo>
                    <a:close/>
                    <a:moveTo>
                      <a:pt x="863" y="1006"/>
                    </a:moveTo>
                    <a:lnTo>
                      <a:pt x="862" y="1006"/>
                    </a:lnTo>
                    <a:lnTo>
                      <a:pt x="861" y="1005"/>
                    </a:lnTo>
                    <a:lnTo>
                      <a:pt x="861" y="1003"/>
                    </a:lnTo>
                    <a:lnTo>
                      <a:pt x="862" y="1002"/>
                    </a:lnTo>
                    <a:lnTo>
                      <a:pt x="862" y="1002"/>
                    </a:lnTo>
                    <a:lnTo>
                      <a:pt x="863" y="1002"/>
                    </a:lnTo>
                    <a:lnTo>
                      <a:pt x="864" y="1004"/>
                    </a:lnTo>
                    <a:lnTo>
                      <a:pt x="863" y="1006"/>
                    </a:lnTo>
                    <a:close/>
                    <a:moveTo>
                      <a:pt x="853" y="956"/>
                    </a:moveTo>
                    <a:lnTo>
                      <a:pt x="852" y="957"/>
                    </a:lnTo>
                    <a:lnTo>
                      <a:pt x="849" y="956"/>
                    </a:lnTo>
                    <a:lnTo>
                      <a:pt x="849" y="952"/>
                    </a:lnTo>
                    <a:lnTo>
                      <a:pt x="848" y="949"/>
                    </a:lnTo>
                    <a:lnTo>
                      <a:pt x="849" y="947"/>
                    </a:lnTo>
                    <a:lnTo>
                      <a:pt x="851" y="945"/>
                    </a:lnTo>
                    <a:lnTo>
                      <a:pt x="854" y="943"/>
                    </a:lnTo>
                    <a:lnTo>
                      <a:pt x="855" y="947"/>
                    </a:lnTo>
                    <a:lnTo>
                      <a:pt x="856" y="950"/>
                    </a:lnTo>
                    <a:lnTo>
                      <a:pt x="853" y="956"/>
                    </a:lnTo>
                    <a:close/>
                    <a:moveTo>
                      <a:pt x="161" y="933"/>
                    </a:moveTo>
                    <a:lnTo>
                      <a:pt x="161" y="933"/>
                    </a:lnTo>
                    <a:lnTo>
                      <a:pt x="161" y="932"/>
                    </a:lnTo>
                    <a:lnTo>
                      <a:pt x="161" y="931"/>
                    </a:lnTo>
                    <a:lnTo>
                      <a:pt x="162" y="930"/>
                    </a:lnTo>
                    <a:lnTo>
                      <a:pt x="162" y="931"/>
                    </a:lnTo>
                    <a:lnTo>
                      <a:pt x="162" y="931"/>
                    </a:lnTo>
                    <a:lnTo>
                      <a:pt x="162" y="932"/>
                    </a:lnTo>
                    <a:lnTo>
                      <a:pt x="161" y="933"/>
                    </a:lnTo>
                    <a:close/>
                    <a:moveTo>
                      <a:pt x="860" y="926"/>
                    </a:moveTo>
                    <a:lnTo>
                      <a:pt x="858" y="927"/>
                    </a:lnTo>
                    <a:lnTo>
                      <a:pt x="857" y="926"/>
                    </a:lnTo>
                    <a:lnTo>
                      <a:pt x="858" y="925"/>
                    </a:lnTo>
                    <a:lnTo>
                      <a:pt x="858" y="922"/>
                    </a:lnTo>
                    <a:lnTo>
                      <a:pt x="860" y="923"/>
                    </a:lnTo>
                    <a:lnTo>
                      <a:pt x="860" y="925"/>
                    </a:lnTo>
                    <a:lnTo>
                      <a:pt x="860" y="926"/>
                    </a:lnTo>
                    <a:close/>
                    <a:moveTo>
                      <a:pt x="871" y="903"/>
                    </a:moveTo>
                    <a:lnTo>
                      <a:pt x="873" y="908"/>
                    </a:lnTo>
                    <a:lnTo>
                      <a:pt x="870" y="906"/>
                    </a:lnTo>
                    <a:lnTo>
                      <a:pt x="869" y="904"/>
                    </a:lnTo>
                    <a:lnTo>
                      <a:pt x="871" y="903"/>
                    </a:lnTo>
                    <a:close/>
                    <a:moveTo>
                      <a:pt x="861" y="873"/>
                    </a:moveTo>
                    <a:lnTo>
                      <a:pt x="860" y="876"/>
                    </a:lnTo>
                    <a:lnTo>
                      <a:pt x="859" y="871"/>
                    </a:lnTo>
                    <a:lnTo>
                      <a:pt x="860" y="870"/>
                    </a:lnTo>
                    <a:lnTo>
                      <a:pt x="861" y="870"/>
                    </a:lnTo>
                    <a:lnTo>
                      <a:pt x="861" y="870"/>
                    </a:lnTo>
                    <a:lnTo>
                      <a:pt x="861" y="873"/>
                    </a:lnTo>
                    <a:close/>
                    <a:moveTo>
                      <a:pt x="861" y="921"/>
                    </a:moveTo>
                    <a:lnTo>
                      <a:pt x="860" y="922"/>
                    </a:lnTo>
                    <a:lnTo>
                      <a:pt x="859" y="921"/>
                    </a:lnTo>
                    <a:lnTo>
                      <a:pt x="856" y="914"/>
                    </a:lnTo>
                    <a:lnTo>
                      <a:pt x="855" y="910"/>
                    </a:lnTo>
                    <a:lnTo>
                      <a:pt x="854" y="909"/>
                    </a:lnTo>
                    <a:lnTo>
                      <a:pt x="856" y="907"/>
                    </a:lnTo>
                    <a:lnTo>
                      <a:pt x="857" y="906"/>
                    </a:lnTo>
                    <a:lnTo>
                      <a:pt x="858" y="904"/>
                    </a:lnTo>
                    <a:lnTo>
                      <a:pt x="858" y="900"/>
                    </a:lnTo>
                    <a:lnTo>
                      <a:pt x="859" y="897"/>
                    </a:lnTo>
                    <a:lnTo>
                      <a:pt x="860" y="897"/>
                    </a:lnTo>
                    <a:lnTo>
                      <a:pt x="863" y="897"/>
                    </a:lnTo>
                    <a:lnTo>
                      <a:pt x="863" y="896"/>
                    </a:lnTo>
                    <a:lnTo>
                      <a:pt x="863" y="893"/>
                    </a:lnTo>
                    <a:lnTo>
                      <a:pt x="861" y="892"/>
                    </a:lnTo>
                    <a:lnTo>
                      <a:pt x="861" y="891"/>
                    </a:lnTo>
                    <a:lnTo>
                      <a:pt x="861" y="885"/>
                    </a:lnTo>
                    <a:lnTo>
                      <a:pt x="861" y="882"/>
                    </a:lnTo>
                    <a:lnTo>
                      <a:pt x="862" y="880"/>
                    </a:lnTo>
                    <a:lnTo>
                      <a:pt x="862" y="876"/>
                    </a:lnTo>
                    <a:lnTo>
                      <a:pt x="862" y="875"/>
                    </a:lnTo>
                    <a:lnTo>
                      <a:pt x="864" y="873"/>
                    </a:lnTo>
                    <a:lnTo>
                      <a:pt x="865" y="868"/>
                    </a:lnTo>
                    <a:lnTo>
                      <a:pt x="864" y="867"/>
                    </a:lnTo>
                    <a:lnTo>
                      <a:pt x="866" y="860"/>
                    </a:lnTo>
                    <a:lnTo>
                      <a:pt x="866" y="856"/>
                    </a:lnTo>
                    <a:lnTo>
                      <a:pt x="868" y="851"/>
                    </a:lnTo>
                    <a:lnTo>
                      <a:pt x="872" y="849"/>
                    </a:lnTo>
                    <a:lnTo>
                      <a:pt x="873" y="849"/>
                    </a:lnTo>
                    <a:lnTo>
                      <a:pt x="873" y="853"/>
                    </a:lnTo>
                    <a:lnTo>
                      <a:pt x="873" y="854"/>
                    </a:lnTo>
                    <a:lnTo>
                      <a:pt x="871" y="857"/>
                    </a:lnTo>
                    <a:lnTo>
                      <a:pt x="873" y="860"/>
                    </a:lnTo>
                    <a:lnTo>
                      <a:pt x="873" y="861"/>
                    </a:lnTo>
                    <a:lnTo>
                      <a:pt x="872" y="863"/>
                    </a:lnTo>
                    <a:lnTo>
                      <a:pt x="871" y="865"/>
                    </a:lnTo>
                    <a:lnTo>
                      <a:pt x="869" y="866"/>
                    </a:lnTo>
                    <a:lnTo>
                      <a:pt x="868" y="869"/>
                    </a:lnTo>
                    <a:lnTo>
                      <a:pt x="867" y="871"/>
                    </a:lnTo>
                    <a:lnTo>
                      <a:pt x="870" y="874"/>
                    </a:lnTo>
                    <a:lnTo>
                      <a:pt x="870" y="885"/>
                    </a:lnTo>
                    <a:lnTo>
                      <a:pt x="868" y="888"/>
                    </a:lnTo>
                    <a:lnTo>
                      <a:pt x="866" y="889"/>
                    </a:lnTo>
                    <a:lnTo>
                      <a:pt x="867" y="896"/>
                    </a:lnTo>
                    <a:lnTo>
                      <a:pt x="866" y="898"/>
                    </a:lnTo>
                    <a:lnTo>
                      <a:pt x="864" y="901"/>
                    </a:lnTo>
                    <a:lnTo>
                      <a:pt x="863" y="903"/>
                    </a:lnTo>
                    <a:lnTo>
                      <a:pt x="862" y="905"/>
                    </a:lnTo>
                    <a:lnTo>
                      <a:pt x="862" y="906"/>
                    </a:lnTo>
                    <a:lnTo>
                      <a:pt x="864" y="907"/>
                    </a:lnTo>
                    <a:lnTo>
                      <a:pt x="864" y="909"/>
                    </a:lnTo>
                    <a:lnTo>
                      <a:pt x="863" y="913"/>
                    </a:lnTo>
                    <a:lnTo>
                      <a:pt x="862" y="917"/>
                    </a:lnTo>
                    <a:lnTo>
                      <a:pt x="861" y="921"/>
                    </a:lnTo>
                    <a:close/>
                    <a:moveTo>
                      <a:pt x="370" y="151"/>
                    </a:moveTo>
                    <a:lnTo>
                      <a:pt x="370" y="151"/>
                    </a:lnTo>
                    <a:lnTo>
                      <a:pt x="368" y="148"/>
                    </a:lnTo>
                    <a:lnTo>
                      <a:pt x="370" y="151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71" y="160"/>
                    </a:lnTo>
                    <a:lnTo>
                      <a:pt x="373" y="162"/>
                    </a:lnTo>
                    <a:lnTo>
                      <a:pt x="371" y="165"/>
                    </a:lnTo>
                    <a:lnTo>
                      <a:pt x="370" y="168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1" y="175"/>
                    </a:lnTo>
                    <a:lnTo>
                      <a:pt x="372" y="176"/>
                    </a:lnTo>
                    <a:lnTo>
                      <a:pt x="374" y="175"/>
                    </a:lnTo>
                    <a:lnTo>
                      <a:pt x="376" y="178"/>
                    </a:lnTo>
                    <a:lnTo>
                      <a:pt x="374" y="176"/>
                    </a:lnTo>
                    <a:lnTo>
                      <a:pt x="374" y="175"/>
                    </a:lnTo>
                    <a:lnTo>
                      <a:pt x="376" y="174"/>
                    </a:lnTo>
                    <a:lnTo>
                      <a:pt x="378" y="174"/>
                    </a:lnTo>
                    <a:lnTo>
                      <a:pt x="379" y="174"/>
                    </a:lnTo>
                    <a:lnTo>
                      <a:pt x="380" y="171"/>
                    </a:lnTo>
                    <a:lnTo>
                      <a:pt x="381" y="170"/>
                    </a:lnTo>
                    <a:lnTo>
                      <a:pt x="383" y="171"/>
                    </a:lnTo>
                    <a:lnTo>
                      <a:pt x="388" y="178"/>
                    </a:lnTo>
                    <a:lnTo>
                      <a:pt x="391" y="183"/>
                    </a:lnTo>
                    <a:lnTo>
                      <a:pt x="392" y="184"/>
                    </a:lnTo>
                    <a:lnTo>
                      <a:pt x="393" y="184"/>
                    </a:lnTo>
                    <a:lnTo>
                      <a:pt x="393" y="185"/>
                    </a:lnTo>
                    <a:lnTo>
                      <a:pt x="397" y="188"/>
                    </a:lnTo>
                    <a:lnTo>
                      <a:pt x="399" y="190"/>
                    </a:lnTo>
                    <a:lnTo>
                      <a:pt x="403" y="189"/>
                    </a:lnTo>
                    <a:lnTo>
                      <a:pt x="407" y="189"/>
                    </a:lnTo>
                    <a:lnTo>
                      <a:pt x="410" y="191"/>
                    </a:lnTo>
                    <a:lnTo>
                      <a:pt x="412" y="192"/>
                    </a:lnTo>
                    <a:lnTo>
                      <a:pt x="412" y="192"/>
                    </a:lnTo>
                    <a:lnTo>
                      <a:pt x="412" y="192"/>
                    </a:lnTo>
                    <a:lnTo>
                      <a:pt x="412" y="192"/>
                    </a:lnTo>
                    <a:lnTo>
                      <a:pt x="418" y="196"/>
                    </a:lnTo>
                    <a:lnTo>
                      <a:pt x="420" y="196"/>
                    </a:lnTo>
                    <a:lnTo>
                      <a:pt x="421" y="197"/>
                    </a:lnTo>
                    <a:lnTo>
                      <a:pt x="422" y="200"/>
                    </a:lnTo>
                    <a:lnTo>
                      <a:pt x="421" y="204"/>
                    </a:lnTo>
                    <a:lnTo>
                      <a:pt x="421" y="205"/>
                    </a:lnTo>
                    <a:lnTo>
                      <a:pt x="424" y="205"/>
                    </a:lnTo>
                    <a:lnTo>
                      <a:pt x="429" y="208"/>
                    </a:lnTo>
                    <a:lnTo>
                      <a:pt x="434" y="209"/>
                    </a:lnTo>
                    <a:lnTo>
                      <a:pt x="436" y="210"/>
                    </a:lnTo>
                    <a:lnTo>
                      <a:pt x="439" y="211"/>
                    </a:lnTo>
                    <a:lnTo>
                      <a:pt x="441" y="214"/>
                    </a:lnTo>
                    <a:lnTo>
                      <a:pt x="445" y="216"/>
                    </a:lnTo>
                    <a:lnTo>
                      <a:pt x="449" y="219"/>
                    </a:lnTo>
                    <a:lnTo>
                      <a:pt x="450" y="221"/>
                    </a:lnTo>
                    <a:lnTo>
                      <a:pt x="449" y="221"/>
                    </a:lnTo>
                    <a:lnTo>
                      <a:pt x="446" y="221"/>
                    </a:lnTo>
                    <a:lnTo>
                      <a:pt x="444" y="222"/>
                    </a:lnTo>
                    <a:lnTo>
                      <a:pt x="443" y="223"/>
                    </a:lnTo>
                    <a:lnTo>
                      <a:pt x="439" y="228"/>
                    </a:lnTo>
                    <a:lnTo>
                      <a:pt x="436" y="230"/>
                    </a:lnTo>
                    <a:lnTo>
                      <a:pt x="434" y="232"/>
                    </a:lnTo>
                    <a:lnTo>
                      <a:pt x="429" y="239"/>
                    </a:lnTo>
                    <a:lnTo>
                      <a:pt x="426" y="245"/>
                    </a:lnTo>
                    <a:lnTo>
                      <a:pt x="424" y="251"/>
                    </a:lnTo>
                    <a:lnTo>
                      <a:pt x="424" y="256"/>
                    </a:lnTo>
                    <a:lnTo>
                      <a:pt x="423" y="260"/>
                    </a:lnTo>
                    <a:lnTo>
                      <a:pt x="421" y="263"/>
                    </a:lnTo>
                    <a:lnTo>
                      <a:pt x="419" y="264"/>
                    </a:lnTo>
                    <a:lnTo>
                      <a:pt x="418" y="268"/>
                    </a:lnTo>
                    <a:lnTo>
                      <a:pt x="416" y="273"/>
                    </a:lnTo>
                    <a:lnTo>
                      <a:pt x="417" y="275"/>
                    </a:lnTo>
                    <a:lnTo>
                      <a:pt x="420" y="277"/>
                    </a:lnTo>
                    <a:lnTo>
                      <a:pt x="423" y="279"/>
                    </a:lnTo>
                    <a:lnTo>
                      <a:pt x="426" y="282"/>
                    </a:lnTo>
                    <a:lnTo>
                      <a:pt x="429" y="284"/>
                    </a:lnTo>
                    <a:lnTo>
                      <a:pt x="431" y="284"/>
                    </a:lnTo>
                    <a:lnTo>
                      <a:pt x="432" y="283"/>
                    </a:lnTo>
                    <a:lnTo>
                      <a:pt x="433" y="282"/>
                    </a:lnTo>
                    <a:lnTo>
                      <a:pt x="435" y="282"/>
                    </a:lnTo>
                    <a:lnTo>
                      <a:pt x="438" y="284"/>
                    </a:lnTo>
                    <a:lnTo>
                      <a:pt x="440" y="286"/>
                    </a:lnTo>
                    <a:lnTo>
                      <a:pt x="441" y="287"/>
                    </a:lnTo>
                    <a:lnTo>
                      <a:pt x="446" y="289"/>
                    </a:lnTo>
                    <a:lnTo>
                      <a:pt x="450" y="292"/>
                    </a:lnTo>
                    <a:lnTo>
                      <a:pt x="456" y="295"/>
                    </a:lnTo>
                    <a:lnTo>
                      <a:pt x="457" y="296"/>
                    </a:lnTo>
                    <a:lnTo>
                      <a:pt x="458" y="298"/>
                    </a:lnTo>
                    <a:lnTo>
                      <a:pt x="461" y="301"/>
                    </a:lnTo>
                    <a:lnTo>
                      <a:pt x="467" y="305"/>
                    </a:lnTo>
                    <a:lnTo>
                      <a:pt x="472" y="309"/>
                    </a:lnTo>
                    <a:lnTo>
                      <a:pt x="476" y="311"/>
                    </a:lnTo>
                    <a:lnTo>
                      <a:pt x="480" y="313"/>
                    </a:lnTo>
                    <a:lnTo>
                      <a:pt x="481" y="313"/>
                    </a:lnTo>
                    <a:lnTo>
                      <a:pt x="483" y="312"/>
                    </a:lnTo>
                    <a:lnTo>
                      <a:pt x="484" y="311"/>
                    </a:lnTo>
                    <a:lnTo>
                      <a:pt x="486" y="312"/>
                    </a:lnTo>
                    <a:lnTo>
                      <a:pt x="489" y="313"/>
                    </a:lnTo>
                    <a:lnTo>
                      <a:pt x="495" y="318"/>
                    </a:lnTo>
                    <a:lnTo>
                      <a:pt x="501" y="321"/>
                    </a:lnTo>
                    <a:lnTo>
                      <a:pt x="507" y="320"/>
                    </a:lnTo>
                    <a:lnTo>
                      <a:pt x="509" y="321"/>
                    </a:lnTo>
                    <a:lnTo>
                      <a:pt x="510" y="324"/>
                    </a:lnTo>
                    <a:lnTo>
                      <a:pt x="511" y="327"/>
                    </a:lnTo>
                    <a:lnTo>
                      <a:pt x="518" y="329"/>
                    </a:lnTo>
                    <a:lnTo>
                      <a:pt x="522" y="330"/>
                    </a:lnTo>
                    <a:lnTo>
                      <a:pt x="527" y="331"/>
                    </a:lnTo>
                    <a:lnTo>
                      <a:pt x="530" y="333"/>
                    </a:lnTo>
                    <a:lnTo>
                      <a:pt x="533" y="331"/>
                    </a:lnTo>
                    <a:lnTo>
                      <a:pt x="533" y="330"/>
                    </a:lnTo>
                    <a:lnTo>
                      <a:pt x="536" y="329"/>
                    </a:lnTo>
                    <a:lnTo>
                      <a:pt x="539" y="329"/>
                    </a:lnTo>
                    <a:lnTo>
                      <a:pt x="546" y="332"/>
                    </a:lnTo>
                    <a:lnTo>
                      <a:pt x="549" y="332"/>
                    </a:lnTo>
                    <a:lnTo>
                      <a:pt x="551" y="330"/>
                    </a:lnTo>
                    <a:lnTo>
                      <a:pt x="556" y="329"/>
                    </a:lnTo>
                    <a:lnTo>
                      <a:pt x="558" y="328"/>
                    </a:lnTo>
                    <a:lnTo>
                      <a:pt x="563" y="330"/>
                    </a:lnTo>
                    <a:lnTo>
                      <a:pt x="572" y="334"/>
                    </a:lnTo>
                    <a:lnTo>
                      <a:pt x="576" y="336"/>
                    </a:lnTo>
                    <a:lnTo>
                      <a:pt x="577" y="337"/>
                    </a:lnTo>
                    <a:lnTo>
                      <a:pt x="578" y="339"/>
                    </a:lnTo>
                    <a:lnTo>
                      <a:pt x="578" y="344"/>
                    </a:lnTo>
                    <a:lnTo>
                      <a:pt x="579" y="346"/>
                    </a:lnTo>
                    <a:lnTo>
                      <a:pt x="588" y="350"/>
                    </a:lnTo>
                    <a:lnTo>
                      <a:pt x="591" y="352"/>
                    </a:lnTo>
                    <a:lnTo>
                      <a:pt x="593" y="353"/>
                    </a:lnTo>
                    <a:lnTo>
                      <a:pt x="594" y="353"/>
                    </a:lnTo>
                    <a:lnTo>
                      <a:pt x="595" y="353"/>
                    </a:lnTo>
                    <a:lnTo>
                      <a:pt x="596" y="356"/>
                    </a:lnTo>
                    <a:lnTo>
                      <a:pt x="597" y="356"/>
                    </a:lnTo>
                    <a:lnTo>
                      <a:pt x="598" y="357"/>
                    </a:lnTo>
                    <a:lnTo>
                      <a:pt x="600" y="357"/>
                    </a:lnTo>
                    <a:lnTo>
                      <a:pt x="606" y="355"/>
                    </a:lnTo>
                    <a:lnTo>
                      <a:pt x="610" y="354"/>
                    </a:lnTo>
                    <a:lnTo>
                      <a:pt x="613" y="354"/>
                    </a:lnTo>
                    <a:lnTo>
                      <a:pt x="615" y="356"/>
                    </a:lnTo>
                    <a:lnTo>
                      <a:pt x="615" y="359"/>
                    </a:lnTo>
                    <a:lnTo>
                      <a:pt x="616" y="361"/>
                    </a:lnTo>
                    <a:lnTo>
                      <a:pt x="618" y="363"/>
                    </a:lnTo>
                    <a:lnTo>
                      <a:pt x="620" y="363"/>
                    </a:lnTo>
                    <a:lnTo>
                      <a:pt x="625" y="361"/>
                    </a:lnTo>
                    <a:lnTo>
                      <a:pt x="630" y="362"/>
                    </a:lnTo>
                    <a:lnTo>
                      <a:pt x="634" y="363"/>
                    </a:lnTo>
                    <a:lnTo>
                      <a:pt x="638" y="364"/>
                    </a:lnTo>
                    <a:lnTo>
                      <a:pt x="640" y="365"/>
                    </a:lnTo>
                    <a:lnTo>
                      <a:pt x="644" y="367"/>
                    </a:lnTo>
                    <a:lnTo>
                      <a:pt x="650" y="369"/>
                    </a:lnTo>
                    <a:lnTo>
                      <a:pt x="652" y="369"/>
                    </a:lnTo>
                    <a:lnTo>
                      <a:pt x="661" y="365"/>
                    </a:lnTo>
                    <a:lnTo>
                      <a:pt x="662" y="365"/>
                    </a:lnTo>
                    <a:lnTo>
                      <a:pt x="663" y="369"/>
                    </a:lnTo>
                    <a:lnTo>
                      <a:pt x="666" y="371"/>
                    </a:lnTo>
                    <a:lnTo>
                      <a:pt x="670" y="372"/>
                    </a:lnTo>
                    <a:lnTo>
                      <a:pt x="675" y="370"/>
                    </a:lnTo>
                    <a:lnTo>
                      <a:pt x="678" y="371"/>
                    </a:lnTo>
                    <a:lnTo>
                      <a:pt x="682" y="371"/>
                    </a:lnTo>
                    <a:lnTo>
                      <a:pt x="686" y="370"/>
                    </a:lnTo>
                    <a:lnTo>
                      <a:pt x="690" y="369"/>
                    </a:lnTo>
                    <a:lnTo>
                      <a:pt x="695" y="371"/>
                    </a:lnTo>
                    <a:lnTo>
                      <a:pt x="696" y="371"/>
                    </a:lnTo>
                    <a:lnTo>
                      <a:pt x="697" y="370"/>
                    </a:lnTo>
                    <a:lnTo>
                      <a:pt x="699" y="363"/>
                    </a:lnTo>
                    <a:lnTo>
                      <a:pt x="701" y="358"/>
                    </a:lnTo>
                    <a:lnTo>
                      <a:pt x="701" y="355"/>
                    </a:lnTo>
                    <a:lnTo>
                      <a:pt x="699" y="350"/>
                    </a:lnTo>
                    <a:lnTo>
                      <a:pt x="695" y="344"/>
                    </a:lnTo>
                    <a:lnTo>
                      <a:pt x="695" y="342"/>
                    </a:lnTo>
                    <a:lnTo>
                      <a:pt x="696" y="331"/>
                    </a:lnTo>
                    <a:lnTo>
                      <a:pt x="698" y="325"/>
                    </a:lnTo>
                    <a:lnTo>
                      <a:pt x="699" y="322"/>
                    </a:lnTo>
                    <a:lnTo>
                      <a:pt x="700" y="318"/>
                    </a:lnTo>
                    <a:lnTo>
                      <a:pt x="701" y="316"/>
                    </a:lnTo>
                    <a:lnTo>
                      <a:pt x="701" y="314"/>
                    </a:lnTo>
                    <a:lnTo>
                      <a:pt x="699" y="313"/>
                    </a:lnTo>
                    <a:lnTo>
                      <a:pt x="699" y="312"/>
                    </a:lnTo>
                    <a:lnTo>
                      <a:pt x="699" y="311"/>
                    </a:lnTo>
                    <a:lnTo>
                      <a:pt x="700" y="310"/>
                    </a:lnTo>
                    <a:lnTo>
                      <a:pt x="705" y="309"/>
                    </a:lnTo>
                    <a:lnTo>
                      <a:pt x="710" y="307"/>
                    </a:lnTo>
                    <a:lnTo>
                      <a:pt x="712" y="307"/>
                    </a:lnTo>
                    <a:lnTo>
                      <a:pt x="714" y="306"/>
                    </a:lnTo>
                    <a:lnTo>
                      <a:pt x="716" y="304"/>
                    </a:lnTo>
                    <a:lnTo>
                      <a:pt x="717" y="304"/>
                    </a:lnTo>
                    <a:lnTo>
                      <a:pt x="722" y="306"/>
                    </a:lnTo>
                    <a:lnTo>
                      <a:pt x="723" y="308"/>
                    </a:lnTo>
                    <a:lnTo>
                      <a:pt x="724" y="312"/>
                    </a:lnTo>
                    <a:lnTo>
                      <a:pt x="725" y="313"/>
                    </a:lnTo>
                    <a:lnTo>
                      <a:pt x="724" y="317"/>
                    </a:lnTo>
                    <a:lnTo>
                      <a:pt x="722" y="327"/>
                    </a:lnTo>
                    <a:lnTo>
                      <a:pt x="722" y="330"/>
                    </a:lnTo>
                    <a:lnTo>
                      <a:pt x="725" y="333"/>
                    </a:lnTo>
                    <a:lnTo>
                      <a:pt x="727" y="335"/>
                    </a:lnTo>
                    <a:lnTo>
                      <a:pt x="726" y="336"/>
                    </a:lnTo>
                    <a:lnTo>
                      <a:pt x="722" y="339"/>
                    </a:lnTo>
                    <a:lnTo>
                      <a:pt x="721" y="340"/>
                    </a:lnTo>
                    <a:lnTo>
                      <a:pt x="722" y="342"/>
                    </a:lnTo>
                    <a:lnTo>
                      <a:pt x="724" y="343"/>
                    </a:lnTo>
                    <a:lnTo>
                      <a:pt x="725" y="345"/>
                    </a:lnTo>
                    <a:lnTo>
                      <a:pt x="725" y="349"/>
                    </a:lnTo>
                    <a:lnTo>
                      <a:pt x="728" y="350"/>
                    </a:lnTo>
                    <a:lnTo>
                      <a:pt x="732" y="353"/>
                    </a:lnTo>
                    <a:lnTo>
                      <a:pt x="736" y="354"/>
                    </a:lnTo>
                    <a:lnTo>
                      <a:pt x="742" y="353"/>
                    </a:lnTo>
                    <a:lnTo>
                      <a:pt x="744" y="354"/>
                    </a:lnTo>
                    <a:lnTo>
                      <a:pt x="747" y="355"/>
                    </a:lnTo>
                    <a:lnTo>
                      <a:pt x="750" y="355"/>
                    </a:lnTo>
                    <a:lnTo>
                      <a:pt x="751" y="356"/>
                    </a:lnTo>
                    <a:lnTo>
                      <a:pt x="752" y="357"/>
                    </a:lnTo>
                    <a:lnTo>
                      <a:pt x="752" y="357"/>
                    </a:lnTo>
                    <a:lnTo>
                      <a:pt x="752" y="358"/>
                    </a:lnTo>
                    <a:lnTo>
                      <a:pt x="755" y="358"/>
                    </a:lnTo>
                    <a:lnTo>
                      <a:pt x="757" y="359"/>
                    </a:lnTo>
                    <a:lnTo>
                      <a:pt x="763" y="358"/>
                    </a:lnTo>
                    <a:lnTo>
                      <a:pt x="770" y="357"/>
                    </a:lnTo>
                    <a:lnTo>
                      <a:pt x="773" y="353"/>
                    </a:lnTo>
                    <a:lnTo>
                      <a:pt x="774" y="353"/>
                    </a:lnTo>
                    <a:lnTo>
                      <a:pt x="778" y="352"/>
                    </a:lnTo>
                    <a:lnTo>
                      <a:pt x="781" y="353"/>
                    </a:lnTo>
                    <a:lnTo>
                      <a:pt x="785" y="355"/>
                    </a:lnTo>
                    <a:lnTo>
                      <a:pt x="787" y="356"/>
                    </a:lnTo>
                    <a:lnTo>
                      <a:pt x="791" y="356"/>
                    </a:lnTo>
                    <a:lnTo>
                      <a:pt x="796" y="356"/>
                    </a:lnTo>
                    <a:lnTo>
                      <a:pt x="805" y="355"/>
                    </a:lnTo>
                    <a:lnTo>
                      <a:pt x="811" y="355"/>
                    </a:lnTo>
                    <a:lnTo>
                      <a:pt x="816" y="352"/>
                    </a:lnTo>
                    <a:lnTo>
                      <a:pt x="817" y="352"/>
                    </a:lnTo>
                    <a:lnTo>
                      <a:pt x="819" y="355"/>
                    </a:lnTo>
                    <a:lnTo>
                      <a:pt x="824" y="355"/>
                    </a:lnTo>
                    <a:lnTo>
                      <a:pt x="827" y="354"/>
                    </a:lnTo>
                    <a:lnTo>
                      <a:pt x="830" y="353"/>
                    </a:lnTo>
                    <a:lnTo>
                      <a:pt x="832" y="353"/>
                    </a:lnTo>
                    <a:lnTo>
                      <a:pt x="834" y="353"/>
                    </a:lnTo>
                    <a:lnTo>
                      <a:pt x="836" y="353"/>
                    </a:lnTo>
                    <a:lnTo>
                      <a:pt x="837" y="352"/>
                    </a:lnTo>
                    <a:lnTo>
                      <a:pt x="838" y="351"/>
                    </a:lnTo>
                    <a:lnTo>
                      <a:pt x="838" y="348"/>
                    </a:lnTo>
                    <a:lnTo>
                      <a:pt x="837" y="346"/>
                    </a:lnTo>
                    <a:lnTo>
                      <a:pt x="836" y="344"/>
                    </a:lnTo>
                    <a:lnTo>
                      <a:pt x="835" y="343"/>
                    </a:lnTo>
                    <a:lnTo>
                      <a:pt x="836" y="342"/>
                    </a:lnTo>
                    <a:lnTo>
                      <a:pt x="837" y="339"/>
                    </a:lnTo>
                    <a:lnTo>
                      <a:pt x="839" y="336"/>
                    </a:lnTo>
                    <a:lnTo>
                      <a:pt x="837" y="333"/>
                    </a:lnTo>
                    <a:lnTo>
                      <a:pt x="835" y="330"/>
                    </a:lnTo>
                    <a:lnTo>
                      <a:pt x="834" y="329"/>
                    </a:lnTo>
                    <a:lnTo>
                      <a:pt x="830" y="330"/>
                    </a:lnTo>
                    <a:lnTo>
                      <a:pt x="827" y="330"/>
                    </a:lnTo>
                    <a:lnTo>
                      <a:pt x="824" y="328"/>
                    </a:lnTo>
                    <a:lnTo>
                      <a:pt x="821" y="325"/>
                    </a:lnTo>
                    <a:lnTo>
                      <a:pt x="821" y="323"/>
                    </a:lnTo>
                    <a:lnTo>
                      <a:pt x="822" y="321"/>
                    </a:lnTo>
                    <a:lnTo>
                      <a:pt x="823" y="318"/>
                    </a:lnTo>
                    <a:lnTo>
                      <a:pt x="823" y="317"/>
                    </a:lnTo>
                    <a:lnTo>
                      <a:pt x="826" y="317"/>
                    </a:lnTo>
                    <a:lnTo>
                      <a:pt x="830" y="318"/>
                    </a:lnTo>
                    <a:lnTo>
                      <a:pt x="832" y="319"/>
                    </a:lnTo>
                    <a:lnTo>
                      <a:pt x="835" y="319"/>
                    </a:lnTo>
                    <a:lnTo>
                      <a:pt x="839" y="316"/>
                    </a:lnTo>
                    <a:lnTo>
                      <a:pt x="841" y="315"/>
                    </a:lnTo>
                    <a:lnTo>
                      <a:pt x="843" y="315"/>
                    </a:lnTo>
                    <a:lnTo>
                      <a:pt x="844" y="314"/>
                    </a:lnTo>
                    <a:lnTo>
                      <a:pt x="845" y="315"/>
                    </a:lnTo>
                    <a:lnTo>
                      <a:pt x="848" y="315"/>
                    </a:lnTo>
                    <a:lnTo>
                      <a:pt x="850" y="315"/>
                    </a:lnTo>
                    <a:lnTo>
                      <a:pt x="853" y="314"/>
                    </a:lnTo>
                    <a:lnTo>
                      <a:pt x="855" y="313"/>
                    </a:lnTo>
                    <a:lnTo>
                      <a:pt x="859" y="310"/>
                    </a:lnTo>
                    <a:lnTo>
                      <a:pt x="860" y="308"/>
                    </a:lnTo>
                    <a:lnTo>
                      <a:pt x="860" y="307"/>
                    </a:lnTo>
                    <a:lnTo>
                      <a:pt x="859" y="306"/>
                    </a:lnTo>
                    <a:lnTo>
                      <a:pt x="858" y="306"/>
                    </a:lnTo>
                    <a:lnTo>
                      <a:pt x="859" y="304"/>
                    </a:lnTo>
                    <a:lnTo>
                      <a:pt x="860" y="302"/>
                    </a:lnTo>
                    <a:lnTo>
                      <a:pt x="867" y="299"/>
                    </a:lnTo>
                    <a:lnTo>
                      <a:pt x="872" y="295"/>
                    </a:lnTo>
                    <a:lnTo>
                      <a:pt x="875" y="292"/>
                    </a:lnTo>
                    <a:lnTo>
                      <a:pt x="876" y="288"/>
                    </a:lnTo>
                    <a:lnTo>
                      <a:pt x="878" y="285"/>
                    </a:lnTo>
                    <a:lnTo>
                      <a:pt x="880" y="283"/>
                    </a:lnTo>
                    <a:lnTo>
                      <a:pt x="883" y="282"/>
                    </a:lnTo>
                    <a:lnTo>
                      <a:pt x="894" y="281"/>
                    </a:lnTo>
                    <a:lnTo>
                      <a:pt x="897" y="279"/>
                    </a:lnTo>
                    <a:lnTo>
                      <a:pt x="902" y="276"/>
                    </a:lnTo>
                    <a:lnTo>
                      <a:pt x="905" y="274"/>
                    </a:lnTo>
                    <a:lnTo>
                      <a:pt x="906" y="272"/>
                    </a:lnTo>
                    <a:lnTo>
                      <a:pt x="906" y="270"/>
                    </a:lnTo>
                    <a:lnTo>
                      <a:pt x="910" y="269"/>
                    </a:lnTo>
                    <a:lnTo>
                      <a:pt x="913" y="266"/>
                    </a:lnTo>
                    <a:lnTo>
                      <a:pt x="916" y="262"/>
                    </a:lnTo>
                    <a:lnTo>
                      <a:pt x="922" y="260"/>
                    </a:lnTo>
                    <a:lnTo>
                      <a:pt x="928" y="256"/>
                    </a:lnTo>
                    <a:lnTo>
                      <a:pt x="930" y="256"/>
                    </a:lnTo>
                    <a:lnTo>
                      <a:pt x="932" y="258"/>
                    </a:lnTo>
                    <a:lnTo>
                      <a:pt x="933" y="260"/>
                    </a:lnTo>
                    <a:lnTo>
                      <a:pt x="933" y="261"/>
                    </a:lnTo>
                    <a:lnTo>
                      <a:pt x="940" y="263"/>
                    </a:lnTo>
                    <a:lnTo>
                      <a:pt x="941" y="262"/>
                    </a:lnTo>
                    <a:lnTo>
                      <a:pt x="946" y="264"/>
                    </a:lnTo>
                    <a:lnTo>
                      <a:pt x="951" y="266"/>
                    </a:lnTo>
                    <a:lnTo>
                      <a:pt x="953" y="267"/>
                    </a:lnTo>
                    <a:lnTo>
                      <a:pt x="955" y="267"/>
                    </a:lnTo>
                    <a:lnTo>
                      <a:pt x="956" y="266"/>
                    </a:lnTo>
                    <a:lnTo>
                      <a:pt x="957" y="264"/>
                    </a:lnTo>
                    <a:lnTo>
                      <a:pt x="958" y="263"/>
                    </a:lnTo>
                    <a:lnTo>
                      <a:pt x="959" y="262"/>
                    </a:lnTo>
                    <a:lnTo>
                      <a:pt x="959" y="260"/>
                    </a:lnTo>
                    <a:lnTo>
                      <a:pt x="966" y="256"/>
                    </a:lnTo>
                    <a:lnTo>
                      <a:pt x="972" y="253"/>
                    </a:lnTo>
                    <a:lnTo>
                      <a:pt x="977" y="250"/>
                    </a:lnTo>
                    <a:lnTo>
                      <a:pt x="979" y="251"/>
                    </a:lnTo>
                    <a:lnTo>
                      <a:pt x="980" y="253"/>
                    </a:lnTo>
                    <a:lnTo>
                      <a:pt x="983" y="257"/>
                    </a:lnTo>
                    <a:lnTo>
                      <a:pt x="984" y="258"/>
                    </a:lnTo>
                    <a:lnTo>
                      <a:pt x="988" y="258"/>
                    </a:lnTo>
                    <a:lnTo>
                      <a:pt x="988" y="258"/>
                    </a:lnTo>
                    <a:lnTo>
                      <a:pt x="988" y="260"/>
                    </a:lnTo>
                    <a:lnTo>
                      <a:pt x="985" y="262"/>
                    </a:lnTo>
                    <a:lnTo>
                      <a:pt x="982" y="264"/>
                    </a:lnTo>
                    <a:lnTo>
                      <a:pt x="980" y="265"/>
                    </a:lnTo>
                    <a:lnTo>
                      <a:pt x="981" y="270"/>
                    </a:lnTo>
                    <a:lnTo>
                      <a:pt x="981" y="271"/>
                    </a:lnTo>
                    <a:lnTo>
                      <a:pt x="982" y="272"/>
                    </a:lnTo>
                    <a:lnTo>
                      <a:pt x="988" y="267"/>
                    </a:lnTo>
                    <a:lnTo>
                      <a:pt x="991" y="266"/>
                    </a:lnTo>
                    <a:lnTo>
                      <a:pt x="992" y="267"/>
                    </a:lnTo>
                    <a:lnTo>
                      <a:pt x="993" y="270"/>
                    </a:lnTo>
                    <a:lnTo>
                      <a:pt x="995" y="275"/>
                    </a:lnTo>
                    <a:lnTo>
                      <a:pt x="996" y="278"/>
                    </a:lnTo>
                    <a:lnTo>
                      <a:pt x="990" y="284"/>
                    </a:lnTo>
                    <a:lnTo>
                      <a:pt x="987" y="287"/>
                    </a:lnTo>
                    <a:lnTo>
                      <a:pt x="988" y="288"/>
                    </a:lnTo>
                    <a:lnTo>
                      <a:pt x="987" y="289"/>
                    </a:lnTo>
                    <a:lnTo>
                      <a:pt x="986" y="291"/>
                    </a:lnTo>
                    <a:lnTo>
                      <a:pt x="986" y="292"/>
                    </a:lnTo>
                    <a:lnTo>
                      <a:pt x="987" y="293"/>
                    </a:lnTo>
                    <a:lnTo>
                      <a:pt x="989" y="293"/>
                    </a:lnTo>
                    <a:lnTo>
                      <a:pt x="990" y="293"/>
                    </a:lnTo>
                    <a:lnTo>
                      <a:pt x="991" y="292"/>
                    </a:lnTo>
                    <a:lnTo>
                      <a:pt x="997" y="290"/>
                    </a:lnTo>
                    <a:lnTo>
                      <a:pt x="999" y="290"/>
                    </a:lnTo>
                    <a:lnTo>
                      <a:pt x="1003" y="293"/>
                    </a:lnTo>
                    <a:lnTo>
                      <a:pt x="1005" y="294"/>
                    </a:lnTo>
                    <a:lnTo>
                      <a:pt x="1010" y="295"/>
                    </a:lnTo>
                    <a:lnTo>
                      <a:pt x="1014" y="293"/>
                    </a:lnTo>
                    <a:lnTo>
                      <a:pt x="1016" y="294"/>
                    </a:lnTo>
                    <a:lnTo>
                      <a:pt x="1021" y="299"/>
                    </a:lnTo>
                    <a:lnTo>
                      <a:pt x="1022" y="299"/>
                    </a:lnTo>
                    <a:lnTo>
                      <a:pt x="1022" y="302"/>
                    </a:lnTo>
                    <a:lnTo>
                      <a:pt x="1022" y="305"/>
                    </a:lnTo>
                    <a:lnTo>
                      <a:pt x="1023" y="307"/>
                    </a:lnTo>
                    <a:lnTo>
                      <a:pt x="1023" y="309"/>
                    </a:lnTo>
                    <a:lnTo>
                      <a:pt x="1023" y="310"/>
                    </a:lnTo>
                    <a:lnTo>
                      <a:pt x="1022" y="312"/>
                    </a:lnTo>
                    <a:lnTo>
                      <a:pt x="1019" y="312"/>
                    </a:lnTo>
                    <a:lnTo>
                      <a:pt x="1017" y="314"/>
                    </a:lnTo>
                    <a:lnTo>
                      <a:pt x="1013" y="317"/>
                    </a:lnTo>
                    <a:lnTo>
                      <a:pt x="1010" y="320"/>
                    </a:lnTo>
                    <a:lnTo>
                      <a:pt x="1008" y="322"/>
                    </a:lnTo>
                    <a:lnTo>
                      <a:pt x="1007" y="324"/>
                    </a:lnTo>
                    <a:lnTo>
                      <a:pt x="1007" y="327"/>
                    </a:lnTo>
                    <a:lnTo>
                      <a:pt x="1008" y="330"/>
                    </a:lnTo>
                    <a:lnTo>
                      <a:pt x="1015" y="341"/>
                    </a:lnTo>
                    <a:lnTo>
                      <a:pt x="1015" y="343"/>
                    </a:lnTo>
                    <a:lnTo>
                      <a:pt x="1012" y="343"/>
                    </a:lnTo>
                    <a:lnTo>
                      <a:pt x="1009" y="342"/>
                    </a:lnTo>
                    <a:lnTo>
                      <a:pt x="1007" y="340"/>
                    </a:lnTo>
                    <a:lnTo>
                      <a:pt x="1004" y="336"/>
                    </a:lnTo>
                    <a:lnTo>
                      <a:pt x="1002" y="334"/>
                    </a:lnTo>
                    <a:lnTo>
                      <a:pt x="999" y="334"/>
                    </a:lnTo>
                    <a:lnTo>
                      <a:pt x="986" y="336"/>
                    </a:lnTo>
                    <a:lnTo>
                      <a:pt x="983" y="337"/>
                    </a:lnTo>
                    <a:lnTo>
                      <a:pt x="978" y="339"/>
                    </a:lnTo>
                    <a:lnTo>
                      <a:pt x="975" y="342"/>
                    </a:lnTo>
                    <a:lnTo>
                      <a:pt x="973" y="345"/>
                    </a:lnTo>
                    <a:lnTo>
                      <a:pt x="970" y="347"/>
                    </a:lnTo>
                    <a:lnTo>
                      <a:pt x="967" y="349"/>
                    </a:lnTo>
                    <a:lnTo>
                      <a:pt x="957" y="357"/>
                    </a:lnTo>
                    <a:lnTo>
                      <a:pt x="952" y="360"/>
                    </a:lnTo>
                    <a:lnTo>
                      <a:pt x="948" y="361"/>
                    </a:lnTo>
                    <a:lnTo>
                      <a:pt x="945" y="363"/>
                    </a:lnTo>
                    <a:lnTo>
                      <a:pt x="944" y="366"/>
                    </a:lnTo>
                    <a:lnTo>
                      <a:pt x="943" y="368"/>
                    </a:lnTo>
                    <a:lnTo>
                      <a:pt x="943" y="373"/>
                    </a:lnTo>
                    <a:lnTo>
                      <a:pt x="943" y="379"/>
                    </a:lnTo>
                    <a:lnTo>
                      <a:pt x="945" y="383"/>
                    </a:lnTo>
                    <a:lnTo>
                      <a:pt x="945" y="384"/>
                    </a:lnTo>
                    <a:lnTo>
                      <a:pt x="946" y="385"/>
                    </a:lnTo>
                    <a:lnTo>
                      <a:pt x="944" y="387"/>
                    </a:lnTo>
                    <a:lnTo>
                      <a:pt x="942" y="389"/>
                    </a:lnTo>
                    <a:lnTo>
                      <a:pt x="941" y="390"/>
                    </a:lnTo>
                    <a:lnTo>
                      <a:pt x="941" y="395"/>
                    </a:lnTo>
                    <a:lnTo>
                      <a:pt x="939" y="398"/>
                    </a:lnTo>
                    <a:lnTo>
                      <a:pt x="936" y="402"/>
                    </a:lnTo>
                    <a:lnTo>
                      <a:pt x="933" y="405"/>
                    </a:lnTo>
                    <a:lnTo>
                      <a:pt x="929" y="407"/>
                    </a:lnTo>
                    <a:lnTo>
                      <a:pt x="928" y="409"/>
                    </a:lnTo>
                    <a:lnTo>
                      <a:pt x="926" y="413"/>
                    </a:lnTo>
                    <a:lnTo>
                      <a:pt x="925" y="416"/>
                    </a:lnTo>
                    <a:lnTo>
                      <a:pt x="925" y="417"/>
                    </a:lnTo>
                    <a:lnTo>
                      <a:pt x="926" y="418"/>
                    </a:lnTo>
                    <a:lnTo>
                      <a:pt x="927" y="419"/>
                    </a:lnTo>
                    <a:lnTo>
                      <a:pt x="930" y="420"/>
                    </a:lnTo>
                    <a:lnTo>
                      <a:pt x="931" y="421"/>
                    </a:lnTo>
                    <a:lnTo>
                      <a:pt x="931" y="423"/>
                    </a:lnTo>
                    <a:lnTo>
                      <a:pt x="929" y="428"/>
                    </a:lnTo>
                    <a:lnTo>
                      <a:pt x="926" y="434"/>
                    </a:lnTo>
                    <a:lnTo>
                      <a:pt x="923" y="439"/>
                    </a:lnTo>
                    <a:lnTo>
                      <a:pt x="920" y="444"/>
                    </a:lnTo>
                    <a:lnTo>
                      <a:pt x="919" y="445"/>
                    </a:lnTo>
                    <a:lnTo>
                      <a:pt x="916" y="451"/>
                    </a:lnTo>
                    <a:lnTo>
                      <a:pt x="914" y="459"/>
                    </a:lnTo>
                    <a:lnTo>
                      <a:pt x="912" y="464"/>
                    </a:lnTo>
                    <a:lnTo>
                      <a:pt x="910" y="468"/>
                    </a:lnTo>
                    <a:lnTo>
                      <a:pt x="908" y="468"/>
                    </a:lnTo>
                    <a:lnTo>
                      <a:pt x="906" y="467"/>
                    </a:lnTo>
                    <a:lnTo>
                      <a:pt x="901" y="465"/>
                    </a:lnTo>
                    <a:lnTo>
                      <a:pt x="897" y="464"/>
                    </a:lnTo>
                    <a:lnTo>
                      <a:pt x="895" y="463"/>
                    </a:lnTo>
                    <a:lnTo>
                      <a:pt x="893" y="463"/>
                    </a:lnTo>
                    <a:lnTo>
                      <a:pt x="891" y="464"/>
                    </a:lnTo>
                    <a:lnTo>
                      <a:pt x="888" y="464"/>
                    </a:lnTo>
                    <a:lnTo>
                      <a:pt x="887" y="464"/>
                    </a:lnTo>
                    <a:lnTo>
                      <a:pt x="883" y="460"/>
                    </a:lnTo>
                    <a:lnTo>
                      <a:pt x="882" y="461"/>
                    </a:lnTo>
                    <a:lnTo>
                      <a:pt x="882" y="462"/>
                    </a:lnTo>
                    <a:lnTo>
                      <a:pt x="884" y="472"/>
                    </a:lnTo>
                    <a:lnTo>
                      <a:pt x="885" y="475"/>
                    </a:lnTo>
                    <a:lnTo>
                      <a:pt x="885" y="481"/>
                    </a:lnTo>
                    <a:lnTo>
                      <a:pt x="884" y="488"/>
                    </a:lnTo>
                    <a:lnTo>
                      <a:pt x="884" y="496"/>
                    </a:lnTo>
                    <a:lnTo>
                      <a:pt x="883" y="498"/>
                    </a:lnTo>
                    <a:lnTo>
                      <a:pt x="882" y="500"/>
                    </a:lnTo>
                    <a:lnTo>
                      <a:pt x="880" y="501"/>
                    </a:lnTo>
                    <a:lnTo>
                      <a:pt x="878" y="500"/>
                    </a:lnTo>
                    <a:lnTo>
                      <a:pt x="877" y="500"/>
                    </a:lnTo>
                    <a:lnTo>
                      <a:pt x="876" y="501"/>
                    </a:lnTo>
                    <a:lnTo>
                      <a:pt x="876" y="505"/>
                    </a:lnTo>
                    <a:lnTo>
                      <a:pt x="875" y="509"/>
                    </a:lnTo>
                    <a:lnTo>
                      <a:pt x="874" y="512"/>
                    </a:lnTo>
                    <a:lnTo>
                      <a:pt x="874" y="515"/>
                    </a:lnTo>
                    <a:lnTo>
                      <a:pt x="874" y="518"/>
                    </a:lnTo>
                    <a:lnTo>
                      <a:pt x="876" y="526"/>
                    </a:lnTo>
                    <a:lnTo>
                      <a:pt x="876" y="528"/>
                    </a:lnTo>
                    <a:lnTo>
                      <a:pt x="876" y="530"/>
                    </a:lnTo>
                    <a:lnTo>
                      <a:pt x="875" y="531"/>
                    </a:lnTo>
                    <a:lnTo>
                      <a:pt x="873" y="531"/>
                    </a:lnTo>
                    <a:lnTo>
                      <a:pt x="872" y="532"/>
                    </a:lnTo>
                    <a:lnTo>
                      <a:pt x="872" y="534"/>
                    </a:lnTo>
                    <a:lnTo>
                      <a:pt x="870" y="539"/>
                    </a:lnTo>
                    <a:lnTo>
                      <a:pt x="868" y="540"/>
                    </a:lnTo>
                    <a:lnTo>
                      <a:pt x="866" y="539"/>
                    </a:lnTo>
                    <a:lnTo>
                      <a:pt x="863" y="535"/>
                    </a:lnTo>
                    <a:lnTo>
                      <a:pt x="861" y="534"/>
                    </a:lnTo>
                    <a:lnTo>
                      <a:pt x="860" y="534"/>
                    </a:lnTo>
                    <a:lnTo>
                      <a:pt x="859" y="535"/>
                    </a:lnTo>
                    <a:lnTo>
                      <a:pt x="859" y="537"/>
                    </a:lnTo>
                    <a:lnTo>
                      <a:pt x="858" y="539"/>
                    </a:lnTo>
                    <a:lnTo>
                      <a:pt x="856" y="540"/>
                    </a:lnTo>
                    <a:lnTo>
                      <a:pt x="855" y="537"/>
                    </a:lnTo>
                    <a:lnTo>
                      <a:pt x="854" y="524"/>
                    </a:lnTo>
                    <a:lnTo>
                      <a:pt x="854" y="519"/>
                    </a:lnTo>
                    <a:lnTo>
                      <a:pt x="853" y="513"/>
                    </a:lnTo>
                    <a:lnTo>
                      <a:pt x="852" y="511"/>
                    </a:lnTo>
                    <a:lnTo>
                      <a:pt x="851" y="508"/>
                    </a:lnTo>
                    <a:lnTo>
                      <a:pt x="849" y="505"/>
                    </a:lnTo>
                    <a:lnTo>
                      <a:pt x="848" y="504"/>
                    </a:lnTo>
                    <a:lnTo>
                      <a:pt x="848" y="499"/>
                    </a:lnTo>
                    <a:lnTo>
                      <a:pt x="847" y="492"/>
                    </a:lnTo>
                    <a:lnTo>
                      <a:pt x="847" y="489"/>
                    </a:lnTo>
                    <a:lnTo>
                      <a:pt x="846" y="483"/>
                    </a:lnTo>
                    <a:lnTo>
                      <a:pt x="844" y="475"/>
                    </a:lnTo>
                    <a:lnTo>
                      <a:pt x="842" y="476"/>
                    </a:lnTo>
                    <a:lnTo>
                      <a:pt x="841" y="474"/>
                    </a:lnTo>
                    <a:lnTo>
                      <a:pt x="840" y="474"/>
                    </a:lnTo>
                    <a:lnTo>
                      <a:pt x="837" y="476"/>
                    </a:lnTo>
                    <a:lnTo>
                      <a:pt x="835" y="475"/>
                    </a:lnTo>
                    <a:lnTo>
                      <a:pt x="833" y="475"/>
                    </a:lnTo>
                    <a:lnTo>
                      <a:pt x="833" y="479"/>
                    </a:lnTo>
                    <a:lnTo>
                      <a:pt x="833" y="482"/>
                    </a:lnTo>
                    <a:lnTo>
                      <a:pt x="833" y="483"/>
                    </a:lnTo>
                    <a:lnTo>
                      <a:pt x="828" y="488"/>
                    </a:lnTo>
                    <a:lnTo>
                      <a:pt x="827" y="490"/>
                    </a:lnTo>
                    <a:lnTo>
                      <a:pt x="827" y="493"/>
                    </a:lnTo>
                    <a:lnTo>
                      <a:pt x="828" y="497"/>
                    </a:lnTo>
                    <a:lnTo>
                      <a:pt x="827" y="499"/>
                    </a:lnTo>
                    <a:lnTo>
                      <a:pt x="825" y="501"/>
                    </a:lnTo>
                    <a:lnTo>
                      <a:pt x="822" y="502"/>
                    </a:lnTo>
                    <a:lnTo>
                      <a:pt x="820" y="502"/>
                    </a:lnTo>
                    <a:lnTo>
                      <a:pt x="818" y="500"/>
                    </a:lnTo>
                    <a:lnTo>
                      <a:pt x="817" y="496"/>
                    </a:lnTo>
                    <a:lnTo>
                      <a:pt x="816" y="494"/>
                    </a:lnTo>
                    <a:lnTo>
                      <a:pt x="815" y="493"/>
                    </a:lnTo>
                    <a:lnTo>
                      <a:pt x="814" y="494"/>
                    </a:lnTo>
                    <a:lnTo>
                      <a:pt x="813" y="496"/>
                    </a:lnTo>
                    <a:lnTo>
                      <a:pt x="813" y="498"/>
                    </a:lnTo>
                    <a:lnTo>
                      <a:pt x="813" y="499"/>
                    </a:lnTo>
                    <a:lnTo>
                      <a:pt x="812" y="498"/>
                    </a:lnTo>
                    <a:lnTo>
                      <a:pt x="812" y="497"/>
                    </a:lnTo>
                    <a:lnTo>
                      <a:pt x="809" y="487"/>
                    </a:lnTo>
                    <a:lnTo>
                      <a:pt x="806" y="479"/>
                    </a:lnTo>
                    <a:lnTo>
                      <a:pt x="806" y="476"/>
                    </a:lnTo>
                    <a:lnTo>
                      <a:pt x="807" y="472"/>
                    </a:lnTo>
                    <a:lnTo>
                      <a:pt x="809" y="466"/>
                    </a:lnTo>
                    <a:lnTo>
                      <a:pt x="812" y="463"/>
                    </a:lnTo>
                    <a:lnTo>
                      <a:pt x="813" y="461"/>
                    </a:lnTo>
                    <a:lnTo>
                      <a:pt x="813" y="460"/>
                    </a:lnTo>
                    <a:lnTo>
                      <a:pt x="814" y="459"/>
                    </a:lnTo>
                    <a:lnTo>
                      <a:pt x="819" y="460"/>
                    </a:lnTo>
                    <a:lnTo>
                      <a:pt x="821" y="459"/>
                    </a:lnTo>
                    <a:lnTo>
                      <a:pt x="822" y="457"/>
                    </a:lnTo>
                    <a:lnTo>
                      <a:pt x="824" y="456"/>
                    </a:lnTo>
                    <a:lnTo>
                      <a:pt x="826" y="455"/>
                    </a:lnTo>
                    <a:lnTo>
                      <a:pt x="828" y="455"/>
                    </a:lnTo>
                    <a:lnTo>
                      <a:pt x="830" y="457"/>
                    </a:lnTo>
                    <a:lnTo>
                      <a:pt x="831" y="456"/>
                    </a:lnTo>
                    <a:lnTo>
                      <a:pt x="832" y="453"/>
                    </a:lnTo>
                    <a:lnTo>
                      <a:pt x="833" y="451"/>
                    </a:lnTo>
                    <a:lnTo>
                      <a:pt x="834" y="450"/>
                    </a:lnTo>
                    <a:lnTo>
                      <a:pt x="836" y="449"/>
                    </a:lnTo>
                    <a:lnTo>
                      <a:pt x="838" y="449"/>
                    </a:lnTo>
                    <a:lnTo>
                      <a:pt x="839" y="449"/>
                    </a:lnTo>
                    <a:lnTo>
                      <a:pt x="839" y="448"/>
                    </a:lnTo>
                    <a:lnTo>
                      <a:pt x="840" y="444"/>
                    </a:lnTo>
                    <a:lnTo>
                      <a:pt x="843" y="437"/>
                    </a:lnTo>
                    <a:lnTo>
                      <a:pt x="844" y="434"/>
                    </a:lnTo>
                    <a:lnTo>
                      <a:pt x="844" y="433"/>
                    </a:lnTo>
                    <a:lnTo>
                      <a:pt x="844" y="430"/>
                    </a:lnTo>
                    <a:lnTo>
                      <a:pt x="844" y="429"/>
                    </a:lnTo>
                    <a:lnTo>
                      <a:pt x="849" y="431"/>
                    </a:lnTo>
                    <a:lnTo>
                      <a:pt x="851" y="431"/>
                    </a:lnTo>
                    <a:lnTo>
                      <a:pt x="852" y="430"/>
                    </a:lnTo>
                    <a:lnTo>
                      <a:pt x="853" y="429"/>
                    </a:lnTo>
                    <a:lnTo>
                      <a:pt x="852" y="427"/>
                    </a:lnTo>
                    <a:lnTo>
                      <a:pt x="849" y="424"/>
                    </a:lnTo>
                    <a:lnTo>
                      <a:pt x="843" y="421"/>
                    </a:lnTo>
                    <a:lnTo>
                      <a:pt x="837" y="418"/>
                    </a:lnTo>
                    <a:lnTo>
                      <a:pt x="827" y="419"/>
                    </a:lnTo>
                    <a:lnTo>
                      <a:pt x="817" y="419"/>
                    </a:lnTo>
                    <a:lnTo>
                      <a:pt x="814" y="419"/>
                    </a:lnTo>
                    <a:lnTo>
                      <a:pt x="811" y="418"/>
                    </a:lnTo>
                    <a:lnTo>
                      <a:pt x="802" y="418"/>
                    </a:lnTo>
                    <a:lnTo>
                      <a:pt x="791" y="419"/>
                    </a:lnTo>
                    <a:lnTo>
                      <a:pt x="787" y="418"/>
                    </a:lnTo>
                    <a:lnTo>
                      <a:pt x="785" y="419"/>
                    </a:lnTo>
                    <a:lnTo>
                      <a:pt x="781" y="419"/>
                    </a:lnTo>
                    <a:lnTo>
                      <a:pt x="774" y="418"/>
                    </a:lnTo>
                    <a:lnTo>
                      <a:pt x="770" y="416"/>
                    </a:lnTo>
                    <a:lnTo>
                      <a:pt x="766" y="415"/>
                    </a:lnTo>
                    <a:lnTo>
                      <a:pt x="761" y="414"/>
                    </a:lnTo>
                    <a:lnTo>
                      <a:pt x="760" y="414"/>
                    </a:lnTo>
                    <a:lnTo>
                      <a:pt x="759" y="413"/>
                    </a:lnTo>
                    <a:lnTo>
                      <a:pt x="758" y="412"/>
                    </a:lnTo>
                    <a:lnTo>
                      <a:pt x="758" y="410"/>
                    </a:lnTo>
                    <a:lnTo>
                      <a:pt x="759" y="403"/>
                    </a:lnTo>
                    <a:lnTo>
                      <a:pt x="758" y="392"/>
                    </a:lnTo>
                    <a:lnTo>
                      <a:pt x="759" y="389"/>
                    </a:lnTo>
                    <a:lnTo>
                      <a:pt x="755" y="380"/>
                    </a:lnTo>
                    <a:lnTo>
                      <a:pt x="754" y="378"/>
                    </a:lnTo>
                    <a:lnTo>
                      <a:pt x="752" y="378"/>
                    </a:lnTo>
                    <a:lnTo>
                      <a:pt x="751" y="379"/>
                    </a:lnTo>
                    <a:lnTo>
                      <a:pt x="751" y="381"/>
                    </a:lnTo>
                    <a:lnTo>
                      <a:pt x="751" y="383"/>
                    </a:lnTo>
                    <a:lnTo>
                      <a:pt x="750" y="386"/>
                    </a:lnTo>
                    <a:lnTo>
                      <a:pt x="747" y="387"/>
                    </a:lnTo>
                    <a:lnTo>
                      <a:pt x="743" y="386"/>
                    </a:lnTo>
                    <a:lnTo>
                      <a:pt x="741" y="385"/>
                    </a:lnTo>
                    <a:lnTo>
                      <a:pt x="737" y="382"/>
                    </a:lnTo>
                    <a:lnTo>
                      <a:pt x="734" y="378"/>
                    </a:lnTo>
                    <a:lnTo>
                      <a:pt x="734" y="374"/>
                    </a:lnTo>
                    <a:lnTo>
                      <a:pt x="733" y="372"/>
                    </a:lnTo>
                    <a:lnTo>
                      <a:pt x="731" y="370"/>
                    </a:lnTo>
                    <a:lnTo>
                      <a:pt x="730" y="370"/>
                    </a:lnTo>
                    <a:lnTo>
                      <a:pt x="729" y="370"/>
                    </a:lnTo>
                    <a:lnTo>
                      <a:pt x="728" y="372"/>
                    </a:lnTo>
                    <a:lnTo>
                      <a:pt x="729" y="373"/>
                    </a:lnTo>
                    <a:lnTo>
                      <a:pt x="730" y="375"/>
                    </a:lnTo>
                    <a:lnTo>
                      <a:pt x="729" y="377"/>
                    </a:lnTo>
                    <a:lnTo>
                      <a:pt x="728" y="377"/>
                    </a:lnTo>
                    <a:lnTo>
                      <a:pt x="727" y="376"/>
                    </a:lnTo>
                    <a:lnTo>
                      <a:pt x="724" y="376"/>
                    </a:lnTo>
                    <a:lnTo>
                      <a:pt x="722" y="375"/>
                    </a:lnTo>
                    <a:lnTo>
                      <a:pt x="721" y="375"/>
                    </a:lnTo>
                    <a:lnTo>
                      <a:pt x="719" y="375"/>
                    </a:lnTo>
                    <a:lnTo>
                      <a:pt x="719" y="373"/>
                    </a:lnTo>
                    <a:lnTo>
                      <a:pt x="717" y="370"/>
                    </a:lnTo>
                    <a:lnTo>
                      <a:pt x="713" y="366"/>
                    </a:lnTo>
                    <a:lnTo>
                      <a:pt x="710" y="364"/>
                    </a:lnTo>
                    <a:lnTo>
                      <a:pt x="708" y="364"/>
                    </a:lnTo>
                    <a:lnTo>
                      <a:pt x="707" y="367"/>
                    </a:lnTo>
                    <a:lnTo>
                      <a:pt x="708" y="368"/>
                    </a:lnTo>
                    <a:lnTo>
                      <a:pt x="709" y="368"/>
                    </a:lnTo>
                    <a:lnTo>
                      <a:pt x="711" y="369"/>
                    </a:lnTo>
                    <a:lnTo>
                      <a:pt x="711" y="371"/>
                    </a:lnTo>
                    <a:lnTo>
                      <a:pt x="711" y="372"/>
                    </a:lnTo>
                    <a:lnTo>
                      <a:pt x="709" y="374"/>
                    </a:lnTo>
                    <a:lnTo>
                      <a:pt x="707" y="376"/>
                    </a:lnTo>
                    <a:lnTo>
                      <a:pt x="704" y="379"/>
                    </a:lnTo>
                    <a:lnTo>
                      <a:pt x="701" y="383"/>
                    </a:lnTo>
                    <a:lnTo>
                      <a:pt x="700" y="386"/>
                    </a:lnTo>
                    <a:lnTo>
                      <a:pt x="699" y="388"/>
                    </a:lnTo>
                    <a:lnTo>
                      <a:pt x="698" y="391"/>
                    </a:lnTo>
                    <a:lnTo>
                      <a:pt x="699" y="392"/>
                    </a:lnTo>
                    <a:lnTo>
                      <a:pt x="700" y="394"/>
                    </a:lnTo>
                    <a:lnTo>
                      <a:pt x="704" y="394"/>
                    </a:lnTo>
                    <a:lnTo>
                      <a:pt x="708" y="398"/>
                    </a:lnTo>
                    <a:lnTo>
                      <a:pt x="711" y="403"/>
                    </a:lnTo>
                    <a:lnTo>
                      <a:pt x="713" y="404"/>
                    </a:lnTo>
                    <a:lnTo>
                      <a:pt x="716" y="406"/>
                    </a:lnTo>
                    <a:lnTo>
                      <a:pt x="722" y="406"/>
                    </a:lnTo>
                    <a:lnTo>
                      <a:pt x="723" y="407"/>
                    </a:lnTo>
                    <a:lnTo>
                      <a:pt x="724" y="411"/>
                    </a:lnTo>
                    <a:lnTo>
                      <a:pt x="725" y="412"/>
                    </a:lnTo>
                    <a:lnTo>
                      <a:pt x="728" y="414"/>
                    </a:lnTo>
                    <a:lnTo>
                      <a:pt x="729" y="415"/>
                    </a:lnTo>
                    <a:lnTo>
                      <a:pt x="728" y="416"/>
                    </a:lnTo>
                    <a:lnTo>
                      <a:pt x="727" y="417"/>
                    </a:lnTo>
                    <a:lnTo>
                      <a:pt x="724" y="418"/>
                    </a:lnTo>
                    <a:lnTo>
                      <a:pt x="722" y="418"/>
                    </a:lnTo>
                    <a:lnTo>
                      <a:pt x="719" y="418"/>
                    </a:lnTo>
                    <a:lnTo>
                      <a:pt x="715" y="418"/>
                    </a:lnTo>
                    <a:lnTo>
                      <a:pt x="711" y="418"/>
                    </a:lnTo>
                    <a:lnTo>
                      <a:pt x="708" y="426"/>
                    </a:lnTo>
                    <a:lnTo>
                      <a:pt x="706" y="429"/>
                    </a:lnTo>
                    <a:lnTo>
                      <a:pt x="705" y="429"/>
                    </a:lnTo>
                    <a:lnTo>
                      <a:pt x="702" y="428"/>
                    </a:lnTo>
                    <a:lnTo>
                      <a:pt x="701" y="428"/>
                    </a:lnTo>
                    <a:lnTo>
                      <a:pt x="697" y="436"/>
                    </a:lnTo>
                    <a:lnTo>
                      <a:pt x="696" y="438"/>
                    </a:lnTo>
                    <a:lnTo>
                      <a:pt x="696" y="439"/>
                    </a:lnTo>
                    <a:lnTo>
                      <a:pt x="698" y="442"/>
                    </a:lnTo>
                    <a:lnTo>
                      <a:pt x="700" y="445"/>
                    </a:lnTo>
                    <a:lnTo>
                      <a:pt x="703" y="446"/>
                    </a:lnTo>
                    <a:lnTo>
                      <a:pt x="705" y="445"/>
                    </a:lnTo>
                    <a:lnTo>
                      <a:pt x="707" y="446"/>
                    </a:lnTo>
                    <a:lnTo>
                      <a:pt x="709" y="448"/>
                    </a:lnTo>
                    <a:lnTo>
                      <a:pt x="713" y="450"/>
                    </a:lnTo>
                    <a:lnTo>
                      <a:pt x="718" y="451"/>
                    </a:lnTo>
                    <a:lnTo>
                      <a:pt x="721" y="453"/>
                    </a:lnTo>
                    <a:lnTo>
                      <a:pt x="721" y="454"/>
                    </a:lnTo>
                    <a:lnTo>
                      <a:pt x="721" y="456"/>
                    </a:lnTo>
                    <a:lnTo>
                      <a:pt x="720" y="461"/>
                    </a:lnTo>
                    <a:lnTo>
                      <a:pt x="720" y="463"/>
                    </a:lnTo>
                    <a:lnTo>
                      <a:pt x="717" y="470"/>
                    </a:lnTo>
                    <a:lnTo>
                      <a:pt x="715" y="476"/>
                    </a:lnTo>
                    <a:lnTo>
                      <a:pt x="716" y="478"/>
                    </a:lnTo>
                    <a:lnTo>
                      <a:pt x="717" y="480"/>
                    </a:lnTo>
                    <a:lnTo>
                      <a:pt x="718" y="480"/>
                    </a:lnTo>
                    <a:lnTo>
                      <a:pt x="720" y="483"/>
                    </a:lnTo>
                    <a:lnTo>
                      <a:pt x="721" y="485"/>
                    </a:lnTo>
                    <a:lnTo>
                      <a:pt x="720" y="490"/>
                    </a:lnTo>
                    <a:lnTo>
                      <a:pt x="721" y="492"/>
                    </a:lnTo>
                    <a:lnTo>
                      <a:pt x="724" y="493"/>
                    </a:lnTo>
                    <a:lnTo>
                      <a:pt x="727" y="493"/>
                    </a:lnTo>
                    <a:lnTo>
                      <a:pt x="728" y="494"/>
                    </a:lnTo>
                    <a:lnTo>
                      <a:pt x="725" y="500"/>
                    </a:lnTo>
                    <a:lnTo>
                      <a:pt x="726" y="504"/>
                    </a:lnTo>
                    <a:lnTo>
                      <a:pt x="727" y="507"/>
                    </a:lnTo>
                    <a:lnTo>
                      <a:pt x="728" y="513"/>
                    </a:lnTo>
                    <a:lnTo>
                      <a:pt x="728" y="514"/>
                    </a:lnTo>
                    <a:lnTo>
                      <a:pt x="728" y="515"/>
                    </a:lnTo>
                    <a:lnTo>
                      <a:pt x="729" y="520"/>
                    </a:lnTo>
                    <a:lnTo>
                      <a:pt x="732" y="529"/>
                    </a:lnTo>
                    <a:lnTo>
                      <a:pt x="732" y="532"/>
                    </a:lnTo>
                    <a:lnTo>
                      <a:pt x="732" y="536"/>
                    </a:lnTo>
                    <a:lnTo>
                      <a:pt x="731" y="541"/>
                    </a:lnTo>
                    <a:lnTo>
                      <a:pt x="729" y="541"/>
                    </a:lnTo>
                    <a:lnTo>
                      <a:pt x="731" y="545"/>
                    </a:lnTo>
                    <a:lnTo>
                      <a:pt x="732" y="548"/>
                    </a:lnTo>
                    <a:lnTo>
                      <a:pt x="732" y="552"/>
                    </a:lnTo>
                    <a:lnTo>
                      <a:pt x="729" y="553"/>
                    </a:lnTo>
                    <a:lnTo>
                      <a:pt x="727" y="552"/>
                    </a:lnTo>
                    <a:lnTo>
                      <a:pt x="725" y="549"/>
                    </a:lnTo>
                    <a:lnTo>
                      <a:pt x="725" y="552"/>
                    </a:lnTo>
                    <a:lnTo>
                      <a:pt x="722" y="555"/>
                    </a:lnTo>
                    <a:lnTo>
                      <a:pt x="720" y="553"/>
                    </a:lnTo>
                    <a:lnTo>
                      <a:pt x="720" y="552"/>
                    </a:lnTo>
                    <a:lnTo>
                      <a:pt x="720" y="549"/>
                    </a:lnTo>
                    <a:lnTo>
                      <a:pt x="721" y="539"/>
                    </a:lnTo>
                    <a:lnTo>
                      <a:pt x="721" y="538"/>
                    </a:lnTo>
                    <a:lnTo>
                      <a:pt x="720" y="537"/>
                    </a:lnTo>
                    <a:lnTo>
                      <a:pt x="718" y="537"/>
                    </a:lnTo>
                    <a:lnTo>
                      <a:pt x="718" y="534"/>
                    </a:lnTo>
                    <a:lnTo>
                      <a:pt x="715" y="545"/>
                    </a:lnTo>
                    <a:lnTo>
                      <a:pt x="716" y="550"/>
                    </a:lnTo>
                    <a:lnTo>
                      <a:pt x="716" y="552"/>
                    </a:lnTo>
                    <a:lnTo>
                      <a:pt x="711" y="554"/>
                    </a:lnTo>
                    <a:lnTo>
                      <a:pt x="706" y="549"/>
                    </a:lnTo>
                    <a:lnTo>
                      <a:pt x="705" y="548"/>
                    </a:lnTo>
                    <a:lnTo>
                      <a:pt x="705" y="550"/>
                    </a:lnTo>
                    <a:lnTo>
                      <a:pt x="704" y="553"/>
                    </a:lnTo>
                    <a:lnTo>
                      <a:pt x="700" y="553"/>
                    </a:lnTo>
                    <a:lnTo>
                      <a:pt x="697" y="551"/>
                    </a:lnTo>
                    <a:lnTo>
                      <a:pt x="699" y="547"/>
                    </a:lnTo>
                    <a:lnTo>
                      <a:pt x="702" y="538"/>
                    </a:lnTo>
                    <a:lnTo>
                      <a:pt x="702" y="534"/>
                    </a:lnTo>
                    <a:lnTo>
                      <a:pt x="698" y="531"/>
                    </a:lnTo>
                    <a:lnTo>
                      <a:pt x="695" y="529"/>
                    </a:lnTo>
                    <a:lnTo>
                      <a:pt x="693" y="525"/>
                    </a:lnTo>
                    <a:lnTo>
                      <a:pt x="694" y="529"/>
                    </a:lnTo>
                    <a:lnTo>
                      <a:pt x="696" y="531"/>
                    </a:lnTo>
                    <a:lnTo>
                      <a:pt x="698" y="532"/>
                    </a:lnTo>
                    <a:lnTo>
                      <a:pt x="701" y="534"/>
                    </a:lnTo>
                    <a:lnTo>
                      <a:pt x="699" y="537"/>
                    </a:lnTo>
                    <a:lnTo>
                      <a:pt x="697" y="539"/>
                    </a:lnTo>
                    <a:lnTo>
                      <a:pt x="694" y="546"/>
                    </a:lnTo>
                    <a:lnTo>
                      <a:pt x="689" y="549"/>
                    </a:lnTo>
                    <a:lnTo>
                      <a:pt x="684" y="552"/>
                    </a:lnTo>
                    <a:lnTo>
                      <a:pt x="667" y="556"/>
                    </a:lnTo>
                    <a:lnTo>
                      <a:pt x="664" y="558"/>
                    </a:lnTo>
                    <a:lnTo>
                      <a:pt x="659" y="563"/>
                    </a:lnTo>
                    <a:lnTo>
                      <a:pt x="655" y="568"/>
                    </a:lnTo>
                    <a:lnTo>
                      <a:pt x="655" y="573"/>
                    </a:lnTo>
                    <a:lnTo>
                      <a:pt x="657" y="578"/>
                    </a:lnTo>
                    <a:lnTo>
                      <a:pt x="658" y="586"/>
                    </a:lnTo>
                    <a:lnTo>
                      <a:pt x="659" y="588"/>
                    </a:lnTo>
                    <a:lnTo>
                      <a:pt x="658" y="591"/>
                    </a:lnTo>
                    <a:lnTo>
                      <a:pt x="655" y="594"/>
                    </a:lnTo>
                    <a:lnTo>
                      <a:pt x="652" y="598"/>
                    </a:lnTo>
                    <a:lnTo>
                      <a:pt x="652" y="601"/>
                    </a:lnTo>
                    <a:lnTo>
                      <a:pt x="652" y="602"/>
                    </a:lnTo>
                    <a:lnTo>
                      <a:pt x="643" y="607"/>
                    </a:lnTo>
                    <a:lnTo>
                      <a:pt x="641" y="610"/>
                    </a:lnTo>
                    <a:lnTo>
                      <a:pt x="638" y="613"/>
                    </a:lnTo>
                    <a:lnTo>
                      <a:pt x="636" y="612"/>
                    </a:lnTo>
                    <a:lnTo>
                      <a:pt x="634" y="612"/>
                    </a:lnTo>
                    <a:lnTo>
                      <a:pt x="636" y="614"/>
                    </a:lnTo>
                    <a:lnTo>
                      <a:pt x="636" y="616"/>
                    </a:lnTo>
                    <a:lnTo>
                      <a:pt x="635" y="617"/>
                    </a:lnTo>
                    <a:lnTo>
                      <a:pt x="633" y="618"/>
                    </a:lnTo>
                    <a:lnTo>
                      <a:pt x="620" y="621"/>
                    </a:lnTo>
                    <a:lnTo>
                      <a:pt x="610" y="625"/>
                    </a:lnTo>
                    <a:lnTo>
                      <a:pt x="608" y="625"/>
                    </a:lnTo>
                    <a:lnTo>
                      <a:pt x="608" y="624"/>
                    </a:lnTo>
                    <a:lnTo>
                      <a:pt x="610" y="623"/>
                    </a:lnTo>
                    <a:lnTo>
                      <a:pt x="610" y="619"/>
                    </a:lnTo>
                    <a:lnTo>
                      <a:pt x="608" y="618"/>
                    </a:lnTo>
                    <a:lnTo>
                      <a:pt x="606" y="618"/>
                    </a:lnTo>
                    <a:lnTo>
                      <a:pt x="599" y="623"/>
                    </a:lnTo>
                    <a:lnTo>
                      <a:pt x="596" y="628"/>
                    </a:lnTo>
                    <a:lnTo>
                      <a:pt x="596" y="629"/>
                    </a:lnTo>
                    <a:lnTo>
                      <a:pt x="598" y="629"/>
                    </a:lnTo>
                    <a:lnTo>
                      <a:pt x="603" y="626"/>
                    </a:lnTo>
                    <a:lnTo>
                      <a:pt x="605" y="626"/>
                    </a:lnTo>
                    <a:lnTo>
                      <a:pt x="606" y="628"/>
                    </a:lnTo>
                    <a:lnTo>
                      <a:pt x="598" y="632"/>
                    </a:lnTo>
                    <a:lnTo>
                      <a:pt x="582" y="646"/>
                    </a:lnTo>
                    <a:lnTo>
                      <a:pt x="581" y="649"/>
                    </a:lnTo>
                    <a:lnTo>
                      <a:pt x="579" y="652"/>
                    </a:lnTo>
                    <a:lnTo>
                      <a:pt x="576" y="655"/>
                    </a:lnTo>
                    <a:lnTo>
                      <a:pt x="571" y="662"/>
                    </a:lnTo>
                    <a:lnTo>
                      <a:pt x="561" y="673"/>
                    </a:lnTo>
                    <a:lnTo>
                      <a:pt x="559" y="677"/>
                    </a:lnTo>
                    <a:lnTo>
                      <a:pt x="543" y="685"/>
                    </a:lnTo>
                    <a:lnTo>
                      <a:pt x="540" y="687"/>
                    </a:lnTo>
                    <a:lnTo>
                      <a:pt x="534" y="695"/>
                    </a:lnTo>
                    <a:lnTo>
                      <a:pt x="527" y="702"/>
                    </a:lnTo>
                    <a:lnTo>
                      <a:pt x="519" y="707"/>
                    </a:lnTo>
                    <a:lnTo>
                      <a:pt x="506" y="714"/>
                    </a:lnTo>
                    <a:lnTo>
                      <a:pt x="498" y="721"/>
                    </a:lnTo>
                    <a:lnTo>
                      <a:pt x="495" y="725"/>
                    </a:lnTo>
                    <a:lnTo>
                      <a:pt x="495" y="726"/>
                    </a:lnTo>
                    <a:lnTo>
                      <a:pt x="496" y="728"/>
                    </a:lnTo>
                    <a:lnTo>
                      <a:pt x="497" y="730"/>
                    </a:lnTo>
                    <a:lnTo>
                      <a:pt x="497" y="732"/>
                    </a:lnTo>
                    <a:lnTo>
                      <a:pt x="497" y="735"/>
                    </a:lnTo>
                    <a:lnTo>
                      <a:pt x="496" y="736"/>
                    </a:lnTo>
                    <a:lnTo>
                      <a:pt x="494" y="740"/>
                    </a:lnTo>
                    <a:lnTo>
                      <a:pt x="490" y="743"/>
                    </a:lnTo>
                    <a:lnTo>
                      <a:pt x="477" y="748"/>
                    </a:lnTo>
                    <a:lnTo>
                      <a:pt x="475" y="748"/>
                    </a:lnTo>
                    <a:lnTo>
                      <a:pt x="464" y="747"/>
                    </a:lnTo>
                    <a:lnTo>
                      <a:pt x="460" y="748"/>
                    </a:lnTo>
                    <a:lnTo>
                      <a:pt x="458" y="751"/>
                    </a:lnTo>
                    <a:lnTo>
                      <a:pt x="454" y="762"/>
                    </a:lnTo>
                    <a:lnTo>
                      <a:pt x="451" y="765"/>
                    </a:lnTo>
                    <a:lnTo>
                      <a:pt x="450" y="767"/>
                    </a:lnTo>
                    <a:lnTo>
                      <a:pt x="449" y="769"/>
                    </a:lnTo>
                    <a:lnTo>
                      <a:pt x="447" y="769"/>
                    </a:lnTo>
                    <a:lnTo>
                      <a:pt x="445" y="768"/>
                    </a:lnTo>
                    <a:lnTo>
                      <a:pt x="444" y="769"/>
                    </a:lnTo>
                    <a:lnTo>
                      <a:pt x="442" y="765"/>
                    </a:lnTo>
                    <a:lnTo>
                      <a:pt x="440" y="764"/>
                    </a:lnTo>
                    <a:lnTo>
                      <a:pt x="437" y="764"/>
                    </a:lnTo>
                    <a:lnTo>
                      <a:pt x="428" y="768"/>
                    </a:lnTo>
                    <a:lnTo>
                      <a:pt x="425" y="771"/>
                    </a:lnTo>
                    <a:lnTo>
                      <a:pt x="418" y="785"/>
                    </a:lnTo>
                    <a:lnTo>
                      <a:pt x="417" y="794"/>
                    </a:lnTo>
                    <a:lnTo>
                      <a:pt x="418" y="804"/>
                    </a:lnTo>
                    <a:lnTo>
                      <a:pt x="421" y="812"/>
                    </a:lnTo>
                    <a:lnTo>
                      <a:pt x="421" y="815"/>
                    </a:lnTo>
                    <a:lnTo>
                      <a:pt x="421" y="820"/>
                    </a:lnTo>
                    <a:lnTo>
                      <a:pt x="420" y="822"/>
                    </a:lnTo>
                    <a:lnTo>
                      <a:pt x="419" y="825"/>
                    </a:lnTo>
                    <a:lnTo>
                      <a:pt x="420" y="831"/>
                    </a:lnTo>
                    <a:lnTo>
                      <a:pt x="423" y="838"/>
                    </a:lnTo>
                    <a:lnTo>
                      <a:pt x="423" y="841"/>
                    </a:lnTo>
                    <a:lnTo>
                      <a:pt x="423" y="844"/>
                    </a:lnTo>
                    <a:lnTo>
                      <a:pt x="426" y="851"/>
                    </a:lnTo>
                    <a:lnTo>
                      <a:pt x="424" y="850"/>
                    </a:lnTo>
                    <a:lnTo>
                      <a:pt x="423" y="847"/>
                    </a:lnTo>
                    <a:lnTo>
                      <a:pt x="420" y="843"/>
                    </a:lnTo>
                    <a:lnTo>
                      <a:pt x="417" y="847"/>
                    </a:lnTo>
                    <a:lnTo>
                      <a:pt x="419" y="850"/>
                    </a:lnTo>
                    <a:lnTo>
                      <a:pt x="425" y="853"/>
                    </a:lnTo>
                    <a:lnTo>
                      <a:pt x="427" y="856"/>
                    </a:lnTo>
                    <a:lnTo>
                      <a:pt x="423" y="880"/>
                    </a:lnTo>
                    <a:lnTo>
                      <a:pt x="420" y="888"/>
                    </a:lnTo>
                    <a:lnTo>
                      <a:pt x="416" y="894"/>
                    </a:lnTo>
                    <a:lnTo>
                      <a:pt x="414" y="896"/>
                    </a:lnTo>
                    <a:lnTo>
                      <a:pt x="410" y="905"/>
                    </a:lnTo>
                    <a:lnTo>
                      <a:pt x="407" y="915"/>
                    </a:lnTo>
                    <a:lnTo>
                      <a:pt x="406" y="919"/>
                    </a:lnTo>
                    <a:lnTo>
                      <a:pt x="407" y="924"/>
                    </a:lnTo>
                    <a:lnTo>
                      <a:pt x="406" y="927"/>
                    </a:lnTo>
                    <a:lnTo>
                      <a:pt x="404" y="929"/>
                    </a:lnTo>
                    <a:lnTo>
                      <a:pt x="408" y="928"/>
                    </a:lnTo>
                    <a:lnTo>
                      <a:pt x="409" y="930"/>
                    </a:lnTo>
                    <a:lnTo>
                      <a:pt x="409" y="933"/>
                    </a:lnTo>
                    <a:lnTo>
                      <a:pt x="409" y="948"/>
                    </a:lnTo>
                    <a:lnTo>
                      <a:pt x="409" y="964"/>
                    </a:lnTo>
                    <a:lnTo>
                      <a:pt x="406" y="964"/>
                    </a:lnTo>
                    <a:lnTo>
                      <a:pt x="403" y="965"/>
                    </a:lnTo>
                    <a:lnTo>
                      <a:pt x="400" y="964"/>
                    </a:lnTo>
                    <a:lnTo>
                      <a:pt x="398" y="964"/>
                    </a:lnTo>
                    <a:lnTo>
                      <a:pt x="393" y="964"/>
                    </a:lnTo>
                    <a:lnTo>
                      <a:pt x="391" y="966"/>
                    </a:lnTo>
                    <a:lnTo>
                      <a:pt x="388" y="969"/>
                    </a:lnTo>
                    <a:lnTo>
                      <a:pt x="389" y="974"/>
                    </a:lnTo>
                    <a:lnTo>
                      <a:pt x="379" y="986"/>
                    </a:lnTo>
                    <a:lnTo>
                      <a:pt x="377" y="991"/>
                    </a:lnTo>
                    <a:lnTo>
                      <a:pt x="377" y="995"/>
                    </a:lnTo>
                    <a:lnTo>
                      <a:pt x="378" y="997"/>
                    </a:lnTo>
                    <a:lnTo>
                      <a:pt x="380" y="999"/>
                    </a:lnTo>
                    <a:lnTo>
                      <a:pt x="383" y="1000"/>
                    </a:lnTo>
                    <a:lnTo>
                      <a:pt x="389" y="1001"/>
                    </a:lnTo>
                    <a:lnTo>
                      <a:pt x="392" y="1002"/>
                    </a:lnTo>
                    <a:lnTo>
                      <a:pt x="394" y="1004"/>
                    </a:lnTo>
                    <a:lnTo>
                      <a:pt x="387" y="1002"/>
                    </a:lnTo>
                    <a:lnTo>
                      <a:pt x="379" y="1001"/>
                    </a:lnTo>
                    <a:lnTo>
                      <a:pt x="359" y="1007"/>
                    </a:lnTo>
                    <a:lnTo>
                      <a:pt x="354" y="1011"/>
                    </a:lnTo>
                    <a:lnTo>
                      <a:pt x="351" y="1014"/>
                    </a:lnTo>
                    <a:lnTo>
                      <a:pt x="349" y="1022"/>
                    </a:lnTo>
                    <a:lnTo>
                      <a:pt x="349" y="1028"/>
                    </a:lnTo>
                    <a:lnTo>
                      <a:pt x="347" y="1032"/>
                    </a:lnTo>
                    <a:lnTo>
                      <a:pt x="336" y="1039"/>
                    </a:lnTo>
                    <a:lnTo>
                      <a:pt x="330" y="1041"/>
                    </a:lnTo>
                    <a:lnTo>
                      <a:pt x="328" y="1043"/>
                    </a:lnTo>
                    <a:lnTo>
                      <a:pt x="320" y="1041"/>
                    </a:lnTo>
                    <a:lnTo>
                      <a:pt x="312" y="1035"/>
                    </a:lnTo>
                    <a:lnTo>
                      <a:pt x="308" y="1032"/>
                    </a:lnTo>
                    <a:lnTo>
                      <a:pt x="296" y="1016"/>
                    </a:lnTo>
                    <a:lnTo>
                      <a:pt x="294" y="1014"/>
                    </a:lnTo>
                    <a:lnTo>
                      <a:pt x="291" y="1007"/>
                    </a:lnTo>
                    <a:lnTo>
                      <a:pt x="291" y="1005"/>
                    </a:lnTo>
                    <a:lnTo>
                      <a:pt x="290" y="1004"/>
                    </a:lnTo>
                    <a:lnTo>
                      <a:pt x="289" y="1003"/>
                    </a:lnTo>
                    <a:lnTo>
                      <a:pt x="289" y="1002"/>
                    </a:lnTo>
                    <a:lnTo>
                      <a:pt x="286" y="995"/>
                    </a:lnTo>
                    <a:lnTo>
                      <a:pt x="285" y="987"/>
                    </a:lnTo>
                    <a:lnTo>
                      <a:pt x="283" y="978"/>
                    </a:lnTo>
                    <a:lnTo>
                      <a:pt x="284" y="978"/>
                    </a:lnTo>
                    <a:lnTo>
                      <a:pt x="286" y="981"/>
                    </a:lnTo>
                    <a:lnTo>
                      <a:pt x="287" y="986"/>
                    </a:lnTo>
                    <a:lnTo>
                      <a:pt x="288" y="992"/>
                    </a:lnTo>
                    <a:lnTo>
                      <a:pt x="289" y="992"/>
                    </a:lnTo>
                    <a:lnTo>
                      <a:pt x="290" y="992"/>
                    </a:lnTo>
                    <a:lnTo>
                      <a:pt x="287" y="978"/>
                    </a:lnTo>
                    <a:lnTo>
                      <a:pt x="283" y="975"/>
                    </a:lnTo>
                    <a:lnTo>
                      <a:pt x="282" y="974"/>
                    </a:lnTo>
                    <a:lnTo>
                      <a:pt x="281" y="972"/>
                    </a:lnTo>
                    <a:lnTo>
                      <a:pt x="281" y="969"/>
                    </a:lnTo>
                    <a:lnTo>
                      <a:pt x="281" y="968"/>
                    </a:lnTo>
                    <a:lnTo>
                      <a:pt x="279" y="964"/>
                    </a:lnTo>
                    <a:lnTo>
                      <a:pt x="278" y="961"/>
                    </a:lnTo>
                    <a:lnTo>
                      <a:pt x="272" y="947"/>
                    </a:lnTo>
                    <a:lnTo>
                      <a:pt x="269" y="938"/>
                    </a:lnTo>
                    <a:lnTo>
                      <a:pt x="265" y="927"/>
                    </a:lnTo>
                    <a:lnTo>
                      <a:pt x="262" y="923"/>
                    </a:lnTo>
                    <a:lnTo>
                      <a:pt x="258" y="915"/>
                    </a:lnTo>
                    <a:lnTo>
                      <a:pt x="254" y="911"/>
                    </a:lnTo>
                    <a:lnTo>
                      <a:pt x="250" y="906"/>
                    </a:lnTo>
                    <a:lnTo>
                      <a:pt x="247" y="903"/>
                    </a:lnTo>
                    <a:lnTo>
                      <a:pt x="246" y="902"/>
                    </a:lnTo>
                    <a:lnTo>
                      <a:pt x="237" y="884"/>
                    </a:lnTo>
                    <a:lnTo>
                      <a:pt x="235" y="874"/>
                    </a:lnTo>
                    <a:lnTo>
                      <a:pt x="232" y="869"/>
                    </a:lnTo>
                    <a:lnTo>
                      <a:pt x="231" y="866"/>
                    </a:lnTo>
                    <a:lnTo>
                      <a:pt x="228" y="850"/>
                    </a:lnTo>
                    <a:lnTo>
                      <a:pt x="228" y="848"/>
                    </a:lnTo>
                    <a:lnTo>
                      <a:pt x="228" y="845"/>
                    </a:lnTo>
                    <a:lnTo>
                      <a:pt x="226" y="838"/>
                    </a:lnTo>
                    <a:lnTo>
                      <a:pt x="222" y="831"/>
                    </a:lnTo>
                    <a:lnTo>
                      <a:pt x="221" y="827"/>
                    </a:lnTo>
                    <a:lnTo>
                      <a:pt x="221" y="825"/>
                    </a:lnTo>
                    <a:lnTo>
                      <a:pt x="218" y="818"/>
                    </a:lnTo>
                    <a:lnTo>
                      <a:pt x="218" y="815"/>
                    </a:lnTo>
                    <a:lnTo>
                      <a:pt x="216" y="812"/>
                    </a:lnTo>
                    <a:lnTo>
                      <a:pt x="214" y="809"/>
                    </a:lnTo>
                    <a:lnTo>
                      <a:pt x="212" y="807"/>
                    </a:lnTo>
                    <a:lnTo>
                      <a:pt x="207" y="800"/>
                    </a:lnTo>
                    <a:lnTo>
                      <a:pt x="206" y="799"/>
                    </a:lnTo>
                    <a:lnTo>
                      <a:pt x="202" y="794"/>
                    </a:lnTo>
                    <a:lnTo>
                      <a:pt x="200" y="786"/>
                    </a:lnTo>
                    <a:lnTo>
                      <a:pt x="197" y="782"/>
                    </a:lnTo>
                    <a:lnTo>
                      <a:pt x="202" y="782"/>
                    </a:lnTo>
                    <a:lnTo>
                      <a:pt x="199" y="779"/>
                    </a:lnTo>
                    <a:lnTo>
                      <a:pt x="198" y="777"/>
                    </a:lnTo>
                    <a:lnTo>
                      <a:pt x="196" y="776"/>
                    </a:lnTo>
                    <a:lnTo>
                      <a:pt x="198" y="773"/>
                    </a:lnTo>
                    <a:lnTo>
                      <a:pt x="195" y="773"/>
                    </a:lnTo>
                    <a:lnTo>
                      <a:pt x="193" y="771"/>
                    </a:lnTo>
                    <a:lnTo>
                      <a:pt x="190" y="765"/>
                    </a:lnTo>
                    <a:lnTo>
                      <a:pt x="186" y="759"/>
                    </a:lnTo>
                    <a:lnTo>
                      <a:pt x="185" y="755"/>
                    </a:lnTo>
                    <a:lnTo>
                      <a:pt x="181" y="744"/>
                    </a:lnTo>
                    <a:lnTo>
                      <a:pt x="178" y="717"/>
                    </a:lnTo>
                    <a:lnTo>
                      <a:pt x="174" y="705"/>
                    </a:lnTo>
                    <a:lnTo>
                      <a:pt x="175" y="701"/>
                    </a:lnTo>
                    <a:lnTo>
                      <a:pt x="171" y="691"/>
                    </a:lnTo>
                    <a:lnTo>
                      <a:pt x="169" y="684"/>
                    </a:lnTo>
                    <a:lnTo>
                      <a:pt x="168" y="678"/>
                    </a:lnTo>
                    <a:lnTo>
                      <a:pt x="167" y="674"/>
                    </a:lnTo>
                    <a:lnTo>
                      <a:pt x="166" y="666"/>
                    </a:lnTo>
                    <a:lnTo>
                      <a:pt x="165" y="664"/>
                    </a:lnTo>
                    <a:lnTo>
                      <a:pt x="165" y="663"/>
                    </a:lnTo>
                    <a:lnTo>
                      <a:pt x="166" y="659"/>
                    </a:lnTo>
                    <a:lnTo>
                      <a:pt x="168" y="654"/>
                    </a:lnTo>
                    <a:lnTo>
                      <a:pt x="169" y="650"/>
                    </a:lnTo>
                    <a:lnTo>
                      <a:pt x="168" y="645"/>
                    </a:lnTo>
                    <a:lnTo>
                      <a:pt x="166" y="650"/>
                    </a:lnTo>
                    <a:lnTo>
                      <a:pt x="163" y="652"/>
                    </a:lnTo>
                    <a:lnTo>
                      <a:pt x="162" y="648"/>
                    </a:lnTo>
                    <a:lnTo>
                      <a:pt x="162" y="643"/>
                    </a:lnTo>
                    <a:lnTo>
                      <a:pt x="162" y="642"/>
                    </a:lnTo>
                    <a:lnTo>
                      <a:pt x="163" y="640"/>
                    </a:lnTo>
                    <a:lnTo>
                      <a:pt x="169" y="641"/>
                    </a:lnTo>
                    <a:lnTo>
                      <a:pt x="162" y="637"/>
                    </a:lnTo>
                    <a:lnTo>
                      <a:pt x="161" y="636"/>
                    </a:lnTo>
                    <a:lnTo>
                      <a:pt x="161" y="634"/>
                    </a:lnTo>
                    <a:lnTo>
                      <a:pt x="162" y="632"/>
                    </a:lnTo>
                    <a:lnTo>
                      <a:pt x="160" y="629"/>
                    </a:lnTo>
                    <a:lnTo>
                      <a:pt x="159" y="623"/>
                    </a:lnTo>
                    <a:lnTo>
                      <a:pt x="158" y="621"/>
                    </a:lnTo>
                    <a:lnTo>
                      <a:pt x="157" y="620"/>
                    </a:lnTo>
                    <a:lnTo>
                      <a:pt x="159" y="611"/>
                    </a:lnTo>
                    <a:lnTo>
                      <a:pt x="165" y="593"/>
                    </a:lnTo>
                    <a:lnTo>
                      <a:pt x="165" y="589"/>
                    </a:lnTo>
                    <a:lnTo>
                      <a:pt x="165" y="583"/>
                    </a:lnTo>
                    <a:lnTo>
                      <a:pt x="164" y="578"/>
                    </a:lnTo>
                    <a:lnTo>
                      <a:pt x="163" y="573"/>
                    </a:lnTo>
                    <a:lnTo>
                      <a:pt x="163" y="572"/>
                    </a:lnTo>
                    <a:lnTo>
                      <a:pt x="160" y="572"/>
                    </a:lnTo>
                    <a:lnTo>
                      <a:pt x="158" y="570"/>
                    </a:lnTo>
                    <a:lnTo>
                      <a:pt x="156" y="563"/>
                    </a:lnTo>
                    <a:lnTo>
                      <a:pt x="158" y="560"/>
                    </a:lnTo>
                    <a:lnTo>
                      <a:pt x="160" y="559"/>
                    </a:lnTo>
                    <a:lnTo>
                      <a:pt x="158" y="560"/>
                    </a:lnTo>
                    <a:lnTo>
                      <a:pt x="156" y="559"/>
                    </a:lnTo>
                    <a:lnTo>
                      <a:pt x="159" y="556"/>
                    </a:lnTo>
                    <a:lnTo>
                      <a:pt x="163" y="553"/>
                    </a:lnTo>
                    <a:lnTo>
                      <a:pt x="170" y="550"/>
                    </a:lnTo>
                    <a:lnTo>
                      <a:pt x="173" y="548"/>
                    </a:lnTo>
                    <a:lnTo>
                      <a:pt x="168" y="550"/>
                    </a:lnTo>
                    <a:lnTo>
                      <a:pt x="164" y="551"/>
                    </a:lnTo>
                    <a:lnTo>
                      <a:pt x="153" y="550"/>
                    </a:lnTo>
                    <a:lnTo>
                      <a:pt x="155" y="544"/>
                    </a:lnTo>
                    <a:lnTo>
                      <a:pt x="157" y="541"/>
                    </a:lnTo>
                    <a:lnTo>
                      <a:pt x="159" y="540"/>
                    </a:lnTo>
                    <a:lnTo>
                      <a:pt x="156" y="541"/>
                    </a:lnTo>
                    <a:lnTo>
                      <a:pt x="152" y="540"/>
                    </a:lnTo>
                    <a:lnTo>
                      <a:pt x="153" y="533"/>
                    </a:lnTo>
                    <a:lnTo>
                      <a:pt x="156" y="532"/>
                    </a:lnTo>
                    <a:lnTo>
                      <a:pt x="159" y="531"/>
                    </a:lnTo>
                    <a:lnTo>
                      <a:pt x="162" y="530"/>
                    </a:lnTo>
                    <a:lnTo>
                      <a:pt x="159" y="529"/>
                    </a:lnTo>
                    <a:lnTo>
                      <a:pt x="155" y="529"/>
                    </a:lnTo>
                    <a:lnTo>
                      <a:pt x="150" y="530"/>
                    </a:lnTo>
                    <a:lnTo>
                      <a:pt x="146" y="529"/>
                    </a:lnTo>
                    <a:lnTo>
                      <a:pt x="140" y="529"/>
                    </a:lnTo>
                    <a:lnTo>
                      <a:pt x="143" y="530"/>
                    </a:lnTo>
                    <a:lnTo>
                      <a:pt x="145" y="532"/>
                    </a:lnTo>
                    <a:lnTo>
                      <a:pt x="144" y="536"/>
                    </a:lnTo>
                    <a:lnTo>
                      <a:pt x="143" y="538"/>
                    </a:lnTo>
                    <a:lnTo>
                      <a:pt x="140" y="540"/>
                    </a:lnTo>
                    <a:lnTo>
                      <a:pt x="137" y="542"/>
                    </a:lnTo>
                    <a:lnTo>
                      <a:pt x="137" y="544"/>
                    </a:lnTo>
                    <a:lnTo>
                      <a:pt x="135" y="546"/>
                    </a:lnTo>
                    <a:lnTo>
                      <a:pt x="138" y="547"/>
                    </a:lnTo>
                    <a:lnTo>
                      <a:pt x="140" y="548"/>
                    </a:lnTo>
                    <a:lnTo>
                      <a:pt x="141" y="549"/>
                    </a:lnTo>
                    <a:lnTo>
                      <a:pt x="143" y="552"/>
                    </a:lnTo>
                    <a:lnTo>
                      <a:pt x="143" y="557"/>
                    </a:lnTo>
                    <a:lnTo>
                      <a:pt x="137" y="568"/>
                    </a:lnTo>
                    <a:lnTo>
                      <a:pt x="135" y="571"/>
                    </a:lnTo>
                    <a:lnTo>
                      <a:pt x="119" y="578"/>
                    </a:lnTo>
                    <a:lnTo>
                      <a:pt x="113" y="581"/>
                    </a:lnTo>
                    <a:lnTo>
                      <a:pt x="100" y="586"/>
                    </a:lnTo>
                    <a:lnTo>
                      <a:pt x="95" y="587"/>
                    </a:lnTo>
                    <a:lnTo>
                      <a:pt x="89" y="586"/>
                    </a:lnTo>
                    <a:lnTo>
                      <a:pt x="81" y="583"/>
                    </a:lnTo>
                    <a:lnTo>
                      <a:pt x="68" y="573"/>
                    </a:lnTo>
                    <a:lnTo>
                      <a:pt x="65" y="570"/>
                    </a:lnTo>
                    <a:lnTo>
                      <a:pt x="55" y="558"/>
                    </a:lnTo>
                    <a:lnTo>
                      <a:pt x="48" y="551"/>
                    </a:lnTo>
                    <a:lnTo>
                      <a:pt x="42" y="545"/>
                    </a:lnTo>
                    <a:lnTo>
                      <a:pt x="36" y="539"/>
                    </a:lnTo>
                    <a:lnTo>
                      <a:pt x="29" y="532"/>
                    </a:lnTo>
                    <a:lnTo>
                      <a:pt x="28" y="528"/>
                    </a:lnTo>
                    <a:lnTo>
                      <a:pt x="28" y="525"/>
                    </a:lnTo>
                    <a:lnTo>
                      <a:pt x="31" y="523"/>
                    </a:lnTo>
                    <a:lnTo>
                      <a:pt x="33" y="523"/>
                    </a:lnTo>
                    <a:lnTo>
                      <a:pt x="36" y="526"/>
                    </a:lnTo>
                    <a:lnTo>
                      <a:pt x="37" y="528"/>
                    </a:lnTo>
                    <a:lnTo>
                      <a:pt x="39" y="528"/>
                    </a:lnTo>
                    <a:lnTo>
                      <a:pt x="48" y="524"/>
                    </a:lnTo>
                    <a:lnTo>
                      <a:pt x="52" y="524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64" y="518"/>
                    </a:lnTo>
                    <a:lnTo>
                      <a:pt x="67" y="518"/>
                    </a:lnTo>
                    <a:lnTo>
                      <a:pt x="70" y="517"/>
                    </a:lnTo>
                    <a:lnTo>
                      <a:pt x="75" y="508"/>
                    </a:lnTo>
                    <a:lnTo>
                      <a:pt x="79" y="502"/>
                    </a:lnTo>
                    <a:lnTo>
                      <a:pt x="82" y="501"/>
                    </a:lnTo>
                    <a:lnTo>
                      <a:pt x="82" y="500"/>
                    </a:lnTo>
                    <a:lnTo>
                      <a:pt x="81" y="498"/>
                    </a:lnTo>
                    <a:lnTo>
                      <a:pt x="79" y="498"/>
                    </a:lnTo>
                    <a:lnTo>
                      <a:pt x="78" y="500"/>
                    </a:lnTo>
                    <a:lnTo>
                      <a:pt x="77" y="502"/>
                    </a:lnTo>
                    <a:lnTo>
                      <a:pt x="76" y="504"/>
                    </a:lnTo>
                    <a:lnTo>
                      <a:pt x="73" y="502"/>
                    </a:lnTo>
                    <a:lnTo>
                      <a:pt x="71" y="503"/>
                    </a:lnTo>
                    <a:lnTo>
                      <a:pt x="68" y="503"/>
                    </a:lnTo>
                    <a:lnTo>
                      <a:pt x="59" y="507"/>
                    </a:lnTo>
                    <a:lnTo>
                      <a:pt x="55" y="510"/>
                    </a:lnTo>
                    <a:lnTo>
                      <a:pt x="52" y="510"/>
                    </a:lnTo>
                    <a:lnTo>
                      <a:pt x="37" y="507"/>
                    </a:lnTo>
                    <a:lnTo>
                      <a:pt x="22" y="499"/>
                    </a:lnTo>
                    <a:lnTo>
                      <a:pt x="16" y="494"/>
                    </a:lnTo>
                    <a:lnTo>
                      <a:pt x="12" y="488"/>
                    </a:lnTo>
                    <a:lnTo>
                      <a:pt x="8" y="480"/>
                    </a:lnTo>
                    <a:lnTo>
                      <a:pt x="10" y="477"/>
                    </a:lnTo>
                    <a:lnTo>
                      <a:pt x="16" y="473"/>
                    </a:lnTo>
                    <a:lnTo>
                      <a:pt x="21" y="469"/>
                    </a:lnTo>
                    <a:lnTo>
                      <a:pt x="16" y="471"/>
                    </a:lnTo>
                    <a:lnTo>
                      <a:pt x="11" y="473"/>
                    </a:lnTo>
                    <a:lnTo>
                      <a:pt x="9" y="475"/>
                    </a:lnTo>
                    <a:lnTo>
                      <a:pt x="6" y="478"/>
                    </a:lnTo>
                    <a:lnTo>
                      <a:pt x="2" y="479"/>
                    </a:lnTo>
                    <a:lnTo>
                      <a:pt x="1" y="474"/>
                    </a:lnTo>
                    <a:lnTo>
                      <a:pt x="0" y="469"/>
                    </a:lnTo>
                    <a:lnTo>
                      <a:pt x="2" y="467"/>
                    </a:lnTo>
                    <a:lnTo>
                      <a:pt x="4" y="466"/>
                    </a:lnTo>
                    <a:lnTo>
                      <a:pt x="7" y="465"/>
                    </a:lnTo>
                    <a:lnTo>
                      <a:pt x="11" y="465"/>
                    </a:lnTo>
                    <a:lnTo>
                      <a:pt x="14" y="465"/>
                    </a:lnTo>
                    <a:lnTo>
                      <a:pt x="19" y="465"/>
                    </a:lnTo>
                    <a:lnTo>
                      <a:pt x="19" y="453"/>
                    </a:lnTo>
                    <a:lnTo>
                      <a:pt x="20" y="452"/>
                    </a:lnTo>
                    <a:lnTo>
                      <a:pt x="20" y="452"/>
                    </a:lnTo>
                    <a:lnTo>
                      <a:pt x="21" y="451"/>
                    </a:lnTo>
                    <a:lnTo>
                      <a:pt x="22" y="451"/>
                    </a:lnTo>
                    <a:lnTo>
                      <a:pt x="23" y="453"/>
                    </a:lnTo>
                    <a:lnTo>
                      <a:pt x="24" y="453"/>
                    </a:lnTo>
                    <a:lnTo>
                      <a:pt x="25" y="452"/>
                    </a:lnTo>
                    <a:lnTo>
                      <a:pt x="28" y="453"/>
                    </a:lnTo>
                    <a:lnTo>
                      <a:pt x="31" y="452"/>
                    </a:lnTo>
                    <a:lnTo>
                      <a:pt x="33" y="453"/>
                    </a:lnTo>
                    <a:lnTo>
                      <a:pt x="37" y="453"/>
                    </a:lnTo>
                    <a:lnTo>
                      <a:pt x="44" y="453"/>
                    </a:lnTo>
                    <a:lnTo>
                      <a:pt x="48" y="453"/>
                    </a:lnTo>
                    <a:lnTo>
                      <a:pt x="51" y="455"/>
                    </a:lnTo>
                    <a:lnTo>
                      <a:pt x="54" y="457"/>
                    </a:lnTo>
                    <a:lnTo>
                      <a:pt x="57" y="457"/>
                    </a:lnTo>
                    <a:lnTo>
                      <a:pt x="62" y="457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2"/>
                    </a:lnTo>
                    <a:lnTo>
                      <a:pt x="74" y="450"/>
                    </a:lnTo>
                    <a:lnTo>
                      <a:pt x="81" y="448"/>
                    </a:lnTo>
                    <a:lnTo>
                      <a:pt x="83" y="447"/>
                    </a:lnTo>
                    <a:lnTo>
                      <a:pt x="84" y="449"/>
                    </a:lnTo>
                    <a:lnTo>
                      <a:pt x="83" y="451"/>
                    </a:lnTo>
                    <a:lnTo>
                      <a:pt x="84" y="453"/>
                    </a:lnTo>
                    <a:lnTo>
                      <a:pt x="87" y="454"/>
                    </a:lnTo>
                    <a:lnTo>
                      <a:pt x="89" y="454"/>
                    </a:lnTo>
                    <a:lnTo>
                      <a:pt x="91" y="454"/>
                    </a:lnTo>
                    <a:lnTo>
                      <a:pt x="92" y="453"/>
                    </a:lnTo>
                    <a:lnTo>
                      <a:pt x="95" y="450"/>
                    </a:lnTo>
                    <a:lnTo>
                      <a:pt x="97" y="449"/>
                    </a:lnTo>
                    <a:lnTo>
                      <a:pt x="98" y="449"/>
                    </a:lnTo>
                    <a:lnTo>
                      <a:pt x="101" y="448"/>
                    </a:lnTo>
                    <a:lnTo>
                      <a:pt x="101" y="447"/>
                    </a:lnTo>
                    <a:lnTo>
                      <a:pt x="99" y="446"/>
                    </a:lnTo>
                    <a:lnTo>
                      <a:pt x="98" y="445"/>
                    </a:lnTo>
                    <a:lnTo>
                      <a:pt x="98" y="443"/>
                    </a:lnTo>
                    <a:lnTo>
                      <a:pt x="98" y="441"/>
                    </a:lnTo>
                    <a:lnTo>
                      <a:pt x="98" y="440"/>
                    </a:lnTo>
                    <a:lnTo>
                      <a:pt x="99" y="438"/>
                    </a:lnTo>
                    <a:lnTo>
                      <a:pt x="101" y="437"/>
                    </a:lnTo>
                    <a:lnTo>
                      <a:pt x="100" y="434"/>
                    </a:lnTo>
                    <a:lnTo>
                      <a:pt x="97" y="429"/>
                    </a:lnTo>
                    <a:lnTo>
                      <a:pt x="95" y="422"/>
                    </a:lnTo>
                    <a:lnTo>
                      <a:pt x="92" y="417"/>
                    </a:lnTo>
                    <a:lnTo>
                      <a:pt x="89" y="412"/>
                    </a:lnTo>
                    <a:lnTo>
                      <a:pt x="87" y="409"/>
                    </a:lnTo>
                    <a:lnTo>
                      <a:pt x="87" y="401"/>
                    </a:lnTo>
                    <a:lnTo>
                      <a:pt x="87" y="399"/>
                    </a:lnTo>
                    <a:lnTo>
                      <a:pt x="86" y="398"/>
                    </a:lnTo>
                    <a:lnTo>
                      <a:pt x="84" y="398"/>
                    </a:lnTo>
                    <a:lnTo>
                      <a:pt x="82" y="398"/>
                    </a:lnTo>
                    <a:lnTo>
                      <a:pt x="80" y="399"/>
                    </a:lnTo>
                    <a:lnTo>
                      <a:pt x="75" y="398"/>
                    </a:lnTo>
                    <a:lnTo>
                      <a:pt x="73" y="398"/>
                    </a:lnTo>
                    <a:lnTo>
                      <a:pt x="67" y="390"/>
                    </a:lnTo>
                    <a:lnTo>
                      <a:pt x="67" y="387"/>
                    </a:lnTo>
                    <a:lnTo>
                      <a:pt x="67" y="383"/>
                    </a:lnTo>
                    <a:lnTo>
                      <a:pt x="69" y="378"/>
                    </a:lnTo>
                    <a:lnTo>
                      <a:pt x="69" y="373"/>
                    </a:lnTo>
                    <a:lnTo>
                      <a:pt x="69" y="368"/>
                    </a:lnTo>
                    <a:lnTo>
                      <a:pt x="69" y="367"/>
                    </a:lnTo>
                    <a:lnTo>
                      <a:pt x="68" y="365"/>
                    </a:lnTo>
                    <a:lnTo>
                      <a:pt x="66" y="364"/>
                    </a:lnTo>
                    <a:lnTo>
                      <a:pt x="61" y="363"/>
                    </a:lnTo>
                    <a:lnTo>
                      <a:pt x="55" y="362"/>
                    </a:lnTo>
                    <a:lnTo>
                      <a:pt x="50" y="359"/>
                    </a:lnTo>
                    <a:lnTo>
                      <a:pt x="47" y="357"/>
                    </a:lnTo>
                    <a:lnTo>
                      <a:pt x="46" y="356"/>
                    </a:lnTo>
                    <a:lnTo>
                      <a:pt x="45" y="355"/>
                    </a:lnTo>
                    <a:lnTo>
                      <a:pt x="46" y="349"/>
                    </a:lnTo>
                    <a:lnTo>
                      <a:pt x="48" y="342"/>
                    </a:lnTo>
                    <a:lnTo>
                      <a:pt x="49" y="340"/>
                    </a:lnTo>
                    <a:lnTo>
                      <a:pt x="51" y="338"/>
                    </a:lnTo>
                    <a:lnTo>
                      <a:pt x="52" y="337"/>
                    </a:lnTo>
                    <a:lnTo>
                      <a:pt x="54" y="335"/>
                    </a:lnTo>
                    <a:lnTo>
                      <a:pt x="60" y="329"/>
                    </a:lnTo>
                    <a:lnTo>
                      <a:pt x="66" y="320"/>
                    </a:lnTo>
                    <a:lnTo>
                      <a:pt x="69" y="314"/>
                    </a:lnTo>
                    <a:lnTo>
                      <a:pt x="71" y="312"/>
                    </a:lnTo>
                    <a:lnTo>
                      <a:pt x="73" y="311"/>
                    </a:lnTo>
                    <a:lnTo>
                      <a:pt x="75" y="309"/>
                    </a:lnTo>
                    <a:lnTo>
                      <a:pt x="78" y="307"/>
                    </a:lnTo>
                    <a:lnTo>
                      <a:pt x="81" y="307"/>
                    </a:lnTo>
                    <a:lnTo>
                      <a:pt x="84" y="309"/>
                    </a:lnTo>
                    <a:lnTo>
                      <a:pt x="86" y="310"/>
                    </a:lnTo>
                    <a:lnTo>
                      <a:pt x="87" y="314"/>
                    </a:lnTo>
                    <a:lnTo>
                      <a:pt x="88" y="317"/>
                    </a:lnTo>
                    <a:lnTo>
                      <a:pt x="90" y="319"/>
                    </a:lnTo>
                    <a:lnTo>
                      <a:pt x="92" y="319"/>
                    </a:lnTo>
                    <a:lnTo>
                      <a:pt x="95" y="319"/>
                    </a:lnTo>
                    <a:lnTo>
                      <a:pt x="106" y="315"/>
                    </a:lnTo>
                    <a:lnTo>
                      <a:pt x="109" y="314"/>
                    </a:lnTo>
                    <a:lnTo>
                      <a:pt x="118" y="313"/>
                    </a:lnTo>
                    <a:lnTo>
                      <a:pt x="124" y="311"/>
                    </a:lnTo>
                    <a:lnTo>
                      <a:pt x="130" y="309"/>
                    </a:lnTo>
                    <a:lnTo>
                      <a:pt x="130" y="306"/>
                    </a:lnTo>
                    <a:lnTo>
                      <a:pt x="132" y="301"/>
                    </a:lnTo>
                    <a:lnTo>
                      <a:pt x="139" y="294"/>
                    </a:lnTo>
                    <a:lnTo>
                      <a:pt x="140" y="291"/>
                    </a:lnTo>
                    <a:lnTo>
                      <a:pt x="142" y="285"/>
                    </a:lnTo>
                    <a:lnTo>
                      <a:pt x="144" y="280"/>
                    </a:lnTo>
                    <a:lnTo>
                      <a:pt x="146" y="278"/>
                    </a:lnTo>
                    <a:lnTo>
                      <a:pt x="156" y="272"/>
                    </a:lnTo>
                    <a:lnTo>
                      <a:pt x="166" y="267"/>
                    </a:lnTo>
                    <a:lnTo>
                      <a:pt x="167" y="265"/>
                    </a:lnTo>
                    <a:lnTo>
                      <a:pt x="174" y="254"/>
                    </a:lnTo>
                    <a:lnTo>
                      <a:pt x="177" y="246"/>
                    </a:lnTo>
                    <a:lnTo>
                      <a:pt x="178" y="244"/>
                    </a:lnTo>
                    <a:lnTo>
                      <a:pt x="180" y="237"/>
                    </a:lnTo>
                    <a:lnTo>
                      <a:pt x="183" y="231"/>
                    </a:lnTo>
                    <a:lnTo>
                      <a:pt x="186" y="229"/>
                    </a:lnTo>
                    <a:lnTo>
                      <a:pt x="192" y="227"/>
                    </a:lnTo>
                    <a:lnTo>
                      <a:pt x="198" y="224"/>
                    </a:lnTo>
                    <a:lnTo>
                      <a:pt x="200" y="222"/>
                    </a:lnTo>
                    <a:lnTo>
                      <a:pt x="202" y="219"/>
                    </a:lnTo>
                    <a:lnTo>
                      <a:pt x="202" y="217"/>
                    </a:lnTo>
                    <a:lnTo>
                      <a:pt x="200" y="214"/>
                    </a:lnTo>
                    <a:lnTo>
                      <a:pt x="201" y="212"/>
                    </a:lnTo>
                    <a:lnTo>
                      <a:pt x="201" y="210"/>
                    </a:lnTo>
                    <a:lnTo>
                      <a:pt x="205" y="207"/>
                    </a:lnTo>
                    <a:lnTo>
                      <a:pt x="212" y="197"/>
                    </a:lnTo>
                    <a:lnTo>
                      <a:pt x="216" y="192"/>
                    </a:lnTo>
                    <a:lnTo>
                      <a:pt x="218" y="192"/>
                    </a:lnTo>
                    <a:lnTo>
                      <a:pt x="222" y="189"/>
                    </a:lnTo>
                    <a:lnTo>
                      <a:pt x="227" y="186"/>
                    </a:lnTo>
                    <a:lnTo>
                      <a:pt x="226" y="185"/>
                    </a:lnTo>
                    <a:lnTo>
                      <a:pt x="226" y="183"/>
                    </a:lnTo>
                    <a:lnTo>
                      <a:pt x="223" y="182"/>
                    </a:lnTo>
                    <a:lnTo>
                      <a:pt x="222" y="180"/>
                    </a:lnTo>
                    <a:lnTo>
                      <a:pt x="223" y="177"/>
                    </a:lnTo>
                    <a:lnTo>
                      <a:pt x="225" y="169"/>
                    </a:lnTo>
                    <a:lnTo>
                      <a:pt x="225" y="166"/>
                    </a:lnTo>
                    <a:lnTo>
                      <a:pt x="222" y="158"/>
                    </a:lnTo>
                    <a:lnTo>
                      <a:pt x="223" y="156"/>
                    </a:lnTo>
                    <a:lnTo>
                      <a:pt x="224" y="154"/>
                    </a:lnTo>
                    <a:lnTo>
                      <a:pt x="227" y="151"/>
                    </a:lnTo>
                    <a:lnTo>
                      <a:pt x="230" y="149"/>
                    </a:lnTo>
                    <a:lnTo>
                      <a:pt x="242" y="143"/>
                    </a:lnTo>
                    <a:lnTo>
                      <a:pt x="244" y="142"/>
                    </a:lnTo>
                    <a:lnTo>
                      <a:pt x="248" y="141"/>
                    </a:lnTo>
                    <a:lnTo>
                      <a:pt x="251" y="138"/>
                    </a:lnTo>
                    <a:lnTo>
                      <a:pt x="251" y="135"/>
                    </a:lnTo>
                    <a:lnTo>
                      <a:pt x="250" y="133"/>
                    </a:lnTo>
                    <a:lnTo>
                      <a:pt x="248" y="131"/>
                    </a:lnTo>
                    <a:lnTo>
                      <a:pt x="243" y="129"/>
                    </a:lnTo>
                    <a:lnTo>
                      <a:pt x="239" y="128"/>
                    </a:lnTo>
                    <a:lnTo>
                      <a:pt x="232" y="128"/>
                    </a:lnTo>
                    <a:lnTo>
                      <a:pt x="228" y="126"/>
                    </a:lnTo>
                    <a:lnTo>
                      <a:pt x="227" y="125"/>
                    </a:lnTo>
                    <a:lnTo>
                      <a:pt x="227" y="122"/>
                    </a:lnTo>
                    <a:lnTo>
                      <a:pt x="228" y="115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1" y="115"/>
                    </a:lnTo>
                    <a:lnTo>
                      <a:pt x="217" y="115"/>
                    </a:lnTo>
                    <a:lnTo>
                      <a:pt x="215" y="113"/>
                    </a:lnTo>
                    <a:lnTo>
                      <a:pt x="216" y="111"/>
                    </a:lnTo>
                    <a:lnTo>
                      <a:pt x="216" y="108"/>
                    </a:lnTo>
                    <a:lnTo>
                      <a:pt x="215" y="106"/>
                    </a:lnTo>
                    <a:lnTo>
                      <a:pt x="214" y="105"/>
                    </a:lnTo>
                    <a:lnTo>
                      <a:pt x="212" y="104"/>
                    </a:lnTo>
                    <a:lnTo>
                      <a:pt x="209" y="102"/>
                    </a:lnTo>
                    <a:lnTo>
                      <a:pt x="206" y="99"/>
                    </a:lnTo>
                    <a:lnTo>
                      <a:pt x="204" y="97"/>
                    </a:lnTo>
                    <a:lnTo>
                      <a:pt x="204" y="96"/>
                    </a:lnTo>
                    <a:lnTo>
                      <a:pt x="204" y="95"/>
                    </a:lnTo>
                    <a:lnTo>
                      <a:pt x="206" y="93"/>
                    </a:lnTo>
                    <a:lnTo>
                      <a:pt x="208" y="89"/>
                    </a:lnTo>
                    <a:lnTo>
                      <a:pt x="209" y="86"/>
                    </a:lnTo>
                    <a:lnTo>
                      <a:pt x="210" y="84"/>
                    </a:lnTo>
                    <a:lnTo>
                      <a:pt x="209" y="82"/>
                    </a:lnTo>
                    <a:lnTo>
                      <a:pt x="207" y="81"/>
                    </a:lnTo>
                    <a:lnTo>
                      <a:pt x="204" y="79"/>
                    </a:lnTo>
                    <a:lnTo>
                      <a:pt x="203" y="77"/>
                    </a:lnTo>
                    <a:lnTo>
                      <a:pt x="203" y="75"/>
                    </a:lnTo>
                    <a:lnTo>
                      <a:pt x="204" y="72"/>
                    </a:lnTo>
                    <a:lnTo>
                      <a:pt x="207" y="70"/>
                    </a:lnTo>
                    <a:lnTo>
                      <a:pt x="212" y="68"/>
                    </a:lnTo>
                    <a:lnTo>
                      <a:pt x="213" y="66"/>
                    </a:lnTo>
                    <a:lnTo>
                      <a:pt x="213" y="64"/>
                    </a:lnTo>
                    <a:lnTo>
                      <a:pt x="212" y="63"/>
                    </a:lnTo>
                    <a:lnTo>
                      <a:pt x="208" y="63"/>
                    </a:lnTo>
                    <a:lnTo>
                      <a:pt x="203" y="63"/>
                    </a:lnTo>
                    <a:lnTo>
                      <a:pt x="202" y="62"/>
                    </a:lnTo>
                    <a:lnTo>
                      <a:pt x="201" y="60"/>
                    </a:lnTo>
                    <a:lnTo>
                      <a:pt x="201" y="59"/>
                    </a:lnTo>
                    <a:lnTo>
                      <a:pt x="202" y="57"/>
                    </a:lnTo>
                    <a:lnTo>
                      <a:pt x="204" y="55"/>
                    </a:lnTo>
                    <a:lnTo>
                      <a:pt x="203" y="53"/>
                    </a:lnTo>
                    <a:lnTo>
                      <a:pt x="202" y="51"/>
                    </a:lnTo>
                    <a:lnTo>
                      <a:pt x="198" y="50"/>
                    </a:lnTo>
                    <a:lnTo>
                      <a:pt x="197" y="47"/>
                    </a:lnTo>
                    <a:lnTo>
                      <a:pt x="198" y="46"/>
                    </a:lnTo>
                    <a:lnTo>
                      <a:pt x="199" y="43"/>
                    </a:lnTo>
                    <a:lnTo>
                      <a:pt x="200" y="41"/>
                    </a:lnTo>
                    <a:lnTo>
                      <a:pt x="203" y="36"/>
                    </a:lnTo>
                    <a:lnTo>
                      <a:pt x="206" y="35"/>
                    </a:lnTo>
                    <a:lnTo>
                      <a:pt x="210" y="33"/>
                    </a:lnTo>
                    <a:lnTo>
                      <a:pt x="215" y="31"/>
                    </a:lnTo>
                    <a:lnTo>
                      <a:pt x="222" y="32"/>
                    </a:lnTo>
                    <a:lnTo>
                      <a:pt x="225" y="33"/>
                    </a:lnTo>
                    <a:lnTo>
                      <a:pt x="232" y="35"/>
                    </a:lnTo>
                    <a:lnTo>
                      <a:pt x="238" y="36"/>
                    </a:lnTo>
                    <a:lnTo>
                      <a:pt x="244" y="36"/>
                    </a:lnTo>
                    <a:lnTo>
                      <a:pt x="246" y="36"/>
                    </a:lnTo>
                    <a:lnTo>
                      <a:pt x="249" y="38"/>
                    </a:lnTo>
                    <a:lnTo>
                      <a:pt x="255" y="41"/>
                    </a:lnTo>
                    <a:lnTo>
                      <a:pt x="261" y="42"/>
                    </a:lnTo>
                    <a:lnTo>
                      <a:pt x="264" y="42"/>
                    </a:lnTo>
                    <a:lnTo>
                      <a:pt x="270" y="40"/>
                    </a:lnTo>
                    <a:lnTo>
                      <a:pt x="272" y="38"/>
                    </a:lnTo>
                    <a:lnTo>
                      <a:pt x="276" y="35"/>
                    </a:lnTo>
                    <a:lnTo>
                      <a:pt x="280" y="35"/>
                    </a:lnTo>
                    <a:lnTo>
                      <a:pt x="290" y="31"/>
                    </a:lnTo>
                    <a:lnTo>
                      <a:pt x="292" y="32"/>
                    </a:lnTo>
                    <a:lnTo>
                      <a:pt x="295" y="32"/>
                    </a:lnTo>
                    <a:lnTo>
                      <a:pt x="299" y="30"/>
                    </a:lnTo>
                    <a:lnTo>
                      <a:pt x="301" y="28"/>
                    </a:lnTo>
                    <a:lnTo>
                      <a:pt x="301" y="26"/>
                    </a:lnTo>
                    <a:lnTo>
                      <a:pt x="302" y="25"/>
                    </a:lnTo>
                    <a:lnTo>
                      <a:pt x="306" y="24"/>
                    </a:lnTo>
                    <a:lnTo>
                      <a:pt x="310" y="21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315" y="14"/>
                    </a:lnTo>
                    <a:lnTo>
                      <a:pt x="320" y="11"/>
                    </a:lnTo>
                    <a:lnTo>
                      <a:pt x="324" y="8"/>
                    </a:lnTo>
                    <a:lnTo>
                      <a:pt x="330" y="5"/>
                    </a:lnTo>
                    <a:lnTo>
                      <a:pt x="334" y="2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39" y="1"/>
                    </a:lnTo>
                    <a:lnTo>
                      <a:pt x="341" y="2"/>
                    </a:lnTo>
                    <a:lnTo>
                      <a:pt x="343" y="1"/>
                    </a:lnTo>
                    <a:lnTo>
                      <a:pt x="345" y="0"/>
                    </a:lnTo>
                    <a:lnTo>
                      <a:pt x="346" y="1"/>
                    </a:lnTo>
                    <a:lnTo>
                      <a:pt x="346" y="2"/>
                    </a:lnTo>
                    <a:lnTo>
                      <a:pt x="345" y="8"/>
                    </a:lnTo>
                    <a:lnTo>
                      <a:pt x="345" y="10"/>
                    </a:lnTo>
                    <a:lnTo>
                      <a:pt x="347" y="15"/>
                    </a:lnTo>
                    <a:lnTo>
                      <a:pt x="350" y="23"/>
                    </a:lnTo>
                    <a:lnTo>
                      <a:pt x="353" y="31"/>
                    </a:lnTo>
                    <a:lnTo>
                      <a:pt x="354" y="36"/>
                    </a:lnTo>
                    <a:lnTo>
                      <a:pt x="356" y="38"/>
                    </a:lnTo>
                    <a:lnTo>
                      <a:pt x="363" y="40"/>
                    </a:lnTo>
                    <a:lnTo>
                      <a:pt x="368" y="42"/>
                    </a:lnTo>
                    <a:lnTo>
                      <a:pt x="371" y="44"/>
                    </a:lnTo>
                    <a:lnTo>
                      <a:pt x="375" y="47"/>
                    </a:lnTo>
                    <a:lnTo>
                      <a:pt x="377" y="49"/>
                    </a:lnTo>
                    <a:lnTo>
                      <a:pt x="379" y="51"/>
                    </a:lnTo>
                    <a:lnTo>
                      <a:pt x="379" y="53"/>
                    </a:lnTo>
                    <a:lnTo>
                      <a:pt x="379" y="54"/>
                    </a:lnTo>
                    <a:lnTo>
                      <a:pt x="377" y="55"/>
                    </a:lnTo>
                    <a:lnTo>
                      <a:pt x="371" y="60"/>
                    </a:lnTo>
                    <a:lnTo>
                      <a:pt x="370" y="61"/>
                    </a:lnTo>
                    <a:lnTo>
                      <a:pt x="370" y="63"/>
                    </a:lnTo>
                    <a:lnTo>
                      <a:pt x="371" y="68"/>
                    </a:lnTo>
                    <a:lnTo>
                      <a:pt x="372" y="71"/>
                    </a:lnTo>
                    <a:lnTo>
                      <a:pt x="372" y="78"/>
                    </a:lnTo>
                    <a:lnTo>
                      <a:pt x="373" y="84"/>
                    </a:lnTo>
                    <a:lnTo>
                      <a:pt x="375" y="87"/>
                    </a:lnTo>
                    <a:lnTo>
                      <a:pt x="377" y="89"/>
                    </a:lnTo>
                    <a:lnTo>
                      <a:pt x="378" y="91"/>
                    </a:lnTo>
                    <a:lnTo>
                      <a:pt x="380" y="93"/>
                    </a:lnTo>
                    <a:lnTo>
                      <a:pt x="382" y="95"/>
                    </a:lnTo>
                    <a:lnTo>
                      <a:pt x="384" y="96"/>
                    </a:lnTo>
                    <a:lnTo>
                      <a:pt x="384" y="98"/>
                    </a:lnTo>
                    <a:lnTo>
                      <a:pt x="384" y="101"/>
                    </a:lnTo>
                    <a:lnTo>
                      <a:pt x="383" y="103"/>
                    </a:lnTo>
                    <a:lnTo>
                      <a:pt x="384" y="104"/>
                    </a:lnTo>
                    <a:lnTo>
                      <a:pt x="385" y="105"/>
                    </a:lnTo>
                    <a:lnTo>
                      <a:pt x="387" y="108"/>
                    </a:lnTo>
                    <a:lnTo>
                      <a:pt x="387" y="111"/>
                    </a:lnTo>
                    <a:lnTo>
                      <a:pt x="387" y="113"/>
                    </a:lnTo>
                    <a:lnTo>
                      <a:pt x="388" y="115"/>
                    </a:lnTo>
                    <a:lnTo>
                      <a:pt x="388" y="118"/>
                    </a:lnTo>
                    <a:lnTo>
                      <a:pt x="387" y="123"/>
                    </a:lnTo>
                    <a:lnTo>
                      <a:pt x="387" y="126"/>
                    </a:lnTo>
                    <a:lnTo>
                      <a:pt x="386" y="126"/>
                    </a:lnTo>
                    <a:lnTo>
                      <a:pt x="384" y="127"/>
                    </a:lnTo>
                    <a:lnTo>
                      <a:pt x="382" y="131"/>
                    </a:lnTo>
                    <a:lnTo>
                      <a:pt x="380" y="132"/>
                    </a:lnTo>
                    <a:lnTo>
                      <a:pt x="377" y="132"/>
                    </a:lnTo>
                    <a:lnTo>
                      <a:pt x="374" y="130"/>
                    </a:lnTo>
                    <a:lnTo>
                      <a:pt x="372" y="127"/>
                    </a:lnTo>
                    <a:lnTo>
                      <a:pt x="371" y="126"/>
                    </a:lnTo>
                    <a:lnTo>
                      <a:pt x="370" y="124"/>
                    </a:lnTo>
                    <a:lnTo>
                      <a:pt x="369" y="122"/>
                    </a:lnTo>
                    <a:lnTo>
                      <a:pt x="367" y="123"/>
                    </a:lnTo>
                    <a:lnTo>
                      <a:pt x="363" y="123"/>
                    </a:lnTo>
                    <a:lnTo>
                      <a:pt x="359" y="124"/>
                    </a:lnTo>
                    <a:lnTo>
                      <a:pt x="358" y="124"/>
                    </a:lnTo>
                    <a:lnTo>
                      <a:pt x="358" y="125"/>
                    </a:lnTo>
                    <a:lnTo>
                      <a:pt x="359" y="127"/>
                    </a:lnTo>
                    <a:lnTo>
                      <a:pt x="360" y="130"/>
                    </a:lnTo>
                    <a:lnTo>
                      <a:pt x="361" y="134"/>
                    </a:lnTo>
                    <a:lnTo>
                      <a:pt x="362" y="137"/>
                    </a:lnTo>
                    <a:lnTo>
                      <a:pt x="362" y="138"/>
                    </a:lnTo>
                    <a:lnTo>
                      <a:pt x="368" y="146"/>
                    </a:lnTo>
                    <a:lnTo>
                      <a:pt x="370" y="147"/>
                    </a:lnTo>
                    <a:lnTo>
                      <a:pt x="370" y="148"/>
                    </a:lnTo>
                    <a:lnTo>
                      <a:pt x="370" y="15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" name="Freeform 110">
                <a:extLst>
                  <a:ext uri="{FF2B5EF4-FFF2-40B4-BE49-F238E27FC236}">
                    <a16:creationId xmlns:a16="http://schemas.microsoft.com/office/drawing/2014/main" id="{14F0A6C9-9E7C-6BDB-B8C2-C997CCA39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3" y="2984"/>
                <a:ext cx="1" cy="2"/>
              </a:xfrm>
              <a:custGeom>
                <a:avLst/>
                <a:gdLst>
                  <a:gd name="T0" fmla="*/ 5 w 6"/>
                  <a:gd name="T1" fmla="*/ 5 h 7"/>
                  <a:gd name="T2" fmla="*/ 4 w 6"/>
                  <a:gd name="T3" fmla="*/ 7 h 7"/>
                  <a:gd name="T4" fmla="*/ 3 w 6"/>
                  <a:gd name="T5" fmla="*/ 7 h 7"/>
                  <a:gd name="T6" fmla="*/ 2 w 6"/>
                  <a:gd name="T7" fmla="*/ 4 h 7"/>
                  <a:gd name="T8" fmla="*/ 0 w 6"/>
                  <a:gd name="T9" fmla="*/ 1 h 7"/>
                  <a:gd name="T10" fmla="*/ 1 w 6"/>
                  <a:gd name="T11" fmla="*/ 1 h 7"/>
                  <a:gd name="T12" fmla="*/ 3 w 6"/>
                  <a:gd name="T13" fmla="*/ 3 h 7"/>
                  <a:gd name="T14" fmla="*/ 4 w 6"/>
                  <a:gd name="T15" fmla="*/ 6 h 7"/>
                  <a:gd name="T16" fmla="*/ 4 w 6"/>
                  <a:gd name="T17" fmla="*/ 5 h 7"/>
                  <a:gd name="T18" fmla="*/ 4 w 6"/>
                  <a:gd name="T19" fmla="*/ 4 h 7"/>
                  <a:gd name="T20" fmla="*/ 5 w 6"/>
                  <a:gd name="T21" fmla="*/ 3 h 7"/>
                  <a:gd name="T22" fmla="*/ 4 w 6"/>
                  <a:gd name="T23" fmla="*/ 2 h 7"/>
                  <a:gd name="T24" fmla="*/ 3 w 6"/>
                  <a:gd name="T25" fmla="*/ 0 h 7"/>
                  <a:gd name="T26" fmla="*/ 4 w 6"/>
                  <a:gd name="T27" fmla="*/ 0 h 7"/>
                  <a:gd name="T28" fmla="*/ 5 w 6"/>
                  <a:gd name="T29" fmla="*/ 1 h 7"/>
                  <a:gd name="T30" fmla="*/ 6 w 6"/>
                  <a:gd name="T31" fmla="*/ 2 h 7"/>
                  <a:gd name="T32" fmla="*/ 5 w 6"/>
                  <a:gd name="T3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" name="Freeform 111">
                <a:extLst>
                  <a:ext uri="{FF2B5EF4-FFF2-40B4-BE49-F238E27FC236}">
                    <a16:creationId xmlns:a16="http://schemas.microsoft.com/office/drawing/2014/main" id="{9E9CB31F-2AC3-41AA-5AC4-D223F14BF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2498"/>
                <a:ext cx="100" cy="101"/>
              </a:xfrm>
              <a:custGeom>
                <a:avLst/>
                <a:gdLst>
                  <a:gd name="T0" fmla="*/ 215 w 343"/>
                  <a:gd name="T1" fmla="*/ 25 h 348"/>
                  <a:gd name="T2" fmla="*/ 220 w 343"/>
                  <a:gd name="T3" fmla="*/ 32 h 348"/>
                  <a:gd name="T4" fmla="*/ 222 w 343"/>
                  <a:gd name="T5" fmla="*/ 42 h 348"/>
                  <a:gd name="T6" fmla="*/ 227 w 343"/>
                  <a:gd name="T7" fmla="*/ 45 h 348"/>
                  <a:gd name="T8" fmla="*/ 236 w 343"/>
                  <a:gd name="T9" fmla="*/ 60 h 348"/>
                  <a:gd name="T10" fmla="*/ 246 w 343"/>
                  <a:gd name="T11" fmla="*/ 68 h 348"/>
                  <a:gd name="T12" fmla="*/ 263 w 343"/>
                  <a:gd name="T13" fmla="*/ 71 h 348"/>
                  <a:gd name="T14" fmla="*/ 253 w 343"/>
                  <a:gd name="T15" fmla="*/ 81 h 348"/>
                  <a:gd name="T16" fmla="*/ 258 w 343"/>
                  <a:gd name="T17" fmla="*/ 91 h 348"/>
                  <a:gd name="T18" fmla="*/ 255 w 343"/>
                  <a:gd name="T19" fmla="*/ 100 h 348"/>
                  <a:gd name="T20" fmla="*/ 242 w 343"/>
                  <a:gd name="T21" fmla="*/ 120 h 348"/>
                  <a:gd name="T22" fmla="*/ 236 w 343"/>
                  <a:gd name="T23" fmla="*/ 123 h 348"/>
                  <a:gd name="T24" fmla="*/ 238 w 343"/>
                  <a:gd name="T25" fmla="*/ 136 h 348"/>
                  <a:gd name="T26" fmla="*/ 233 w 343"/>
                  <a:gd name="T27" fmla="*/ 147 h 348"/>
                  <a:gd name="T28" fmla="*/ 248 w 343"/>
                  <a:gd name="T29" fmla="*/ 161 h 348"/>
                  <a:gd name="T30" fmla="*/ 250 w 343"/>
                  <a:gd name="T31" fmla="*/ 165 h 348"/>
                  <a:gd name="T32" fmla="*/ 259 w 343"/>
                  <a:gd name="T33" fmla="*/ 178 h 348"/>
                  <a:gd name="T34" fmla="*/ 257 w 343"/>
                  <a:gd name="T35" fmla="*/ 188 h 348"/>
                  <a:gd name="T36" fmla="*/ 274 w 343"/>
                  <a:gd name="T37" fmla="*/ 194 h 348"/>
                  <a:gd name="T38" fmla="*/ 299 w 343"/>
                  <a:gd name="T39" fmla="*/ 209 h 348"/>
                  <a:gd name="T40" fmla="*/ 307 w 343"/>
                  <a:gd name="T41" fmla="*/ 222 h 348"/>
                  <a:gd name="T42" fmla="*/ 315 w 343"/>
                  <a:gd name="T43" fmla="*/ 245 h 348"/>
                  <a:gd name="T44" fmla="*/ 318 w 343"/>
                  <a:gd name="T45" fmla="*/ 270 h 348"/>
                  <a:gd name="T46" fmla="*/ 325 w 343"/>
                  <a:gd name="T47" fmla="*/ 291 h 348"/>
                  <a:gd name="T48" fmla="*/ 332 w 343"/>
                  <a:gd name="T49" fmla="*/ 297 h 348"/>
                  <a:gd name="T50" fmla="*/ 338 w 343"/>
                  <a:gd name="T51" fmla="*/ 303 h 348"/>
                  <a:gd name="T52" fmla="*/ 341 w 343"/>
                  <a:gd name="T53" fmla="*/ 310 h 348"/>
                  <a:gd name="T54" fmla="*/ 329 w 343"/>
                  <a:gd name="T55" fmla="*/ 309 h 348"/>
                  <a:gd name="T56" fmla="*/ 315 w 343"/>
                  <a:gd name="T57" fmla="*/ 307 h 348"/>
                  <a:gd name="T58" fmla="*/ 301 w 343"/>
                  <a:gd name="T59" fmla="*/ 307 h 348"/>
                  <a:gd name="T60" fmla="*/ 293 w 343"/>
                  <a:gd name="T61" fmla="*/ 313 h 348"/>
                  <a:gd name="T62" fmla="*/ 281 w 343"/>
                  <a:gd name="T63" fmla="*/ 336 h 348"/>
                  <a:gd name="T64" fmla="*/ 252 w 343"/>
                  <a:gd name="T65" fmla="*/ 346 h 348"/>
                  <a:gd name="T66" fmla="*/ 208 w 343"/>
                  <a:gd name="T67" fmla="*/ 342 h 348"/>
                  <a:gd name="T68" fmla="*/ 164 w 343"/>
                  <a:gd name="T69" fmla="*/ 307 h 348"/>
                  <a:gd name="T70" fmla="*/ 124 w 343"/>
                  <a:gd name="T71" fmla="*/ 273 h 348"/>
                  <a:gd name="T72" fmla="*/ 88 w 343"/>
                  <a:gd name="T73" fmla="*/ 250 h 348"/>
                  <a:gd name="T74" fmla="*/ 56 w 343"/>
                  <a:gd name="T75" fmla="*/ 231 h 348"/>
                  <a:gd name="T76" fmla="*/ 13 w 343"/>
                  <a:gd name="T77" fmla="*/ 224 h 348"/>
                  <a:gd name="T78" fmla="*/ 10 w 343"/>
                  <a:gd name="T79" fmla="*/ 216 h 348"/>
                  <a:gd name="T80" fmla="*/ 5 w 343"/>
                  <a:gd name="T81" fmla="*/ 190 h 348"/>
                  <a:gd name="T82" fmla="*/ 18 w 343"/>
                  <a:gd name="T83" fmla="*/ 161 h 348"/>
                  <a:gd name="T84" fmla="*/ 58 w 343"/>
                  <a:gd name="T85" fmla="*/ 137 h 348"/>
                  <a:gd name="T86" fmla="*/ 82 w 343"/>
                  <a:gd name="T87" fmla="*/ 120 h 348"/>
                  <a:gd name="T88" fmla="*/ 86 w 343"/>
                  <a:gd name="T89" fmla="*/ 91 h 348"/>
                  <a:gd name="T90" fmla="*/ 91 w 343"/>
                  <a:gd name="T91" fmla="*/ 72 h 348"/>
                  <a:gd name="T92" fmla="*/ 87 w 343"/>
                  <a:gd name="T93" fmla="*/ 51 h 348"/>
                  <a:gd name="T94" fmla="*/ 93 w 343"/>
                  <a:gd name="T95" fmla="*/ 38 h 348"/>
                  <a:gd name="T96" fmla="*/ 117 w 343"/>
                  <a:gd name="T97" fmla="*/ 24 h 348"/>
                  <a:gd name="T98" fmla="*/ 126 w 343"/>
                  <a:gd name="T99" fmla="*/ 12 h 348"/>
                  <a:gd name="T100" fmla="*/ 141 w 343"/>
                  <a:gd name="T101" fmla="*/ 0 h 348"/>
                  <a:gd name="T102" fmla="*/ 155 w 343"/>
                  <a:gd name="T103" fmla="*/ 2 h 348"/>
                  <a:gd name="T104" fmla="*/ 169 w 343"/>
                  <a:gd name="T105" fmla="*/ 6 h 348"/>
                  <a:gd name="T106" fmla="*/ 184 w 343"/>
                  <a:gd name="T107" fmla="*/ 3 h 348"/>
                  <a:gd name="T108" fmla="*/ 190 w 343"/>
                  <a:gd name="T109" fmla="*/ 6 h 348"/>
                  <a:gd name="T110" fmla="*/ 192 w 343"/>
                  <a:gd name="T111" fmla="*/ 17 h 348"/>
                  <a:gd name="T112" fmla="*/ 201 w 343"/>
                  <a:gd name="T113" fmla="*/ 12 h 348"/>
                  <a:gd name="T114" fmla="*/ 209 w 343"/>
                  <a:gd name="T115" fmla="*/ 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3" h="348">
                    <a:moveTo>
                      <a:pt x="211" y="10"/>
                    </a:moveTo>
                    <a:lnTo>
                      <a:pt x="211" y="11"/>
                    </a:lnTo>
                    <a:lnTo>
                      <a:pt x="212" y="14"/>
                    </a:lnTo>
                    <a:lnTo>
                      <a:pt x="215" y="25"/>
                    </a:lnTo>
                    <a:lnTo>
                      <a:pt x="216" y="27"/>
                    </a:lnTo>
                    <a:lnTo>
                      <a:pt x="218" y="28"/>
                    </a:lnTo>
                    <a:lnTo>
                      <a:pt x="220" y="30"/>
                    </a:lnTo>
                    <a:lnTo>
                      <a:pt x="220" y="32"/>
                    </a:lnTo>
                    <a:lnTo>
                      <a:pt x="220" y="34"/>
                    </a:lnTo>
                    <a:lnTo>
                      <a:pt x="220" y="37"/>
                    </a:lnTo>
                    <a:lnTo>
                      <a:pt x="221" y="40"/>
                    </a:lnTo>
                    <a:lnTo>
                      <a:pt x="222" y="42"/>
                    </a:lnTo>
                    <a:lnTo>
                      <a:pt x="223" y="42"/>
                    </a:lnTo>
                    <a:lnTo>
                      <a:pt x="224" y="43"/>
                    </a:lnTo>
                    <a:lnTo>
                      <a:pt x="226" y="43"/>
                    </a:lnTo>
                    <a:lnTo>
                      <a:pt x="227" y="45"/>
                    </a:lnTo>
                    <a:lnTo>
                      <a:pt x="231" y="58"/>
                    </a:lnTo>
                    <a:lnTo>
                      <a:pt x="232" y="59"/>
                    </a:lnTo>
                    <a:lnTo>
                      <a:pt x="233" y="60"/>
                    </a:lnTo>
                    <a:lnTo>
                      <a:pt x="236" y="60"/>
                    </a:lnTo>
                    <a:lnTo>
                      <a:pt x="239" y="61"/>
                    </a:lnTo>
                    <a:lnTo>
                      <a:pt x="241" y="63"/>
                    </a:lnTo>
                    <a:lnTo>
                      <a:pt x="244" y="67"/>
                    </a:lnTo>
                    <a:lnTo>
                      <a:pt x="246" y="68"/>
                    </a:lnTo>
                    <a:lnTo>
                      <a:pt x="252" y="67"/>
                    </a:lnTo>
                    <a:lnTo>
                      <a:pt x="260" y="68"/>
                    </a:lnTo>
                    <a:lnTo>
                      <a:pt x="264" y="70"/>
                    </a:lnTo>
                    <a:lnTo>
                      <a:pt x="263" y="71"/>
                    </a:lnTo>
                    <a:lnTo>
                      <a:pt x="260" y="73"/>
                    </a:lnTo>
                    <a:lnTo>
                      <a:pt x="255" y="74"/>
                    </a:lnTo>
                    <a:lnTo>
                      <a:pt x="254" y="77"/>
                    </a:lnTo>
                    <a:lnTo>
                      <a:pt x="253" y="81"/>
                    </a:lnTo>
                    <a:lnTo>
                      <a:pt x="253" y="83"/>
                    </a:lnTo>
                    <a:lnTo>
                      <a:pt x="254" y="85"/>
                    </a:lnTo>
                    <a:lnTo>
                      <a:pt x="258" y="89"/>
                    </a:lnTo>
                    <a:lnTo>
                      <a:pt x="258" y="91"/>
                    </a:lnTo>
                    <a:lnTo>
                      <a:pt x="259" y="93"/>
                    </a:lnTo>
                    <a:lnTo>
                      <a:pt x="259" y="95"/>
                    </a:lnTo>
                    <a:lnTo>
                      <a:pt x="259" y="98"/>
                    </a:lnTo>
                    <a:lnTo>
                      <a:pt x="255" y="100"/>
                    </a:lnTo>
                    <a:lnTo>
                      <a:pt x="251" y="102"/>
                    </a:lnTo>
                    <a:lnTo>
                      <a:pt x="243" y="112"/>
                    </a:lnTo>
                    <a:lnTo>
                      <a:pt x="242" y="114"/>
                    </a:lnTo>
                    <a:lnTo>
                      <a:pt x="242" y="120"/>
                    </a:lnTo>
                    <a:lnTo>
                      <a:pt x="241" y="121"/>
                    </a:lnTo>
                    <a:lnTo>
                      <a:pt x="239" y="121"/>
                    </a:lnTo>
                    <a:lnTo>
                      <a:pt x="236" y="121"/>
                    </a:lnTo>
                    <a:lnTo>
                      <a:pt x="236" y="123"/>
                    </a:lnTo>
                    <a:lnTo>
                      <a:pt x="235" y="126"/>
                    </a:lnTo>
                    <a:lnTo>
                      <a:pt x="234" y="128"/>
                    </a:lnTo>
                    <a:lnTo>
                      <a:pt x="237" y="133"/>
                    </a:lnTo>
                    <a:lnTo>
                      <a:pt x="238" y="136"/>
                    </a:lnTo>
                    <a:lnTo>
                      <a:pt x="237" y="139"/>
                    </a:lnTo>
                    <a:lnTo>
                      <a:pt x="234" y="144"/>
                    </a:lnTo>
                    <a:lnTo>
                      <a:pt x="233" y="147"/>
                    </a:lnTo>
                    <a:lnTo>
                      <a:pt x="233" y="147"/>
                    </a:lnTo>
                    <a:lnTo>
                      <a:pt x="235" y="149"/>
                    </a:lnTo>
                    <a:lnTo>
                      <a:pt x="242" y="159"/>
                    </a:lnTo>
                    <a:lnTo>
                      <a:pt x="245" y="162"/>
                    </a:lnTo>
                    <a:lnTo>
                      <a:pt x="248" y="161"/>
                    </a:lnTo>
                    <a:lnTo>
                      <a:pt x="249" y="161"/>
                    </a:lnTo>
                    <a:lnTo>
                      <a:pt x="250" y="162"/>
                    </a:lnTo>
                    <a:lnTo>
                      <a:pt x="250" y="163"/>
                    </a:lnTo>
                    <a:lnTo>
                      <a:pt x="250" y="165"/>
                    </a:lnTo>
                    <a:lnTo>
                      <a:pt x="249" y="167"/>
                    </a:lnTo>
                    <a:lnTo>
                      <a:pt x="253" y="168"/>
                    </a:lnTo>
                    <a:lnTo>
                      <a:pt x="255" y="170"/>
                    </a:lnTo>
                    <a:lnTo>
                      <a:pt x="259" y="178"/>
                    </a:lnTo>
                    <a:lnTo>
                      <a:pt x="259" y="180"/>
                    </a:lnTo>
                    <a:lnTo>
                      <a:pt x="257" y="184"/>
                    </a:lnTo>
                    <a:lnTo>
                      <a:pt x="257" y="186"/>
                    </a:lnTo>
                    <a:lnTo>
                      <a:pt x="257" y="188"/>
                    </a:lnTo>
                    <a:lnTo>
                      <a:pt x="258" y="189"/>
                    </a:lnTo>
                    <a:lnTo>
                      <a:pt x="264" y="189"/>
                    </a:lnTo>
                    <a:lnTo>
                      <a:pt x="267" y="190"/>
                    </a:lnTo>
                    <a:lnTo>
                      <a:pt x="274" y="194"/>
                    </a:lnTo>
                    <a:lnTo>
                      <a:pt x="282" y="200"/>
                    </a:lnTo>
                    <a:lnTo>
                      <a:pt x="288" y="205"/>
                    </a:lnTo>
                    <a:lnTo>
                      <a:pt x="293" y="209"/>
                    </a:lnTo>
                    <a:lnTo>
                      <a:pt x="299" y="209"/>
                    </a:lnTo>
                    <a:lnTo>
                      <a:pt x="301" y="210"/>
                    </a:lnTo>
                    <a:lnTo>
                      <a:pt x="302" y="211"/>
                    </a:lnTo>
                    <a:lnTo>
                      <a:pt x="304" y="215"/>
                    </a:lnTo>
                    <a:lnTo>
                      <a:pt x="307" y="222"/>
                    </a:lnTo>
                    <a:lnTo>
                      <a:pt x="310" y="225"/>
                    </a:lnTo>
                    <a:lnTo>
                      <a:pt x="314" y="231"/>
                    </a:lnTo>
                    <a:lnTo>
                      <a:pt x="318" y="237"/>
                    </a:lnTo>
                    <a:lnTo>
                      <a:pt x="315" y="245"/>
                    </a:lnTo>
                    <a:lnTo>
                      <a:pt x="313" y="253"/>
                    </a:lnTo>
                    <a:lnTo>
                      <a:pt x="313" y="264"/>
                    </a:lnTo>
                    <a:lnTo>
                      <a:pt x="313" y="270"/>
                    </a:lnTo>
                    <a:lnTo>
                      <a:pt x="318" y="270"/>
                    </a:lnTo>
                    <a:lnTo>
                      <a:pt x="324" y="270"/>
                    </a:lnTo>
                    <a:lnTo>
                      <a:pt x="325" y="277"/>
                    </a:lnTo>
                    <a:lnTo>
                      <a:pt x="325" y="284"/>
                    </a:lnTo>
                    <a:lnTo>
                      <a:pt x="325" y="291"/>
                    </a:lnTo>
                    <a:lnTo>
                      <a:pt x="326" y="292"/>
                    </a:lnTo>
                    <a:lnTo>
                      <a:pt x="329" y="293"/>
                    </a:lnTo>
                    <a:lnTo>
                      <a:pt x="330" y="296"/>
                    </a:lnTo>
                    <a:lnTo>
                      <a:pt x="332" y="297"/>
                    </a:lnTo>
                    <a:lnTo>
                      <a:pt x="334" y="297"/>
                    </a:lnTo>
                    <a:lnTo>
                      <a:pt x="336" y="299"/>
                    </a:lnTo>
                    <a:lnTo>
                      <a:pt x="338" y="301"/>
                    </a:lnTo>
                    <a:lnTo>
                      <a:pt x="338" y="303"/>
                    </a:lnTo>
                    <a:lnTo>
                      <a:pt x="338" y="304"/>
                    </a:lnTo>
                    <a:lnTo>
                      <a:pt x="338" y="306"/>
                    </a:lnTo>
                    <a:lnTo>
                      <a:pt x="339" y="309"/>
                    </a:lnTo>
                    <a:lnTo>
                      <a:pt x="341" y="310"/>
                    </a:lnTo>
                    <a:lnTo>
                      <a:pt x="343" y="312"/>
                    </a:lnTo>
                    <a:lnTo>
                      <a:pt x="340" y="313"/>
                    </a:lnTo>
                    <a:lnTo>
                      <a:pt x="337" y="312"/>
                    </a:lnTo>
                    <a:lnTo>
                      <a:pt x="329" y="309"/>
                    </a:lnTo>
                    <a:lnTo>
                      <a:pt x="327" y="308"/>
                    </a:lnTo>
                    <a:lnTo>
                      <a:pt x="323" y="310"/>
                    </a:lnTo>
                    <a:lnTo>
                      <a:pt x="323" y="311"/>
                    </a:lnTo>
                    <a:lnTo>
                      <a:pt x="315" y="307"/>
                    </a:lnTo>
                    <a:lnTo>
                      <a:pt x="313" y="306"/>
                    </a:lnTo>
                    <a:lnTo>
                      <a:pt x="312" y="306"/>
                    </a:lnTo>
                    <a:lnTo>
                      <a:pt x="307" y="306"/>
                    </a:lnTo>
                    <a:lnTo>
                      <a:pt x="301" y="307"/>
                    </a:lnTo>
                    <a:lnTo>
                      <a:pt x="297" y="308"/>
                    </a:lnTo>
                    <a:lnTo>
                      <a:pt x="294" y="310"/>
                    </a:lnTo>
                    <a:lnTo>
                      <a:pt x="293" y="312"/>
                    </a:lnTo>
                    <a:lnTo>
                      <a:pt x="293" y="313"/>
                    </a:lnTo>
                    <a:lnTo>
                      <a:pt x="291" y="317"/>
                    </a:lnTo>
                    <a:lnTo>
                      <a:pt x="288" y="323"/>
                    </a:lnTo>
                    <a:lnTo>
                      <a:pt x="286" y="329"/>
                    </a:lnTo>
                    <a:lnTo>
                      <a:pt x="281" y="336"/>
                    </a:lnTo>
                    <a:lnTo>
                      <a:pt x="278" y="340"/>
                    </a:lnTo>
                    <a:lnTo>
                      <a:pt x="273" y="346"/>
                    </a:lnTo>
                    <a:lnTo>
                      <a:pt x="266" y="348"/>
                    </a:lnTo>
                    <a:lnTo>
                      <a:pt x="252" y="346"/>
                    </a:lnTo>
                    <a:lnTo>
                      <a:pt x="236" y="345"/>
                    </a:lnTo>
                    <a:lnTo>
                      <a:pt x="221" y="344"/>
                    </a:lnTo>
                    <a:lnTo>
                      <a:pt x="209" y="343"/>
                    </a:lnTo>
                    <a:lnTo>
                      <a:pt x="208" y="342"/>
                    </a:lnTo>
                    <a:lnTo>
                      <a:pt x="196" y="333"/>
                    </a:lnTo>
                    <a:lnTo>
                      <a:pt x="187" y="325"/>
                    </a:lnTo>
                    <a:lnTo>
                      <a:pt x="176" y="316"/>
                    </a:lnTo>
                    <a:lnTo>
                      <a:pt x="164" y="307"/>
                    </a:lnTo>
                    <a:lnTo>
                      <a:pt x="152" y="297"/>
                    </a:lnTo>
                    <a:lnTo>
                      <a:pt x="144" y="290"/>
                    </a:lnTo>
                    <a:lnTo>
                      <a:pt x="133" y="281"/>
                    </a:lnTo>
                    <a:lnTo>
                      <a:pt x="124" y="273"/>
                    </a:lnTo>
                    <a:lnTo>
                      <a:pt x="116" y="266"/>
                    </a:lnTo>
                    <a:lnTo>
                      <a:pt x="107" y="261"/>
                    </a:lnTo>
                    <a:lnTo>
                      <a:pt x="99" y="256"/>
                    </a:lnTo>
                    <a:lnTo>
                      <a:pt x="88" y="250"/>
                    </a:lnTo>
                    <a:lnTo>
                      <a:pt x="79" y="244"/>
                    </a:lnTo>
                    <a:lnTo>
                      <a:pt x="72" y="240"/>
                    </a:lnTo>
                    <a:lnTo>
                      <a:pt x="60" y="233"/>
                    </a:lnTo>
                    <a:lnTo>
                      <a:pt x="56" y="231"/>
                    </a:lnTo>
                    <a:lnTo>
                      <a:pt x="44" y="229"/>
                    </a:lnTo>
                    <a:lnTo>
                      <a:pt x="33" y="227"/>
                    </a:lnTo>
                    <a:lnTo>
                      <a:pt x="21" y="225"/>
                    </a:lnTo>
                    <a:lnTo>
                      <a:pt x="13" y="224"/>
                    </a:lnTo>
                    <a:lnTo>
                      <a:pt x="19" y="219"/>
                    </a:lnTo>
                    <a:lnTo>
                      <a:pt x="17" y="214"/>
                    </a:lnTo>
                    <a:lnTo>
                      <a:pt x="13" y="215"/>
                    </a:lnTo>
                    <a:lnTo>
                      <a:pt x="10" y="216"/>
                    </a:lnTo>
                    <a:lnTo>
                      <a:pt x="8" y="209"/>
                    </a:lnTo>
                    <a:lnTo>
                      <a:pt x="10" y="208"/>
                    </a:lnTo>
                    <a:lnTo>
                      <a:pt x="8" y="199"/>
                    </a:lnTo>
                    <a:lnTo>
                      <a:pt x="5" y="190"/>
                    </a:lnTo>
                    <a:lnTo>
                      <a:pt x="3" y="181"/>
                    </a:lnTo>
                    <a:lnTo>
                      <a:pt x="0" y="172"/>
                    </a:lnTo>
                    <a:lnTo>
                      <a:pt x="10" y="166"/>
                    </a:lnTo>
                    <a:lnTo>
                      <a:pt x="18" y="161"/>
                    </a:lnTo>
                    <a:lnTo>
                      <a:pt x="28" y="155"/>
                    </a:lnTo>
                    <a:lnTo>
                      <a:pt x="38" y="149"/>
                    </a:lnTo>
                    <a:lnTo>
                      <a:pt x="48" y="143"/>
                    </a:lnTo>
                    <a:lnTo>
                      <a:pt x="58" y="137"/>
                    </a:lnTo>
                    <a:lnTo>
                      <a:pt x="68" y="131"/>
                    </a:lnTo>
                    <a:lnTo>
                      <a:pt x="76" y="129"/>
                    </a:lnTo>
                    <a:lnTo>
                      <a:pt x="78" y="127"/>
                    </a:lnTo>
                    <a:lnTo>
                      <a:pt x="82" y="120"/>
                    </a:lnTo>
                    <a:lnTo>
                      <a:pt x="85" y="113"/>
                    </a:lnTo>
                    <a:lnTo>
                      <a:pt x="86" y="111"/>
                    </a:lnTo>
                    <a:lnTo>
                      <a:pt x="86" y="102"/>
                    </a:lnTo>
                    <a:lnTo>
                      <a:pt x="86" y="91"/>
                    </a:lnTo>
                    <a:lnTo>
                      <a:pt x="87" y="85"/>
                    </a:lnTo>
                    <a:lnTo>
                      <a:pt x="89" y="79"/>
                    </a:lnTo>
                    <a:lnTo>
                      <a:pt x="91" y="76"/>
                    </a:lnTo>
                    <a:lnTo>
                      <a:pt x="91" y="72"/>
                    </a:lnTo>
                    <a:lnTo>
                      <a:pt x="91" y="68"/>
                    </a:lnTo>
                    <a:lnTo>
                      <a:pt x="89" y="63"/>
                    </a:lnTo>
                    <a:lnTo>
                      <a:pt x="87" y="57"/>
                    </a:lnTo>
                    <a:lnTo>
                      <a:pt x="87" y="51"/>
                    </a:lnTo>
                    <a:lnTo>
                      <a:pt x="88" y="48"/>
                    </a:lnTo>
                    <a:lnTo>
                      <a:pt x="89" y="44"/>
                    </a:lnTo>
                    <a:lnTo>
                      <a:pt x="91" y="40"/>
                    </a:lnTo>
                    <a:lnTo>
                      <a:pt x="93" y="38"/>
                    </a:lnTo>
                    <a:lnTo>
                      <a:pt x="101" y="36"/>
                    </a:lnTo>
                    <a:lnTo>
                      <a:pt x="106" y="34"/>
                    </a:lnTo>
                    <a:lnTo>
                      <a:pt x="113" y="28"/>
                    </a:lnTo>
                    <a:lnTo>
                      <a:pt x="117" y="24"/>
                    </a:lnTo>
                    <a:lnTo>
                      <a:pt x="122" y="18"/>
                    </a:lnTo>
                    <a:lnTo>
                      <a:pt x="126" y="14"/>
                    </a:lnTo>
                    <a:lnTo>
                      <a:pt x="126" y="13"/>
                    </a:lnTo>
                    <a:lnTo>
                      <a:pt x="126" y="12"/>
                    </a:lnTo>
                    <a:lnTo>
                      <a:pt x="130" y="11"/>
                    </a:lnTo>
                    <a:lnTo>
                      <a:pt x="136" y="6"/>
                    </a:lnTo>
                    <a:lnTo>
                      <a:pt x="140" y="1"/>
                    </a:lnTo>
                    <a:lnTo>
                      <a:pt x="141" y="0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52" y="1"/>
                    </a:lnTo>
                    <a:lnTo>
                      <a:pt x="155" y="2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7" y="6"/>
                    </a:lnTo>
                    <a:lnTo>
                      <a:pt x="169" y="6"/>
                    </a:lnTo>
                    <a:lnTo>
                      <a:pt x="172" y="7"/>
                    </a:lnTo>
                    <a:lnTo>
                      <a:pt x="178" y="7"/>
                    </a:lnTo>
                    <a:lnTo>
                      <a:pt x="182" y="5"/>
                    </a:lnTo>
                    <a:lnTo>
                      <a:pt x="184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89" y="4"/>
                    </a:lnTo>
                    <a:lnTo>
                      <a:pt x="190" y="6"/>
                    </a:lnTo>
                    <a:lnTo>
                      <a:pt x="191" y="8"/>
                    </a:lnTo>
                    <a:lnTo>
                      <a:pt x="191" y="14"/>
                    </a:lnTo>
                    <a:lnTo>
                      <a:pt x="191" y="16"/>
                    </a:lnTo>
                    <a:lnTo>
                      <a:pt x="192" y="17"/>
                    </a:lnTo>
                    <a:lnTo>
                      <a:pt x="194" y="18"/>
                    </a:lnTo>
                    <a:lnTo>
                      <a:pt x="195" y="16"/>
                    </a:lnTo>
                    <a:lnTo>
                      <a:pt x="198" y="14"/>
                    </a:lnTo>
                    <a:lnTo>
                      <a:pt x="201" y="12"/>
                    </a:lnTo>
                    <a:lnTo>
                      <a:pt x="204" y="10"/>
                    </a:lnTo>
                    <a:lnTo>
                      <a:pt x="205" y="9"/>
                    </a:lnTo>
                    <a:lnTo>
                      <a:pt x="207" y="9"/>
                    </a:lnTo>
                    <a:lnTo>
                      <a:pt x="209" y="9"/>
                    </a:lnTo>
                    <a:lnTo>
                      <a:pt x="211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" name="Freeform 112">
                <a:extLst>
                  <a:ext uri="{FF2B5EF4-FFF2-40B4-BE49-F238E27FC236}">
                    <a16:creationId xmlns:a16="http://schemas.microsoft.com/office/drawing/2014/main" id="{014F677B-EE6D-4500-1EFF-D4543ED4C8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2" y="2466"/>
                <a:ext cx="198" cy="179"/>
              </a:xfrm>
              <a:custGeom>
                <a:avLst/>
                <a:gdLst>
                  <a:gd name="T0" fmla="*/ 48 w 676"/>
                  <a:gd name="T1" fmla="*/ 31 h 610"/>
                  <a:gd name="T2" fmla="*/ 99 w 676"/>
                  <a:gd name="T3" fmla="*/ 28 h 610"/>
                  <a:gd name="T4" fmla="*/ 144 w 676"/>
                  <a:gd name="T5" fmla="*/ 10 h 610"/>
                  <a:gd name="T6" fmla="*/ 149 w 676"/>
                  <a:gd name="T7" fmla="*/ 32 h 610"/>
                  <a:gd name="T8" fmla="*/ 146 w 676"/>
                  <a:gd name="T9" fmla="*/ 47 h 610"/>
                  <a:gd name="T10" fmla="*/ 170 w 676"/>
                  <a:gd name="T11" fmla="*/ 62 h 610"/>
                  <a:gd name="T12" fmla="*/ 209 w 676"/>
                  <a:gd name="T13" fmla="*/ 104 h 610"/>
                  <a:gd name="T14" fmla="*/ 328 w 676"/>
                  <a:gd name="T15" fmla="*/ 129 h 610"/>
                  <a:gd name="T16" fmla="*/ 350 w 676"/>
                  <a:gd name="T17" fmla="*/ 126 h 610"/>
                  <a:gd name="T18" fmla="*/ 379 w 676"/>
                  <a:gd name="T19" fmla="*/ 92 h 610"/>
                  <a:gd name="T20" fmla="*/ 429 w 676"/>
                  <a:gd name="T21" fmla="*/ 76 h 610"/>
                  <a:gd name="T22" fmla="*/ 462 w 676"/>
                  <a:gd name="T23" fmla="*/ 70 h 610"/>
                  <a:gd name="T24" fmla="*/ 486 w 676"/>
                  <a:gd name="T25" fmla="*/ 86 h 610"/>
                  <a:gd name="T26" fmla="*/ 519 w 676"/>
                  <a:gd name="T27" fmla="*/ 94 h 610"/>
                  <a:gd name="T28" fmla="*/ 549 w 676"/>
                  <a:gd name="T29" fmla="*/ 118 h 610"/>
                  <a:gd name="T30" fmla="*/ 601 w 676"/>
                  <a:gd name="T31" fmla="*/ 155 h 610"/>
                  <a:gd name="T32" fmla="*/ 604 w 676"/>
                  <a:gd name="T33" fmla="*/ 182 h 610"/>
                  <a:gd name="T34" fmla="*/ 599 w 676"/>
                  <a:gd name="T35" fmla="*/ 201 h 610"/>
                  <a:gd name="T36" fmla="*/ 593 w 676"/>
                  <a:gd name="T37" fmla="*/ 225 h 610"/>
                  <a:gd name="T38" fmla="*/ 583 w 676"/>
                  <a:gd name="T39" fmla="*/ 239 h 610"/>
                  <a:gd name="T40" fmla="*/ 592 w 676"/>
                  <a:gd name="T41" fmla="*/ 273 h 610"/>
                  <a:gd name="T42" fmla="*/ 589 w 676"/>
                  <a:gd name="T43" fmla="*/ 329 h 610"/>
                  <a:gd name="T44" fmla="*/ 622 w 676"/>
                  <a:gd name="T45" fmla="*/ 365 h 610"/>
                  <a:gd name="T46" fmla="*/ 600 w 676"/>
                  <a:gd name="T47" fmla="*/ 436 h 610"/>
                  <a:gd name="T48" fmla="*/ 635 w 676"/>
                  <a:gd name="T49" fmla="*/ 478 h 610"/>
                  <a:gd name="T50" fmla="*/ 659 w 676"/>
                  <a:gd name="T51" fmla="*/ 517 h 610"/>
                  <a:gd name="T52" fmla="*/ 674 w 676"/>
                  <a:gd name="T53" fmla="*/ 528 h 610"/>
                  <a:gd name="T54" fmla="*/ 669 w 676"/>
                  <a:gd name="T55" fmla="*/ 551 h 610"/>
                  <a:gd name="T56" fmla="*/ 635 w 676"/>
                  <a:gd name="T57" fmla="*/ 561 h 610"/>
                  <a:gd name="T58" fmla="*/ 619 w 676"/>
                  <a:gd name="T59" fmla="*/ 587 h 610"/>
                  <a:gd name="T60" fmla="*/ 582 w 676"/>
                  <a:gd name="T61" fmla="*/ 601 h 610"/>
                  <a:gd name="T62" fmla="*/ 527 w 676"/>
                  <a:gd name="T63" fmla="*/ 598 h 610"/>
                  <a:gd name="T64" fmla="*/ 464 w 676"/>
                  <a:gd name="T65" fmla="*/ 578 h 610"/>
                  <a:gd name="T66" fmla="*/ 432 w 676"/>
                  <a:gd name="T67" fmla="*/ 528 h 610"/>
                  <a:gd name="T68" fmla="*/ 381 w 676"/>
                  <a:gd name="T69" fmla="*/ 554 h 610"/>
                  <a:gd name="T70" fmla="*/ 327 w 676"/>
                  <a:gd name="T71" fmla="*/ 536 h 610"/>
                  <a:gd name="T72" fmla="*/ 265 w 676"/>
                  <a:gd name="T73" fmla="*/ 502 h 610"/>
                  <a:gd name="T74" fmla="*/ 240 w 676"/>
                  <a:gd name="T75" fmla="*/ 457 h 610"/>
                  <a:gd name="T76" fmla="*/ 215 w 676"/>
                  <a:gd name="T77" fmla="*/ 420 h 610"/>
                  <a:gd name="T78" fmla="*/ 178 w 676"/>
                  <a:gd name="T79" fmla="*/ 401 h 610"/>
                  <a:gd name="T80" fmla="*/ 171 w 676"/>
                  <a:gd name="T81" fmla="*/ 412 h 610"/>
                  <a:gd name="T82" fmla="*/ 153 w 676"/>
                  <a:gd name="T83" fmla="*/ 409 h 610"/>
                  <a:gd name="T84" fmla="*/ 140 w 676"/>
                  <a:gd name="T85" fmla="*/ 384 h 610"/>
                  <a:gd name="T86" fmla="*/ 122 w 676"/>
                  <a:gd name="T87" fmla="*/ 329 h 610"/>
                  <a:gd name="T88" fmla="*/ 80 w 676"/>
                  <a:gd name="T89" fmla="*/ 296 h 610"/>
                  <a:gd name="T90" fmla="*/ 65 w 676"/>
                  <a:gd name="T91" fmla="*/ 271 h 610"/>
                  <a:gd name="T92" fmla="*/ 50 w 676"/>
                  <a:gd name="T93" fmla="*/ 250 h 610"/>
                  <a:gd name="T94" fmla="*/ 57 w 676"/>
                  <a:gd name="T95" fmla="*/ 226 h 610"/>
                  <a:gd name="T96" fmla="*/ 69 w 676"/>
                  <a:gd name="T97" fmla="*/ 192 h 610"/>
                  <a:gd name="T98" fmla="*/ 61 w 676"/>
                  <a:gd name="T99" fmla="*/ 175 h 610"/>
                  <a:gd name="T100" fmla="*/ 39 w 676"/>
                  <a:gd name="T101" fmla="*/ 149 h 610"/>
                  <a:gd name="T102" fmla="*/ 30 w 676"/>
                  <a:gd name="T103" fmla="*/ 132 h 610"/>
                  <a:gd name="T104" fmla="*/ 19 w 676"/>
                  <a:gd name="T105" fmla="*/ 104 h 610"/>
                  <a:gd name="T106" fmla="*/ 7 w 676"/>
                  <a:gd name="T107" fmla="*/ 85 h 610"/>
                  <a:gd name="T108" fmla="*/ 14 w 676"/>
                  <a:gd name="T109" fmla="*/ 64 h 610"/>
                  <a:gd name="T110" fmla="*/ 5 w 676"/>
                  <a:gd name="T111" fmla="*/ 38 h 610"/>
                  <a:gd name="T112" fmla="*/ 0 w 676"/>
                  <a:gd name="T113" fmla="*/ 19 h 610"/>
                  <a:gd name="T114" fmla="*/ 24 w 676"/>
                  <a:gd name="T115" fmla="*/ 4 h 610"/>
                  <a:gd name="T116" fmla="*/ 404 w 676"/>
                  <a:gd name="T117" fmla="*/ 551 h 610"/>
                  <a:gd name="T118" fmla="*/ 411 w 676"/>
                  <a:gd name="T119" fmla="*/ 53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6" h="610">
                    <a:moveTo>
                      <a:pt x="27" y="6"/>
                    </a:moveTo>
                    <a:lnTo>
                      <a:pt x="28" y="7"/>
                    </a:lnTo>
                    <a:lnTo>
                      <a:pt x="34" y="16"/>
                    </a:lnTo>
                    <a:lnTo>
                      <a:pt x="36" y="19"/>
                    </a:lnTo>
                    <a:lnTo>
                      <a:pt x="38" y="21"/>
                    </a:lnTo>
                    <a:lnTo>
                      <a:pt x="39" y="24"/>
                    </a:lnTo>
                    <a:lnTo>
                      <a:pt x="41" y="25"/>
                    </a:lnTo>
                    <a:lnTo>
                      <a:pt x="43" y="26"/>
                    </a:lnTo>
                    <a:lnTo>
                      <a:pt x="46" y="29"/>
                    </a:lnTo>
                    <a:lnTo>
                      <a:pt x="48" y="31"/>
                    </a:lnTo>
                    <a:lnTo>
                      <a:pt x="51" y="35"/>
                    </a:lnTo>
                    <a:lnTo>
                      <a:pt x="54" y="36"/>
                    </a:lnTo>
                    <a:lnTo>
                      <a:pt x="66" y="39"/>
                    </a:lnTo>
                    <a:lnTo>
                      <a:pt x="73" y="41"/>
                    </a:lnTo>
                    <a:lnTo>
                      <a:pt x="75" y="41"/>
                    </a:lnTo>
                    <a:lnTo>
                      <a:pt x="80" y="39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96" y="31"/>
                    </a:lnTo>
                    <a:lnTo>
                      <a:pt x="99" y="28"/>
                    </a:lnTo>
                    <a:lnTo>
                      <a:pt x="104" y="27"/>
                    </a:lnTo>
                    <a:lnTo>
                      <a:pt x="106" y="24"/>
                    </a:lnTo>
                    <a:lnTo>
                      <a:pt x="111" y="20"/>
                    </a:lnTo>
                    <a:lnTo>
                      <a:pt x="116" y="16"/>
                    </a:lnTo>
                    <a:lnTo>
                      <a:pt x="121" y="13"/>
                    </a:lnTo>
                    <a:lnTo>
                      <a:pt x="124" y="10"/>
                    </a:lnTo>
                    <a:lnTo>
                      <a:pt x="131" y="6"/>
                    </a:lnTo>
                    <a:lnTo>
                      <a:pt x="135" y="4"/>
                    </a:lnTo>
                    <a:lnTo>
                      <a:pt x="139" y="4"/>
                    </a:lnTo>
                    <a:lnTo>
                      <a:pt x="144" y="10"/>
                    </a:lnTo>
                    <a:lnTo>
                      <a:pt x="149" y="15"/>
                    </a:lnTo>
                    <a:lnTo>
                      <a:pt x="150" y="17"/>
                    </a:lnTo>
                    <a:lnTo>
                      <a:pt x="148" y="19"/>
                    </a:lnTo>
                    <a:lnTo>
                      <a:pt x="144" y="21"/>
                    </a:lnTo>
                    <a:lnTo>
                      <a:pt x="143" y="22"/>
                    </a:lnTo>
                    <a:lnTo>
                      <a:pt x="143" y="24"/>
                    </a:lnTo>
                    <a:lnTo>
                      <a:pt x="143" y="26"/>
                    </a:lnTo>
                    <a:lnTo>
                      <a:pt x="144" y="27"/>
                    </a:lnTo>
                    <a:lnTo>
                      <a:pt x="149" y="31"/>
                    </a:lnTo>
                    <a:lnTo>
                      <a:pt x="149" y="32"/>
                    </a:lnTo>
                    <a:lnTo>
                      <a:pt x="149" y="34"/>
                    </a:lnTo>
                    <a:lnTo>
                      <a:pt x="149" y="35"/>
                    </a:lnTo>
                    <a:lnTo>
                      <a:pt x="148" y="36"/>
                    </a:lnTo>
                    <a:lnTo>
                      <a:pt x="144" y="37"/>
                    </a:lnTo>
                    <a:lnTo>
                      <a:pt x="141" y="38"/>
                    </a:lnTo>
                    <a:lnTo>
                      <a:pt x="140" y="39"/>
                    </a:lnTo>
                    <a:lnTo>
                      <a:pt x="139" y="40"/>
                    </a:lnTo>
                    <a:lnTo>
                      <a:pt x="139" y="42"/>
                    </a:lnTo>
                    <a:lnTo>
                      <a:pt x="140" y="43"/>
                    </a:lnTo>
                    <a:lnTo>
                      <a:pt x="146" y="47"/>
                    </a:lnTo>
                    <a:lnTo>
                      <a:pt x="147" y="49"/>
                    </a:lnTo>
                    <a:lnTo>
                      <a:pt x="148" y="51"/>
                    </a:lnTo>
                    <a:lnTo>
                      <a:pt x="150" y="52"/>
                    </a:lnTo>
                    <a:lnTo>
                      <a:pt x="152" y="53"/>
                    </a:lnTo>
                    <a:lnTo>
                      <a:pt x="154" y="54"/>
                    </a:lnTo>
                    <a:lnTo>
                      <a:pt x="160" y="61"/>
                    </a:lnTo>
                    <a:lnTo>
                      <a:pt x="161" y="62"/>
                    </a:lnTo>
                    <a:lnTo>
                      <a:pt x="169" y="60"/>
                    </a:lnTo>
                    <a:lnTo>
                      <a:pt x="170" y="60"/>
                    </a:lnTo>
                    <a:lnTo>
                      <a:pt x="170" y="62"/>
                    </a:lnTo>
                    <a:lnTo>
                      <a:pt x="171" y="73"/>
                    </a:lnTo>
                    <a:lnTo>
                      <a:pt x="172" y="79"/>
                    </a:lnTo>
                    <a:lnTo>
                      <a:pt x="173" y="85"/>
                    </a:lnTo>
                    <a:lnTo>
                      <a:pt x="175" y="90"/>
                    </a:lnTo>
                    <a:lnTo>
                      <a:pt x="177" y="94"/>
                    </a:lnTo>
                    <a:lnTo>
                      <a:pt x="180" y="97"/>
                    </a:lnTo>
                    <a:lnTo>
                      <a:pt x="187" y="101"/>
                    </a:lnTo>
                    <a:lnTo>
                      <a:pt x="191" y="102"/>
                    </a:lnTo>
                    <a:lnTo>
                      <a:pt x="200" y="103"/>
                    </a:lnTo>
                    <a:lnTo>
                      <a:pt x="209" y="104"/>
                    </a:lnTo>
                    <a:lnTo>
                      <a:pt x="214" y="106"/>
                    </a:lnTo>
                    <a:lnTo>
                      <a:pt x="215" y="107"/>
                    </a:lnTo>
                    <a:lnTo>
                      <a:pt x="217" y="109"/>
                    </a:lnTo>
                    <a:lnTo>
                      <a:pt x="221" y="117"/>
                    </a:lnTo>
                    <a:lnTo>
                      <a:pt x="228" y="123"/>
                    </a:lnTo>
                    <a:lnTo>
                      <a:pt x="242" y="132"/>
                    </a:lnTo>
                    <a:lnTo>
                      <a:pt x="249" y="135"/>
                    </a:lnTo>
                    <a:lnTo>
                      <a:pt x="271" y="141"/>
                    </a:lnTo>
                    <a:lnTo>
                      <a:pt x="286" y="140"/>
                    </a:lnTo>
                    <a:lnTo>
                      <a:pt x="328" y="129"/>
                    </a:lnTo>
                    <a:lnTo>
                      <a:pt x="341" y="127"/>
                    </a:lnTo>
                    <a:lnTo>
                      <a:pt x="347" y="127"/>
                    </a:lnTo>
                    <a:lnTo>
                      <a:pt x="344" y="129"/>
                    </a:lnTo>
                    <a:lnTo>
                      <a:pt x="338" y="130"/>
                    </a:lnTo>
                    <a:lnTo>
                      <a:pt x="341" y="132"/>
                    </a:lnTo>
                    <a:lnTo>
                      <a:pt x="346" y="132"/>
                    </a:lnTo>
                    <a:lnTo>
                      <a:pt x="349" y="132"/>
                    </a:lnTo>
                    <a:lnTo>
                      <a:pt x="350" y="130"/>
                    </a:lnTo>
                    <a:lnTo>
                      <a:pt x="350" y="128"/>
                    </a:lnTo>
                    <a:lnTo>
                      <a:pt x="350" y="126"/>
                    </a:lnTo>
                    <a:lnTo>
                      <a:pt x="348" y="116"/>
                    </a:lnTo>
                    <a:lnTo>
                      <a:pt x="347" y="109"/>
                    </a:lnTo>
                    <a:lnTo>
                      <a:pt x="356" y="109"/>
                    </a:lnTo>
                    <a:lnTo>
                      <a:pt x="360" y="108"/>
                    </a:lnTo>
                    <a:lnTo>
                      <a:pt x="366" y="106"/>
                    </a:lnTo>
                    <a:lnTo>
                      <a:pt x="370" y="104"/>
                    </a:lnTo>
                    <a:lnTo>
                      <a:pt x="372" y="104"/>
                    </a:lnTo>
                    <a:lnTo>
                      <a:pt x="374" y="103"/>
                    </a:lnTo>
                    <a:lnTo>
                      <a:pt x="376" y="102"/>
                    </a:lnTo>
                    <a:lnTo>
                      <a:pt x="379" y="92"/>
                    </a:lnTo>
                    <a:lnTo>
                      <a:pt x="381" y="90"/>
                    </a:lnTo>
                    <a:lnTo>
                      <a:pt x="387" y="84"/>
                    </a:lnTo>
                    <a:lnTo>
                      <a:pt x="393" y="81"/>
                    </a:lnTo>
                    <a:lnTo>
                      <a:pt x="398" y="77"/>
                    </a:lnTo>
                    <a:lnTo>
                      <a:pt x="405" y="75"/>
                    </a:lnTo>
                    <a:lnTo>
                      <a:pt x="414" y="75"/>
                    </a:lnTo>
                    <a:lnTo>
                      <a:pt x="422" y="76"/>
                    </a:lnTo>
                    <a:lnTo>
                      <a:pt x="426" y="76"/>
                    </a:lnTo>
                    <a:lnTo>
                      <a:pt x="428" y="76"/>
                    </a:lnTo>
                    <a:lnTo>
                      <a:pt x="429" y="76"/>
                    </a:lnTo>
                    <a:lnTo>
                      <a:pt x="430" y="75"/>
                    </a:lnTo>
                    <a:lnTo>
                      <a:pt x="431" y="71"/>
                    </a:lnTo>
                    <a:lnTo>
                      <a:pt x="433" y="70"/>
                    </a:lnTo>
                    <a:lnTo>
                      <a:pt x="435" y="69"/>
                    </a:lnTo>
                    <a:lnTo>
                      <a:pt x="439" y="69"/>
                    </a:lnTo>
                    <a:lnTo>
                      <a:pt x="443" y="68"/>
                    </a:lnTo>
                    <a:lnTo>
                      <a:pt x="447" y="69"/>
                    </a:lnTo>
                    <a:lnTo>
                      <a:pt x="452" y="70"/>
                    </a:lnTo>
                    <a:lnTo>
                      <a:pt x="458" y="70"/>
                    </a:lnTo>
                    <a:lnTo>
                      <a:pt x="462" y="70"/>
                    </a:lnTo>
                    <a:lnTo>
                      <a:pt x="464" y="72"/>
                    </a:lnTo>
                    <a:lnTo>
                      <a:pt x="466" y="74"/>
                    </a:lnTo>
                    <a:lnTo>
                      <a:pt x="466" y="76"/>
                    </a:lnTo>
                    <a:lnTo>
                      <a:pt x="467" y="78"/>
                    </a:lnTo>
                    <a:lnTo>
                      <a:pt x="467" y="80"/>
                    </a:lnTo>
                    <a:lnTo>
                      <a:pt x="467" y="81"/>
                    </a:lnTo>
                    <a:lnTo>
                      <a:pt x="470" y="82"/>
                    </a:lnTo>
                    <a:lnTo>
                      <a:pt x="473" y="83"/>
                    </a:lnTo>
                    <a:lnTo>
                      <a:pt x="480" y="84"/>
                    </a:lnTo>
                    <a:lnTo>
                      <a:pt x="486" y="86"/>
                    </a:lnTo>
                    <a:lnTo>
                      <a:pt x="489" y="87"/>
                    </a:lnTo>
                    <a:lnTo>
                      <a:pt x="494" y="89"/>
                    </a:lnTo>
                    <a:lnTo>
                      <a:pt x="499" y="94"/>
                    </a:lnTo>
                    <a:lnTo>
                      <a:pt x="501" y="95"/>
                    </a:lnTo>
                    <a:lnTo>
                      <a:pt x="503" y="96"/>
                    </a:lnTo>
                    <a:lnTo>
                      <a:pt x="505" y="96"/>
                    </a:lnTo>
                    <a:lnTo>
                      <a:pt x="509" y="93"/>
                    </a:lnTo>
                    <a:lnTo>
                      <a:pt x="513" y="95"/>
                    </a:lnTo>
                    <a:lnTo>
                      <a:pt x="514" y="95"/>
                    </a:lnTo>
                    <a:lnTo>
                      <a:pt x="519" y="94"/>
                    </a:lnTo>
                    <a:lnTo>
                      <a:pt x="523" y="95"/>
                    </a:lnTo>
                    <a:lnTo>
                      <a:pt x="533" y="101"/>
                    </a:lnTo>
                    <a:lnTo>
                      <a:pt x="535" y="101"/>
                    </a:lnTo>
                    <a:lnTo>
                      <a:pt x="536" y="101"/>
                    </a:lnTo>
                    <a:lnTo>
                      <a:pt x="536" y="103"/>
                    </a:lnTo>
                    <a:lnTo>
                      <a:pt x="537" y="104"/>
                    </a:lnTo>
                    <a:lnTo>
                      <a:pt x="538" y="109"/>
                    </a:lnTo>
                    <a:lnTo>
                      <a:pt x="541" y="113"/>
                    </a:lnTo>
                    <a:lnTo>
                      <a:pt x="545" y="116"/>
                    </a:lnTo>
                    <a:lnTo>
                      <a:pt x="549" y="118"/>
                    </a:lnTo>
                    <a:lnTo>
                      <a:pt x="558" y="122"/>
                    </a:lnTo>
                    <a:lnTo>
                      <a:pt x="562" y="125"/>
                    </a:lnTo>
                    <a:lnTo>
                      <a:pt x="566" y="131"/>
                    </a:lnTo>
                    <a:lnTo>
                      <a:pt x="571" y="139"/>
                    </a:lnTo>
                    <a:lnTo>
                      <a:pt x="572" y="140"/>
                    </a:lnTo>
                    <a:lnTo>
                      <a:pt x="585" y="139"/>
                    </a:lnTo>
                    <a:lnTo>
                      <a:pt x="599" y="139"/>
                    </a:lnTo>
                    <a:lnTo>
                      <a:pt x="601" y="142"/>
                    </a:lnTo>
                    <a:lnTo>
                      <a:pt x="601" y="148"/>
                    </a:lnTo>
                    <a:lnTo>
                      <a:pt x="601" y="155"/>
                    </a:lnTo>
                    <a:lnTo>
                      <a:pt x="603" y="159"/>
                    </a:lnTo>
                    <a:lnTo>
                      <a:pt x="603" y="163"/>
                    </a:lnTo>
                    <a:lnTo>
                      <a:pt x="602" y="165"/>
                    </a:lnTo>
                    <a:lnTo>
                      <a:pt x="601" y="167"/>
                    </a:lnTo>
                    <a:lnTo>
                      <a:pt x="601" y="168"/>
                    </a:lnTo>
                    <a:lnTo>
                      <a:pt x="602" y="170"/>
                    </a:lnTo>
                    <a:lnTo>
                      <a:pt x="604" y="173"/>
                    </a:lnTo>
                    <a:lnTo>
                      <a:pt x="604" y="177"/>
                    </a:lnTo>
                    <a:lnTo>
                      <a:pt x="603" y="180"/>
                    </a:lnTo>
                    <a:lnTo>
                      <a:pt x="604" y="182"/>
                    </a:lnTo>
                    <a:lnTo>
                      <a:pt x="604" y="184"/>
                    </a:lnTo>
                    <a:lnTo>
                      <a:pt x="605" y="186"/>
                    </a:lnTo>
                    <a:lnTo>
                      <a:pt x="605" y="188"/>
                    </a:lnTo>
                    <a:lnTo>
                      <a:pt x="604" y="190"/>
                    </a:lnTo>
                    <a:lnTo>
                      <a:pt x="603" y="192"/>
                    </a:lnTo>
                    <a:lnTo>
                      <a:pt x="602" y="195"/>
                    </a:lnTo>
                    <a:lnTo>
                      <a:pt x="602" y="197"/>
                    </a:lnTo>
                    <a:lnTo>
                      <a:pt x="600" y="198"/>
                    </a:lnTo>
                    <a:lnTo>
                      <a:pt x="599" y="198"/>
                    </a:lnTo>
                    <a:lnTo>
                      <a:pt x="599" y="201"/>
                    </a:lnTo>
                    <a:lnTo>
                      <a:pt x="600" y="203"/>
                    </a:lnTo>
                    <a:lnTo>
                      <a:pt x="600" y="206"/>
                    </a:lnTo>
                    <a:lnTo>
                      <a:pt x="599" y="208"/>
                    </a:lnTo>
                    <a:lnTo>
                      <a:pt x="599" y="210"/>
                    </a:lnTo>
                    <a:lnTo>
                      <a:pt x="598" y="213"/>
                    </a:lnTo>
                    <a:lnTo>
                      <a:pt x="598" y="216"/>
                    </a:lnTo>
                    <a:lnTo>
                      <a:pt x="597" y="219"/>
                    </a:lnTo>
                    <a:lnTo>
                      <a:pt x="595" y="221"/>
                    </a:lnTo>
                    <a:lnTo>
                      <a:pt x="594" y="222"/>
                    </a:lnTo>
                    <a:lnTo>
                      <a:pt x="593" y="225"/>
                    </a:lnTo>
                    <a:lnTo>
                      <a:pt x="592" y="226"/>
                    </a:lnTo>
                    <a:lnTo>
                      <a:pt x="590" y="228"/>
                    </a:lnTo>
                    <a:lnTo>
                      <a:pt x="588" y="229"/>
                    </a:lnTo>
                    <a:lnTo>
                      <a:pt x="586" y="229"/>
                    </a:lnTo>
                    <a:lnTo>
                      <a:pt x="586" y="231"/>
                    </a:lnTo>
                    <a:lnTo>
                      <a:pt x="586" y="232"/>
                    </a:lnTo>
                    <a:lnTo>
                      <a:pt x="587" y="232"/>
                    </a:lnTo>
                    <a:lnTo>
                      <a:pt x="588" y="235"/>
                    </a:lnTo>
                    <a:lnTo>
                      <a:pt x="591" y="239"/>
                    </a:lnTo>
                    <a:lnTo>
                      <a:pt x="583" y="239"/>
                    </a:lnTo>
                    <a:lnTo>
                      <a:pt x="580" y="243"/>
                    </a:lnTo>
                    <a:lnTo>
                      <a:pt x="577" y="248"/>
                    </a:lnTo>
                    <a:lnTo>
                      <a:pt x="579" y="259"/>
                    </a:lnTo>
                    <a:lnTo>
                      <a:pt x="577" y="265"/>
                    </a:lnTo>
                    <a:lnTo>
                      <a:pt x="578" y="268"/>
                    </a:lnTo>
                    <a:lnTo>
                      <a:pt x="580" y="270"/>
                    </a:lnTo>
                    <a:lnTo>
                      <a:pt x="583" y="271"/>
                    </a:lnTo>
                    <a:lnTo>
                      <a:pt x="588" y="271"/>
                    </a:lnTo>
                    <a:lnTo>
                      <a:pt x="592" y="272"/>
                    </a:lnTo>
                    <a:lnTo>
                      <a:pt x="592" y="273"/>
                    </a:lnTo>
                    <a:lnTo>
                      <a:pt x="590" y="275"/>
                    </a:lnTo>
                    <a:lnTo>
                      <a:pt x="587" y="279"/>
                    </a:lnTo>
                    <a:lnTo>
                      <a:pt x="585" y="281"/>
                    </a:lnTo>
                    <a:lnTo>
                      <a:pt x="580" y="289"/>
                    </a:lnTo>
                    <a:lnTo>
                      <a:pt x="580" y="292"/>
                    </a:lnTo>
                    <a:lnTo>
                      <a:pt x="580" y="295"/>
                    </a:lnTo>
                    <a:lnTo>
                      <a:pt x="583" y="303"/>
                    </a:lnTo>
                    <a:lnTo>
                      <a:pt x="585" y="311"/>
                    </a:lnTo>
                    <a:lnTo>
                      <a:pt x="589" y="325"/>
                    </a:lnTo>
                    <a:lnTo>
                      <a:pt x="589" y="329"/>
                    </a:lnTo>
                    <a:lnTo>
                      <a:pt x="588" y="336"/>
                    </a:lnTo>
                    <a:lnTo>
                      <a:pt x="588" y="341"/>
                    </a:lnTo>
                    <a:lnTo>
                      <a:pt x="588" y="347"/>
                    </a:lnTo>
                    <a:lnTo>
                      <a:pt x="588" y="350"/>
                    </a:lnTo>
                    <a:lnTo>
                      <a:pt x="589" y="356"/>
                    </a:lnTo>
                    <a:lnTo>
                      <a:pt x="590" y="357"/>
                    </a:lnTo>
                    <a:lnTo>
                      <a:pt x="599" y="358"/>
                    </a:lnTo>
                    <a:lnTo>
                      <a:pt x="607" y="359"/>
                    </a:lnTo>
                    <a:lnTo>
                      <a:pt x="618" y="361"/>
                    </a:lnTo>
                    <a:lnTo>
                      <a:pt x="622" y="365"/>
                    </a:lnTo>
                    <a:lnTo>
                      <a:pt x="624" y="374"/>
                    </a:lnTo>
                    <a:lnTo>
                      <a:pt x="624" y="380"/>
                    </a:lnTo>
                    <a:lnTo>
                      <a:pt x="623" y="383"/>
                    </a:lnTo>
                    <a:lnTo>
                      <a:pt x="615" y="393"/>
                    </a:lnTo>
                    <a:lnTo>
                      <a:pt x="607" y="402"/>
                    </a:lnTo>
                    <a:lnTo>
                      <a:pt x="599" y="412"/>
                    </a:lnTo>
                    <a:lnTo>
                      <a:pt x="591" y="422"/>
                    </a:lnTo>
                    <a:lnTo>
                      <a:pt x="590" y="423"/>
                    </a:lnTo>
                    <a:lnTo>
                      <a:pt x="596" y="431"/>
                    </a:lnTo>
                    <a:lnTo>
                      <a:pt x="600" y="436"/>
                    </a:lnTo>
                    <a:lnTo>
                      <a:pt x="606" y="442"/>
                    </a:lnTo>
                    <a:lnTo>
                      <a:pt x="607" y="444"/>
                    </a:lnTo>
                    <a:lnTo>
                      <a:pt x="607" y="447"/>
                    </a:lnTo>
                    <a:lnTo>
                      <a:pt x="613" y="457"/>
                    </a:lnTo>
                    <a:lnTo>
                      <a:pt x="615" y="462"/>
                    </a:lnTo>
                    <a:lnTo>
                      <a:pt x="617" y="466"/>
                    </a:lnTo>
                    <a:lnTo>
                      <a:pt x="622" y="471"/>
                    </a:lnTo>
                    <a:lnTo>
                      <a:pt x="626" y="475"/>
                    </a:lnTo>
                    <a:lnTo>
                      <a:pt x="631" y="478"/>
                    </a:lnTo>
                    <a:lnTo>
                      <a:pt x="635" y="478"/>
                    </a:lnTo>
                    <a:lnTo>
                      <a:pt x="643" y="481"/>
                    </a:lnTo>
                    <a:lnTo>
                      <a:pt x="645" y="483"/>
                    </a:lnTo>
                    <a:lnTo>
                      <a:pt x="650" y="488"/>
                    </a:lnTo>
                    <a:lnTo>
                      <a:pt x="655" y="487"/>
                    </a:lnTo>
                    <a:lnTo>
                      <a:pt x="657" y="487"/>
                    </a:lnTo>
                    <a:lnTo>
                      <a:pt x="657" y="487"/>
                    </a:lnTo>
                    <a:lnTo>
                      <a:pt x="657" y="489"/>
                    </a:lnTo>
                    <a:lnTo>
                      <a:pt x="656" y="497"/>
                    </a:lnTo>
                    <a:lnTo>
                      <a:pt x="658" y="505"/>
                    </a:lnTo>
                    <a:lnTo>
                      <a:pt x="659" y="517"/>
                    </a:lnTo>
                    <a:lnTo>
                      <a:pt x="658" y="519"/>
                    </a:lnTo>
                    <a:lnTo>
                      <a:pt x="657" y="522"/>
                    </a:lnTo>
                    <a:lnTo>
                      <a:pt x="657" y="525"/>
                    </a:lnTo>
                    <a:lnTo>
                      <a:pt x="657" y="526"/>
                    </a:lnTo>
                    <a:lnTo>
                      <a:pt x="657" y="526"/>
                    </a:lnTo>
                    <a:lnTo>
                      <a:pt x="659" y="527"/>
                    </a:lnTo>
                    <a:lnTo>
                      <a:pt x="662" y="528"/>
                    </a:lnTo>
                    <a:lnTo>
                      <a:pt x="671" y="526"/>
                    </a:lnTo>
                    <a:lnTo>
                      <a:pt x="672" y="527"/>
                    </a:lnTo>
                    <a:lnTo>
                      <a:pt x="674" y="528"/>
                    </a:lnTo>
                    <a:lnTo>
                      <a:pt x="676" y="530"/>
                    </a:lnTo>
                    <a:lnTo>
                      <a:pt x="676" y="531"/>
                    </a:lnTo>
                    <a:lnTo>
                      <a:pt x="674" y="533"/>
                    </a:lnTo>
                    <a:lnTo>
                      <a:pt x="673" y="536"/>
                    </a:lnTo>
                    <a:lnTo>
                      <a:pt x="674" y="541"/>
                    </a:lnTo>
                    <a:lnTo>
                      <a:pt x="674" y="542"/>
                    </a:lnTo>
                    <a:lnTo>
                      <a:pt x="672" y="543"/>
                    </a:lnTo>
                    <a:lnTo>
                      <a:pt x="671" y="549"/>
                    </a:lnTo>
                    <a:lnTo>
                      <a:pt x="671" y="550"/>
                    </a:lnTo>
                    <a:lnTo>
                      <a:pt x="669" y="551"/>
                    </a:lnTo>
                    <a:lnTo>
                      <a:pt x="658" y="550"/>
                    </a:lnTo>
                    <a:lnTo>
                      <a:pt x="657" y="550"/>
                    </a:lnTo>
                    <a:lnTo>
                      <a:pt x="653" y="552"/>
                    </a:lnTo>
                    <a:lnTo>
                      <a:pt x="646" y="553"/>
                    </a:lnTo>
                    <a:lnTo>
                      <a:pt x="644" y="554"/>
                    </a:lnTo>
                    <a:lnTo>
                      <a:pt x="641" y="556"/>
                    </a:lnTo>
                    <a:lnTo>
                      <a:pt x="639" y="559"/>
                    </a:lnTo>
                    <a:lnTo>
                      <a:pt x="639" y="561"/>
                    </a:lnTo>
                    <a:lnTo>
                      <a:pt x="639" y="561"/>
                    </a:lnTo>
                    <a:lnTo>
                      <a:pt x="635" y="561"/>
                    </a:lnTo>
                    <a:lnTo>
                      <a:pt x="633" y="563"/>
                    </a:lnTo>
                    <a:lnTo>
                      <a:pt x="626" y="566"/>
                    </a:lnTo>
                    <a:lnTo>
                      <a:pt x="625" y="567"/>
                    </a:lnTo>
                    <a:lnTo>
                      <a:pt x="624" y="569"/>
                    </a:lnTo>
                    <a:lnTo>
                      <a:pt x="623" y="575"/>
                    </a:lnTo>
                    <a:lnTo>
                      <a:pt x="622" y="581"/>
                    </a:lnTo>
                    <a:lnTo>
                      <a:pt x="621" y="582"/>
                    </a:lnTo>
                    <a:lnTo>
                      <a:pt x="619" y="584"/>
                    </a:lnTo>
                    <a:lnTo>
                      <a:pt x="618" y="585"/>
                    </a:lnTo>
                    <a:lnTo>
                      <a:pt x="619" y="587"/>
                    </a:lnTo>
                    <a:lnTo>
                      <a:pt x="618" y="591"/>
                    </a:lnTo>
                    <a:lnTo>
                      <a:pt x="617" y="603"/>
                    </a:lnTo>
                    <a:lnTo>
                      <a:pt x="616" y="606"/>
                    </a:lnTo>
                    <a:lnTo>
                      <a:pt x="614" y="606"/>
                    </a:lnTo>
                    <a:lnTo>
                      <a:pt x="612" y="608"/>
                    </a:lnTo>
                    <a:lnTo>
                      <a:pt x="610" y="610"/>
                    </a:lnTo>
                    <a:lnTo>
                      <a:pt x="604" y="608"/>
                    </a:lnTo>
                    <a:lnTo>
                      <a:pt x="599" y="607"/>
                    </a:lnTo>
                    <a:lnTo>
                      <a:pt x="583" y="603"/>
                    </a:lnTo>
                    <a:lnTo>
                      <a:pt x="582" y="601"/>
                    </a:lnTo>
                    <a:lnTo>
                      <a:pt x="581" y="598"/>
                    </a:lnTo>
                    <a:lnTo>
                      <a:pt x="578" y="597"/>
                    </a:lnTo>
                    <a:lnTo>
                      <a:pt x="574" y="602"/>
                    </a:lnTo>
                    <a:lnTo>
                      <a:pt x="561" y="599"/>
                    </a:lnTo>
                    <a:lnTo>
                      <a:pt x="556" y="600"/>
                    </a:lnTo>
                    <a:lnTo>
                      <a:pt x="554" y="598"/>
                    </a:lnTo>
                    <a:lnTo>
                      <a:pt x="547" y="598"/>
                    </a:lnTo>
                    <a:lnTo>
                      <a:pt x="541" y="595"/>
                    </a:lnTo>
                    <a:lnTo>
                      <a:pt x="533" y="597"/>
                    </a:lnTo>
                    <a:lnTo>
                      <a:pt x="527" y="598"/>
                    </a:lnTo>
                    <a:lnTo>
                      <a:pt x="518" y="593"/>
                    </a:lnTo>
                    <a:lnTo>
                      <a:pt x="509" y="591"/>
                    </a:lnTo>
                    <a:lnTo>
                      <a:pt x="501" y="592"/>
                    </a:lnTo>
                    <a:lnTo>
                      <a:pt x="497" y="591"/>
                    </a:lnTo>
                    <a:lnTo>
                      <a:pt x="491" y="589"/>
                    </a:lnTo>
                    <a:lnTo>
                      <a:pt x="488" y="587"/>
                    </a:lnTo>
                    <a:lnTo>
                      <a:pt x="483" y="589"/>
                    </a:lnTo>
                    <a:lnTo>
                      <a:pt x="481" y="586"/>
                    </a:lnTo>
                    <a:lnTo>
                      <a:pt x="467" y="583"/>
                    </a:lnTo>
                    <a:lnTo>
                      <a:pt x="464" y="578"/>
                    </a:lnTo>
                    <a:lnTo>
                      <a:pt x="462" y="574"/>
                    </a:lnTo>
                    <a:lnTo>
                      <a:pt x="462" y="569"/>
                    </a:lnTo>
                    <a:lnTo>
                      <a:pt x="459" y="561"/>
                    </a:lnTo>
                    <a:lnTo>
                      <a:pt x="457" y="549"/>
                    </a:lnTo>
                    <a:lnTo>
                      <a:pt x="456" y="544"/>
                    </a:lnTo>
                    <a:lnTo>
                      <a:pt x="454" y="540"/>
                    </a:lnTo>
                    <a:lnTo>
                      <a:pt x="452" y="537"/>
                    </a:lnTo>
                    <a:lnTo>
                      <a:pt x="448" y="533"/>
                    </a:lnTo>
                    <a:lnTo>
                      <a:pt x="445" y="531"/>
                    </a:lnTo>
                    <a:lnTo>
                      <a:pt x="432" y="528"/>
                    </a:lnTo>
                    <a:lnTo>
                      <a:pt x="430" y="529"/>
                    </a:lnTo>
                    <a:lnTo>
                      <a:pt x="424" y="531"/>
                    </a:lnTo>
                    <a:lnTo>
                      <a:pt x="418" y="535"/>
                    </a:lnTo>
                    <a:lnTo>
                      <a:pt x="408" y="537"/>
                    </a:lnTo>
                    <a:lnTo>
                      <a:pt x="405" y="539"/>
                    </a:lnTo>
                    <a:lnTo>
                      <a:pt x="403" y="543"/>
                    </a:lnTo>
                    <a:lnTo>
                      <a:pt x="400" y="545"/>
                    </a:lnTo>
                    <a:lnTo>
                      <a:pt x="395" y="545"/>
                    </a:lnTo>
                    <a:lnTo>
                      <a:pt x="390" y="547"/>
                    </a:lnTo>
                    <a:lnTo>
                      <a:pt x="381" y="554"/>
                    </a:lnTo>
                    <a:lnTo>
                      <a:pt x="376" y="556"/>
                    </a:lnTo>
                    <a:lnTo>
                      <a:pt x="372" y="555"/>
                    </a:lnTo>
                    <a:lnTo>
                      <a:pt x="368" y="552"/>
                    </a:lnTo>
                    <a:lnTo>
                      <a:pt x="358" y="548"/>
                    </a:lnTo>
                    <a:lnTo>
                      <a:pt x="352" y="547"/>
                    </a:lnTo>
                    <a:lnTo>
                      <a:pt x="343" y="548"/>
                    </a:lnTo>
                    <a:lnTo>
                      <a:pt x="339" y="547"/>
                    </a:lnTo>
                    <a:lnTo>
                      <a:pt x="332" y="542"/>
                    </a:lnTo>
                    <a:lnTo>
                      <a:pt x="331" y="538"/>
                    </a:lnTo>
                    <a:lnTo>
                      <a:pt x="327" y="536"/>
                    </a:lnTo>
                    <a:lnTo>
                      <a:pt x="314" y="531"/>
                    </a:lnTo>
                    <a:lnTo>
                      <a:pt x="304" y="524"/>
                    </a:lnTo>
                    <a:lnTo>
                      <a:pt x="302" y="521"/>
                    </a:lnTo>
                    <a:lnTo>
                      <a:pt x="301" y="517"/>
                    </a:lnTo>
                    <a:lnTo>
                      <a:pt x="296" y="512"/>
                    </a:lnTo>
                    <a:lnTo>
                      <a:pt x="286" y="508"/>
                    </a:lnTo>
                    <a:lnTo>
                      <a:pt x="281" y="504"/>
                    </a:lnTo>
                    <a:lnTo>
                      <a:pt x="274" y="503"/>
                    </a:lnTo>
                    <a:lnTo>
                      <a:pt x="268" y="503"/>
                    </a:lnTo>
                    <a:lnTo>
                      <a:pt x="265" y="502"/>
                    </a:lnTo>
                    <a:lnTo>
                      <a:pt x="263" y="500"/>
                    </a:lnTo>
                    <a:lnTo>
                      <a:pt x="254" y="492"/>
                    </a:lnTo>
                    <a:lnTo>
                      <a:pt x="254" y="488"/>
                    </a:lnTo>
                    <a:lnTo>
                      <a:pt x="249" y="480"/>
                    </a:lnTo>
                    <a:lnTo>
                      <a:pt x="248" y="477"/>
                    </a:lnTo>
                    <a:lnTo>
                      <a:pt x="247" y="468"/>
                    </a:lnTo>
                    <a:lnTo>
                      <a:pt x="245" y="466"/>
                    </a:lnTo>
                    <a:lnTo>
                      <a:pt x="240" y="462"/>
                    </a:lnTo>
                    <a:lnTo>
                      <a:pt x="239" y="460"/>
                    </a:lnTo>
                    <a:lnTo>
                      <a:pt x="240" y="457"/>
                    </a:lnTo>
                    <a:lnTo>
                      <a:pt x="240" y="455"/>
                    </a:lnTo>
                    <a:lnTo>
                      <a:pt x="237" y="452"/>
                    </a:lnTo>
                    <a:lnTo>
                      <a:pt x="233" y="451"/>
                    </a:lnTo>
                    <a:lnTo>
                      <a:pt x="232" y="449"/>
                    </a:lnTo>
                    <a:lnTo>
                      <a:pt x="233" y="444"/>
                    </a:lnTo>
                    <a:lnTo>
                      <a:pt x="232" y="440"/>
                    </a:lnTo>
                    <a:lnTo>
                      <a:pt x="228" y="435"/>
                    </a:lnTo>
                    <a:lnTo>
                      <a:pt x="223" y="430"/>
                    </a:lnTo>
                    <a:lnTo>
                      <a:pt x="217" y="422"/>
                    </a:lnTo>
                    <a:lnTo>
                      <a:pt x="215" y="420"/>
                    </a:lnTo>
                    <a:lnTo>
                      <a:pt x="214" y="415"/>
                    </a:lnTo>
                    <a:lnTo>
                      <a:pt x="212" y="409"/>
                    </a:lnTo>
                    <a:lnTo>
                      <a:pt x="209" y="409"/>
                    </a:lnTo>
                    <a:lnTo>
                      <a:pt x="194" y="416"/>
                    </a:lnTo>
                    <a:lnTo>
                      <a:pt x="189" y="412"/>
                    </a:lnTo>
                    <a:lnTo>
                      <a:pt x="176" y="405"/>
                    </a:lnTo>
                    <a:lnTo>
                      <a:pt x="175" y="404"/>
                    </a:lnTo>
                    <a:lnTo>
                      <a:pt x="174" y="402"/>
                    </a:lnTo>
                    <a:lnTo>
                      <a:pt x="176" y="401"/>
                    </a:lnTo>
                    <a:lnTo>
                      <a:pt x="178" y="401"/>
                    </a:lnTo>
                    <a:lnTo>
                      <a:pt x="181" y="402"/>
                    </a:lnTo>
                    <a:lnTo>
                      <a:pt x="183" y="400"/>
                    </a:lnTo>
                    <a:lnTo>
                      <a:pt x="182" y="398"/>
                    </a:lnTo>
                    <a:lnTo>
                      <a:pt x="179" y="396"/>
                    </a:lnTo>
                    <a:lnTo>
                      <a:pt x="174" y="397"/>
                    </a:lnTo>
                    <a:lnTo>
                      <a:pt x="176" y="399"/>
                    </a:lnTo>
                    <a:lnTo>
                      <a:pt x="171" y="401"/>
                    </a:lnTo>
                    <a:lnTo>
                      <a:pt x="170" y="404"/>
                    </a:lnTo>
                    <a:lnTo>
                      <a:pt x="171" y="407"/>
                    </a:lnTo>
                    <a:lnTo>
                      <a:pt x="171" y="412"/>
                    </a:lnTo>
                    <a:lnTo>
                      <a:pt x="170" y="415"/>
                    </a:lnTo>
                    <a:lnTo>
                      <a:pt x="168" y="416"/>
                    </a:lnTo>
                    <a:lnTo>
                      <a:pt x="163" y="416"/>
                    </a:lnTo>
                    <a:lnTo>
                      <a:pt x="160" y="418"/>
                    </a:lnTo>
                    <a:lnTo>
                      <a:pt x="158" y="419"/>
                    </a:lnTo>
                    <a:lnTo>
                      <a:pt x="156" y="417"/>
                    </a:lnTo>
                    <a:lnTo>
                      <a:pt x="154" y="416"/>
                    </a:lnTo>
                    <a:lnTo>
                      <a:pt x="153" y="413"/>
                    </a:lnTo>
                    <a:lnTo>
                      <a:pt x="153" y="411"/>
                    </a:lnTo>
                    <a:lnTo>
                      <a:pt x="153" y="409"/>
                    </a:lnTo>
                    <a:lnTo>
                      <a:pt x="153" y="408"/>
                    </a:lnTo>
                    <a:lnTo>
                      <a:pt x="151" y="406"/>
                    </a:lnTo>
                    <a:lnTo>
                      <a:pt x="149" y="404"/>
                    </a:lnTo>
                    <a:lnTo>
                      <a:pt x="147" y="404"/>
                    </a:lnTo>
                    <a:lnTo>
                      <a:pt x="146" y="403"/>
                    </a:lnTo>
                    <a:lnTo>
                      <a:pt x="144" y="400"/>
                    </a:lnTo>
                    <a:lnTo>
                      <a:pt x="142" y="399"/>
                    </a:lnTo>
                    <a:lnTo>
                      <a:pt x="140" y="398"/>
                    </a:lnTo>
                    <a:lnTo>
                      <a:pt x="140" y="391"/>
                    </a:lnTo>
                    <a:lnTo>
                      <a:pt x="140" y="384"/>
                    </a:lnTo>
                    <a:lnTo>
                      <a:pt x="140" y="377"/>
                    </a:lnTo>
                    <a:lnTo>
                      <a:pt x="133" y="377"/>
                    </a:lnTo>
                    <a:lnTo>
                      <a:pt x="128" y="376"/>
                    </a:lnTo>
                    <a:lnTo>
                      <a:pt x="128" y="371"/>
                    </a:lnTo>
                    <a:lnTo>
                      <a:pt x="128" y="360"/>
                    </a:lnTo>
                    <a:lnTo>
                      <a:pt x="131" y="352"/>
                    </a:lnTo>
                    <a:lnTo>
                      <a:pt x="133" y="344"/>
                    </a:lnTo>
                    <a:lnTo>
                      <a:pt x="129" y="338"/>
                    </a:lnTo>
                    <a:lnTo>
                      <a:pt x="125" y="332"/>
                    </a:lnTo>
                    <a:lnTo>
                      <a:pt x="122" y="329"/>
                    </a:lnTo>
                    <a:lnTo>
                      <a:pt x="119" y="322"/>
                    </a:lnTo>
                    <a:lnTo>
                      <a:pt x="117" y="318"/>
                    </a:lnTo>
                    <a:lnTo>
                      <a:pt x="116" y="317"/>
                    </a:lnTo>
                    <a:lnTo>
                      <a:pt x="114" y="316"/>
                    </a:lnTo>
                    <a:lnTo>
                      <a:pt x="108" y="316"/>
                    </a:lnTo>
                    <a:lnTo>
                      <a:pt x="103" y="312"/>
                    </a:lnTo>
                    <a:lnTo>
                      <a:pt x="97" y="307"/>
                    </a:lnTo>
                    <a:lnTo>
                      <a:pt x="89" y="301"/>
                    </a:lnTo>
                    <a:lnTo>
                      <a:pt x="82" y="297"/>
                    </a:lnTo>
                    <a:lnTo>
                      <a:pt x="80" y="296"/>
                    </a:lnTo>
                    <a:lnTo>
                      <a:pt x="73" y="296"/>
                    </a:lnTo>
                    <a:lnTo>
                      <a:pt x="72" y="295"/>
                    </a:lnTo>
                    <a:lnTo>
                      <a:pt x="72" y="293"/>
                    </a:lnTo>
                    <a:lnTo>
                      <a:pt x="72" y="291"/>
                    </a:lnTo>
                    <a:lnTo>
                      <a:pt x="74" y="287"/>
                    </a:lnTo>
                    <a:lnTo>
                      <a:pt x="74" y="285"/>
                    </a:lnTo>
                    <a:lnTo>
                      <a:pt x="70" y="277"/>
                    </a:lnTo>
                    <a:lnTo>
                      <a:pt x="68" y="275"/>
                    </a:lnTo>
                    <a:lnTo>
                      <a:pt x="65" y="274"/>
                    </a:lnTo>
                    <a:lnTo>
                      <a:pt x="65" y="271"/>
                    </a:lnTo>
                    <a:lnTo>
                      <a:pt x="65" y="270"/>
                    </a:lnTo>
                    <a:lnTo>
                      <a:pt x="65" y="269"/>
                    </a:lnTo>
                    <a:lnTo>
                      <a:pt x="64" y="268"/>
                    </a:lnTo>
                    <a:lnTo>
                      <a:pt x="63" y="268"/>
                    </a:lnTo>
                    <a:lnTo>
                      <a:pt x="60" y="269"/>
                    </a:lnTo>
                    <a:lnTo>
                      <a:pt x="58" y="265"/>
                    </a:lnTo>
                    <a:lnTo>
                      <a:pt x="51" y="255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50" y="250"/>
                    </a:lnTo>
                    <a:lnTo>
                      <a:pt x="52" y="246"/>
                    </a:lnTo>
                    <a:lnTo>
                      <a:pt x="53" y="243"/>
                    </a:lnTo>
                    <a:lnTo>
                      <a:pt x="52" y="240"/>
                    </a:lnTo>
                    <a:lnTo>
                      <a:pt x="49" y="235"/>
                    </a:lnTo>
                    <a:lnTo>
                      <a:pt x="50" y="232"/>
                    </a:lnTo>
                    <a:lnTo>
                      <a:pt x="51" y="230"/>
                    </a:lnTo>
                    <a:lnTo>
                      <a:pt x="52" y="228"/>
                    </a:lnTo>
                    <a:lnTo>
                      <a:pt x="54" y="228"/>
                    </a:lnTo>
                    <a:lnTo>
                      <a:pt x="56" y="228"/>
                    </a:lnTo>
                    <a:lnTo>
                      <a:pt x="57" y="226"/>
                    </a:lnTo>
                    <a:lnTo>
                      <a:pt x="57" y="221"/>
                    </a:lnTo>
                    <a:lnTo>
                      <a:pt x="58" y="219"/>
                    </a:lnTo>
                    <a:lnTo>
                      <a:pt x="66" y="209"/>
                    </a:lnTo>
                    <a:lnTo>
                      <a:pt x="71" y="207"/>
                    </a:lnTo>
                    <a:lnTo>
                      <a:pt x="74" y="204"/>
                    </a:lnTo>
                    <a:lnTo>
                      <a:pt x="74" y="202"/>
                    </a:lnTo>
                    <a:lnTo>
                      <a:pt x="74" y="200"/>
                    </a:lnTo>
                    <a:lnTo>
                      <a:pt x="73" y="198"/>
                    </a:lnTo>
                    <a:lnTo>
                      <a:pt x="73" y="196"/>
                    </a:lnTo>
                    <a:lnTo>
                      <a:pt x="69" y="192"/>
                    </a:lnTo>
                    <a:lnTo>
                      <a:pt x="68" y="190"/>
                    </a:lnTo>
                    <a:lnTo>
                      <a:pt x="68" y="188"/>
                    </a:lnTo>
                    <a:lnTo>
                      <a:pt x="69" y="184"/>
                    </a:lnTo>
                    <a:lnTo>
                      <a:pt x="70" y="181"/>
                    </a:lnTo>
                    <a:lnTo>
                      <a:pt x="75" y="179"/>
                    </a:lnTo>
                    <a:lnTo>
                      <a:pt x="78" y="178"/>
                    </a:lnTo>
                    <a:lnTo>
                      <a:pt x="79" y="177"/>
                    </a:lnTo>
                    <a:lnTo>
                      <a:pt x="75" y="175"/>
                    </a:lnTo>
                    <a:lnTo>
                      <a:pt x="67" y="174"/>
                    </a:lnTo>
                    <a:lnTo>
                      <a:pt x="61" y="175"/>
                    </a:lnTo>
                    <a:lnTo>
                      <a:pt x="59" y="174"/>
                    </a:lnTo>
                    <a:lnTo>
                      <a:pt x="57" y="170"/>
                    </a:lnTo>
                    <a:lnTo>
                      <a:pt x="54" y="168"/>
                    </a:lnTo>
                    <a:lnTo>
                      <a:pt x="51" y="167"/>
                    </a:lnTo>
                    <a:lnTo>
                      <a:pt x="48" y="167"/>
                    </a:lnTo>
                    <a:lnTo>
                      <a:pt x="47" y="166"/>
                    </a:lnTo>
                    <a:lnTo>
                      <a:pt x="46" y="165"/>
                    </a:lnTo>
                    <a:lnTo>
                      <a:pt x="42" y="152"/>
                    </a:lnTo>
                    <a:lnTo>
                      <a:pt x="41" y="150"/>
                    </a:lnTo>
                    <a:lnTo>
                      <a:pt x="39" y="149"/>
                    </a:lnTo>
                    <a:lnTo>
                      <a:pt x="38" y="149"/>
                    </a:lnTo>
                    <a:lnTo>
                      <a:pt x="37" y="148"/>
                    </a:lnTo>
                    <a:lnTo>
                      <a:pt x="36" y="147"/>
                    </a:lnTo>
                    <a:lnTo>
                      <a:pt x="35" y="144"/>
                    </a:lnTo>
                    <a:lnTo>
                      <a:pt x="35" y="141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3" y="135"/>
                    </a:lnTo>
                    <a:lnTo>
                      <a:pt x="31" y="134"/>
                    </a:lnTo>
                    <a:lnTo>
                      <a:pt x="30" y="132"/>
                    </a:lnTo>
                    <a:lnTo>
                      <a:pt x="27" y="121"/>
                    </a:lnTo>
                    <a:lnTo>
                      <a:pt x="26" y="118"/>
                    </a:lnTo>
                    <a:lnTo>
                      <a:pt x="26" y="117"/>
                    </a:lnTo>
                    <a:lnTo>
                      <a:pt x="26" y="117"/>
                    </a:lnTo>
                    <a:lnTo>
                      <a:pt x="26" y="114"/>
                    </a:lnTo>
                    <a:lnTo>
                      <a:pt x="27" y="112"/>
                    </a:lnTo>
                    <a:lnTo>
                      <a:pt x="27" y="111"/>
                    </a:lnTo>
                    <a:lnTo>
                      <a:pt x="24" y="108"/>
                    </a:lnTo>
                    <a:lnTo>
                      <a:pt x="20" y="105"/>
                    </a:lnTo>
                    <a:lnTo>
                      <a:pt x="19" y="104"/>
                    </a:lnTo>
                    <a:lnTo>
                      <a:pt x="19" y="101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8" y="96"/>
                    </a:lnTo>
                    <a:lnTo>
                      <a:pt x="18" y="95"/>
                    </a:lnTo>
                    <a:lnTo>
                      <a:pt x="20" y="92"/>
                    </a:lnTo>
                    <a:lnTo>
                      <a:pt x="19" y="91"/>
                    </a:lnTo>
                    <a:lnTo>
                      <a:pt x="13" y="87"/>
                    </a:lnTo>
                    <a:lnTo>
                      <a:pt x="11" y="85"/>
                    </a:lnTo>
                    <a:lnTo>
                      <a:pt x="7" y="85"/>
                    </a:lnTo>
                    <a:lnTo>
                      <a:pt x="6" y="84"/>
                    </a:lnTo>
                    <a:lnTo>
                      <a:pt x="7" y="81"/>
                    </a:lnTo>
                    <a:lnTo>
                      <a:pt x="8" y="78"/>
                    </a:lnTo>
                    <a:lnTo>
                      <a:pt x="10" y="75"/>
                    </a:lnTo>
                    <a:lnTo>
                      <a:pt x="11" y="73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5" y="65"/>
                    </a:lnTo>
                    <a:lnTo>
                      <a:pt x="15" y="65"/>
                    </a:lnTo>
                    <a:lnTo>
                      <a:pt x="14" y="64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55"/>
                    </a:lnTo>
                    <a:lnTo>
                      <a:pt x="9" y="51"/>
                    </a:lnTo>
                    <a:lnTo>
                      <a:pt x="8" y="48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5" y="38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11" y="17"/>
                    </a:lnTo>
                    <a:lnTo>
                      <a:pt x="13" y="16"/>
                    </a:lnTo>
                    <a:lnTo>
                      <a:pt x="15" y="5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7" y="6"/>
                    </a:lnTo>
                    <a:close/>
                    <a:moveTo>
                      <a:pt x="426" y="539"/>
                    </a:moveTo>
                    <a:lnTo>
                      <a:pt x="423" y="544"/>
                    </a:lnTo>
                    <a:lnTo>
                      <a:pt x="418" y="548"/>
                    </a:lnTo>
                    <a:lnTo>
                      <a:pt x="416" y="547"/>
                    </a:lnTo>
                    <a:lnTo>
                      <a:pt x="414" y="547"/>
                    </a:lnTo>
                    <a:lnTo>
                      <a:pt x="411" y="548"/>
                    </a:lnTo>
                    <a:lnTo>
                      <a:pt x="408" y="549"/>
                    </a:lnTo>
                    <a:lnTo>
                      <a:pt x="404" y="551"/>
                    </a:lnTo>
                    <a:lnTo>
                      <a:pt x="400" y="553"/>
                    </a:lnTo>
                    <a:lnTo>
                      <a:pt x="397" y="552"/>
                    </a:lnTo>
                    <a:lnTo>
                      <a:pt x="396" y="552"/>
                    </a:lnTo>
                    <a:lnTo>
                      <a:pt x="395" y="550"/>
                    </a:lnTo>
                    <a:lnTo>
                      <a:pt x="395" y="550"/>
                    </a:lnTo>
                    <a:lnTo>
                      <a:pt x="397" y="550"/>
                    </a:lnTo>
                    <a:lnTo>
                      <a:pt x="403" y="548"/>
                    </a:lnTo>
                    <a:lnTo>
                      <a:pt x="411" y="544"/>
                    </a:lnTo>
                    <a:lnTo>
                      <a:pt x="412" y="542"/>
                    </a:lnTo>
                    <a:lnTo>
                      <a:pt x="411" y="539"/>
                    </a:lnTo>
                    <a:lnTo>
                      <a:pt x="411" y="538"/>
                    </a:lnTo>
                    <a:lnTo>
                      <a:pt x="416" y="540"/>
                    </a:lnTo>
                    <a:lnTo>
                      <a:pt x="422" y="537"/>
                    </a:lnTo>
                    <a:lnTo>
                      <a:pt x="427" y="536"/>
                    </a:lnTo>
                    <a:lnTo>
                      <a:pt x="430" y="538"/>
                    </a:lnTo>
                    <a:lnTo>
                      <a:pt x="426" y="539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" name="Freeform 113">
                <a:extLst>
                  <a:ext uri="{FF2B5EF4-FFF2-40B4-BE49-F238E27FC236}">
                    <a16:creationId xmlns:a16="http://schemas.microsoft.com/office/drawing/2014/main" id="{08583D24-6B87-AC01-EDCC-FAFC480C5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8"/>
                <a:ext cx="112" cy="76"/>
              </a:xfrm>
              <a:custGeom>
                <a:avLst/>
                <a:gdLst>
                  <a:gd name="T0" fmla="*/ 346 w 383"/>
                  <a:gd name="T1" fmla="*/ 13 h 259"/>
                  <a:gd name="T2" fmla="*/ 332 w 383"/>
                  <a:gd name="T3" fmla="*/ 41 h 259"/>
                  <a:gd name="T4" fmla="*/ 341 w 383"/>
                  <a:gd name="T5" fmla="*/ 61 h 259"/>
                  <a:gd name="T6" fmla="*/ 355 w 383"/>
                  <a:gd name="T7" fmla="*/ 71 h 259"/>
                  <a:gd name="T8" fmla="*/ 375 w 383"/>
                  <a:gd name="T9" fmla="*/ 86 h 259"/>
                  <a:gd name="T10" fmla="*/ 375 w 383"/>
                  <a:gd name="T11" fmla="*/ 100 h 259"/>
                  <a:gd name="T12" fmla="*/ 379 w 383"/>
                  <a:gd name="T13" fmla="*/ 112 h 259"/>
                  <a:gd name="T14" fmla="*/ 379 w 383"/>
                  <a:gd name="T15" fmla="*/ 129 h 259"/>
                  <a:gd name="T16" fmla="*/ 362 w 383"/>
                  <a:gd name="T17" fmla="*/ 154 h 259"/>
                  <a:gd name="T18" fmla="*/ 350 w 383"/>
                  <a:gd name="T19" fmla="*/ 172 h 259"/>
                  <a:gd name="T20" fmla="*/ 303 w 383"/>
                  <a:gd name="T21" fmla="*/ 198 h 259"/>
                  <a:gd name="T22" fmla="*/ 240 w 383"/>
                  <a:gd name="T23" fmla="*/ 232 h 259"/>
                  <a:gd name="T24" fmla="*/ 224 w 383"/>
                  <a:gd name="T25" fmla="*/ 252 h 259"/>
                  <a:gd name="T26" fmla="*/ 204 w 383"/>
                  <a:gd name="T27" fmla="*/ 259 h 259"/>
                  <a:gd name="T28" fmla="*/ 139 w 383"/>
                  <a:gd name="T29" fmla="*/ 235 h 259"/>
                  <a:gd name="T30" fmla="*/ 136 w 383"/>
                  <a:gd name="T31" fmla="*/ 233 h 259"/>
                  <a:gd name="T32" fmla="*/ 118 w 383"/>
                  <a:gd name="T33" fmla="*/ 217 h 259"/>
                  <a:gd name="T34" fmla="*/ 64 w 383"/>
                  <a:gd name="T35" fmla="*/ 226 h 259"/>
                  <a:gd name="T36" fmla="*/ 67 w 383"/>
                  <a:gd name="T37" fmla="*/ 211 h 259"/>
                  <a:gd name="T38" fmla="*/ 95 w 383"/>
                  <a:gd name="T39" fmla="*/ 189 h 259"/>
                  <a:gd name="T40" fmla="*/ 85 w 383"/>
                  <a:gd name="T41" fmla="*/ 187 h 259"/>
                  <a:gd name="T42" fmla="*/ 97 w 383"/>
                  <a:gd name="T43" fmla="*/ 164 h 259"/>
                  <a:gd name="T44" fmla="*/ 77 w 383"/>
                  <a:gd name="T45" fmla="*/ 166 h 259"/>
                  <a:gd name="T46" fmla="*/ 61 w 383"/>
                  <a:gd name="T47" fmla="*/ 148 h 259"/>
                  <a:gd name="T48" fmla="*/ 15 w 383"/>
                  <a:gd name="T49" fmla="*/ 142 h 259"/>
                  <a:gd name="T50" fmla="*/ 43 w 383"/>
                  <a:gd name="T51" fmla="*/ 131 h 259"/>
                  <a:gd name="T52" fmla="*/ 62 w 383"/>
                  <a:gd name="T53" fmla="*/ 129 h 259"/>
                  <a:gd name="T54" fmla="*/ 94 w 383"/>
                  <a:gd name="T55" fmla="*/ 115 h 259"/>
                  <a:gd name="T56" fmla="*/ 90 w 383"/>
                  <a:gd name="T57" fmla="*/ 97 h 259"/>
                  <a:gd name="T58" fmla="*/ 55 w 383"/>
                  <a:gd name="T59" fmla="*/ 82 h 259"/>
                  <a:gd name="T60" fmla="*/ 0 w 383"/>
                  <a:gd name="T61" fmla="*/ 87 h 259"/>
                  <a:gd name="T62" fmla="*/ 16 w 383"/>
                  <a:gd name="T63" fmla="*/ 73 h 259"/>
                  <a:gd name="T64" fmla="*/ 38 w 383"/>
                  <a:gd name="T65" fmla="*/ 70 h 259"/>
                  <a:gd name="T66" fmla="*/ 25 w 383"/>
                  <a:gd name="T67" fmla="*/ 56 h 259"/>
                  <a:gd name="T68" fmla="*/ 34 w 383"/>
                  <a:gd name="T69" fmla="*/ 44 h 259"/>
                  <a:gd name="T70" fmla="*/ 35 w 383"/>
                  <a:gd name="T71" fmla="*/ 31 h 259"/>
                  <a:gd name="T72" fmla="*/ 54 w 383"/>
                  <a:gd name="T73" fmla="*/ 47 h 259"/>
                  <a:gd name="T74" fmla="*/ 65 w 383"/>
                  <a:gd name="T75" fmla="*/ 57 h 259"/>
                  <a:gd name="T76" fmla="*/ 58 w 383"/>
                  <a:gd name="T77" fmla="*/ 33 h 259"/>
                  <a:gd name="T78" fmla="*/ 68 w 383"/>
                  <a:gd name="T79" fmla="*/ 21 h 259"/>
                  <a:gd name="T80" fmla="*/ 49 w 383"/>
                  <a:gd name="T81" fmla="*/ 13 h 259"/>
                  <a:gd name="T82" fmla="*/ 88 w 383"/>
                  <a:gd name="T83" fmla="*/ 24 h 259"/>
                  <a:gd name="T84" fmla="*/ 104 w 383"/>
                  <a:gd name="T85" fmla="*/ 50 h 259"/>
                  <a:gd name="T86" fmla="*/ 100 w 383"/>
                  <a:gd name="T87" fmla="*/ 74 h 259"/>
                  <a:gd name="T88" fmla="*/ 108 w 383"/>
                  <a:gd name="T89" fmla="*/ 89 h 259"/>
                  <a:gd name="T90" fmla="*/ 118 w 383"/>
                  <a:gd name="T91" fmla="*/ 106 h 259"/>
                  <a:gd name="T92" fmla="*/ 131 w 383"/>
                  <a:gd name="T93" fmla="*/ 76 h 259"/>
                  <a:gd name="T94" fmla="*/ 144 w 383"/>
                  <a:gd name="T95" fmla="*/ 61 h 259"/>
                  <a:gd name="T96" fmla="*/ 165 w 383"/>
                  <a:gd name="T97" fmla="*/ 58 h 259"/>
                  <a:gd name="T98" fmla="*/ 177 w 383"/>
                  <a:gd name="T99" fmla="*/ 43 h 259"/>
                  <a:gd name="T100" fmla="*/ 202 w 383"/>
                  <a:gd name="T101" fmla="*/ 35 h 259"/>
                  <a:gd name="T102" fmla="*/ 223 w 383"/>
                  <a:gd name="T103" fmla="*/ 66 h 259"/>
                  <a:gd name="T104" fmla="*/ 233 w 383"/>
                  <a:gd name="T105" fmla="*/ 36 h 259"/>
                  <a:gd name="T106" fmla="*/ 256 w 383"/>
                  <a:gd name="T107" fmla="*/ 29 h 259"/>
                  <a:gd name="T108" fmla="*/ 280 w 383"/>
                  <a:gd name="T109" fmla="*/ 29 h 259"/>
                  <a:gd name="T110" fmla="*/ 302 w 383"/>
                  <a:gd name="T111" fmla="*/ 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3" h="259">
                    <a:moveTo>
                      <a:pt x="313" y="26"/>
                    </a:moveTo>
                    <a:lnTo>
                      <a:pt x="317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33" y="15"/>
                    </a:lnTo>
                    <a:lnTo>
                      <a:pt x="337" y="13"/>
                    </a:lnTo>
                    <a:lnTo>
                      <a:pt x="343" y="14"/>
                    </a:lnTo>
                    <a:lnTo>
                      <a:pt x="346" y="13"/>
                    </a:lnTo>
                    <a:lnTo>
                      <a:pt x="346" y="14"/>
                    </a:lnTo>
                    <a:lnTo>
                      <a:pt x="342" y="17"/>
                    </a:lnTo>
                    <a:lnTo>
                      <a:pt x="339" y="18"/>
                    </a:lnTo>
                    <a:lnTo>
                      <a:pt x="335" y="22"/>
                    </a:lnTo>
                    <a:lnTo>
                      <a:pt x="331" y="31"/>
                    </a:lnTo>
                    <a:lnTo>
                      <a:pt x="328" y="35"/>
                    </a:lnTo>
                    <a:lnTo>
                      <a:pt x="328" y="37"/>
                    </a:lnTo>
                    <a:lnTo>
                      <a:pt x="332" y="41"/>
                    </a:lnTo>
                    <a:lnTo>
                      <a:pt x="336" y="43"/>
                    </a:lnTo>
                    <a:lnTo>
                      <a:pt x="339" y="41"/>
                    </a:lnTo>
                    <a:lnTo>
                      <a:pt x="341" y="42"/>
                    </a:lnTo>
                    <a:lnTo>
                      <a:pt x="343" y="45"/>
                    </a:lnTo>
                    <a:lnTo>
                      <a:pt x="343" y="47"/>
                    </a:lnTo>
                    <a:lnTo>
                      <a:pt x="344" y="50"/>
                    </a:lnTo>
                    <a:lnTo>
                      <a:pt x="343" y="55"/>
                    </a:lnTo>
                    <a:lnTo>
                      <a:pt x="341" y="61"/>
                    </a:lnTo>
                    <a:lnTo>
                      <a:pt x="338" y="65"/>
                    </a:lnTo>
                    <a:lnTo>
                      <a:pt x="338" y="66"/>
                    </a:lnTo>
                    <a:lnTo>
                      <a:pt x="340" y="67"/>
                    </a:lnTo>
                    <a:lnTo>
                      <a:pt x="352" y="64"/>
                    </a:lnTo>
                    <a:lnTo>
                      <a:pt x="353" y="64"/>
                    </a:lnTo>
                    <a:lnTo>
                      <a:pt x="354" y="66"/>
                    </a:lnTo>
                    <a:lnTo>
                      <a:pt x="354" y="69"/>
                    </a:lnTo>
                    <a:lnTo>
                      <a:pt x="355" y="71"/>
                    </a:lnTo>
                    <a:lnTo>
                      <a:pt x="356" y="73"/>
                    </a:lnTo>
                    <a:lnTo>
                      <a:pt x="356" y="76"/>
                    </a:lnTo>
                    <a:lnTo>
                      <a:pt x="350" y="83"/>
                    </a:lnTo>
                    <a:lnTo>
                      <a:pt x="356" y="78"/>
                    </a:lnTo>
                    <a:lnTo>
                      <a:pt x="361" y="77"/>
                    </a:lnTo>
                    <a:lnTo>
                      <a:pt x="369" y="79"/>
                    </a:lnTo>
                    <a:lnTo>
                      <a:pt x="373" y="82"/>
                    </a:lnTo>
                    <a:lnTo>
                      <a:pt x="375" y="86"/>
                    </a:lnTo>
                    <a:lnTo>
                      <a:pt x="377" y="85"/>
                    </a:lnTo>
                    <a:lnTo>
                      <a:pt x="379" y="85"/>
                    </a:lnTo>
                    <a:lnTo>
                      <a:pt x="380" y="87"/>
                    </a:lnTo>
                    <a:lnTo>
                      <a:pt x="381" y="90"/>
                    </a:lnTo>
                    <a:lnTo>
                      <a:pt x="379" y="94"/>
                    </a:lnTo>
                    <a:lnTo>
                      <a:pt x="379" y="97"/>
                    </a:lnTo>
                    <a:lnTo>
                      <a:pt x="377" y="99"/>
                    </a:lnTo>
                    <a:lnTo>
                      <a:pt x="375" y="100"/>
                    </a:lnTo>
                    <a:lnTo>
                      <a:pt x="374" y="101"/>
                    </a:lnTo>
                    <a:lnTo>
                      <a:pt x="375" y="104"/>
                    </a:lnTo>
                    <a:lnTo>
                      <a:pt x="377" y="107"/>
                    </a:lnTo>
                    <a:lnTo>
                      <a:pt x="379" y="107"/>
                    </a:lnTo>
                    <a:lnTo>
                      <a:pt x="380" y="108"/>
                    </a:lnTo>
                    <a:lnTo>
                      <a:pt x="380" y="109"/>
                    </a:lnTo>
                    <a:lnTo>
                      <a:pt x="379" y="111"/>
                    </a:lnTo>
                    <a:lnTo>
                      <a:pt x="379" y="112"/>
                    </a:lnTo>
                    <a:lnTo>
                      <a:pt x="377" y="113"/>
                    </a:lnTo>
                    <a:lnTo>
                      <a:pt x="376" y="115"/>
                    </a:lnTo>
                    <a:lnTo>
                      <a:pt x="382" y="119"/>
                    </a:lnTo>
                    <a:lnTo>
                      <a:pt x="383" y="120"/>
                    </a:lnTo>
                    <a:lnTo>
                      <a:pt x="383" y="123"/>
                    </a:lnTo>
                    <a:lnTo>
                      <a:pt x="382" y="125"/>
                    </a:lnTo>
                    <a:lnTo>
                      <a:pt x="381" y="128"/>
                    </a:lnTo>
                    <a:lnTo>
                      <a:pt x="379" y="129"/>
                    </a:lnTo>
                    <a:lnTo>
                      <a:pt x="375" y="130"/>
                    </a:lnTo>
                    <a:lnTo>
                      <a:pt x="372" y="131"/>
                    </a:lnTo>
                    <a:lnTo>
                      <a:pt x="373" y="134"/>
                    </a:lnTo>
                    <a:lnTo>
                      <a:pt x="373" y="138"/>
                    </a:lnTo>
                    <a:lnTo>
                      <a:pt x="372" y="142"/>
                    </a:lnTo>
                    <a:lnTo>
                      <a:pt x="369" y="149"/>
                    </a:lnTo>
                    <a:lnTo>
                      <a:pt x="365" y="152"/>
                    </a:lnTo>
                    <a:lnTo>
                      <a:pt x="362" y="154"/>
                    </a:lnTo>
                    <a:lnTo>
                      <a:pt x="357" y="154"/>
                    </a:lnTo>
                    <a:lnTo>
                      <a:pt x="354" y="152"/>
                    </a:lnTo>
                    <a:lnTo>
                      <a:pt x="354" y="157"/>
                    </a:lnTo>
                    <a:lnTo>
                      <a:pt x="351" y="161"/>
                    </a:lnTo>
                    <a:lnTo>
                      <a:pt x="351" y="164"/>
                    </a:lnTo>
                    <a:lnTo>
                      <a:pt x="352" y="165"/>
                    </a:lnTo>
                    <a:lnTo>
                      <a:pt x="352" y="169"/>
                    </a:lnTo>
                    <a:lnTo>
                      <a:pt x="350" y="172"/>
                    </a:lnTo>
                    <a:lnTo>
                      <a:pt x="348" y="176"/>
                    </a:lnTo>
                    <a:lnTo>
                      <a:pt x="345" y="179"/>
                    </a:lnTo>
                    <a:lnTo>
                      <a:pt x="339" y="182"/>
                    </a:lnTo>
                    <a:lnTo>
                      <a:pt x="335" y="186"/>
                    </a:lnTo>
                    <a:lnTo>
                      <a:pt x="331" y="188"/>
                    </a:lnTo>
                    <a:lnTo>
                      <a:pt x="323" y="188"/>
                    </a:lnTo>
                    <a:lnTo>
                      <a:pt x="315" y="191"/>
                    </a:lnTo>
                    <a:lnTo>
                      <a:pt x="303" y="198"/>
                    </a:lnTo>
                    <a:lnTo>
                      <a:pt x="295" y="203"/>
                    </a:lnTo>
                    <a:lnTo>
                      <a:pt x="289" y="209"/>
                    </a:lnTo>
                    <a:lnTo>
                      <a:pt x="280" y="219"/>
                    </a:lnTo>
                    <a:lnTo>
                      <a:pt x="274" y="223"/>
                    </a:lnTo>
                    <a:lnTo>
                      <a:pt x="271" y="224"/>
                    </a:lnTo>
                    <a:lnTo>
                      <a:pt x="264" y="225"/>
                    </a:lnTo>
                    <a:lnTo>
                      <a:pt x="258" y="227"/>
                    </a:lnTo>
                    <a:lnTo>
                      <a:pt x="240" y="232"/>
                    </a:lnTo>
                    <a:lnTo>
                      <a:pt x="233" y="235"/>
                    </a:lnTo>
                    <a:lnTo>
                      <a:pt x="232" y="237"/>
                    </a:lnTo>
                    <a:lnTo>
                      <a:pt x="230" y="241"/>
                    </a:lnTo>
                    <a:lnTo>
                      <a:pt x="230" y="242"/>
                    </a:lnTo>
                    <a:lnTo>
                      <a:pt x="231" y="243"/>
                    </a:lnTo>
                    <a:lnTo>
                      <a:pt x="231" y="245"/>
                    </a:lnTo>
                    <a:lnTo>
                      <a:pt x="229" y="249"/>
                    </a:lnTo>
                    <a:lnTo>
                      <a:pt x="224" y="252"/>
                    </a:lnTo>
                    <a:lnTo>
                      <a:pt x="222" y="252"/>
                    </a:lnTo>
                    <a:lnTo>
                      <a:pt x="219" y="249"/>
                    </a:lnTo>
                    <a:lnTo>
                      <a:pt x="218" y="249"/>
                    </a:lnTo>
                    <a:lnTo>
                      <a:pt x="217" y="250"/>
                    </a:lnTo>
                    <a:lnTo>
                      <a:pt x="217" y="251"/>
                    </a:lnTo>
                    <a:lnTo>
                      <a:pt x="219" y="254"/>
                    </a:lnTo>
                    <a:lnTo>
                      <a:pt x="216" y="255"/>
                    </a:lnTo>
                    <a:lnTo>
                      <a:pt x="204" y="259"/>
                    </a:lnTo>
                    <a:lnTo>
                      <a:pt x="183" y="256"/>
                    </a:lnTo>
                    <a:lnTo>
                      <a:pt x="175" y="253"/>
                    </a:lnTo>
                    <a:lnTo>
                      <a:pt x="164" y="249"/>
                    </a:lnTo>
                    <a:lnTo>
                      <a:pt x="158" y="248"/>
                    </a:lnTo>
                    <a:lnTo>
                      <a:pt x="150" y="247"/>
                    </a:lnTo>
                    <a:lnTo>
                      <a:pt x="143" y="241"/>
                    </a:lnTo>
                    <a:lnTo>
                      <a:pt x="139" y="237"/>
                    </a:lnTo>
                    <a:lnTo>
                      <a:pt x="139" y="235"/>
                    </a:lnTo>
                    <a:lnTo>
                      <a:pt x="139" y="233"/>
                    </a:lnTo>
                    <a:lnTo>
                      <a:pt x="140" y="232"/>
                    </a:lnTo>
                    <a:lnTo>
                      <a:pt x="141" y="232"/>
                    </a:lnTo>
                    <a:lnTo>
                      <a:pt x="144" y="231"/>
                    </a:lnTo>
                    <a:lnTo>
                      <a:pt x="144" y="231"/>
                    </a:lnTo>
                    <a:lnTo>
                      <a:pt x="142" y="228"/>
                    </a:lnTo>
                    <a:lnTo>
                      <a:pt x="140" y="229"/>
                    </a:lnTo>
                    <a:lnTo>
                      <a:pt x="136" y="233"/>
                    </a:lnTo>
                    <a:lnTo>
                      <a:pt x="134" y="233"/>
                    </a:lnTo>
                    <a:lnTo>
                      <a:pt x="131" y="231"/>
                    </a:lnTo>
                    <a:lnTo>
                      <a:pt x="131" y="229"/>
                    </a:lnTo>
                    <a:lnTo>
                      <a:pt x="126" y="228"/>
                    </a:lnTo>
                    <a:lnTo>
                      <a:pt x="121" y="225"/>
                    </a:lnTo>
                    <a:lnTo>
                      <a:pt x="117" y="221"/>
                    </a:lnTo>
                    <a:lnTo>
                      <a:pt x="116" y="220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16" y="217"/>
                    </a:lnTo>
                    <a:lnTo>
                      <a:pt x="113" y="217"/>
                    </a:lnTo>
                    <a:lnTo>
                      <a:pt x="108" y="222"/>
                    </a:lnTo>
                    <a:lnTo>
                      <a:pt x="106" y="223"/>
                    </a:lnTo>
                    <a:lnTo>
                      <a:pt x="73" y="225"/>
                    </a:lnTo>
                    <a:lnTo>
                      <a:pt x="65" y="225"/>
                    </a:lnTo>
                    <a:lnTo>
                      <a:pt x="64" y="226"/>
                    </a:lnTo>
                    <a:lnTo>
                      <a:pt x="62" y="223"/>
                    </a:lnTo>
                    <a:lnTo>
                      <a:pt x="61" y="215"/>
                    </a:lnTo>
                    <a:lnTo>
                      <a:pt x="60" y="211"/>
                    </a:lnTo>
                    <a:lnTo>
                      <a:pt x="61" y="208"/>
                    </a:lnTo>
                    <a:lnTo>
                      <a:pt x="62" y="206"/>
                    </a:lnTo>
                    <a:lnTo>
                      <a:pt x="64" y="206"/>
                    </a:lnTo>
                    <a:lnTo>
                      <a:pt x="65" y="208"/>
                    </a:lnTo>
                    <a:lnTo>
                      <a:pt x="67" y="211"/>
                    </a:lnTo>
                    <a:lnTo>
                      <a:pt x="69" y="213"/>
                    </a:lnTo>
                    <a:lnTo>
                      <a:pt x="80" y="209"/>
                    </a:lnTo>
                    <a:lnTo>
                      <a:pt x="84" y="206"/>
                    </a:lnTo>
                    <a:lnTo>
                      <a:pt x="86" y="204"/>
                    </a:lnTo>
                    <a:lnTo>
                      <a:pt x="89" y="200"/>
                    </a:lnTo>
                    <a:lnTo>
                      <a:pt x="91" y="198"/>
                    </a:lnTo>
                    <a:lnTo>
                      <a:pt x="92" y="196"/>
                    </a:lnTo>
                    <a:lnTo>
                      <a:pt x="95" y="189"/>
                    </a:lnTo>
                    <a:lnTo>
                      <a:pt x="96" y="186"/>
                    </a:lnTo>
                    <a:lnTo>
                      <a:pt x="98" y="184"/>
                    </a:lnTo>
                    <a:lnTo>
                      <a:pt x="100" y="183"/>
                    </a:lnTo>
                    <a:lnTo>
                      <a:pt x="105" y="182"/>
                    </a:lnTo>
                    <a:lnTo>
                      <a:pt x="102" y="180"/>
                    </a:lnTo>
                    <a:lnTo>
                      <a:pt x="99" y="180"/>
                    </a:lnTo>
                    <a:lnTo>
                      <a:pt x="88" y="187"/>
                    </a:lnTo>
                    <a:lnTo>
                      <a:pt x="85" y="187"/>
                    </a:lnTo>
                    <a:lnTo>
                      <a:pt x="85" y="186"/>
                    </a:lnTo>
                    <a:lnTo>
                      <a:pt x="86" y="184"/>
                    </a:lnTo>
                    <a:lnTo>
                      <a:pt x="90" y="181"/>
                    </a:lnTo>
                    <a:lnTo>
                      <a:pt x="87" y="180"/>
                    </a:lnTo>
                    <a:lnTo>
                      <a:pt x="86" y="179"/>
                    </a:lnTo>
                    <a:lnTo>
                      <a:pt x="86" y="176"/>
                    </a:lnTo>
                    <a:lnTo>
                      <a:pt x="88" y="171"/>
                    </a:lnTo>
                    <a:lnTo>
                      <a:pt x="97" y="164"/>
                    </a:lnTo>
                    <a:lnTo>
                      <a:pt x="100" y="163"/>
                    </a:lnTo>
                    <a:lnTo>
                      <a:pt x="101" y="162"/>
                    </a:lnTo>
                    <a:lnTo>
                      <a:pt x="100" y="160"/>
                    </a:lnTo>
                    <a:lnTo>
                      <a:pt x="98" y="160"/>
                    </a:lnTo>
                    <a:lnTo>
                      <a:pt x="89" y="167"/>
                    </a:lnTo>
                    <a:lnTo>
                      <a:pt x="83" y="169"/>
                    </a:lnTo>
                    <a:lnTo>
                      <a:pt x="81" y="169"/>
                    </a:lnTo>
                    <a:lnTo>
                      <a:pt x="77" y="166"/>
                    </a:lnTo>
                    <a:lnTo>
                      <a:pt x="76" y="165"/>
                    </a:lnTo>
                    <a:lnTo>
                      <a:pt x="75" y="162"/>
                    </a:lnTo>
                    <a:lnTo>
                      <a:pt x="75" y="160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76" y="153"/>
                    </a:lnTo>
                    <a:lnTo>
                      <a:pt x="70" y="148"/>
                    </a:lnTo>
                    <a:lnTo>
                      <a:pt x="61" y="148"/>
                    </a:lnTo>
                    <a:lnTo>
                      <a:pt x="39" y="145"/>
                    </a:lnTo>
                    <a:lnTo>
                      <a:pt x="35" y="147"/>
                    </a:lnTo>
                    <a:lnTo>
                      <a:pt x="27" y="151"/>
                    </a:lnTo>
                    <a:lnTo>
                      <a:pt x="23" y="152"/>
                    </a:lnTo>
                    <a:lnTo>
                      <a:pt x="21" y="151"/>
                    </a:lnTo>
                    <a:lnTo>
                      <a:pt x="19" y="149"/>
                    </a:lnTo>
                    <a:lnTo>
                      <a:pt x="17" y="146"/>
                    </a:lnTo>
                    <a:lnTo>
                      <a:pt x="15" y="142"/>
                    </a:lnTo>
                    <a:lnTo>
                      <a:pt x="16" y="139"/>
                    </a:lnTo>
                    <a:lnTo>
                      <a:pt x="19" y="138"/>
                    </a:lnTo>
                    <a:lnTo>
                      <a:pt x="21" y="137"/>
                    </a:lnTo>
                    <a:lnTo>
                      <a:pt x="27" y="138"/>
                    </a:lnTo>
                    <a:lnTo>
                      <a:pt x="34" y="135"/>
                    </a:lnTo>
                    <a:lnTo>
                      <a:pt x="39" y="135"/>
                    </a:lnTo>
                    <a:lnTo>
                      <a:pt x="40" y="134"/>
                    </a:lnTo>
                    <a:lnTo>
                      <a:pt x="43" y="131"/>
                    </a:lnTo>
                    <a:lnTo>
                      <a:pt x="44" y="131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55" y="131"/>
                    </a:lnTo>
                    <a:lnTo>
                      <a:pt x="57" y="129"/>
                    </a:lnTo>
                    <a:lnTo>
                      <a:pt x="58" y="128"/>
                    </a:lnTo>
                    <a:lnTo>
                      <a:pt x="59" y="127"/>
                    </a:lnTo>
                    <a:lnTo>
                      <a:pt x="62" y="129"/>
                    </a:lnTo>
                    <a:lnTo>
                      <a:pt x="65" y="129"/>
                    </a:lnTo>
                    <a:lnTo>
                      <a:pt x="69" y="127"/>
                    </a:lnTo>
                    <a:lnTo>
                      <a:pt x="76" y="127"/>
                    </a:lnTo>
                    <a:lnTo>
                      <a:pt x="90" y="127"/>
                    </a:lnTo>
                    <a:lnTo>
                      <a:pt x="92" y="124"/>
                    </a:lnTo>
                    <a:lnTo>
                      <a:pt x="93" y="122"/>
                    </a:lnTo>
                    <a:lnTo>
                      <a:pt x="95" y="116"/>
                    </a:lnTo>
                    <a:lnTo>
                      <a:pt x="94" y="115"/>
                    </a:lnTo>
                    <a:lnTo>
                      <a:pt x="85" y="120"/>
                    </a:lnTo>
                    <a:lnTo>
                      <a:pt x="83" y="120"/>
                    </a:lnTo>
                    <a:lnTo>
                      <a:pt x="72" y="118"/>
                    </a:lnTo>
                    <a:lnTo>
                      <a:pt x="69" y="114"/>
                    </a:lnTo>
                    <a:lnTo>
                      <a:pt x="70" y="112"/>
                    </a:lnTo>
                    <a:lnTo>
                      <a:pt x="75" y="106"/>
                    </a:lnTo>
                    <a:lnTo>
                      <a:pt x="81" y="102"/>
                    </a:lnTo>
                    <a:lnTo>
                      <a:pt x="90" y="97"/>
                    </a:lnTo>
                    <a:lnTo>
                      <a:pt x="92" y="96"/>
                    </a:lnTo>
                    <a:lnTo>
                      <a:pt x="92" y="93"/>
                    </a:lnTo>
                    <a:lnTo>
                      <a:pt x="86" y="89"/>
                    </a:lnTo>
                    <a:lnTo>
                      <a:pt x="75" y="91"/>
                    </a:lnTo>
                    <a:lnTo>
                      <a:pt x="73" y="86"/>
                    </a:lnTo>
                    <a:lnTo>
                      <a:pt x="64" y="83"/>
                    </a:lnTo>
                    <a:lnTo>
                      <a:pt x="58" y="85"/>
                    </a:lnTo>
                    <a:lnTo>
                      <a:pt x="55" y="82"/>
                    </a:lnTo>
                    <a:lnTo>
                      <a:pt x="47" y="86"/>
                    </a:lnTo>
                    <a:lnTo>
                      <a:pt x="30" y="92"/>
                    </a:lnTo>
                    <a:lnTo>
                      <a:pt x="23" y="95"/>
                    </a:lnTo>
                    <a:lnTo>
                      <a:pt x="20" y="97"/>
                    </a:lnTo>
                    <a:lnTo>
                      <a:pt x="16" y="94"/>
                    </a:lnTo>
                    <a:lnTo>
                      <a:pt x="8" y="90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4" y="80"/>
                    </a:lnTo>
                    <a:lnTo>
                      <a:pt x="8" y="79"/>
                    </a:lnTo>
                    <a:lnTo>
                      <a:pt x="11" y="80"/>
                    </a:lnTo>
                    <a:lnTo>
                      <a:pt x="17" y="84"/>
                    </a:lnTo>
                    <a:lnTo>
                      <a:pt x="21" y="86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6" y="73"/>
                    </a:lnTo>
                    <a:lnTo>
                      <a:pt x="14" y="71"/>
                    </a:lnTo>
                    <a:lnTo>
                      <a:pt x="12" y="67"/>
                    </a:lnTo>
                    <a:lnTo>
                      <a:pt x="13" y="65"/>
                    </a:lnTo>
                    <a:lnTo>
                      <a:pt x="15" y="65"/>
                    </a:lnTo>
                    <a:lnTo>
                      <a:pt x="19" y="66"/>
                    </a:lnTo>
                    <a:lnTo>
                      <a:pt x="30" y="74"/>
                    </a:lnTo>
                    <a:lnTo>
                      <a:pt x="35" y="72"/>
                    </a:lnTo>
                    <a:lnTo>
                      <a:pt x="38" y="70"/>
                    </a:lnTo>
                    <a:lnTo>
                      <a:pt x="41" y="68"/>
                    </a:lnTo>
                    <a:lnTo>
                      <a:pt x="40" y="67"/>
                    </a:lnTo>
                    <a:lnTo>
                      <a:pt x="31" y="67"/>
                    </a:lnTo>
                    <a:lnTo>
                      <a:pt x="27" y="65"/>
                    </a:lnTo>
                    <a:lnTo>
                      <a:pt x="24" y="63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5" y="56"/>
                    </a:lnTo>
                    <a:lnTo>
                      <a:pt x="33" y="57"/>
                    </a:lnTo>
                    <a:lnTo>
                      <a:pt x="28" y="50"/>
                    </a:lnTo>
                    <a:lnTo>
                      <a:pt x="24" y="47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4" y="42"/>
                    </a:lnTo>
                    <a:lnTo>
                      <a:pt x="30" y="38"/>
                    </a:lnTo>
                    <a:lnTo>
                      <a:pt x="30" y="37"/>
                    </a:lnTo>
                    <a:lnTo>
                      <a:pt x="32" y="36"/>
                    </a:lnTo>
                    <a:lnTo>
                      <a:pt x="33" y="34"/>
                    </a:lnTo>
                    <a:lnTo>
                      <a:pt x="33" y="32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41" y="32"/>
                    </a:lnTo>
                    <a:lnTo>
                      <a:pt x="49" y="39"/>
                    </a:lnTo>
                    <a:lnTo>
                      <a:pt x="50" y="41"/>
                    </a:lnTo>
                    <a:lnTo>
                      <a:pt x="51" y="43"/>
                    </a:lnTo>
                    <a:lnTo>
                      <a:pt x="50" y="47"/>
                    </a:lnTo>
                    <a:lnTo>
                      <a:pt x="51" y="48"/>
                    </a:lnTo>
                    <a:lnTo>
                      <a:pt x="54" y="47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61" y="43"/>
                    </a:lnTo>
                    <a:lnTo>
                      <a:pt x="63" y="44"/>
                    </a:lnTo>
                    <a:lnTo>
                      <a:pt x="65" y="46"/>
                    </a:lnTo>
                    <a:lnTo>
                      <a:pt x="65" y="48"/>
                    </a:lnTo>
                    <a:lnTo>
                      <a:pt x="65" y="51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7" y="54"/>
                    </a:lnTo>
                    <a:lnTo>
                      <a:pt x="71" y="54"/>
                    </a:lnTo>
                    <a:lnTo>
                      <a:pt x="71" y="53"/>
                    </a:lnTo>
                    <a:lnTo>
                      <a:pt x="72" y="46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58" y="33"/>
                    </a:lnTo>
                    <a:lnTo>
                      <a:pt x="56" y="31"/>
                    </a:lnTo>
                    <a:lnTo>
                      <a:pt x="53" y="28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60" y="24"/>
                    </a:lnTo>
                    <a:lnTo>
                      <a:pt x="69" y="24"/>
                    </a:lnTo>
                    <a:lnTo>
                      <a:pt x="69" y="23"/>
                    </a:lnTo>
                    <a:lnTo>
                      <a:pt x="68" y="21"/>
                    </a:lnTo>
                    <a:lnTo>
                      <a:pt x="64" y="20"/>
                    </a:lnTo>
                    <a:lnTo>
                      <a:pt x="63" y="19"/>
                    </a:lnTo>
                    <a:lnTo>
                      <a:pt x="62" y="17"/>
                    </a:lnTo>
                    <a:lnTo>
                      <a:pt x="58" y="18"/>
                    </a:lnTo>
                    <a:lnTo>
                      <a:pt x="52" y="18"/>
                    </a:lnTo>
                    <a:lnTo>
                      <a:pt x="47" y="17"/>
                    </a:lnTo>
                    <a:lnTo>
                      <a:pt x="47" y="15"/>
                    </a:lnTo>
                    <a:lnTo>
                      <a:pt x="49" y="13"/>
                    </a:lnTo>
                    <a:lnTo>
                      <a:pt x="53" y="9"/>
                    </a:lnTo>
                    <a:lnTo>
                      <a:pt x="55" y="8"/>
                    </a:lnTo>
                    <a:lnTo>
                      <a:pt x="61" y="9"/>
                    </a:lnTo>
                    <a:lnTo>
                      <a:pt x="67" y="8"/>
                    </a:lnTo>
                    <a:lnTo>
                      <a:pt x="71" y="9"/>
                    </a:lnTo>
                    <a:lnTo>
                      <a:pt x="75" y="13"/>
                    </a:lnTo>
                    <a:lnTo>
                      <a:pt x="80" y="20"/>
                    </a:lnTo>
                    <a:lnTo>
                      <a:pt x="88" y="24"/>
                    </a:lnTo>
                    <a:lnTo>
                      <a:pt x="88" y="25"/>
                    </a:lnTo>
                    <a:lnTo>
                      <a:pt x="92" y="29"/>
                    </a:lnTo>
                    <a:lnTo>
                      <a:pt x="100" y="39"/>
                    </a:lnTo>
                    <a:lnTo>
                      <a:pt x="107" y="44"/>
                    </a:lnTo>
                    <a:lnTo>
                      <a:pt x="108" y="45"/>
                    </a:lnTo>
                    <a:lnTo>
                      <a:pt x="106" y="47"/>
                    </a:lnTo>
                    <a:lnTo>
                      <a:pt x="103" y="49"/>
                    </a:lnTo>
                    <a:lnTo>
                      <a:pt x="104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1" y="57"/>
                    </a:lnTo>
                    <a:lnTo>
                      <a:pt x="108" y="68"/>
                    </a:lnTo>
                    <a:lnTo>
                      <a:pt x="107" y="71"/>
                    </a:lnTo>
                    <a:lnTo>
                      <a:pt x="105" y="72"/>
                    </a:lnTo>
                    <a:lnTo>
                      <a:pt x="98" y="70"/>
                    </a:lnTo>
                    <a:lnTo>
                      <a:pt x="100" y="74"/>
                    </a:lnTo>
                    <a:lnTo>
                      <a:pt x="105" y="77"/>
                    </a:lnTo>
                    <a:lnTo>
                      <a:pt x="106" y="8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8" y="81"/>
                    </a:lnTo>
                    <a:lnTo>
                      <a:pt x="109" y="82"/>
                    </a:lnTo>
                    <a:lnTo>
                      <a:pt x="108" y="86"/>
                    </a:lnTo>
                    <a:lnTo>
                      <a:pt x="108" y="89"/>
                    </a:lnTo>
                    <a:lnTo>
                      <a:pt x="106" y="91"/>
                    </a:lnTo>
                    <a:lnTo>
                      <a:pt x="107" y="92"/>
                    </a:lnTo>
                    <a:lnTo>
                      <a:pt x="109" y="92"/>
                    </a:lnTo>
                    <a:lnTo>
                      <a:pt x="111" y="92"/>
                    </a:lnTo>
                    <a:lnTo>
                      <a:pt x="113" y="96"/>
                    </a:lnTo>
                    <a:lnTo>
                      <a:pt x="116" y="105"/>
                    </a:lnTo>
                    <a:lnTo>
                      <a:pt x="117" y="109"/>
                    </a:lnTo>
                    <a:lnTo>
                      <a:pt x="118" y="106"/>
                    </a:lnTo>
                    <a:lnTo>
                      <a:pt x="119" y="99"/>
                    </a:lnTo>
                    <a:lnTo>
                      <a:pt x="120" y="95"/>
                    </a:lnTo>
                    <a:lnTo>
                      <a:pt x="121" y="95"/>
                    </a:lnTo>
                    <a:lnTo>
                      <a:pt x="122" y="94"/>
                    </a:lnTo>
                    <a:lnTo>
                      <a:pt x="122" y="91"/>
                    </a:lnTo>
                    <a:lnTo>
                      <a:pt x="124" y="83"/>
                    </a:lnTo>
                    <a:lnTo>
                      <a:pt x="128" y="77"/>
                    </a:lnTo>
                    <a:lnTo>
                      <a:pt x="131" y="76"/>
                    </a:lnTo>
                    <a:lnTo>
                      <a:pt x="133" y="75"/>
                    </a:lnTo>
                    <a:lnTo>
                      <a:pt x="134" y="76"/>
                    </a:lnTo>
                    <a:lnTo>
                      <a:pt x="137" y="82"/>
                    </a:lnTo>
                    <a:lnTo>
                      <a:pt x="140" y="83"/>
                    </a:lnTo>
                    <a:lnTo>
                      <a:pt x="141" y="83"/>
                    </a:lnTo>
                    <a:lnTo>
                      <a:pt x="142" y="79"/>
                    </a:lnTo>
                    <a:lnTo>
                      <a:pt x="144" y="70"/>
                    </a:lnTo>
                    <a:lnTo>
                      <a:pt x="144" y="61"/>
                    </a:lnTo>
                    <a:lnTo>
                      <a:pt x="143" y="51"/>
                    </a:lnTo>
                    <a:lnTo>
                      <a:pt x="144" y="43"/>
                    </a:lnTo>
                    <a:lnTo>
                      <a:pt x="146" y="39"/>
                    </a:lnTo>
                    <a:lnTo>
                      <a:pt x="149" y="38"/>
                    </a:lnTo>
                    <a:lnTo>
                      <a:pt x="153" y="39"/>
                    </a:lnTo>
                    <a:lnTo>
                      <a:pt x="156" y="42"/>
                    </a:lnTo>
                    <a:lnTo>
                      <a:pt x="161" y="52"/>
                    </a:lnTo>
                    <a:lnTo>
                      <a:pt x="165" y="58"/>
                    </a:lnTo>
                    <a:lnTo>
                      <a:pt x="169" y="63"/>
                    </a:lnTo>
                    <a:lnTo>
                      <a:pt x="171" y="65"/>
                    </a:lnTo>
                    <a:lnTo>
                      <a:pt x="174" y="66"/>
                    </a:lnTo>
                    <a:lnTo>
                      <a:pt x="175" y="66"/>
                    </a:lnTo>
                    <a:lnTo>
                      <a:pt x="176" y="64"/>
                    </a:lnTo>
                    <a:lnTo>
                      <a:pt x="176" y="62"/>
                    </a:lnTo>
                    <a:lnTo>
                      <a:pt x="176" y="48"/>
                    </a:lnTo>
                    <a:lnTo>
                      <a:pt x="177" y="43"/>
                    </a:lnTo>
                    <a:lnTo>
                      <a:pt x="178" y="40"/>
                    </a:lnTo>
                    <a:lnTo>
                      <a:pt x="185" y="38"/>
                    </a:lnTo>
                    <a:lnTo>
                      <a:pt x="188" y="36"/>
                    </a:lnTo>
                    <a:lnTo>
                      <a:pt x="192" y="32"/>
                    </a:lnTo>
                    <a:lnTo>
                      <a:pt x="195" y="31"/>
                    </a:lnTo>
                    <a:lnTo>
                      <a:pt x="197" y="30"/>
                    </a:lnTo>
                    <a:lnTo>
                      <a:pt x="199" y="32"/>
                    </a:lnTo>
                    <a:lnTo>
                      <a:pt x="202" y="35"/>
                    </a:lnTo>
                    <a:lnTo>
                      <a:pt x="206" y="40"/>
                    </a:lnTo>
                    <a:lnTo>
                      <a:pt x="211" y="49"/>
                    </a:lnTo>
                    <a:lnTo>
                      <a:pt x="217" y="56"/>
                    </a:lnTo>
                    <a:lnTo>
                      <a:pt x="220" y="67"/>
                    </a:lnTo>
                    <a:lnTo>
                      <a:pt x="221" y="69"/>
                    </a:lnTo>
                    <a:lnTo>
                      <a:pt x="222" y="69"/>
                    </a:lnTo>
                    <a:lnTo>
                      <a:pt x="223" y="68"/>
                    </a:lnTo>
                    <a:lnTo>
                      <a:pt x="223" y="66"/>
                    </a:lnTo>
                    <a:lnTo>
                      <a:pt x="223" y="61"/>
                    </a:lnTo>
                    <a:lnTo>
                      <a:pt x="222" y="54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3"/>
                    </a:lnTo>
                    <a:lnTo>
                      <a:pt x="220" y="32"/>
                    </a:lnTo>
                    <a:lnTo>
                      <a:pt x="230" y="34"/>
                    </a:lnTo>
                    <a:lnTo>
                      <a:pt x="233" y="36"/>
                    </a:lnTo>
                    <a:lnTo>
                      <a:pt x="240" y="46"/>
                    </a:lnTo>
                    <a:lnTo>
                      <a:pt x="241" y="49"/>
                    </a:lnTo>
                    <a:lnTo>
                      <a:pt x="242" y="49"/>
                    </a:lnTo>
                    <a:lnTo>
                      <a:pt x="243" y="48"/>
                    </a:lnTo>
                    <a:lnTo>
                      <a:pt x="245" y="46"/>
                    </a:lnTo>
                    <a:lnTo>
                      <a:pt x="247" y="44"/>
                    </a:lnTo>
                    <a:lnTo>
                      <a:pt x="250" y="39"/>
                    </a:lnTo>
                    <a:lnTo>
                      <a:pt x="256" y="29"/>
                    </a:lnTo>
                    <a:lnTo>
                      <a:pt x="258" y="28"/>
                    </a:lnTo>
                    <a:lnTo>
                      <a:pt x="260" y="29"/>
                    </a:lnTo>
                    <a:lnTo>
                      <a:pt x="263" y="32"/>
                    </a:lnTo>
                    <a:lnTo>
                      <a:pt x="264" y="34"/>
                    </a:lnTo>
                    <a:lnTo>
                      <a:pt x="267" y="35"/>
                    </a:lnTo>
                    <a:lnTo>
                      <a:pt x="271" y="35"/>
                    </a:lnTo>
                    <a:lnTo>
                      <a:pt x="275" y="31"/>
                    </a:lnTo>
                    <a:lnTo>
                      <a:pt x="280" y="29"/>
                    </a:lnTo>
                    <a:lnTo>
                      <a:pt x="282" y="24"/>
                    </a:lnTo>
                    <a:lnTo>
                      <a:pt x="282" y="22"/>
                    </a:lnTo>
                    <a:lnTo>
                      <a:pt x="278" y="7"/>
                    </a:lnTo>
                    <a:lnTo>
                      <a:pt x="280" y="4"/>
                    </a:lnTo>
                    <a:lnTo>
                      <a:pt x="288" y="1"/>
                    </a:lnTo>
                    <a:lnTo>
                      <a:pt x="296" y="0"/>
                    </a:lnTo>
                    <a:lnTo>
                      <a:pt x="297" y="1"/>
                    </a:lnTo>
                    <a:lnTo>
                      <a:pt x="302" y="9"/>
                    </a:lnTo>
                    <a:lnTo>
                      <a:pt x="305" y="12"/>
                    </a:lnTo>
                    <a:lnTo>
                      <a:pt x="307" y="15"/>
                    </a:lnTo>
                    <a:lnTo>
                      <a:pt x="307" y="22"/>
                    </a:lnTo>
                    <a:lnTo>
                      <a:pt x="309" y="24"/>
                    </a:lnTo>
                    <a:lnTo>
                      <a:pt x="313" y="2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" name="Freeform 114">
                <a:extLst>
                  <a:ext uri="{FF2B5EF4-FFF2-40B4-BE49-F238E27FC236}">
                    <a16:creationId xmlns:a16="http://schemas.microsoft.com/office/drawing/2014/main" id="{E4DBAE2F-34F1-CD3D-5CED-09F8EAB0D9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8" y="2363"/>
                <a:ext cx="122" cy="143"/>
              </a:xfrm>
              <a:custGeom>
                <a:avLst/>
                <a:gdLst>
                  <a:gd name="T0" fmla="*/ 239 w 416"/>
                  <a:gd name="T1" fmla="*/ 43 h 489"/>
                  <a:gd name="T2" fmla="*/ 241 w 416"/>
                  <a:gd name="T3" fmla="*/ 56 h 489"/>
                  <a:gd name="T4" fmla="*/ 250 w 416"/>
                  <a:gd name="T5" fmla="*/ 76 h 489"/>
                  <a:gd name="T6" fmla="*/ 220 w 416"/>
                  <a:gd name="T7" fmla="*/ 74 h 489"/>
                  <a:gd name="T8" fmla="*/ 196 w 416"/>
                  <a:gd name="T9" fmla="*/ 93 h 489"/>
                  <a:gd name="T10" fmla="*/ 199 w 416"/>
                  <a:gd name="T11" fmla="*/ 133 h 489"/>
                  <a:gd name="T12" fmla="*/ 256 w 416"/>
                  <a:gd name="T13" fmla="*/ 209 h 489"/>
                  <a:gd name="T14" fmla="*/ 335 w 416"/>
                  <a:gd name="T15" fmla="*/ 258 h 489"/>
                  <a:gd name="T16" fmla="*/ 397 w 416"/>
                  <a:gd name="T17" fmla="*/ 312 h 489"/>
                  <a:gd name="T18" fmla="*/ 394 w 416"/>
                  <a:gd name="T19" fmla="*/ 329 h 489"/>
                  <a:gd name="T20" fmla="*/ 352 w 416"/>
                  <a:gd name="T21" fmla="*/ 335 h 489"/>
                  <a:gd name="T22" fmla="*/ 362 w 416"/>
                  <a:gd name="T23" fmla="*/ 390 h 489"/>
                  <a:gd name="T24" fmla="*/ 319 w 416"/>
                  <a:gd name="T25" fmla="*/ 434 h 489"/>
                  <a:gd name="T26" fmla="*/ 335 w 416"/>
                  <a:gd name="T27" fmla="*/ 398 h 489"/>
                  <a:gd name="T28" fmla="*/ 304 w 416"/>
                  <a:gd name="T29" fmla="*/ 339 h 489"/>
                  <a:gd name="T30" fmla="*/ 278 w 416"/>
                  <a:gd name="T31" fmla="*/ 313 h 489"/>
                  <a:gd name="T32" fmla="*/ 260 w 416"/>
                  <a:gd name="T33" fmla="*/ 305 h 489"/>
                  <a:gd name="T34" fmla="*/ 225 w 416"/>
                  <a:gd name="T35" fmla="*/ 283 h 489"/>
                  <a:gd name="T36" fmla="*/ 162 w 416"/>
                  <a:gd name="T37" fmla="*/ 230 h 489"/>
                  <a:gd name="T38" fmla="*/ 144 w 416"/>
                  <a:gd name="T39" fmla="*/ 207 h 489"/>
                  <a:gd name="T40" fmla="*/ 127 w 416"/>
                  <a:gd name="T41" fmla="*/ 161 h 489"/>
                  <a:gd name="T42" fmla="*/ 51 w 416"/>
                  <a:gd name="T43" fmla="*/ 158 h 489"/>
                  <a:gd name="T44" fmla="*/ 36 w 416"/>
                  <a:gd name="T45" fmla="*/ 148 h 489"/>
                  <a:gd name="T46" fmla="*/ 9 w 416"/>
                  <a:gd name="T47" fmla="*/ 131 h 489"/>
                  <a:gd name="T48" fmla="*/ 9 w 416"/>
                  <a:gd name="T49" fmla="*/ 111 h 489"/>
                  <a:gd name="T50" fmla="*/ 12 w 416"/>
                  <a:gd name="T51" fmla="*/ 94 h 489"/>
                  <a:gd name="T52" fmla="*/ 6 w 416"/>
                  <a:gd name="T53" fmla="*/ 69 h 489"/>
                  <a:gd name="T54" fmla="*/ 32 w 416"/>
                  <a:gd name="T55" fmla="*/ 56 h 489"/>
                  <a:gd name="T56" fmla="*/ 56 w 416"/>
                  <a:gd name="T57" fmla="*/ 38 h 489"/>
                  <a:gd name="T58" fmla="*/ 77 w 416"/>
                  <a:gd name="T59" fmla="*/ 51 h 489"/>
                  <a:gd name="T60" fmla="*/ 83 w 416"/>
                  <a:gd name="T61" fmla="*/ 54 h 489"/>
                  <a:gd name="T62" fmla="*/ 98 w 416"/>
                  <a:gd name="T63" fmla="*/ 33 h 489"/>
                  <a:gd name="T64" fmla="*/ 121 w 416"/>
                  <a:gd name="T65" fmla="*/ 43 h 489"/>
                  <a:gd name="T66" fmla="*/ 123 w 416"/>
                  <a:gd name="T67" fmla="*/ 24 h 489"/>
                  <a:gd name="T68" fmla="*/ 135 w 416"/>
                  <a:gd name="T69" fmla="*/ 11 h 489"/>
                  <a:gd name="T70" fmla="*/ 162 w 416"/>
                  <a:gd name="T71" fmla="*/ 5 h 489"/>
                  <a:gd name="T72" fmla="*/ 194 w 416"/>
                  <a:gd name="T73" fmla="*/ 3 h 489"/>
                  <a:gd name="T74" fmla="*/ 229 w 416"/>
                  <a:gd name="T75" fmla="*/ 26 h 489"/>
                  <a:gd name="T76" fmla="*/ 205 w 416"/>
                  <a:gd name="T77" fmla="*/ 158 h 489"/>
                  <a:gd name="T78" fmla="*/ 132 w 416"/>
                  <a:gd name="T79" fmla="*/ 213 h 489"/>
                  <a:gd name="T80" fmla="*/ 132 w 416"/>
                  <a:gd name="T81" fmla="*/ 208 h 489"/>
                  <a:gd name="T82" fmla="*/ 108 w 416"/>
                  <a:gd name="T83" fmla="*/ 341 h 489"/>
                  <a:gd name="T84" fmla="*/ 86 w 416"/>
                  <a:gd name="T85" fmla="*/ 377 h 489"/>
                  <a:gd name="T86" fmla="*/ 65 w 416"/>
                  <a:gd name="T87" fmla="*/ 382 h 489"/>
                  <a:gd name="T88" fmla="*/ 67 w 416"/>
                  <a:gd name="T89" fmla="*/ 354 h 489"/>
                  <a:gd name="T90" fmla="*/ 62 w 416"/>
                  <a:gd name="T91" fmla="*/ 326 h 489"/>
                  <a:gd name="T92" fmla="*/ 59 w 416"/>
                  <a:gd name="T93" fmla="*/ 302 h 489"/>
                  <a:gd name="T94" fmla="*/ 91 w 416"/>
                  <a:gd name="T95" fmla="*/ 284 h 489"/>
                  <a:gd name="T96" fmla="*/ 102 w 416"/>
                  <a:gd name="T97" fmla="*/ 299 h 489"/>
                  <a:gd name="T98" fmla="*/ 59 w 416"/>
                  <a:gd name="T99" fmla="*/ 293 h 489"/>
                  <a:gd name="T100" fmla="*/ 65 w 416"/>
                  <a:gd name="T101" fmla="*/ 384 h 489"/>
                  <a:gd name="T102" fmla="*/ 302 w 416"/>
                  <a:gd name="T103" fmla="*/ 441 h 489"/>
                  <a:gd name="T104" fmla="*/ 301 w 416"/>
                  <a:gd name="T105" fmla="*/ 465 h 489"/>
                  <a:gd name="T106" fmla="*/ 297 w 416"/>
                  <a:gd name="T107" fmla="*/ 487 h 489"/>
                  <a:gd name="T108" fmla="*/ 263 w 416"/>
                  <a:gd name="T109" fmla="*/ 471 h 489"/>
                  <a:gd name="T110" fmla="*/ 221 w 416"/>
                  <a:gd name="T111" fmla="*/ 451 h 489"/>
                  <a:gd name="T112" fmla="*/ 209 w 416"/>
                  <a:gd name="T113" fmla="*/ 428 h 489"/>
                  <a:gd name="T114" fmla="*/ 233 w 416"/>
                  <a:gd name="T115" fmla="*/ 423 h 489"/>
                  <a:gd name="T116" fmla="*/ 268 w 416"/>
                  <a:gd name="T117" fmla="*/ 431 h 489"/>
                  <a:gd name="T118" fmla="*/ 301 w 416"/>
                  <a:gd name="T119" fmla="*/ 422 h 489"/>
                  <a:gd name="T120" fmla="*/ 186 w 416"/>
                  <a:gd name="T121" fmla="*/ 48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6" h="489">
                    <a:moveTo>
                      <a:pt x="248" y="28"/>
                    </a:moveTo>
                    <a:lnTo>
                      <a:pt x="247" y="31"/>
                    </a:lnTo>
                    <a:lnTo>
                      <a:pt x="246" y="32"/>
                    </a:lnTo>
                    <a:lnTo>
                      <a:pt x="243" y="34"/>
                    </a:lnTo>
                    <a:lnTo>
                      <a:pt x="240" y="36"/>
                    </a:lnTo>
                    <a:lnTo>
                      <a:pt x="237" y="39"/>
                    </a:lnTo>
                    <a:lnTo>
                      <a:pt x="236" y="41"/>
                    </a:lnTo>
                    <a:lnTo>
                      <a:pt x="237" y="43"/>
                    </a:lnTo>
                    <a:lnTo>
                      <a:pt x="238" y="44"/>
                    </a:lnTo>
                    <a:lnTo>
                      <a:pt x="239" y="43"/>
                    </a:lnTo>
                    <a:lnTo>
                      <a:pt x="240" y="44"/>
                    </a:lnTo>
                    <a:lnTo>
                      <a:pt x="242" y="45"/>
                    </a:lnTo>
                    <a:lnTo>
                      <a:pt x="245" y="46"/>
                    </a:lnTo>
                    <a:lnTo>
                      <a:pt x="246" y="47"/>
                    </a:lnTo>
                    <a:lnTo>
                      <a:pt x="245" y="48"/>
                    </a:lnTo>
                    <a:lnTo>
                      <a:pt x="242" y="50"/>
                    </a:lnTo>
                    <a:lnTo>
                      <a:pt x="240" y="53"/>
                    </a:lnTo>
                    <a:lnTo>
                      <a:pt x="240" y="54"/>
                    </a:lnTo>
                    <a:lnTo>
                      <a:pt x="240" y="55"/>
                    </a:lnTo>
                    <a:lnTo>
                      <a:pt x="241" y="56"/>
                    </a:lnTo>
                    <a:lnTo>
                      <a:pt x="244" y="56"/>
                    </a:lnTo>
                    <a:lnTo>
                      <a:pt x="245" y="57"/>
                    </a:lnTo>
                    <a:lnTo>
                      <a:pt x="243" y="63"/>
                    </a:lnTo>
                    <a:lnTo>
                      <a:pt x="244" y="64"/>
                    </a:lnTo>
                    <a:lnTo>
                      <a:pt x="247" y="65"/>
                    </a:lnTo>
                    <a:lnTo>
                      <a:pt x="249" y="67"/>
                    </a:lnTo>
                    <a:lnTo>
                      <a:pt x="252" y="71"/>
                    </a:lnTo>
                    <a:lnTo>
                      <a:pt x="254" y="74"/>
                    </a:lnTo>
                    <a:lnTo>
                      <a:pt x="253" y="75"/>
                    </a:lnTo>
                    <a:lnTo>
                      <a:pt x="250" y="76"/>
                    </a:lnTo>
                    <a:lnTo>
                      <a:pt x="249" y="75"/>
                    </a:lnTo>
                    <a:lnTo>
                      <a:pt x="251" y="73"/>
                    </a:lnTo>
                    <a:lnTo>
                      <a:pt x="245" y="66"/>
                    </a:lnTo>
                    <a:lnTo>
                      <a:pt x="243" y="66"/>
                    </a:lnTo>
                    <a:lnTo>
                      <a:pt x="240" y="69"/>
                    </a:lnTo>
                    <a:lnTo>
                      <a:pt x="230" y="66"/>
                    </a:lnTo>
                    <a:lnTo>
                      <a:pt x="229" y="67"/>
                    </a:lnTo>
                    <a:lnTo>
                      <a:pt x="227" y="70"/>
                    </a:lnTo>
                    <a:lnTo>
                      <a:pt x="224" y="73"/>
                    </a:lnTo>
                    <a:lnTo>
                      <a:pt x="220" y="74"/>
                    </a:lnTo>
                    <a:lnTo>
                      <a:pt x="215" y="77"/>
                    </a:lnTo>
                    <a:lnTo>
                      <a:pt x="210" y="80"/>
                    </a:lnTo>
                    <a:lnTo>
                      <a:pt x="206" y="82"/>
                    </a:lnTo>
                    <a:lnTo>
                      <a:pt x="203" y="81"/>
                    </a:lnTo>
                    <a:lnTo>
                      <a:pt x="207" y="77"/>
                    </a:lnTo>
                    <a:lnTo>
                      <a:pt x="205" y="77"/>
                    </a:lnTo>
                    <a:lnTo>
                      <a:pt x="201" y="80"/>
                    </a:lnTo>
                    <a:lnTo>
                      <a:pt x="198" y="82"/>
                    </a:lnTo>
                    <a:lnTo>
                      <a:pt x="197" y="86"/>
                    </a:lnTo>
                    <a:lnTo>
                      <a:pt x="196" y="93"/>
                    </a:lnTo>
                    <a:lnTo>
                      <a:pt x="198" y="94"/>
                    </a:lnTo>
                    <a:lnTo>
                      <a:pt x="202" y="103"/>
                    </a:lnTo>
                    <a:lnTo>
                      <a:pt x="207" y="106"/>
                    </a:lnTo>
                    <a:lnTo>
                      <a:pt x="206" y="109"/>
                    </a:lnTo>
                    <a:lnTo>
                      <a:pt x="204" y="112"/>
                    </a:lnTo>
                    <a:lnTo>
                      <a:pt x="202" y="114"/>
                    </a:lnTo>
                    <a:lnTo>
                      <a:pt x="199" y="113"/>
                    </a:lnTo>
                    <a:lnTo>
                      <a:pt x="198" y="113"/>
                    </a:lnTo>
                    <a:lnTo>
                      <a:pt x="197" y="118"/>
                    </a:lnTo>
                    <a:lnTo>
                      <a:pt x="199" y="133"/>
                    </a:lnTo>
                    <a:lnTo>
                      <a:pt x="202" y="143"/>
                    </a:lnTo>
                    <a:lnTo>
                      <a:pt x="205" y="147"/>
                    </a:lnTo>
                    <a:lnTo>
                      <a:pt x="212" y="154"/>
                    </a:lnTo>
                    <a:lnTo>
                      <a:pt x="220" y="157"/>
                    </a:lnTo>
                    <a:lnTo>
                      <a:pt x="234" y="169"/>
                    </a:lnTo>
                    <a:lnTo>
                      <a:pt x="241" y="172"/>
                    </a:lnTo>
                    <a:lnTo>
                      <a:pt x="243" y="174"/>
                    </a:lnTo>
                    <a:lnTo>
                      <a:pt x="248" y="183"/>
                    </a:lnTo>
                    <a:lnTo>
                      <a:pt x="251" y="193"/>
                    </a:lnTo>
                    <a:lnTo>
                      <a:pt x="256" y="209"/>
                    </a:lnTo>
                    <a:lnTo>
                      <a:pt x="259" y="217"/>
                    </a:lnTo>
                    <a:lnTo>
                      <a:pt x="265" y="225"/>
                    </a:lnTo>
                    <a:lnTo>
                      <a:pt x="277" y="238"/>
                    </a:lnTo>
                    <a:lnTo>
                      <a:pt x="289" y="247"/>
                    </a:lnTo>
                    <a:lnTo>
                      <a:pt x="299" y="252"/>
                    </a:lnTo>
                    <a:lnTo>
                      <a:pt x="308" y="253"/>
                    </a:lnTo>
                    <a:lnTo>
                      <a:pt x="327" y="252"/>
                    </a:lnTo>
                    <a:lnTo>
                      <a:pt x="331" y="253"/>
                    </a:lnTo>
                    <a:lnTo>
                      <a:pt x="334" y="254"/>
                    </a:lnTo>
                    <a:lnTo>
                      <a:pt x="335" y="258"/>
                    </a:lnTo>
                    <a:lnTo>
                      <a:pt x="334" y="260"/>
                    </a:lnTo>
                    <a:lnTo>
                      <a:pt x="330" y="263"/>
                    </a:lnTo>
                    <a:lnTo>
                      <a:pt x="325" y="267"/>
                    </a:lnTo>
                    <a:lnTo>
                      <a:pt x="325" y="272"/>
                    </a:lnTo>
                    <a:lnTo>
                      <a:pt x="329" y="276"/>
                    </a:lnTo>
                    <a:lnTo>
                      <a:pt x="348" y="285"/>
                    </a:lnTo>
                    <a:lnTo>
                      <a:pt x="367" y="293"/>
                    </a:lnTo>
                    <a:lnTo>
                      <a:pt x="373" y="297"/>
                    </a:lnTo>
                    <a:lnTo>
                      <a:pt x="380" y="303"/>
                    </a:lnTo>
                    <a:lnTo>
                      <a:pt x="397" y="312"/>
                    </a:lnTo>
                    <a:lnTo>
                      <a:pt x="400" y="316"/>
                    </a:lnTo>
                    <a:lnTo>
                      <a:pt x="410" y="325"/>
                    </a:lnTo>
                    <a:lnTo>
                      <a:pt x="415" y="332"/>
                    </a:lnTo>
                    <a:lnTo>
                      <a:pt x="416" y="337"/>
                    </a:lnTo>
                    <a:lnTo>
                      <a:pt x="414" y="342"/>
                    </a:lnTo>
                    <a:lnTo>
                      <a:pt x="412" y="346"/>
                    </a:lnTo>
                    <a:lnTo>
                      <a:pt x="411" y="350"/>
                    </a:lnTo>
                    <a:lnTo>
                      <a:pt x="406" y="348"/>
                    </a:lnTo>
                    <a:lnTo>
                      <a:pt x="401" y="345"/>
                    </a:lnTo>
                    <a:lnTo>
                      <a:pt x="394" y="329"/>
                    </a:lnTo>
                    <a:lnTo>
                      <a:pt x="380" y="327"/>
                    </a:lnTo>
                    <a:lnTo>
                      <a:pt x="377" y="326"/>
                    </a:lnTo>
                    <a:lnTo>
                      <a:pt x="373" y="323"/>
                    </a:lnTo>
                    <a:lnTo>
                      <a:pt x="372" y="322"/>
                    </a:lnTo>
                    <a:lnTo>
                      <a:pt x="371" y="319"/>
                    </a:lnTo>
                    <a:lnTo>
                      <a:pt x="370" y="319"/>
                    </a:lnTo>
                    <a:lnTo>
                      <a:pt x="365" y="318"/>
                    </a:lnTo>
                    <a:lnTo>
                      <a:pt x="361" y="321"/>
                    </a:lnTo>
                    <a:lnTo>
                      <a:pt x="357" y="327"/>
                    </a:lnTo>
                    <a:lnTo>
                      <a:pt x="352" y="335"/>
                    </a:lnTo>
                    <a:lnTo>
                      <a:pt x="347" y="348"/>
                    </a:lnTo>
                    <a:lnTo>
                      <a:pt x="347" y="353"/>
                    </a:lnTo>
                    <a:lnTo>
                      <a:pt x="349" y="358"/>
                    </a:lnTo>
                    <a:lnTo>
                      <a:pt x="357" y="361"/>
                    </a:lnTo>
                    <a:lnTo>
                      <a:pt x="364" y="365"/>
                    </a:lnTo>
                    <a:lnTo>
                      <a:pt x="368" y="370"/>
                    </a:lnTo>
                    <a:lnTo>
                      <a:pt x="368" y="381"/>
                    </a:lnTo>
                    <a:lnTo>
                      <a:pt x="370" y="387"/>
                    </a:lnTo>
                    <a:lnTo>
                      <a:pt x="367" y="391"/>
                    </a:lnTo>
                    <a:lnTo>
                      <a:pt x="362" y="390"/>
                    </a:lnTo>
                    <a:lnTo>
                      <a:pt x="355" y="392"/>
                    </a:lnTo>
                    <a:lnTo>
                      <a:pt x="350" y="396"/>
                    </a:lnTo>
                    <a:lnTo>
                      <a:pt x="348" y="400"/>
                    </a:lnTo>
                    <a:lnTo>
                      <a:pt x="349" y="410"/>
                    </a:lnTo>
                    <a:lnTo>
                      <a:pt x="348" y="414"/>
                    </a:lnTo>
                    <a:lnTo>
                      <a:pt x="338" y="421"/>
                    </a:lnTo>
                    <a:lnTo>
                      <a:pt x="334" y="428"/>
                    </a:lnTo>
                    <a:lnTo>
                      <a:pt x="332" y="431"/>
                    </a:lnTo>
                    <a:lnTo>
                      <a:pt x="331" y="434"/>
                    </a:lnTo>
                    <a:lnTo>
                      <a:pt x="319" y="434"/>
                    </a:lnTo>
                    <a:lnTo>
                      <a:pt x="316" y="430"/>
                    </a:lnTo>
                    <a:lnTo>
                      <a:pt x="316" y="424"/>
                    </a:lnTo>
                    <a:lnTo>
                      <a:pt x="318" y="420"/>
                    </a:lnTo>
                    <a:lnTo>
                      <a:pt x="322" y="418"/>
                    </a:lnTo>
                    <a:lnTo>
                      <a:pt x="325" y="410"/>
                    </a:lnTo>
                    <a:lnTo>
                      <a:pt x="324" y="404"/>
                    </a:lnTo>
                    <a:lnTo>
                      <a:pt x="326" y="402"/>
                    </a:lnTo>
                    <a:lnTo>
                      <a:pt x="328" y="400"/>
                    </a:lnTo>
                    <a:lnTo>
                      <a:pt x="331" y="399"/>
                    </a:lnTo>
                    <a:lnTo>
                      <a:pt x="335" y="398"/>
                    </a:lnTo>
                    <a:lnTo>
                      <a:pt x="336" y="390"/>
                    </a:lnTo>
                    <a:lnTo>
                      <a:pt x="332" y="386"/>
                    </a:lnTo>
                    <a:lnTo>
                      <a:pt x="331" y="381"/>
                    </a:lnTo>
                    <a:lnTo>
                      <a:pt x="329" y="371"/>
                    </a:lnTo>
                    <a:lnTo>
                      <a:pt x="323" y="359"/>
                    </a:lnTo>
                    <a:lnTo>
                      <a:pt x="320" y="348"/>
                    </a:lnTo>
                    <a:lnTo>
                      <a:pt x="318" y="342"/>
                    </a:lnTo>
                    <a:lnTo>
                      <a:pt x="314" y="339"/>
                    </a:lnTo>
                    <a:lnTo>
                      <a:pt x="307" y="339"/>
                    </a:lnTo>
                    <a:lnTo>
                      <a:pt x="304" y="339"/>
                    </a:lnTo>
                    <a:lnTo>
                      <a:pt x="292" y="331"/>
                    </a:lnTo>
                    <a:lnTo>
                      <a:pt x="291" y="330"/>
                    </a:lnTo>
                    <a:lnTo>
                      <a:pt x="291" y="328"/>
                    </a:lnTo>
                    <a:lnTo>
                      <a:pt x="293" y="325"/>
                    </a:lnTo>
                    <a:lnTo>
                      <a:pt x="292" y="320"/>
                    </a:lnTo>
                    <a:lnTo>
                      <a:pt x="290" y="316"/>
                    </a:lnTo>
                    <a:lnTo>
                      <a:pt x="288" y="313"/>
                    </a:lnTo>
                    <a:lnTo>
                      <a:pt x="285" y="311"/>
                    </a:lnTo>
                    <a:lnTo>
                      <a:pt x="280" y="312"/>
                    </a:lnTo>
                    <a:lnTo>
                      <a:pt x="278" y="313"/>
                    </a:lnTo>
                    <a:lnTo>
                      <a:pt x="274" y="313"/>
                    </a:lnTo>
                    <a:lnTo>
                      <a:pt x="272" y="314"/>
                    </a:lnTo>
                    <a:lnTo>
                      <a:pt x="270" y="314"/>
                    </a:lnTo>
                    <a:lnTo>
                      <a:pt x="274" y="308"/>
                    </a:lnTo>
                    <a:lnTo>
                      <a:pt x="273" y="307"/>
                    </a:lnTo>
                    <a:lnTo>
                      <a:pt x="269" y="304"/>
                    </a:lnTo>
                    <a:lnTo>
                      <a:pt x="264" y="304"/>
                    </a:lnTo>
                    <a:lnTo>
                      <a:pt x="262" y="304"/>
                    </a:lnTo>
                    <a:lnTo>
                      <a:pt x="261" y="305"/>
                    </a:lnTo>
                    <a:lnTo>
                      <a:pt x="260" y="305"/>
                    </a:lnTo>
                    <a:lnTo>
                      <a:pt x="260" y="302"/>
                    </a:lnTo>
                    <a:lnTo>
                      <a:pt x="253" y="290"/>
                    </a:lnTo>
                    <a:lnTo>
                      <a:pt x="249" y="285"/>
                    </a:lnTo>
                    <a:lnTo>
                      <a:pt x="247" y="284"/>
                    </a:lnTo>
                    <a:lnTo>
                      <a:pt x="243" y="285"/>
                    </a:lnTo>
                    <a:lnTo>
                      <a:pt x="236" y="283"/>
                    </a:lnTo>
                    <a:lnTo>
                      <a:pt x="232" y="282"/>
                    </a:lnTo>
                    <a:lnTo>
                      <a:pt x="230" y="283"/>
                    </a:lnTo>
                    <a:lnTo>
                      <a:pt x="226" y="285"/>
                    </a:lnTo>
                    <a:lnTo>
                      <a:pt x="225" y="283"/>
                    </a:lnTo>
                    <a:lnTo>
                      <a:pt x="224" y="282"/>
                    </a:lnTo>
                    <a:lnTo>
                      <a:pt x="218" y="277"/>
                    </a:lnTo>
                    <a:lnTo>
                      <a:pt x="210" y="274"/>
                    </a:lnTo>
                    <a:lnTo>
                      <a:pt x="195" y="258"/>
                    </a:lnTo>
                    <a:lnTo>
                      <a:pt x="191" y="252"/>
                    </a:lnTo>
                    <a:lnTo>
                      <a:pt x="181" y="245"/>
                    </a:lnTo>
                    <a:lnTo>
                      <a:pt x="175" y="236"/>
                    </a:lnTo>
                    <a:lnTo>
                      <a:pt x="171" y="232"/>
                    </a:lnTo>
                    <a:lnTo>
                      <a:pt x="164" y="229"/>
                    </a:lnTo>
                    <a:lnTo>
                      <a:pt x="162" y="230"/>
                    </a:lnTo>
                    <a:lnTo>
                      <a:pt x="160" y="231"/>
                    </a:lnTo>
                    <a:lnTo>
                      <a:pt x="158" y="231"/>
                    </a:lnTo>
                    <a:lnTo>
                      <a:pt x="157" y="230"/>
                    </a:lnTo>
                    <a:lnTo>
                      <a:pt x="158" y="228"/>
                    </a:lnTo>
                    <a:lnTo>
                      <a:pt x="160" y="228"/>
                    </a:lnTo>
                    <a:lnTo>
                      <a:pt x="159" y="224"/>
                    </a:lnTo>
                    <a:lnTo>
                      <a:pt x="151" y="214"/>
                    </a:lnTo>
                    <a:lnTo>
                      <a:pt x="146" y="211"/>
                    </a:lnTo>
                    <a:lnTo>
                      <a:pt x="145" y="209"/>
                    </a:lnTo>
                    <a:lnTo>
                      <a:pt x="144" y="207"/>
                    </a:lnTo>
                    <a:lnTo>
                      <a:pt x="143" y="205"/>
                    </a:lnTo>
                    <a:lnTo>
                      <a:pt x="141" y="204"/>
                    </a:lnTo>
                    <a:lnTo>
                      <a:pt x="139" y="204"/>
                    </a:lnTo>
                    <a:lnTo>
                      <a:pt x="136" y="203"/>
                    </a:lnTo>
                    <a:lnTo>
                      <a:pt x="136" y="199"/>
                    </a:lnTo>
                    <a:lnTo>
                      <a:pt x="137" y="195"/>
                    </a:lnTo>
                    <a:lnTo>
                      <a:pt x="136" y="192"/>
                    </a:lnTo>
                    <a:lnTo>
                      <a:pt x="134" y="184"/>
                    </a:lnTo>
                    <a:lnTo>
                      <a:pt x="129" y="177"/>
                    </a:lnTo>
                    <a:lnTo>
                      <a:pt x="127" y="161"/>
                    </a:lnTo>
                    <a:lnTo>
                      <a:pt x="125" y="156"/>
                    </a:lnTo>
                    <a:lnTo>
                      <a:pt x="120" y="153"/>
                    </a:lnTo>
                    <a:lnTo>
                      <a:pt x="109" y="149"/>
                    </a:lnTo>
                    <a:lnTo>
                      <a:pt x="93" y="138"/>
                    </a:lnTo>
                    <a:lnTo>
                      <a:pt x="90" y="138"/>
                    </a:lnTo>
                    <a:lnTo>
                      <a:pt x="81" y="134"/>
                    </a:lnTo>
                    <a:lnTo>
                      <a:pt x="75" y="133"/>
                    </a:lnTo>
                    <a:lnTo>
                      <a:pt x="67" y="137"/>
                    </a:lnTo>
                    <a:lnTo>
                      <a:pt x="58" y="147"/>
                    </a:lnTo>
                    <a:lnTo>
                      <a:pt x="51" y="158"/>
                    </a:lnTo>
                    <a:lnTo>
                      <a:pt x="48" y="160"/>
                    </a:lnTo>
                    <a:lnTo>
                      <a:pt x="39" y="163"/>
                    </a:lnTo>
                    <a:lnTo>
                      <a:pt x="30" y="165"/>
                    </a:lnTo>
                    <a:lnTo>
                      <a:pt x="30" y="162"/>
                    </a:lnTo>
                    <a:lnTo>
                      <a:pt x="30" y="160"/>
                    </a:lnTo>
                    <a:lnTo>
                      <a:pt x="31" y="158"/>
                    </a:lnTo>
                    <a:lnTo>
                      <a:pt x="33" y="155"/>
                    </a:lnTo>
                    <a:lnTo>
                      <a:pt x="36" y="152"/>
                    </a:lnTo>
                    <a:lnTo>
                      <a:pt x="37" y="150"/>
                    </a:lnTo>
                    <a:lnTo>
                      <a:pt x="36" y="148"/>
                    </a:lnTo>
                    <a:lnTo>
                      <a:pt x="35" y="146"/>
                    </a:lnTo>
                    <a:lnTo>
                      <a:pt x="34" y="145"/>
                    </a:lnTo>
                    <a:lnTo>
                      <a:pt x="26" y="147"/>
                    </a:lnTo>
                    <a:lnTo>
                      <a:pt x="24" y="147"/>
                    </a:lnTo>
                    <a:lnTo>
                      <a:pt x="18" y="144"/>
                    </a:lnTo>
                    <a:lnTo>
                      <a:pt x="12" y="140"/>
                    </a:lnTo>
                    <a:lnTo>
                      <a:pt x="9" y="137"/>
                    </a:lnTo>
                    <a:lnTo>
                      <a:pt x="8" y="134"/>
                    </a:lnTo>
                    <a:lnTo>
                      <a:pt x="9" y="133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10" y="123"/>
                    </a:lnTo>
                    <a:lnTo>
                      <a:pt x="11" y="120"/>
                    </a:lnTo>
                    <a:lnTo>
                      <a:pt x="13" y="120"/>
                    </a:lnTo>
                    <a:lnTo>
                      <a:pt x="14" y="119"/>
                    </a:lnTo>
                    <a:lnTo>
                      <a:pt x="13" y="113"/>
                    </a:lnTo>
                    <a:lnTo>
                      <a:pt x="12" y="112"/>
                    </a:lnTo>
                    <a:lnTo>
                      <a:pt x="11" y="112"/>
                    </a:lnTo>
                    <a:lnTo>
                      <a:pt x="9" y="111"/>
                    </a:lnTo>
                    <a:lnTo>
                      <a:pt x="6" y="110"/>
                    </a:lnTo>
                    <a:lnTo>
                      <a:pt x="4" y="108"/>
                    </a:lnTo>
                    <a:lnTo>
                      <a:pt x="3" y="106"/>
                    </a:lnTo>
                    <a:lnTo>
                      <a:pt x="2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2" y="97"/>
                    </a:lnTo>
                    <a:lnTo>
                      <a:pt x="5" y="97"/>
                    </a:lnTo>
                    <a:lnTo>
                      <a:pt x="7" y="98"/>
                    </a:lnTo>
                    <a:lnTo>
                      <a:pt x="12" y="94"/>
                    </a:lnTo>
                    <a:lnTo>
                      <a:pt x="14" y="94"/>
                    </a:lnTo>
                    <a:lnTo>
                      <a:pt x="16" y="93"/>
                    </a:lnTo>
                    <a:lnTo>
                      <a:pt x="17" y="87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3" y="80"/>
                    </a:lnTo>
                    <a:lnTo>
                      <a:pt x="11" y="76"/>
                    </a:lnTo>
                    <a:lnTo>
                      <a:pt x="9" y="71"/>
                    </a:lnTo>
                    <a:lnTo>
                      <a:pt x="6" y="69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6" y="64"/>
                    </a:lnTo>
                    <a:lnTo>
                      <a:pt x="11" y="61"/>
                    </a:lnTo>
                    <a:lnTo>
                      <a:pt x="14" y="58"/>
                    </a:lnTo>
                    <a:lnTo>
                      <a:pt x="15" y="60"/>
                    </a:lnTo>
                    <a:lnTo>
                      <a:pt x="17" y="61"/>
                    </a:lnTo>
                    <a:lnTo>
                      <a:pt x="24" y="59"/>
                    </a:lnTo>
                    <a:lnTo>
                      <a:pt x="29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0" y="59"/>
                    </a:lnTo>
                    <a:lnTo>
                      <a:pt x="43" y="57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61" y="32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3" y="34"/>
                    </a:lnTo>
                    <a:lnTo>
                      <a:pt x="63" y="40"/>
                    </a:lnTo>
                    <a:lnTo>
                      <a:pt x="64" y="42"/>
                    </a:lnTo>
                    <a:lnTo>
                      <a:pt x="68" y="47"/>
                    </a:lnTo>
                    <a:lnTo>
                      <a:pt x="70" y="49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5" y="55"/>
                    </a:lnTo>
                    <a:lnTo>
                      <a:pt x="79" y="59"/>
                    </a:lnTo>
                    <a:lnTo>
                      <a:pt x="80" y="62"/>
                    </a:lnTo>
                    <a:lnTo>
                      <a:pt x="81" y="63"/>
                    </a:lnTo>
                    <a:lnTo>
                      <a:pt x="84" y="62"/>
                    </a:lnTo>
                    <a:lnTo>
                      <a:pt x="85" y="61"/>
                    </a:lnTo>
                    <a:lnTo>
                      <a:pt x="84" y="58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4" y="52"/>
                    </a:lnTo>
                    <a:lnTo>
                      <a:pt x="85" y="50"/>
                    </a:lnTo>
                    <a:lnTo>
                      <a:pt x="90" y="44"/>
                    </a:lnTo>
                    <a:lnTo>
                      <a:pt x="92" y="40"/>
                    </a:lnTo>
                    <a:lnTo>
                      <a:pt x="92" y="35"/>
                    </a:lnTo>
                    <a:lnTo>
                      <a:pt x="92" y="31"/>
                    </a:lnTo>
                    <a:lnTo>
                      <a:pt x="94" y="30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98" y="33"/>
                    </a:lnTo>
                    <a:lnTo>
                      <a:pt x="100" y="37"/>
                    </a:lnTo>
                    <a:lnTo>
                      <a:pt x="102" y="39"/>
                    </a:lnTo>
                    <a:lnTo>
                      <a:pt x="103" y="40"/>
                    </a:lnTo>
                    <a:lnTo>
                      <a:pt x="105" y="40"/>
                    </a:lnTo>
                    <a:lnTo>
                      <a:pt x="111" y="37"/>
                    </a:lnTo>
                    <a:lnTo>
                      <a:pt x="114" y="36"/>
                    </a:lnTo>
                    <a:lnTo>
                      <a:pt x="116" y="36"/>
                    </a:lnTo>
                    <a:lnTo>
                      <a:pt x="117" y="38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3" y="42"/>
                    </a:lnTo>
                    <a:lnTo>
                      <a:pt x="123" y="40"/>
                    </a:lnTo>
                    <a:lnTo>
                      <a:pt x="122" y="36"/>
                    </a:lnTo>
                    <a:lnTo>
                      <a:pt x="121" y="33"/>
                    </a:lnTo>
                    <a:lnTo>
                      <a:pt x="120" y="32"/>
                    </a:lnTo>
                    <a:lnTo>
                      <a:pt x="119" y="30"/>
                    </a:lnTo>
                    <a:lnTo>
                      <a:pt x="120" y="27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3"/>
                    </a:lnTo>
                    <a:lnTo>
                      <a:pt x="128" y="26"/>
                    </a:lnTo>
                    <a:lnTo>
                      <a:pt x="131" y="27"/>
                    </a:lnTo>
                    <a:lnTo>
                      <a:pt x="133" y="27"/>
                    </a:lnTo>
                    <a:lnTo>
                      <a:pt x="134" y="25"/>
                    </a:lnTo>
                    <a:lnTo>
                      <a:pt x="133" y="23"/>
                    </a:lnTo>
                    <a:lnTo>
                      <a:pt x="132" y="21"/>
                    </a:lnTo>
                    <a:lnTo>
                      <a:pt x="132" y="18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8" y="11"/>
                    </a:lnTo>
                    <a:lnTo>
                      <a:pt x="142" y="12"/>
                    </a:lnTo>
                    <a:lnTo>
                      <a:pt x="145" y="15"/>
                    </a:lnTo>
                    <a:lnTo>
                      <a:pt x="147" y="15"/>
                    </a:lnTo>
                    <a:lnTo>
                      <a:pt x="151" y="16"/>
                    </a:lnTo>
                    <a:lnTo>
                      <a:pt x="153" y="15"/>
                    </a:lnTo>
                    <a:lnTo>
                      <a:pt x="154" y="14"/>
                    </a:lnTo>
                    <a:lnTo>
                      <a:pt x="155" y="11"/>
                    </a:lnTo>
                    <a:lnTo>
                      <a:pt x="158" y="7"/>
                    </a:lnTo>
                    <a:lnTo>
                      <a:pt x="162" y="5"/>
                    </a:lnTo>
                    <a:lnTo>
                      <a:pt x="168" y="5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8" y="5"/>
                    </a:lnTo>
                    <a:lnTo>
                      <a:pt x="180" y="5"/>
                    </a:lnTo>
                    <a:lnTo>
                      <a:pt x="187" y="2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5" y="1"/>
                    </a:lnTo>
                    <a:lnTo>
                      <a:pt x="194" y="3"/>
                    </a:lnTo>
                    <a:lnTo>
                      <a:pt x="193" y="5"/>
                    </a:lnTo>
                    <a:lnTo>
                      <a:pt x="194" y="7"/>
                    </a:lnTo>
                    <a:lnTo>
                      <a:pt x="198" y="12"/>
                    </a:lnTo>
                    <a:lnTo>
                      <a:pt x="200" y="16"/>
                    </a:lnTo>
                    <a:lnTo>
                      <a:pt x="202" y="19"/>
                    </a:lnTo>
                    <a:lnTo>
                      <a:pt x="205" y="21"/>
                    </a:lnTo>
                    <a:lnTo>
                      <a:pt x="209" y="22"/>
                    </a:lnTo>
                    <a:lnTo>
                      <a:pt x="213" y="22"/>
                    </a:lnTo>
                    <a:lnTo>
                      <a:pt x="216" y="23"/>
                    </a:lnTo>
                    <a:lnTo>
                      <a:pt x="229" y="26"/>
                    </a:lnTo>
                    <a:lnTo>
                      <a:pt x="236" y="27"/>
                    </a:lnTo>
                    <a:lnTo>
                      <a:pt x="240" y="27"/>
                    </a:lnTo>
                    <a:lnTo>
                      <a:pt x="248" y="28"/>
                    </a:lnTo>
                    <a:close/>
                    <a:moveTo>
                      <a:pt x="205" y="158"/>
                    </a:moveTo>
                    <a:lnTo>
                      <a:pt x="206" y="156"/>
                    </a:lnTo>
                    <a:lnTo>
                      <a:pt x="206" y="154"/>
                    </a:lnTo>
                    <a:lnTo>
                      <a:pt x="204" y="154"/>
                    </a:lnTo>
                    <a:lnTo>
                      <a:pt x="202" y="157"/>
                    </a:lnTo>
                    <a:lnTo>
                      <a:pt x="203" y="159"/>
                    </a:lnTo>
                    <a:lnTo>
                      <a:pt x="205" y="158"/>
                    </a:lnTo>
                    <a:close/>
                    <a:moveTo>
                      <a:pt x="204" y="254"/>
                    </a:moveTo>
                    <a:lnTo>
                      <a:pt x="204" y="254"/>
                    </a:lnTo>
                    <a:lnTo>
                      <a:pt x="203" y="254"/>
                    </a:lnTo>
                    <a:lnTo>
                      <a:pt x="203" y="254"/>
                    </a:lnTo>
                    <a:lnTo>
                      <a:pt x="203" y="254"/>
                    </a:lnTo>
                    <a:lnTo>
                      <a:pt x="204" y="254"/>
                    </a:lnTo>
                    <a:close/>
                    <a:moveTo>
                      <a:pt x="132" y="208"/>
                    </a:moveTo>
                    <a:lnTo>
                      <a:pt x="133" y="210"/>
                    </a:lnTo>
                    <a:lnTo>
                      <a:pt x="133" y="211"/>
                    </a:lnTo>
                    <a:lnTo>
                      <a:pt x="132" y="213"/>
                    </a:lnTo>
                    <a:lnTo>
                      <a:pt x="133" y="215"/>
                    </a:lnTo>
                    <a:lnTo>
                      <a:pt x="130" y="213"/>
                    </a:lnTo>
                    <a:lnTo>
                      <a:pt x="125" y="214"/>
                    </a:lnTo>
                    <a:lnTo>
                      <a:pt x="123" y="214"/>
                    </a:lnTo>
                    <a:lnTo>
                      <a:pt x="122" y="212"/>
                    </a:lnTo>
                    <a:lnTo>
                      <a:pt x="122" y="211"/>
                    </a:lnTo>
                    <a:lnTo>
                      <a:pt x="127" y="210"/>
                    </a:lnTo>
                    <a:lnTo>
                      <a:pt x="128" y="210"/>
                    </a:lnTo>
                    <a:lnTo>
                      <a:pt x="131" y="210"/>
                    </a:lnTo>
                    <a:lnTo>
                      <a:pt x="132" y="208"/>
                    </a:lnTo>
                    <a:close/>
                    <a:moveTo>
                      <a:pt x="105" y="301"/>
                    </a:moveTo>
                    <a:lnTo>
                      <a:pt x="107" y="304"/>
                    </a:lnTo>
                    <a:lnTo>
                      <a:pt x="111" y="316"/>
                    </a:lnTo>
                    <a:lnTo>
                      <a:pt x="111" y="319"/>
                    </a:lnTo>
                    <a:lnTo>
                      <a:pt x="110" y="322"/>
                    </a:lnTo>
                    <a:lnTo>
                      <a:pt x="109" y="323"/>
                    </a:lnTo>
                    <a:lnTo>
                      <a:pt x="105" y="329"/>
                    </a:lnTo>
                    <a:lnTo>
                      <a:pt x="106" y="334"/>
                    </a:lnTo>
                    <a:lnTo>
                      <a:pt x="107" y="338"/>
                    </a:lnTo>
                    <a:lnTo>
                      <a:pt x="108" y="341"/>
                    </a:lnTo>
                    <a:lnTo>
                      <a:pt x="107" y="345"/>
                    </a:lnTo>
                    <a:lnTo>
                      <a:pt x="105" y="371"/>
                    </a:lnTo>
                    <a:lnTo>
                      <a:pt x="103" y="376"/>
                    </a:lnTo>
                    <a:lnTo>
                      <a:pt x="103" y="380"/>
                    </a:lnTo>
                    <a:lnTo>
                      <a:pt x="100" y="381"/>
                    </a:lnTo>
                    <a:lnTo>
                      <a:pt x="97" y="379"/>
                    </a:lnTo>
                    <a:lnTo>
                      <a:pt x="92" y="377"/>
                    </a:lnTo>
                    <a:lnTo>
                      <a:pt x="90" y="377"/>
                    </a:lnTo>
                    <a:lnTo>
                      <a:pt x="88" y="378"/>
                    </a:lnTo>
                    <a:lnTo>
                      <a:pt x="86" y="377"/>
                    </a:lnTo>
                    <a:lnTo>
                      <a:pt x="85" y="376"/>
                    </a:lnTo>
                    <a:lnTo>
                      <a:pt x="84" y="385"/>
                    </a:lnTo>
                    <a:lnTo>
                      <a:pt x="82" y="389"/>
                    </a:lnTo>
                    <a:lnTo>
                      <a:pt x="79" y="391"/>
                    </a:lnTo>
                    <a:lnTo>
                      <a:pt x="76" y="391"/>
                    </a:lnTo>
                    <a:lnTo>
                      <a:pt x="73" y="390"/>
                    </a:lnTo>
                    <a:lnTo>
                      <a:pt x="71" y="390"/>
                    </a:lnTo>
                    <a:lnTo>
                      <a:pt x="69" y="389"/>
                    </a:lnTo>
                    <a:lnTo>
                      <a:pt x="67" y="386"/>
                    </a:lnTo>
                    <a:lnTo>
                      <a:pt x="65" y="382"/>
                    </a:lnTo>
                    <a:lnTo>
                      <a:pt x="62" y="378"/>
                    </a:lnTo>
                    <a:lnTo>
                      <a:pt x="62" y="374"/>
                    </a:lnTo>
                    <a:lnTo>
                      <a:pt x="62" y="365"/>
                    </a:lnTo>
                    <a:lnTo>
                      <a:pt x="63" y="363"/>
                    </a:lnTo>
                    <a:lnTo>
                      <a:pt x="64" y="362"/>
                    </a:lnTo>
                    <a:lnTo>
                      <a:pt x="64" y="358"/>
                    </a:lnTo>
                    <a:lnTo>
                      <a:pt x="64" y="354"/>
                    </a:lnTo>
                    <a:lnTo>
                      <a:pt x="64" y="353"/>
                    </a:lnTo>
                    <a:lnTo>
                      <a:pt x="66" y="354"/>
                    </a:lnTo>
                    <a:lnTo>
                      <a:pt x="67" y="354"/>
                    </a:lnTo>
                    <a:lnTo>
                      <a:pt x="67" y="352"/>
                    </a:lnTo>
                    <a:lnTo>
                      <a:pt x="67" y="349"/>
                    </a:lnTo>
                    <a:lnTo>
                      <a:pt x="65" y="346"/>
                    </a:lnTo>
                    <a:lnTo>
                      <a:pt x="62" y="345"/>
                    </a:lnTo>
                    <a:lnTo>
                      <a:pt x="62" y="343"/>
                    </a:lnTo>
                    <a:lnTo>
                      <a:pt x="62" y="340"/>
                    </a:lnTo>
                    <a:lnTo>
                      <a:pt x="64" y="338"/>
                    </a:lnTo>
                    <a:lnTo>
                      <a:pt x="64" y="336"/>
                    </a:lnTo>
                    <a:lnTo>
                      <a:pt x="64" y="328"/>
                    </a:lnTo>
                    <a:lnTo>
                      <a:pt x="62" y="326"/>
                    </a:lnTo>
                    <a:lnTo>
                      <a:pt x="61" y="321"/>
                    </a:lnTo>
                    <a:lnTo>
                      <a:pt x="60" y="319"/>
                    </a:lnTo>
                    <a:lnTo>
                      <a:pt x="58" y="316"/>
                    </a:lnTo>
                    <a:lnTo>
                      <a:pt x="56" y="314"/>
                    </a:lnTo>
                    <a:lnTo>
                      <a:pt x="54" y="312"/>
                    </a:lnTo>
                    <a:lnTo>
                      <a:pt x="54" y="306"/>
                    </a:lnTo>
                    <a:lnTo>
                      <a:pt x="55" y="302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9" y="302"/>
                    </a:lnTo>
                    <a:lnTo>
                      <a:pt x="61" y="303"/>
                    </a:lnTo>
                    <a:lnTo>
                      <a:pt x="64" y="303"/>
                    </a:lnTo>
                    <a:lnTo>
                      <a:pt x="68" y="303"/>
                    </a:lnTo>
                    <a:lnTo>
                      <a:pt x="72" y="301"/>
                    </a:lnTo>
                    <a:lnTo>
                      <a:pt x="77" y="298"/>
                    </a:lnTo>
                    <a:lnTo>
                      <a:pt x="83" y="291"/>
                    </a:lnTo>
                    <a:lnTo>
                      <a:pt x="87" y="289"/>
                    </a:lnTo>
                    <a:lnTo>
                      <a:pt x="89" y="287"/>
                    </a:lnTo>
                    <a:lnTo>
                      <a:pt x="89" y="284"/>
                    </a:lnTo>
                    <a:lnTo>
                      <a:pt x="91" y="284"/>
                    </a:lnTo>
                    <a:lnTo>
                      <a:pt x="93" y="286"/>
                    </a:lnTo>
                    <a:lnTo>
                      <a:pt x="95" y="287"/>
                    </a:lnTo>
                    <a:lnTo>
                      <a:pt x="99" y="289"/>
                    </a:lnTo>
                    <a:lnTo>
                      <a:pt x="100" y="291"/>
                    </a:lnTo>
                    <a:lnTo>
                      <a:pt x="102" y="293"/>
                    </a:lnTo>
                    <a:lnTo>
                      <a:pt x="103" y="294"/>
                    </a:lnTo>
                    <a:lnTo>
                      <a:pt x="104" y="295"/>
                    </a:lnTo>
                    <a:lnTo>
                      <a:pt x="105" y="295"/>
                    </a:lnTo>
                    <a:lnTo>
                      <a:pt x="104" y="296"/>
                    </a:lnTo>
                    <a:lnTo>
                      <a:pt x="102" y="299"/>
                    </a:lnTo>
                    <a:lnTo>
                      <a:pt x="103" y="300"/>
                    </a:lnTo>
                    <a:lnTo>
                      <a:pt x="105" y="301"/>
                    </a:lnTo>
                    <a:close/>
                    <a:moveTo>
                      <a:pt x="58" y="294"/>
                    </a:moveTo>
                    <a:lnTo>
                      <a:pt x="57" y="296"/>
                    </a:lnTo>
                    <a:lnTo>
                      <a:pt x="55" y="296"/>
                    </a:lnTo>
                    <a:lnTo>
                      <a:pt x="56" y="294"/>
                    </a:lnTo>
                    <a:lnTo>
                      <a:pt x="57" y="291"/>
                    </a:lnTo>
                    <a:lnTo>
                      <a:pt x="59" y="290"/>
                    </a:lnTo>
                    <a:lnTo>
                      <a:pt x="60" y="291"/>
                    </a:lnTo>
                    <a:lnTo>
                      <a:pt x="59" y="293"/>
                    </a:lnTo>
                    <a:lnTo>
                      <a:pt x="58" y="294"/>
                    </a:lnTo>
                    <a:close/>
                    <a:moveTo>
                      <a:pt x="256" y="309"/>
                    </a:moveTo>
                    <a:lnTo>
                      <a:pt x="255" y="310"/>
                    </a:lnTo>
                    <a:lnTo>
                      <a:pt x="254" y="309"/>
                    </a:lnTo>
                    <a:lnTo>
                      <a:pt x="253" y="309"/>
                    </a:lnTo>
                    <a:lnTo>
                      <a:pt x="254" y="307"/>
                    </a:lnTo>
                    <a:lnTo>
                      <a:pt x="257" y="308"/>
                    </a:lnTo>
                    <a:lnTo>
                      <a:pt x="257" y="309"/>
                    </a:lnTo>
                    <a:lnTo>
                      <a:pt x="256" y="309"/>
                    </a:lnTo>
                    <a:close/>
                    <a:moveTo>
                      <a:pt x="65" y="384"/>
                    </a:moveTo>
                    <a:lnTo>
                      <a:pt x="63" y="388"/>
                    </a:lnTo>
                    <a:lnTo>
                      <a:pt x="61" y="385"/>
                    </a:lnTo>
                    <a:lnTo>
                      <a:pt x="60" y="383"/>
                    </a:lnTo>
                    <a:lnTo>
                      <a:pt x="61" y="382"/>
                    </a:lnTo>
                    <a:lnTo>
                      <a:pt x="63" y="383"/>
                    </a:lnTo>
                    <a:lnTo>
                      <a:pt x="65" y="384"/>
                    </a:lnTo>
                    <a:close/>
                    <a:moveTo>
                      <a:pt x="314" y="422"/>
                    </a:moveTo>
                    <a:lnTo>
                      <a:pt x="311" y="427"/>
                    </a:lnTo>
                    <a:lnTo>
                      <a:pt x="310" y="429"/>
                    </a:lnTo>
                    <a:lnTo>
                      <a:pt x="302" y="441"/>
                    </a:lnTo>
                    <a:lnTo>
                      <a:pt x="301" y="444"/>
                    </a:lnTo>
                    <a:lnTo>
                      <a:pt x="300" y="447"/>
                    </a:lnTo>
                    <a:lnTo>
                      <a:pt x="299" y="450"/>
                    </a:lnTo>
                    <a:lnTo>
                      <a:pt x="298" y="452"/>
                    </a:lnTo>
                    <a:lnTo>
                      <a:pt x="297" y="456"/>
                    </a:lnTo>
                    <a:lnTo>
                      <a:pt x="297" y="459"/>
                    </a:lnTo>
                    <a:lnTo>
                      <a:pt x="298" y="461"/>
                    </a:lnTo>
                    <a:lnTo>
                      <a:pt x="299" y="462"/>
                    </a:lnTo>
                    <a:lnTo>
                      <a:pt x="300" y="463"/>
                    </a:lnTo>
                    <a:lnTo>
                      <a:pt x="301" y="465"/>
                    </a:lnTo>
                    <a:lnTo>
                      <a:pt x="300" y="467"/>
                    </a:lnTo>
                    <a:lnTo>
                      <a:pt x="302" y="470"/>
                    </a:lnTo>
                    <a:lnTo>
                      <a:pt x="304" y="471"/>
                    </a:lnTo>
                    <a:lnTo>
                      <a:pt x="304" y="473"/>
                    </a:lnTo>
                    <a:lnTo>
                      <a:pt x="304" y="475"/>
                    </a:lnTo>
                    <a:lnTo>
                      <a:pt x="300" y="479"/>
                    </a:lnTo>
                    <a:lnTo>
                      <a:pt x="298" y="480"/>
                    </a:lnTo>
                    <a:lnTo>
                      <a:pt x="297" y="483"/>
                    </a:lnTo>
                    <a:lnTo>
                      <a:pt x="297" y="485"/>
                    </a:lnTo>
                    <a:lnTo>
                      <a:pt x="297" y="487"/>
                    </a:lnTo>
                    <a:lnTo>
                      <a:pt x="297" y="489"/>
                    </a:lnTo>
                    <a:lnTo>
                      <a:pt x="294" y="489"/>
                    </a:lnTo>
                    <a:lnTo>
                      <a:pt x="290" y="488"/>
                    </a:lnTo>
                    <a:lnTo>
                      <a:pt x="286" y="488"/>
                    </a:lnTo>
                    <a:lnTo>
                      <a:pt x="280" y="486"/>
                    </a:lnTo>
                    <a:lnTo>
                      <a:pt x="278" y="485"/>
                    </a:lnTo>
                    <a:lnTo>
                      <a:pt x="276" y="484"/>
                    </a:lnTo>
                    <a:lnTo>
                      <a:pt x="271" y="477"/>
                    </a:lnTo>
                    <a:lnTo>
                      <a:pt x="267" y="474"/>
                    </a:lnTo>
                    <a:lnTo>
                      <a:pt x="263" y="471"/>
                    </a:lnTo>
                    <a:lnTo>
                      <a:pt x="259" y="471"/>
                    </a:lnTo>
                    <a:lnTo>
                      <a:pt x="255" y="471"/>
                    </a:lnTo>
                    <a:lnTo>
                      <a:pt x="251" y="470"/>
                    </a:lnTo>
                    <a:lnTo>
                      <a:pt x="244" y="464"/>
                    </a:lnTo>
                    <a:lnTo>
                      <a:pt x="236" y="460"/>
                    </a:lnTo>
                    <a:lnTo>
                      <a:pt x="233" y="458"/>
                    </a:lnTo>
                    <a:lnTo>
                      <a:pt x="231" y="456"/>
                    </a:lnTo>
                    <a:lnTo>
                      <a:pt x="229" y="455"/>
                    </a:lnTo>
                    <a:lnTo>
                      <a:pt x="225" y="453"/>
                    </a:lnTo>
                    <a:lnTo>
                      <a:pt x="221" y="451"/>
                    </a:lnTo>
                    <a:lnTo>
                      <a:pt x="219" y="450"/>
                    </a:lnTo>
                    <a:lnTo>
                      <a:pt x="215" y="451"/>
                    </a:lnTo>
                    <a:lnTo>
                      <a:pt x="213" y="451"/>
                    </a:lnTo>
                    <a:lnTo>
                      <a:pt x="211" y="450"/>
                    </a:lnTo>
                    <a:lnTo>
                      <a:pt x="207" y="446"/>
                    </a:lnTo>
                    <a:lnTo>
                      <a:pt x="204" y="442"/>
                    </a:lnTo>
                    <a:lnTo>
                      <a:pt x="203" y="440"/>
                    </a:lnTo>
                    <a:lnTo>
                      <a:pt x="205" y="434"/>
                    </a:lnTo>
                    <a:lnTo>
                      <a:pt x="207" y="429"/>
                    </a:lnTo>
                    <a:lnTo>
                      <a:pt x="209" y="428"/>
                    </a:lnTo>
                    <a:lnTo>
                      <a:pt x="212" y="427"/>
                    </a:lnTo>
                    <a:lnTo>
                      <a:pt x="213" y="425"/>
                    </a:lnTo>
                    <a:lnTo>
                      <a:pt x="214" y="423"/>
                    </a:lnTo>
                    <a:lnTo>
                      <a:pt x="218" y="429"/>
                    </a:lnTo>
                    <a:lnTo>
                      <a:pt x="220" y="430"/>
                    </a:lnTo>
                    <a:lnTo>
                      <a:pt x="222" y="430"/>
                    </a:lnTo>
                    <a:lnTo>
                      <a:pt x="225" y="428"/>
                    </a:lnTo>
                    <a:lnTo>
                      <a:pt x="225" y="426"/>
                    </a:lnTo>
                    <a:lnTo>
                      <a:pt x="229" y="423"/>
                    </a:lnTo>
                    <a:lnTo>
                      <a:pt x="233" y="423"/>
                    </a:lnTo>
                    <a:lnTo>
                      <a:pt x="236" y="424"/>
                    </a:lnTo>
                    <a:lnTo>
                      <a:pt x="237" y="426"/>
                    </a:lnTo>
                    <a:lnTo>
                      <a:pt x="238" y="427"/>
                    </a:lnTo>
                    <a:lnTo>
                      <a:pt x="241" y="427"/>
                    </a:lnTo>
                    <a:lnTo>
                      <a:pt x="247" y="432"/>
                    </a:lnTo>
                    <a:lnTo>
                      <a:pt x="249" y="432"/>
                    </a:lnTo>
                    <a:lnTo>
                      <a:pt x="251" y="432"/>
                    </a:lnTo>
                    <a:lnTo>
                      <a:pt x="256" y="431"/>
                    </a:lnTo>
                    <a:lnTo>
                      <a:pt x="260" y="430"/>
                    </a:lnTo>
                    <a:lnTo>
                      <a:pt x="268" y="431"/>
                    </a:lnTo>
                    <a:lnTo>
                      <a:pt x="273" y="430"/>
                    </a:lnTo>
                    <a:lnTo>
                      <a:pt x="276" y="430"/>
                    </a:lnTo>
                    <a:lnTo>
                      <a:pt x="281" y="428"/>
                    </a:lnTo>
                    <a:lnTo>
                      <a:pt x="284" y="425"/>
                    </a:lnTo>
                    <a:lnTo>
                      <a:pt x="286" y="424"/>
                    </a:lnTo>
                    <a:lnTo>
                      <a:pt x="288" y="424"/>
                    </a:lnTo>
                    <a:lnTo>
                      <a:pt x="293" y="424"/>
                    </a:lnTo>
                    <a:lnTo>
                      <a:pt x="298" y="425"/>
                    </a:lnTo>
                    <a:lnTo>
                      <a:pt x="300" y="424"/>
                    </a:lnTo>
                    <a:lnTo>
                      <a:pt x="301" y="422"/>
                    </a:lnTo>
                    <a:lnTo>
                      <a:pt x="303" y="421"/>
                    </a:lnTo>
                    <a:lnTo>
                      <a:pt x="305" y="422"/>
                    </a:lnTo>
                    <a:lnTo>
                      <a:pt x="311" y="419"/>
                    </a:lnTo>
                    <a:lnTo>
                      <a:pt x="313" y="418"/>
                    </a:lnTo>
                    <a:lnTo>
                      <a:pt x="316" y="420"/>
                    </a:lnTo>
                    <a:lnTo>
                      <a:pt x="314" y="422"/>
                    </a:lnTo>
                    <a:close/>
                    <a:moveTo>
                      <a:pt x="190" y="486"/>
                    </a:moveTo>
                    <a:lnTo>
                      <a:pt x="188" y="487"/>
                    </a:lnTo>
                    <a:lnTo>
                      <a:pt x="186" y="485"/>
                    </a:lnTo>
                    <a:lnTo>
                      <a:pt x="186" y="483"/>
                    </a:lnTo>
                    <a:lnTo>
                      <a:pt x="186" y="483"/>
                    </a:lnTo>
                    <a:lnTo>
                      <a:pt x="189" y="484"/>
                    </a:lnTo>
                    <a:lnTo>
                      <a:pt x="190" y="485"/>
                    </a:lnTo>
                    <a:lnTo>
                      <a:pt x="190" y="48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" name="Freeform 115">
                <a:extLst>
                  <a:ext uri="{FF2B5EF4-FFF2-40B4-BE49-F238E27FC236}">
                    <a16:creationId xmlns:a16="http://schemas.microsoft.com/office/drawing/2014/main" id="{063228C2-3824-67A7-525E-5064076DF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329"/>
                <a:ext cx="2" cy="2"/>
              </a:xfrm>
              <a:custGeom>
                <a:avLst/>
                <a:gdLst>
                  <a:gd name="T0" fmla="*/ 7 w 8"/>
                  <a:gd name="T1" fmla="*/ 2 h 5"/>
                  <a:gd name="T2" fmla="*/ 8 w 8"/>
                  <a:gd name="T3" fmla="*/ 5 h 5"/>
                  <a:gd name="T4" fmla="*/ 6 w 8"/>
                  <a:gd name="T5" fmla="*/ 5 h 5"/>
                  <a:gd name="T6" fmla="*/ 5 w 8"/>
                  <a:gd name="T7" fmla="*/ 4 h 5"/>
                  <a:gd name="T8" fmla="*/ 2 w 8"/>
                  <a:gd name="T9" fmla="*/ 4 h 5"/>
                  <a:gd name="T10" fmla="*/ 0 w 8"/>
                  <a:gd name="T11" fmla="*/ 5 h 5"/>
                  <a:gd name="T12" fmla="*/ 0 w 8"/>
                  <a:gd name="T13" fmla="*/ 0 h 5"/>
                  <a:gd name="T14" fmla="*/ 5 w 8"/>
                  <a:gd name="T15" fmla="*/ 1 h 5"/>
                  <a:gd name="T16" fmla="*/ 7 w 8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7" y="2"/>
                    </a:moveTo>
                    <a:lnTo>
                      <a:pt x="8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" name="Freeform 116">
                <a:extLst>
                  <a:ext uri="{FF2B5EF4-FFF2-40B4-BE49-F238E27FC236}">
                    <a16:creationId xmlns:a16="http://schemas.microsoft.com/office/drawing/2014/main" id="{1B744253-C22A-5666-3B1E-D53156848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2717"/>
                <a:ext cx="22" cy="9"/>
              </a:xfrm>
              <a:custGeom>
                <a:avLst/>
                <a:gdLst>
                  <a:gd name="T0" fmla="*/ 38 w 75"/>
                  <a:gd name="T1" fmla="*/ 3 h 30"/>
                  <a:gd name="T2" fmla="*/ 42 w 75"/>
                  <a:gd name="T3" fmla="*/ 4 h 30"/>
                  <a:gd name="T4" fmla="*/ 46 w 75"/>
                  <a:gd name="T5" fmla="*/ 5 h 30"/>
                  <a:gd name="T6" fmla="*/ 48 w 75"/>
                  <a:gd name="T7" fmla="*/ 5 h 30"/>
                  <a:gd name="T8" fmla="*/ 50 w 75"/>
                  <a:gd name="T9" fmla="*/ 5 h 30"/>
                  <a:gd name="T10" fmla="*/ 54 w 75"/>
                  <a:gd name="T11" fmla="*/ 8 h 30"/>
                  <a:gd name="T12" fmla="*/ 57 w 75"/>
                  <a:gd name="T13" fmla="*/ 10 h 30"/>
                  <a:gd name="T14" fmla="*/ 70 w 75"/>
                  <a:gd name="T15" fmla="*/ 14 h 30"/>
                  <a:gd name="T16" fmla="*/ 74 w 75"/>
                  <a:gd name="T17" fmla="*/ 21 h 30"/>
                  <a:gd name="T18" fmla="*/ 75 w 75"/>
                  <a:gd name="T19" fmla="*/ 23 h 30"/>
                  <a:gd name="T20" fmla="*/ 71 w 75"/>
                  <a:gd name="T21" fmla="*/ 24 h 30"/>
                  <a:gd name="T22" fmla="*/ 67 w 75"/>
                  <a:gd name="T23" fmla="*/ 24 h 30"/>
                  <a:gd name="T24" fmla="*/ 64 w 75"/>
                  <a:gd name="T25" fmla="*/ 24 h 30"/>
                  <a:gd name="T26" fmla="*/ 60 w 75"/>
                  <a:gd name="T27" fmla="*/ 23 h 30"/>
                  <a:gd name="T28" fmla="*/ 59 w 75"/>
                  <a:gd name="T29" fmla="*/ 22 h 30"/>
                  <a:gd name="T30" fmla="*/ 55 w 75"/>
                  <a:gd name="T31" fmla="*/ 22 h 30"/>
                  <a:gd name="T32" fmla="*/ 56 w 75"/>
                  <a:gd name="T33" fmla="*/ 21 h 30"/>
                  <a:gd name="T34" fmla="*/ 54 w 75"/>
                  <a:gd name="T35" fmla="*/ 20 h 30"/>
                  <a:gd name="T36" fmla="*/ 52 w 75"/>
                  <a:gd name="T37" fmla="*/ 21 h 30"/>
                  <a:gd name="T38" fmla="*/ 51 w 75"/>
                  <a:gd name="T39" fmla="*/ 23 h 30"/>
                  <a:gd name="T40" fmla="*/ 49 w 75"/>
                  <a:gd name="T41" fmla="*/ 25 h 30"/>
                  <a:gd name="T42" fmla="*/ 46 w 75"/>
                  <a:gd name="T43" fmla="*/ 25 h 30"/>
                  <a:gd name="T44" fmla="*/ 44 w 75"/>
                  <a:gd name="T45" fmla="*/ 23 h 30"/>
                  <a:gd name="T46" fmla="*/ 43 w 75"/>
                  <a:gd name="T47" fmla="*/ 24 h 30"/>
                  <a:gd name="T48" fmla="*/ 41 w 75"/>
                  <a:gd name="T49" fmla="*/ 25 h 30"/>
                  <a:gd name="T50" fmla="*/ 40 w 75"/>
                  <a:gd name="T51" fmla="*/ 30 h 30"/>
                  <a:gd name="T52" fmla="*/ 37 w 75"/>
                  <a:gd name="T53" fmla="*/ 28 h 30"/>
                  <a:gd name="T54" fmla="*/ 34 w 75"/>
                  <a:gd name="T55" fmla="*/ 26 h 30"/>
                  <a:gd name="T56" fmla="*/ 31 w 75"/>
                  <a:gd name="T57" fmla="*/ 25 h 30"/>
                  <a:gd name="T58" fmla="*/ 23 w 75"/>
                  <a:gd name="T59" fmla="*/ 25 h 30"/>
                  <a:gd name="T60" fmla="*/ 20 w 75"/>
                  <a:gd name="T61" fmla="*/ 24 h 30"/>
                  <a:gd name="T62" fmla="*/ 17 w 75"/>
                  <a:gd name="T63" fmla="*/ 20 h 30"/>
                  <a:gd name="T64" fmla="*/ 16 w 75"/>
                  <a:gd name="T65" fmla="*/ 19 h 30"/>
                  <a:gd name="T66" fmla="*/ 13 w 75"/>
                  <a:gd name="T67" fmla="*/ 18 h 30"/>
                  <a:gd name="T68" fmla="*/ 10 w 75"/>
                  <a:gd name="T69" fmla="*/ 13 h 30"/>
                  <a:gd name="T70" fmla="*/ 9 w 75"/>
                  <a:gd name="T71" fmla="*/ 13 h 30"/>
                  <a:gd name="T72" fmla="*/ 2 w 75"/>
                  <a:gd name="T73" fmla="*/ 12 h 30"/>
                  <a:gd name="T74" fmla="*/ 0 w 75"/>
                  <a:gd name="T75" fmla="*/ 9 h 30"/>
                  <a:gd name="T76" fmla="*/ 0 w 75"/>
                  <a:gd name="T77" fmla="*/ 7 h 30"/>
                  <a:gd name="T78" fmla="*/ 3 w 75"/>
                  <a:gd name="T79" fmla="*/ 4 h 30"/>
                  <a:gd name="T80" fmla="*/ 4 w 75"/>
                  <a:gd name="T81" fmla="*/ 3 h 30"/>
                  <a:gd name="T82" fmla="*/ 9 w 75"/>
                  <a:gd name="T83" fmla="*/ 3 h 30"/>
                  <a:gd name="T84" fmla="*/ 13 w 75"/>
                  <a:gd name="T85" fmla="*/ 2 h 30"/>
                  <a:gd name="T86" fmla="*/ 14 w 75"/>
                  <a:gd name="T87" fmla="*/ 1 h 30"/>
                  <a:gd name="T88" fmla="*/ 16 w 75"/>
                  <a:gd name="T89" fmla="*/ 0 h 30"/>
                  <a:gd name="T90" fmla="*/ 31 w 75"/>
                  <a:gd name="T91" fmla="*/ 2 h 30"/>
                  <a:gd name="T92" fmla="*/ 35 w 75"/>
                  <a:gd name="T93" fmla="*/ 2 h 30"/>
                  <a:gd name="T94" fmla="*/ 38 w 75"/>
                  <a:gd name="T9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5" h="30">
                    <a:moveTo>
                      <a:pt x="38" y="3"/>
                    </a:moveTo>
                    <a:lnTo>
                      <a:pt x="42" y="4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7" y="10"/>
                    </a:lnTo>
                    <a:lnTo>
                      <a:pt x="70" y="14"/>
                    </a:lnTo>
                    <a:lnTo>
                      <a:pt x="74" y="21"/>
                    </a:lnTo>
                    <a:lnTo>
                      <a:pt x="75" y="23"/>
                    </a:lnTo>
                    <a:lnTo>
                      <a:pt x="71" y="24"/>
                    </a:lnTo>
                    <a:lnTo>
                      <a:pt x="67" y="24"/>
                    </a:lnTo>
                    <a:lnTo>
                      <a:pt x="64" y="24"/>
                    </a:lnTo>
                    <a:lnTo>
                      <a:pt x="60" y="23"/>
                    </a:lnTo>
                    <a:lnTo>
                      <a:pt x="59" y="22"/>
                    </a:lnTo>
                    <a:lnTo>
                      <a:pt x="55" y="22"/>
                    </a:lnTo>
                    <a:lnTo>
                      <a:pt x="56" y="21"/>
                    </a:lnTo>
                    <a:lnTo>
                      <a:pt x="54" y="20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49" y="25"/>
                    </a:lnTo>
                    <a:lnTo>
                      <a:pt x="46" y="25"/>
                    </a:lnTo>
                    <a:lnTo>
                      <a:pt x="44" y="23"/>
                    </a:lnTo>
                    <a:lnTo>
                      <a:pt x="43" y="24"/>
                    </a:lnTo>
                    <a:lnTo>
                      <a:pt x="41" y="25"/>
                    </a:lnTo>
                    <a:lnTo>
                      <a:pt x="40" y="30"/>
                    </a:lnTo>
                    <a:lnTo>
                      <a:pt x="37" y="28"/>
                    </a:lnTo>
                    <a:lnTo>
                      <a:pt x="34" y="26"/>
                    </a:lnTo>
                    <a:lnTo>
                      <a:pt x="31" y="25"/>
                    </a:lnTo>
                    <a:lnTo>
                      <a:pt x="23" y="25"/>
                    </a:lnTo>
                    <a:lnTo>
                      <a:pt x="20" y="24"/>
                    </a:lnTo>
                    <a:lnTo>
                      <a:pt x="17" y="20"/>
                    </a:lnTo>
                    <a:lnTo>
                      <a:pt x="16" y="19"/>
                    </a:lnTo>
                    <a:lnTo>
                      <a:pt x="13" y="18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31" y="2"/>
                    </a:lnTo>
                    <a:lnTo>
                      <a:pt x="35" y="2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" name="Freeform 117">
                <a:extLst>
                  <a:ext uri="{FF2B5EF4-FFF2-40B4-BE49-F238E27FC236}">
                    <a16:creationId xmlns:a16="http://schemas.microsoft.com/office/drawing/2014/main" id="{20B2FCAA-DD4B-AD90-79F6-4FF0298CA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2548"/>
                <a:ext cx="44" cy="50"/>
              </a:xfrm>
              <a:custGeom>
                <a:avLst/>
                <a:gdLst>
                  <a:gd name="T0" fmla="*/ 142 w 153"/>
                  <a:gd name="T1" fmla="*/ 56 h 171"/>
                  <a:gd name="T2" fmla="*/ 134 w 153"/>
                  <a:gd name="T3" fmla="*/ 59 h 171"/>
                  <a:gd name="T4" fmla="*/ 111 w 153"/>
                  <a:gd name="T5" fmla="*/ 66 h 171"/>
                  <a:gd name="T6" fmla="*/ 89 w 153"/>
                  <a:gd name="T7" fmla="*/ 72 h 171"/>
                  <a:gd name="T8" fmla="*/ 71 w 153"/>
                  <a:gd name="T9" fmla="*/ 78 h 171"/>
                  <a:gd name="T10" fmla="*/ 84 w 153"/>
                  <a:gd name="T11" fmla="*/ 92 h 171"/>
                  <a:gd name="T12" fmla="*/ 95 w 153"/>
                  <a:gd name="T13" fmla="*/ 105 h 171"/>
                  <a:gd name="T14" fmla="*/ 107 w 153"/>
                  <a:gd name="T15" fmla="*/ 118 h 171"/>
                  <a:gd name="T16" fmla="*/ 96 w 153"/>
                  <a:gd name="T17" fmla="*/ 124 h 171"/>
                  <a:gd name="T18" fmla="*/ 94 w 153"/>
                  <a:gd name="T19" fmla="*/ 126 h 171"/>
                  <a:gd name="T20" fmla="*/ 89 w 153"/>
                  <a:gd name="T21" fmla="*/ 138 h 171"/>
                  <a:gd name="T22" fmla="*/ 79 w 153"/>
                  <a:gd name="T23" fmla="*/ 140 h 171"/>
                  <a:gd name="T24" fmla="*/ 64 w 153"/>
                  <a:gd name="T25" fmla="*/ 144 h 171"/>
                  <a:gd name="T26" fmla="*/ 58 w 153"/>
                  <a:gd name="T27" fmla="*/ 152 h 171"/>
                  <a:gd name="T28" fmla="*/ 47 w 153"/>
                  <a:gd name="T29" fmla="*/ 164 h 171"/>
                  <a:gd name="T30" fmla="*/ 38 w 153"/>
                  <a:gd name="T31" fmla="*/ 171 h 171"/>
                  <a:gd name="T32" fmla="*/ 23 w 153"/>
                  <a:gd name="T33" fmla="*/ 168 h 171"/>
                  <a:gd name="T34" fmla="*/ 8 w 153"/>
                  <a:gd name="T35" fmla="*/ 165 h 171"/>
                  <a:gd name="T36" fmla="*/ 1 w 153"/>
                  <a:gd name="T37" fmla="*/ 159 h 171"/>
                  <a:gd name="T38" fmla="*/ 3 w 153"/>
                  <a:gd name="T39" fmla="*/ 147 h 171"/>
                  <a:gd name="T40" fmla="*/ 4 w 153"/>
                  <a:gd name="T41" fmla="*/ 139 h 171"/>
                  <a:gd name="T42" fmla="*/ 7 w 153"/>
                  <a:gd name="T43" fmla="*/ 130 h 171"/>
                  <a:gd name="T44" fmla="*/ 7 w 153"/>
                  <a:gd name="T45" fmla="*/ 121 h 171"/>
                  <a:gd name="T46" fmla="*/ 10 w 153"/>
                  <a:gd name="T47" fmla="*/ 111 h 171"/>
                  <a:gd name="T48" fmla="*/ 13 w 153"/>
                  <a:gd name="T49" fmla="*/ 103 h 171"/>
                  <a:gd name="T50" fmla="*/ 17 w 153"/>
                  <a:gd name="T51" fmla="*/ 92 h 171"/>
                  <a:gd name="T52" fmla="*/ 16 w 153"/>
                  <a:gd name="T53" fmla="*/ 88 h 171"/>
                  <a:gd name="T54" fmla="*/ 17 w 153"/>
                  <a:gd name="T55" fmla="*/ 84 h 171"/>
                  <a:gd name="T56" fmla="*/ 18 w 153"/>
                  <a:gd name="T57" fmla="*/ 75 h 171"/>
                  <a:gd name="T58" fmla="*/ 22 w 153"/>
                  <a:gd name="T59" fmla="*/ 66 h 171"/>
                  <a:gd name="T60" fmla="*/ 21 w 153"/>
                  <a:gd name="T61" fmla="*/ 52 h 171"/>
                  <a:gd name="T62" fmla="*/ 21 w 153"/>
                  <a:gd name="T63" fmla="*/ 40 h 171"/>
                  <a:gd name="T64" fmla="*/ 22 w 153"/>
                  <a:gd name="T65" fmla="*/ 30 h 171"/>
                  <a:gd name="T66" fmla="*/ 23 w 153"/>
                  <a:gd name="T67" fmla="*/ 29 h 171"/>
                  <a:gd name="T68" fmla="*/ 30 w 153"/>
                  <a:gd name="T69" fmla="*/ 26 h 171"/>
                  <a:gd name="T70" fmla="*/ 36 w 153"/>
                  <a:gd name="T71" fmla="*/ 29 h 171"/>
                  <a:gd name="T72" fmla="*/ 45 w 153"/>
                  <a:gd name="T73" fmla="*/ 36 h 171"/>
                  <a:gd name="T74" fmla="*/ 50 w 153"/>
                  <a:gd name="T75" fmla="*/ 41 h 171"/>
                  <a:gd name="T76" fmla="*/ 66 w 153"/>
                  <a:gd name="T77" fmla="*/ 44 h 171"/>
                  <a:gd name="T78" fmla="*/ 83 w 153"/>
                  <a:gd name="T79" fmla="*/ 32 h 171"/>
                  <a:gd name="T80" fmla="*/ 99 w 153"/>
                  <a:gd name="T81" fmla="*/ 22 h 171"/>
                  <a:gd name="T82" fmla="*/ 116 w 153"/>
                  <a:gd name="T83" fmla="*/ 11 h 171"/>
                  <a:gd name="T84" fmla="*/ 134 w 153"/>
                  <a:gd name="T85" fmla="*/ 0 h 171"/>
                  <a:gd name="T86" fmla="*/ 139 w 153"/>
                  <a:gd name="T87" fmla="*/ 18 h 171"/>
                  <a:gd name="T88" fmla="*/ 144 w 153"/>
                  <a:gd name="T89" fmla="*/ 36 h 171"/>
                  <a:gd name="T90" fmla="*/ 144 w 153"/>
                  <a:gd name="T91" fmla="*/ 44 h 171"/>
                  <a:gd name="T92" fmla="*/ 151 w 153"/>
                  <a:gd name="T93" fmla="*/ 42 h 171"/>
                  <a:gd name="T94" fmla="*/ 147 w 153"/>
                  <a:gd name="T95" fmla="*/ 5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3" h="171">
                    <a:moveTo>
                      <a:pt x="147" y="52"/>
                    </a:moveTo>
                    <a:lnTo>
                      <a:pt x="142" y="56"/>
                    </a:lnTo>
                    <a:lnTo>
                      <a:pt x="141" y="57"/>
                    </a:lnTo>
                    <a:lnTo>
                      <a:pt x="134" y="59"/>
                    </a:lnTo>
                    <a:lnTo>
                      <a:pt x="120" y="63"/>
                    </a:lnTo>
                    <a:lnTo>
                      <a:pt x="111" y="66"/>
                    </a:lnTo>
                    <a:lnTo>
                      <a:pt x="99" y="69"/>
                    </a:lnTo>
                    <a:lnTo>
                      <a:pt x="89" y="72"/>
                    </a:lnTo>
                    <a:lnTo>
                      <a:pt x="80" y="75"/>
                    </a:lnTo>
                    <a:lnTo>
                      <a:pt x="71" y="78"/>
                    </a:lnTo>
                    <a:lnTo>
                      <a:pt x="76" y="83"/>
                    </a:lnTo>
                    <a:lnTo>
                      <a:pt x="84" y="92"/>
                    </a:lnTo>
                    <a:lnTo>
                      <a:pt x="89" y="97"/>
                    </a:lnTo>
                    <a:lnTo>
                      <a:pt x="95" y="105"/>
                    </a:lnTo>
                    <a:lnTo>
                      <a:pt x="101" y="111"/>
                    </a:lnTo>
                    <a:lnTo>
                      <a:pt x="107" y="118"/>
                    </a:lnTo>
                    <a:lnTo>
                      <a:pt x="102" y="120"/>
                    </a:lnTo>
                    <a:lnTo>
                      <a:pt x="96" y="124"/>
                    </a:lnTo>
                    <a:lnTo>
                      <a:pt x="95" y="125"/>
                    </a:lnTo>
                    <a:lnTo>
                      <a:pt x="94" y="126"/>
                    </a:lnTo>
                    <a:lnTo>
                      <a:pt x="92" y="132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79" y="140"/>
                    </a:lnTo>
                    <a:lnTo>
                      <a:pt x="70" y="142"/>
                    </a:lnTo>
                    <a:lnTo>
                      <a:pt x="64" y="144"/>
                    </a:lnTo>
                    <a:lnTo>
                      <a:pt x="62" y="145"/>
                    </a:lnTo>
                    <a:lnTo>
                      <a:pt x="58" y="152"/>
                    </a:lnTo>
                    <a:lnTo>
                      <a:pt x="54" y="158"/>
                    </a:lnTo>
                    <a:lnTo>
                      <a:pt x="47" y="164"/>
                    </a:lnTo>
                    <a:lnTo>
                      <a:pt x="40" y="170"/>
                    </a:lnTo>
                    <a:lnTo>
                      <a:pt x="38" y="171"/>
                    </a:lnTo>
                    <a:lnTo>
                      <a:pt x="32" y="170"/>
                    </a:lnTo>
                    <a:lnTo>
                      <a:pt x="23" y="168"/>
                    </a:lnTo>
                    <a:lnTo>
                      <a:pt x="14" y="166"/>
                    </a:lnTo>
                    <a:lnTo>
                      <a:pt x="8" y="165"/>
                    </a:lnTo>
                    <a:lnTo>
                      <a:pt x="0" y="164"/>
                    </a:lnTo>
                    <a:lnTo>
                      <a:pt x="1" y="159"/>
                    </a:lnTo>
                    <a:lnTo>
                      <a:pt x="1" y="156"/>
                    </a:lnTo>
                    <a:lnTo>
                      <a:pt x="3" y="147"/>
                    </a:lnTo>
                    <a:lnTo>
                      <a:pt x="4" y="142"/>
                    </a:lnTo>
                    <a:lnTo>
                      <a:pt x="4" y="139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7" y="123"/>
                    </a:lnTo>
                    <a:lnTo>
                      <a:pt x="7" y="121"/>
                    </a:lnTo>
                    <a:lnTo>
                      <a:pt x="8" y="117"/>
                    </a:lnTo>
                    <a:lnTo>
                      <a:pt x="10" y="111"/>
                    </a:lnTo>
                    <a:lnTo>
                      <a:pt x="12" y="106"/>
                    </a:lnTo>
                    <a:lnTo>
                      <a:pt x="13" y="103"/>
                    </a:lnTo>
                    <a:lnTo>
                      <a:pt x="15" y="98"/>
                    </a:lnTo>
                    <a:lnTo>
                      <a:pt x="17" y="92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8" y="78"/>
                    </a:lnTo>
                    <a:lnTo>
                      <a:pt x="18" y="75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1" y="57"/>
                    </a:lnTo>
                    <a:lnTo>
                      <a:pt x="21" y="52"/>
                    </a:lnTo>
                    <a:lnTo>
                      <a:pt x="22" y="47"/>
                    </a:lnTo>
                    <a:lnTo>
                      <a:pt x="21" y="40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8" y="27"/>
                    </a:lnTo>
                    <a:lnTo>
                      <a:pt x="30" y="26"/>
                    </a:lnTo>
                    <a:lnTo>
                      <a:pt x="33" y="27"/>
                    </a:lnTo>
                    <a:lnTo>
                      <a:pt x="36" y="29"/>
                    </a:lnTo>
                    <a:lnTo>
                      <a:pt x="39" y="35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50" y="41"/>
                    </a:lnTo>
                    <a:lnTo>
                      <a:pt x="54" y="42"/>
                    </a:lnTo>
                    <a:lnTo>
                      <a:pt x="66" y="44"/>
                    </a:lnTo>
                    <a:lnTo>
                      <a:pt x="75" y="37"/>
                    </a:lnTo>
                    <a:lnTo>
                      <a:pt x="83" y="32"/>
                    </a:lnTo>
                    <a:lnTo>
                      <a:pt x="92" y="26"/>
                    </a:lnTo>
                    <a:lnTo>
                      <a:pt x="99" y="22"/>
                    </a:lnTo>
                    <a:lnTo>
                      <a:pt x="109" y="16"/>
                    </a:lnTo>
                    <a:lnTo>
                      <a:pt x="116" y="11"/>
                    </a:lnTo>
                    <a:lnTo>
                      <a:pt x="125" y="5"/>
                    </a:lnTo>
                    <a:lnTo>
                      <a:pt x="134" y="0"/>
                    </a:lnTo>
                    <a:lnTo>
                      <a:pt x="137" y="9"/>
                    </a:lnTo>
                    <a:lnTo>
                      <a:pt x="139" y="18"/>
                    </a:lnTo>
                    <a:lnTo>
                      <a:pt x="142" y="27"/>
                    </a:lnTo>
                    <a:lnTo>
                      <a:pt x="144" y="36"/>
                    </a:lnTo>
                    <a:lnTo>
                      <a:pt x="142" y="37"/>
                    </a:lnTo>
                    <a:lnTo>
                      <a:pt x="144" y="44"/>
                    </a:lnTo>
                    <a:lnTo>
                      <a:pt x="147" y="43"/>
                    </a:lnTo>
                    <a:lnTo>
                      <a:pt x="151" y="42"/>
                    </a:lnTo>
                    <a:lnTo>
                      <a:pt x="153" y="47"/>
                    </a:lnTo>
                    <a:lnTo>
                      <a:pt x="147" y="5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" name="Freeform 118">
                <a:extLst>
                  <a:ext uri="{FF2B5EF4-FFF2-40B4-BE49-F238E27FC236}">
                    <a16:creationId xmlns:a16="http://schemas.microsoft.com/office/drawing/2014/main" id="{E5C6EADD-3218-EBF5-E09D-2B5A34983E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0" y="2386"/>
                <a:ext cx="228" cy="268"/>
              </a:xfrm>
              <a:custGeom>
                <a:avLst/>
                <a:gdLst>
                  <a:gd name="T0" fmla="*/ 753 w 777"/>
                  <a:gd name="T1" fmla="*/ 91 h 915"/>
                  <a:gd name="T2" fmla="*/ 749 w 777"/>
                  <a:gd name="T3" fmla="*/ 121 h 915"/>
                  <a:gd name="T4" fmla="*/ 674 w 777"/>
                  <a:gd name="T5" fmla="*/ 165 h 915"/>
                  <a:gd name="T6" fmla="*/ 591 w 777"/>
                  <a:gd name="T7" fmla="*/ 164 h 915"/>
                  <a:gd name="T8" fmla="*/ 576 w 777"/>
                  <a:gd name="T9" fmla="*/ 197 h 915"/>
                  <a:gd name="T10" fmla="*/ 580 w 777"/>
                  <a:gd name="T11" fmla="*/ 132 h 915"/>
                  <a:gd name="T12" fmla="*/ 622 w 777"/>
                  <a:gd name="T13" fmla="*/ 92 h 915"/>
                  <a:gd name="T14" fmla="*/ 641 w 777"/>
                  <a:gd name="T15" fmla="*/ 0 h 915"/>
                  <a:gd name="T16" fmla="*/ 610 w 777"/>
                  <a:gd name="T17" fmla="*/ 3 h 915"/>
                  <a:gd name="T18" fmla="*/ 557 w 777"/>
                  <a:gd name="T19" fmla="*/ 159 h 915"/>
                  <a:gd name="T20" fmla="*/ 642 w 777"/>
                  <a:gd name="T21" fmla="*/ 275 h 915"/>
                  <a:gd name="T22" fmla="*/ 624 w 777"/>
                  <a:gd name="T23" fmla="*/ 335 h 915"/>
                  <a:gd name="T24" fmla="*/ 594 w 777"/>
                  <a:gd name="T25" fmla="*/ 421 h 915"/>
                  <a:gd name="T26" fmla="*/ 575 w 777"/>
                  <a:gd name="T27" fmla="*/ 481 h 915"/>
                  <a:gd name="T28" fmla="*/ 565 w 777"/>
                  <a:gd name="T29" fmla="*/ 457 h 915"/>
                  <a:gd name="T30" fmla="*/ 542 w 777"/>
                  <a:gd name="T31" fmla="*/ 485 h 915"/>
                  <a:gd name="T32" fmla="*/ 511 w 777"/>
                  <a:gd name="T33" fmla="*/ 494 h 915"/>
                  <a:gd name="T34" fmla="*/ 465 w 777"/>
                  <a:gd name="T35" fmla="*/ 495 h 915"/>
                  <a:gd name="T36" fmla="*/ 460 w 777"/>
                  <a:gd name="T37" fmla="*/ 513 h 915"/>
                  <a:gd name="T38" fmla="*/ 411 w 777"/>
                  <a:gd name="T39" fmla="*/ 504 h 915"/>
                  <a:gd name="T40" fmla="*/ 347 w 777"/>
                  <a:gd name="T41" fmla="*/ 506 h 915"/>
                  <a:gd name="T42" fmla="*/ 283 w 777"/>
                  <a:gd name="T43" fmla="*/ 523 h 915"/>
                  <a:gd name="T44" fmla="*/ 278 w 777"/>
                  <a:gd name="T45" fmla="*/ 499 h 915"/>
                  <a:gd name="T46" fmla="*/ 353 w 777"/>
                  <a:gd name="T47" fmla="*/ 462 h 915"/>
                  <a:gd name="T48" fmla="*/ 433 w 777"/>
                  <a:gd name="T49" fmla="*/ 454 h 915"/>
                  <a:gd name="T50" fmla="*/ 473 w 777"/>
                  <a:gd name="T51" fmla="*/ 384 h 915"/>
                  <a:gd name="T52" fmla="*/ 514 w 777"/>
                  <a:gd name="T53" fmla="*/ 387 h 915"/>
                  <a:gd name="T54" fmla="*/ 570 w 777"/>
                  <a:gd name="T55" fmla="*/ 298 h 915"/>
                  <a:gd name="T56" fmla="*/ 573 w 777"/>
                  <a:gd name="T57" fmla="*/ 251 h 915"/>
                  <a:gd name="T58" fmla="*/ 590 w 777"/>
                  <a:gd name="T59" fmla="*/ 207 h 915"/>
                  <a:gd name="T60" fmla="*/ 612 w 777"/>
                  <a:gd name="T61" fmla="*/ 207 h 915"/>
                  <a:gd name="T62" fmla="*/ 511 w 777"/>
                  <a:gd name="T63" fmla="*/ 349 h 915"/>
                  <a:gd name="T64" fmla="*/ 553 w 777"/>
                  <a:gd name="T65" fmla="*/ 495 h 915"/>
                  <a:gd name="T66" fmla="*/ 203 w 777"/>
                  <a:gd name="T67" fmla="*/ 503 h 915"/>
                  <a:gd name="T68" fmla="*/ 371 w 777"/>
                  <a:gd name="T69" fmla="*/ 508 h 915"/>
                  <a:gd name="T70" fmla="*/ 371 w 777"/>
                  <a:gd name="T71" fmla="*/ 549 h 915"/>
                  <a:gd name="T72" fmla="*/ 314 w 777"/>
                  <a:gd name="T73" fmla="*/ 577 h 915"/>
                  <a:gd name="T74" fmla="*/ 296 w 777"/>
                  <a:gd name="T75" fmla="*/ 551 h 915"/>
                  <a:gd name="T76" fmla="*/ 347 w 777"/>
                  <a:gd name="T77" fmla="*/ 525 h 915"/>
                  <a:gd name="T78" fmla="*/ 312 w 777"/>
                  <a:gd name="T79" fmla="*/ 521 h 915"/>
                  <a:gd name="T80" fmla="*/ 301 w 777"/>
                  <a:gd name="T81" fmla="*/ 528 h 915"/>
                  <a:gd name="T82" fmla="*/ 290 w 777"/>
                  <a:gd name="T83" fmla="*/ 565 h 915"/>
                  <a:gd name="T84" fmla="*/ 259 w 777"/>
                  <a:gd name="T85" fmla="*/ 632 h 915"/>
                  <a:gd name="T86" fmla="*/ 247 w 777"/>
                  <a:gd name="T87" fmla="*/ 620 h 915"/>
                  <a:gd name="T88" fmla="*/ 231 w 777"/>
                  <a:gd name="T89" fmla="*/ 621 h 915"/>
                  <a:gd name="T90" fmla="*/ 232 w 777"/>
                  <a:gd name="T91" fmla="*/ 561 h 915"/>
                  <a:gd name="T92" fmla="*/ 220 w 777"/>
                  <a:gd name="T93" fmla="*/ 579 h 915"/>
                  <a:gd name="T94" fmla="*/ 207 w 777"/>
                  <a:gd name="T95" fmla="*/ 557 h 915"/>
                  <a:gd name="T96" fmla="*/ 245 w 777"/>
                  <a:gd name="T97" fmla="*/ 529 h 915"/>
                  <a:gd name="T98" fmla="*/ 201 w 777"/>
                  <a:gd name="T99" fmla="*/ 557 h 915"/>
                  <a:gd name="T100" fmla="*/ 567 w 777"/>
                  <a:gd name="T101" fmla="*/ 565 h 915"/>
                  <a:gd name="T102" fmla="*/ 176 w 777"/>
                  <a:gd name="T103" fmla="*/ 584 h 915"/>
                  <a:gd name="T104" fmla="*/ 232 w 777"/>
                  <a:gd name="T105" fmla="*/ 591 h 915"/>
                  <a:gd name="T106" fmla="*/ 257 w 777"/>
                  <a:gd name="T107" fmla="*/ 658 h 915"/>
                  <a:gd name="T108" fmla="*/ 192 w 777"/>
                  <a:gd name="T109" fmla="*/ 760 h 915"/>
                  <a:gd name="T110" fmla="*/ 203 w 777"/>
                  <a:gd name="T111" fmla="*/ 762 h 915"/>
                  <a:gd name="T112" fmla="*/ 157 w 777"/>
                  <a:gd name="T113" fmla="*/ 825 h 915"/>
                  <a:gd name="T114" fmla="*/ 144 w 777"/>
                  <a:gd name="T115" fmla="*/ 831 h 915"/>
                  <a:gd name="T116" fmla="*/ 649 w 777"/>
                  <a:gd name="T117" fmla="*/ 824 h 915"/>
                  <a:gd name="T118" fmla="*/ 14 w 777"/>
                  <a:gd name="T119" fmla="*/ 909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7" h="915">
                    <a:moveTo>
                      <a:pt x="707" y="69"/>
                    </a:moveTo>
                    <a:lnTo>
                      <a:pt x="711" y="69"/>
                    </a:lnTo>
                    <a:lnTo>
                      <a:pt x="713" y="69"/>
                    </a:lnTo>
                    <a:lnTo>
                      <a:pt x="716" y="70"/>
                    </a:lnTo>
                    <a:lnTo>
                      <a:pt x="730" y="77"/>
                    </a:lnTo>
                    <a:lnTo>
                      <a:pt x="734" y="78"/>
                    </a:lnTo>
                    <a:lnTo>
                      <a:pt x="738" y="78"/>
                    </a:lnTo>
                    <a:lnTo>
                      <a:pt x="741" y="77"/>
                    </a:lnTo>
                    <a:lnTo>
                      <a:pt x="743" y="75"/>
                    </a:lnTo>
                    <a:lnTo>
                      <a:pt x="752" y="66"/>
                    </a:lnTo>
                    <a:lnTo>
                      <a:pt x="760" y="58"/>
                    </a:lnTo>
                    <a:lnTo>
                      <a:pt x="761" y="59"/>
                    </a:lnTo>
                    <a:lnTo>
                      <a:pt x="761" y="61"/>
                    </a:lnTo>
                    <a:lnTo>
                      <a:pt x="760" y="63"/>
                    </a:lnTo>
                    <a:lnTo>
                      <a:pt x="757" y="71"/>
                    </a:lnTo>
                    <a:lnTo>
                      <a:pt x="752" y="81"/>
                    </a:lnTo>
                    <a:lnTo>
                      <a:pt x="751" y="86"/>
                    </a:lnTo>
                    <a:lnTo>
                      <a:pt x="753" y="91"/>
                    </a:lnTo>
                    <a:lnTo>
                      <a:pt x="755" y="95"/>
                    </a:lnTo>
                    <a:lnTo>
                      <a:pt x="758" y="101"/>
                    </a:lnTo>
                    <a:lnTo>
                      <a:pt x="760" y="108"/>
                    </a:lnTo>
                    <a:lnTo>
                      <a:pt x="763" y="109"/>
                    </a:lnTo>
                    <a:lnTo>
                      <a:pt x="765" y="109"/>
                    </a:lnTo>
                    <a:lnTo>
                      <a:pt x="768" y="107"/>
                    </a:lnTo>
                    <a:lnTo>
                      <a:pt x="772" y="104"/>
                    </a:lnTo>
                    <a:lnTo>
                      <a:pt x="774" y="104"/>
                    </a:lnTo>
                    <a:lnTo>
                      <a:pt x="777" y="104"/>
                    </a:lnTo>
                    <a:lnTo>
                      <a:pt x="773" y="106"/>
                    </a:lnTo>
                    <a:lnTo>
                      <a:pt x="770" y="109"/>
                    </a:lnTo>
                    <a:lnTo>
                      <a:pt x="767" y="113"/>
                    </a:lnTo>
                    <a:lnTo>
                      <a:pt x="766" y="114"/>
                    </a:lnTo>
                    <a:lnTo>
                      <a:pt x="762" y="114"/>
                    </a:lnTo>
                    <a:lnTo>
                      <a:pt x="760" y="114"/>
                    </a:lnTo>
                    <a:lnTo>
                      <a:pt x="756" y="116"/>
                    </a:lnTo>
                    <a:lnTo>
                      <a:pt x="752" y="118"/>
                    </a:lnTo>
                    <a:lnTo>
                      <a:pt x="749" y="121"/>
                    </a:lnTo>
                    <a:lnTo>
                      <a:pt x="745" y="123"/>
                    </a:lnTo>
                    <a:lnTo>
                      <a:pt x="741" y="123"/>
                    </a:lnTo>
                    <a:lnTo>
                      <a:pt x="735" y="125"/>
                    </a:lnTo>
                    <a:lnTo>
                      <a:pt x="731" y="125"/>
                    </a:lnTo>
                    <a:lnTo>
                      <a:pt x="723" y="123"/>
                    </a:lnTo>
                    <a:lnTo>
                      <a:pt x="720" y="124"/>
                    </a:lnTo>
                    <a:lnTo>
                      <a:pt x="712" y="128"/>
                    </a:lnTo>
                    <a:lnTo>
                      <a:pt x="705" y="135"/>
                    </a:lnTo>
                    <a:lnTo>
                      <a:pt x="698" y="142"/>
                    </a:lnTo>
                    <a:lnTo>
                      <a:pt x="693" y="150"/>
                    </a:lnTo>
                    <a:lnTo>
                      <a:pt x="691" y="155"/>
                    </a:lnTo>
                    <a:lnTo>
                      <a:pt x="689" y="160"/>
                    </a:lnTo>
                    <a:lnTo>
                      <a:pt x="689" y="163"/>
                    </a:lnTo>
                    <a:lnTo>
                      <a:pt x="689" y="166"/>
                    </a:lnTo>
                    <a:lnTo>
                      <a:pt x="688" y="168"/>
                    </a:lnTo>
                    <a:lnTo>
                      <a:pt x="686" y="170"/>
                    </a:lnTo>
                    <a:lnTo>
                      <a:pt x="682" y="169"/>
                    </a:lnTo>
                    <a:lnTo>
                      <a:pt x="674" y="165"/>
                    </a:lnTo>
                    <a:lnTo>
                      <a:pt x="661" y="158"/>
                    </a:lnTo>
                    <a:lnTo>
                      <a:pt x="646" y="148"/>
                    </a:lnTo>
                    <a:lnTo>
                      <a:pt x="637" y="143"/>
                    </a:lnTo>
                    <a:lnTo>
                      <a:pt x="622" y="144"/>
                    </a:lnTo>
                    <a:lnTo>
                      <a:pt x="607" y="154"/>
                    </a:lnTo>
                    <a:lnTo>
                      <a:pt x="606" y="153"/>
                    </a:lnTo>
                    <a:lnTo>
                      <a:pt x="600" y="147"/>
                    </a:lnTo>
                    <a:lnTo>
                      <a:pt x="597" y="144"/>
                    </a:lnTo>
                    <a:lnTo>
                      <a:pt x="594" y="143"/>
                    </a:lnTo>
                    <a:lnTo>
                      <a:pt x="592" y="143"/>
                    </a:lnTo>
                    <a:lnTo>
                      <a:pt x="589" y="144"/>
                    </a:lnTo>
                    <a:lnTo>
                      <a:pt x="586" y="147"/>
                    </a:lnTo>
                    <a:lnTo>
                      <a:pt x="585" y="150"/>
                    </a:lnTo>
                    <a:lnTo>
                      <a:pt x="584" y="152"/>
                    </a:lnTo>
                    <a:lnTo>
                      <a:pt x="584" y="154"/>
                    </a:lnTo>
                    <a:lnTo>
                      <a:pt x="584" y="156"/>
                    </a:lnTo>
                    <a:lnTo>
                      <a:pt x="587" y="161"/>
                    </a:lnTo>
                    <a:lnTo>
                      <a:pt x="591" y="164"/>
                    </a:lnTo>
                    <a:lnTo>
                      <a:pt x="593" y="165"/>
                    </a:lnTo>
                    <a:lnTo>
                      <a:pt x="597" y="164"/>
                    </a:lnTo>
                    <a:lnTo>
                      <a:pt x="598" y="165"/>
                    </a:lnTo>
                    <a:lnTo>
                      <a:pt x="605" y="171"/>
                    </a:lnTo>
                    <a:lnTo>
                      <a:pt x="611" y="177"/>
                    </a:lnTo>
                    <a:lnTo>
                      <a:pt x="613" y="179"/>
                    </a:lnTo>
                    <a:lnTo>
                      <a:pt x="610" y="181"/>
                    </a:lnTo>
                    <a:lnTo>
                      <a:pt x="608" y="182"/>
                    </a:lnTo>
                    <a:lnTo>
                      <a:pt x="604" y="182"/>
                    </a:lnTo>
                    <a:lnTo>
                      <a:pt x="601" y="181"/>
                    </a:lnTo>
                    <a:lnTo>
                      <a:pt x="596" y="179"/>
                    </a:lnTo>
                    <a:lnTo>
                      <a:pt x="593" y="181"/>
                    </a:lnTo>
                    <a:lnTo>
                      <a:pt x="590" y="186"/>
                    </a:lnTo>
                    <a:lnTo>
                      <a:pt x="588" y="190"/>
                    </a:lnTo>
                    <a:lnTo>
                      <a:pt x="586" y="193"/>
                    </a:lnTo>
                    <a:lnTo>
                      <a:pt x="582" y="196"/>
                    </a:lnTo>
                    <a:lnTo>
                      <a:pt x="578" y="197"/>
                    </a:lnTo>
                    <a:lnTo>
                      <a:pt x="576" y="197"/>
                    </a:lnTo>
                    <a:lnTo>
                      <a:pt x="574" y="195"/>
                    </a:lnTo>
                    <a:lnTo>
                      <a:pt x="573" y="193"/>
                    </a:lnTo>
                    <a:lnTo>
                      <a:pt x="572" y="190"/>
                    </a:lnTo>
                    <a:lnTo>
                      <a:pt x="573" y="184"/>
                    </a:lnTo>
                    <a:lnTo>
                      <a:pt x="575" y="179"/>
                    </a:lnTo>
                    <a:lnTo>
                      <a:pt x="576" y="174"/>
                    </a:lnTo>
                    <a:lnTo>
                      <a:pt x="575" y="167"/>
                    </a:lnTo>
                    <a:lnTo>
                      <a:pt x="573" y="165"/>
                    </a:lnTo>
                    <a:lnTo>
                      <a:pt x="569" y="161"/>
                    </a:lnTo>
                    <a:lnTo>
                      <a:pt x="567" y="157"/>
                    </a:lnTo>
                    <a:lnTo>
                      <a:pt x="566" y="152"/>
                    </a:lnTo>
                    <a:lnTo>
                      <a:pt x="567" y="149"/>
                    </a:lnTo>
                    <a:lnTo>
                      <a:pt x="568" y="143"/>
                    </a:lnTo>
                    <a:lnTo>
                      <a:pt x="569" y="139"/>
                    </a:lnTo>
                    <a:lnTo>
                      <a:pt x="571" y="138"/>
                    </a:lnTo>
                    <a:lnTo>
                      <a:pt x="573" y="138"/>
                    </a:lnTo>
                    <a:lnTo>
                      <a:pt x="577" y="135"/>
                    </a:lnTo>
                    <a:lnTo>
                      <a:pt x="580" y="132"/>
                    </a:lnTo>
                    <a:lnTo>
                      <a:pt x="584" y="129"/>
                    </a:lnTo>
                    <a:lnTo>
                      <a:pt x="588" y="125"/>
                    </a:lnTo>
                    <a:lnTo>
                      <a:pt x="590" y="120"/>
                    </a:lnTo>
                    <a:lnTo>
                      <a:pt x="586" y="115"/>
                    </a:lnTo>
                    <a:lnTo>
                      <a:pt x="586" y="111"/>
                    </a:lnTo>
                    <a:lnTo>
                      <a:pt x="586" y="108"/>
                    </a:lnTo>
                    <a:lnTo>
                      <a:pt x="590" y="107"/>
                    </a:lnTo>
                    <a:lnTo>
                      <a:pt x="593" y="108"/>
                    </a:lnTo>
                    <a:lnTo>
                      <a:pt x="600" y="112"/>
                    </a:lnTo>
                    <a:lnTo>
                      <a:pt x="601" y="113"/>
                    </a:lnTo>
                    <a:lnTo>
                      <a:pt x="606" y="113"/>
                    </a:lnTo>
                    <a:lnTo>
                      <a:pt x="612" y="114"/>
                    </a:lnTo>
                    <a:lnTo>
                      <a:pt x="616" y="114"/>
                    </a:lnTo>
                    <a:lnTo>
                      <a:pt x="618" y="113"/>
                    </a:lnTo>
                    <a:lnTo>
                      <a:pt x="621" y="109"/>
                    </a:lnTo>
                    <a:lnTo>
                      <a:pt x="622" y="104"/>
                    </a:lnTo>
                    <a:lnTo>
                      <a:pt x="622" y="98"/>
                    </a:lnTo>
                    <a:lnTo>
                      <a:pt x="622" y="92"/>
                    </a:lnTo>
                    <a:lnTo>
                      <a:pt x="623" y="87"/>
                    </a:lnTo>
                    <a:lnTo>
                      <a:pt x="629" y="78"/>
                    </a:lnTo>
                    <a:lnTo>
                      <a:pt x="630" y="74"/>
                    </a:lnTo>
                    <a:lnTo>
                      <a:pt x="631" y="62"/>
                    </a:lnTo>
                    <a:lnTo>
                      <a:pt x="633" y="56"/>
                    </a:lnTo>
                    <a:lnTo>
                      <a:pt x="634" y="51"/>
                    </a:lnTo>
                    <a:lnTo>
                      <a:pt x="635" y="39"/>
                    </a:lnTo>
                    <a:lnTo>
                      <a:pt x="633" y="28"/>
                    </a:lnTo>
                    <a:lnTo>
                      <a:pt x="631" y="23"/>
                    </a:lnTo>
                    <a:lnTo>
                      <a:pt x="628" y="18"/>
                    </a:lnTo>
                    <a:lnTo>
                      <a:pt x="628" y="13"/>
                    </a:lnTo>
                    <a:lnTo>
                      <a:pt x="631" y="8"/>
                    </a:lnTo>
                    <a:lnTo>
                      <a:pt x="631" y="7"/>
                    </a:lnTo>
                    <a:lnTo>
                      <a:pt x="631" y="6"/>
                    </a:lnTo>
                    <a:lnTo>
                      <a:pt x="635" y="5"/>
                    </a:lnTo>
                    <a:lnTo>
                      <a:pt x="637" y="4"/>
                    </a:lnTo>
                    <a:lnTo>
                      <a:pt x="638" y="1"/>
                    </a:lnTo>
                    <a:lnTo>
                      <a:pt x="641" y="0"/>
                    </a:lnTo>
                    <a:lnTo>
                      <a:pt x="642" y="1"/>
                    </a:lnTo>
                    <a:lnTo>
                      <a:pt x="643" y="4"/>
                    </a:lnTo>
                    <a:lnTo>
                      <a:pt x="649" y="9"/>
                    </a:lnTo>
                    <a:lnTo>
                      <a:pt x="657" y="19"/>
                    </a:lnTo>
                    <a:lnTo>
                      <a:pt x="667" y="34"/>
                    </a:lnTo>
                    <a:lnTo>
                      <a:pt x="674" y="42"/>
                    </a:lnTo>
                    <a:lnTo>
                      <a:pt x="680" y="48"/>
                    </a:lnTo>
                    <a:lnTo>
                      <a:pt x="688" y="55"/>
                    </a:lnTo>
                    <a:lnTo>
                      <a:pt x="696" y="61"/>
                    </a:lnTo>
                    <a:lnTo>
                      <a:pt x="701" y="64"/>
                    </a:lnTo>
                    <a:lnTo>
                      <a:pt x="704" y="68"/>
                    </a:lnTo>
                    <a:lnTo>
                      <a:pt x="707" y="69"/>
                    </a:lnTo>
                    <a:close/>
                    <a:moveTo>
                      <a:pt x="610" y="9"/>
                    </a:moveTo>
                    <a:lnTo>
                      <a:pt x="609" y="12"/>
                    </a:lnTo>
                    <a:lnTo>
                      <a:pt x="607" y="7"/>
                    </a:lnTo>
                    <a:lnTo>
                      <a:pt x="607" y="2"/>
                    </a:lnTo>
                    <a:lnTo>
                      <a:pt x="608" y="2"/>
                    </a:lnTo>
                    <a:lnTo>
                      <a:pt x="610" y="3"/>
                    </a:lnTo>
                    <a:lnTo>
                      <a:pt x="610" y="6"/>
                    </a:lnTo>
                    <a:lnTo>
                      <a:pt x="610" y="9"/>
                    </a:lnTo>
                    <a:close/>
                    <a:moveTo>
                      <a:pt x="618" y="20"/>
                    </a:moveTo>
                    <a:lnTo>
                      <a:pt x="616" y="20"/>
                    </a:lnTo>
                    <a:lnTo>
                      <a:pt x="613" y="18"/>
                    </a:lnTo>
                    <a:lnTo>
                      <a:pt x="612" y="15"/>
                    </a:lnTo>
                    <a:lnTo>
                      <a:pt x="614" y="13"/>
                    </a:lnTo>
                    <a:lnTo>
                      <a:pt x="616" y="14"/>
                    </a:lnTo>
                    <a:lnTo>
                      <a:pt x="618" y="17"/>
                    </a:lnTo>
                    <a:lnTo>
                      <a:pt x="619" y="18"/>
                    </a:lnTo>
                    <a:lnTo>
                      <a:pt x="618" y="20"/>
                    </a:lnTo>
                    <a:close/>
                    <a:moveTo>
                      <a:pt x="554" y="166"/>
                    </a:moveTo>
                    <a:lnTo>
                      <a:pt x="554" y="167"/>
                    </a:lnTo>
                    <a:lnTo>
                      <a:pt x="553" y="166"/>
                    </a:lnTo>
                    <a:lnTo>
                      <a:pt x="552" y="163"/>
                    </a:lnTo>
                    <a:lnTo>
                      <a:pt x="553" y="161"/>
                    </a:lnTo>
                    <a:lnTo>
                      <a:pt x="555" y="159"/>
                    </a:lnTo>
                    <a:lnTo>
                      <a:pt x="557" y="159"/>
                    </a:lnTo>
                    <a:lnTo>
                      <a:pt x="555" y="166"/>
                    </a:lnTo>
                    <a:lnTo>
                      <a:pt x="554" y="166"/>
                    </a:lnTo>
                    <a:close/>
                    <a:moveTo>
                      <a:pt x="616" y="199"/>
                    </a:moveTo>
                    <a:lnTo>
                      <a:pt x="617" y="200"/>
                    </a:lnTo>
                    <a:lnTo>
                      <a:pt x="624" y="198"/>
                    </a:lnTo>
                    <a:lnTo>
                      <a:pt x="622" y="205"/>
                    </a:lnTo>
                    <a:lnTo>
                      <a:pt x="622" y="212"/>
                    </a:lnTo>
                    <a:lnTo>
                      <a:pt x="622" y="224"/>
                    </a:lnTo>
                    <a:lnTo>
                      <a:pt x="623" y="230"/>
                    </a:lnTo>
                    <a:lnTo>
                      <a:pt x="624" y="235"/>
                    </a:lnTo>
                    <a:lnTo>
                      <a:pt x="627" y="238"/>
                    </a:lnTo>
                    <a:lnTo>
                      <a:pt x="630" y="241"/>
                    </a:lnTo>
                    <a:lnTo>
                      <a:pt x="636" y="249"/>
                    </a:lnTo>
                    <a:lnTo>
                      <a:pt x="638" y="260"/>
                    </a:lnTo>
                    <a:lnTo>
                      <a:pt x="640" y="265"/>
                    </a:lnTo>
                    <a:lnTo>
                      <a:pt x="642" y="270"/>
                    </a:lnTo>
                    <a:lnTo>
                      <a:pt x="642" y="272"/>
                    </a:lnTo>
                    <a:lnTo>
                      <a:pt x="642" y="275"/>
                    </a:lnTo>
                    <a:lnTo>
                      <a:pt x="642" y="278"/>
                    </a:lnTo>
                    <a:lnTo>
                      <a:pt x="642" y="280"/>
                    </a:lnTo>
                    <a:lnTo>
                      <a:pt x="642" y="289"/>
                    </a:lnTo>
                    <a:lnTo>
                      <a:pt x="640" y="298"/>
                    </a:lnTo>
                    <a:lnTo>
                      <a:pt x="639" y="303"/>
                    </a:lnTo>
                    <a:lnTo>
                      <a:pt x="637" y="304"/>
                    </a:lnTo>
                    <a:lnTo>
                      <a:pt x="636" y="306"/>
                    </a:lnTo>
                    <a:lnTo>
                      <a:pt x="635" y="307"/>
                    </a:lnTo>
                    <a:lnTo>
                      <a:pt x="634" y="308"/>
                    </a:lnTo>
                    <a:lnTo>
                      <a:pt x="632" y="308"/>
                    </a:lnTo>
                    <a:lnTo>
                      <a:pt x="631" y="309"/>
                    </a:lnTo>
                    <a:lnTo>
                      <a:pt x="630" y="312"/>
                    </a:lnTo>
                    <a:lnTo>
                      <a:pt x="629" y="314"/>
                    </a:lnTo>
                    <a:lnTo>
                      <a:pt x="628" y="316"/>
                    </a:lnTo>
                    <a:lnTo>
                      <a:pt x="627" y="319"/>
                    </a:lnTo>
                    <a:lnTo>
                      <a:pt x="626" y="325"/>
                    </a:lnTo>
                    <a:lnTo>
                      <a:pt x="625" y="331"/>
                    </a:lnTo>
                    <a:lnTo>
                      <a:pt x="624" y="335"/>
                    </a:lnTo>
                    <a:lnTo>
                      <a:pt x="621" y="336"/>
                    </a:lnTo>
                    <a:lnTo>
                      <a:pt x="617" y="336"/>
                    </a:lnTo>
                    <a:lnTo>
                      <a:pt x="611" y="338"/>
                    </a:lnTo>
                    <a:lnTo>
                      <a:pt x="610" y="339"/>
                    </a:lnTo>
                    <a:lnTo>
                      <a:pt x="606" y="346"/>
                    </a:lnTo>
                    <a:lnTo>
                      <a:pt x="605" y="350"/>
                    </a:lnTo>
                    <a:lnTo>
                      <a:pt x="605" y="355"/>
                    </a:lnTo>
                    <a:lnTo>
                      <a:pt x="606" y="361"/>
                    </a:lnTo>
                    <a:lnTo>
                      <a:pt x="608" y="366"/>
                    </a:lnTo>
                    <a:lnTo>
                      <a:pt x="609" y="376"/>
                    </a:lnTo>
                    <a:lnTo>
                      <a:pt x="608" y="392"/>
                    </a:lnTo>
                    <a:lnTo>
                      <a:pt x="607" y="397"/>
                    </a:lnTo>
                    <a:lnTo>
                      <a:pt x="604" y="400"/>
                    </a:lnTo>
                    <a:lnTo>
                      <a:pt x="602" y="401"/>
                    </a:lnTo>
                    <a:lnTo>
                      <a:pt x="600" y="403"/>
                    </a:lnTo>
                    <a:lnTo>
                      <a:pt x="598" y="408"/>
                    </a:lnTo>
                    <a:lnTo>
                      <a:pt x="595" y="418"/>
                    </a:lnTo>
                    <a:lnTo>
                      <a:pt x="594" y="421"/>
                    </a:lnTo>
                    <a:lnTo>
                      <a:pt x="594" y="423"/>
                    </a:lnTo>
                    <a:lnTo>
                      <a:pt x="593" y="427"/>
                    </a:lnTo>
                    <a:lnTo>
                      <a:pt x="593" y="430"/>
                    </a:lnTo>
                    <a:lnTo>
                      <a:pt x="593" y="434"/>
                    </a:lnTo>
                    <a:lnTo>
                      <a:pt x="594" y="438"/>
                    </a:lnTo>
                    <a:lnTo>
                      <a:pt x="599" y="447"/>
                    </a:lnTo>
                    <a:lnTo>
                      <a:pt x="601" y="450"/>
                    </a:lnTo>
                    <a:lnTo>
                      <a:pt x="603" y="452"/>
                    </a:lnTo>
                    <a:lnTo>
                      <a:pt x="595" y="455"/>
                    </a:lnTo>
                    <a:lnTo>
                      <a:pt x="593" y="456"/>
                    </a:lnTo>
                    <a:lnTo>
                      <a:pt x="589" y="461"/>
                    </a:lnTo>
                    <a:lnTo>
                      <a:pt x="587" y="466"/>
                    </a:lnTo>
                    <a:lnTo>
                      <a:pt x="587" y="472"/>
                    </a:lnTo>
                    <a:lnTo>
                      <a:pt x="586" y="474"/>
                    </a:lnTo>
                    <a:lnTo>
                      <a:pt x="585" y="475"/>
                    </a:lnTo>
                    <a:lnTo>
                      <a:pt x="584" y="476"/>
                    </a:lnTo>
                    <a:lnTo>
                      <a:pt x="578" y="479"/>
                    </a:lnTo>
                    <a:lnTo>
                      <a:pt x="575" y="481"/>
                    </a:lnTo>
                    <a:lnTo>
                      <a:pt x="571" y="485"/>
                    </a:lnTo>
                    <a:lnTo>
                      <a:pt x="570" y="487"/>
                    </a:lnTo>
                    <a:lnTo>
                      <a:pt x="567" y="487"/>
                    </a:lnTo>
                    <a:lnTo>
                      <a:pt x="566" y="485"/>
                    </a:lnTo>
                    <a:lnTo>
                      <a:pt x="567" y="483"/>
                    </a:lnTo>
                    <a:lnTo>
                      <a:pt x="567" y="480"/>
                    </a:lnTo>
                    <a:lnTo>
                      <a:pt x="567" y="473"/>
                    </a:lnTo>
                    <a:lnTo>
                      <a:pt x="566" y="470"/>
                    </a:lnTo>
                    <a:lnTo>
                      <a:pt x="569" y="468"/>
                    </a:lnTo>
                    <a:lnTo>
                      <a:pt x="571" y="465"/>
                    </a:lnTo>
                    <a:lnTo>
                      <a:pt x="574" y="462"/>
                    </a:lnTo>
                    <a:lnTo>
                      <a:pt x="576" y="460"/>
                    </a:lnTo>
                    <a:lnTo>
                      <a:pt x="576" y="458"/>
                    </a:lnTo>
                    <a:lnTo>
                      <a:pt x="574" y="456"/>
                    </a:lnTo>
                    <a:lnTo>
                      <a:pt x="572" y="454"/>
                    </a:lnTo>
                    <a:lnTo>
                      <a:pt x="569" y="454"/>
                    </a:lnTo>
                    <a:lnTo>
                      <a:pt x="567" y="455"/>
                    </a:lnTo>
                    <a:lnTo>
                      <a:pt x="565" y="457"/>
                    </a:lnTo>
                    <a:lnTo>
                      <a:pt x="565" y="460"/>
                    </a:lnTo>
                    <a:lnTo>
                      <a:pt x="565" y="461"/>
                    </a:lnTo>
                    <a:lnTo>
                      <a:pt x="564" y="462"/>
                    </a:lnTo>
                    <a:lnTo>
                      <a:pt x="560" y="466"/>
                    </a:lnTo>
                    <a:lnTo>
                      <a:pt x="561" y="469"/>
                    </a:lnTo>
                    <a:lnTo>
                      <a:pt x="562" y="471"/>
                    </a:lnTo>
                    <a:lnTo>
                      <a:pt x="564" y="472"/>
                    </a:lnTo>
                    <a:lnTo>
                      <a:pt x="563" y="474"/>
                    </a:lnTo>
                    <a:lnTo>
                      <a:pt x="561" y="477"/>
                    </a:lnTo>
                    <a:lnTo>
                      <a:pt x="560" y="477"/>
                    </a:lnTo>
                    <a:lnTo>
                      <a:pt x="557" y="473"/>
                    </a:lnTo>
                    <a:lnTo>
                      <a:pt x="554" y="470"/>
                    </a:lnTo>
                    <a:lnTo>
                      <a:pt x="550" y="470"/>
                    </a:lnTo>
                    <a:lnTo>
                      <a:pt x="546" y="471"/>
                    </a:lnTo>
                    <a:lnTo>
                      <a:pt x="543" y="474"/>
                    </a:lnTo>
                    <a:lnTo>
                      <a:pt x="542" y="476"/>
                    </a:lnTo>
                    <a:lnTo>
                      <a:pt x="542" y="479"/>
                    </a:lnTo>
                    <a:lnTo>
                      <a:pt x="542" y="485"/>
                    </a:lnTo>
                    <a:lnTo>
                      <a:pt x="541" y="490"/>
                    </a:lnTo>
                    <a:lnTo>
                      <a:pt x="538" y="494"/>
                    </a:lnTo>
                    <a:lnTo>
                      <a:pt x="537" y="496"/>
                    </a:lnTo>
                    <a:lnTo>
                      <a:pt x="534" y="499"/>
                    </a:lnTo>
                    <a:lnTo>
                      <a:pt x="532" y="499"/>
                    </a:lnTo>
                    <a:lnTo>
                      <a:pt x="530" y="498"/>
                    </a:lnTo>
                    <a:lnTo>
                      <a:pt x="529" y="496"/>
                    </a:lnTo>
                    <a:lnTo>
                      <a:pt x="531" y="488"/>
                    </a:lnTo>
                    <a:lnTo>
                      <a:pt x="531" y="484"/>
                    </a:lnTo>
                    <a:lnTo>
                      <a:pt x="534" y="482"/>
                    </a:lnTo>
                    <a:lnTo>
                      <a:pt x="531" y="479"/>
                    </a:lnTo>
                    <a:lnTo>
                      <a:pt x="528" y="478"/>
                    </a:lnTo>
                    <a:lnTo>
                      <a:pt x="523" y="479"/>
                    </a:lnTo>
                    <a:lnTo>
                      <a:pt x="521" y="481"/>
                    </a:lnTo>
                    <a:lnTo>
                      <a:pt x="520" y="484"/>
                    </a:lnTo>
                    <a:lnTo>
                      <a:pt x="518" y="487"/>
                    </a:lnTo>
                    <a:lnTo>
                      <a:pt x="515" y="490"/>
                    </a:lnTo>
                    <a:lnTo>
                      <a:pt x="511" y="494"/>
                    </a:lnTo>
                    <a:lnTo>
                      <a:pt x="509" y="500"/>
                    </a:lnTo>
                    <a:lnTo>
                      <a:pt x="502" y="498"/>
                    </a:lnTo>
                    <a:lnTo>
                      <a:pt x="498" y="498"/>
                    </a:lnTo>
                    <a:lnTo>
                      <a:pt x="494" y="498"/>
                    </a:lnTo>
                    <a:lnTo>
                      <a:pt x="486" y="497"/>
                    </a:lnTo>
                    <a:lnTo>
                      <a:pt x="479" y="499"/>
                    </a:lnTo>
                    <a:lnTo>
                      <a:pt x="470" y="501"/>
                    </a:lnTo>
                    <a:lnTo>
                      <a:pt x="470" y="499"/>
                    </a:lnTo>
                    <a:lnTo>
                      <a:pt x="477" y="496"/>
                    </a:lnTo>
                    <a:lnTo>
                      <a:pt x="478" y="495"/>
                    </a:lnTo>
                    <a:lnTo>
                      <a:pt x="477" y="493"/>
                    </a:lnTo>
                    <a:lnTo>
                      <a:pt x="475" y="493"/>
                    </a:lnTo>
                    <a:lnTo>
                      <a:pt x="471" y="493"/>
                    </a:lnTo>
                    <a:lnTo>
                      <a:pt x="468" y="493"/>
                    </a:lnTo>
                    <a:lnTo>
                      <a:pt x="468" y="491"/>
                    </a:lnTo>
                    <a:lnTo>
                      <a:pt x="466" y="490"/>
                    </a:lnTo>
                    <a:lnTo>
                      <a:pt x="465" y="491"/>
                    </a:lnTo>
                    <a:lnTo>
                      <a:pt x="465" y="495"/>
                    </a:lnTo>
                    <a:lnTo>
                      <a:pt x="464" y="495"/>
                    </a:lnTo>
                    <a:lnTo>
                      <a:pt x="463" y="494"/>
                    </a:lnTo>
                    <a:lnTo>
                      <a:pt x="463" y="491"/>
                    </a:lnTo>
                    <a:lnTo>
                      <a:pt x="462" y="487"/>
                    </a:lnTo>
                    <a:lnTo>
                      <a:pt x="462" y="484"/>
                    </a:lnTo>
                    <a:lnTo>
                      <a:pt x="464" y="482"/>
                    </a:lnTo>
                    <a:lnTo>
                      <a:pt x="462" y="480"/>
                    </a:lnTo>
                    <a:lnTo>
                      <a:pt x="460" y="481"/>
                    </a:lnTo>
                    <a:lnTo>
                      <a:pt x="458" y="482"/>
                    </a:lnTo>
                    <a:lnTo>
                      <a:pt x="456" y="484"/>
                    </a:lnTo>
                    <a:lnTo>
                      <a:pt x="453" y="492"/>
                    </a:lnTo>
                    <a:lnTo>
                      <a:pt x="451" y="497"/>
                    </a:lnTo>
                    <a:lnTo>
                      <a:pt x="454" y="500"/>
                    </a:lnTo>
                    <a:lnTo>
                      <a:pt x="462" y="506"/>
                    </a:lnTo>
                    <a:lnTo>
                      <a:pt x="463" y="507"/>
                    </a:lnTo>
                    <a:lnTo>
                      <a:pt x="463" y="509"/>
                    </a:lnTo>
                    <a:lnTo>
                      <a:pt x="462" y="512"/>
                    </a:lnTo>
                    <a:lnTo>
                      <a:pt x="460" y="513"/>
                    </a:lnTo>
                    <a:lnTo>
                      <a:pt x="451" y="515"/>
                    </a:lnTo>
                    <a:lnTo>
                      <a:pt x="444" y="518"/>
                    </a:lnTo>
                    <a:lnTo>
                      <a:pt x="442" y="521"/>
                    </a:lnTo>
                    <a:lnTo>
                      <a:pt x="435" y="535"/>
                    </a:lnTo>
                    <a:lnTo>
                      <a:pt x="429" y="544"/>
                    </a:lnTo>
                    <a:lnTo>
                      <a:pt x="422" y="547"/>
                    </a:lnTo>
                    <a:lnTo>
                      <a:pt x="413" y="544"/>
                    </a:lnTo>
                    <a:lnTo>
                      <a:pt x="411" y="541"/>
                    </a:lnTo>
                    <a:lnTo>
                      <a:pt x="409" y="537"/>
                    </a:lnTo>
                    <a:lnTo>
                      <a:pt x="406" y="534"/>
                    </a:lnTo>
                    <a:lnTo>
                      <a:pt x="403" y="530"/>
                    </a:lnTo>
                    <a:lnTo>
                      <a:pt x="402" y="525"/>
                    </a:lnTo>
                    <a:lnTo>
                      <a:pt x="402" y="518"/>
                    </a:lnTo>
                    <a:lnTo>
                      <a:pt x="401" y="513"/>
                    </a:lnTo>
                    <a:lnTo>
                      <a:pt x="402" y="512"/>
                    </a:lnTo>
                    <a:lnTo>
                      <a:pt x="406" y="509"/>
                    </a:lnTo>
                    <a:lnTo>
                      <a:pt x="408" y="508"/>
                    </a:lnTo>
                    <a:lnTo>
                      <a:pt x="411" y="504"/>
                    </a:lnTo>
                    <a:lnTo>
                      <a:pt x="412" y="502"/>
                    </a:lnTo>
                    <a:lnTo>
                      <a:pt x="412" y="499"/>
                    </a:lnTo>
                    <a:lnTo>
                      <a:pt x="410" y="498"/>
                    </a:lnTo>
                    <a:lnTo>
                      <a:pt x="404" y="498"/>
                    </a:lnTo>
                    <a:lnTo>
                      <a:pt x="399" y="499"/>
                    </a:lnTo>
                    <a:lnTo>
                      <a:pt x="395" y="497"/>
                    </a:lnTo>
                    <a:lnTo>
                      <a:pt x="390" y="494"/>
                    </a:lnTo>
                    <a:lnTo>
                      <a:pt x="388" y="493"/>
                    </a:lnTo>
                    <a:lnTo>
                      <a:pt x="383" y="493"/>
                    </a:lnTo>
                    <a:lnTo>
                      <a:pt x="379" y="493"/>
                    </a:lnTo>
                    <a:lnTo>
                      <a:pt x="375" y="495"/>
                    </a:lnTo>
                    <a:lnTo>
                      <a:pt x="371" y="495"/>
                    </a:lnTo>
                    <a:lnTo>
                      <a:pt x="369" y="496"/>
                    </a:lnTo>
                    <a:lnTo>
                      <a:pt x="365" y="500"/>
                    </a:lnTo>
                    <a:lnTo>
                      <a:pt x="361" y="503"/>
                    </a:lnTo>
                    <a:lnTo>
                      <a:pt x="358" y="504"/>
                    </a:lnTo>
                    <a:lnTo>
                      <a:pt x="351" y="505"/>
                    </a:lnTo>
                    <a:lnTo>
                      <a:pt x="347" y="506"/>
                    </a:lnTo>
                    <a:lnTo>
                      <a:pt x="344" y="507"/>
                    </a:lnTo>
                    <a:lnTo>
                      <a:pt x="343" y="507"/>
                    </a:lnTo>
                    <a:lnTo>
                      <a:pt x="339" y="509"/>
                    </a:lnTo>
                    <a:lnTo>
                      <a:pt x="334" y="511"/>
                    </a:lnTo>
                    <a:lnTo>
                      <a:pt x="332" y="513"/>
                    </a:lnTo>
                    <a:lnTo>
                      <a:pt x="328" y="511"/>
                    </a:lnTo>
                    <a:lnTo>
                      <a:pt x="319" y="515"/>
                    </a:lnTo>
                    <a:lnTo>
                      <a:pt x="315" y="515"/>
                    </a:lnTo>
                    <a:lnTo>
                      <a:pt x="311" y="513"/>
                    </a:lnTo>
                    <a:lnTo>
                      <a:pt x="307" y="510"/>
                    </a:lnTo>
                    <a:lnTo>
                      <a:pt x="303" y="512"/>
                    </a:lnTo>
                    <a:lnTo>
                      <a:pt x="300" y="516"/>
                    </a:lnTo>
                    <a:lnTo>
                      <a:pt x="299" y="524"/>
                    </a:lnTo>
                    <a:lnTo>
                      <a:pt x="298" y="528"/>
                    </a:lnTo>
                    <a:lnTo>
                      <a:pt x="297" y="532"/>
                    </a:lnTo>
                    <a:lnTo>
                      <a:pt x="295" y="531"/>
                    </a:lnTo>
                    <a:lnTo>
                      <a:pt x="284" y="523"/>
                    </a:lnTo>
                    <a:lnTo>
                      <a:pt x="283" y="523"/>
                    </a:lnTo>
                    <a:lnTo>
                      <a:pt x="274" y="525"/>
                    </a:lnTo>
                    <a:lnTo>
                      <a:pt x="271" y="525"/>
                    </a:lnTo>
                    <a:lnTo>
                      <a:pt x="268" y="527"/>
                    </a:lnTo>
                    <a:lnTo>
                      <a:pt x="265" y="528"/>
                    </a:lnTo>
                    <a:lnTo>
                      <a:pt x="262" y="526"/>
                    </a:lnTo>
                    <a:lnTo>
                      <a:pt x="259" y="524"/>
                    </a:lnTo>
                    <a:lnTo>
                      <a:pt x="257" y="525"/>
                    </a:lnTo>
                    <a:lnTo>
                      <a:pt x="254" y="526"/>
                    </a:lnTo>
                    <a:lnTo>
                      <a:pt x="253" y="514"/>
                    </a:lnTo>
                    <a:lnTo>
                      <a:pt x="254" y="513"/>
                    </a:lnTo>
                    <a:lnTo>
                      <a:pt x="255" y="511"/>
                    </a:lnTo>
                    <a:lnTo>
                      <a:pt x="257" y="509"/>
                    </a:lnTo>
                    <a:lnTo>
                      <a:pt x="262" y="508"/>
                    </a:lnTo>
                    <a:lnTo>
                      <a:pt x="266" y="509"/>
                    </a:lnTo>
                    <a:lnTo>
                      <a:pt x="269" y="508"/>
                    </a:lnTo>
                    <a:lnTo>
                      <a:pt x="272" y="506"/>
                    </a:lnTo>
                    <a:lnTo>
                      <a:pt x="275" y="502"/>
                    </a:lnTo>
                    <a:lnTo>
                      <a:pt x="278" y="499"/>
                    </a:lnTo>
                    <a:lnTo>
                      <a:pt x="283" y="497"/>
                    </a:lnTo>
                    <a:lnTo>
                      <a:pt x="287" y="495"/>
                    </a:lnTo>
                    <a:lnTo>
                      <a:pt x="291" y="491"/>
                    </a:lnTo>
                    <a:lnTo>
                      <a:pt x="294" y="487"/>
                    </a:lnTo>
                    <a:lnTo>
                      <a:pt x="297" y="484"/>
                    </a:lnTo>
                    <a:lnTo>
                      <a:pt x="301" y="482"/>
                    </a:lnTo>
                    <a:lnTo>
                      <a:pt x="306" y="476"/>
                    </a:lnTo>
                    <a:lnTo>
                      <a:pt x="314" y="470"/>
                    </a:lnTo>
                    <a:lnTo>
                      <a:pt x="316" y="465"/>
                    </a:lnTo>
                    <a:lnTo>
                      <a:pt x="318" y="464"/>
                    </a:lnTo>
                    <a:lnTo>
                      <a:pt x="324" y="461"/>
                    </a:lnTo>
                    <a:lnTo>
                      <a:pt x="333" y="459"/>
                    </a:lnTo>
                    <a:lnTo>
                      <a:pt x="336" y="459"/>
                    </a:lnTo>
                    <a:lnTo>
                      <a:pt x="340" y="463"/>
                    </a:lnTo>
                    <a:lnTo>
                      <a:pt x="342" y="463"/>
                    </a:lnTo>
                    <a:lnTo>
                      <a:pt x="344" y="462"/>
                    </a:lnTo>
                    <a:lnTo>
                      <a:pt x="349" y="461"/>
                    </a:lnTo>
                    <a:lnTo>
                      <a:pt x="353" y="462"/>
                    </a:lnTo>
                    <a:lnTo>
                      <a:pt x="357" y="462"/>
                    </a:lnTo>
                    <a:lnTo>
                      <a:pt x="361" y="461"/>
                    </a:lnTo>
                    <a:lnTo>
                      <a:pt x="370" y="460"/>
                    </a:lnTo>
                    <a:lnTo>
                      <a:pt x="374" y="458"/>
                    </a:lnTo>
                    <a:lnTo>
                      <a:pt x="378" y="456"/>
                    </a:lnTo>
                    <a:lnTo>
                      <a:pt x="393" y="455"/>
                    </a:lnTo>
                    <a:lnTo>
                      <a:pt x="403" y="451"/>
                    </a:lnTo>
                    <a:lnTo>
                      <a:pt x="405" y="451"/>
                    </a:lnTo>
                    <a:lnTo>
                      <a:pt x="407" y="452"/>
                    </a:lnTo>
                    <a:lnTo>
                      <a:pt x="407" y="455"/>
                    </a:lnTo>
                    <a:lnTo>
                      <a:pt x="405" y="458"/>
                    </a:lnTo>
                    <a:lnTo>
                      <a:pt x="407" y="459"/>
                    </a:lnTo>
                    <a:lnTo>
                      <a:pt x="409" y="461"/>
                    </a:lnTo>
                    <a:lnTo>
                      <a:pt x="418" y="461"/>
                    </a:lnTo>
                    <a:lnTo>
                      <a:pt x="421" y="461"/>
                    </a:lnTo>
                    <a:lnTo>
                      <a:pt x="425" y="459"/>
                    </a:lnTo>
                    <a:lnTo>
                      <a:pt x="429" y="457"/>
                    </a:lnTo>
                    <a:lnTo>
                      <a:pt x="433" y="454"/>
                    </a:lnTo>
                    <a:lnTo>
                      <a:pt x="436" y="450"/>
                    </a:lnTo>
                    <a:lnTo>
                      <a:pt x="433" y="446"/>
                    </a:lnTo>
                    <a:lnTo>
                      <a:pt x="433" y="440"/>
                    </a:lnTo>
                    <a:lnTo>
                      <a:pt x="435" y="435"/>
                    </a:lnTo>
                    <a:lnTo>
                      <a:pt x="438" y="430"/>
                    </a:lnTo>
                    <a:lnTo>
                      <a:pt x="441" y="428"/>
                    </a:lnTo>
                    <a:lnTo>
                      <a:pt x="445" y="424"/>
                    </a:lnTo>
                    <a:lnTo>
                      <a:pt x="452" y="415"/>
                    </a:lnTo>
                    <a:lnTo>
                      <a:pt x="457" y="408"/>
                    </a:lnTo>
                    <a:lnTo>
                      <a:pt x="459" y="399"/>
                    </a:lnTo>
                    <a:lnTo>
                      <a:pt x="458" y="388"/>
                    </a:lnTo>
                    <a:lnTo>
                      <a:pt x="462" y="380"/>
                    </a:lnTo>
                    <a:lnTo>
                      <a:pt x="466" y="378"/>
                    </a:lnTo>
                    <a:lnTo>
                      <a:pt x="474" y="375"/>
                    </a:lnTo>
                    <a:lnTo>
                      <a:pt x="479" y="374"/>
                    </a:lnTo>
                    <a:lnTo>
                      <a:pt x="479" y="375"/>
                    </a:lnTo>
                    <a:lnTo>
                      <a:pt x="479" y="377"/>
                    </a:lnTo>
                    <a:lnTo>
                      <a:pt x="473" y="384"/>
                    </a:lnTo>
                    <a:lnTo>
                      <a:pt x="469" y="387"/>
                    </a:lnTo>
                    <a:lnTo>
                      <a:pt x="467" y="388"/>
                    </a:lnTo>
                    <a:lnTo>
                      <a:pt x="465" y="389"/>
                    </a:lnTo>
                    <a:lnTo>
                      <a:pt x="464" y="391"/>
                    </a:lnTo>
                    <a:lnTo>
                      <a:pt x="467" y="395"/>
                    </a:lnTo>
                    <a:lnTo>
                      <a:pt x="468" y="398"/>
                    </a:lnTo>
                    <a:lnTo>
                      <a:pt x="468" y="401"/>
                    </a:lnTo>
                    <a:lnTo>
                      <a:pt x="468" y="404"/>
                    </a:lnTo>
                    <a:lnTo>
                      <a:pt x="472" y="407"/>
                    </a:lnTo>
                    <a:lnTo>
                      <a:pt x="476" y="407"/>
                    </a:lnTo>
                    <a:lnTo>
                      <a:pt x="478" y="407"/>
                    </a:lnTo>
                    <a:lnTo>
                      <a:pt x="479" y="407"/>
                    </a:lnTo>
                    <a:lnTo>
                      <a:pt x="484" y="400"/>
                    </a:lnTo>
                    <a:lnTo>
                      <a:pt x="485" y="399"/>
                    </a:lnTo>
                    <a:lnTo>
                      <a:pt x="499" y="394"/>
                    </a:lnTo>
                    <a:lnTo>
                      <a:pt x="506" y="390"/>
                    </a:lnTo>
                    <a:lnTo>
                      <a:pt x="510" y="389"/>
                    </a:lnTo>
                    <a:lnTo>
                      <a:pt x="514" y="387"/>
                    </a:lnTo>
                    <a:lnTo>
                      <a:pt x="522" y="379"/>
                    </a:lnTo>
                    <a:lnTo>
                      <a:pt x="525" y="376"/>
                    </a:lnTo>
                    <a:lnTo>
                      <a:pt x="527" y="372"/>
                    </a:lnTo>
                    <a:lnTo>
                      <a:pt x="530" y="367"/>
                    </a:lnTo>
                    <a:lnTo>
                      <a:pt x="531" y="363"/>
                    </a:lnTo>
                    <a:lnTo>
                      <a:pt x="534" y="359"/>
                    </a:lnTo>
                    <a:lnTo>
                      <a:pt x="546" y="352"/>
                    </a:lnTo>
                    <a:lnTo>
                      <a:pt x="550" y="348"/>
                    </a:lnTo>
                    <a:lnTo>
                      <a:pt x="552" y="346"/>
                    </a:lnTo>
                    <a:lnTo>
                      <a:pt x="553" y="341"/>
                    </a:lnTo>
                    <a:lnTo>
                      <a:pt x="554" y="335"/>
                    </a:lnTo>
                    <a:lnTo>
                      <a:pt x="556" y="330"/>
                    </a:lnTo>
                    <a:lnTo>
                      <a:pt x="558" y="326"/>
                    </a:lnTo>
                    <a:lnTo>
                      <a:pt x="561" y="322"/>
                    </a:lnTo>
                    <a:lnTo>
                      <a:pt x="564" y="317"/>
                    </a:lnTo>
                    <a:lnTo>
                      <a:pt x="566" y="313"/>
                    </a:lnTo>
                    <a:lnTo>
                      <a:pt x="568" y="303"/>
                    </a:lnTo>
                    <a:lnTo>
                      <a:pt x="570" y="298"/>
                    </a:lnTo>
                    <a:lnTo>
                      <a:pt x="570" y="296"/>
                    </a:lnTo>
                    <a:lnTo>
                      <a:pt x="572" y="294"/>
                    </a:lnTo>
                    <a:lnTo>
                      <a:pt x="573" y="292"/>
                    </a:lnTo>
                    <a:lnTo>
                      <a:pt x="574" y="289"/>
                    </a:lnTo>
                    <a:lnTo>
                      <a:pt x="574" y="287"/>
                    </a:lnTo>
                    <a:lnTo>
                      <a:pt x="575" y="280"/>
                    </a:lnTo>
                    <a:lnTo>
                      <a:pt x="575" y="274"/>
                    </a:lnTo>
                    <a:lnTo>
                      <a:pt x="572" y="269"/>
                    </a:lnTo>
                    <a:lnTo>
                      <a:pt x="571" y="268"/>
                    </a:lnTo>
                    <a:lnTo>
                      <a:pt x="569" y="268"/>
                    </a:lnTo>
                    <a:lnTo>
                      <a:pt x="566" y="268"/>
                    </a:lnTo>
                    <a:lnTo>
                      <a:pt x="564" y="266"/>
                    </a:lnTo>
                    <a:lnTo>
                      <a:pt x="564" y="265"/>
                    </a:lnTo>
                    <a:lnTo>
                      <a:pt x="567" y="264"/>
                    </a:lnTo>
                    <a:lnTo>
                      <a:pt x="568" y="263"/>
                    </a:lnTo>
                    <a:lnTo>
                      <a:pt x="569" y="262"/>
                    </a:lnTo>
                    <a:lnTo>
                      <a:pt x="572" y="256"/>
                    </a:lnTo>
                    <a:lnTo>
                      <a:pt x="573" y="251"/>
                    </a:lnTo>
                    <a:lnTo>
                      <a:pt x="573" y="248"/>
                    </a:lnTo>
                    <a:lnTo>
                      <a:pt x="571" y="244"/>
                    </a:lnTo>
                    <a:lnTo>
                      <a:pt x="570" y="238"/>
                    </a:lnTo>
                    <a:lnTo>
                      <a:pt x="570" y="235"/>
                    </a:lnTo>
                    <a:lnTo>
                      <a:pt x="571" y="232"/>
                    </a:lnTo>
                    <a:lnTo>
                      <a:pt x="574" y="229"/>
                    </a:lnTo>
                    <a:lnTo>
                      <a:pt x="576" y="228"/>
                    </a:lnTo>
                    <a:lnTo>
                      <a:pt x="578" y="228"/>
                    </a:lnTo>
                    <a:lnTo>
                      <a:pt x="580" y="227"/>
                    </a:lnTo>
                    <a:lnTo>
                      <a:pt x="582" y="226"/>
                    </a:lnTo>
                    <a:lnTo>
                      <a:pt x="583" y="224"/>
                    </a:lnTo>
                    <a:lnTo>
                      <a:pt x="584" y="219"/>
                    </a:lnTo>
                    <a:lnTo>
                      <a:pt x="585" y="216"/>
                    </a:lnTo>
                    <a:lnTo>
                      <a:pt x="584" y="209"/>
                    </a:lnTo>
                    <a:lnTo>
                      <a:pt x="585" y="207"/>
                    </a:lnTo>
                    <a:lnTo>
                      <a:pt x="586" y="206"/>
                    </a:lnTo>
                    <a:lnTo>
                      <a:pt x="588" y="207"/>
                    </a:lnTo>
                    <a:lnTo>
                      <a:pt x="590" y="207"/>
                    </a:lnTo>
                    <a:lnTo>
                      <a:pt x="592" y="207"/>
                    </a:lnTo>
                    <a:lnTo>
                      <a:pt x="595" y="208"/>
                    </a:lnTo>
                    <a:lnTo>
                      <a:pt x="595" y="209"/>
                    </a:lnTo>
                    <a:lnTo>
                      <a:pt x="596" y="222"/>
                    </a:lnTo>
                    <a:lnTo>
                      <a:pt x="597" y="223"/>
                    </a:lnTo>
                    <a:lnTo>
                      <a:pt x="599" y="225"/>
                    </a:lnTo>
                    <a:lnTo>
                      <a:pt x="601" y="224"/>
                    </a:lnTo>
                    <a:lnTo>
                      <a:pt x="602" y="222"/>
                    </a:lnTo>
                    <a:lnTo>
                      <a:pt x="603" y="220"/>
                    </a:lnTo>
                    <a:lnTo>
                      <a:pt x="605" y="219"/>
                    </a:lnTo>
                    <a:lnTo>
                      <a:pt x="612" y="222"/>
                    </a:lnTo>
                    <a:lnTo>
                      <a:pt x="614" y="220"/>
                    </a:lnTo>
                    <a:lnTo>
                      <a:pt x="616" y="217"/>
                    </a:lnTo>
                    <a:lnTo>
                      <a:pt x="617" y="212"/>
                    </a:lnTo>
                    <a:lnTo>
                      <a:pt x="616" y="207"/>
                    </a:lnTo>
                    <a:lnTo>
                      <a:pt x="615" y="205"/>
                    </a:lnTo>
                    <a:lnTo>
                      <a:pt x="613" y="206"/>
                    </a:lnTo>
                    <a:lnTo>
                      <a:pt x="612" y="207"/>
                    </a:lnTo>
                    <a:lnTo>
                      <a:pt x="610" y="208"/>
                    </a:lnTo>
                    <a:lnTo>
                      <a:pt x="601" y="210"/>
                    </a:lnTo>
                    <a:lnTo>
                      <a:pt x="601" y="205"/>
                    </a:lnTo>
                    <a:lnTo>
                      <a:pt x="603" y="197"/>
                    </a:lnTo>
                    <a:lnTo>
                      <a:pt x="604" y="194"/>
                    </a:lnTo>
                    <a:lnTo>
                      <a:pt x="606" y="193"/>
                    </a:lnTo>
                    <a:lnTo>
                      <a:pt x="609" y="195"/>
                    </a:lnTo>
                    <a:lnTo>
                      <a:pt x="611" y="195"/>
                    </a:lnTo>
                    <a:lnTo>
                      <a:pt x="616" y="199"/>
                    </a:lnTo>
                    <a:close/>
                    <a:moveTo>
                      <a:pt x="514" y="361"/>
                    </a:moveTo>
                    <a:lnTo>
                      <a:pt x="511" y="361"/>
                    </a:lnTo>
                    <a:lnTo>
                      <a:pt x="510" y="360"/>
                    </a:lnTo>
                    <a:lnTo>
                      <a:pt x="512" y="359"/>
                    </a:lnTo>
                    <a:lnTo>
                      <a:pt x="512" y="357"/>
                    </a:lnTo>
                    <a:lnTo>
                      <a:pt x="514" y="354"/>
                    </a:lnTo>
                    <a:lnTo>
                      <a:pt x="514" y="353"/>
                    </a:lnTo>
                    <a:lnTo>
                      <a:pt x="511" y="353"/>
                    </a:lnTo>
                    <a:lnTo>
                      <a:pt x="511" y="349"/>
                    </a:lnTo>
                    <a:lnTo>
                      <a:pt x="513" y="345"/>
                    </a:lnTo>
                    <a:lnTo>
                      <a:pt x="519" y="340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19" y="347"/>
                    </a:lnTo>
                    <a:lnTo>
                      <a:pt x="518" y="349"/>
                    </a:lnTo>
                    <a:lnTo>
                      <a:pt x="523" y="350"/>
                    </a:lnTo>
                    <a:lnTo>
                      <a:pt x="520" y="357"/>
                    </a:lnTo>
                    <a:lnTo>
                      <a:pt x="514" y="361"/>
                    </a:lnTo>
                    <a:close/>
                    <a:moveTo>
                      <a:pt x="340" y="431"/>
                    </a:moveTo>
                    <a:lnTo>
                      <a:pt x="338" y="433"/>
                    </a:lnTo>
                    <a:lnTo>
                      <a:pt x="335" y="432"/>
                    </a:lnTo>
                    <a:lnTo>
                      <a:pt x="334" y="430"/>
                    </a:lnTo>
                    <a:lnTo>
                      <a:pt x="334" y="427"/>
                    </a:lnTo>
                    <a:lnTo>
                      <a:pt x="337" y="425"/>
                    </a:lnTo>
                    <a:lnTo>
                      <a:pt x="340" y="429"/>
                    </a:lnTo>
                    <a:lnTo>
                      <a:pt x="340" y="431"/>
                    </a:lnTo>
                    <a:close/>
                    <a:moveTo>
                      <a:pt x="553" y="495"/>
                    </a:moveTo>
                    <a:lnTo>
                      <a:pt x="553" y="497"/>
                    </a:lnTo>
                    <a:lnTo>
                      <a:pt x="551" y="496"/>
                    </a:lnTo>
                    <a:lnTo>
                      <a:pt x="550" y="495"/>
                    </a:lnTo>
                    <a:lnTo>
                      <a:pt x="550" y="493"/>
                    </a:lnTo>
                    <a:lnTo>
                      <a:pt x="552" y="493"/>
                    </a:lnTo>
                    <a:lnTo>
                      <a:pt x="553" y="495"/>
                    </a:lnTo>
                    <a:close/>
                    <a:moveTo>
                      <a:pt x="200" y="510"/>
                    </a:moveTo>
                    <a:lnTo>
                      <a:pt x="199" y="513"/>
                    </a:lnTo>
                    <a:lnTo>
                      <a:pt x="197" y="511"/>
                    </a:lnTo>
                    <a:lnTo>
                      <a:pt x="196" y="510"/>
                    </a:lnTo>
                    <a:lnTo>
                      <a:pt x="198" y="503"/>
                    </a:lnTo>
                    <a:lnTo>
                      <a:pt x="198" y="501"/>
                    </a:lnTo>
                    <a:lnTo>
                      <a:pt x="198" y="500"/>
                    </a:lnTo>
                    <a:lnTo>
                      <a:pt x="202" y="496"/>
                    </a:lnTo>
                    <a:lnTo>
                      <a:pt x="203" y="497"/>
                    </a:lnTo>
                    <a:lnTo>
                      <a:pt x="203" y="498"/>
                    </a:lnTo>
                    <a:lnTo>
                      <a:pt x="203" y="499"/>
                    </a:lnTo>
                    <a:lnTo>
                      <a:pt x="203" y="503"/>
                    </a:lnTo>
                    <a:lnTo>
                      <a:pt x="200" y="508"/>
                    </a:lnTo>
                    <a:lnTo>
                      <a:pt x="200" y="510"/>
                    </a:lnTo>
                    <a:close/>
                    <a:moveTo>
                      <a:pt x="395" y="513"/>
                    </a:moveTo>
                    <a:lnTo>
                      <a:pt x="391" y="517"/>
                    </a:lnTo>
                    <a:lnTo>
                      <a:pt x="388" y="517"/>
                    </a:lnTo>
                    <a:lnTo>
                      <a:pt x="386" y="515"/>
                    </a:lnTo>
                    <a:lnTo>
                      <a:pt x="385" y="513"/>
                    </a:lnTo>
                    <a:lnTo>
                      <a:pt x="389" y="510"/>
                    </a:lnTo>
                    <a:lnTo>
                      <a:pt x="391" y="505"/>
                    </a:lnTo>
                    <a:lnTo>
                      <a:pt x="394" y="503"/>
                    </a:lnTo>
                    <a:lnTo>
                      <a:pt x="396" y="502"/>
                    </a:lnTo>
                    <a:lnTo>
                      <a:pt x="397" y="502"/>
                    </a:lnTo>
                    <a:lnTo>
                      <a:pt x="394" y="509"/>
                    </a:lnTo>
                    <a:lnTo>
                      <a:pt x="395" y="513"/>
                    </a:lnTo>
                    <a:close/>
                    <a:moveTo>
                      <a:pt x="374" y="505"/>
                    </a:moveTo>
                    <a:lnTo>
                      <a:pt x="374" y="506"/>
                    </a:lnTo>
                    <a:lnTo>
                      <a:pt x="373" y="506"/>
                    </a:lnTo>
                    <a:lnTo>
                      <a:pt x="371" y="508"/>
                    </a:lnTo>
                    <a:lnTo>
                      <a:pt x="370" y="506"/>
                    </a:lnTo>
                    <a:lnTo>
                      <a:pt x="369" y="504"/>
                    </a:lnTo>
                    <a:lnTo>
                      <a:pt x="368" y="503"/>
                    </a:lnTo>
                    <a:lnTo>
                      <a:pt x="373" y="503"/>
                    </a:lnTo>
                    <a:lnTo>
                      <a:pt x="375" y="503"/>
                    </a:lnTo>
                    <a:lnTo>
                      <a:pt x="374" y="505"/>
                    </a:lnTo>
                    <a:close/>
                    <a:moveTo>
                      <a:pt x="375" y="515"/>
                    </a:moveTo>
                    <a:lnTo>
                      <a:pt x="379" y="516"/>
                    </a:lnTo>
                    <a:lnTo>
                      <a:pt x="384" y="516"/>
                    </a:lnTo>
                    <a:lnTo>
                      <a:pt x="384" y="524"/>
                    </a:lnTo>
                    <a:lnTo>
                      <a:pt x="385" y="526"/>
                    </a:lnTo>
                    <a:lnTo>
                      <a:pt x="386" y="528"/>
                    </a:lnTo>
                    <a:lnTo>
                      <a:pt x="386" y="532"/>
                    </a:lnTo>
                    <a:lnTo>
                      <a:pt x="388" y="533"/>
                    </a:lnTo>
                    <a:lnTo>
                      <a:pt x="381" y="537"/>
                    </a:lnTo>
                    <a:lnTo>
                      <a:pt x="375" y="542"/>
                    </a:lnTo>
                    <a:lnTo>
                      <a:pt x="373" y="545"/>
                    </a:lnTo>
                    <a:lnTo>
                      <a:pt x="371" y="549"/>
                    </a:lnTo>
                    <a:lnTo>
                      <a:pt x="369" y="553"/>
                    </a:lnTo>
                    <a:lnTo>
                      <a:pt x="368" y="557"/>
                    </a:lnTo>
                    <a:lnTo>
                      <a:pt x="366" y="555"/>
                    </a:lnTo>
                    <a:lnTo>
                      <a:pt x="361" y="549"/>
                    </a:lnTo>
                    <a:lnTo>
                      <a:pt x="357" y="547"/>
                    </a:lnTo>
                    <a:lnTo>
                      <a:pt x="351" y="546"/>
                    </a:lnTo>
                    <a:lnTo>
                      <a:pt x="349" y="546"/>
                    </a:lnTo>
                    <a:lnTo>
                      <a:pt x="337" y="552"/>
                    </a:lnTo>
                    <a:lnTo>
                      <a:pt x="335" y="557"/>
                    </a:lnTo>
                    <a:lnTo>
                      <a:pt x="332" y="564"/>
                    </a:lnTo>
                    <a:lnTo>
                      <a:pt x="331" y="566"/>
                    </a:lnTo>
                    <a:lnTo>
                      <a:pt x="329" y="567"/>
                    </a:lnTo>
                    <a:lnTo>
                      <a:pt x="328" y="568"/>
                    </a:lnTo>
                    <a:lnTo>
                      <a:pt x="326" y="574"/>
                    </a:lnTo>
                    <a:lnTo>
                      <a:pt x="322" y="578"/>
                    </a:lnTo>
                    <a:lnTo>
                      <a:pt x="320" y="578"/>
                    </a:lnTo>
                    <a:lnTo>
                      <a:pt x="316" y="577"/>
                    </a:lnTo>
                    <a:lnTo>
                      <a:pt x="314" y="577"/>
                    </a:lnTo>
                    <a:lnTo>
                      <a:pt x="317" y="571"/>
                    </a:lnTo>
                    <a:lnTo>
                      <a:pt x="313" y="571"/>
                    </a:lnTo>
                    <a:lnTo>
                      <a:pt x="309" y="571"/>
                    </a:lnTo>
                    <a:lnTo>
                      <a:pt x="309" y="567"/>
                    </a:lnTo>
                    <a:lnTo>
                      <a:pt x="307" y="565"/>
                    </a:lnTo>
                    <a:lnTo>
                      <a:pt x="309" y="562"/>
                    </a:lnTo>
                    <a:lnTo>
                      <a:pt x="309" y="560"/>
                    </a:lnTo>
                    <a:lnTo>
                      <a:pt x="310" y="558"/>
                    </a:lnTo>
                    <a:lnTo>
                      <a:pt x="310" y="557"/>
                    </a:lnTo>
                    <a:lnTo>
                      <a:pt x="310" y="555"/>
                    </a:lnTo>
                    <a:lnTo>
                      <a:pt x="307" y="555"/>
                    </a:lnTo>
                    <a:lnTo>
                      <a:pt x="306" y="553"/>
                    </a:lnTo>
                    <a:lnTo>
                      <a:pt x="306" y="549"/>
                    </a:lnTo>
                    <a:lnTo>
                      <a:pt x="305" y="549"/>
                    </a:lnTo>
                    <a:lnTo>
                      <a:pt x="302" y="550"/>
                    </a:lnTo>
                    <a:lnTo>
                      <a:pt x="295" y="553"/>
                    </a:lnTo>
                    <a:lnTo>
                      <a:pt x="293" y="553"/>
                    </a:lnTo>
                    <a:lnTo>
                      <a:pt x="296" y="551"/>
                    </a:lnTo>
                    <a:lnTo>
                      <a:pt x="302" y="548"/>
                    </a:lnTo>
                    <a:lnTo>
                      <a:pt x="305" y="546"/>
                    </a:lnTo>
                    <a:lnTo>
                      <a:pt x="311" y="541"/>
                    </a:lnTo>
                    <a:lnTo>
                      <a:pt x="314" y="538"/>
                    </a:lnTo>
                    <a:lnTo>
                      <a:pt x="316" y="534"/>
                    </a:lnTo>
                    <a:lnTo>
                      <a:pt x="317" y="532"/>
                    </a:lnTo>
                    <a:lnTo>
                      <a:pt x="318" y="529"/>
                    </a:lnTo>
                    <a:lnTo>
                      <a:pt x="319" y="526"/>
                    </a:lnTo>
                    <a:lnTo>
                      <a:pt x="321" y="525"/>
                    </a:lnTo>
                    <a:lnTo>
                      <a:pt x="325" y="521"/>
                    </a:lnTo>
                    <a:lnTo>
                      <a:pt x="327" y="522"/>
                    </a:lnTo>
                    <a:lnTo>
                      <a:pt x="329" y="526"/>
                    </a:lnTo>
                    <a:lnTo>
                      <a:pt x="332" y="528"/>
                    </a:lnTo>
                    <a:lnTo>
                      <a:pt x="334" y="528"/>
                    </a:lnTo>
                    <a:lnTo>
                      <a:pt x="337" y="527"/>
                    </a:lnTo>
                    <a:lnTo>
                      <a:pt x="339" y="526"/>
                    </a:lnTo>
                    <a:lnTo>
                      <a:pt x="344" y="527"/>
                    </a:lnTo>
                    <a:lnTo>
                      <a:pt x="347" y="525"/>
                    </a:lnTo>
                    <a:lnTo>
                      <a:pt x="349" y="523"/>
                    </a:lnTo>
                    <a:lnTo>
                      <a:pt x="350" y="520"/>
                    </a:lnTo>
                    <a:lnTo>
                      <a:pt x="348" y="515"/>
                    </a:lnTo>
                    <a:lnTo>
                      <a:pt x="350" y="516"/>
                    </a:lnTo>
                    <a:lnTo>
                      <a:pt x="352" y="515"/>
                    </a:lnTo>
                    <a:lnTo>
                      <a:pt x="356" y="512"/>
                    </a:lnTo>
                    <a:lnTo>
                      <a:pt x="360" y="511"/>
                    </a:lnTo>
                    <a:lnTo>
                      <a:pt x="365" y="510"/>
                    </a:lnTo>
                    <a:lnTo>
                      <a:pt x="370" y="512"/>
                    </a:lnTo>
                    <a:lnTo>
                      <a:pt x="375" y="515"/>
                    </a:lnTo>
                    <a:close/>
                    <a:moveTo>
                      <a:pt x="196" y="520"/>
                    </a:moveTo>
                    <a:lnTo>
                      <a:pt x="194" y="522"/>
                    </a:lnTo>
                    <a:lnTo>
                      <a:pt x="193" y="519"/>
                    </a:lnTo>
                    <a:lnTo>
                      <a:pt x="194" y="512"/>
                    </a:lnTo>
                    <a:lnTo>
                      <a:pt x="198" y="513"/>
                    </a:lnTo>
                    <a:lnTo>
                      <a:pt x="198" y="516"/>
                    </a:lnTo>
                    <a:lnTo>
                      <a:pt x="196" y="520"/>
                    </a:lnTo>
                    <a:close/>
                    <a:moveTo>
                      <a:pt x="312" y="521"/>
                    </a:moveTo>
                    <a:lnTo>
                      <a:pt x="311" y="522"/>
                    </a:lnTo>
                    <a:lnTo>
                      <a:pt x="308" y="522"/>
                    </a:lnTo>
                    <a:lnTo>
                      <a:pt x="309" y="520"/>
                    </a:lnTo>
                    <a:lnTo>
                      <a:pt x="310" y="519"/>
                    </a:lnTo>
                    <a:lnTo>
                      <a:pt x="311" y="518"/>
                    </a:lnTo>
                    <a:lnTo>
                      <a:pt x="312" y="520"/>
                    </a:lnTo>
                    <a:lnTo>
                      <a:pt x="312" y="521"/>
                    </a:lnTo>
                    <a:close/>
                    <a:moveTo>
                      <a:pt x="301" y="528"/>
                    </a:moveTo>
                    <a:lnTo>
                      <a:pt x="303" y="529"/>
                    </a:lnTo>
                    <a:lnTo>
                      <a:pt x="307" y="529"/>
                    </a:lnTo>
                    <a:lnTo>
                      <a:pt x="307" y="529"/>
                    </a:lnTo>
                    <a:lnTo>
                      <a:pt x="306" y="530"/>
                    </a:lnTo>
                    <a:lnTo>
                      <a:pt x="305" y="532"/>
                    </a:lnTo>
                    <a:lnTo>
                      <a:pt x="301" y="531"/>
                    </a:lnTo>
                    <a:lnTo>
                      <a:pt x="299" y="531"/>
                    </a:lnTo>
                    <a:lnTo>
                      <a:pt x="299" y="528"/>
                    </a:lnTo>
                    <a:lnTo>
                      <a:pt x="299" y="528"/>
                    </a:lnTo>
                    <a:lnTo>
                      <a:pt x="301" y="528"/>
                    </a:lnTo>
                    <a:close/>
                    <a:moveTo>
                      <a:pt x="263" y="542"/>
                    </a:moveTo>
                    <a:lnTo>
                      <a:pt x="268" y="543"/>
                    </a:lnTo>
                    <a:lnTo>
                      <a:pt x="270" y="543"/>
                    </a:lnTo>
                    <a:lnTo>
                      <a:pt x="271" y="543"/>
                    </a:lnTo>
                    <a:lnTo>
                      <a:pt x="274" y="541"/>
                    </a:lnTo>
                    <a:lnTo>
                      <a:pt x="277" y="540"/>
                    </a:lnTo>
                    <a:lnTo>
                      <a:pt x="279" y="541"/>
                    </a:lnTo>
                    <a:lnTo>
                      <a:pt x="281" y="542"/>
                    </a:lnTo>
                    <a:lnTo>
                      <a:pt x="282" y="544"/>
                    </a:lnTo>
                    <a:lnTo>
                      <a:pt x="282" y="546"/>
                    </a:lnTo>
                    <a:lnTo>
                      <a:pt x="278" y="551"/>
                    </a:lnTo>
                    <a:lnTo>
                      <a:pt x="276" y="556"/>
                    </a:lnTo>
                    <a:lnTo>
                      <a:pt x="282" y="557"/>
                    </a:lnTo>
                    <a:lnTo>
                      <a:pt x="288" y="557"/>
                    </a:lnTo>
                    <a:lnTo>
                      <a:pt x="287" y="560"/>
                    </a:lnTo>
                    <a:lnTo>
                      <a:pt x="287" y="562"/>
                    </a:lnTo>
                    <a:lnTo>
                      <a:pt x="288" y="564"/>
                    </a:lnTo>
                    <a:lnTo>
                      <a:pt x="290" y="565"/>
                    </a:lnTo>
                    <a:lnTo>
                      <a:pt x="290" y="567"/>
                    </a:lnTo>
                    <a:lnTo>
                      <a:pt x="289" y="568"/>
                    </a:lnTo>
                    <a:lnTo>
                      <a:pt x="292" y="571"/>
                    </a:lnTo>
                    <a:lnTo>
                      <a:pt x="292" y="572"/>
                    </a:lnTo>
                    <a:lnTo>
                      <a:pt x="291" y="574"/>
                    </a:lnTo>
                    <a:lnTo>
                      <a:pt x="282" y="584"/>
                    </a:lnTo>
                    <a:lnTo>
                      <a:pt x="280" y="589"/>
                    </a:lnTo>
                    <a:lnTo>
                      <a:pt x="278" y="595"/>
                    </a:lnTo>
                    <a:lnTo>
                      <a:pt x="277" y="599"/>
                    </a:lnTo>
                    <a:lnTo>
                      <a:pt x="275" y="604"/>
                    </a:lnTo>
                    <a:lnTo>
                      <a:pt x="275" y="609"/>
                    </a:lnTo>
                    <a:lnTo>
                      <a:pt x="273" y="613"/>
                    </a:lnTo>
                    <a:lnTo>
                      <a:pt x="273" y="618"/>
                    </a:lnTo>
                    <a:lnTo>
                      <a:pt x="273" y="622"/>
                    </a:lnTo>
                    <a:lnTo>
                      <a:pt x="269" y="633"/>
                    </a:lnTo>
                    <a:lnTo>
                      <a:pt x="266" y="633"/>
                    </a:lnTo>
                    <a:lnTo>
                      <a:pt x="262" y="632"/>
                    </a:lnTo>
                    <a:lnTo>
                      <a:pt x="259" y="632"/>
                    </a:lnTo>
                    <a:lnTo>
                      <a:pt x="258" y="634"/>
                    </a:lnTo>
                    <a:lnTo>
                      <a:pt x="260" y="639"/>
                    </a:lnTo>
                    <a:lnTo>
                      <a:pt x="253" y="645"/>
                    </a:lnTo>
                    <a:lnTo>
                      <a:pt x="246" y="649"/>
                    </a:lnTo>
                    <a:lnTo>
                      <a:pt x="246" y="647"/>
                    </a:lnTo>
                    <a:lnTo>
                      <a:pt x="246" y="646"/>
                    </a:lnTo>
                    <a:lnTo>
                      <a:pt x="248" y="645"/>
                    </a:lnTo>
                    <a:lnTo>
                      <a:pt x="248" y="643"/>
                    </a:lnTo>
                    <a:lnTo>
                      <a:pt x="249" y="639"/>
                    </a:lnTo>
                    <a:lnTo>
                      <a:pt x="249" y="634"/>
                    </a:lnTo>
                    <a:lnTo>
                      <a:pt x="247" y="628"/>
                    </a:lnTo>
                    <a:lnTo>
                      <a:pt x="246" y="626"/>
                    </a:lnTo>
                    <a:lnTo>
                      <a:pt x="248" y="625"/>
                    </a:lnTo>
                    <a:lnTo>
                      <a:pt x="249" y="625"/>
                    </a:lnTo>
                    <a:lnTo>
                      <a:pt x="250" y="624"/>
                    </a:lnTo>
                    <a:lnTo>
                      <a:pt x="250" y="622"/>
                    </a:lnTo>
                    <a:lnTo>
                      <a:pt x="249" y="621"/>
                    </a:lnTo>
                    <a:lnTo>
                      <a:pt x="247" y="620"/>
                    </a:lnTo>
                    <a:lnTo>
                      <a:pt x="245" y="620"/>
                    </a:lnTo>
                    <a:lnTo>
                      <a:pt x="243" y="622"/>
                    </a:lnTo>
                    <a:lnTo>
                      <a:pt x="241" y="627"/>
                    </a:lnTo>
                    <a:lnTo>
                      <a:pt x="240" y="631"/>
                    </a:lnTo>
                    <a:lnTo>
                      <a:pt x="241" y="633"/>
                    </a:lnTo>
                    <a:lnTo>
                      <a:pt x="242" y="635"/>
                    </a:lnTo>
                    <a:lnTo>
                      <a:pt x="244" y="639"/>
                    </a:lnTo>
                    <a:lnTo>
                      <a:pt x="243" y="641"/>
                    </a:lnTo>
                    <a:lnTo>
                      <a:pt x="242" y="642"/>
                    </a:lnTo>
                    <a:lnTo>
                      <a:pt x="233" y="639"/>
                    </a:lnTo>
                    <a:lnTo>
                      <a:pt x="230" y="638"/>
                    </a:lnTo>
                    <a:lnTo>
                      <a:pt x="229" y="638"/>
                    </a:lnTo>
                    <a:lnTo>
                      <a:pt x="227" y="633"/>
                    </a:lnTo>
                    <a:lnTo>
                      <a:pt x="231" y="632"/>
                    </a:lnTo>
                    <a:lnTo>
                      <a:pt x="232" y="631"/>
                    </a:lnTo>
                    <a:lnTo>
                      <a:pt x="232" y="630"/>
                    </a:lnTo>
                    <a:lnTo>
                      <a:pt x="233" y="625"/>
                    </a:lnTo>
                    <a:lnTo>
                      <a:pt x="231" y="621"/>
                    </a:lnTo>
                    <a:lnTo>
                      <a:pt x="230" y="620"/>
                    </a:lnTo>
                    <a:lnTo>
                      <a:pt x="228" y="618"/>
                    </a:lnTo>
                    <a:lnTo>
                      <a:pt x="229" y="615"/>
                    </a:lnTo>
                    <a:lnTo>
                      <a:pt x="229" y="611"/>
                    </a:lnTo>
                    <a:lnTo>
                      <a:pt x="229" y="605"/>
                    </a:lnTo>
                    <a:lnTo>
                      <a:pt x="229" y="604"/>
                    </a:lnTo>
                    <a:lnTo>
                      <a:pt x="233" y="603"/>
                    </a:lnTo>
                    <a:lnTo>
                      <a:pt x="236" y="600"/>
                    </a:lnTo>
                    <a:lnTo>
                      <a:pt x="238" y="596"/>
                    </a:lnTo>
                    <a:lnTo>
                      <a:pt x="241" y="590"/>
                    </a:lnTo>
                    <a:lnTo>
                      <a:pt x="244" y="583"/>
                    </a:lnTo>
                    <a:lnTo>
                      <a:pt x="241" y="583"/>
                    </a:lnTo>
                    <a:lnTo>
                      <a:pt x="239" y="582"/>
                    </a:lnTo>
                    <a:lnTo>
                      <a:pt x="242" y="578"/>
                    </a:lnTo>
                    <a:lnTo>
                      <a:pt x="241" y="574"/>
                    </a:lnTo>
                    <a:lnTo>
                      <a:pt x="237" y="569"/>
                    </a:lnTo>
                    <a:lnTo>
                      <a:pt x="235" y="563"/>
                    </a:lnTo>
                    <a:lnTo>
                      <a:pt x="232" y="561"/>
                    </a:lnTo>
                    <a:lnTo>
                      <a:pt x="230" y="560"/>
                    </a:lnTo>
                    <a:lnTo>
                      <a:pt x="228" y="561"/>
                    </a:lnTo>
                    <a:lnTo>
                      <a:pt x="226" y="563"/>
                    </a:lnTo>
                    <a:lnTo>
                      <a:pt x="228" y="567"/>
                    </a:lnTo>
                    <a:lnTo>
                      <a:pt x="228" y="570"/>
                    </a:lnTo>
                    <a:lnTo>
                      <a:pt x="228" y="573"/>
                    </a:lnTo>
                    <a:lnTo>
                      <a:pt x="229" y="574"/>
                    </a:lnTo>
                    <a:lnTo>
                      <a:pt x="231" y="573"/>
                    </a:lnTo>
                    <a:lnTo>
                      <a:pt x="233" y="573"/>
                    </a:lnTo>
                    <a:lnTo>
                      <a:pt x="234" y="575"/>
                    </a:lnTo>
                    <a:lnTo>
                      <a:pt x="234" y="577"/>
                    </a:lnTo>
                    <a:lnTo>
                      <a:pt x="234" y="580"/>
                    </a:lnTo>
                    <a:lnTo>
                      <a:pt x="232" y="581"/>
                    </a:lnTo>
                    <a:lnTo>
                      <a:pt x="230" y="581"/>
                    </a:lnTo>
                    <a:lnTo>
                      <a:pt x="228" y="579"/>
                    </a:lnTo>
                    <a:lnTo>
                      <a:pt x="227" y="578"/>
                    </a:lnTo>
                    <a:lnTo>
                      <a:pt x="224" y="577"/>
                    </a:lnTo>
                    <a:lnTo>
                      <a:pt x="220" y="579"/>
                    </a:lnTo>
                    <a:lnTo>
                      <a:pt x="217" y="583"/>
                    </a:lnTo>
                    <a:lnTo>
                      <a:pt x="214" y="585"/>
                    </a:lnTo>
                    <a:lnTo>
                      <a:pt x="215" y="582"/>
                    </a:lnTo>
                    <a:lnTo>
                      <a:pt x="216" y="579"/>
                    </a:lnTo>
                    <a:lnTo>
                      <a:pt x="214" y="576"/>
                    </a:lnTo>
                    <a:lnTo>
                      <a:pt x="211" y="572"/>
                    </a:lnTo>
                    <a:lnTo>
                      <a:pt x="210" y="570"/>
                    </a:lnTo>
                    <a:lnTo>
                      <a:pt x="210" y="568"/>
                    </a:lnTo>
                    <a:lnTo>
                      <a:pt x="210" y="565"/>
                    </a:lnTo>
                    <a:lnTo>
                      <a:pt x="214" y="568"/>
                    </a:lnTo>
                    <a:lnTo>
                      <a:pt x="216" y="572"/>
                    </a:lnTo>
                    <a:lnTo>
                      <a:pt x="218" y="573"/>
                    </a:lnTo>
                    <a:lnTo>
                      <a:pt x="221" y="573"/>
                    </a:lnTo>
                    <a:lnTo>
                      <a:pt x="219" y="568"/>
                    </a:lnTo>
                    <a:lnTo>
                      <a:pt x="218" y="566"/>
                    </a:lnTo>
                    <a:lnTo>
                      <a:pt x="215" y="564"/>
                    </a:lnTo>
                    <a:lnTo>
                      <a:pt x="210" y="560"/>
                    </a:lnTo>
                    <a:lnTo>
                      <a:pt x="207" y="557"/>
                    </a:lnTo>
                    <a:lnTo>
                      <a:pt x="208" y="553"/>
                    </a:lnTo>
                    <a:lnTo>
                      <a:pt x="210" y="552"/>
                    </a:lnTo>
                    <a:lnTo>
                      <a:pt x="211" y="552"/>
                    </a:lnTo>
                    <a:lnTo>
                      <a:pt x="216" y="554"/>
                    </a:lnTo>
                    <a:lnTo>
                      <a:pt x="217" y="552"/>
                    </a:lnTo>
                    <a:lnTo>
                      <a:pt x="216" y="550"/>
                    </a:lnTo>
                    <a:lnTo>
                      <a:pt x="216" y="549"/>
                    </a:lnTo>
                    <a:lnTo>
                      <a:pt x="219" y="547"/>
                    </a:lnTo>
                    <a:lnTo>
                      <a:pt x="224" y="546"/>
                    </a:lnTo>
                    <a:lnTo>
                      <a:pt x="225" y="545"/>
                    </a:lnTo>
                    <a:lnTo>
                      <a:pt x="226" y="543"/>
                    </a:lnTo>
                    <a:lnTo>
                      <a:pt x="228" y="542"/>
                    </a:lnTo>
                    <a:lnTo>
                      <a:pt x="231" y="542"/>
                    </a:lnTo>
                    <a:lnTo>
                      <a:pt x="234" y="541"/>
                    </a:lnTo>
                    <a:lnTo>
                      <a:pt x="237" y="537"/>
                    </a:lnTo>
                    <a:lnTo>
                      <a:pt x="238" y="534"/>
                    </a:lnTo>
                    <a:lnTo>
                      <a:pt x="239" y="532"/>
                    </a:lnTo>
                    <a:lnTo>
                      <a:pt x="245" y="529"/>
                    </a:lnTo>
                    <a:lnTo>
                      <a:pt x="247" y="528"/>
                    </a:lnTo>
                    <a:lnTo>
                      <a:pt x="251" y="529"/>
                    </a:lnTo>
                    <a:lnTo>
                      <a:pt x="255" y="531"/>
                    </a:lnTo>
                    <a:lnTo>
                      <a:pt x="257" y="535"/>
                    </a:lnTo>
                    <a:lnTo>
                      <a:pt x="259" y="539"/>
                    </a:lnTo>
                    <a:lnTo>
                      <a:pt x="263" y="542"/>
                    </a:lnTo>
                    <a:close/>
                    <a:moveTo>
                      <a:pt x="215" y="536"/>
                    </a:moveTo>
                    <a:lnTo>
                      <a:pt x="212" y="538"/>
                    </a:lnTo>
                    <a:lnTo>
                      <a:pt x="210" y="536"/>
                    </a:lnTo>
                    <a:lnTo>
                      <a:pt x="211" y="533"/>
                    </a:lnTo>
                    <a:lnTo>
                      <a:pt x="212" y="531"/>
                    </a:lnTo>
                    <a:lnTo>
                      <a:pt x="214" y="533"/>
                    </a:lnTo>
                    <a:lnTo>
                      <a:pt x="215" y="536"/>
                    </a:lnTo>
                    <a:close/>
                    <a:moveTo>
                      <a:pt x="204" y="558"/>
                    </a:moveTo>
                    <a:lnTo>
                      <a:pt x="201" y="560"/>
                    </a:lnTo>
                    <a:lnTo>
                      <a:pt x="200" y="560"/>
                    </a:lnTo>
                    <a:lnTo>
                      <a:pt x="201" y="558"/>
                    </a:lnTo>
                    <a:lnTo>
                      <a:pt x="201" y="557"/>
                    </a:lnTo>
                    <a:lnTo>
                      <a:pt x="203" y="553"/>
                    </a:lnTo>
                    <a:lnTo>
                      <a:pt x="206" y="552"/>
                    </a:lnTo>
                    <a:lnTo>
                      <a:pt x="207" y="552"/>
                    </a:lnTo>
                    <a:lnTo>
                      <a:pt x="204" y="555"/>
                    </a:lnTo>
                    <a:lnTo>
                      <a:pt x="204" y="558"/>
                    </a:lnTo>
                    <a:close/>
                    <a:moveTo>
                      <a:pt x="189" y="574"/>
                    </a:moveTo>
                    <a:lnTo>
                      <a:pt x="188" y="574"/>
                    </a:lnTo>
                    <a:lnTo>
                      <a:pt x="187" y="571"/>
                    </a:lnTo>
                    <a:lnTo>
                      <a:pt x="187" y="569"/>
                    </a:lnTo>
                    <a:lnTo>
                      <a:pt x="188" y="569"/>
                    </a:lnTo>
                    <a:lnTo>
                      <a:pt x="191" y="562"/>
                    </a:lnTo>
                    <a:lnTo>
                      <a:pt x="191" y="564"/>
                    </a:lnTo>
                    <a:lnTo>
                      <a:pt x="192" y="567"/>
                    </a:lnTo>
                    <a:lnTo>
                      <a:pt x="193" y="568"/>
                    </a:lnTo>
                    <a:lnTo>
                      <a:pt x="192" y="570"/>
                    </a:lnTo>
                    <a:lnTo>
                      <a:pt x="191" y="570"/>
                    </a:lnTo>
                    <a:lnTo>
                      <a:pt x="189" y="574"/>
                    </a:lnTo>
                    <a:close/>
                    <a:moveTo>
                      <a:pt x="567" y="565"/>
                    </a:moveTo>
                    <a:lnTo>
                      <a:pt x="566" y="565"/>
                    </a:lnTo>
                    <a:lnTo>
                      <a:pt x="565" y="564"/>
                    </a:lnTo>
                    <a:lnTo>
                      <a:pt x="564" y="563"/>
                    </a:lnTo>
                    <a:lnTo>
                      <a:pt x="565" y="562"/>
                    </a:lnTo>
                    <a:lnTo>
                      <a:pt x="566" y="562"/>
                    </a:lnTo>
                    <a:lnTo>
                      <a:pt x="568" y="563"/>
                    </a:lnTo>
                    <a:lnTo>
                      <a:pt x="567" y="565"/>
                    </a:lnTo>
                    <a:close/>
                    <a:moveTo>
                      <a:pt x="175" y="576"/>
                    </a:moveTo>
                    <a:lnTo>
                      <a:pt x="176" y="577"/>
                    </a:lnTo>
                    <a:lnTo>
                      <a:pt x="178" y="577"/>
                    </a:lnTo>
                    <a:lnTo>
                      <a:pt x="180" y="577"/>
                    </a:lnTo>
                    <a:lnTo>
                      <a:pt x="181" y="577"/>
                    </a:lnTo>
                    <a:lnTo>
                      <a:pt x="182" y="580"/>
                    </a:lnTo>
                    <a:lnTo>
                      <a:pt x="183" y="582"/>
                    </a:lnTo>
                    <a:lnTo>
                      <a:pt x="180" y="582"/>
                    </a:lnTo>
                    <a:lnTo>
                      <a:pt x="179" y="582"/>
                    </a:lnTo>
                    <a:lnTo>
                      <a:pt x="178" y="584"/>
                    </a:lnTo>
                    <a:lnTo>
                      <a:pt x="176" y="584"/>
                    </a:lnTo>
                    <a:lnTo>
                      <a:pt x="175" y="583"/>
                    </a:lnTo>
                    <a:lnTo>
                      <a:pt x="174" y="581"/>
                    </a:lnTo>
                    <a:lnTo>
                      <a:pt x="175" y="576"/>
                    </a:lnTo>
                    <a:close/>
                    <a:moveTo>
                      <a:pt x="225" y="599"/>
                    </a:moveTo>
                    <a:lnTo>
                      <a:pt x="222" y="601"/>
                    </a:lnTo>
                    <a:lnTo>
                      <a:pt x="221" y="599"/>
                    </a:lnTo>
                    <a:lnTo>
                      <a:pt x="220" y="599"/>
                    </a:lnTo>
                    <a:lnTo>
                      <a:pt x="222" y="597"/>
                    </a:lnTo>
                    <a:lnTo>
                      <a:pt x="222" y="596"/>
                    </a:lnTo>
                    <a:lnTo>
                      <a:pt x="221" y="594"/>
                    </a:lnTo>
                    <a:lnTo>
                      <a:pt x="222" y="589"/>
                    </a:lnTo>
                    <a:lnTo>
                      <a:pt x="222" y="587"/>
                    </a:lnTo>
                    <a:lnTo>
                      <a:pt x="228" y="586"/>
                    </a:lnTo>
                    <a:lnTo>
                      <a:pt x="229" y="588"/>
                    </a:lnTo>
                    <a:lnTo>
                      <a:pt x="229" y="595"/>
                    </a:lnTo>
                    <a:lnTo>
                      <a:pt x="225" y="599"/>
                    </a:lnTo>
                    <a:close/>
                    <a:moveTo>
                      <a:pt x="235" y="591"/>
                    </a:moveTo>
                    <a:lnTo>
                      <a:pt x="232" y="591"/>
                    </a:lnTo>
                    <a:lnTo>
                      <a:pt x="231" y="591"/>
                    </a:lnTo>
                    <a:lnTo>
                      <a:pt x="230" y="590"/>
                    </a:lnTo>
                    <a:lnTo>
                      <a:pt x="235" y="587"/>
                    </a:lnTo>
                    <a:lnTo>
                      <a:pt x="238" y="587"/>
                    </a:lnTo>
                    <a:lnTo>
                      <a:pt x="236" y="590"/>
                    </a:lnTo>
                    <a:lnTo>
                      <a:pt x="235" y="591"/>
                    </a:lnTo>
                    <a:close/>
                    <a:moveTo>
                      <a:pt x="212" y="623"/>
                    </a:moveTo>
                    <a:lnTo>
                      <a:pt x="211" y="623"/>
                    </a:lnTo>
                    <a:lnTo>
                      <a:pt x="211" y="620"/>
                    </a:lnTo>
                    <a:lnTo>
                      <a:pt x="214" y="617"/>
                    </a:lnTo>
                    <a:lnTo>
                      <a:pt x="215" y="619"/>
                    </a:lnTo>
                    <a:lnTo>
                      <a:pt x="212" y="623"/>
                    </a:lnTo>
                    <a:close/>
                    <a:moveTo>
                      <a:pt x="255" y="674"/>
                    </a:moveTo>
                    <a:lnTo>
                      <a:pt x="252" y="675"/>
                    </a:lnTo>
                    <a:lnTo>
                      <a:pt x="252" y="672"/>
                    </a:lnTo>
                    <a:lnTo>
                      <a:pt x="255" y="667"/>
                    </a:lnTo>
                    <a:lnTo>
                      <a:pt x="255" y="663"/>
                    </a:lnTo>
                    <a:lnTo>
                      <a:pt x="257" y="658"/>
                    </a:lnTo>
                    <a:lnTo>
                      <a:pt x="258" y="657"/>
                    </a:lnTo>
                    <a:lnTo>
                      <a:pt x="259" y="657"/>
                    </a:lnTo>
                    <a:lnTo>
                      <a:pt x="260" y="658"/>
                    </a:lnTo>
                    <a:lnTo>
                      <a:pt x="259" y="664"/>
                    </a:lnTo>
                    <a:lnTo>
                      <a:pt x="257" y="669"/>
                    </a:lnTo>
                    <a:lnTo>
                      <a:pt x="255" y="674"/>
                    </a:lnTo>
                    <a:close/>
                    <a:moveTo>
                      <a:pt x="244" y="680"/>
                    </a:moveTo>
                    <a:lnTo>
                      <a:pt x="240" y="680"/>
                    </a:lnTo>
                    <a:lnTo>
                      <a:pt x="237" y="679"/>
                    </a:lnTo>
                    <a:lnTo>
                      <a:pt x="235" y="674"/>
                    </a:lnTo>
                    <a:lnTo>
                      <a:pt x="239" y="671"/>
                    </a:lnTo>
                    <a:lnTo>
                      <a:pt x="244" y="674"/>
                    </a:lnTo>
                    <a:lnTo>
                      <a:pt x="245" y="675"/>
                    </a:lnTo>
                    <a:lnTo>
                      <a:pt x="244" y="680"/>
                    </a:lnTo>
                    <a:close/>
                    <a:moveTo>
                      <a:pt x="203" y="762"/>
                    </a:moveTo>
                    <a:lnTo>
                      <a:pt x="200" y="765"/>
                    </a:lnTo>
                    <a:lnTo>
                      <a:pt x="196" y="762"/>
                    </a:lnTo>
                    <a:lnTo>
                      <a:pt x="192" y="760"/>
                    </a:lnTo>
                    <a:lnTo>
                      <a:pt x="194" y="760"/>
                    </a:lnTo>
                    <a:lnTo>
                      <a:pt x="195" y="759"/>
                    </a:lnTo>
                    <a:lnTo>
                      <a:pt x="195" y="758"/>
                    </a:lnTo>
                    <a:lnTo>
                      <a:pt x="198" y="756"/>
                    </a:lnTo>
                    <a:lnTo>
                      <a:pt x="203" y="754"/>
                    </a:lnTo>
                    <a:lnTo>
                      <a:pt x="205" y="754"/>
                    </a:lnTo>
                    <a:lnTo>
                      <a:pt x="206" y="753"/>
                    </a:lnTo>
                    <a:lnTo>
                      <a:pt x="207" y="752"/>
                    </a:lnTo>
                    <a:lnTo>
                      <a:pt x="208" y="751"/>
                    </a:lnTo>
                    <a:lnTo>
                      <a:pt x="211" y="749"/>
                    </a:lnTo>
                    <a:lnTo>
                      <a:pt x="212" y="751"/>
                    </a:lnTo>
                    <a:lnTo>
                      <a:pt x="212" y="753"/>
                    </a:lnTo>
                    <a:lnTo>
                      <a:pt x="209" y="754"/>
                    </a:lnTo>
                    <a:lnTo>
                      <a:pt x="207" y="756"/>
                    </a:lnTo>
                    <a:lnTo>
                      <a:pt x="205" y="758"/>
                    </a:lnTo>
                    <a:lnTo>
                      <a:pt x="203" y="759"/>
                    </a:lnTo>
                    <a:lnTo>
                      <a:pt x="202" y="760"/>
                    </a:lnTo>
                    <a:lnTo>
                      <a:pt x="203" y="762"/>
                    </a:lnTo>
                    <a:close/>
                    <a:moveTo>
                      <a:pt x="198" y="766"/>
                    </a:moveTo>
                    <a:lnTo>
                      <a:pt x="198" y="767"/>
                    </a:lnTo>
                    <a:lnTo>
                      <a:pt x="195" y="766"/>
                    </a:lnTo>
                    <a:lnTo>
                      <a:pt x="193" y="762"/>
                    </a:lnTo>
                    <a:lnTo>
                      <a:pt x="196" y="763"/>
                    </a:lnTo>
                    <a:lnTo>
                      <a:pt x="196" y="764"/>
                    </a:lnTo>
                    <a:lnTo>
                      <a:pt x="198" y="766"/>
                    </a:lnTo>
                    <a:close/>
                    <a:moveTo>
                      <a:pt x="187" y="781"/>
                    </a:moveTo>
                    <a:lnTo>
                      <a:pt x="185" y="782"/>
                    </a:lnTo>
                    <a:lnTo>
                      <a:pt x="183" y="781"/>
                    </a:lnTo>
                    <a:lnTo>
                      <a:pt x="183" y="776"/>
                    </a:lnTo>
                    <a:lnTo>
                      <a:pt x="183" y="774"/>
                    </a:lnTo>
                    <a:lnTo>
                      <a:pt x="185" y="773"/>
                    </a:lnTo>
                    <a:lnTo>
                      <a:pt x="186" y="777"/>
                    </a:lnTo>
                    <a:lnTo>
                      <a:pt x="187" y="779"/>
                    </a:lnTo>
                    <a:lnTo>
                      <a:pt x="187" y="781"/>
                    </a:lnTo>
                    <a:close/>
                    <a:moveTo>
                      <a:pt x="161" y="823"/>
                    </a:moveTo>
                    <a:lnTo>
                      <a:pt x="157" y="825"/>
                    </a:lnTo>
                    <a:lnTo>
                      <a:pt x="156" y="827"/>
                    </a:lnTo>
                    <a:lnTo>
                      <a:pt x="153" y="828"/>
                    </a:lnTo>
                    <a:lnTo>
                      <a:pt x="150" y="831"/>
                    </a:lnTo>
                    <a:lnTo>
                      <a:pt x="147" y="831"/>
                    </a:lnTo>
                    <a:lnTo>
                      <a:pt x="147" y="833"/>
                    </a:lnTo>
                    <a:lnTo>
                      <a:pt x="148" y="836"/>
                    </a:lnTo>
                    <a:lnTo>
                      <a:pt x="146" y="836"/>
                    </a:lnTo>
                    <a:lnTo>
                      <a:pt x="144" y="838"/>
                    </a:lnTo>
                    <a:lnTo>
                      <a:pt x="144" y="840"/>
                    </a:lnTo>
                    <a:lnTo>
                      <a:pt x="145" y="842"/>
                    </a:lnTo>
                    <a:lnTo>
                      <a:pt x="145" y="842"/>
                    </a:lnTo>
                    <a:lnTo>
                      <a:pt x="142" y="845"/>
                    </a:lnTo>
                    <a:lnTo>
                      <a:pt x="139" y="845"/>
                    </a:lnTo>
                    <a:lnTo>
                      <a:pt x="139" y="842"/>
                    </a:lnTo>
                    <a:lnTo>
                      <a:pt x="139" y="841"/>
                    </a:lnTo>
                    <a:lnTo>
                      <a:pt x="142" y="836"/>
                    </a:lnTo>
                    <a:lnTo>
                      <a:pt x="142" y="831"/>
                    </a:lnTo>
                    <a:lnTo>
                      <a:pt x="144" y="831"/>
                    </a:lnTo>
                    <a:lnTo>
                      <a:pt x="145" y="830"/>
                    </a:lnTo>
                    <a:lnTo>
                      <a:pt x="149" y="827"/>
                    </a:lnTo>
                    <a:lnTo>
                      <a:pt x="150" y="825"/>
                    </a:lnTo>
                    <a:lnTo>
                      <a:pt x="148" y="824"/>
                    </a:lnTo>
                    <a:lnTo>
                      <a:pt x="148" y="822"/>
                    </a:lnTo>
                    <a:lnTo>
                      <a:pt x="148" y="821"/>
                    </a:lnTo>
                    <a:lnTo>
                      <a:pt x="151" y="822"/>
                    </a:lnTo>
                    <a:lnTo>
                      <a:pt x="153" y="823"/>
                    </a:lnTo>
                    <a:lnTo>
                      <a:pt x="153" y="823"/>
                    </a:lnTo>
                    <a:lnTo>
                      <a:pt x="155" y="822"/>
                    </a:lnTo>
                    <a:lnTo>
                      <a:pt x="156" y="821"/>
                    </a:lnTo>
                    <a:lnTo>
                      <a:pt x="159" y="817"/>
                    </a:lnTo>
                    <a:lnTo>
                      <a:pt x="161" y="814"/>
                    </a:lnTo>
                    <a:lnTo>
                      <a:pt x="163" y="817"/>
                    </a:lnTo>
                    <a:lnTo>
                      <a:pt x="162" y="820"/>
                    </a:lnTo>
                    <a:lnTo>
                      <a:pt x="161" y="823"/>
                    </a:lnTo>
                    <a:close/>
                    <a:moveTo>
                      <a:pt x="649" y="824"/>
                    </a:moveTo>
                    <a:lnTo>
                      <a:pt x="649" y="824"/>
                    </a:lnTo>
                    <a:lnTo>
                      <a:pt x="646" y="820"/>
                    </a:lnTo>
                    <a:lnTo>
                      <a:pt x="647" y="820"/>
                    </a:lnTo>
                    <a:lnTo>
                      <a:pt x="648" y="821"/>
                    </a:lnTo>
                    <a:lnTo>
                      <a:pt x="650" y="823"/>
                    </a:lnTo>
                    <a:lnTo>
                      <a:pt x="649" y="824"/>
                    </a:lnTo>
                    <a:close/>
                    <a:moveTo>
                      <a:pt x="62" y="897"/>
                    </a:moveTo>
                    <a:lnTo>
                      <a:pt x="59" y="898"/>
                    </a:lnTo>
                    <a:lnTo>
                      <a:pt x="56" y="897"/>
                    </a:lnTo>
                    <a:lnTo>
                      <a:pt x="56" y="892"/>
                    </a:lnTo>
                    <a:lnTo>
                      <a:pt x="57" y="893"/>
                    </a:lnTo>
                    <a:lnTo>
                      <a:pt x="58" y="894"/>
                    </a:lnTo>
                    <a:lnTo>
                      <a:pt x="60" y="896"/>
                    </a:lnTo>
                    <a:lnTo>
                      <a:pt x="62" y="897"/>
                    </a:lnTo>
                    <a:close/>
                    <a:moveTo>
                      <a:pt x="22" y="906"/>
                    </a:moveTo>
                    <a:lnTo>
                      <a:pt x="19" y="912"/>
                    </a:lnTo>
                    <a:lnTo>
                      <a:pt x="18" y="912"/>
                    </a:lnTo>
                    <a:lnTo>
                      <a:pt x="16" y="912"/>
                    </a:lnTo>
                    <a:lnTo>
                      <a:pt x="14" y="909"/>
                    </a:lnTo>
                    <a:lnTo>
                      <a:pt x="15" y="907"/>
                    </a:lnTo>
                    <a:lnTo>
                      <a:pt x="17" y="908"/>
                    </a:lnTo>
                    <a:lnTo>
                      <a:pt x="19" y="908"/>
                    </a:lnTo>
                    <a:lnTo>
                      <a:pt x="22" y="903"/>
                    </a:lnTo>
                    <a:lnTo>
                      <a:pt x="23" y="904"/>
                    </a:lnTo>
                    <a:lnTo>
                      <a:pt x="22" y="906"/>
                    </a:lnTo>
                    <a:close/>
                    <a:moveTo>
                      <a:pt x="7" y="915"/>
                    </a:moveTo>
                    <a:lnTo>
                      <a:pt x="5" y="915"/>
                    </a:lnTo>
                    <a:lnTo>
                      <a:pt x="2" y="914"/>
                    </a:lnTo>
                    <a:lnTo>
                      <a:pt x="0" y="914"/>
                    </a:lnTo>
                    <a:lnTo>
                      <a:pt x="0" y="913"/>
                    </a:lnTo>
                    <a:lnTo>
                      <a:pt x="3" y="912"/>
                    </a:lnTo>
                    <a:lnTo>
                      <a:pt x="3" y="910"/>
                    </a:lnTo>
                    <a:lnTo>
                      <a:pt x="3" y="909"/>
                    </a:lnTo>
                    <a:lnTo>
                      <a:pt x="9" y="911"/>
                    </a:lnTo>
                    <a:lnTo>
                      <a:pt x="9" y="913"/>
                    </a:lnTo>
                    <a:lnTo>
                      <a:pt x="7" y="91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" name="Freeform 119">
                <a:extLst>
                  <a:ext uri="{FF2B5EF4-FFF2-40B4-BE49-F238E27FC236}">
                    <a16:creationId xmlns:a16="http://schemas.microsoft.com/office/drawing/2014/main" id="{229ECB70-57A9-96AE-4031-F765AB8A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3087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" name="Freeform 120">
                <a:extLst>
                  <a:ext uri="{FF2B5EF4-FFF2-40B4-BE49-F238E27FC236}">
                    <a16:creationId xmlns:a16="http://schemas.microsoft.com/office/drawing/2014/main" id="{D82D96F7-F19F-9A5D-4F58-8901F1E30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8" y="2854"/>
                <a:ext cx="82" cy="104"/>
              </a:xfrm>
              <a:custGeom>
                <a:avLst/>
                <a:gdLst>
                  <a:gd name="T0" fmla="*/ 262 w 281"/>
                  <a:gd name="T1" fmla="*/ 80 h 355"/>
                  <a:gd name="T2" fmla="*/ 248 w 281"/>
                  <a:gd name="T3" fmla="*/ 99 h 355"/>
                  <a:gd name="T4" fmla="*/ 249 w 281"/>
                  <a:gd name="T5" fmla="*/ 202 h 355"/>
                  <a:gd name="T6" fmla="*/ 258 w 281"/>
                  <a:gd name="T7" fmla="*/ 234 h 355"/>
                  <a:gd name="T8" fmla="*/ 268 w 281"/>
                  <a:gd name="T9" fmla="*/ 251 h 355"/>
                  <a:gd name="T10" fmla="*/ 252 w 281"/>
                  <a:gd name="T11" fmla="*/ 260 h 355"/>
                  <a:gd name="T12" fmla="*/ 247 w 281"/>
                  <a:gd name="T13" fmla="*/ 263 h 355"/>
                  <a:gd name="T14" fmla="*/ 246 w 281"/>
                  <a:gd name="T15" fmla="*/ 271 h 355"/>
                  <a:gd name="T16" fmla="*/ 229 w 281"/>
                  <a:gd name="T17" fmla="*/ 281 h 355"/>
                  <a:gd name="T18" fmla="*/ 221 w 281"/>
                  <a:gd name="T19" fmla="*/ 297 h 355"/>
                  <a:gd name="T20" fmla="*/ 212 w 281"/>
                  <a:gd name="T21" fmla="*/ 312 h 355"/>
                  <a:gd name="T22" fmla="*/ 206 w 281"/>
                  <a:gd name="T23" fmla="*/ 328 h 355"/>
                  <a:gd name="T24" fmla="*/ 202 w 281"/>
                  <a:gd name="T25" fmla="*/ 335 h 355"/>
                  <a:gd name="T26" fmla="*/ 189 w 281"/>
                  <a:gd name="T27" fmla="*/ 352 h 355"/>
                  <a:gd name="T28" fmla="*/ 183 w 281"/>
                  <a:gd name="T29" fmla="*/ 353 h 355"/>
                  <a:gd name="T30" fmla="*/ 162 w 281"/>
                  <a:gd name="T31" fmla="*/ 337 h 355"/>
                  <a:gd name="T32" fmla="*/ 140 w 281"/>
                  <a:gd name="T33" fmla="*/ 322 h 355"/>
                  <a:gd name="T34" fmla="*/ 134 w 281"/>
                  <a:gd name="T35" fmla="*/ 315 h 355"/>
                  <a:gd name="T36" fmla="*/ 130 w 281"/>
                  <a:gd name="T37" fmla="*/ 312 h 355"/>
                  <a:gd name="T38" fmla="*/ 133 w 281"/>
                  <a:gd name="T39" fmla="*/ 302 h 355"/>
                  <a:gd name="T40" fmla="*/ 121 w 281"/>
                  <a:gd name="T41" fmla="*/ 292 h 355"/>
                  <a:gd name="T42" fmla="*/ 91 w 281"/>
                  <a:gd name="T43" fmla="*/ 275 h 355"/>
                  <a:gd name="T44" fmla="*/ 61 w 281"/>
                  <a:gd name="T45" fmla="*/ 258 h 355"/>
                  <a:gd name="T46" fmla="*/ 31 w 281"/>
                  <a:gd name="T47" fmla="*/ 242 h 355"/>
                  <a:gd name="T48" fmla="*/ 6 w 281"/>
                  <a:gd name="T49" fmla="*/ 228 h 355"/>
                  <a:gd name="T50" fmla="*/ 1 w 281"/>
                  <a:gd name="T51" fmla="*/ 205 h 355"/>
                  <a:gd name="T52" fmla="*/ 7 w 281"/>
                  <a:gd name="T53" fmla="*/ 178 h 355"/>
                  <a:gd name="T54" fmla="*/ 14 w 281"/>
                  <a:gd name="T55" fmla="*/ 166 h 355"/>
                  <a:gd name="T56" fmla="*/ 25 w 281"/>
                  <a:gd name="T57" fmla="*/ 151 h 355"/>
                  <a:gd name="T58" fmla="*/ 32 w 281"/>
                  <a:gd name="T59" fmla="*/ 148 h 355"/>
                  <a:gd name="T60" fmla="*/ 34 w 281"/>
                  <a:gd name="T61" fmla="*/ 140 h 355"/>
                  <a:gd name="T62" fmla="*/ 38 w 281"/>
                  <a:gd name="T63" fmla="*/ 132 h 355"/>
                  <a:gd name="T64" fmla="*/ 36 w 281"/>
                  <a:gd name="T65" fmla="*/ 114 h 355"/>
                  <a:gd name="T66" fmla="*/ 34 w 281"/>
                  <a:gd name="T67" fmla="*/ 101 h 355"/>
                  <a:gd name="T68" fmla="*/ 29 w 281"/>
                  <a:gd name="T69" fmla="*/ 92 h 355"/>
                  <a:gd name="T70" fmla="*/ 18 w 281"/>
                  <a:gd name="T71" fmla="*/ 74 h 355"/>
                  <a:gd name="T72" fmla="*/ 18 w 281"/>
                  <a:gd name="T73" fmla="*/ 63 h 355"/>
                  <a:gd name="T74" fmla="*/ 10 w 281"/>
                  <a:gd name="T75" fmla="*/ 56 h 355"/>
                  <a:gd name="T76" fmla="*/ 17 w 281"/>
                  <a:gd name="T77" fmla="*/ 30 h 355"/>
                  <a:gd name="T78" fmla="*/ 48 w 281"/>
                  <a:gd name="T79" fmla="*/ 0 h 355"/>
                  <a:gd name="T80" fmla="*/ 50 w 281"/>
                  <a:gd name="T81" fmla="*/ 4 h 355"/>
                  <a:gd name="T82" fmla="*/ 65 w 281"/>
                  <a:gd name="T83" fmla="*/ 5 h 355"/>
                  <a:gd name="T84" fmla="*/ 66 w 281"/>
                  <a:gd name="T85" fmla="*/ 13 h 355"/>
                  <a:gd name="T86" fmla="*/ 71 w 281"/>
                  <a:gd name="T87" fmla="*/ 30 h 355"/>
                  <a:gd name="T88" fmla="*/ 84 w 281"/>
                  <a:gd name="T89" fmla="*/ 36 h 355"/>
                  <a:gd name="T90" fmla="*/ 106 w 281"/>
                  <a:gd name="T91" fmla="*/ 38 h 355"/>
                  <a:gd name="T92" fmla="*/ 136 w 281"/>
                  <a:gd name="T93" fmla="*/ 57 h 355"/>
                  <a:gd name="T94" fmla="*/ 160 w 281"/>
                  <a:gd name="T95" fmla="*/ 66 h 355"/>
                  <a:gd name="T96" fmla="*/ 184 w 281"/>
                  <a:gd name="T97" fmla="*/ 69 h 355"/>
                  <a:gd name="T98" fmla="*/ 202 w 281"/>
                  <a:gd name="T99" fmla="*/ 67 h 355"/>
                  <a:gd name="T100" fmla="*/ 225 w 281"/>
                  <a:gd name="T101" fmla="*/ 49 h 355"/>
                  <a:gd name="T102" fmla="*/ 250 w 281"/>
                  <a:gd name="T103" fmla="*/ 50 h 355"/>
                  <a:gd name="T104" fmla="*/ 261 w 281"/>
                  <a:gd name="T105" fmla="*/ 54 h 355"/>
                  <a:gd name="T106" fmla="*/ 281 w 281"/>
                  <a:gd name="T107" fmla="*/ 53 h 355"/>
                  <a:gd name="T108" fmla="*/ 253 w 281"/>
                  <a:gd name="T109" fmla="*/ 262 h 355"/>
                  <a:gd name="T110" fmla="*/ 254 w 281"/>
                  <a:gd name="T111" fmla="*/ 26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1" h="355">
                    <a:moveTo>
                      <a:pt x="281" y="53"/>
                    </a:moveTo>
                    <a:lnTo>
                      <a:pt x="276" y="59"/>
                    </a:lnTo>
                    <a:lnTo>
                      <a:pt x="271" y="66"/>
                    </a:lnTo>
                    <a:lnTo>
                      <a:pt x="262" y="80"/>
                    </a:lnTo>
                    <a:lnTo>
                      <a:pt x="254" y="87"/>
                    </a:lnTo>
                    <a:lnTo>
                      <a:pt x="249" y="92"/>
                    </a:lnTo>
                    <a:lnTo>
                      <a:pt x="248" y="93"/>
                    </a:lnTo>
                    <a:lnTo>
                      <a:pt x="248" y="99"/>
                    </a:lnTo>
                    <a:lnTo>
                      <a:pt x="248" y="114"/>
                    </a:lnTo>
                    <a:lnTo>
                      <a:pt x="248" y="144"/>
                    </a:lnTo>
                    <a:lnTo>
                      <a:pt x="249" y="173"/>
                    </a:lnTo>
                    <a:lnTo>
                      <a:pt x="249" y="202"/>
                    </a:lnTo>
                    <a:lnTo>
                      <a:pt x="249" y="217"/>
                    </a:lnTo>
                    <a:lnTo>
                      <a:pt x="249" y="222"/>
                    </a:lnTo>
                    <a:lnTo>
                      <a:pt x="254" y="228"/>
                    </a:lnTo>
                    <a:lnTo>
                      <a:pt x="258" y="234"/>
                    </a:lnTo>
                    <a:lnTo>
                      <a:pt x="264" y="242"/>
                    </a:lnTo>
                    <a:lnTo>
                      <a:pt x="268" y="246"/>
                    </a:lnTo>
                    <a:lnTo>
                      <a:pt x="268" y="248"/>
                    </a:lnTo>
                    <a:lnTo>
                      <a:pt x="268" y="251"/>
                    </a:lnTo>
                    <a:lnTo>
                      <a:pt x="263" y="257"/>
                    </a:lnTo>
                    <a:lnTo>
                      <a:pt x="259" y="259"/>
                    </a:lnTo>
                    <a:lnTo>
                      <a:pt x="253" y="261"/>
                    </a:lnTo>
                    <a:lnTo>
                      <a:pt x="252" y="260"/>
                    </a:lnTo>
                    <a:lnTo>
                      <a:pt x="249" y="260"/>
                    </a:lnTo>
                    <a:lnTo>
                      <a:pt x="249" y="261"/>
                    </a:lnTo>
                    <a:lnTo>
                      <a:pt x="248" y="263"/>
                    </a:lnTo>
                    <a:lnTo>
                      <a:pt x="247" y="263"/>
                    </a:lnTo>
                    <a:lnTo>
                      <a:pt x="246" y="262"/>
                    </a:lnTo>
                    <a:lnTo>
                      <a:pt x="246" y="266"/>
                    </a:lnTo>
                    <a:lnTo>
                      <a:pt x="247" y="268"/>
                    </a:lnTo>
                    <a:lnTo>
                      <a:pt x="246" y="271"/>
                    </a:lnTo>
                    <a:lnTo>
                      <a:pt x="243" y="273"/>
                    </a:lnTo>
                    <a:lnTo>
                      <a:pt x="243" y="275"/>
                    </a:lnTo>
                    <a:lnTo>
                      <a:pt x="237" y="280"/>
                    </a:lnTo>
                    <a:lnTo>
                      <a:pt x="229" y="281"/>
                    </a:lnTo>
                    <a:lnTo>
                      <a:pt x="224" y="283"/>
                    </a:lnTo>
                    <a:lnTo>
                      <a:pt x="222" y="285"/>
                    </a:lnTo>
                    <a:lnTo>
                      <a:pt x="221" y="290"/>
                    </a:lnTo>
                    <a:lnTo>
                      <a:pt x="221" y="297"/>
                    </a:lnTo>
                    <a:lnTo>
                      <a:pt x="219" y="302"/>
                    </a:lnTo>
                    <a:lnTo>
                      <a:pt x="218" y="305"/>
                    </a:lnTo>
                    <a:lnTo>
                      <a:pt x="214" y="308"/>
                    </a:lnTo>
                    <a:lnTo>
                      <a:pt x="212" y="312"/>
                    </a:lnTo>
                    <a:lnTo>
                      <a:pt x="211" y="315"/>
                    </a:lnTo>
                    <a:lnTo>
                      <a:pt x="210" y="316"/>
                    </a:lnTo>
                    <a:lnTo>
                      <a:pt x="208" y="324"/>
                    </a:lnTo>
                    <a:lnTo>
                      <a:pt x="206" y="328"/>
                    </a:lnTo>
                    <a:lnTo>
                      <a:pt x="205" y="329"/>
                    </a:lnTo>
                    <a:lnTo>
                      <a:pt x="205" y="331"/>
                    </a:lnTo>
                    <a:lnTo>
                      <a:pt x="203" y="333"/>
                    </a:lnTo>
                    <a:lnTo>
                      <a:pt x="202" y="335"/>
                    </a:lnTo>
                    <a:lnTo>
                      <a:pt x="202" y="336"/>
                    </a:lnTo>
                    <a:lnTo>
                      <a:pt x="197" y="348"/>
                    </a:lnTo>
                    <a:lnTo>
                      <a:pt x="193" y="353"/>
                    </a:lnTo>
                    <a:lnTo>
                      <a:pt x="189" y="352"/>
                    </a:lnTo>
                    <a:lnTo>
                      <a:pt x="187" y="354"/>
                    </a:lnTo>
                    <a:lnTo>
                      <a:pt x="187" y="355"/>
                    </a:lnTo>
                    <a:lnTo>
                      <a:pt x="186" y="355"/>
                    </a:lnTo>
                    <a:lnTo>
                      <a:pt x="183" y="353"/>
                    </a:lnTo>
                    <a:lnTo>
                      <a:pt x="178" y="349"/>
                    </a:lnTo>
                    <a:lnTo>
                      <a:pt x="173" y="345"/>
                    </a:lnTo>
                    <a:lnTo>
                      <a:pt x="167" y="341"/>
                    </a:lnTo>
                    <a:lnTo>
                      <a:pt x="162" y="337"/>
                    </a:lnTo>
                    <a:lnTo>
                      <a:pt x="156" y="333"/>
                    </a:lnTo>
                    <a:lnTo>
                      <a:pt x="151" y="330"/>
                    </a:lnTo>
                    <a:lnTo>
                      <a:pt x="146" y="326"/>
                    </a:lnTo>
                    <a:lnTo>
                      <a:pt x="140" y="322"/>
                    </a:lnTo>
                    <a:lnTo>
                      <a:pt x="137" y="320"/>
                    </a:lnTo>
                    <a:lnTo>
                      <a:pt x="136" y="318"/>
                    </a:lnTo>
                    <a:lnTo>
                      <a:pt x="135" y="316"/>
                    </a:lnTo>
                    <a:lnTo>
                      <a:pt x="134" y="315"/>
                    </a:lnTo>
                    <a:lnTo>
                      <a:pt x="133" y="314"/>
                    </a:lnTo>
                    <a:lnTo>
                      <a:pt x="131" y="314"/>
                    </a:lnTo>
                    <a:lnTo>
                      <a:pt x="130" y="313"/>
                    </a:lnTo>
                    <a:lnTo>
                      <a:pt x="130" y="312"/>
                    </a:lnTo>
                    <a:lnTo>
                      <a:pt x="131" y="310"/>
                    </a:lnTo>
                    <a:lnTo>
                      <a:pt x="133" y="307"/>
                    </a:lnTo>
                    <a:lnTo>
                      <a:pt x="133" y="305"/>
                    </a:lnTo>
                    <a:lnTo>
                      <a:pt x="133" y="302"/>
                    </a:lnTo>
                    <a:lnTo>
                      <a:pt x="132" y="299"/>
                    </a:lnTo>
                    <a:lnTo>
                      <a:pt x="132" y="298"/>
                    </a:lnTo>
                    <a:lnTo>
                      <a:pt x="128" y="296"/>
                    </a:lnTo>
                    <a:lnTo>
                      <a:pt x="121" y="292"/>
                    </a:lnTo>
                    <a:lnTo>
                      <a:pt x="113" y="287"/>
                    </a:lnTo>
                    <a:lnTo>
                      <a:pt x="106" y="283"/>
                    </a:lnTo>
                    <a:lnTo>
                      <a:pt x="98" y="279"/>
                    </a:lnTo>
                    <a:lnTo>
                      <a:pt x="91" y="275"/>
                    </a:lnTo>
                    <a:lnTo>
                      <a:pt x="83" y="271"/>
                    </a:lnTo>
                    <a:lnTo>
                      <a:pt x="76" y="267"/>
                    </a:lnTo>
                    <a:lnTo>
                      <a:pt x="68" y="262"/>
                    </a:lnTo>
                    <a:lnTo>
                      <a:pt x="61" y="258"/>
                    </a:lnTo>
                    <a:lnTo>
                      <a:pt x="53" y="254"/>
                    </a:lnTo>
                    <a:lnTo>
                      <a:pt x="46" y="250"/>
                    </a:lnTo>
                    <a:lnTo>
                      <a:pt x="38" y="246"/>
                    </a:lnTo>
                    <a:lnTo>
                      <a:pt x="31" y="242"/>
                    </a:lnTo>
                    <a:lnTo>
                      <a:pt x="23" y="238"/>
                    </a:lnTo>
                    <a:lnTo>
                      <a:pt x="16" y="233"/>
                    </a:lnTo>
                    <a:lnTo>
                      <a:pt x="8" y="229"/>
                    </a:lnTo>
                    <a:lnTo>
                      <a:pt x="6" y="228"/>
                    </a:lnTo>
                    <a:lnTo>
                      <a:pt x="3" y="226"/>
                    </a:lnTo>
                    <a:lnTo>
                      <a:pt x="0" y="226"/>
                    </a:lnTo>
                    <a:lnTo>
                      <a:pt x="0" y="220"/>
                    </a:lnTo>
                    <a:lnTo>
                      <a:pt x="1" y="205"/>
                    </a:lnTo>
                    <a:lnTo>
                      <a:pt x="1" y="192"/>
                    </a:lnTo>
                    <a:lnTo>
                      <a:pt x="2" y="185"/>
                    </a:lnTo>
                    <a:lnTo>
                      <a:pt x="5" y="181"/>
                    </a:lnTo>
                    <a:lnTo>
                      <a:pt x="7" y="178"/>
                    </a:lnTo>
                    <a:lnTo>
                      <a:pt x="8" y="174"/>
                    </a:lnTo>
                    <a:lnTo>
                      <a:pt x="10" y="170"/>
                    </a:lnTo>
                    <a:lnTo>
                      <a:pt x="13" y="168"/>
                    </a:lnTo>
                    <a:lnTo>
                      <a:pt x="14" y="166"/>
                    </a:lnTo>
                    <a:lnTo>
                      <a:pt x="18" y="161"/>
                    </a:lnTo>
                    <a:lnTo>
                      <a:pt x="21" y="155"/>
                    </a:lnTo>
                    <a:lnTo>
                      <a:pt x="23" y="153"/>
                    </a:lnTo>
                    <a:lnTo>
                      <a:pt x="25" y="151"/>
                    </a:lnTo>
                    <a:lnTo>
                      <a:pt x="27" y="150"/>
                    </a:lnTo>
                    <a:lnTo>
                      <a:pt x="29" y="149"/>
                    </a:lnTo>
                    <a:lnTo>
                      <a:pt x="32" y="149"/>
                    </a:lnTo>
                    <a:lnTo>
                      <a:pt x="32" y="148"/>
                    </a:lnTo>
                    <a:lnTo>
                      <a:pt x="32" y="147"/>
                    </a:lnTo>
                    <a:lnTo>
                      <a:pt x="31" y="143"/>
                    </a:lnTo>
                    <a:lnTo>
                      <a:pt x="32" y="142"/>
                    </a:lnTo>
                    <a:lnTo>
                      <a:pt x="34" y="140"/>
                    </a:lnTo>
                    <a:lnTo>
                      <a:pt x="35" y="137"/>
                    </a:lnTo>
                    <a:lnTo>
                      <a:pt x="37" y="136"/>
                    </a:lnTo>
                    <a:lnTo>
                      <a:pt x="38" y="134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8" y="127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5" y="107"/>
                    </a:lnTo>
                    <a:lnTo>
                      <a:pt x="36" y="105"/>
                    </a:lnTo>
                    <a:lnTo>
                      <a:pt x="34" y="101"/>
                    </a:lnTo>
                    <a:lnTo>
                      <a:pt x="34" y="101"/>
                    </a:lnTo>
                    <a:lnTo>
                      <a:pt x="32" y="100"/>
                    </a:lnTo>
                    <a:lnTo>
                      <a:pt x="31" y="97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5" y="89"/>
                    </a:lnTo>
                    <a:lnTo>
                      <a:pt x="22" y="83"/>
                    </a:lnTo>
                    <a:lnTo>
                      <a:pt x="20" y="81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18" y="63"/>
                    </a:lnTo>
                    <a:lnTo>
                      <a:pt x="13" y="61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3" y="44"/>
                    </a:lnTo>
                    <a:lnTo>
                      <a:pt x="10" y="37"/>
                    </a:lnTo>
                    <a:lnTo>
                      <a:pt x="17" y="30"/>
                    </a:lnTo>
                    <a:lnTo>
                      <a:pt x="26" y="21"/>
                    </a:lnTo>
                    <a:lnTo>
                      <a:pt x="35" y="13"/>
                    </a:lnTo>
                    <a:lnTo>
                      <a:pt x="42" y="6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65" y="5"/>
                    </a:lnTo>
                    <a:lnTo>
                      <a:pt x="67" y="7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66" y="13"/>
                    </a:lnTo>
                    <a:lnTo>
                      <a:pt x="65" y="19"/>
                    </a:lnTo>
                    <a:lnTo>
                      <a:pt x="66" y="24"/>
                    </a:lnTo>
                    <a:lnTo>
                      <a:pt x="69" y="27"/>
                    </a:lnTo>
                    <a:lnTo>
                      <a:pt x="71" y="30"/>
                    </a:lnTo>
                    <a:lnTo>
                      <a:pt x="73" y="34"/>
                    </a:lnTo>
                    <a:lnTo>
                      <a:pt x="75" y="36"/>
                    </a:lnTo>
                    <a:lnTo>
                      <a:pt x="77" y="36"/>
                    </a:lnTo>
                    <a:lnTo>
                      <a:pt x="84" y="36"/>
                    </a:lnTo>
                    <a:lnTo>
                      <a:pt x="93" y="37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6" y="38"/>
                    </a:lnTo>
                    <a:lnTo>
                      <a:pt x="114" y="43"/>
                    </a:lnTo>
                    <a:lnTo>
                      <a:pt x="122" y="48"/>
                    </a:lnTo>
                    <a:lnTo>
                      <a:pt x="129" y="52"/>
                    </a:lnTo>
                    <a:lnTo>
                      <a:pt x="136" y="57"/>
                    </a:lnTo>
                    <a:lnTo>
                      <a:pt x="142" y="61"/>
                    </a:lnTo>
                    <a:lnTo>
                      <a:pt x="147" y="64"/>
                    </a:lnTo>
                    <a:lnTo>
                      <a:pt x="152" y="65"/>
                    </a:lnTo>
                    <a:lnTo>
                      <a:pt x="160" y="66"/>
                    </a:lnTo>
                    <a:lnTo>
                      <a:pt x="165" y="66"/>
                    </a:lnTo>
                    <a:lnTo>
                      <a:pt x="171" y="67"/>
                    </a:lnTo>
                    <a:lnTo>
                      <a:pt x="178" y="69"/>
                    </a:lnTo>
                    <a:lnTo>
                      <a:pt x="184" y="69"/>
                    </a:lnTo>
                    <a:lnTo>
                      <a:pt x="187" y="70"/>
                    </a:lnTo>
                    <a:lnTo>
                      <a:pt x="197" y="71"/>
                    </a:lnTo>
                    <a:lnTo>
                      <a:pt x="198" y="70"/>
                    </a:lnTo>
                    <a:lnTo>
                      <a:pt x="202" y="67"/>
                    </a:lnTo>
                    <a:lnTo>
                      <a:pt x="207" y="61"/>
                    </a:lnTo>
                    <a:lnTo>
                      <a:pt x="209" y="57"/>
                    </a:lnTo>
                    <a:lnTo>
                      <a:pt x="215" y="54"/>
                    </a:lnTo>
                    <a:lnTo>
                      <a:pt x="225" y="49"/>
                    </a:lnTo>
                    <a:lnTo>
                      <a:pt x="233" y="46"/>
                    </a:lnTo>
                    <a:lnTo>
                      <a:pt x="241" y="42"/>
                    </a:lnTo>
                    <a:lnTo>
                      <a:pt x="245" y="45"/>
                    </a:lnTo>
                    <a:lnTo>
                      <a:pt x="250" y="50"/>
                    </a:lnTo>
                    <a:lnTo>
                      <a:pt x="252" y="52"/>
                    </a:lnTo>
                    <a:lnTo>
                      <a:pt x="254" y="53"/>
                    </a:lnTo>
                    <a:lnTo>
                      <a:pt x="257" y="54"/>
                    </a:lnTo>
                    <a:lnTo>
                      <a:pt x="261" y="54"/>
                    </a:lnTo>
                    <a:lnTo>
                      <a:pt x="262" y="54"/>
                    </a:lnTo>
                    <a:lnTo>
                      <a:pt x="266" y="53"/>
                    </a:lnTo>
                    <a:lnTo>
                      <a:pt x="275" y="53"/>
                    </a:lnTo>
                    <a:lnTo>
                      <a:pt x="281" y="53"/>
                    </a:lnTo>
                    <a:close/>
                    <a:moveTo>
                      <a:pt x="249" y="267"/>
                    </a:moveTo>
                    <a:lnTo>
                      <a:pt x="248" y="267"/>
                    </a:lnTo>
                    <a:lnTo>
                      <a:pt x="249" y="265"/>
                    </a:lnTo>
                    <a:lnTo>
                      <a:pt x="253" y="262"/>
                    </a:lnTo>
                    <a:lnTo>
                      <a:pt x="254" y="263"/>
                    </a:lnTo>
                    <a:lnTo>
                      <a:pt x="254" y="264"/>
                    </a:lnTo>
                    <a:lnTo>
                      <a:pt x="254" y="264"/>
                    </a:lnTo>
                    <a:lnTo>
                      <a:pt x="254" y="265"/>
                    </a:lnTo>
                    <a:lnTo>
                      <a:pt x="249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" name="Freeform 121">
                <a:extLst>
                  <a:ext uri="{FF2B5EF4-FFF2-40B4-BE49-F238E27FC236}">
                    <a16:creationId xmlns:a16="http://schemas.microsoft.com/office/drawing/2014/main" id="{7F154947-7EE4-5A82-8477-546C38E441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1" y="2419"/>
                <a:ext cx="113" cy="55"/>
              </a:xfrm>
              <a:custGeom>
                <a:avLst/>
                <a:gdLst>
                  <a:gd name="T0" fmla="*/ 372 w 386"/>
                  <a:gd name="T1" fmla="*/ 59 h 188"/>
                  <a:gd name="T2" fmla="*/ 327 w 386"/>
                  <a:gd name="T3" fmla="*/ 84 h 188"/>
                  <a:gd name="T4" fmla="*/ 301 w 386"/>
                  <a:gd name="T5" fmla="*/ 103 h 188"/>
                  <a:gd name="T6" fmla="*/ 266 w 386"/>
                  <a:gd name="T7" fmla="*/ 107 h 188"/>
                  <a:gd name="T8" fmla="*/ 254 w 386"/>
                  <a:gd name="T9" fmla="*/ 131 h 188"/>
                  <a:gd name="T10" fmla="*/ 238 w 386"/>
                  <a:gd name="T11" fmla="*/ 135 h 188"/>
                  <a:gd name="T12" fmla="*/ 221 w 386"/>
                  <a:gd name="T13" fmla="*/ 123 h 188"/>
                  <a:gd name="T14" fmla="*/ 195 w 386"/>
                  <a:gd name="T15" fmla="*/ 132 h 188"/>
                  <a:gd name="T16" fmla="*/ 176 w 386"/>
                  <a:gd name="T17" fmla="*/ 148 h 188"/>
                  <a:gd name="T18" fmla="*/ 161 w 386"/>
                  <a:gd name="T19" fmla="*/ 161 h 188"/>
                  <a:gd name="T20" fmla="*/ 157 w 386"/>
                  <a:gd name="T21" fmla="*/ 176 h 188"/>
                  <a:gd name="T22" fmla="*/ 136 w 386"/>
                  <a:gd name="T23" fmla="*/ 181 h 188"/>
                  <a:gd name="T24" fmla="*/ 107 w 386"/>
                  <a:gd name="T25" fmla="*/ 185 h 188"/>
                  <a:gd name="T26" fmla="*/ 90 w 386"/>
                  <a:gd name="T27" fmla="*/ 185 h 188"/>
                  <a:gd name="T28" fmla="*/ 80 w 386"/>
                  <a:gd name="T29" fmla="*/ 175 h 188"/>
                  <a:gd name="T30" fmla="*/ 72 w 386"/>
                  <a:gd name="T31" fmla="*/ 173 h 188"/>
                  <a:gd name="T32" fmla="*/ 51 w 386"/>
                  <a:gd name="T33" fmla="*/ 176 h 188"/>
                  <a:gd name="T34" fmla="*/ 33 w 386"/>
                  <a:gd name="T35" fmla="*/ 171 h 188"/>
                  <a:gd name="T36" fmla="*/ 8 w 386"/>
                  <a:gd name="T37" fmla="*/ 173 h 188"/>
                  <a:gd name="T38" fmla="*/ 3 w 386"/>
                  <a:gd name="T39" fmla="*/ 153 h 188"/>
                  <a:gd name="T40" fmla="*/ 9 w 386"/>
                  <a:gd name="T41" fmla="*/ 149 h 188"/>
                  <a:gd name="T42" fmla="*/ 43 w 386"/>
                  <a:gd name="T43" fmla="*/ 149 h 188"/>
                  <a:gd name="T44" fmla="*/ 60 w 386"/>
                  <a:gd name="T45" fmla="*/ 143 h 188"/>
                  <a:gd name="T46" fmla="*/ 78 w 386"/>
                  <a:gd name="T47" fmla="*/ 141 h 188"/>
                  <a:gd name="T48" fmla="*/ 89 w 386"/>
                  <a:gd name="T49" fmla="*/ 143 h 188"/>
                  <a:gd name="T50" fmla="*/ 104 w 386"/>
                  <a:gd name="T51" fmla="*/ 131 h 188"/>
                  <a:gd name="T52" fmla="*/ 110 w 386"/>
                  <a:gd name="T53" fmla="*/ 128 h 188"/>
                  <a:gd name="T54" fmla="*/ 123 w 386"/>
                  <a:gd name="T55" fmla="*/ 124 h 188"/>
                  <a:gd name="T56" fmla="*/ 127 w 386"/>
                  <a:gd name="T57" fmla="*/ 113 h 188"/>
                  <a:gd name="T58" fmla="*/ 107 w 386"/>
                  <a:gd name="T59" fmla="*/ 104 h 188"/>
                  <a:gd name="T60" fmla="*/ 99 w 386"/>
                  <a:gd name="T61" fmla="*/ 98 h 188"/>
                  <a:gd name="T62" fmla="*/ 87 w 386"/>
                  <a:gd name="T63" fmla="*/ 85 h 188"/>
                  <a:gd name="T64" fmla="*/ 83 w 386"/>
                  <a:gd name="T65" fmla="*/ 89 h 188"/>
                  <a:gd name="T66" fmla="*/ 72 w 386"/>
                  <a:gd name="T67" fmla="*/ 99 h 188"/>
                  <a:gd name="T68" fmla="*/ 53 w 386"/>
                  <a:gd name="T69" fmla="*/ 87 h 188"/>
                  <a:gd name="T70" fmla="*/ 33 w 386"/>
                  <a:gd name="T71" fmla="*/ 81 h 188"/>
                  <a:gd name="T72" fmla="*/ 56 w 386"/>
                  <a:gd name="T73" fmla="*/ 58 h 188"/>
                  <a:gd name="T74" fmla="*/ 66 w 386"/>
                  <a:gd name="T75" fmla="*/ 47 h 188"/>
                  <a:gd name="T76" fmla="*/ 62 w 386"/>
                  <a:gd name="T77" fmla="*/ 37 h 188"/>
                  <a:gd name="T78" fmla="*/ 83 w 386"/>
                  <a:gd name="T79" fmla="*/ 22 h 188"/>
                  <a:gd name="T80" fmla="*/ 120 w 386"/>
                  <a:gd name="T81" fmla="*/ 28 h 188"/>
                  <a:gd name="T82" fmla="*/ 147 w 386"/>
                  <a:gd name="T83" fmla="*/ 39 h 188"/>
                  <a:gd name="T84" fmla="*/ 163 w 386"/>
                  <a:gd name="T85" fmla="*/ 5 h 188"/>
                  <a:gd name="T86" fmla="*/ 189 w 386"/>
                  <a:gd name="T87" fmla="*/ 9 h 188"/>
                  <a:gd name="T88" fmla="*/ 232 w 386"/>
                  <a:gd name="T89" fmla="*/ 15 h 188"/>
                  <a:gd name="T90" fmla="*/ 274 w 386"/>
                  <a:gd name="T91" fmla="*/ 13 h 188"/>
                  <a:gd name="T92" fmla="*/ 308 w 386"/>
                  <a:gd name="T93" fmla="*/ 19 h 188"/>
                  <a:gd name="T94" fmla="*/ 341 w 386"/>
                  <a:gd name="T95" fmla="*/ 23 h 188"/>
                  <a:gd name="T96" fmla="*/ 358 w 386"/>
                  <a:gd name="T97" fmla="*/ 36 h 188"/>
                  <a:gd name="T98" fmla="*/ 69 w 386"/>
                  <a:gd name="T99" fmla="*/ 157 h 188"/>
                  <a:gd name="T100" fmla="*/ 62 w 386"/>
                  <a:gd name="T101" fmla="*/ 145 h 188"/>
                  <a:gd name="T102" fmla="*/ 63 w 386"/>
                  <a:gd name="T103" fmla="*/ 153 h 188"/>
                  <a:gd name="T104" fmla="*/ 89 w 386"/>
                  <a:gd name="T105" fmla="*/ 152 h 188"/>
                  <a:gd name="T106" fmla="*/ 51 w 386"/>
                  <a:gd name="T107" fmla="*/ 160 h 188"/>
                  <a:gd name="T108" fmla="*/ 45 w 386"/>
                  <a:gd name="T109" fmla="*/ 16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6" h="188">
                    <a:moveTo>
                      <a:pt x="385" y="50"/>
                    </a:moveTo>
                    <a:lnTo>
                      <a:pt x="386" y="53"/>
                    </a:lnTo>
                    <a:lnTo>
                      <a:pt x="386" y="56"/>
                    </a:lnTo>
                    <a:lnTo>
                      <a:pt x="386" y="57"/>
                    </a:lnTo>
                    <a:lnTo>
                      <a:pt x="385" y="58"/>
                    </a:lnTo>
                    <a:lnTo>
                      <a:pt x="375" y="58"/>
                    </a:lnTo>
                    <a:lnTo>
                      <a:pt x="372" y="59"/>
                    </a:lnTo>
                    <a:lnTo>
                      <a:pt x="369" y="64"/>
                    </a:lnTo>
                    <a:lnTo>
                      <a:pt x="360" y="68"/>
                    </a:lnTo>
                    <a:lnTo>
                      <a:pt x="355" y="69"/>
                    </a:lnTo>
                    <a:lnTo>
                      <a:pt x="353" y="69"/>
                    </a:lnTo>
                    <a:lnTo>
                      <a:pt x="348" y="72"/>
                    </a:lnTo>
                    <a:lnTo>
                      <a:pt x="334" y="80"/>
                    </a:lnTo>
                    <a:lnTo>
                      <a:pt x="327" y="84"/>
                    </a:lnTo>
                    <a:lnTo>
                      <a:pt x="323" y="86"/>
                    </a:lnTo>
                    <a:lnTo>
                      <a:pt x="320" y="89"/>
                    </a:lnTo>
                    <a:lnTo>
                      <a:pt x="320" y="91"/>
                    </a:lnTo>
                    <a:lnTo>
                      <a:pt x="320" y="93"/>
                    </a:lnTo>
                    <a:lnTo>
                      <a:pt x="312" y="102"/>
                    </a:lnTo>
                    <a:lnTo>
                      <a:pt x="306" y="103"/>
                    </a:lnTo>
                    <a:lnTo>
                      <a:pt x="301" y="103"/>
                    </a:lnTo>
                    <a:lnTo>
                      <a:pt x="298" y="105"/>
                    </a:lnTo>
                    <a:lnTo>
                      <a:pt x="293" y="106"/>
                    </a:lnTo>
                    <a:lnTo>
                      <a:pt x="282" y="105"/>
                    </a:lnTo>
                    <a:lnTo>
                      <a:pt x="279" y="105"/>
                    </a:lnTo>
                    <a:lnTo>
                      <a:pt x="272" y="104"/>
                    </a:lnTo>
                    <a:lnTo>
                      <a:pt x="269" y="105"/>
                    </a:lnTo>
                    <a:lnTo>
                      <a:pt x="266" y="107"/>
                    </a:lnTo>
                    <a:lnTo>
                      <a:pt x="262" y="114"/>
                    </a:lnTo>
                    <a:lnTo>
                      <a:pt x="261" y="116"/>
                    </a:lnTo>
                    <a:lnTo>
                      <a:pt x="260" y="118"/>
                    </a:lnTo>
                    <a:lnTo>
                      <a:pt x="259" y="121"/>
                    </a:lnTo>
                    <a:lnTo>
                      <a:pt x="258" y="125"/>
                    </a:lnTo>
                    <a:lnTo>
                      <a:pt x="256" y="128"/>
                    </a:lnTo>
                    <a:lnTo>
                      <a:pt x="254" y="131"/>
                    </a:lnTo>
                    <a:lnTo>
                      <a:pt x="251" y="134"/>
                    </a:lnTo>
                    <a:lnTo>
                      <a:pt x="249" y="136"/>
                    </a:lnTo>
                    <a:lnTo>
                      <a:pt x="246" y="132"/>
                    </a:lnTo>
                    <a:lnTo>
                      <a:pt x="245" y="133"/>
                    </a:lnTo>
                    <a:lnTo>
                      <a:pt x="243" y="135"/>
                    </a:lnTo>
                    <a:lnTo>
                      <a:pt x="240" y="134"/>
                    </a:lnTo>
                    <a:lnTo>
                      <a:pt x="238" y="135"/>
                    </a:lnTo>
                    <a:lnTo>
                      <a:pt x="233" y="138"/>
                    </a:lnTo>
                    <a:lnTo>
                      <a:pt x="226" y="138"/>
                    </a:lnTo>
                    <a:lnTo>
                      <a:pt x="225" y="137"/>
                    </a:lnTo>
                    <a:lnTo>
                      <a:pt x="224" y="128"/>
                    </a:lnTo>
                    <a:lnTo>
                      <a:pt x="223" y="124"/>
                    </a:lnTo>
                    <a:lnTo>
                      <a:pt x="222" y="123"/>
                    </a:lnTo>
                    <a:lnTo>
                      <a:pt x="221" y="123"/>
                    </a:lnTo>
                    <a:lnTo>
                      <a:pt x="211" y="130"/>
                    </a:lnTo>
                    <a:lnTo>
                      <a:pt x="206" y="131"/>
                    </a:lnTo>
                    <a:lnTo>
                      <a:pt x="202" y="131"/>
                    </a:lnTo>
                    <a:lnTo>
                      <a:pt x="198" y="129"/>
                    </a:lnTo>
                    <a:lnTo>
                      <a:pt x="196" y="130"/>
                    </a:lnTo>
                    <a:lnTo>
                      <a:pt x="196" y="131"/>
                    </a:lnTo>
                    <a:lnTo>
                      <a:pt x="195" y="132"/>
                    </a:lnTo>
                    <a:lnTo>
                      <a:pt x="197" y="136"/>
                    </a:lnTo>
                    <a:lnTo>
                      <a:pt x="196" y="137"/>
                    </a:lnTo>
                    <a:lnTo>
                      <a:pt x="194" y="137"/>
                    </a:lnTo>
                    <a:lnTo>
                      <a:pt x="191" y="138"/>
                    </a:lnTo>
                    <a:lnTo>
                      <a:pt x="189" y="139"/>
                    </a:lnTo>
                    <a:lnTo>
                      <a:pt x="182" y="145"/>
                    </a:lnTo>
                    <a:lnTo>
                      <a:pt x="176" y="148"/>
                    </a:lnTo>
                    <a:lnTo>
                      <a:pt x="170" y="148"/>
                    </a:lnTo>
                    <a:lnTo>
                      <a:pt x="168" y="149"/>
                    </a:lnTo>
                    <a:lnTo>
                      <a:pt x="167" y="150"/>
                    </a:lnTo>
                    <a:lnTo>
                      <a:pt x="165" y="153"/>
                    </a:lnTo>
                    <a:lnTo>
                      <a:pt x="163" y="157"/>
                    </a:lnTo>
                    <a:lnTo>
                      <a:pt x="162" y="160"/>
                    </a:lnTo>
                    <a:lnTo>
                      <a:pt x="161" y="161"/>
                    </a:lnTo>
                    <a:lnTo>
                      <a:pt x="162" y="163"/>
                    </a:lnTo>
                    <a:lnTo>
                      <a:pt x="163" y="165"/>
                    </a:lnTo>
                    <a:lnTo>
                      <a:pt x="164" y="170"/>
                    </a:lnTo>
                    <a:lnTo>
                      <a:pt x="164" y="171"/>
                    </a:lnTo>
                    <a:lnTo>
                      <a:pt x="163" y="173"/>
                    </a:lnTo>
                    <a:lnTo>
                      <a:pt x="161" y="175"/>
                    </a:lnTo>
                    <a:lnTo>
                      <a:pt x="157" y="176"/>
                    </a:lnTo>
                    <a:lnTo>
                      <a:pt x="154" y="177"/>
                    </a:lnTo>
                    <a:lnTo>
                      <a:pt x="152" y="176"/>
                    </a:lnTo>
                    <a:lnTo>
                      <a:pt x="149" y="176"/>
                    </a:lnTo>
                    <a:lnTo>
                      <a:pt x="146" y="177"/>
                    </a:lnTo>
                    <a:lnTo>
                      <a:pt x="144" y="178"/>
                    </a:lnTo>
                    <a:lnTo>
                      <a:pt x="140" y="180"/>
                    </a:lnTo>
                    <a:lnTo>
                      <a:pt x="136" y="181"/>
                    </a:lnTo>
                    <a:lnTo>
                      <a:pt x="130" y="181"/>
                    </a:lnTo>
                    <a:lnTo>
                      <a:pt x="128" y="181"/>
                    </a:lnTo>
                    <a:lnTo>
                      <a:pt x="119" y="180"/>
                    </a:lnTo>
                    <a:lnTo>
                      <a:pt x="117" y="180"/>
                    </a:lnTo>
                    <a:lnTo>
                      <a:pt x="114" y="181"/>
                    </a:lnTo>
                    <a:lnTo>
                      <a:pt x="110" y="182"/>
                    </a:lnTo>
                    <a:lnTo>
                      <a:pt x="107" y="185"/>
                    </a:lnTo>
                    <a:lnTo>
                      <a:pt x="106" y="187"/>
                    </a:lnTo>
                    <a:lnTo>
                      <a:pt x="105" y="188"/>
                    </a:lnTo>
                    <a:lnTo>
                      <a:pt x="102" y="185"/>
                    </a:lnTo>
                    <a:lnTo>
                      <a:pt x="100" y="183"/>
                    </a:lnTo>
                    <a:lnTo>
                      <a:pt x="99" y="181"/>
                    </a:lnTo>
                    <a:lnTo>
                      <a:pt x="97" y="181"/>
                    </a:lnTo>
                    <a:lnTo>
                      <a:pt x="90" y="185"/>
                    </a:lnTo>
                    <a:lnTo>
                      <a:pt x="89" y="185"/>
                    </a:lnTo>
                    <a:lnTo>
                      <a:pt x="87" y="183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6" y="177"/>
                    </a:lnTo>
                    <a:lnTo>
                      <a:pt x="81" y="177"/>
                    </a:lnTo>
                    <a:lnTo>
                      <a:pt x="80" y="175"/>
                    </a:lnTo>
                    <a:lnTo>
                      <a:pt x="80" y="174"/>
                    </a:lnTo>
                    <a:lnTo>
                      <a:pt x="80" y="172"/>
                    </a:lnTo>
                    <a:lnTo>
                      <a:pt x="80" y="171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3" y="171"/>
                    </a:lnTo>
                    <a:lnTo>
                      <a:pt x="72" y="173"/>
                    </a:lnTo>
                    <a:lnTo>
                      <a:pt x="69" y="174"/>
                    </a:lnTo>
                    <a:lnTo>
                      <a:pt x="66" y="174"/>
                    </a:lnTo>
                    <a:lnTo>
                      <a:pt x="64" y="175"/>
                    </a:lnTo>
                    <a:lnTo>
                      <a:pt x="62" y="178"/>
                    </a:lnTo>
                    <a:lnTo>
                      <a:pt x="55" y="179"/>
                    </a:lnTo>
                    <a:lnTo>
                      <a:pt x="53" y="178"/>
                    </a:lnTo>
                    <a:lnTo>
                      <a:pt x="51" y="176"/>
                    </a:lnTo>
                    <a:lnTo>
                      <a:pt x="48" y="172"/>
                    </a:lnTo>
                    <a:lnTo>
                      <a:pt x="47" y="171"/>
                    </a:lnTo>
                    <a:lnTo>
                      <a:pt x="44" y="171"/>
                    </a:lnTo>
                    <a:lnTo>
                      <a:pt x="41" y="171"/>
                    </a:lnTo>
                    <a:lnTo>
                      <a:pt x="35" y="173"/>
                    </a:lnTo>
                    <a:lnTo>
                      <a:pt x="34" y="171"/>
                    </a:lnTo>
                    <a:lnTo>
                      <a:pt x="33" y="171"/>
                    </a:lnTo>
                    <a:lnTo>
                      <a:pt x="32" y="172"/>
                    </a:lnTo>
                    <a:lnTo>
                      <a:pt x="30" y="172"/>
                    </a:lnTo>
                    <a:lnTo>
                      <a:pt x="25" y="172"/>
                    </a:lnTo>
                    <a:lnTo>
                      <a:pt x="19" y="172"/>
                    </a:lnTo>
                    <a:lnTo>
                      <a:pt x="15" y="171"/>
                    </a:lnTo>
                    <a:lnTo>
                      <a:pt x="13" y="171"/>
                    </a:lnTo>
                    <a:lnTo>
                      <a:pt x="8" y="173"/>
                    </a:lnTo>
                    <a:lnTo>
                      <a:pt x="6" y="173"/>
                    </a:lnTo>
                    <a:lnTo>
                      <a:pt x="2" y="173"/>
                    </a:lnTo>
                    <a:lnTo>
                      <a:pt x="2" y="167"/>
                    </a:lnTo>
                    <a:lnTo>
                      <a:pt x="0" y="163"/>
                    </a:lnTo>
                    <a:lnTo>
                      <a:pt x="0" y="160"/>
                    </a:lnTo>
                    <a:lnTo>
                      <a:pt x="2" y="156"/>
                    </a:lnTo>
                    <a:lnTo>
                      <a:pt x="3" y="153"/>
                    </a:lnTo>
                    <a:lnTo>
                      <a:pt x="5" y="154"/>
                    </a:lnTo>
                    <a:lnTo>
                      <a:pt x="7" y="156"/>
                    </a:lnTo>
                    <a:lnTo>
                      <a:pt x="9" y="155"/>
                    </a:lnTo>
                    <a:lnTo>
                      <a:pt x="9" y="154"/>
                    </a:lnTo>
                    <a:lnTo>
                      <a:pt x="8" y="152"/>
                    </a:lnTo>
                    <a:lnTo>
                      <a:pt x="8" y="151"/>
                    </a:lnTo>
                    <a:lnTo>
                      <a:pt x="9" y="149"/>
                    </a:lnTo>
                    <a:lnTo>
                      <a:pt x="10" y="147"/>
                    </a:lnTo>
                    <a:lnTo>
                      <a:pt x="19" y="145"/>
                    </a:lnTo>
                    <a:lnTo>
                      <a:pt x="26" y="143"/>
                    </a:lnTo>
                    <a:lnTo>
                      <a:pt x="29" y="144"/>
                    </a:lnTo>
                    <a:lnTo>
                      <a:pt x="36" y="147"/>
                    </a:lnTo>
                    <a:lnTo>
                      <a:pt x="40" y="149"/>
                    </a:lnTo>
                    <a:lnTo>
                      <a:pt x="43" y="149"/>
                    </a:lnTo>
                    <a:lnTo>
                      <a:pt x="45" y="154"/>
                    </a:lnTo>
                    <a:lnTo>
                      <a:pt x="46" y="154"/>
                    </a:lnTo>
                    <a:lnTo>
                      <a:pt x="48" y="153"/>
                    </a:lnTo>
                    <a:lnTo>
                      <a:pt x="49" y="152"/>
                    </a:lnTo>
                    <a:lnTo>
                      <a:pt x="49" y="148"/>
                    </a:lnTo>
                    <a:lnTo>
                      <a:pt x="53" y="146"/>
                    </a:lnTo>
                    <a:lnTo>
                      <a:pt x="60" y="143"/>
                    </a:lnTo>
                    <a:lnTo>
                      <a:pt x="61" y="142"/>
                    </a:lnTo>
                    <a:lnTo>
                      <a:pt x="60" y="141"/>
                    </a:lnTo>
                    <a:lnTo>
                      <a:pt x="62" y="140"/>
                    </a:lnTo>
                    <a:lnTo>
                      <a:pt x="65" y="139"/>
                    </a:lnTo>
                    <a:lnTo>
                      <a:pt x="73" y="139"/>
                    </a:lnTo>
                    <a:lnTo>
                      <a:pt x="75" y="139"/>
                    </a:lnTo>
                    <a:lnTo>
                      <a:pt x="78" y="141"/>
                    </a:lnTo>
                    <a:lnTo>
                      <a:pt x="80" y="142"/>
                    </a:lnTo>
                    <a:lnTo>
                      <a:pt x="82" y="142"/>
                    </a:lnTo>
                    <a:lnTo>
                      <a:pt x="84" y="142"/>
                    </a:lnTo>
                    <a:lnTo>
                      <a:pt x="85" y="142"/>
                    </a:lnTo>
                    <a:lnTo>
                      <a:pt x="85" y="144"/>
                    </a:lnTo>
                    <a:lnTo>
                      <a:pt x="86" y="145"/>
                    </a:lnTo>
                    <a:lnTo>
                      <a:pt x="89" y="143"/>
                    </a:lnTo>
                    <a:lnTo>
                      <a:pt x="92" y="141"/>
                    </a:lnTo>
                    <a:lnTo>
                      <a:pt x="94" y="141"/>
                    </a:lnTo>
                    <a:lnTo>
                      <a:pt x="95" y="140"/>
                    </a:lnTo>
                    <a:lnTo>
                      <a:pt x="96" y="139"/>
                    </a:lnTo>
                    <a:lnTo>
                      <a:pt x="97" y="136"/>
                    </a:lnTo>
                    <a:lnTo>
                      <a:pt x="102" y="132"/>
                    </a:lnTo>
                    <a:lnTo>
                      <a:pt x="104" y="131"/>
                    </a:lnTo>
                    <a:lnTo>
                      <a:pt x="105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10" y="133"/>
                    </a:lnTo>
                    <a:lnTo>
                      <a:pt x="111" y="132"/>
                    </a:lnTo>
                    <a:lnTo>
                      <a:pt x="111" y="131"/>
                    </a:lnTo>
                    <a:lnTo>
                      <a:pt x="110" y="128"/>
                    </a:lnTo>
                    <a:lnTo>
                      <a:pt x="110" y="127"/>
                    </a:lnTo>
                    <a:lnTo>
                      <a:pt x="110" y="126"/>
                    </a:lnTo>
                    <a:lnTo>
                      <a:pt x="111" y="125"/>
                    </a:lnTo>
                    <a:lnTo>
                      <a:pt x="117" y="128"/>
                    </a:lnTo>
                    <a:lnTo>
                      <a:pt x="118" y="128"/>
                    </a:lnTo>
                    <a:lnTo>
                      <a:pt x="121" y="126"/>
                    </a:lnTo>
                    <a:lnTo>
                      <a:pt x="123" y="124"/>
                    </a:lnTo>
                    <a:lnTo>
                      <a:pt x="124" y="122"/>
                    </a:lnTo>
                    <a:lnTo>
                      <a:pt x="136" y="116"/>
                    </a:lnTo>
                    <a:lnTo>
                      <a:pt x="137" y="115"/>
                    </a:lnTo>
                    <a:lnTo>
                      <a:pt x="137" y="114"/>
                    </a:lnTo>
                    <a:lnTo>
                      <a:pt x="132" y="112"/>
                    </a:lnTo>
                    <a:lnTo>
                      <a:pt x="130" y="113"/>
                    </a:lnTo>
                    <a:lnTo>
                      <a:pt x="127" y="113"/>
                    </a:lnTo>
                    <a:lnTo>
                      <a:pt x="126" y="112"/>
                    </a:lnTo>
                    <a:lnTo>
                      <a:pt x="120" y="112"/>
                    </a:lnTo>
                    <a:lnTo>
                      <a:pt x="119" y="111"/>
                    </a:lnTo>
                    <a:lnTo>
                      <a:pt x="115" y="107"/>
                    </a:lnTo>
                    <a:lnTo>
                      <a:pt x="112" y="105"/>
                    </a:lnTo>
                    <a:lnTo>
                      <a:pt x="110" y="104"/>
                    </a:lnTo>
                    <a:lnTo>
                      <a:pt x="107" y="104"/>
                    </a:lnTo>
                    <a:lnTo>
                      <a:pt x="105" y="105"/>
                    </a:lnTo>
                    <a:lnTo>
                      <a:pt x="104" y="105"/>
                    </a:lnTo>
                    <a:lnTo>
                      <a:pt x="103" y="103"/>
                    </a:lnTo>
                    <a:lnTo>
                      <a:pt x="103" y="100"/>
                    </a:lnTo>
                    <a:lnTo>
                      <a:pt x="103" y="98"/>
                    </a:lnTo>
                    <a:lnTo>
                      <a:pt x="101" y="97"/>
                    </a:lnTo>
                    <a:lnTo>
                      <a:pt x="99" y="98"/>
                    </a:lnTo>
                    <a:lnTo>
                      <a:pt x="96" y="97"/>
                    </a:lnTo>
                    <a:lnTo>
                      <a:pt x="93" y="97"/>
                    </a:lnTo>
                    <a:lnTo>
                      <a:pt x="92" y="91"/>
                    </a:lnTo>
                    <a:lnTo>
                      <a:pt x="91" y="89"/>
                    </a:lnTo>
                    <a:lnTo>
                      <a:pt x="90" y="87"/>
                    </a:lnTo>
                    <a:lnTo>
                      <a:pt x="89" y="86"/>
                    </a:lnTo>
                    <a:lnTo>
                      <a:pt x="87" y="85"/>
                    </a:lnTo>
                    <a:lnTo>
                      <a:pt x="86" y="82"/>
                    </a:lnTo>
                    <a:lnTo>
                      <a:pt x="86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3" y="82"/>
                    </a:lnTo>
                    <a:lnTo>
                      <a:pt x="84" y="86"/>
                    </a:lnTo>
                    <a:lnTo>
                      <a:pt x="83" y="89"/>
                    </a:lnTo>
                    <a:lnTo>
                      <a:pt x="82" y="90"/>
                    </a:lnTo>
                    <a:lnTo>
                      <a:pt x="81" y="91"/>
                    </a:lnTo>
                    <a:lnTo>
                      <a:pt x="79" y="92"/>
                    </a:lnTo>
                    <a:lnTo>
                      <a:pt x="77" y="90"/>
                    </a:lnTo>
                    <a:lnTo>
                      <a:pt x="76" y="99"/>
                    </a:lnTo>
                    <a:lnTo>
                      <a:pt x="76" y="100"/>
                    </a:lnTo>
                    <a:lnTo>
                      <a:pt x="72" y="99"/>
                    </a:lnTo>
                    <a:lnTo>
                      <a:pt x="70" y="99"/>
                    </a:lnTo>
                    <a:lnTo>
                      <a:pt x="66" y="99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57" y="95"/>
                    </a:lnTo>
                    <a:lnTo>
                      <a:pt x="54" y="94"/>
                    </a:lnTo>
                    <a:lnTo>
                      <a:pt x="53" y="87"/>
                    </a:lnTo>
                    <a:lnTo>
                      <a:pt x="51" y="85"/>
                    </a:lnTo>
                    <a:lnTo>
                      <a:pt x="49" y="84"/>
                    </a:lnTo>
                    <a:lnTo>
                      <a:pt x="43" y="87"/>
                    </a:lnTo>
                    <a:lnTo>
                      <a:pt x="41" y="85"/>
                    </a:lnTo>
                    <a:lnTo>
                      <a:pt x="37" y="83"/>
                    </a:lnTo>
                    <a:lnTo>
                      <a:pt x="34" y="82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43" y="72"/>
                    </a:lnTo>
                    <a:lnTo>
                      <a:pt x="47" y="67"/>
                    </a:lnTo>
                    <a:lnTo>
                      <a:pt x="49" y="65"/>
                    </a:lnTo>
                    <a:lnTo>
                      <a:pt x="52" y="64"/>
                    </a:lnTo>
                    <a:lnTo>
                      <a:pt x="55" y="63"/>
                    </a:lnTo>
                    <a:lnTo>
                      <a:pt x="56" y="58"/>
                    </a:lnTo>
                    <a:lnTo>
                      <a:pt x="57" y="58"/>
                    </a:lnTo>
                    <a:lnTo>
                      <a:pt x="59" y="57"/>
                    </a:lnTo>
                    <a:lnTo>
                      <a:pt x="63" y="55"/>
                    </a:lnTo>
                    <a:lnTo>
                      <a:pt x="70" y="51"/>
                    </a:lnTo>
                    <a:lnTo>
                      <a:pt x="70" y="50"/>
                    </a:lnTo>
                    <a:lnTo>
                      <a:pt x="69" y="49"/>
                    </a:lnTo>
                    <a:lnTo>
                      <a:pt x="66" y="47"/>
                    </a:lnTo>
                    <a:lnTo>
                      <a:pt x="63" y="46"/>
                    </a:lnTo>
                    <a:lnTo>
                      <a:pt x="61" y="47"/>
                    </a:lnTo>
                    <a:lnTo>
                      <a:pt x="60" y="47"/>
                    </a:lnTo>
                    <a:lnTo>
                      <a:pt x="58" y="45"/>
                    </a:lnTo>
                    <a:lnTo>
                      <a:pt x="58" y="43"/>
                    </a:lnTo>
                    <a:lnTo>
                      <a:pt x="60" y="39"/>
                    </a:lnTo>
                    <a:lnTo>
                      <a:pt x="62" y="37"/>
                    </a:lnTo>
                    <a:lnTo>
                      <a:pt x="63" y="34"/>
                    </a:lnTo>
                    <a:lnTo>
                      <a:pt x="65" y="31"/>
                    </a:lnTo>
                    <a:lnTo>
                      <a:pt x="68" y="28"/>
                    </a:lnTo>
                    <a:lnTo>
                      <a:pt x="71" y="24"/>
                    </a:lnTo>
                    <a:lnTo>
                      <a:pt x="77" y="22"/>
                    </a:lnTo>
                    <a:lnTo>
                      <a:pt x="80" y="23"/>
                    </a:lnTo>
                    <a:lnTo>
                      <a:pt x="83" y="22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1" y="20"/>
                    </a:lnTo>
                    <a:lnTo>
                      <a:pt x="103" y="23"/>
                    </a:lnTo>
                    <a:lnTo>
                      <a:pt x="107" y="23"/>
                    </a:lnTo>
                    <a:lnTo>
                      <a:pt x="116" y="27"/>
                    </a:lnTo>
                    <a:lnTo>
                      <a:pt x="120" y="28"/>
                    </a:lnTo>
                    <a:lnTo>
                      <a:pt x="123" y="29"/>
                    </a:lnTo>
                    <a:lnTo>
                      <a:pt x="125" y="31"/>
                    </a:lnTo>
                    <a:lnTo>
                      <a:pt x="127" y="33"/>
                    </a:lnTo>
                    <a:lnTo>
                      <a:pt x="139" y="34"/>
                    </a:lnTo>
                    <a:lnTo>
                      <a:pt x="142" y="35"/>
                    </a:lnTo>
                    <a:lnTo>
                      <a:pt x="143" y="37"/>
                    </a:lnTo>
                    <a:lnTo>
                      <a:pt x="147" y="39"/>
                    </a:lnTo>
                    <a:lnTo>
                      <a:pt x="149" y="40"/>
                    </a:lnTo>
                    <a:lnTo>
                      <a:pt x="147" y="31"/>
                    </a:lnTo>
                    <a:lnTo>
                      <a:pt x="148" y="26"/>
                    </a:lnTo>
                    <a:lnTo>
                      <a:pt x="152" y="12"/>
                    </a:lnTo>
                    <a:lnTo>
                      <a:pt x="154" y="9"/>
                    </a:lnTo>
                    <a:lnTo>
                      <a:pt x="157" y="8"/>
                    </a:lnTo>
                    <a:lnTo>
                      <a:pt x="163" y="5"/>
                    </a:lnTo>
                    <a:lnTo>
                      <a:pt x="165" y="2"/>
                    </a:lnTo>
                    <a:lnTo>
                      <a:pt x="170" y="3"/>
                    </a:lnTo>
                    <a:lnTo>
                      <a:pt x="172" y="2"/>
                    </a:lnTo>
                    <a:lnTo>
                      <a:pt x="174" y="2"/>
                    </a:lnTo>
                    <a:lnTo>
                      <a:pt x="175" y="0"/>
                    </a:lnTo>
                    <a:lnTo>
                      <a:pt x="180" y="3"/>
                    </a:lnTo>
                    <a:lnTo>
                      <a:pt x="189" y="9"/>
                    </a:lnTo>
                    <a:lnTo>
                      <a:pt x="196" y="13"/>
                    </a:lnTo>
                    <a:lnTo>
                      <a:pt x="204" y="16"/>
                    </a:lnTo>
                    <a:lnTo>
                      <a:pt x="215" y="20"/>
                    </a:lnTo>
                    <a:lnTo>
                      <a:pt x="225" y="21"/>
                    </a:lnTo>
                    <a:lnTo>
                      <a:pt x="226" y="20"/>
                    </a:lnTo>
                    <a:lnTo>
                      <a:pt x="230" y="15"/>
                    </a:lnTo>
                    <a:lnTo>
                      <a:pt x="232" y="15"/>
                    </a:lnTo>
                    <a:lnTo>
                      <a:pt x="235" y="15"/>
                    </a:lnTo>
                    <a:lnTo>
                      <a:pt x="245" y="15"/>
                    </a:lnTo>
                    <a:lnTo>
                      <a:pt x="255" y="16"/>
                    </a:lnTo>
                    <a:lnTo>
                      <a:pt x="260" y="15"/>
                    </a:lnTo>
                    <a:lnTo>
                      <a:pt x="271" y="13"/>
                    </a:lnTo>
                    <a:lnTo>
                      <a:pt x="272" y="13"/>
                    </a:lnTo>
                    <a:lnTo>
                      <a:pt x="274" y="13"/>
                    </a:lnTo>
                    <a:lnTo>
                      <a:pt x="281" y="16"/>
                    </a:lnTo>
                    <a:lnTo>
                      <a:pt x="285" y="16"/>
                    </a:lnTo>
                    <a:lnTo>
                      <a:pt x="289" y="16"/>
                    </a:lnTo>
                    <a:lnTo>
                      <a:pt x="290" y="17"/>
                    </a:lnTo>
                    <a:lnTo>
                      <a:pt x="294" y="16"/>
                    </a:lnTo>
                    <a:lnTo>
                      <a:pt x="301" y="17"/>
                    </a:lnTo>
                    <a:lnTo>
                      <a:pt x="308" y="19"/>
                    </a:lnTo>
                    <a:lnTo>
                      <a:pt x="318" y="18"/>
                    </a:lnTo>
                    <a:lnTo>
                      <a:pt x="321" y="18"/>
                    </a:lnTo>
                    <a:lnTo>
                      <a:pt x="326" y="18"/>
                    </a:lnTo>
                    <a:lnTo>
                      <a:pt x="330" y="20"/>
                    </a:lnTo>
                    <a:lnTo>
                      <a:pt x="335" y="22"/>
                    </a:lnTo>
                    <a:lnTo>
                      <a:pt x="339" y="22"/>
                    </a:lnTo>
                    <a:lnTo>
                      <a:pt x="341" y="23"/>
                    </a:lnTo>
                    <a:lnTo>
                      <a:pt x="345" y="23"/>
                    </a:lnTo>
                    <a:lnTo>
                      <a:pt x="347" y="22"/>
                    </a:lnTo>
                    <a:lnTo>
                      <a:pt x="348" y="23"/>
                    </a:lnTo>
                    <a:lnTo>
                      <a:pt x="350" y="28"/>
                    </a:lnTo>
                    <a:lnTo>
                      <a:pt x="353" y="31"/>
                    </a:lnTo>
                    <a:lnTo>
                      <a:pt x="356" y="33"/>
                    </a:lnTo>
                    <a:lnTo>
                      <a:pt x="358" y="36"/>
                    </a:lnTo>
                    <a:lnTo>
                      <a:pt x="360" y="38"/>
                    </a:lnTo>
                    <a:lnTo>
                      <a:pt x="364" y="38"/>
                    </a:lnTo>
                    <a:lnTo>
                      <a:pt x="371" y="38"/>
                    </a:lnTo>
                    <a:lnTo>
                      <a:pt x="375" y="40"/>
                    </a:lnTo>
                    <a:lnTo>
                      <a:pt x="380" y="45"/>
                    </a:lnTo>
                    <a:lnTo>
                      <a:pt x="385" y="50"/>
                    </a:lnTo>
                    <a:close/>
                    <a:moveTo>
                      <a:pt x="69" y="157"/>
                    </a:moveTo>
                    <a:lnTo>
                      <a:pt x="70" y="156"/>
                    </a:lnTo>
                    <a:lnTo>
                      <a:pt x="68" y="153"/>
                    </a:lnTo>
                    <a:lnTo>
                      <a:pt x="70" y="150"/>
                    </a:lnTo>
                    <a:lnTo>
                      <a:pt x="67" y="149"/>
                    </a:lnTo>
                    <a:lnTo>
                      <a:pt x="65" y="148"/>
                    </a:lnTo>
                    <a:lnTo>
                      <a:pt x="63" y="145"/>
                    </a:lnTo>
                    <a:lnTo>
                      <a:pt x="62" y="145"/>
                    </a:lnTo>
                    <a:lnTo>
                      <a:pt x="61" y="146"/>
                    </a:lnTo>
                    <a:lnTo>
                      <a:pt x="61" y="148"/>
                    </a:lnTo>
                    <a:lnTo>
                      <a:pt x="61" y="150"/>
                    </a:lnTo>
                    <a:lnTo>
                      <a:pt x="62" y="151"/>
                    </a:lnTo>
                    <a:lnTo>
                      <a:pt x="63" y="152"/>
                    </a:lnTo>
                    <a:lnTo>
                      <a:pt x="64" y="152"/>
                    </a:lnTo>
                    <a:lnTo>
                      <a:pt x="63" y="153"/>
                    </a:lnTo>
                    <a:lnTo>
                      <a:pt x="62" y="156"/>
                    </a:lnTo>
                    <a:lnTo>
                      <a:pt x="64" y="157"/>
                    </a:lnTo>
                    <a:lnTo>
                      <a:pt x="67" y="157"/>
                    </a:lnTo>
                    <a:lnTo>
                      <a:pt x="69" y="157"/>
                    </a:lnTo>
                    <a:close/>
                    <a:moveTo>
                      <a:pt x="89" y="154"/>
                    </a:moveTo>
                    <a:lnTo>
                      <a:pt x="90" y="152"/>
                    </a:lnTo>
                    <a:lnTo>
                      <a:pt x="89" y="152"/>
                    </a:lnTo>
                    <a:lnTo>
                      <a:pt x="88" y="153"/>
                    </a:lnTo>
                    <a:lnTo>
                      <a:pt x="86" y="153"/>
                    </a:lnTo>
                    <a:lnTo>
                      <a:pt x="85" y="154"/>
                    </a:lnTo>
                    <a:lnTo>
                      <a:pt x="87" y="155"/>
                    </a:lnTo>
                    <a:lnTo>
                      <a:pt x="88" y="156"/>
                    </a:lnTo>
                    <a:lnTo>
                      <a:pt x="89" y="154"/>
                    </a:lnTo>
                    <a:close/>
                    <a:moveTo>
                      <a:pt x="51" y="160"/>
                    </a:moveTo>
                    <a:lnTo>
                      <a:pt x="51" y="159"/>
                    </a:lnTo>
                    <a:lnTo>
                      <a:pt x="50" y="158"/>
                    </a:lnTo>
                    <a:lnTo>
                      <a:pt x="47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4" y="158"/>
                    </a:lnTo>
                    <a:lnTo>
                      <a:pt x="45" y="160"/>
                    </a:lnTo>
                    <a:lnTo>
                      <a:pt x="46" y="161"/>
                    </a:lnTo>
                    <a:lnTo>
                      <a:pt x="48" y="161"/>
                    </a:lnTo>
                    <a:lnTo>
                      <a:pt x="51" y="16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" name="Freeform 122">
                <a:extLst>
                  <a:ext uri="{FF2B5EF4-FFF2-40B4-BE49-F238E27FC236}">
                    <a16:creationId xmlns:a16="http://schemas.microsoft.com/office/drawing/2014/main" id="{A7205A69-39CD-3681-65EC-0AB1F3C895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1" y="2758"/>
                <a:ext cx="54" cy="45"/>
              </a:xfrm>
              <a:custGeom>
                <a:avLst/>
                <a:gdLst>
                  <a:gd name="T0" fmla="*/ 55 w 185"/>
                  <a:gd name="T1" fmla="*/ 145 h 154"/>
                  <a:gd name="T2" fmla="*/ 44 w 185"/>
                  <a:gd name="T3" fmla="*/ 149 h 154"/>
                  <a:gd name="T4" fmla="*/ 47 w 185"/>
                  <a:gd name="T5" fmla="*/ 141 h 154"/>
                  <a:gd name="T6" fmla="*/ 42 w 185"/>
                  <a:gd name="T7" fmla="*/ 128 h 154"/>
                  <a:gd name="T8" fmla="*/ 33 w 185"/>
                  <a:gd name="T9" fmla="*/ 136 h 154"/>
                  <a:gd name="T10" fmla="*/ 27 w 185"/>
                  <a:gd name="T11" fmla="*/ 120 h 154"/>
                  <a:gd name="T12" fmla="*/ 22 w 185"/>
                  <a:gd name="T13" fmla="*/ 105 h 154"/>
                  <a:gd name="T14" fmla="*/ 14 w 185"/>
                  <a:gd name="T15" fmla="*/ 94 h 154"/>
                  <a:gd name="T16" fmla="*/ 13 w 185"/>
                  <a:gd name="T17" fmla="*/ 80 h 154"/>
                  <a:gd name="T18" fmla="*/ 5 w 185"/>
                  <a:gd name="T19" fmla="*/ 61 h 154"/>
                  <a:gd name="T20" fmla="*/ 0 w 185"/>
                  <a:gd name="T21" fmla="*/ 42 h 154"/>
                  <a:gd name="T22" fmla="*/ 8 w 185"/>
                  <a:gd name="T23" fmla="*/ 39 h 154"/>
                  <a:gd name="T24" fmla="*/ 17 w 185"/>
                  <a:gd name="T25" fmla="*/ 27 h 154"/>
                  <a:gd name="T26" fmla="*/ 31 w 185"/>
                  <a:gd name="T27" fmla="*/ 14 h 154"/>
                  <a:gd name="T28" fmla="*/ 45 w 185"/>
                  <a:gd name="T29" fmla="*/ 11 h 154"/>
                  <a:gd name="T30" fmla="*/ 58 w 185"/>
                  <a:gd name="T31" fmla="*/ 13 h 154"/>
                  <a:gd name="T32" fmla="*/ 79 w 185"/>
                  <a:gd name="T33" fmla="*/ 12 h 154"/>
                  <a:gd name="T34" fmla="*/ 93 w 185"/>
                  <a:gd name="T35" fmla="*/ 15 h 154"/>
                  <a:gd name="T36" fmla="*/ 98 w 185"/>
                  <a:gd name="T37" fmla="*/ 16 h 154"/>
                  <a:gd name="T38" fmla="*/ 101 w 185"/>
                  <a:gd name="T39" fmla="*/ 16 h 154"/>
                  <a:gd name="T40" fmla="*/ 107 w 185"/>
                  <a:gd name="T41" fmla="*/ 22 h 154"/>
                  <a:gd name="T42" fmla="*/ 123 w 185"/>
                  <a:gd name="T43" fmla="*/ 27 h 154"/>
                  <a:gd name="T44" fmla="*/ 132 w 185"/>
                  <a:gd name="T45" fmla="*/ 21 h 154"/>
                  <a:gd name="T46" fmla="*/ 135 w 185"/>
                  <a:gd name="T47" fmla="*/ 12 h 154"/>
                  <a:gd name="T48" fmla="*/ 141 w 185"/>
                  <a:gd name="T49" fmla="*/ 9 h 154"/>
                  <a:gd name="T50" fmla="*/ 149 w 185"/>
                  <a:gd name="T51" fmla="*/ 8 h 154"/>
                  <a:gd name="T52" fmla="*/ 156 w 185"/>
                  <a:gd name="T53" fmla="*/ 14 h 154"/>
                  <a:gd name="T54" fmla="*/ 164 w 185"/>
                  <a:gd name="T55" fmla="*/ 12 h 154"/>
                  <a:gd name="T56" fmla="*/ 171 w 185"/>
                  <a:gd name="T57" fmla="*/ 8 h 154"/>
                  <a:gd name="T58" fmla="*/ 178 w 185"/>
                  <a:gd name="T59" fmla="*/ 5 h 154"/>
                  <a:gd name="T60" fmla="*/ 181 w 185"/>
                  <a:gd name="T61" fmla="*/ 6 h 154"/>
                  <a:gd name="T62" fmla="*/ 176 w 185"/>
                  <a:gd name="T63" fmla="*/ 21 h 154"/>
                  <a:gd name="T64" fmla="*/ 180 w 185"/>
                  <a:gd name="T65" fmla="*/ 32 h 154"/>
                  <a:gd name="T66" fmla="*/ 183 w 185"/>
                  <a:gd name="T67" fmla="*/ 53 h 154"/>
                  <a:gd name="T68" fmla="*/ 183 w 185"/>
                  <a:gd name="T69" fmla="*/ 72 h 154"/>
                  <a:gd name="T70" fmla="*/ 180 w 185"/>
                  <a:gd name="T71" fmla="*/ 87 h 154"/>
                  <a:gd name="T72" fmla="*/ 171 w 185"/>
                  <a:gd name="T73" fmla="*/ 86 h 154"/>
                  <a:gd name="T74" fmla="*/ 156 w 185"/>
                  <a:gd name="T75" fmla="*/ 95 h 154"/>
                  <a:gd name="T76" fmla="*/ 143 w 185"/>
                  <a:gd name="T77" fmla="*/ 99 h 154"/>
                  <a:gd name="T78" fmla="*/ 143 w 185"/>
                  <a:gd name="T79" fmla="*/ 108 h 154"/>
                  <a:gd name="T80" fmla="*/ 129 w 185"/>
                  <a:gd name="T81" fmla="*/ 106 h 154"/>
                  <a:gd name="T82" fmla="*/ 124 w 185"/>
                  <a:gd name="T83" fmla="*/ 110 h 154"/>
                  <a:gd name="T84" fmla="*/ 124 w 185"/>
                  <a:gd name="T85" fmla="*/ 120 h 154"/>
                  <a:gd name="T86" fmla="*/ 134 w 185"/>
                  <a:gd name="T87" fmla="*/ 131 h 154"/>
                  <a:gd name="T88" fmla="*/ 132 w 185"/>
                  <a:gd name="T89" fmla="*/ 140 h 154"/>
                  <a:gd name="T90" fmla="*/ 124 w 185"/>
                  <a:gd name="T91" fmla="*/ 138 h 154"/>
                  <a:gd name="T92" fmla="*/ 114 w 185"/>
                  <a:gd name="T93" fmla="*/ 134 h 154"/>
                  <a:gd name="T94" fmla="*/ 105 w 185"/>
                  <a:gd name="T95" fmla="*/ 138 h 154"/>
                  <a:gd name="T96" fmla="*/ 95 w 185"/>
                  <a:gd name="T97" fmla="*/ 137 h 154"/>
                  <a:gd name="T98" fmla="*/ 93 w 185"/>
                  <a:gd name="T99" fmla="*/ 145 h 154"/>
                  <a:gd name="T100" fmla="*/ 83 w 185"/>
                  <a:gd name="T101" fmla="*/ 150 h 154"/>
                  <a:gd name="T102" fmla="*/ 74 w 185"/>
                  <a:gd name="T103" fmla="*/ 154 h 154"/>
                  <a:gd name="T104" fmla="*/ 23 w 185"/>
                  <a:gd name="T105" fmla="*/ 122 h 154"/>
                  <a:gd name="T106" fmla="*/ 25 w 185"/>
                  <a:gd name="T107" fmla="*/ 123 h 154"/>
                  <a:gd name="T108" fmla="*/ 31 w 185"/>
                  <a:gd name="T109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154">
                    <a:moveTo>
                      <a:pt x="74" y="154"/>
                    </a:moveTo>
                    <a:lnTo>
                      <a:pt x="68" y="149"/>
                    </a:lnTo>
                    <a:lnTo>
                      <a:pt x="56" y="147"/>
                    </a:lnTo>
                    <a:lnTo>
                      <a:pt x="55" y="145"/>
                    </a:lnTo>
                    <a:lnTo>
                      <a:pt x="54" y="145"/>
                    </a:lnTo>
                    <a:lnTo>
                      <a:pt x="53" y="148"/>
                    </a:lnTo>
                    <a:lnTo>
                      <a:pt x="47" y="150"/>
                    </a:lnTo>
                    <a:lnTo>
                      <a:pt x="44" y="149"/>
                    </a:lnTo>
                    <a:lnTo>
                      <a:pt x="42" y="147"/>
                    </a:lnTo>
                    <a:lnTo>
                      <a:pt x="42" y="145"/>
                    </a:lnTo>
                    <a:lnTo>
                      <a:pt x="44" y="143"/>
                    </a:lnTo>
                    <a:lnTo>
                      <a:pt x="47" y="141"/>
                    </a:lnTo>
                    <a:lnTo>
                      <a:pt x="49" y="137"/>
                    </a:lnTo>
                    <a:lnTo>
                      <a:pt x="46" y="131"/>
                    </a:lnTo>
                    <a:lnTo>
                      <a:pt x="44" y="129"/>
                    </a:lnTo>
                    <a:lnTo>
                      <a:pt x="42" y="128"/>
                    </a:lnTo>
                    <a:lnTo>
                      <a:pt x="40" y="130"/>
                    </a:lnTo>
                    <a:lnTo>
                      <a:pt x="38" y="134"/>
                    </a:lnTo>
                    <a:lnTo>
                      <a:pt x="36" y="136"/>
                    </a:lnTo>
                    <a:lnTo>
                      <a:pt x="33" y="136"/>
                    </a:lnTo>
                    <a:lnTo>
                      <a:pt x="29" y="136"/>
                    </a:lnTo>
                    <a:lnTo>
                      <a:pt x="27" y="130"/>
                    </a:lnTo>
                    <a:lnTo>
                      <a:pt x="27" y="125"/>
                    </a:lnTo>
                    <a:lnTo>
                      <a:pt x="27" y="120"/>
                    </a:lnTo>
                    <a:lnTo>
                      <a:pt x="28" y="116"/>
                    </a:lnTo>
                    <a:lnTo>
                      <a:pt x="24" y="112"/>
                    </a:lnTo>
                    <a:lnTo>
                      <a:pt x="24" y="108"/>
                    </a:lnTo>
                    <a:lnTo>
                      <a:pt x="22" y="105"/>
                    </a:lnTo>
                    <a:lnTo>
                      <a:pt x="21" y="106"/>
                    </a:lnTo>
                    <a:lnTo>
                      <a:pt x="21" y="108"/>
                    </a:lnTo>
                    <a:lnTo>
                      <a:pt x="21" y="107"/>
                    </a:lnTo>
                    <a:lnTo>
                      <a:pt x="14" y="94"/>
                    </a:lnTo>
                    <a:lnTo>
                      <a:pt x="13" y="88"/>
                    </a:lnTo>
                    <a:lnTo>
                      <a:pt x="14" y="84"/>
                    </a:lnTo>
                    <a:lnTo>
                      <a:pt x="15" y="82"/>
                    </a:lnTo>
                    <a:lnTo>
                      <a:pt x="13" y="80"/>
                    </a:lnTo>
                    <a:lnTo>
                      <a:pt x="11" y="77"/>
                    </a:lnTo>
                    <a:lnTo>
                      <a:pt x="6" y="73"/>
                    </a:lnTo>
                    <a:lnTo>
                      <a:pt x="6" y="68"/>
                    </a:lnTo>
                    <a:lnTo>
                      <a:pt x="5" y="61"/>
                    </a:lnTo>
                    <a:lnTo>
                      <a:pt x="3" y="59"/>
                    </a:lnTo>
                    <a:lnTo>
                      <a:pt x="1" y="55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7" y="27"/>
                    </a:lnTo>
                    <a:lnTo>
                      <a:pt x="19" y="24"/>
                    </a:lnTo>
                    <a:lnTo>
                      <a:pt x="20" y="21"/>
                    </a:lnTo>
                    <a:lnTo>
                      <a:pt x="25" y="17"/>
                    </a:lnTo>
                    <a:lnTo>
                      <a:pt x="31" y="14"/>
                    </a:lnTo>
                    <a:lnTo>
                      <a:pt x="35" y="13"/>
                    </a:lnTo>
                    <a:lnTo>
                      <a:pt x="39" y="12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50" y="12"/>
                    </a:lnTo>
                    <a:lnTo>
                      <a:pt x="52" y="13"/>
                    </a:lnTo>
                    <a:lnTo>
                      <a:pt x="55" y="13"/>
                    </a:lnTo>
                    <a:lnTo>
                      <a:pt x="58" y="13"/>
                    </a:lnTo>
                    <a:lnTo>
                      <a:pt x="61" y="13"/>
                    </a:lnTo>
                    <a:lnTo>
                      <a:pt x="67" y="11"/>
                    </a:lnTo>
                    <a:lnTo>
                      <a:pt x="73" y="12"/>
                    </a:lnTo>
                    <a:lnTo>
                      <a:pt x="79" y="12"/>
                    </a:lnTo>
                    <a:lnTo>
                      <a:pt x="86" y="10"/>
                    </a:lnTo>
                    <a:lnTo>
                      <a:pt x="89" y="11"/>
                    </a:lnTo>
                    <a:lnTo>
                      <a:pt x="93" y="13"/>
                    </a:lnTo>
                    <a:lnTo>
                      <a:pt x="93" y="15"/>
                    </a:lnTo>
                    <a:lnTo>
                      <a:pt x="94" y="17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0" y="13"/>
                    </a:lnTo>
                    <a:lnTo>
                      <a:pt x="100" y="14"/>
                    </a:lnTo>
                    <a:lnTo>
                      <a:pt x="101" y="16"/>
                    </a:lnTo>
                    <a:lnTo>
                      <a:pt x="102" y="18"/>
                    </a:lnTo>
                    <a:lnTo>
                      <a:pt x="104" y="20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12" y="20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3" y="27"/>
                    </a:lnTo>
                    <a:lnTo>
                      <a:pt x="125" y="28"/>
                    </a:lnTo>
                    <a:lnTo>
                      <a:pt x="131" y="29"/>
                    </a:lnTo>
                    <a:lnTo>
                      <a:pt x="133" y="24"/>
                    </a:lnTo>
                    <a:lnTo>
                      <a:pt x="132" y="21"/>
                    </a:lnTo>
                    <a:lnTo>
                      <a:pt x="129" y="16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7" y="9"/>
                    </a:lnTo>
                    <a:lnTo>
                      <a:pt x="138" y="9"/>
                    </a:lnTo>
                    <a:lnTo>
                      <a:pt x="141" y="9"/>
                    </a:lnTo>
                    <a:lnTo>
                      <a:pt x="144" y="7"/>
                    </a:lnTo>
                    <a:lnTo>
                      <a:pt x="146" y="5"/>
                    </a:lnTo>
                    <a:lnTo>
                      <a:pt x="147" y="6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2" y="10"/>
                    </a:lnTo>
                    <a:lnTo>
                      <a:pt x="155" y="12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61" y="14"/>
                    </a:lnTo>
                    <a:lnTo>
                      <a:pt x="162" y="14"/>
                    </a:lnTo>
                    <a:lnTo>
                      <a:pt x="164" y="12"/>
                    </a:lnTo>
                    <a:lnTo>
                      <a:pt x="165" y="10"/>
                    </a:lnTo>
                    <a:lnTo>
                      <a:pt x="166" y="11"/>
                    </a:lnTo>
                    <a:lnTo>
                      <a:pt x="168" y="11"/>
                    </a:lnTo>
                    <a:lnTo>
                      <a:pt x="171" y="8"/>
                    </a:lnTo>
                    <a:lnTo>
                      <a:pt x="173" y="5"/>
                    </a:lnTo>
                    <a:lnTo>
                      <a:pt x="174" y="4"/>
                    </a:lnTo>
                    <a:lnTo>
                      <a:pt x="177" y="6"/>
                    </a:lnTo>
                    <a:lnTo>
                      <a:pt x="178" y="5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3" y="2"/>
                    </a:lnTo>
                    <a:lnTo>
                      <a:pt x="181" y="6"/>
                    </a:lnTo>
                    <a:lnTo>
                      <a:pt x="180" y="9"/>
                    </a:lnTo>
                    <a:lnTo>
                      <a:pt x="177" y="12"/>
                    </a:lnTo>
                    <a:lnTo>
                      <a:pt x="177" y="15"/>
                    </a:lnTo>
                    <a:lnTo>
                      <a:pt x="176" y="21"/>
                    </a:lnTo>
                    <a:lnTo>
                      <a:pt x="176" y="23"/>
                    </a:lnTo>
                    <a:lnTo>
                      <a:pt x="177" y="25"/>
                    </a:lnTo>
                    <a:lnTo>
                      <a:pt x="178" y="26"/>
                    </a:lnTo>
                    <a:lnTo>
                      <a:pt x="180" y="32"/>
                    </a:lnTo>
                    <a:lnTo>
                      <a:pt x="182" y="38"/>
                    </a:lnTo>
                    <a:lnTo>
                      <a:pt x="185" y="43"/>
                    </a:lnTo>
                    <a:lnTo>
                      <a:pt x="185" y="46"/>
                    </a:lnTo>
                    <a:lnTo>
                      <a:pt x="183" y="53"/>
                    </a:lnTo>
                    <a:lnTo>
                      <a:pt x="181" y="60"/>
                    </a:lnTo>
                    <a:lnTo>
                      <a:pt x="181" y="64"/>
                    </a:lnTo>
                    <a:lnTo>
                      <a:pt x="182" y="67"/>
                    </a:lnTo>
                    <a:lnTo>
                      <a:pt x="183" y="72"/>
                    </a:lnTo>
                    <a:lnTo>
                      <a:pt x="183" y="78"/>
                    </a:lnTo>
                    <a:lnTo>
                      <a:pt x="183" y="82"/>
                    </a:lnTo>
                    <a:lnTo>
                      <a:pt x="182" y="84"/>
                    </a:lnTo>
                    <a:lnTo>
                      <a:pt x="180" y="87"/>
                    </a:lnTo>
                    <a:lnTo>
                      <a:pt x="178" y="88"/>
                    </a:lnTo>
                    <a:lnTo>
                      <a:pt x="175" y="86"/>
                    </a:lnTo>
                    <a:lnTo>
                      <a:pt x="174" y="86"/>
                    </a:lnTo>
                    <a:lnTo>
                      <a:pt x="171" y="86"/>
                    </a:lnTo>
                    <a:lnTo>
                      <a:pt x="169" y="87"/>
                    </a:lnTo>
                    <a:lnTo>
                      <a:pt x="166" y="91"/>
                    </a:lnTo>
                    <a:lnTo>
                      <a:pt x="161" y="94"/>
                    </a:lnTo>
                    <a:lnTo>
                      <a:pt x="156" y="95"/>
                    </a:lnTo>
                    <a:lnTo>
                      <a:pt x="153" y="98"/>
                    </a:lnTo>
                    <a:lnTo>
                      <a:pt x="151" y="98"/>
                    </a:lnTo>
                    <a:lnTo>
                      <a:pt x="146" y="98"/>
                    </a:lnTo>
                    <a:lnTo>
                      <a:pt x="143" y="99"/>
                    </a:lnTo>
                    <a:lnTo>
                      <a:pt x="143" y="100"/>
                    </a:lnTo>
                    <a:lnTo>
                      <a:pt x="143" y="107"/>
                    </a:lnTo>
                    <a:lnTo>
                      <a:pt x="143" y="108"/>
                    </a:lnTo>
                    <a:lnTo>
                      <a:pt x="143" y="108"/>
                    </a:lnTo>
                    <a:lnTo>
                      <a:pt x="141" y="109"/>
                    </a:lnTo>
                    <a:lnTo>
                      <a:pt x="137" y="108"/>
                    </a:lnTo>
                    <a:lnTo>
                      <a:pt x="132" y="106"/>
                    </a:lnTo>
                    <a:lnTo>
                      <a:pt x="129" y="106"/>
                    </a:lnTo>
                    <a:lnTo>
                      <a:pt x="127" y="109"/>
                    </a:lnTo>
                    <a:lnTo>
                      <a:pt x="126" y="110"/>
                    </a:lnTo>
                    <a:lnTo>
                      <a:pt x="125" y="110"/>
                    </a:lnTo>
                    <a:lnTo>
                      <a:pt x="124" y="110"/>
                    </a:lnTo>
                    <a:lnTo>
                      <a:pt x="123" y="111"/>
                    </a:lnTo>
                    <a:lnTo>
                      <a:pt x="123" y="113"/>
                    </a:lnTo>
                    <a:lnTo>
                      <a:pt x="124" y="116"/>
                    </a:lnTo>
                    <a:lnTo>
                      <a:pt x="124" y="120"/>
                    </a:lnTo>
                    <a:lnTo>
                      <a:pt x="124" y="122"/>
                    </a:lnTo>
                    <a:lnTo>
                      <a:pt x="125" y="124"/>
                    </a:lnTo>
                    <a:lnTo>
                      <a:pt x="132" y="130"/>
                    </a:lnTo>
                    <a:lnTo>
                      <a:pt x="134" y="131"/>
                    </a:lnTo>
                    <a:lnTo>
                      <a:pt x="135" y="132"/>
                    </a:lnTo>
                    <a:lnTo>
                      <a:pt x="133" y="136"/>
                    </a:lnTo>
                    <a:lnTo>
                      <a:pt x="135" y="140"/>
                    </a:lnTo>
                    <a:lnTo>
                      <a:pt x="132" y="140"/>
                    </a:lnTo>
                    <a:lnTo>
                      <a:pt x="128" y="138"/>
                    </a:lnTo>
                    <a:lnTo>
                      <a:pt x="127" y="137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2" y="135"/>
                    </a:lnTo>
                    <a:lnTo>
                      <a:pt x="120" y="133"/>
                    </a:lnTo>
                    <a:lnTo>
                      <a:pt x="118" y="133"/>
                    </a:lnTo>
                    <a:lnTo>
                      <a:pt x="114" y="134"/>
                    </a:lnTo>
                    <a:lnTo>
                      <a:pt x="110" y="135"/>
                    </a:lnTo>
                    <a:lnTo>
                      <a:pt x="108" y="135"/>
                    </a:lnTo>
                    <a:lnTo>
                      <a:pt x="107" y="135"/>
                    </a:lnTo>
                    <a:lnTo>
                      <a:pt x="105" y="138"/>
                    </a:lnTo>
                    <a:lnTo>
                      <a:pt x="104" y="138"/>
                    </a:lnTo>
                    <a:lnTo>
                      <a:pt x="99" y="136"/>
                    </a:lnTo>
                    <a:lnTo>
                      <a:pt x="95" y="136"/>
                    </a:lnTo>
                    <a:lnTo>
                      <a:pt x="95" y="137"/>
                    </a:lnTo>
                    <a:lnTo>
                      <a:pt x="95" y="140"/>
                    </a:lnTo>
                    <a:lnTo>
                      <a:pt x="96" y="142"/>
                    </a:lnTo>
                    <a:lnTo>
                      <a:pt x="95" y="143"/>
                    </a:lnTo>
                    <a:lnTo>
                      <a:pt x="93" y="145"/>
                    </a:lnTo>
                    <a:lnTo>
                      <a:pt x="90" y="147"/>
                    </a:lnTo>
                    <a:lnTo>
                      <a:pt x="88" y="149"/>
                    </a:lnTo>
                    <a:lnTo>
                      <a:pt x="87" y="150"/>
                    </a:lnTo>
                    <a:lnTo>
                      <a:pt x="83" y="150"/>
                    </a:lnTo>
                    <a:lnTo>
                      <a:pt x="78" y="150"/>
                    </a:lnTo>
                    <a:lnTo>
                      <a:pt x="77" y="152"/>
                    </a:lnTo>
                    <a:lnTo>
                      <a:pt x="75" y="153"/>
                    </a:lnTo>
                    <a:lnTo>
                      <a:pt x="74" y="154"/>
                    </a:lnTo>
                    <a:close/>
                    <a:moveTo>
                      <a:pt x="25" y="123"/>
                    </a:moveTo>
                    <a:lnTo>
                      <a:pt x="25" y="123"/>
                    </a:lnTo>
                    <a:lnTo>
                      <a:pt x="24" y="123"/>
                    </a:lnTo>
                    <a:lnTo>
                      <a:pt x="23" y="122"/>
                    </a:lnTo>
                    <a:lnTo>
                      <a:pt x="23" y="120"/>
                    </a:lnTo>
                    <a:lnTo>
                      <a:pt x="24" y="119"/>
                    </a:lnTo>
                    <a:lnTo>
                      <a:pt x="25" y="119"/>
                    </a:lnTo>
                    <a:lnTo>
                      <a:pt x="25" y="123"/>
                    </a:lnTo>
                    <a:close/>
                    <a:moveTo>
                      <a:pt x="35" y="143"/>
                    </a:moveTo>
                    <a:lnTo>
                      <a:pt x="33" y="144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35" y="14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" name="Freeform 123">
                <a:extLst>
                  <a:ext uri="{FF2B5EF4-FFF2-40B4-BE49-F238E27FC236}">
                    <a16:creationId xmlns:a16="http://schemas.microsoft.com/office/drawing/2014/main" id="{0A8BCF9C-FB2E-EBB4-EE5F-98E9F8AC6F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2" y="2870"/>
                <a:ext cx="3579" cy="157"/>
              </a:xfrm>
              <a:custGeom>
                <a:avLst/>
                <a:gdLst>
                  <a:gd name="T0" fmla="*/ 12200 w 12220"/>
                  <a:gd name="T1" fmla="*/ 236 h 538"/>
                  <a:gd name="T2" fmla="*/ 12198 w 12220"/>
                  <a:gd name="T3" fmla="*/ 235 h 538"/>
                  <a:gd name="T4" fmla="*/ 12199 w 12220"/>
                  <a:gd name="T5" fmla="*/ 236 h 538"/>
                  <a:gd name="T6" fmla="*/ 12199 w 12220"/>
                  <a:gd name="T7" fmla="*/ 234 h 538"/>
                  <a:gd name="T8" fmla="*/ 12197 w 12220"/>
                  <a:gd name="T9" fmla="*/ 233 h 538"/>
                  <a:gd name="T10" fmla="*/ 12198 w 12220"/>
                  <a:gd name="T11" fmla="*/ 233 h 538"/>
                  <a:gd name="T12" fmla="*/ 12219 w 12220"/>
                  <a:gd name="T13" fmla="*/ 245 h 538"/>
                  <a:gd name="T14" fmla="*/ 12214 w 12220"/>
                  <a:gd name="T15" fmla="*/ 292 h 538"/>
                  <a:gd name="T16" fmla="*/ 12213 w 12220"/>
                  <a:gd name="T17" fmla="*/ 292 h 538"/>
                  <a:gd name="T18" fmla="*/ 12214 w 12220"/>
                  <a:gd name="T19" fmla="*/ 292 h 538"/>
                  <a:gd name="T20" fmla="*/ 12181 w 12220"/>
                  <a:gd name="T21" fmla="*/ 294 h 538"/>
                  <a:gd name="T22" fmla="*/ 12180 w 12220"/>
                  <a:gd name="T23" fmla="*/ 293 h 538"/>
                  <a:gd name="T24" fmla="*/ 12180 w 12220"/>
                  <a:gd name="T25" fmla="*/ 293 h 538"/>
                  <a:gd name="T26" fmla="*/ 12100 w 12220"/>
                  <a:gd name="T27" fmla="*/ 300 h 538"/>
                  <a:gd name="T28" fmla="*/ 12099 w 12220"/>
                  <a:gd name="T29" fmla="*/ 300 h 538"/>
                  <a:gd name="T30" fmla="*/ 12099 w 12220"/>
                  <a:gd name="T31" fmla="*/ 299 h 538"/>
                  <a:gd name="T32" fmla="*/ 12099 w 12220"/>
                  <a:gd name="T33" fmla="*/ 300 h 538"/>
                  <a:gd name="T34" fmla="*/ 3 w 12220"/>
                  <a:gd name="T35" fmla="*/ 4 h 538"/>
                  <a:gd name="T36" fmla="*/ 3 w 12220"/>
                  <a:gd name="T37" fmla="*/ 2 h 538"/>
                  <a:gd name="T38" fmla="*/ 0 w 12220"/>
                  <a:gd name="T39" fmla="*/ 1 h 538"/>
                  <a:gd name="T40" fmla="*/ 11660 w 12220"/>
                  <a:gd name="T41" fmla="*/ 27 h 538"/>
                  <a:gd name="T42" fmla="*/ 11660 w 12220"/>
                  <a:gd name="T43" fmla="*/ 27 h 538"/>
                  <a:gd name="T44" fmla="*/ 11653 w 12220"/>
                  <a:gd name="T45" fmla="*/ 31 h 538"/>
                  <a:gd name="T46" fmla="*/ 11656 w 12220"/>
                  <a:gd name="T47" fmla="*/ 30 h 538"/>
                  <a:gd name="T48" fmla="*/ 70 w 12220"/>
                  <a:gd name="T49" fmla="*/ 74 h 538"/>
                  <a:gd name="T50" fmla="*/ 69 w 12220"/>
                  <a:gd name="T51" fmla="*/ 72 h 538"/>
                  <a:gd name="T52" fmla="*/ 69 w 12220"/>
                  <a:gd name="T53" fmla="*/ 66 h 538"/>
                  <a:gd name="T54" fmla="*/ 11662 w 12220"/>
                  <a:gd name="T55" fmla="*/ 73 h 538"/>
                  <a:gd name="T56" fmla="*/ 11659 w 12220"/>
                  <a:gd name="T57" fmla="*/ 69 h 538"/>
                  <a:gd name="T58" fmla="*/ 11662 w 12220"/>
                  <a:gd name="T59" fmla="*/ 77 h 538"/>
                  <a:gd name="T60" fmla="*/ 11662 w 12220"/>
                  <a:gd name="T61" fmla="*/ 73 h 538"/>
                  <a:gd name="T62" fmla="*/ 11662 w 12220"/>
                  <a:gd name="T63" fmla="*/ 77 h 538"/>
                  <a:gd name="T64" fmla="*/ 11666 w 12220"/>
                  <a:gd name="T65" fmla="*/ 88 h 538"/>
                  <a:gd name="T66" fmla="*/ 11667 w 12220"/>
                  <a:gd name="T67" fmla="*/ 89 h 538"/>
                  <a:gd name="T68" fmla="*/ 11664 w 12220"/>
                  <a:gd name="T69" fmla="*/ 103 h 538"/>
                  <a:gd name="T70" fmla="*/ 11660 w 12220"/>
                  <a:gd name="T71" fmla="*/ 107 h 538"/>
                  <a:gd name="T72" fmla="*/ 11662 w 12220"/>
                  <a:gd name="T73" fmla="*/ 102 h 538"/>
                  <a:gd name="T74" fmla="*/ 11662 w 12220"/>
                  <a:gd name="T75" fmla="*/ 101 h 538"/>
                  <a:gd name="T76" fmla="*/ 11713 w 12220"/>
                  <a:gd name="T77" fmla="*/ 163 h 538"/>
                  <a:gd name="T78" fmla="*/ 11710 w 12220"/>
                  <a:gd name="T79" fmla="*/ 157 h 538"/>
                  <a:gd name="T80" fmla="*/ 11714 w 12220"/>
                  <a:gd name="T81" fmla="*/ 164 h 538"/>
                  <a:gd name="T82" fmla="*/ 11539 w 12220"/>
                  <a:gd name="T83" fmla="*/ 166 h 538"/>
                  <a:gd name="T84" fmla="*/ 11723 w 12220"/>
                  <a:gd name="T85" fmla="*/ 179 h 538"/>
                  <a:gd name="T86" fmla="*/ 11722 w 12220"/>
                  <a:gd name="T87" fmla="*/ 178 h 538"/>
                  <a:gd name="T88" fmla="*/ 11723 w 12220"/>
                  <a:gd name="T89" fmla="*/ 179 h 538"/>
                  <a:gd name="T90" fmla="*/ 155 w 12220"/>
                  <a:gd name="T91" fmla="*/ 279 h 538"/>
                  <a:gd name="T92" fmla="*/ 156 w 12220"/>
                  <a:gd name="T93" fmla="*/ 277 h 538"/>
                  <a:gd name="T94" fmla="*/ 124 w 12220"/>
                  <a:gd name="T95" fmla="*/ 333 h 538"/>
                  <a:gd name="T96" fmla="*/ 122 w 12220"/>
                  <a:gd name="T97" fmla="*/ 332 h 538"/>
                  <a:gd name="T98" fmla="*/ 124 w 12220"/>
                  <a:gd name="T99" fmla="*/ 333 h 538"/>
                  <a:gd name="T100" fmla="*/ 266 w 12220"/>
                  <a:gd name="T101" fmla="*/ 538 h 538"/>
                  <a:gd name="T102" fmla="*/ 267 w 12220"/>
                  <a:gd name="T103" fmla="*/ 537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20" h="538">
                    <a:moveTo>
                      <a:pt x="12198" y="233"/>
                    </a:moveTo>
                    <a:lnTo>
                      <a:pt x="12199" y="234"/>
                    </a:lnTo>
                    <a:lnTo>
                      <a:pt x="12200" y="235"/>
                    </a:lnTo>
                    <a:lnTo>
                      <a:pt x="12200" y="236"/>
                    </a:lnTo>
                    <a:lnTo>
                      <a:pt x="12200" y="236"/>
                    </a:lnTo>
                    <a:lnTo>
                      <a:pt x="12200" y="236"/>
                    </a:lnTo>
                    <a:lnTo>
                      <a:pt x="12199" y="236"/>
                    </a:lnTo>
                    <a:lnTo>
                      <a:pt x="12198" y="235"/>
                    </a:lnTo>
                    <a:lnTo>
                      <a:pt x="12198" y="235"/>
                    </a:lnTo>
                    <a:lnTo>
                      <a:pt x="12198" y="235"/>
                    </a:lnTo>
                    <a:lnTo>
                      <a:pt x="12199" y="235"/>
                    </a:lnTo>
                    <a:lnTo>
                      <a:pt x="12199" y="236"/>
                    </a:lnTo>
                    <a:lnTo>
                      <a:pt x="12200" y="236"/>
                    </a:lnTo>
                    <a:lnTo>
                      <a:pt x="12200" y="235"/>
                    </a:lnTo>
                    <a:lnTo>
                      <a:pt x="12199" y="234"/>
                    </a:lnTo>
                    <a:lnTo>
                      <a:pt x="12199" y="234"/>
                    </a:lnTo>
                    <a:lnTo>
                      <a:pt x="12198" y="233"/>
                    </a:lnTo>
                    <a:lnTo>
                      <a:pt x="12198" y="233"/>
                    </a:lnTo>
                    <a:lnTo>
                      <a:pt x="12197" y="233"/>
                    </a:lnTo>
                    <a:lnTo>
                      <a:pt x="12197" y="233"/>
                    </a:lnTo>
                    <a:lnTo>
                      <a:pt x="12197" y="233"/>
                    </a:lnTo>
                    <a:lnTo>
                      <a:pt x="12197" y="233"/>
                    </a:lnTo>
                    <a:lnTo>
                      <a:pt x="12197" y="233"/>
                    </a:lnTo>
                    <a:lnTo>
                      <a:pt x="12198" y="233"/>
                    </a:lnTo>
                    <a:close/>
                    <a:moveTo>
                      <a:pt x="12220" y="246"/>
                    </a:moveTo>
                    <a:lnTo>
                      <a:pt x="12219" y="246"/>
                    </a:lnTo>
                    <a:lnTo>
                      <a:pt x="12219" y="246"/>
                    </a:lnTo>
                    <a:lnTo>
                      <a:pt x="12219" y="245"/>
                    </a:lnTo>
                    <a:lnTo>
                      <a:pt x="12219" y="245"/>
                    </a:lnTo>
                    <a:lnTo>
                      <a:pt x="12220" y="245"/>
                    </a:lnTo>
                    <a:lnTo>
                      <a:pt x="12220" y="246"/>
                    </a:lnTo>
                    <a:close/>
                    <a:moveTo>
                      <a:pt x="12214" y="292"/>
                    </a:moveTo>
                    <a:lnTo>
                      <a:pt x="12214" y="292"/>
                    </a:lnTo>
                    <a:lnTo>
                      <a:pt x="12214" y="292"/>
                    </a:lnTo>
                    <a:lnTo>
                      <a:pt x="12213" y="292"/>
                    </a:lnTo>
                    <a:lnTo>
                      <a:pt x="12213" y="292"/>
                    </a:lnTo>
                    <a:lnTo>
                      <a:pt x="12214" y="291"/>
                    </a:lnTo>
                    <a:lnTo>
                      <a:pt x="12214" y="292"/>
                    </a:lnTo>
                    <a:lnTo>
                      <a:pt x="12214" y="292"/>
                    </a:lnTo>
                    <a:lnTo>
                      <a:pt x="12214" y="292"/>
                    </a:lnTo>
                    <a:close/>
                    <a:moveTo>
                      <a:pt x="12180" y="294"/>
                    </a:moveTo>
                    <a:lnTo>
                      <a:pt x="12180" y="294"/>
                    </a:lnTo>
                    <a:lnTo>
                      <a:pt x="12181" y="294"/>
                    </a:lnTo>
                    <a:lnTo>
                      <a:pt x="12181" y="294"/>
                    </a:lnTo>
                    <a:lnTo>
                      <a:pt x="12181" y="294"/>
                    </a:lnTo>
                    <a:lnTo>
                      <a:pt x="12180" y="294"/>
                    </a:lnTo>
                    <a:lnTo>
                      <a:pt x="12179" y="294"/>
                    </a:lnTo>
                    <a:lnTo>
                      <a:pt x="12180" y="293"/>
                    </a:lnTo>
                    <a:lnTo>
                      <a:pt x="12181" y="293"/>
                    </a:lnTo>
                    <a:lnTo>
                      <a:pt x="12181" y="293"/>
                    </a:lnTo>
                    <a:lnTo>
                      <a:pt x="12181" y="293"/>
                    </a:lnTo>
                    <a:lnTo>
                      <a:pt x="12180" y="293"/>
                    </a:lnTo>
                    <a:lnTo>
                      <a:pt x="12180" y="294"/>
                    </a:lnTo>
                    <a:lnTo>
                      <a:pt x="12180" y="294"/>
                    </a:lnTo>
                    <a:close/>
                    <a:moveTo>
                      <a:pt x="12099" y="300"/>
                    </a:moveTo>
                    <a:lnTo>
                      <a:pt x="12100" y="300"/>
                    </a:lnTo>
                    <a:lnTo>
                      <a:pt x="12100" y="300"/>
                    </a:lnTo>
                    <a:lnTo>
                      <a:pt x="12099" y="300"/>
                    </a:lnTo>
                    <a:lnTo>
                      <a:pt x="12099" y="300"/>
                    </a:lnTo>
                    <a:lnTo>
                      <a:pt x="12099" y="300"/>
                    </a:lnTo>
                    <a:lnTo>
                      <a:pt x="12099" y="300"/>
                    </a:lnTo>
                    <a:lnTo>
                      <a:pt x="12099" y="300"/>
                    </a:lnTo>
                    <a:lnTo>
                      <a:pt x="12099" y="300"/>
                    </a:lnTo>
                    <a:lnTo>
                      <a:pt x="12099" y="299"/>
                    </a:lnTo>
                    <a:lnTo>
                      <a:pt x="12098" y="299"/>
                    </a:lnTo>
                    <a:lnTo>
                      <a:pt x="12098" y="299"/>
                    </a:lnTo>
                    <a:lnTo>
                      <a:pt x="12099" y="299"/>
                    </a:lnTo>
                    <a:lnTo>
                      <a:pt x="12099" y="300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  <a:moveTo>
                      <a:pt x="11660" y="27"/>
                    </a:moveTo>
                    <a:lnTo>
                      <a:pt x="11658" y="29"/>
                    </a:lnTo>
                    <a:lnTo>
                      <a:pt x="11657" y="28"/>
                    </a:lnTo>
                    <a:lnTo>
                      <a:pt x="11660" y="27"/>
                    </a:lnTo>
                    <a:lnTo>
                      <a:pt x="11660" y="27"/>
                    </a:lnTo>
                    <a:close/>
                    <a:moveTo>
                      <a:pt x="11656" y="30"/>
                    </a:moveTo>
                    <a:lnTo>
                      <a:pt x="11653" y="31"/>
                    </a:lnTo>
                    <a:lnTo>
                      <a:pt x="11652" y="31"/>
                    </a:lnTo>
                    <a:lnTo>
                      <a:pt x="11653" y="31"/>
                    </a:lnTo>
                    <a:lnTo>
                      <a:pt x="11655" y="29"/>
                    </a:lnTo>
                    <a:lnTo>
                      <a:pt x="11657" y="29"/>
                    </a:lnTo>
                    <a:lnTo>
                      <a:pt x="11657" y="30"/>
                    </a:lnTo>
                    <a:lnTo>
                      <a:pt x="11656" y="30"/>
                    </a:lnTo>
                    <a:close/>
                    <a:moveTo>
                      <a:pt x="72" y="72"/>
                    </a:moveTo>
                    <a:lnTo>
                      <a:pt x="78" y="76"/>
                    </a:lnTo>
                    <a:lnTo>
                      <a:pt x="76" y="76"/>
                    </a:lnTo>
                    <a:lnTo>
                      <a:pt x="70" y="74"/>
                    </a:lnTo>
                    <a:lnTo>
                      <a:pt x="64" y="70"/>
                    </a:lnTo>
                    <a:lnTo>
                      <a:pt x="66" y="69"/>
                    </a:lnTo>
                    <a:lnTo>
                      <a:pt x="67" y="71"/>
                    </a:lnTo>
                    <a:lnTo>
                      <a:pt x="69" y="72"/>
                    </a:lnTo>
                    <a:lnTo>
                      <a:pt x="71" y="69"/>
                    </a:lnTo>
                    <a:lnTo>
                      <a:pt x="72" y="69"/>
                    </a:lnTo>
                    <a:lnTo>
                      <a:pt x="67" y="66"/>
                    </a:lnTo>
                    <a:lnTo>
                      <a:pt x="69" y="66"/>
                    </a:lnTo>
                    <a:lnTo>
                      <a:pt x="73" y="68"/>
                    </a:lnTo>
                    <a:lnTo>
                      <a:pt x="72" y="72"/>
                    </a:lnTo>
                    <a:close/>
                    <a:moveTo>
                      <a:pt x="11662" y="72"/>
                    </a:moveTo>
                    <a:lnTo>
                      <a:pt x="11662" y="73"/>
                    </a:lnTo>
                    <a:lnTo>
                      <a:pt x="11660" y="71"/>
                    </a:lnTo>
                    <a:lnTo>
                      <a:pt x="11659" y="69"/>
                    </a:lnTo>
                    <a:lnTo>
                      <a:pt x="11659" y="69"/>
                    </a:lnTo>
                    <a:lnTo>
                      <a:pt x="11659" y="69"/>
                    </a:lnTo>
                    <a:lnTo>
                      <a:pt x="11660" y="70"/>
                    </a:lnTo>
                    <a:lnTo>
                      <a:pt x="11661" y="70"/>
                    </a:lnTo>
                    <a:lnTo>
                      <a:pt x="11662" y="72"/>
                    </a:lnTo>
                    <a:close/>
                    <a:moveTo>
                      <a:pt x="11662" y="77"/>
                    </a:moveTo>
                    <a:lnTo>
                      <a:pt x="11661" y="77"/>
                    </a:lnTo>
                    <a:lnTo>
                      <a:pt x="11662" y="76"/>
                    </a:lnTo>
                    <a:lnTo>
                      <a:pt x="11662" y="76"/>
                    </a:lnTo>
                    <a:lnTo>
                      <a:pt x="11662" y="73"/>
                    </a:lnTo>
                    <a:lnTo>
                      <a:pt x="11663" y="74"/>
                    </a:lnTo>
                    <a:lnTo>
                      <a:pt x="11663" y="75"/>
                    </a:lnTo>
                    <a:lnTo>
                      <a:pt x="11663" y="76"/>
                    </a:lnTo>
                    <a:lnTo>
                      <a:pt x="11662" y="77"/>
                    </a:lnTo>
                    <a:close/>
                    <a:moveTo>
                      <a:pt x="11663" y="90"/>
                    </a:moveTo>
                    <a:lnTo>
                      <a:pt x="11662" y="90"/>
                    </a:lnTo>
                    <a:lnTo>
                      <a:pt x="11662" y="89"/>
                    </a:lnTo>
                    <a:lnTo>
                      <a:pt x="11666" y="88"/>
                    </a:lnTo>
                    <a:lnTo>
                      <a:pt x="11667" y="88"/>
                    </a:lnTo>
                    <a:lnTo>
                      <a:pt x="11667" y="89"/>
                    </a:lnTo>
                    <a:lnTo>
                      <a:pt x="11667" y="89"/>
                    </a:lnTo>
                    <a:lnTo>
                      <a:pt x="11667" y="89"/>
                    </a:lnTo>
                    <a:lnTo>
                      <a:pt x="11665" y="89"/>
                    </a:lnTo>
                    <a:lnTo>
                      <a:pt x="11663" y="90"/>
                    </a:lnTo>
                    <a:close/>
                    <a:moveTo>
                      <a:pt x="11662" y="101"/>
                    </a:moveTo>
                    <a:lnTo>
                      <a:pt x="11664" y="103"/>
                    </a:lnTo>
                    <a:lnTo>
                      <a:pt x="11664" y="104"/>
                    </a:lnTo>
                    <a:lnTo>
                      <a:pt x="11663" y="105"/>
                    </a:lnTo>
                    <a:lnTo>
                      <a:pt x="11661" y="107"/>
                    </a:lnTo>
                    <a:lnTo>
                      <a:pt x="11660" y="107"/>
                    </a:lnTo>
                    <a:lnTo>
                      <a:pt x="11663" y="105"/>
                    </a:lnTo>
                    <a:lnTo>
                      <a:pt x="11663" y="103"/>
                    </a:lnTo>
                    <a:lnTo>
                      <a:pt x="11662" y="102"/>
                    </a:lnTo>
                    <a:lnTo>
                      <a:pt x="11662" y="102"/>
                    </a:lnTo>
                    <a:lnTo>
                      <a:pt x="11661" y="102"/>
                    </a:lnTo>
                    <a:lnTo>
                      <a:pt x="11661" y="101"/>
                    </a:lnTo>
                    <a:lnTo>
                      <a:pt x="11661" y="101"/>
                    </a:lnTo>
                    <a:lnTo>
                      <a:pt x="11662" y="101"/>
                    </a:lnTo>
                    <a:close/>
                    <a:moveTo>
                      <a:pt x="11714" y="164"/>
                    </a:moveTo>
                    <a:lnTo>
                      <a:pt x="11713" y="165"/>
                    </a:lnTo>
                    <a:lnTo>
                      <a:pt x="11713" y="165"/>
                    </a:lnTo>
                    <a:lnTo>
                      <a:pt x="11713" y="163"/>
                    </a:lnTo>
                    <a:lnTo>
                      <a:pt x="11712" y="159"/>
                    </a:lnTo>
                    <a:lnTo>
                      <a:pt x="11711" y="158"/>
                    </a:lnTo>
                    <a:lnTo>
                      <a:pt x="11710" y="157"/>
                    </a:lnTo>
                    <a:lnTo>
                      <a:pt x="11710" y="157"/>
                    </a:lnTo>
                    <a:lnTo>
                      <a:pt x="11712" y="158"/>
                    </a:lnTo>
                    <a:lnTo>
                      <a:pt x="11713" y="159"/>
                    </a:lnTo>
                    <a:lnTo>
                      <a:pt x="11714" y="162"/>
                    </a:lnTo>
                    <a:lnTo>
                      <a:pt x="11714" y="164"/>
                    </a:lnTo>
                    <a:close/>
                    <a:moveTo>
                      <a:pt x="11540" y="167"/>
                    </a:moveTo>
                    <a:lnTo>
                      <a:pt x="11540" y="167"/>
                    </a:lnTo>
                    <a:lnTo>
                      <a:pt x="11539" y="167"/>
                    </a:lnTo>
                    <a:lnTo>
                      <a:pt x="11539" y="166"/>
                    </a:lnTo>
                    <a:lnTo>
                      <a:pt x="11540" y="166"/>
                    </a:lnTo>
                    <a:lnTo>
                      <a:pt x="11540" y="166"/>
                    </a:lnTo>
                    <a:lnTo>
                      <a:pt x="11540" y="167"/>
                    </a:lnTo>
                    <a:close/>
                    <a:moveTo>
                      <a:pt x="11723" y="179"/>
                    </a:moveTo>
                    <a:lnTo>
                      <a:pt x="11724" y="181"/>
                    </a:lnTo>
                    <a:lnTo>
                      <a:pt x="11723" y="180"/>
                    </a:lnTo>
                    <a:lnTo>
                      <a:pt x="11723" y="180"/>
                    </a:lnTo>
                    <a:lnTo>
                      <a:pt x="11722" y="178"/>
                    </a:lnTo>
                    <a:lnTo>
                      <a:pt x="11721" y="176"/>
                    </a:lnTo>
                    <a:lnTo>
                      <a:pt x="11722" y="177"/>
                    </a:lnTo>
                    <a:lnTo>
                      <a:pt x="11723" y="178"/>
                    </a:lnTo>
                    <a:lnTo>
                      <a:pt x="11723" y="179"/>
                    </a:lnTo>
                    <a:close/>
                    <a:moveTo>
                      <a:pt x="156" y="279"/>
                    </a:moveTo>
                    <a:lnTo>
                      <a:pt x="156" y="279"/>
                    </a:lnTo>
                    <a:lnTo>
                      <a:pt x="156" y="279"/>
                    </a:lnTo>
                    <a:lnTo>
                      <a:pt x="155" y="279"/>
                    </a:lnTo>
                    <a:lnTo>
                      <a:pt x="154" y="278"/>
                    </a:lnTo>
                    <a:lnTo>
                      <a:pt x="154" y="278"/>
                    </a:lnTo>
                    <a:lnTo>
                      <a:pt x="155" y="277"/>
                    </a:lnTo>
                    <a:lnTo>
                      <a:pt x="156" y="277"/>
                    </a:lnTo>
                    <a:lnTo>
                      <a:pt x="157" y="277"/>
                    </a:lnTo>
                    <a:lnTo>
                      <a:pt x="156" y="278"/>
                    </a:lnTo>
                    <a:lnTo>
                      <a:pt x="156" y="279"/>
                    </a:lnTo>
                    <a:close/>
                    <a:moveTo>
                      <a:pt x="124" y="333"/>
                    </a:moveTo>
                    <a:lnTo>
                      <a:pt x="124" y="333"/>
                    </a:lnTo>
                    <a:lnTo>
                      <a:pt x="123" y="333"/>
                    </a:lnTo>
                    <a:lnTo>
                      <a:pt x="122" y="333"/>
                    </a:lnTo>
                    <a:lnTo>
                      <a:pt x="122" y="332"/>
                    </a:lnTo>
                    <a:lnTo>
                      <a:pt x="122" y="332"/>
                    </a:lnTo>
                    <a:lnTo>
                      <a:pt x="123" y="332"/>
                    </a:lnTo>
                    <a:lnTo>
                      <a:pt x="124" y="332"/>
                    </a:lnTo>
                    <a:lnTo>
                      <a:pt x="124" y="333"/>
                    </a:lnTo>
                    <a:close/>
                    <a:moveTo>
                      <a:pt x="267" y="538"/>
                    </a:moveTo>
                    <a:lnTo>
                      <a:pt x="267" y="538"/>
                    </a:lnTo>
                    <a:lnTo>
                      <a:pt x="267" y="538"/>
                    </a:lnTo>
                    <a:lnTo>
                      <a:pt x="266" y="538"/>
                    </a:lnTo>
                    <a:lnTo>
                      <a:pt x="266" y="537"/>
                    </a:lnTo>
                    <a:lnTo>
                      <a:pt x="266" y="536"/>
                    </a:lnTo>
                    <a:lnTo>
                      <a:pt x="267" y="536"/>
                    </a:lnTo>
                    <a:lnTo>
                      <a:pt x="267" y="537"/>
                    </a:lnTo>
                    <a:lnTo>
                      <a:pt x="267" y="5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" name="Freeform 124">
                <a:extLst>
                  <a:ext uri="{FF2B5EF4-FFF2-40B4-BE49-F238E27FC236}">
                    <a16:creationId xmlns:a16="http://schemas.microsoft.com/office/drawing/2014/main" id="{5B23637C-E00C-9071-6ECD-976496EC9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4" y="3027"/>
                <a:ext cx="13" cy="10"/>
              </a:xfrm>
              <a:custGeom>
                <a:avLst/>
                <a:gdLst>
                  <a:gd name="T0" fmla="*/ 8 w 45"/>
                  <a:gd name="T1" fmla="*/ 19 h 36"/>
                  <a:gd name="T2" fmla="*/ 7 w 45"/>
                  <a:gd name="T3" fmla="*/ 20 h 36"/>
                  <a:gd name="T4" fmla="*/ 4 w 45"/>
                  <a:gd name="T5" fmla="*/ 18 h 36"/>
                  <a:gd name="T6" fmla="*/ 2 w 45"/>
                  <a:gd name="T7" fmla="*/ 17 h 36"/>
                  <a:gd name="T8" fmla="*/ 0 w 45"/>
                  <a:gd name="T9" fmla="*/ 14 h 36"/>
                  <a:gd name="T10" fmla="*/ 1 w 45"/>
                  <a:gd name="T11" fmla="*/ 3 h 36"/>
                  <a:gd name="T12" fmla="*/ 2 w 45"/>
                  <a:gd name="T13" fmla="*/ 1 h 36"/>
                  <a:gd name="T14" fmla="*/ 2 w 45"/>
                  <a:gd name="T15" fmla="*/ 1 h 36"/>
                  <a:gd name="T16" fmla="*/ 4 w 45"/>
                  <a:gd name="T17" fmla="*/ 0 h 36"/>
                  <a:gd name="T18" fmla="*/ 5 w 45"/>
                  <a:gd name="T19" fmla="*/ 2 h 36"/>
                  <a:gd name="T20" fmla="*/ 5 w 45"/>
                  <a:gd name="T21" fmla="*/ 9 h 36"/>
                  <a:gd name="T22" fmla="*/ 7 w 45"/>
                  <a:gd name="T23" fmla="*/ 14 h 36"/>
                  <a:gd name="T24" fmla="*/ 9 w 45"/>
                  <a:gd name="T25" fmla="*/ 18 h 36"/>
                  <a:gd name="T26" fmla="*/ 8 w 45"/>
                  <a:gd name="T27" fmla="*/ 19 h 36"/>
                  <a:gd name="T28" fmla="*/ 43 w 45"/>
                  <a:gd name="T29" fmla="*/ 26 h 36"/>
                  <a:gd name="T30" fmla="*/ 45 w 45"/>
                  <a:gd name="T31" fmla="*/ 31 h 36"/>
                  <a:gd name="T32" fmla="*/ 45 w 45"/>
                  <a:gd name="T33" fmla="*/ 34 h 36"/>
                  <a:gd name="T34" fmla="*/ 44 w 45"/>
                  <a:gd name="T35" fmla="*/ 36 h 36"/>
                  <a:gd name="T36" fmla="*/ 43 w 45"/>
                  <a:gd name="T37" fmla="*/ 35 h 36"/>
                  <a:gd name="T38" fmla="*/ 40 w 45"/>
                  <a:gd name="T39" fmla="*/ 32 h 36"/>
                  <a:gd name="T40" fmla="*/ 34 w 45"/>
                  <a:gd name="T41" fmla="*/ 29 h 36"/>
                  <a:gd name="T42" fmla="*/ 37 w 45"/>
                  <a:gd name="T43" fmla="*/ 29 h 36"/>
                  <a:gd name="T44" fmla="*/ 38 w 45"/>
                  <a:gd name="T45" fmla="*/ 29 h 36"/>
                  <a:gd name="T46" fmla="*/ 40 w 45"/>
                  <a:gd name="T47" fmla="*/ 29 h 36"/>
                  <a:gd name="T48" fmla="*/ 41 w 45"/>
                  <a:gd name="T49" fmla="*/ 27 h 36"/>
                  <a:gd name="T50" fmla="*/ 41 w 45"/>
                  <a:gd name="T51" fmla="*/ 26 h 36"/>
                  <a:gd name="T52" fmla="*/ 43 w 45"/>
                  <a:gd name="T53" fmla="*/ 25 h 36"/>
                  <a:gd name="T54" fmla="*/ 43 w 45"/>
                  <a:gd name="T55" fmla="*/ 26 h 36"/>
                  <a:gd name="T56" fmla="*/ 19 w 45"/>
                  <a:gd name="T57" fmla="*/ 34 h 36"/>
                  <a:gd name="T58" fmla="*/ 22 w 45"/>
                  <a:gd name="T59" fmla="*/ 36 h 36"/>
                  <a:gd name="T60" fmla="*/ 15 w 45"/>
                  <a:gd name="T61" fmla="*/ 35 h 36"/>
                  <a:gd name="T62" fmla="*/ 14 w 45"/>
                  <a:gd name="T63" fmla="*/ 33 h 36"/>
                  <a:gd name="T64" fmla="*/ 14 w 45"/>
                  <a:gd name="T65" fmla="*/ 32 h 36"/>
                  <a:gd name="T66" fmla="*/ 16 w 45"/>
                  <a:gd name="T67" fmla="*/ 32 h 36"/>
                  <a:gd name="T68" fmla="*/ 19 w 45"/>
                  <a:gd name="T6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" h="36">
                    <a:moveTo>
                      <a:pt x="8" y="19"/>
                    </a:moveTo>
                    <a:lnTo>
                      <a:pt x="7" y="20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9"/>
                    </a:lnTo>
                    <a:lnTo>
                      <a:pt x="7" y="14"/>
                    </a:lnTo>
                    <a:lnTo>
                      <a:pt x="9" y="18"/>
                    </a:lnTo>
                    <a:lnTo>
                      <a:pt x="8" y="19"/>
                    </a:lnTo>
                    <a:close/>
                    <a:moveTo>
                      <a:pt x="43" y="26"/>
                    </a:moveTo>
                    <a:lnTo>
                      <a:pt x="45" y="31"/>
                    </a:lnTo>
                    <a:lnTo>
                      <a:pt x="45" y="34"/>
                    </a:lnTo>
                    <a:lnTo>
                      <a:pt x="44" y="36"/>
                    </a:lnTo>
                    <a:lnTo>
                      <a:pt x="43" y="35"/>
                    </a:lnTo>
                    <a:lnTo>
                      <a:pt x="40" y="32"/>
                    </a:lnTo>
                    <a:lnTo>
                      <a:pt x="34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1" y="27"/>
                    </a:lnTo>
                    <a:lnTo>
                      <a:pt x="41" y="26"/>
                    </a:lnTo>
                    <a:lnTo>
                      <a:pt x="43" y="25"/>
                    </a:lnTo>
                    <a:lnTo>
                      <a:pt x="43" y="26"/>
                    </a:lnTo>
                    <a:close/>
                    <a:moveTo>
                      <a:pt x="19" y="34"/>
                    </a:moveTo>
                    <a:lnTo>
                      <a:pt x="22" y="36"/>
                    </a:lnTo>
                    <a:lnTo>
                      <a:pt x="15" y="35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9" y="3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" name="Freeform 125">
                <a:extLst>
                  <a:ext uri="{FF2B5EF4-FFF2-40B4-BE49-F238E27FC236}">
                    <a16:creationId xmlns:a16="http://schemas.microsoft.com/office/drawing/2014/main" id="{057E023C-4E08-DC1E-DCCF-86E7A1376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4" y="2729"/>
                <a:ext cx="3" cy="3"/>
              </a:xfrm>
              <a:custGeom>
                <a:avLst/>
                <a:gdLst>
                  <a:gd name="T0" fmla="*/ 7 w 10"/>
                  <a:gd name="T1" fmla="*/ 6 h 11"/>
                  <a:gd name="T2" fmla="*/ 6 w 10"/>
                  <a:gd name="T3" fmla="*/ 7 h 11"/>
                  <a:gd name="T4" fmla="*/ 5 w 10"/>
                  <a:gd name="T5" fmla="*/ 5 h 11"/>
                  <a:gd name="T6" fmla="*/ 2 w 10"/>
                  <a:gd name="T7" fmla="*/ 4 h 11"/>
                  <a:gd name="T8" fmla="*/ 0 w 10"/>
                  <a:gd name="T9" fmla="*/ 3 h 11"/>
                  <a:gd name="T10" fmla="*/ 0 w 10"/>
                  <a:gd name="T11" fmla="*/ 2 h 11"/>
                  <a:gd name="T12" fmla="*/ 0 w 10"/>
                  <a:gd name="T13" fmla="*/ 2 h 11"/>
                  <a:gd name="T14" fmla="*/ 0 w 10"/>
                  <a:gd name="T15" fmla="*/ 1 h 11"/>
                  <a:gd name="T16" fmla="*/ 1 w 10"/>
                  <a:gd name="T17" fmla="*/ 0 h 11"/>
                  <a:gd name="T18" fmla="*/ 4 w 10"/>
                  <a:gd name="T19" fmla="*/ 2 h 11"/>
                  <a:gd name="T20" fmla="*/ 5 w 10"/>
                  <a:gd name="T21" fmla="*/ 5 h 11"/>
                  <a:gd name="T22" fmla="*/ 7 w 10"/>
                  <a:gd name="T23" fmla="*/ 6 h 11"/>
                  <a:gd name="T24" fmla="*/ 10 w 10"/>
                  <a:gd name="T25" fmla="*/ 11 h 11"/>
                  <a:gd name="T26" fmla="*/ 9 w 10"/>
                  <a:gd name="T27" fmla="*/ 11 h 11"/>
                  <a:gd name="T28" fmla="*/ 7 w 10"/>
                  <a:gd name="T29" fmla="*/ 10 h 11"/>
                  <a:gd name="T30" fmla="*/ 8 w 10"/>
                  <a:gd name="T31" fmla="*/ 8 h 11"/>
                  <a:gd name="T32" fmla="*/ 9 w 10"/>
                  <a:gd name="T33" fmla="*/ 8 h 11"/>
                  <a:gd name="T34" fmla="*/ 10 w 10"/>
                  <a:gd name="T35" fmla="*/ 9 h 11"/>
                  <a:gd name="T36" fmla="*/ 10 w 10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1">
                    <a:moveTo>
                      <a:pt x="7" y="6"/>
                    </a:moveTo>
                    <a:lnTo>
                      <a:pt x="6" y="7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5"/>
                    </a:lnTo>
                    <a:lnTo>
                      <a:pt x="7" y="6"/>
                    </a:lnTo>
                    <a:close/>
                    <a:moveTo>
                      <a:pt x="10" y="11"/>
                    </a:moveTo>
                    <a:lnTo>
                      <a:pt x="9" y="11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" name="Freeform 126">
                <a:extLst>
                  <a:ext uri="{FF2B5EF4-FFF2-40B4-BE49-F238E27FC236}">
                    <a16:creationId xmlns:a16="http://schemas.microsoft.com/office/drawing/2014/main" id="{A49280C6-69FE-69FC-95C5-4E36AEE133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7" y="2422"/>
                <a:ext cx="65" cy="71"/>
              </a:xfrm>
              <a:custGeom>
                <a:avLst/>
                <a:gdLst>
                  <a:gd name="T0" fmla="*/ 222 w 223"/>
                  <a:gd name="T1" fmla="*/ 32 h 242"/>
                  <a:gd name="T2" fmla="*/ 210 w 223"/>
                  <a:gd name="T3" fmla="*/ 37 h 242"/>
                  <a:gd name="T4" fmla="*/ 196 w 223"/>
                  <a:gd name="T5" fmla="*/ 52 h 242"/>
                  <a:gd name="T6" fmla="*/ 190 w 223"/>
                  <a:gd name="T7" fmla="*/ 76 h 242"/>
                  <a:gd name="T8" fmla="*/ 176 w 223"/>
                  <a:gd name="T9" fmla="*/ 106 h 242"/>
                  <a:gd name="T10" fmla="*/ 153 w 223"/>
                  <a:gd name="T11" fmla="*/ 125 h 242"/>
                  <a:gd name="T12" fmla="*/ 132 w 223"/>
                  <a:gd name="T13" fmla="*/ 138 h 242"/>
                  <a:gd name="T14" fmla="*/ 113 w 223"/>
                  <a:gd name="T15" fmla="*/ 160 h 242"/>
                  <a:gd name="T16" fmla="*/ 107 w 223"/>
                  <a:gd name="T17" fmla="*/ 172 h 242"/>
                  <a:gd name="T18" fmla="*/ 121 w 223"/>
                  <a:gd name="T19" fmla="*/ 181 h 242"/>
                  <a:gd name="T20" fmla="*/ 140 w 223"/>
                  <a:gd name="T21" fmla="*/ 199 h 242"/>
                  <a:gd name="T22" fmla="*/ 135 w 223"/>
                  <a:gd name="T23" fmla="*/ 214 h 242"/>
                  <a:gd name="T24" fmla="*/ 120 w 223"/>
                  <a:gd name="T25" fmla="*/ 215 h 242"/>
                  <a:gd name="T26" fmla="*/ 97 w 223"/>
                  <a:gd name="T27" fmla="*/ 217 h 242"/>
                  <a:gd name="T28" fmla="*/ 82 w 223"/>
                  <a:gd name="T29" fmla="*/ 233 h 242"/>
                  <a:gd name="T30" fmla="*/ 79 w 223"/>
                  <a:gd name="T31" fmla="*/ 239 h 242"/>
                  <a:gd name="T32" fmla="*/ 60 w 223"/>
                  <a:gd name="T33" fmla="*/ 235 h 242"/>
                  <a:gd name="T34" fmla="*/ 44 w 223"/>
                  <a:gd name="T35" fmla="*/ 238 h 242"/>
                  <a:gd name="T36" fmla="*/ 34 w 223"/>
                  <a:gd name="T37" fmla="*/ 237 h 242"/>
                  <a:gd name="T38" fmla="*/ 32 w 223"/>
                  <a:gd name="T39" fmla="*/ 227 h 242"/>
                  <a:gd name="T40" fmla="*/ 16 w 223"/>
                  <a:gd name="T41" fmla="*/ 225 h 242"/>
                  <a:gd name="T42" fmla="*/ 22 w 223"/>
                  <a:gd name="T43" fmla="*/ 208 h 242"/>
                  <a:gd name="T44" fmla="*/ 43 w 223"/>
                  <a:gd name="T45" fmla="*/ 199 h 242"/>
                  <a:gd name="T46" fmla="*/ 29 w 223"/>
                  <a:gd name="T47" fmla="*/ 191 h 242"/>
                  <a:gd name="T48" fmla="*/ 30 w 223"/>
                  <a:gd name="T49" fmla="*/ 159 h 242"/>
                  <a:gd name="T50" fmla="*/ 14 w 223"/>
                  <a:gd name="T51" fmla="*/ 156 h 242"/>
                  <a:gd name="T52" fmla="*/ 2 w 223"/>
                  <a:gd name="T53" fmla="*/ 146 h 242"/>
                  <a:gd name="T54" fmla="*/ 5 w 223"/>
                  <a:gd name="T55" fmla="*/ 131 h 242"/>
                  <a:gd name="T56" fmla="*/ 23 w 223"/>
                  <a:gd name="T57" fmla="*/ 118 h 242"/>
                  <a:gd name="T58" fmla="*/ 34 w 223"/>
                  <a:gd name="T59" fmla="*/ 110 h 242"/>
                  <a:gd name="T60" fmla="*/ 46 w 223"/>
                  <a:gd name="T61" fmla="*/ 103 h 242"/>
                  <a:gd name="T62" fmla="*/ 58 w 223"/>
                  <a:gd name="T63" fmla="*/ 98 h 242"/>
                  <a:gd name="T64" fmla="*/ 70 w 223"/>
                  <a:gd name="T65" fmla="*/ 83 h 242"/>
                  <a:gd name="T66" fmla="*/ 77 w 223"/>
                  <a:gd name="T67" fmla="*/ 71 h 242"/>
                  <a:gd name="T68" fmla="*/ 84 w 223"/>
                  <a:gd name="T69" fmla="*/ 60 h 242"/>
                  <a:gd name="T70" fmla="*/ 94 w 223"/>
                  <a:gd name="T71" fmla="*/ 59 h 242"/>
                  <a:gd name="T72" fmla="*/ 100 w 223"/>
                  <a:gd name="T73" fmla="*/ 69 h 242"/>
                  <a:gd name="T74" fmla="*/ 118 w 223"/>
                  <a:gd name="T75" fmla="*/ 73 h 242"/>
                  <a:gd name="T76" fmla="*/ 134 w 223"/>
                  <a:gd name="T77" fmla="*/ 76 h 242"/>
                  <a:gd name="T78" fmla="*/ 138 w 223"/>
                  <a:gd name="T79" fmla="*/ 63 h 242"/>
                  <a:gd name="T80" fmla="*/ 130 w 223"/>
                  <a:gd name="T81" fmla="*/ 52 h 242"/>
                  <a:gd name="T82" fmla="*/ 143 w 223"/>
                  <a:gd name="T83" fmla="*/ 47 h 242"/>
                  <a:gd name="T84" fmla="*/ 162 w 223"/>
                  <a:gd name="T85" fmla="*/ 44 h 242"/>
                  <a:gd name="T86" fmla="*/ 171 w 223"/>
                  <a:gd name="T87" fmla="*/ 32 h 242"/>
                  <a:gd name="T88" fmla="*/ 181 w 223"/>
                  <a:gd name="T89" fmla="*/ 28 h 242"/>
                  <a:gd name="T90" fmla="*/ 188 w 223"/>
                  <a:gd name="T91" fmla="*/ 26 h 242"/>
                  <a:gd name="T92" fmla="*/ 193 w 223"/>
                  <a:gd name="T93" fmla="*/ 5 h 242"/>
                  <a:gd name="T94" fmla="*/ 199 w 223"/>
                  <a:gd name="T95" fmla="*/ 1 h 242"/>
                  <a:gd name="T96" fmla="*/ 207 w 223"/>
                  <a:gd name="T97" fmla="*/ 6 h 242"/>
                  <a:gd name="T98" fmla="*/ 216 w 223"/>
                  <a:gd name="T99" fmla="*/ 20 h 242"/>
                  <a:gd name="T100" fmla="*/ 19 w 223"/>
                  <a:gd name="T101" fmla="*/ 15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" h="242">
                    <a:moveTo>
                      <a:pt x="217" y="22"/>
                    </a:moveTo>
                    <a:lnTo>
                      <a:pt x="218" y="25"/>
                    </a:lnTo>
                    <a:lnTo>
                      <a:pt x="220" y="27"/>
                    </a:lnTo>
                    <a:lnTo>
                      <a:pt x="222" y="30"/>
                    </a:lnTo>
                    <a:lnTo>
                      <a:pt x="222" y="32"/>
                    </a:lnTo>
                    <a:lnTo>
                      <a:pt x="223" y="33"/>
                    </a:lnTo>
                    <a:lnTo>
                      <a:pt x="221" y="34"/>
                    </a:lnTo>
                    <a:lnTo>
                      <a:pt x="219" y="33"/>
                    </a:lnTo>
                    <a:lnTo>
                      <a:pt x="215" y="33"/>
                    </a:lnTo>
                    <a:lnTo>
                      <a:pt x="210" y="37"/>
                    </a:lnTo>
                    <a:lnTo>
                      <a:pt x="207" y="38"/>
                    </a:lnTo>
                    <a:lnTo>
                      <a:pt x="205" y="43"/>
                    </a:lnTo>
                    <a:lnTo>
                      <a:pt x="201" y="45"/>
                    </a:lnTo>
                    <a:lnTo>
                      <a:pt x="199" y="47"/>
                    </a:lnTo>
                    <a:lnTo>
                      <a:pt x="196" y="52"/>
                    </a:lnTo>
                    <a:lnTo>
                      <a:pt x="194" y="56"/>
                    </a:lnTo>
                    <a:lnTo>
                      <a:pt x="190" y="61"/>
                    </a:lnTo>
                    <a:lnTo>
                      <a:pt x="188" y="66"/>
                    </a:lnTo>
                    <a:lnTo>
                      <a:pt x="188" y="71"/>
                    </a:lnTo>
                    <a:lnTo>
                      <a:pt x="190" y="76"/>
                    </a:lnTo>
                    <a:lnTo>
                      <a:pt x="191" y="80"/>
                    </a:lnTo>
                    <a:lnTo>
                      <a:pt x="189" y="88"/>
                    </a:lnTo>
                    <a:lnTo>
                      <a:pt x="190" y="97"/>
                    </a:lnTo>
                    <a:lnTo>
                      <a:pt x="189" y="100"/>
                    </a:lnTo>
                    <a:lnTo>
                      <a:pt x="176" y="106"/>
                    </a:lnTo>
                    <a:lnTo>
                      <a:pt x="172" y="109"/>
                    </a:lnTo>
                    <a:lnTo>
                      <a:pt x="168" y="117"/>
                    </a:lnTo>
                    <a:lnTo>
                      <a:pt x="162" y="120"/>
                    </a:lnTo>
                    <a:lnTo>
                      <a:pt x="158" y="123"/>
                    </a:lnTo>
                    <a:lnTo>
                      <a:pt x="153" y="125"/>
                    </a:lnTo>
                    <a:lnTo>
                      <a:pt x="150" y="131"/>
                    </a:lnTo>
                    <a:lnTo>
                      <a:pt x="147" y="134"/>
                    </a:lnTo>
                    <a:lnTo>
                      <a:pt x="142" y="136"/>
                    </a:lnTo>
                    <a:lnTo>
                      <a:pt x="139" y="138"/>
                    </a:lnTo>
                    <a:lnTo>
                      <a:pt x="132" y="138"/>
                    </a:lnTo>
                    <a:lnTo>
                      <a:pt x="127" y="140"/>
                    </a:lnTo>
                    <a:lnTo>
                      <a:pt x="124" y="144"/>
                    </a:lnTo>
                    <a:lnTo>
                      <a:pt x="113" y="150"/>
                    </a:lnTo>
                    <a:lnTo>
                      <a:pt x="112" y="154"/>
                    </a:lnTo>
                    <a:lnTo>
                      <a:pt x="113" y="160"/>
                    </a:lnTo>
                    <a:lnTo>
                      <a:pt x="113" y="164"/>
                    </a:lnTo>
                    <a:lnTo>
                      <a:pt x="112" y="168"/>
                    </a:lnTo>
                    <a:lnTo>
                      <a:pt x="110" y="167"/>
                    </a:lnTo>
                    <a:lnTo>
                      <a:pt x="108" y="168"/>
                    </a:lnTo>
                    <a:lnTo>
                      <a:pt x="107" y="172"/>
                    </a:lnTo>
                    <a:lnTo>
                      <a:pt x="107" y="176"/>
                    </a:lnTo>
                    <a:lnTo>
                      <a:pt x="111" y="177"/>
                    </a:lnTo>
                    <a:lnTo>
                      <a:pt x="114" y="179"/>
                    </a:lnTo>
                    <a:lnTo>
                      <a:pt x="118" y="179"/>
                    </a:lnTo>
                    <a:lnTo>
                      <a:pt x="121" y="181"/>
                    </a:lnTo>
                    <a:lnTo>
                      <a:pt x="128" y="190"/>
                    </a:lnTo>
                    <a:lnTo>
                      <a:pt x="133" y="193"/>
                    </a:lnTo>
                    <a:lnTo>
                      <a:pt x="134" y="195"/>
                    </a:lnTo>
                    <a:lnTo>
                      <a:pt x="137" y="196"/>
                    </a:lnTo>
                    <a:lnTo>
                      <a:pt x="140" y="199"/>
                    </a:lnTo>
                    <a:lnTo>
                      <a:pt x="142" y="202"/>
                    </a:lnTo>
                    <a:lnTo>
                      <a:pt x="140" y="203"/>
                    </a:lnTo>
                    <a:lnTo>
                      <a:pt x="138" y="206"/>
                    </a:lnTo>
                    <a:lnTo>
                      <a:pt x="136" y="211"/>
                    </a:lnTo>
                    <a:lnTo>
                      <a:pt x="135" y="214"/>
                    </a:lnTo>
                    <a:lnTo>
                      <a:pt x="132" y="215"/>
                    </a:lnTo>
                    <a:lnTo>
                      <a:pt x="130" y="216"/>
                    </a:lnTo>
                    <a:lnTo>
                      <a:pt x="125" y="216"/>
                    </a:lnTo>
                    <a:lnTo>
                      <a:pt x="121" y="216"/>
                    </a:lnTo>
                    <a:lnTo>
                      <a:pt x="120" y="215"/>
                    </a:lnTo>
                    <a:lnTo>
                      <a:pt x="114" y="216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97" y="217"/>
                    </a:lnTo>
                    <a:lnTo>
                      <a:pt x="94" y="219"/>
                    </a:lnTo>
                    <a:lnTo>
                      <a:pt x="91" y="222"/>
                    </a:lnTo>
                    <a:lnTo>
                      <a:pt x="89" y="225"/>
                    </a:lnTo>
                    <a:lnTo>
                      <a:pt x="85" y="231"/>
                    </a:lnTo>
                    <a:lnTo>
                      <a:pt x="82" y="233"/>
                    </a:lnTo>
                    <a:lnTo>
                      <a:pt x="82" y="237"/>
                    </a:lnTo>
                    <a:lnTo>
                      <a:pt x="82" y="238"/>
                    </a:lnTo>
                    <a:lnTo>
                      <a:pt x="81" y="239"/>
                    </a:lnTo>
                    <a:lnTo>
                      <a:pt x="80" y="239"/>
                    </a:lnTo>
                    <a:lnTo>
                      <a:pt x="79" y="239"/>
                    </a:lnTo>
                    <a:lnTo>
                      <a:pt x="71" y="235"/>
                    </a:lnTo>
                    <a:lnTo>
                      <a:pt x="66" y="237"/>
                    </a:lnTo>
                    <a:lnTo>
                      <a:pt x="64" y="240"/>
                    </a:lnTo>
                    <a:lnTo>
                      <a:pt x="63" y="241"/>
                    </a:lnTo>
                    <a:lnTo>
                      <a:pt x="60" y="235"/>
                    </a:lnTo>
                    <a:lnTo>
                      <a:pt x="56" y="235"/>
                    </a:lnTo>
                    <a:lnTo>
                      <a:pt x="50" y="230"/>
                    </a:lnTo>
                    <a:lnTo>
                      <a:pt x="48" y="231"/>
                    </a:lnTo>
                    <a:lnTo>
                      <a:pt x="47" y="233"/>
                    </a:lnTo>
                    <a:lnTo>
                      <a:pt x="44" y="238"/>
                    </a:lnTo>
                    <a:lnTo>
                      <a:pt x="39" y="242"/>
                    </a:lnTo>
                    <a:lnTo>
                      <a:pt x="38" y="242"/>
                    </a:lnTo>
                    <a:lnTo>
                      <a:pt x="36" y="242"/>
                    </a:lnTo>
                    <a:lnTo>
                      <a:pt x="36" y="241"/>
                    </a:lnTo>
                    <a:lnTo>
                      <a:pt x="34" y="237"/>
                    </a:lnTo>
                    <a:lnTo>
                      <a:pt x="27" y="235"/>
                    </a:lnTo>
                    <a:lnTo>
                      <a:pt x="24" y="233"/>
                    </a:lnTo>
                    <a:lnTo>
                      <a:pt x="23" y="233"/>
                    </a:lnTo>
                    <a:lnTo>
                      <a:pt x="30" y="228"/>
                    </a:lnTo>
                    <a:lnTo>
                      <a:pt x="32" y="227"/>
                    </a:lnTo>
                    <a:lnTo>
                      <a:pt x="31" y="226"/>
                    </a:lnTo>
                    <a:lnTo>
                      <a:pt x="29" y="225"/>
                    </a:lnTo>
                    <a:lnTo>
                      <a:pt x="23" y="226"/>
                    </a:lnTo>
                    <a:lnTo>
                      <a:pt x="20" y="225"/>
                    </a:lnTo>
                    <a:lnTo>
                      <a:pt x="16" y="225"/>
                    </a:lnTo>
                    <a:lnTo>
                      <a:pt x="12" y="224"/>
                    </a:lnTo>
                    <a:lnTo>
                      <a:pt x="19" y="219"/>
                    </a:lnTo>
                    <a:lnTo>
                      <a:pt x="19" y="217"/>
                    </a:lnTo>
                    <a:lnTo>
                      <a:pt x="19" y="214"/>
                    </a:lnTo>
                    <a:lnTo>
                      <a:pt x="22" y="208"/>
                    </a:lnTo>
                    <a:lnTo>
                      <a:pt x="26" y="205"/>
                    </a:lnTo>
                    <a:lnTo>
                      <a:pt x="34" y="200"/>
                    </a:lnTo>
                    <a:lnTo>
                      <a:pt x="38" y="199"/>
                    </a:lnTo>
                    <a:lnTo>
                      <a:pt x="41" y="200"/>
                    </a:lnTo>
                    <a:lnTo>
                      <a:pt x="43" y="199"/>
                    </a:lnTo>
                    <a:lnTo>
                      <a:pt x="40" y="197"/>
                    </a:lnTo>
                    <a:lnTo>
                      <a:pt x="38" y="196"/>
                    </a:lnTo>
                    <a:lnTo>
                      <a:pt x="34" y="197"/>
                    </a:lnTo>
                    <a:lnTo>
                      <a:pt x="29" y="194"/>
                    </a:lnTo>
                    <a:lnTo>
                      <a:pt x="29" y="191"/>
                    </a:lnTo>
                    <a:lnTo>
                      <a:pt x="38" y="172"/>
                    </a:lnTo>
                    <a:lnTo>
                      <a:pt x="38" y="170"/>
                    </a:lnTo>
                    <a:lnTo>
                      <a:pt x="36" y="166"/>
                    </a:lnTo>
                    <a:lnTo>
                      <a:pt x="36" y="161"/>
                    </a:lnTo>
                    <a:lnTo>
                      <a:pt x="30" y="159"/>
                    </a:lnTo>
                    <a:lnTo>
                      <a:pt x="27" y="158"/>
                    </a:lnTo>
                    <a:lnTo>
                      <a:pt x="19" y="153"/>
                    </a:lnTo>
                    <a:lnTo>
                      <a:pt x="15" y="151"/>
                    </a:lnTo>
                    <a:lnTo>
                      <a:pt x="14" y="151"/>
                    </a:lnTo>
                    <a:lnTo>
                      <a:pt x="14" y="156"/>
                    </a:lnTo>
                    <a:lnTo>
                      <a:pt x="13" y="156"/>
                    </a:lnTo>
                    <a:lnTo>
                      <a:pt x="11" y="157"/>
                    </a:lnTo>
                    <a:lnTo>
                      <a:pt x="10" y="153"/>
                    </a:lnTo>
                    <a:lnTo>
                      <a:pt x="8" y="149"/>
                    </a:lnTo>
                    <a:lnTo>
                      <a:pt x="2" y="146"/>
                    </a:lnTo>
                    <a:lnTo>
                      <a:pt x="0" y="144"/>
                    </a:lnTo>
                    <a:lnTo>
                      <a:pt x="1" y="140"/>
                    </a:lnTo>
                    <a:lnTo>
                      <a:pt x="1" y="140"/>
                    </a:lnTo>
                    <a:lnTo>
                      <a:pt x="2" y="135"/>
                    </a:lnTo>
                    <a:lnTo>
                      <a:pt x="5" y="131"/>
                    </a:lnTo>
                    <a:lnTo>
                      <a:pt x="13" y="125"/>
                    </a:lnTo>
                    <a:lnTo>
                      <a:pt x="15" y="122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3" y="118"/>
                    </a:lnTo>
                    <a:lnTo>
                      <a:pt x="24" y="117"/>
                    </a:lnTo>
                    <a:lnTo>
                      <a:pt x="24" y="116"/>
                    </a:lnTo>
                    <a:lnTo>
                      <a:pt x="26" y="115"/>
                    </a:lnTo>
                    <a:lnTo>
                      <a:pt x="30" y="113"/>
                    </a:lnTo>
                    <a:lnTo>
                      <a:pt x="34" y="110"/>
                    </a:lnTo>
                    <a:lnTo>
                      <a:pt x="38" y="109"/>
                    </a:lnTo>
                    <a:lnTo>
                      <a:pt x="42" y="106"/>
                    </a:lnTo>
                    <a:lnTo>
                      <a:pt x="44" y="104"/>
                    </a:lnTo>
                    <a:lnTo>
                      <a:pt x="46" y="104"/>
                    </a:lnTo>
                    <a:lnTo>
                      <a:pt x="46" y="103"/>
                    </a:lnTo>
                    <a:lnTo>
                      <a:pt x="47" y="101"/>
                    </a:lnTo>
                    <a:lnTo>
                      <a:pt x="49" y="100"/>
                    </a:lnTo>
                    <a:lnTo>
                      <a:pt x="51" y="100"/>
                    </a:lnTo>
                    <a:lnTo>
                      <a:pt x="54" y="99"/>
                    </a:lnTo>
                    <a:lnTo>
                      <a:pt x="58" y="98"/>
                    </a:lnTo>
                    <a:lnTo>
                      <a:pt x="61" y="95"/>
                    </a:lnTo>
                    <a:lnTo>
                      <a:pt x="62" y="93"/>
                    </a:lnTo>
                    <a:lnTo>
                      <a:pt x="63" y="90"/>
                    </a:lnTo>
                    <a:lnTo>
                      <a:pt x="67" y="87"/>
                    </a:lnTo>
                    <a:lnTo>
                      <a:pt x="70" y="83"/>
                    </a:lnTo>
                    <a:lnTo>
                      <a:pt x="73" y="79"/>
                    </a:lnTo>
                    <a:lnTo>
                      <a:pt x="74" y="77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7" y="71"/>
                    </a:lnTo>
                    <a:lnTo>
                      <a:pt x="79" y="66"/>
                    </a:lnTo>
                    <a:lnTo>
                      <a:pt x="79" y="64"/>
                    </a:lnTo>
                    <a:lnTo>
                      <a:pt x="83" y="62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6" y="60"/>
                    </a:lnTo>
                    <a:lnTo>
                      <a:pt x="88" y="59"/>
                    </a:lnTo>
                    <a:lnTo>
                      <a:pt x="90" y="57"/>
                    </a:lnTo>
                    <a:lnTo>
                      <a:pt x="92" y="58"/>
                    </a:lnTo>
                    <a:lnTo>
                      <a:pt x="94" y="59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98" y="65"/>
                    </a:lnTo>
                    <a:lnTo>
                      <a:pt x="98" y="68"/>
                    </a:lnTo>
                    <a:lnTo>
                      <a:pt x="100" y="69"/>
                    </a:lnTo>
                    <a:lnTo>
                      <a:pt x="103" y="70"/>
                    </a:lnTo>
                    <a:lnTo>
                      <a:pt x="108" y="71"/>
                    </a:lnTo>
                    <a:lnTo>
                      <a:pt x="112" y="71"/>
                    </a:lnTo>
                    <a:lnTo>
                      <a:pt x="113" y="73"/>
                    </a:lnTo>
                    <a:lnTo>
                      <a:pt x="118" y="73"/>
                    </a:lnTo>
                    <a:lnTo>
                      <a:pt x="126" y="72"/>
                    </a:lnTo>
                    <a:lnTo>
                      <a:pt x="129" y="73"/>
                    </a:lnTo>
                    <a:lnTo>
                      <a:pt x="130" y="74"/>
                    </a:lnTo>
                    <a:lnTo>
                      <a:pt x="132" y="76"/>
                    </a:lnTo>
                    <a:lnTo>
                      <a:pt x="134" y="76"/>
                    </a:lnTo>
                    <a:lnTo>
                      <a:pt x="136" y="74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39" y="65"/>
                    </a:lnTo>
                    <a:lnTo>
                      <a:pt x="138" y="63"/>
                    </a:lnTo>
                    <a:lnTo>
                      <a:pt x="135" y="61"/>
                    </a:lnTo>
                    <a:lnTo>
                      <a:pt x="133" y="58"/>
                    </a:lnTo>
                    <a:lnTo>
                      <a:pt x="131" y="55"/>
                    </a:lnTo>
                    <a:lnTo>
                      <a:pt x="130" y="53"/>
                    </a:lnTo>
                    <a:lnTo>
                      <a:pt x="130" y="52"/>
                    </a:lnTo>
                    <a:lnTo>
                      <a:pt x="129" y="49"/>
                    </a:lnTo>
                    <a:lnTo>
                      <a:pt x="130" y="48"/>
                    </a:lnTo>
                    <a:lnTo>
                      <a:pt x="134" y="47"/>
                    </a:lnTo>
                    <a:lnTo>
                      <a:pt x="139" y="46"/>
                    </a:lnTo>
                    <a:lnTo>
                      <a:pt x="143" y="47"/>
                    </a:lnTo>
                    <a:lnTo>
                      <a:pt x="150" y="46"/>
                    </a:lnTo>
                    <a:lnTo>
                      <a:pt x="155" y="45"/>
                    </a:lnTo>
                    <a:lnTo>
                      <a:pt x="158" y="45"/>
                    </a:lnTo>
                    <a:lnTo>
                      <a:pt x="161" y="45"/>
                    </a:lnTo>
                    <a:lnTo>
                      <a:pt x="162" y="44"/>
                    </a:lnTo>
                    <a:lnTo>
                      <a:pt x="166" y="40"/>
                    </a:lnTo>
                    <a:lnTo>
                      <a:pt x="168" y="39"/>
                    </a:lnTo>
                    <a:lnTo>
                      <a:pt x="170" y="37"/>
                    </a:lnTo>
                    <a:lnTo>
                      <a:pt x="171" y="34"/>
                    </a:lnTo>
                    <a:lnTo>
                      <a:pt x="171" y="32"/>
                    </a:lnTo>
                    <a:lnTo>
                      <a:pt x="172" y="30"/>
                    </a:lnTo>
                    <a:lnTo>
                      <a:pt x="175" y="28"/>
                    </a:lnTo>
                    <a:lnTo>
                      <a:pt x="176" y="26"/>
                    </a:lnTo>
                    <a:lnTo>
                      <a:pt x="178" y="27"/>
                    </a:lnTo>
                    <a:lnTo>
                      <a:pt x="181" y="28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5" y="27"/>
                    </a:lnTo>
                    <a:lnTo>
                      <a:pt x="186" y="26"/>
                    </a:lnTo>
                    <a:lnTo>
                      <a:pt x="188" y="26"/>
                    </a:lnTo>
                    <a:lnTo>
                      <a:pt x="189" y="25"/>
                    </a:lnTo>
                    <a:lnTo>
                      <a:pt x="190" y="19"/>
                    </a:lnTo>
                    <a:lnTo>
                      <a:pt x="191" y="14"/>
                    </a:lnTo>
                    <a:lnTo>
                      <a:pt x="191" y="10"/>
                    </a:lnTo>
                    <a:lnTo>
                      <a:pt x="193" y="5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7" y="0"/>
                    </a:lnTo>
                    <a:lnTo>
                      <a:pt x="198" y="1"/>
                    </a:lnTo>
                    <a:lnTo>
                      <a:pt x="199" y="1"/>
                    </a:lnTo>
                    <a:lnTo>
                      <a:pt x="202" y="1"/>
                    </a:lnTo>
                    <a:lnTo>
                      <a:pt x="203" y="2"/>
                    </a:lnTo>
                    <a:lnTo>
                      <a:pt x="204" y="4"/>
                    </a:lnTo>
                    <a:lnTo>
                      <a:pt x="207" y="5"/>
                    </a:lnTo>
                    <a:lnTo>
                      <a:pt x="207" y="6"/>
                    </a:lnTo>
                    <a:lnTo>
                      <a:pt x="207" y="12"/>
                    </a:lnTo>
                    <a:lnTo>
                      <a:pt x="209" y="15"/>
                    </a:lnTo>
                    <a:lnTo>
                      <a:pt x="211" y="17"/>
                    </a:lnTo>
                    <a:lnTo>
                      <a:pt x="214" y="20"/>
                    </a:lnTo>
                    <a:lnTo>
                      <a:pt x="216" y="20"/>
                    </a:lnTo>
                    <a:lnTo>
                      <a:pt x="217" y="22"/>
                    </a:lnTo>
                    <a:close/>
                    <a:moveTo>
                      <a:pt x="20" y="161"/>
                    </a:moveTo>
                    <a:lnTo>
                      <a:pt x="18" y="162"/>
                    </a:lnTo>
                    <a:lnTo>
                      <a:pt x="18" y="160"/>
                    </a:lnTo>
                    <a:lnTo>
                      <a:pt x="19" y="158"/>
                    </a:lnTo>
                    <a:lnTo>
                      <a:pt x="21" y="158"/>
                    </a:lnTo>
                    <a:lnTo>
                      <a:pt x="20" y="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" name="Freeform 127">
                <a:extLst>
                  <a:ext uri="{FF2B5EF4-FFF2-40B4-BE49-F238E27FC236}">
                    <a16:creationId xmlns:a16="http://schemas.microsoft.com/office/drawing/2014/main" id="{39BBD7BD-0113-8234-3FA8-7EC2354FA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4" y="2481"/>
                <a:ext cx="51" cy="69"/>
              </a:xfrm>
              <a:custGeom>
                <a:avLst/>
                <a:gdLst>
                  <a:gd name="T0" fmla="*/ 26 w 173"/>
                  <a:gd name="T1" fmla="*/ 29 h 234"/>
                  <a:gd name="T2" fmla="*/ 40 w 173"/>
                  <a:gd name="T3" fmla="*/ 14 h 234"/>
                  <a:gd name="T4" fmla="*/ 62 w 173"/>
                  <a:gd name="T5" fmla="*/ 14 h 234"/>
                  <a:gd name="T6" fmla="*/ 77 w 173"/>
                  <a:gd name="T7" fmla="*/ 9 h 234"/>
                  <a:gd name="T8" fmla="*/ 99 w 173"/>
                  <a:gd name="T9" fmla="*/ 33 h 234"/>
                  <a:gd name="T10" fmla="*/ 121 w 173"/>
                  <a:gd name="T11" fmla="*/ 83 h 234"/>
                  <a:gd name="T12" fmla="*/ 118 w 173"/>
                  <a:gd name="T13" fmla="*/ 106 h 234"/>
                  <a:gd name="T14" fmla="*/ 123 w 173"/>
                  <a:gd name="T15" fmla="*/ 113 h 234"/>
                  <a:gd name="T16" fmla="*/ 116 w 173"/>
                  <a:gd name="T17" fmla="*/ 144 h 234"/>
                  <a:gd name="T18" fmla="*/ 92 w 173"/>
                  <a:gd name="T19" fmla="*/ 153 h 234"/>
                  <a:gd name="T20" fmla="*/ 85 w 173"/>
                  <a:gd name="T21" fmla="*/ 164 h 234"/>
                  <a:gd name="T22" fmla="*/ 71 w 173"/>
                  <a:gd name="T23" fmla="*/ 157 h 234"/>
                  <a:gd name="T24" fmla="*/ 57 w 173"/>
                  <a:gd name="T25" fmla="*/ 163 h 234"/>
                  <a:gd name="T26" fmla="*/ 54 w 173"/>
                  <a:gd name="T27" fmla="*/ 168 h 234"/>
                  <a:gd name="T28" fmla="*/ 49 w 173"/>
                  <a:gd name="T29" fmla="*/ 171 h 234"/>
                  <a:gd name="T30" fmla="*/ 41 w 173"/>
                  <a:gd name="T31" fmla="*/ 177 h 234"/>
                  <a:gd name="T32" fmla="*/ 36 w 173"/>
                  <a:gd name="T33" fmla="*/ 175 h 234"/>
                  <a:gd name="T34" fmla="*/ 21 w 173"/>
                  <a:gd name="T35" fmla="*/ 183 h 234"/>
                  <a:gd name="T36" fmla="*/ 16 w 173"/>
                  <a:gd name="T37" fmla="*/ 180 h 234"/>
                  <a:gd name="T38" fmla="*/ 18 w 173"/>
                  <a:gd name="T39" fmla="*/ 171 h 234"/>
                  <a:gd name="T40" fmla="*/ 19 w 173"/>
                  <a:gd name="T41" fmla="*/ 165 h 234"/>
                  <a:gd name="T42" fmla="*/ 10 w 173"/>
                  <a:gd name="T43" fmla="*/ 151 h 234"/>
                  <a:gd name="T44" fmla="*/ 20 w 173"/>
                  <a:gd name="T45" fmla="*/ 135 h 234"/>
                  <a:gd name="T46" fmla="*/ 19 w 173"/>
                  <a:gd name="T47" fmla="*/ 129 h 234"/>
                  <a:gd name="T48" fmla="*/ 22 w 173"/>
                  <a:gd name="T49" fmla="*/ 118 h 234"/>
                  <a:gd name="T50" fmla="*/ 18 w 173"/>
                  <a:gd name="T51" fmla="*/ 108 h 234"/>
                  <a:gd name="T52" fmla="*/ 17 w 173"/>
                  <a:gd name="T53" fmla="*/ 90 h 234"/>
                  <a:gd name="T54" fmla="*/ 6 w 173"/>
                  <a:gd name="T55" fmla="*/ 85 h 234"/>
                  <a:gd name="T56" fmla="*/ 17 w 173"/>
                  <a:gd name="T57" fmla="*/ 71 h 234"/>
                  <a:gd name="T58" fmla="*/ 30 w 173"/>
                  <a:gd name="T59" fmla="*/ 79 h 234"/>
                  <a:gd name="T60" fmla="*/ 30 w 173"/>
                  <a:gd name="T61" fmla="*/ 73 h 234"/>
                  <a:gd name="T62" fmla="*/ 24 w 173"/>
                  <a:gd name="T63" fmla="*/ 54 h 234"/>
                  <a:gd name="T64" fmla="*/ 19 w 173"/>
                  <a:gd name="T65" fmla="*/ 40 h 234"/>
                  <a:gd name="T66" fmla="*/ 18 w 173"/>
                  <a:gd name="T67" fmla="*/ 45 h 234"/>
                  <a:gd name="T68" fmla="*/ 14 w 173"/>
                  <a:gd name="T69" fmla="*/ 36 h 234"/>
                  <a:gd name="T70" fmla="*/ 168 w 173"/>
                  <a:gd name="T71" fmla="*/ 51 h 234"/>
                  <a:gd name="T72" fmla="*/ 172 w 173"/>
                  <a:gd name="T73" fmla="*/ 51 h 234"/>
                  <a:gd name="T74" fmla="*/ 13 w 173"/>
                  <a:gd name="T75" fmla="*/ 90 h 234"/>
                  <a:gd name="T76" fmla="*/ 87 w 173"/>
                  <a:gd name="T77" fmla="*/ 164 h 234"/>
                  <a:gd name="T78" fmla="*/ 72 w 173"/>
                  <a:gd name="T79" fmla="*/ 166 h 234"/>
                  <a:gd name="T80" fmla="*/ 65 w 173"/>
                  <a:gd name="T81" fmla="*/ 169 h 234"/>
                  <a:gd name="T82" fmla="*/ 71 w 173"/>
                  <a:gd name="T83" fmla="*/ 163 h 234"/>
                  <a:gd name="T84" fmla="*/ 2 w 173"/>
                  <a:gd name="T85" fmla="*/ 167 h 234"/>
                  <a:gd name="T86" fmla="*/ 5 w 173"/>
                  <a:gd name="T87" fmla="*/ 169 h 234"/>
                  <a:gd name="T88" fmla="*/ 63 w 173"/>
                  <a:gd name="T89" fmla="*/ 174 h 234"/>
                  <a:gd name="T90" fmla="*/ 4 w 173"/>
                  <a:gd name="T91" fmla="*/ 182 h 234"/>
                  <a:gd name="T92" fmla="*/ 11 w 173"/>
                  <a:gd name="T93" fmla="*/ 182 h 234"/>
                  <a:gd name="T94" fmla="*/ 22 w 173"/>
                  <a:gd name="T95" fmla="*/ 186 h 234"/>
                  <a:gd name="T96" fmla="*/ 9 w 173"/>
                  <a:gd name="T97" fmla="*/ 234 h 234"/>
                  <a:gd name="T98" fmla="*/ 6 w 173"/>
                  <a:gd name="T99" fmla="*/ 227 h 234"/>
                  <a:gd name="T100" fmla="*/ 32 w 173"/>
                  <a:gd name="T101" fmla="*/ 224 h 234"/>
                  <a:gd name="T102" fmla="*/ 11 w 173"/>
                  <a:gd name="T103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3" h="234">
                    <a:moveTo>
                      <a:pt x="22" y="37"/>
                    </a:moveTo>
                    <a:lnTo>
                      <a:pt x="23" y="36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20"/>
                    </a:lnTo>
                    <a:lnTo>
                      <a:pt x="35" y="17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5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61" y="13"/>
                    </a:lnTo>
                    <a:lnTo>
                      <a:pt x="62" y="14"/>
                    </a:lnTo>
                    <a:lnTo>
                      <a:pt x="66" y="14"/>
                    </a:lnTo>
                    <a:lnTo>
                      <a:pt x="71" y="14"/>
                    </a:lnTo>
                    <a:lnTo>
                      <a:pt x="73" y="13"/>
                    </a:lnTo>
                    <a:lnTo>
                      <a:pt x="76" y="12"/>
                    </a:lnTo>
                    <a:lnTo>
                      <a:pt x="77" y="9"/>
                    </a:lnTo>
                    <a:lnTo>
                      <a:pt x="79" y="4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91" y="20"/>
                    </a:lnTo>
                    <a:lnTo>
                      <a:pt x="99" y="33"/>
                    </a:lnTo>
                    <a:lnTo>
                      <a:pt x="106" y="42"/>
                    </a:lnTo>
                    <a:lnTo>
                      <a:pt x="116" y="60"/>
                    </a:lnTo>
                    <a:lnTo>
                      <a:pt x="119" y="69"/>
                    </a:lnTo>
                    <a:lnTo>
                      <a:pt x="120" y="75"/>
                    </a:lnTo>
                    <a:lnTo>
                      <a:pt x="121" y="83"/>
                    </a:lnTo>
                    <a:lnTo>
                      <a:pt x="120" y="88"/>
                    </a:lnTo>
                    <a:lnTo>
                      <a:pt x="120" y="95"/>
                    </a:lnTo>
                    <a:lnTo>
                      <a:pt x="120" y="98"/>
                    </a:lnTo>
                    <a:lnTo>
                      <a:pt x="118" y="101"/>
                    </a:lnTo>
                    <a:lnTo>
                      <a:pt x="118" y="106"/>
                    </a:lnTo>
                    <a:lnTo>
                      <a:pt x="119" y="109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5"/>
                    </a:lnTo>
                    <a:lnTo>
                      <a:pt x="123" y="113"/>
                    </a:lnTo>
                    <a:lnTo>
                      <a:pt x="125" y="113"/>
                    </a:lnTo>
                    <a:lnTo>
                      <a:pt x="124" y="117"/>
                    </a:lnTo>
                    <a:lnTo>
                      <a:pt x="122" y="129"/>
                    </a:lnTo>
                    <a:lnTo>
                      <a:pt x="119" y="137"/>
                    </a:lnTo>
                    <a:lnTo>
                      <a:pt x="116" y="144"/>
                    </a:lnTo>
                    <a:lnTo>
                      <a:pt x="112" y="150"/>
                    </a:lnTo>
                    <a:lnTo>
                      <a:pt x="107" y="153"/>
                    </a:lnTo>
                    <a:lnTo>
                      <a:pt x="104" y="154"/>
                    </a:lnTo>
                    <a:lnTo>
                      <a:pt x="98" y="154"/>
                    </a:lnTo>
                    <a:lnTo>
                      <a:pt x="92" y="153"/>
                    </a:lnTo>
                    <a:lnTo>
                      <a:pt x="88" y="154"/>
                    </a:lnTo>
                    <a:lnTo>
                      <a:pt x="86" y="155"/>
                    </a:lnTo>
                    <a:lnTo>
                      <a:pt x="84" y="157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3" y="163"/>
                    </a:lnTo>
                    <a:lnTo>
                      <a:pt x="79" y="162"/>
                    </a:lnTo>
                    <a:lnTo>
                      <a:pt x="75" y="162"/>
                    </a:lnTo>
                    <a:lnTo>
                      <a:pt x="73" y="161"/>
                    </a:lnTo>
                    <a:lnTo>
                      <a:pt x="71" y="157"/>
                    </a:lnTo>
                    <a:lnTo>
                      <a:pt x="69" y="157"/>
                    </a:lnTo>
                    <a:lnTo>
                      <a:pt x="65" y="159"/>
                    </a:lnTo>
                    <a:lnTo>
                      <a:pt x="60" y="160"/>
                    </a:lnTo>
                    <a:lnTo>
                      <a:pt x="58" y="161"/>
                    </a:lnTo>
                    <a:lnTo>
                      <a:pt x="57" y="163"/>
                    </a:lnTo>
                    <a:lnTo>
                      <a:pt x="58" y="165"/>
                    </a:lnTo>
                    <a:lnTo>
                      <a:pt x="61" y="167"/>
                    </a:lnTo>
                    <a:lnTo>
                      <a:pt x="60" y="170"/>
                    </a:lnTo>
                    <a:lnTo>
                      <a:pt x="57" y="171"/>
                    </a:lnTo>
                    <a:lnTo>
                      <a:pt x="54" y="168"/>
                    </a:lnTo>
                    <a:lnTo>
                      <a:pt x="53" y="165"/>
                    </a:lnTo>
                    <a:lnTo>
                      <a:pt x="51" y="165"/>
                    </a:lnTo>
                    <a:lnTo>
                      <a:pt x="49" y="166"/>
                    </a:lnTo>
                    <a:lnTo>
                      <a:pt x="48" y="169"/>
                    </a:lnTo>
                    <a:lnTo>
                      <a:pt x="49" y="171"/>
                    </a:lnTo>
                    <a:lnTo>
                      <a:pt x="51" y="174"/>
                    </a:lnTo>
                    <a:lnTo>
                      <a:pt x="49" y="177"/>
                    </a:lnTo>
                    <a:lnTo>
                      <a:pt x="48" y="179"/>
                    </a:lnTo>
                    <a:lnTo>
                      <a:pt x="46" y="181"/>
                    </a:lnTo>
                    <a:lnTo>
                      <a:pt x="41" y="177"/>
                    </a:lnTo>
                    <a:lnTo>
                      <a:pt x="41" y="175"/>
                    </a:lnTo>
                    <a:lnTo>
                      <a:pt x="44" y="172"/>
                    </a:lnTo>
                    <a:lnTo>
                      <a:pt x="44" y="170"/>
                    </a:lnTo>
                    <a:lnTo>
                      <a:pt x="43" y="168"/>
                    </a:lnTo>
                    <a:lnTo>
                      <a:pt x="36" y="175"/>
                    </a:lnTo>
                    <a:lnTo>
                      <a:pt x="31" y="182"/>
                    </a:lnTo>
                    <a:lnTo>
                      <a:pt x="28" y="181"/>
                    </a:lnTo>
                    <a:lnTo>
                      <a:pt x="27" y="180"/>
                    </a:lnTo>
                    <a:lnTo>
                      <a:pt x="26" y="179"/>
                    </a:lnTo>
                    <a:lnTo>
                      <a:pt x="21" y="183"/>
                    </a:lnTo>
                    <a:lnTo>
                      <a:pt x="20" y="187"/>
                    </a:lnTo>
                    <a:lnTo>
                      <a:pt x="18" y="187"/>
                    </a:lnTo>
                    <a:lnTo>
                      <a:pt x="17" y="186"/>
                    </a:lnTo>
                    <a:lnTo>
                      <a:pt x="17" y="182"/>
                    </a:lnTo>
                    <a:lnTo>
                      <a:pt x="16" y="180"/>
                    </a:lnTo>
                    <a:lnTo>
                      <a:pt x="11" y="175"/>
                    </a:lnTo>
                    <a:lnTo>
                      <a:pt x="9" y="172"/>
                    </a:lnTo>
                    <a:lnTo>
                      <a:pt x="10" y="170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17" y="169"/>
                    </a:lnTo>
                    <a:lnTo>
                      <a:pt x="16" y="168"/>
                    </a:lnTo>
                    <a:lnTo>
                      <a:pt x="18" y="167"/>
                    </a:lnTo>
                    <a:lnTo>
                      <a:pt x="20" y="165"/>
                    </a:lnTo>
                    <a:lnTo>
                      <a:pt x="19" y="165"/>
                    </a:lnTo>
                    <a:lnTo>
                      <a:pt x="16" y="166"/>
                    </a:lnTo>
                    <a:lnTo>
                      <a:pt x="14" y="166"/>
                    </a:lnTo>
                    <a:lnTo>
                      <a:pt x="13" y="161"/>
                    </a:lnTo>
                    <a:lnTo>
                      <a:pt x="11" y="156"/>
                    </a:lnTo>
                    <a:lnTo>
                      <a:pt x="10" y="151"/>
                    </a:lnTo>
                    <a:lnTo>
                      <a:pt x="12" y="149"/>
                    </a:lnTo>
                    <a:lnTo>
                      <a:pt x="13" y="145"/>
                    </a:lnTo>
                    <a:lnTo>
                      <a:pt x="16" y="139"/>
                    </a:lnTo>
                    <a:lnTo>
                      <a:pt x="17" y="137"/>
                    </a:lnTo>
                    <a:lnTo>
                      <a:pt x="20" y="135"/>
                    </a:lnTo>
                    <a:lnTo>
                      <a:pt x="21" y="134"/>
                    </a:lnTo>
                    <a:lnTo>
                      <a:pt x="19" y="133"/>
                    </a:lnTo>
                    <a:lnTo>
                      <a:pt x="17" y="132"/>
                    </a:lnTo>
                    <a:lnTo>
                      <a:pt x="17" y="130"/>
                    </a:lnTo>
                    <a:lnTo>
                      <a:pt x="19" y="129"/>
                    </a:lnTo>
                    <a:lnTo>
                      <a:pt x="21" y="127"/>
                    </a:lnTo>
                    <a:lnTo>
                      <a:pt x="25" y="125"/>
                    </a:lnTo>
                    <a:lnTo>
                      <a:pt x="26" y="121"/>
                    </a:lnTo>
                    <a:lnTo>
                      <a:pt x="25" y="120"/>
                    </a:lnTo>
                    <a:lnTo>
                      <a:pt x="22" y="118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3" y="113"/>
                    </a:lnTo>
                    <a:lnTo>
                      <a:pt x="20" y="111"/>
                    </a:lnTo>
                    <a:lnTo>
                      <a:pt x="18" y="108"/>
                    </a:lnTo>
                    <a:lnTo>
                      <a:pt x="19" y="105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4"/>
                    </a:lnTo>
                    <a:lnTo>
                      <a:pt x="17" y="90"/>
                    </a:lnTo>
                    <a:lnTo>
                      <a:pt x="17" y="85"/>
                    </a:lnTo>
                    <a:lnTo>
                      <a:pt x="15" y="86"/>
                    </a:lnTo>
                    <a:lnTo>
                      <a:pt x="13" y="87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5" y="82"/>
                    </a:lnTo>
                    <a:lnTo>
                      <a:pt x="7" y="77"/>
                    </a:lnTo>
                    <a:lnTo>
                      <a:pt x="12" y="74"/>
                    </a:lnTo>
                    <a:lnTo>
                      <a:pt x="15" y="73"/>
                    </a:lnTo>
                    <a:lnTo>
                      <a:pt x="17" y="71"/>
                    </a:lnTo>
                    <a:lnTo>
                      <a:pt x="20" y="71"/>
                    </a:lnTo>
                    <a:lnTo>
                      <a:pt x="24" y="73"/>
                    </a:lnTo>
                    <a:lnTo>
                      <a:pt x="27" y="74"/>
                    </a:lnTo>
                    <a:lnTo>
                      <a:pt x="29" y="78"/>
                    </a:lnTo>
                    <a:lnTo>
                      <a:pt x="30" y="79"/>
                    </a:lnTo>
                    <a:lnTo>
                      <a:pt x="30" y="78"/>
                    </a:lnTo>
                    <a:lnTo>
                      <a:pt x="33" y="76"/>
                    </a:lnTo>
                    <a:lnTo>
                      <a:pt x="34" y="74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6" y="63"/>
                    </a:lnTo>
                    <a:lnTo>
                      <a:pt x="27" y="59"/>
                    </a:lnTo>
                    <a:lnTo>
                      <a:pt x="24" y="54"/>
                    </a:lnTo>
                    <a:lnTo>
                      <a:pt x="22" y="52"/>
                    </a:lnTo>
                    <a:lnTo>
                      <a:pt x="23" y="48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7"/>
                    </a:lnTo>
                    <a:close/>
                    <a:moveTo>
                      <a:pt x="18" y="39"/>
                    </a:moveTo>
                    <a:lnTo>
                      <a:pt x="18" y="45"/>
                    </a:lnTo>
                    <a:lnTo>
                      <a:pt x="16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7" y="37"/>
                    </a:lnTo>
                    <a:lnTo>
                      <a:pt x="18" y="39"/>
                    </a:lnTo>
                    <a:close/>
                    <a:moveTo>
                      <a:pt x="172" y="51"/>
                    </a:moveTo>
                    <a:lnTo>
                      <a:pt x="170" y="52"/>
                    </a:lnTo>
                    <a:lnTo>
                      <a:pt x="168" y="51"/>
                    </a:lnTo>
                    <a:lnTo>
                      <a:pt x="168" y="49"/>
                    </a:lnTo>
                    <a:lnTo>
                      <a:pt x="169" y="48"/>
                    </a:lnTo>
                    <a:lnTo>
                      <a:pt x="171" y="47"/>
                    </a:lnTo>
                    <a:lnTo>
                      <a:pt x="173" y="48"/>
                    </a:lnTo>
                    <a:lnTo>
                      <a:pt x="172" y="51"/>
                    </a:lnTo>
                    <a:close/>
                    <a:moveTo>
                      <a:pt x="14" y="94"/>
                    </a:moveTo>
                    <a:lnTo>
                      <a:pt x="14" y="97"/>
                    </a:lnTo>
                    <a:lnTo>
                      <a:pt x="11" y="95"/>
                    </a:lnTo>
                    <a:lnTo>
                      <a:pt x="11" y="89"/>
                    </a:lnTo>
                    <a:lnTo>
                      <a:pt x="13" y="90"/>
                    </a:lnTo>
                    <a:lnTo>
                      <a:pt x="14" y="94"/>
                    </a:lnTo>
                    <a:close/>
                    <a:moveTo>
                      <a:pt x="96" y="167"/>
                    </a:moveTo>
                    <a:lnTo>
                      <a:pt x="92" y="169"/>
                    </a:lnTo>
                    <a:lnTo>
                      <a:pt x="88" y="166"/>
                    </a:lnTo>
                    <a:lnTo>
                      <a:pt x="87" y="164"/>
                    </a:lnTo>
                    <a:lnTo>
                      <a:pt x="90" y="161"/>
                    </a:lnTo>
                    <a:lnTo>
                      <a:pt x="93" y="158"/>
                    </a:lnTo>
                    <a:lnTo>
                      <a:pt x="95" y="157"/>
                    </a:lnTo>
                    <a:lnTo>
                      <a:pt x="96" y="167"/>
                    </a:lnTo>
                    <a:close/>
                    <a:moveTo>
                      <a:pt x="72" y="166"/>
                    </a:moveTo>
                    <a:lnTo>
                      <a:pt x="71" y="170"/>
                    </a:lnTo>
                    <a:lnTo>
                      <a:pt x="69" y="171"/>
                    </a:lnTo>
                    <a:lnTo>
                      <a:pt x="68" y="168"/>
                    </a:lnTo>
                    <a:lnTo>
                      <a:pt x="66" y="169"/>
                    </a:lnTo>
                    <a:lnTo>
                      <a:pt x="65" y="169"/>
                    </a:lnTo>
                    <a:lnTo>
                      <a:pt x="64" y="166"/>
                    </a:lnTo>
                    <a:lnTo>
                      <a:pt x="64" y="163"/>
                    </a:lnTo>
                    <a:lnTo>
                      <a:pt x="67" y="161"/>
                    </a:lnTo>
                    <a:lnTo>
                      <a:pt x="68" y="163"/>
                    </a:lnTo>
                    <a:lnTo>
                      <a:pt x="71" y="163"/>
                    </a:lnTo>
                    <a:lnTo>
                      <a:pt x="72" y="166"/>
                    </a:lnTo>
                    <a:close/>
                    <a:moveTo>
                      <a:pt x="5" y="169"/>
                    </a:moveTo>
                    <a:lnTo>
                      <a:pt x="5" y="171"/>
                    </a:lnTo>
                    <a:lnTo>
                      <a:pt x="3" y="170"/>
                    </a:lnTo>
                    <a:lnTo>
                      <a:pt x="2" y="167"/>
                    </a:lnTo>
                    <a:lnTo>
                      <a:pt x="1" y="165"/>
                    </a:lnTo>
                    <a:lnTo>
                      <a:pt x="0" y="164"/>
                    </a:lnTo>
                    <a:lnTo>
                      <a:pt x="2" y="162"/>
                    </a:lnTo>
                    <a:lnTo>
                      <a:pt x="5" y="165"/>
                    </a:lnTo>
                    <a:lnTo>
                      <a:pt x="5" y="169"/>
                    </a:lnTo>
                    <a:close/>
                    <a:moveTo>
                      <a:pt x="63" y="174"/>
                    </a:moveTo>
                    <a:lnTo>
                      <a:pt x="62" y="176"/>
                    </a:lnTo>
                    <a:lnTo>
                      <a:pt x="60" y="174"/>
                    </a:lnTo>
                    <a:lnTo>
                      <a:pt x="62" y="172"/>
                    </a:lnTo>
                    <a:lnTo>
                      <a:pt x="63" y="174"/>
                    </a:lnTo>
                    <a:close/>
                    <a:moveTo>
                      <a:pt x="8" y="185"/>
                    </a:moveTo>
                    <a:lnTo>
                      <a:pt x="5" y="185"/>
                    </a:lnTo>
                    <a:lnTo>
                      <a:pt x="4" y="184"/>
                    </a:lnTo>
                    <a:lnTo>
                      <a:pt x="3" y="184"/>
                    </a:lnTo>
                    <a:lnTo>
                      <a:pt x="4" y="182"/>
                    </a:lnTo>
                    <a:lnTo>
                      <a:pt x="7" y="178"/>
                    </a:lnTo>
                    <a:lnTo>
                      <a:pt x="8" y="177"/>
                    </a:lnTo>
                    <a:lnTo>
                      <a:pt x="11" y="177"/>
                    </a:lnTo>
                    <a:lnTo>
                      <a:pt x="13" y="179"/>
                    </a:lnTo>
                    <a:lnTo>
                      <a:pt x="11" y="182"/>
                    </a:lnTo>
                    <a:lnTo>
                      <a:pt x="8" y="185"/>
                    </a:lnTo>
                    <a:close/>
                    <a:moveTo>
                      <a:pt x="26" y="186"/>
                    </a:moveTo>
                    <a:lnTo>
                      <a:pt x="26" y="188"/>
                    </a:lnTo>
                    <a:lnTo>
                      <a:pt x="24" y="188"/>
                    </a:lnTo>
                    <a:lnTo>
                      <a:pt x="22" y="186"/>
                    </a:lnTo>
                    <a:lnTo>
                      <a:pt x="22" y="184"/>
                    </a:lnTo>
                    <a:lnTo>
                      <a:pt x="24" y="184"/>
                    </a:lnTo>
                    <a:lnTo>
                      <a:pt x="26" y="186"/>
                    </a:lnTo>
                    <a:close/>
                    <a:moveTo>
                      <a:pt x="11" y="233"/>
                    </a:moveTo>
                    <a:lnTo>
                      <a:pt x="9" y="234"/>
                    </a:lnTo>
                    <a:lnTo>
                      <a:pt x="8" y="233"/>
                    </a:lnTo>
                    <a:lnTo>
                      <a:pt x="7" y="233"/>
                    </a:lnTo>
                    <a:lnTo>
                      <a:pt x="6" y="231"/>
                    </a:lnTo>
                    <a:lnTo>
                      <a:pt x="5" y="229"/>
                    </a:lnTo>
                    <a:lnTo>
                      <a:pt x="6" y="227"/>
                    </a:lnTo>
                    <a:lnTo>
                      <a:pt x="11" y="223"/>
                    </a:lnTo>
                    <a:lnTo>
                      <a:pt x="24" y="219"/>
                    </a:lnTo>
                    <a:lnTo>
                      <a:pt x="26" y="219"/>
                    </a:lnTo>
                    <a:lnTo>
                      <a:pt x="31" y="221"/>
                    </a:lnTo>
                    <a:lnTo>
                      <a:pt x="32" y="224"/>
                    </a:lnTo>
                    <a:lnTo>
                      <a:pt x="31" y="226"/>
                    </a:lnTo>
                    <a:lnTo>
                      <a:pt x="30" y="228"/>
                    </a:lnTo>
                    <a:lnTo>
                      <a:pt x="24" y="231"/>
                    </a:lnTo>
                    <a:lnTo>
                      <a:pt x="20" y="232"/>
                    </a:lnTo>
                    <a:lnTo>
                      <a:pt x="11" y="233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" name="Freeform 128">
                <a:extLst>
                  <a:ext uri="{FF2B5EF4-FFF2-40B4-BE49-F238E27FC236}">
                    <a16:creationId xmlns:a16="http://schemas.microsoft.com/office/drawing/2014/main" id="{39318399-28F7-BCEF-0468-C90BF900F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2418"/>
                <a:ext cx="18" cy="20"/>
              </a:xfrm>
              <a:custGeom>
                <a:avLst/>
                <a:gdLst>
                  <a:gd name="T0" fmla="*/ 54 w 60"/>
                  <a:gd name="T1" fmla="*/ 48 h 67"/>
                  <a:gd name="T2" fmla="*/ 46 w 60"/>
                  <a:gd name="T3" fmla="*/ 51 h 67"/>
                  <a:gd name="T4" fmla="*/ 44 w 60"/>
                  <a:gd name="T5" fmla="*/ 55 h 67"/>
                  <a:gd name="T6" fmla="*/ 41 w 60"/>
                  <a:gd name="T7" fmla="*/ 54 h 67"/>
                  <a:gd name="T8" fmla="*/ 36 w 60"/>
                  <a:gd name="T9" fmla="*/ 52 h 67"/>
                  <a:gd name="T10" fmla="*/ 25 w 60"/>
                  <a:gd name="T11" fmla="*/ 59 h 67"/>
                  <a:gd name="T12" fmla="*/ 24 w 60"/>
                  <a:gd name="T13" fmla="*/ 66 h 67"/>
                  <a:gd name="T14" fmla="*/ 19 w 60"/>
                  <a:gd name="T15" fmla="*/ 66 h 67"/>
                  <a:gd name="T16" fmla="*/ 19 w 60"/>
                  <a:gd name="T17" fmla="*/ 64 h 67"/>
                  <a:gd name="T18" fmla="*/ 17 w 60"/>
                  <a:gd name="T19" fmla="*/ 52 h 67"/>
                  <a:gd name="T20" fmla="*/ 13 w 60"/>
                  <a:gd name="T21" fmla="*/ 47 h 67"/>
                  <a:gd name="T22" fmla="*/ 7 w 60"/>
                  <a:gd name="T23" fmla="*/ 44 h 67"/>
                  <a:gd name="T24" fmla="*/ 2 w 60"/>
                  <a:gd name="T25" fmla="*/ 35 h 67"/>
                  <a:gd name="T26" fmla="*/ 1 w 60"/>
                  <a:gd name="T27" fmla="*/ 34 h 67"/>
                  <a:gd name="T28" fmla="*/ 1 w 60"/>
                  <a:gd name="T29" fmla="*/ 28 h 67"/>
                  <a:gd name="T30" fmla="*/ 1 w 60"/>
                  <a:gd name="T31" fmla="*/ 24 h 67"/>
                  <a:gd name="T32" fmla="*/ 6 w 60"/>
                  <a:gd name="T33" fmla="*/ 24 h 67"/>
                  <a:gd name="T34" fmla="*/ 11 w 60"/>
                  <a:gd name="T35" fmla="*/ 21 h 67"/>
                  <a:gd name="T36" fmla="*/ 16 w 60"/>
                  <a:gd name="T37" fmla="*/ 18 h 67"/>
                  <a:gd name="T38" fmla="*/ 15 w 60"/>
                  <a:gd name="T39" fmla="*/ 15 h 67"/>
                  <a:gd name="T40" fmla="*/ 22 w 60"/>
                  <a:gd name="T41" fmla="*/ 9 h 67"/>
                  <a:gd name="T42" fmla="*/ 21 w 60"/>
                  <a:gd name="T43" fmla="*/ 6 h 67"/>
                  <a:gd name="T44" fmla="*/ 21 w 60"/>
                  <a:gd name="T45" fmla="*/ 3 h 67"/>
                  <a:gd name="T46" fmla="*/ 26 w 60"/>
                  <a:gd name="T47" fmla="*/ 0 h 67"/>
                  <a:gd name="T48" fmla="*/ 28 w 60"/>
                  <a:gd name="T49" fmla="*/ 1 h 67"/>
                  <a:gd name="T50" fmla="*/ 28 w 60"/>
                  <a:gd name="T51" fmla="*/ 4 h 67"/>
                  <a:gd name="T52" fmla="*/ 33 w 60"/>
                  <a:gd name="T53" fmla="*/ 7 h 67"/>
                  <a:gd name="T54" fmla="*/ 38 w 60"/>
                  <a:gd name="T55" fmla="*/ 11 h 67"/>
                  <a:gd name="T56" fmla="*/ 42 w 60"/>
                  <a:gd name="T57" fmla="*/ 17 h 67"/>
                  <a:gd name="T58" fmla="*/ 48 w 60"/>
                  <a:gd name="T59" fmla="*/ 21 h 67"/>
                  <a:gd name="T60" fmla="*/ 57 w 60"/>
                  <a:gd name="T61" fmla="*/ 28 h 67"/>
                  <a:gd name="T62" fmla="*/ 60 w 60"/>
                  <a:gd name="T63" fmla="*/ 28 h 67"/>
                  <a:gd name="T64" fmla="*/ 60 w 60"/>
                  <a:gd name="T65" fmla="*/ 32 h 67"/>
                  <a:gd name="T66" fmla="*/ 55 w 60"/>
                  <a:gd name="T67" fmla="*/ 42 h 67"/>
                  <a:gd name="T68" fmla="*/ 52 w 60"/>
                  <a:gd name="T69" fmla="*/ 45 h 67"/>
                  <a:gd name="T70" fmla="*/ 54 w 60"/>
                  <a:gd name="T71" fmla="*/ 4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7">
                    <a:moveTo>
                      <a:pt x="54" y="48"/>
                    </a:moveTo>
                    <a:lnTo>
                      <a:pt x="54" y="48"/>
                    </a:lnTo>
                    <a:lnTo>
                      <a:pt x="48" y="50"/>
                    </a:lnTo>
                    <a:lnTo>
                      <a:pt x="46" y="51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1" y="54"/>
                    </a:lnTo>
                    <a:lnTo>
                      <a:pt x="39" y="52"/>
                    </a:lnTo>
                    <a:lnTo>
                      <a:pt x="36" y="52"/>
                    </a:lnTo>
                    <a:lnTo>
                      <a:pt x="26" y="57"/>
                    </a:lnTo>
                    <a:lnTo>
                      <a:pt x="25" y="59"/>
                    </a:lnTo>
                    <a:lnTo>
                      <a:pt x="25" y="65"/>
                    </a:lnTo>
                    <a:lnTo>
                      <a:pt x="24" y="66"/>
                    </a:lnTo>
                    <a:lnTo>
                      <a:pt x="23" y="67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19" y="59"/>
                    </a:lnTo>
                    <a:lnTo>
                      <a:pt x="17" y="52"/>
                    </a:lnTo>
                    <a:lnTo>
                      <a:pt x="16" y="50"/>
                    </a:lnTo>
                    <a:lnTo>
                      <a:pt x="13" y="47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5" y="40"/>
                    </a:lnTo>
                    <a:lnTo>
                      <a:pt x="2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11" y="21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3" y="7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5" y="19"/>
                    </a:lnTo>
                    <a:lnTo>
                      <a:pt x="48" y="21"/>
                    </a:lnTo>
                    <a:lnTo>
                      <a:pt x="48" y="25"/>
                    </a:lnTo>
                    <a:lnTo>
                      <a:pt x="57" y="28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32"/>
                    </a:lnTo>
                    <a:lnTo>
                      <a:pt x="56" y="40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3" y="47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" name="Freeform 129">
                <a:extLst>
                  <a:ext uri="{FF2B5EF4-FFF2-40B4-BE49-F238E27FC236}">
                    <a16:creationId xmlns:a16="http://schemas.microsoft.com/office/drawing/2014/main" id="{6ED0BFF9-6727-0110-0856-F1F1D5409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8" y="2587"/>
                <a:ext cx="19" cy="19"/>
              </a:xfrm>
              <a:custGeom>
                <a:avLst/>
                <a:gdLst>
                  <a:gd name="T0" fmla="*/ 50 w 67"/>
                  <a:gd name="T1" fmla="*/ 6 h 63"/>
                  <a:gd name="T2" fmla="*/ 54 w 67"/>
                  <a:gd name="T3" fmla="*/ 16 h 63"/>
                  <a:gd name="T4" fmla="*/ 56 w 67"/>
                  <a:gd name="T5" fmla="*/ 21 h 63"/>
                  <a:gd name="T6" fmla="*/ 53 w 67"/>
                  <a:gd name="T7" fmla="*/ 20 h 63"/>
                  <a:gd name="T8" fmla="*/ 45 w 67"/>
                  <a:gd name="T9" fmla="*/ 25 h 63"/>
                  <a:gd name="T10" fmla="*/ 41 w 67"/>
                  <a:gd name="T11" fmla="*/ 29 h 63"/>
                  <a:gd name="T12" fmla="*/ 49 w 67"/>
                  <a:gd name="T13" fmla="*/ 30 h 63"/>
                  <a:gd name="T14" fmla="*/ 53 w 67"/>
                  <a:gd name="T15" fmla="*/ 30 h 63"/>
                  <a:gd name="T16" fmla="*/ 55 w 67"/>
                  <a:gd name="T17" fmla="*/ 36 h 63"/>
                  <a:gd name="T18" fmla="*/ 60 w 67"/>
                  <a:gd name="T19" fmla="*/ 48 h 63"/>
                  <a:gd name="T20" fmla="*/ 64 w 67"/>
                  <a:gd name="T21" fmla="*/ 57 h 63"/>
                  <a:gd name="T22" fmla="*/ 67 w 67"/>
                  <a:gd name="T23" fmla="*/ 62 h 63"/>
                  <a:gd name="T24" fmla="*/ 53 w 67"/>
                  <a:gd name="T25" fmla="*/ 63 h 63"/>
                  <a:gd name="T26" fmla="*/ 40 w 67"/>
                  <a:gd name="T27" fmla="*/ 63 h 63"/>
                  <a:gd name="T28" fmla="*/ 35 w 67"/>
                  <a:gd name="T29" fmla="*/ 55 h 63"/>
                  <a:gd name="T30" fmla="*/ 31 w 67"/>
                  <a:gd name="T31" fmla="*/ 45 h 63"/>
                  <a:gd name="T32" fmla="*/ 15 w 67"/>
                  <a:gd name="T33" fmla="*/ 42 h 63"/>
                  <a:gd name="T34" fmla="*/ 0 w 67"/>
                  <a:gd name="T35" fmla="*/ 40 h 63"/>
                  <a:gd name="T36" fmla="*/ 8 w 67"/>
                  <a:gd name="T37" fmla="*/ 30 h 63"/>
                  <a:gd name="T38" fmla="*/ 15 w 67"/>
                  <a:gd name="T39" fmla="*/ 17 h 63"/>
                  <a:gd name="T40" fmla="*/ 20 w 67"/>
                  <a:gd name="T41" fmla="*/ 7 h 63"/>
                  <a:gd name="T42" fmla="*/ 21 w 67"/>
                  <a:gd name="T43" fmla="*/ 4 h 63"/>
                  <a:gd name="T44" fmla="*/ 28 w 67"/>
                  <a:gd name="T45" fmla="*/ 1 h 63"/>
                  <a:gd name="T46" fmla="*/ 39 w 67"/>
                  <a:gd name="T47" fmla="*/ 0 h 63"/>
                  <a:gd name="T48" fmla="*/ 42 w 67"/>
                  <a:gd name="T49" fmla="*/ 1 h 63"/>
                  <a:gd name="T50" fmla="*/ 61 w 67"/>
                  <a:gd name="T51" fmla="*/ 19 h 63"/>
                  <a:gd name="T52" fmla="*/ 57 w 67"/>
                  <a:gd name="T53" fmla="*/ 20 h 63"/>
                  <a:gd name="T54" fmla="*/ 54 w 67"/>
                  <a:gd name="T55" fmla="*/ 12 h 63"/>
                  <a:gd name="T56" fmla="*/ 55 w 67"/>
                  <a:gd name="T57" fmla="*/ 9 h 63"/>
                  <a:gd name="T58" fmla="*/ 56 w 67"/>
                  <a:gd name="T59" fmla="*/ 8 h 63"/>
                  <a:gd name="T60" fmla="*/ 58 w 67"/>
                  <a:gd name="T61" fmla="*/ 5 h 63"/>
                  <a:gd name="T62" fmla="*/ 63 w 67"/>
                  <a:gd name="T63" fmla="*/ 13 h 63"/>
                  <a:gd name="T64" fmla="*/ 63 w 67"/>
                  <a:gd name="T65" fmla="*/ 1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3">
                    <a:moveTo>
                      <a:pt x="50" y="5"/>
                    </a:moveTo>
                    <a:lnTo>
                      <a:pt x="50" y="6"/>
                    </a:lnTo>
                    <a:lnTo>
                      <a:pt x="51" y="11"/>
                    </a:lnTo>
                    <a:lnTo>
                      <a:pt x="54" y="16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3" y="20"/>
                    </a:lnTo>
                    <a:lnTo>
                      <a:pt x="50" y="20"/>
                    </a:lnTo>
                    <a:lnTo>
                      <a:pt x="45" y="25"/>
                    </a:lnTo>
                    <a:lnTo>
                      <a:pt x="41" y="28"/>
                    </a:lnTo>
                    <a:lnTo>
                      <a:pt x="41" y="29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3" y="30"/>
                    </a:lnTo>
                    <a:lnTo>
                      <a:pt x="54" y="33"/>
                    </a:lnTo>
                    <a:lnTo>
                      <a:pt x="55" y="36"/>
                    </a:lnTo>
                    <a:lnTo>
                      <a:pt x="58" y="45"/>
                    </a:lnTo>
                    <a:lnTo>
                      <a:pt x="60" y="48"/>
                    </a:lnTo>
                    <a:lnTo>
                      <a:pt x="63" y="54"/>
                    </a:lnTo>
                    <a:lnTo>
                      <a:pt x="64" y="57"/>
                    </a:lnTo>
                    <a:lnTo>
                      <a:pt x="65" y="59"/>
                    </a:lnTo>
                    <a:lnTo>
                      <a:pt x="67" y="62"/>
                    </a:lnTo>
                    <a:lnTo>
                      <a:pt x="61" y="63"/>
                    </a:lnTo>
                    <a:lnTo>
                      <a:pt x="53" y="63"/>
                    </a:lnTo>
                    <a:lnTo>
                      <a:pt x="47" y="63"/>
                    </a:lnTo>
                    <a:lnTo>
                      <a:pt x="40" y="63"/>
                    </a:lnTo>
                    <a:lnTo>
                      <a:pt x="36" y="59"/>
                    </a:lnTo>
                    <a:lnTo>
                      <a:pt x="35" y="55"/>
                    </a:lnTo>
                    <a:lnTo>
                      <a:pt x="34" y="51"/>
                    </a:lnTo>
                    <a:lnTo>
                      <a:pt x="31" y="45"/>
                    </a:lnTo>
                    <a:lnTo>
                      <a:pt x="21" y="43"/>
                    </a:lnTo>
                    <a:lnTo>
                      <a:pt x="15" y="42"/>
                    </a:lnTo>
                    <a:lnTo>
                      <a:pt x="6" y="41"/>
                    </a:lnTo>
                    <a:lnTo>
                      <a:pt x="0" y="40"/>
                    </a:lnTo>
                    <a:lnTo>
                      <a:pt x="5" y="34"/>
                    </a:lnTo>
                    <a:lnTo>
                      <a:pt x="8" y="30"/>
                    </a:lnTo>
                    <a:lnTo>
                      <a:pt x="13" y="23"/>
                    </a:lnTo>
                    <a:lnTo>
                      <a:pt x="15" y="17"/>
                    </a:lnTo>
                    <a:lnTo>
                      <a:pt x="18" y="11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4" y="2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50" y="5"/>
                    </a:lnTo>
                    <a:close/>
                    <a:moveTo>
                      <a:pt x="61" y="19"/>
                    </a:moveTo>
                    <a:lnTo>
                      <a:pt x="59" y="20"/>
                    </a:lnTo>
                    <a:lnTo>
                      <a:pt x="57" y="20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6" y="8"/>
                    </a:lnTo>
                    <a:lnTo>
                      <a:pt x="57" y="6"/>
                    </a:lnTo>
                    <a:lnTo>
                      <a:pt x="58" y="5"/>
                    </a:lnTo>
                    <a:lnTo>
                      <a:pt x="59" y="7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" name="Freeform 130">
                <a:extLst>
                  <a:ext uri="{FF2B5EF4-FFF2-40B4-BE49-F238E27FC236}">
                    <a16:creationId xmlns:a16="http://schemas.microsoft.com/office/drawing/2014/main" id="{A12195FC-10AF-7F6C-1D34-DC1893E6F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13" y="2704"/>
                <a:ext cx="17" cy="5"/>
              </a:xfrm>
              <a:custGeom>
                <a:avLst/>
                <a:gdLst>
                  <a:gd name="T0" fmla="*/ 56 w 59"/>
                  <a:gd name="T1" fmla="*/ 2 h 19"/>
                  <a:gd name="T2" fmla="*/ 54 w 59"/>
                  <a:gd name="T3" fmla="*/ 3 h 19"/>
                  <a:gd name="T4" fmla="*/ 53 w 59"/>
                  <a:gd name="T5" fmla="*/ 3 h 19"/>
                  <a:gd name="T6" fmla="*/ 56 w 59"/>
                  <a:gd name="T7" fmla="*/ 1 h 19"/>
                  <a:gd name="T8" fmla="*/ 57 w 59"/>
                  <a:gd name="T9" fmla="*/ 1 h 19"/>
                  <a:gd name="T10" fmla="*/ 57 w 59"/>
                  <a:gd name="T11" fmla="*/ 0 h 19"/>
                  <a:gd name="T12" fmla="*/ 58 w 59"/>
                  <a:gd name="T13" fmla="*/ 0 h 19"/>
                  <a:gd name="T14" fmla="*/ 59 w 59"/>
                  <a:gd name="T15" fmla="*/ 1 h 19"/>
                  <a:gd name="T16" fmla="*/ 59 w 59"/>
                  <a:gd name="T17" fmla="*/ 1 h 19"/>
                  <a:gd name="T18" fmla="*/ 56 w 59"/>
                  <a:gd name="T19" fmla="*/ 2 h 19"/>
                  <a:gd name="T20" fmla="*/ 50 w 59"/>
                  <a:gd name="T21" fmla="*/ 3 h 19"/>
                  <a:gd name="T22" fmla="*/ 50 w 59"/>
                  <a:gd name="T23" fmla="*/ 3 h 19"/>
                  <a:gd name="T24" fmla="*/ 49 w 59"/>
                  <a:gd name="T25" fmla="*/ 3 h 19"/>
                  <a:gd name="T26" fmla="*/ 46 w 59"/>
                  <a:gd name="T27" fmla="*/ 4 h 19"/>
                  <a:gd name="T28" fmla="*/ 45 w 59"/>
                  <a:gd name="T29" fmla="*/ 4 h 19"/>
                  <a:gd name="T30" fmla="*/ 46 w 59"/>
                  <a:gd name="T31" fmla="*/ 4 h 19"/>
                  <a:gd name="T32" fmla="*/ 46 w 59"/>
                  <a:gd name="T33" fmla="*/ 3 h 19"/>
                  <a:gd name="T34" fmla="*/ 47 w 59"/>
                  <a:gd name="T35" fmla="*/ 3 h 19"/>
                  <a:gd name="T36" fmla="*/ 47 w 59"/>
                  <a:gd name="T37" fmla="*/ 3 h 19"/>
                  <a:gd name="T38" fmla="*/ 49 w 59"/>
                  <a:gd name="T39" fmla="*/ 2 h 19"/>
                  <a:gd name="T40" fmla="*/ 50 w 59"/>
                  <a:gd name="T41" fmla="*/ 2 h 19"/>
                  <a:gd name="T42" fmla="*/ 51 w 59"/>
                  <a:gd name="T43" fmla="*/ 3 h 19"/>
                  <a:gd name="T44" fmla="*/ 50 w 59"/>
                  <a:gd name="T45" fmla="*/ 3 h 19"/>
                  <a:gd name="T46" fmla="*/ 2 w 59"/>
                  <a:gd name="T47" fmla="*/ 16 h 19"/>
                  <a:gd name="T48" fmla="*/ 3 w 59"/>
                  <a:gd name="T49" fmla="*/ 17 h 19"/>
                  <a:gd name="T50" fmla="*/ 4 w 59"/>
                  <a:gd name="T51" fmla="*/ 16 h 19"/>
                  <a:gd name="T52" fmla="*/ 5 w 59"/>
                  <a:gd name="T53" fmla="*/ 15 h 19"/>
                  <a:gd name="T54" fmla="*/ 10 w 59"/>
                  <a:gd name="T55" fmla="*/ 16 h 19"/>
                  <a:gd name="T56" fmla="*/ 11 w 59"/>
                  <a:gd name="T57" fmla="*/ 18 h 19"/>
                  <a:gd name="T58" fmla="*/ 7 w 59"/>
                  <a:gd name="T59" fmla="*/ 18 h 19"/>
                  <a:gd name="T60" fmla="*/ 5 w 59"/>
                  <a:gd name="T61" fmla="*/ 19 h 19"/>
                  <a:gd name="T62" fmla="*/ 4 w 59"/>
                  <a:gd name="T63" fmla="*/ 19 h 19"/>
                  <a:gd name="T64" fmla="*/ 0 w 59"/>
                  <a:gd name="T65" fmla="*/ 19 h 19"/>
                  <a:gd name="T66" fmla="*/ 0 w 59"/>
                  <a:gd name="T67" fmla="*/ 15 h 19"/>
                  <a:gd name="T68" fmla="*/ 1 w 59"/>
                  <a:gd name="T69" fmla="*/ 15 h 19"/>
                  <a:gd name="T70" fmla="*/ 2 w 59"/>
                  <a:gd name="T71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9" h="19">
                    <a:moveTo>
                      <a:pt x="56" y="2"/>
                    </a:moveTo>
                    <a:lnTo>
                      <a:pt x="54" y="3"/>
                    </a:lnTo>
                    <a:lnTo>
                      <a:pt x="53" y="3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6" y="2"/>
                    </a:lnTo>
                    <a:close/>
                    <a:moveTo>
                      <a:pt x="50" y="3"/>
                    </a:moveTo>
                    <a:lnTo>
                      <a:pt x="50" y="3"/>
                    </a:lnTo>
                    <a:lnTo>
                      <a:pt x="49" y="3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3"/>
                    </a:lnTo>
                    <a:lnTo>
                      <a:pt x="50" y="3"/>
                    </a:lnTo>
                    <a:close/>
                    <a:moveTo>
                      <a:pt x="2" y="16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10" y="16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" name="Freeform 131">
                <a:extLst>
                  <a:ext uri="{FF2B5EF4-FFF2-40B4-BE49-F238E27FC236}">
                    <a16:creationId xmlns:a16="http://schemas.microsoft.com/office/drawing/2014/main" id="{712F2F8E-C7FA-709F-607F-6231FA7F6F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8" y="2227"/>
                <a:ext cx="419" cy="228"/>
              </a:xfrm>
              <a:custGeom>
                <a:avLst/>
                <a:gdLst>
                  <a:gd name="T0" fmla="*/ 1373 w 1429"/>
                  <a:gd name="T1" fmla="*/ 398 h 780"/>
                  <a:gd name="T2" fmla="*/ 1347 w 1429"/>
                  <a:gd name="T3" fmla="*/ 474 h 780"/>
                  <a:gd name="T4" fmla="*/ 1278 w 1429"/>
                  <a:gd name="T5" fmla="*/ 460 h 780"/>
                  <a:gd name="T6" fmla="*/ 1263 w 1429"/>
                  <a:gd name="T7" fmla="*/ 560 h 780"/>
                  <a:gd name="T8" fmla="*/ 1199 w 1429"/>
                  <a:gd name="T9" fmla="*/ 564 h 780"/>
                  <a:gd name="T10" fmla="*/ 1185 w 1429"/>
                  <a:gd name="T11" fmla="*/ 587 h 780"/>
                  <a:gd name="T12" fmla="*/ 1199 w 1429"/>
                  <a:gd name="T13" fmla="*/ 660 h 780"/>
                  <a:gd name="T14" fmla="*/ 1179 w 1429"/>
                  <a:gd name="T15" fmla="*/ 696 h 780"/>
                  <a:gd name="T16" fmla="*/ 1133 w 1429"/>
                  <a:gd name="T17" fmla="*/ 678 h 780"/>
                  <a:gd name="T18" fmla="*/ 1039 w 1429"/>
                  <a:gd name="T19" fmla="*/ 671 h 780"/>
                  <a:gd name="T20" fmla="*/ 948 w 1429"/>
                  <a:gd name="T21" fmla="*/ 665 h 780"/>
                  <a:gd name="T22" fmla="*/ 882 w 1429"/>
                  <a:gd name="T23" fmla="*/ 676 h 780"/>
                  <a:gd name="T24" fmla="*/ 841 w 1429"/>
                  <a:gd name="T25" fmla="*/ 713 h 780"/>
                  <a:gd name="T26" fmla="*/ 780 w 1429"/>
                  <a:gd name="T27" fmla="*/ 756 h 780"/>
                  <a:gd name="T28" fmla="*/ 753 w 1429"/>
                  <a:gd name="T29" fmla="*/ 759 h 780"/>
                  <a:gd name="T30" fmla="*/ 699 w 1429"/>
                  <a:gd name="T31" fmla="*/ 727 h 780"/>
                  <a:gd name="T32" fmla="*/ 669 w 1429"/>
                  <a:gd name="T33" fmla="*/ 665 h 780"/>
                  <a:gd name="T34" fmla="*/ 599 w 1429"/>
                  <a:gd name="T35" fmla="*/ 639 h 780"/>
                  <a:gd name="T36" fmla="*/ 507 w 1429"/>
                  <a:gd name="T37" fmla="*/ 602 h 780"/>
                  <a:gd name="T38" fmla="*/ 423 w 1429"/>
                  <a:gd name="T39" fmla="*/ 545 h 780"/>
                  <a:gd name="T40" fmla="*/ 329 w 1429"/>
                  <a:gd name="T41" fmla="*/ 593 h 780"/>
                  <a:gd name="T42" fmla="*/ 314 w 1429"/>
                  <a:gd name="T43" fmla="*/ 750 h 780"/>
                  <a:gd name="T44" fmla="*/ 257 w 1429"/>
                  <a:gd name="T45" fmla="*/ 700 h 780"/>
                  <a:gd name="T46" fmla="*/ 207 w 1429"/>
                  <a:gd name="T47" fmla="*/ 676 h 780"/>
                  <a:gd name="T48" fmla="*/ 165 w 1429"/>
                  <a:gd name="T49" fmla="*/ 651 h 780"/>
                  <a:gd name="T50" fmla="*/ 134 w 1429"/>
                  <a:gd name="T51" fmla="*/ 589 h 780"/>
                  <a:gd name="T52" fmla="*/ 160 w 1429"/>
                  <a:gd name="T53" fmla="*/ 568 h 780"/>
                  <a:gd name="T54" fmla="*/ 226 w 1429"/>
                  <a:gd name="T55" fmla="*/ 522 h 780"/>
                  <a:gd name="T56" fmla="*/ 192 w 1429"/>
                  <a:gd name="T57" fmla="*/ 478 h 780"/>
                  <a:gd name="T58" fmla="*/ 115 w 1429"/>
                  <a:gd name="T59" fmla="*/ 490 h 780"/>
                  <a:gd name="T60" fmla="*/ 67 w 1429"/>
                  <a:gd name="T61" fmla="*/ 485 h 780"/>
                  <a:gd name="T62" fmla="*/ 47 w 1429"/>
                  <a:gd name="T63" fmla="*/ 431 h 780"/>
                  <a:gd name="T64" fmla="*/ 15 w 1429"/>
                  <a:gd name="T65" fmla="*/ 360 h 780"/>
                  <a:gd name="T66" fmla="*/ 35 w 1429"/>
                  <a:gd name="T67" fmla="*/ 289 h 780"/>
                  <a:gd name="T68" fmla="*/ 72 w 1429"/>
                  <a:gd name="T69" fmla="*/ 277 h 780"/>
                  <a:gd name="T70" fmla="*/ 146 w 1429"/>
                  <a:gd name="T71" fmla="*/ 219 h 780"/>
                  <a:gd name="T72" fmla="*/ 209 w 1429"/>
                  <a:gd name="T73" fmla="*/ 229 h 780"/>
                  <a:gd name="T74" fmla="*/ 266 w 1429"/>
                  <a:gd name="T75" fmla="*/ 257 h 780"/>
                  <a:gd name="T76" fmla="*/ 295 w 1429"/>
                  <a:gd name="T77" fmla="*/ 264 h 780"/>
                  <a:gd name="T78" fmla="*/ 376 w 1429"/>
                  <a:gd name="T79" fmla="*/ 259 h 780"/>
                  <a:gd name="T80" fmla="*/ 441 w 1429"/>
                  <a:gd name="T81" fmla="*/ 276 h 780"/>
                  <a:gd name="T82" fmla="*/ 503 w 1429"/>
                  <a:gd name="T83" fmla="*/ 273 h 780"/>
                  <a:gd name="T84" fmla="*/ 471 w 1429"/>
                  <a:gd name="T85" fmla="*/ 204 h 780"/>
                  <a:gd name="T86" fmla="*/ 519 w 1429"/>
                  <a:gd name="T87" fmla="*/ 143 h 780"/>
                  <a:gd name="T88" fmla="*/ 516 w 1429"/>
                  <a:gd name="T89" fmla="*/ 115 h 780"/>
                  <a:gd name="T90" fmla="*/ 513 w 1429"/>
                  <a:gd name="T91" fmla="*/ 83 h 780"/>
                  <a:gd name="T92" fmla="*/ 605 w 1429"/>
                  <a:gd name="T93" fmla="*/ 70 h 780"/>
                  <a:gd name="T94" fmla="*/ 662 w 1429"/>
                  <a:gd name="T95" fmla="*/ 46 h 780"/>
                  <a:gd name="T96" fmla="*/ 758 w 1429"/>
                  <a:gd name="T97" fmla="*/ 14 h 780"/>
                  <a:gd name="T98" fmla="*/ 847 w 1429"/>
                  <a:gd name="T99" fmla="*/ 5 h 780"/>
                  <a:gd name="T100" fmla="*/ 900 w 1429"/>
                  <a:gd name="T101" fmla="*/ 68 h 780"/>
                  <a:gd name="T102" fmla="*/ 939 w 1429"/>
                  <a:gd name="T103" fmla="*/ 86 h 780"/>
                  <a:gd name="T104" fmla="*/ 952 w 1429"/>
                  <a:gd name="T105" fmla="*/ 107 h 780"/>
                  <a:gd name="T106" fmla="*/ 1010 w 1429"/>
                  <a:gd name="T107" fmla="*/ 80 h 780"/>
                  <a:gd name="T108" fmla="*/ 1048 w 1429"/>
                  <a:gd name="T109" fmla="*/ 82 h 780"/>
                  <a:gd name="T110" fmla="*/ 1167 w 1429"/>
                  <a:gd name="T111" fmla="*/ 259 h 780"/>
                  <a:gd name="T112" fmla="*/ 1197 w 1429"/>
                  <a:gd name="T113" fmla="*/ 240 h 780"/>
                  <a:gd name="T114" fmla="*/ 1223 w 1429"/>
                  <a:gd name="T115" fmla="*/ 271 h 780"/>
                  <a:gd name="T116" fmla="*/ 1297 w 1429"/>
                  <a:gd name="T117" fmla="*/ 260 h 780"/>
                  <a:gd name="T118" fmla="*/ 1347 w 1429"/>
                  <a:gd name="T119" fmla="*/ 317 h 780"/>
                  <a:gd name="T120" fmla="*/ 1403 w 1429"/>
                  <a:gd name="T121" fmla="*/ 324 h 780"/>
                  <a:gd name="T122" fmla="*/ 128 w 1429"/>
                  <a:gd name="T123" fmla="*/ 569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29" h="780">
                    <a:moveTo>
                      <a:pt x="1429" y="361"/>
                    </a:moveTo>
                    <a:lnTo>
                      <a:pt x="1425" y="360"/>
                    </a:lnTo>
                    <a:lnTo>
                      <a:pt x="1419" y="359"/>
                    </a:lnTo>
                    <a:lnTo>
                      <a:pt x="1415" y="360"/>
                    </a:lnTo>
                    <a:lnTo>
                      <a:pt x="1413" y="360"/>
                    </a:lnTo>
                    <a:lnTo>
                      <a:pt x="1411" y="363"/>
                    </a:lnTo>
                    <a:lnTo>
                      <a:pt x="1409" y="365"/>
                    </a:lnTo>
                    <a:lnTo>
                      <a:pt x="1408" y="368"/>
                    </a:lnTo>
                    <a:lnTo>
                      <a:pt x="1409" y="373"/>
                    </a:lnTo>
                    <a:lnTo>
                      <a:pt x="1407" y="381"/>
                    </a:lnTo>
                    <a:lnTo>
                      <a:pt x="1405" y="385"/>
                    </a:lnTo>
                    <a:lnTo>
                      <a:pt x="1401" y="390"/>
                    </a:lnTo>
                    <a:lnTo>
                      <a:pt x="1399" y="391"/>
                    </a:lnTo>
                    <a:lnTo>
                      <a:pt x="1395" y="392"/>
                    </a:lnTo>
                    <a:lnTo>
                      <a:pt x="1391" y="394"/>
                    </a:lnTo>
                    <a:lnTo>
                      <a:pt x="1384" y="396"/>
                    </a:lnTo>
                    <a:lnTo>
                      <a:pt x="1376" y="397"/>
                    </a:lnTo>
                    <a:lnTo>
                      <a:pt x="1373" y="398"/>
                    </a:lnTo>
                    <a:lnTo>
                      <a:pt x="1371" y="402"/>
                    </a:lnTo>
                    <a:lnTo>
                      <a:pt x="1370" y="405"/>
                    </a:lnTo>
                    <a:lnTo>
                      <a:pt x="1369" y="407"/>
                    </a:lnTo>
                    <a:lnTo>
                      <a:pt x="1367" y="415"/>
                    </a:lnTo>
                    <a:lnTo>
                      <a:pt x="1366" y="422"/>
                    </a:lnTo>
                    <a:lnTo>
                      <a:pt x="1367" y="431"/>
                    </a:lnTo>
                    <a:lnTo>
                      <a:pt x="1368" y="441"/>
                    </a:lnTo>
                    <a:lnTo>
                      <a:pt x="1368" y="444"/>
                    </a:lnTo>
                    <a:lnTo>
                      <a:pt x="1370" y="449"/>
                    </a:lnTo>
                    <a:lnTo>
                      <a:pt x="1371" y="452"/>
                    </a:lnTo>
                    <a:lnTo>
                      <a:pt x="1370" y="457"/>
                    </a:lnTo>
                    <a:lnTo>
                      <a:pt x="1367" y="460"/>
                    </a:lnTo>
                    <a:lnTo>
                      <a:pt x="1366" y="465"/>
                    </a:lnTo>
                    <a:lnTo>
                      <a:pt x="1364" y="467"/>
                    </a:lnTo>
                    <a:lnTo>
                      <a:pt x="1360" y="467"/>
                    </a:lnTo>
                    <a:lnTo>
                      <a:pt x="1355" y="468"/>
                    </a:lnTo>
                    <a:lnTo>
                      <a:pt x="1351" y="472"/>
                    </a:lnTo>
                    <a:lnTo>
                      <a:pt x="1347" y="474"/>
                    </a:lnTo>
                    <a:lnTo>
                      <a:pt x="1342" y="478"/>
                    </a:lnTo>
                    <a:lnTo>
                      <a:pt x="1340" y="478"/>
                    </a:lnTo>
                    <a:lnTo>
                      <a:pt x="1338" y="477"/>
                    </a:lnTo>
                    <a:lnTo>
                      <a:pt x="1337" y="473"/>
                    </a:lnTo>
                    <a:lnTo>
                      <a:pt x="1335" y="471"/>
                    </a:lnTo>
                    <a:lnTo>
                      <a:pt x="1333" y="471"/>
                    </a:lnTo>
                    <a:lnTo>
                      <a:pt x="1331" y="471"/>
                    </a:lnTo>
                    <a:lnTo>
                      <a:pt x="1324" y="470"/>
                    </a:lnTo>
                    <a:lnTo>
                      <a:pt x="1320" y="470"/>
                    </a:lnTo>
                    <a:lnTo>
                      <a:pt x="1316" y="471"/>
                    </a:lnTo>
                    <a:lnTo>
                      <a:pt x="1313" y="471"/>
                    </a:lnTo>
                    <a:lnTo>
                      <a:pt x="1306" y="470"/>
                    </a:lnTo>
                    <a:lnTo>
                      <a:pt x="1302" y="469"/>
                    </a:lnTo>
                    <a:lnTo>
                      <a:pt x="1299" y="468"/>
                    </a:lnTo>
                    <a:lnTo>
                      <a:pt x="1292" y="464"/>
                    </a:lnTo>
                    <a:lnTo>
                      <a:pt x="1284" y="460"/>
                    </a:lnTo>
                    <a:lnTo>
                      <a:pt x="1280" y="459"/>
                    </a:lnTo>
                    <a:lnTo>
                      <a:pt x="1278" y="460"/>
                    </a:lnTo>
                    <a:lnTo>
                      <a:pt x="1278" y="463"/>
                    </a:lnTo>
                    <a:lnTo>
                      <a:pt x="1277" y="468"/>
                    </a:lnTo>
                    <a:lnTo>
                      <a:pt x="1276" y="472"/>
                    </a:lnTo>
                    <a:lnTo>
                      <a:pt x="1270" y="489"/>
                    </a:lnTo>
                    <a:lnTo>
                      <a:pt x="1266" y="501"/>
                    </a:lnTo>
                    <a:lnTo>
                      <a:pt x="1261" y="513"/>
                    </a:lnTo>
                    <a:lnTo>
                      <a:pt x="1260" y="520"/>
                    </a:lnTo>
                    <a:lnTo>
                      <a:pt x="1257" y="530"/>
                    </a:lnTo>
                    <a:lnTo>
                      <a:pt x="1254" y="537"/>
                    </a:lnTo>
                    <a:lnTo>
                      <a:pt x="1253" y="541"/>
                    </a:lnTo>
                    <a:lnTo>
                      <a:pt x="1253" y="542"/>
                    </a:lnTo>
                    <a:lnTo>
                      <a:pt x="1253" y="545"/>
                    </a:lnTo>
                    <a:lnTo>
                      <a:pt x="1258" y="547"/>
                    </a:lnTo>
                    <a:lnTo>
                      <a:pt x="1262" y="549"/>
                    </a:lnTo>
                    <a:lnTo>
                      <a:pt x="1263" y="549"/>
                    </a:lnTo>
                    <a:lnTo>
                      <a:pt x="1264" y="552"/>
                    </a:lnTo>
                    <a:lnTo>
                      <a:pt x="1264" y="556"/>
                    </a:lnTo>
                    <a:lnTo>
                      <a:pt x="1263" y="560"/>
                    </a:lnTo>
                    <a:lnTo>
                      <a:pt x="1261" y="563"/>
                    </a:lnTo>
                    <a:lnTo>
                      <a:pt x="1260" y="564"/>
                    </a:lnTo>
                    <a:lnTo>
                      <a:pt x="1259" y="564"/>
                    </a:lnTo>
                    <a:lnTo>
                      <a:pt x="1256" y="562"/>
                    </a:lnTo>
                    <a:lnTo>
                      <a:pt x="1253" y="560"/>
                    </a:lnTo>
                    <a:lnTo>
                      <a:pt x="1251" y="560"/>
                    </a:lnTo>
                    <a:lnTo>
                      <a:pt x="1246" y="561"/>
                    </a:lnTo>
                    <a:lnTo>
                      <a:pt x="1241" y="562"/>
                    </a:lnTo>
                    <a:lnTo>
                      <a:pt x="1240" y="563"/>
                    </a:lnTo>
                    <a:lnTo>
                      <a:pt x="1237" y="561"/>
                    </a:lnTo>
                    <a:lnTo>
                      <a:pt x="1234" y="559"/>
                    </a:lnTo>
                    <a:lnTo>
                      <a:pt x="1233" y="555"/>
                    </a:lnTo>
                    <a:lnTo>
                      <a:pt x="1231" y="553"/>
                    </a:lnTo>
                    <a:lnTo>
                      <a:pt x="1228" y="555"/>
                    </a:lnTo>
                    <a:lnTo>
                      <a:pt x="1218" y="558"/>
                    </a:lnTo>
                    <a:lnTo>
                      <a:pt x="1208" y="562"/>
                    </a:lnTo>
                    <a:lnTo>
                      <a:pt x="1202" y="564"/>
                    </a:lnTo>
                    <a:lnTo>
                      <a:pt x="1199" y="564"/>
                    </a:lnTo>
                    <a:lnTo>
                      <a:pt x="1194" y="564"/>
                    </a:lnTo>
                    <a:lnTo>
                      <a:pt x="1190" y="565"/>
                    </a:lnTo>
                    <a:lnTo>
                      <a:pt x="1186" y="567"/>
                    </a:lnTo>
                    <a:lnTo>
                      <a:pt x="1180" y="569"/>
                    </a:lnTo>
                    <a:lnTo>
                      <a:pt x="1174" y="570"/>
                    </a:lnTo>
                    <a:lnTo>
                      <a:pt x="1170" y="573"/>
                    </a:lnTo>
                    <a:lnTo>
                      <a:pt x="1167" y="576"/>
                    </a:lnTo>
                    <a:lnTo>
                      <a:pt x="1167" y="577"/>
                    </a:lnTo>
                    <a:lnTo>
                      <a:pt x="1169" y="579"/>
                    </a:lnTo>
                    <a:lnTo>
                      <a:pt x="1172" y="580"/>
                    </a:lnTo>
                    <a:lnTo>
                      <a:pt x="1176" y="580"/>
                    </a:lnTo>
                    <a:lnTo>
                      <a:pt x="1181" y="580"/>
                    </a:lnTo>
                    <a:lnTo>
                      <a:pt x="1184" y="582"/>
                    </a:lnTo>
                    <a:lnTo>
                      <a:pt x="1188" y="583"/>
                    </a:lnTo>
                    <a:lnTo>
                      <a:pt x="1189" y="585"/>
                    </a:lnTo>
                    <a:lnTo>
                      <a:pt x="1188" y="586"/>
                    </a:lnTo>
                    <a:lnTo>
                      <a:pt x="1186" y="586"/>
                    </a:lnTo>
                    <a:lnTo>
                      <a:pt x="1185" y="587"/>
                    </a:lnTo>
                    <a:lnTo>
                      <a:pt x="1185" y="589"/>
                    </a:lnTo>
                    <a:lnTo>
                      <a:pt x="1184" y="593"/>
                    </a:lnTo>
                    <a:lnTo>
                      <a:pt x="1183" y="598"/>
                    </a:lnTo>
                    <a:lnTo>
                      <a:pt x="1184" y="604"/>
                    </a:lnTo>
                    <a:lnTo>
                      <a:pt x="1184" y="609"/>
                    </a:lnTo>
                    <a:lnTo>
                      <a:pt x="1184" y="611"/>
                    </a:lnTo>
                    <a:lnTo>
                      <a:pt x="1184" y="615"/>
                    </a:lnTo>
                    <a:lnTo>
                      <a:pt x="1186" y="617"/>
                    </a:lnTo>
                    <a:lnTo>
                      <a:pt x="1187" y="622"/>
                    </a:lnTo>
                    <a:lnTo>
                      <a:pt x="1189" y="625"/>
                    </a:lnTo>
                    <a:lnTo>
                      <a:pt x="1192" y="635"/>
                    </a:lnTo>
                    <a:lnTo>
                      <a:pt x="1194" y="641"/>
                    </a:lnTo>
                    <a:lnTo>
                      <a:pt x="1196" y="647"/>
                    </a:lnTo>
                    <a:lnTo>
                      <a:pt x="1195" y="651"/>
                    </a:lnTo>
                    <a:lnTo>
                      <a:pt x="1195" y="653"/>
                    </a:lnTo>
                    <a:lnTo>
                      <a:pt x="1197" y="655"/>
                    </a:lnTo>
                    <a:lnTo>
                      <a:pt x="1198" y="658"/>
                    </a:lnTo>
                    <a:lnTo>
                      <a:pt x="1199" y="660"/>
                    </a:lnTo>
                    <a:lnTo>
                      <a:pt x="1199" y="662"/>
                    </a:lnTo>
                    <a:lnTo>
                      <a:pt x="1198" y="663"/>
                    </a:lnTo>
                    <a:lnTo>
                      <a:pt x="1193" y="662"/>
                    </a:lnTo>
                    <a:lnTo>
                      <a:pt x="1189" y="664"/>
                    </a:lnTo>
                    <a:lnTo>
                      <a:pt x="1185" y="666"/>
                    </a:lnTo>
                    <a:lnTo>
                      <a:pt x="1185" y="667"/>
                    </a:lnTo>
                    <a:lnTo>
                      <a:pt x="1185" y="668"/>
                    </a:lnTo>
                    <a:lnTo>
                      <a:pt x="1185" y="669"/>
                    </a:lnTo>
                    <a:lnTo>
                      <a:pt x="1187" y="671"/>
                    </a:lnTo>
                    <a:lnTo>
                      <a:pt x="1191" y="672"/>
                    </a:lnTo>
                    <a:lnTo>
                      <a:pt x="1191" y="674"/>
                    </a:lnTo>
                    <a:lnTo>
                      <a:pt x="1187" y="675"/>
                    </a:lnTo>
                    <a:lnTo>
                      <a:pt x="1180" y="677"/>
                    </a:lnTo>
                    <a:lnTo>
                      <a:pt x="1179" y="680"/>
                    </a:lnTo>
                    <a:lnTo>
                      <a:pt x="1177" y="684"/>
                    </a:lnTo>
                    <a:lnTo>
                      <a:pt x="1177" y="686"/>
                    </a:lnTo>
                    <a:lnTo>
                      <a:pt x="1178" y="691"/>
                    </a:lnTo>
                    <a:lnTo>
                      <a:pt x="1179" y="696"/>
                    </a:lnTo>
                    <a:lnTo>
                      <a:pt x="1181" y="702"/>
                    </a:lnTo>
                    <a:lnTo>
                      <a:pt x="1181" y="704"/>
                    </a:lnTo>
                    <a:lnTo>
                      <a:pt x="1180" y="705"/>
                    </a:lnTo>
                    <a:lnTo>
                      <a:pt x="1179" y="706"/>
                    </a:lnTo>
                    <a:lnTo>
                      <a:pt x="1174" y="701"/>
                    </a:lnTo>
                    <a:lnTo>
                      <a:pt x="1169" y="696"/>
                    </a:lnTo>
                    <a:lnTo>
                      <a:pt x="1165" y="694"/>
                    </a:lnTo>
                    <a:lnTo>
                      <a:pt x="1158" y="694"/>
                    </a:lnTo>
                    <a:lnTo>
                      <a:pt x="1154" y="694"/>
                    </a:lnTo>
                    <a:lnTo>
                      <a:pt x="1152" y="692"/>
                    </a:lnTo>
                    <a:lnTo>
                      <a:pt x="1149" y="689"/>
                    </a:lnTo>
                    <a:lnTo>
                      <a:pt x="1147" y="687"/>
                    </a:lnTo>
                    <a:lnTo>
                      <a:pt x="1144" y="684"/>
                    </a:lnTo>
                    <a:lnTo>
                      <a:pt x="1142" y="679"/>
                    </a:lnTo>
                    <a:lnTo>
                      <a:pt x="1141" y="678"/>
                    </a:lnTo>
                    <a:lnTo>
                      <a:pt x="1139" y="679"/>
                    </a:lnTo>
                    <a:lnTo>
                      <a:pt x="1135" y="679"/>
                    </a:lnTo>
                    <a:lnTo>
                      <a:pt x="1133" y="678"/>
                    </a:lnTo>
                    <a:lnTo>
                      <a:pt x="1129" y="678"/>
                    </a:lnTo>
                    <a:lnTo>
                      <a:pt x="1124" y="676"/>
                    </a:lnTo>
                    <a:lnTo>
                      <a:pt x="1120" y="674"/>
                    </a:lnTo>
                    <a:lnTo>
                      <a:pt x="1115" y="674"/>
                    </a:lnTo>
                    <a:lnTo>
                      <a:pt x="1112" y="674"/>
                    </a:lnTo>
                    <a:lnTo>
                      <a:pt x="1102" y="674"/>
                    </a:lnTo>
                    <a:lnTo>
                      <a:pt x="1095" y="673"/>
                    </a:lnTo>
                    <a:lnTo>
                      <a:pt x="1088" y="672"/>
                    </a:lnTo>
                    <a:lnTo>
                      <a:pt x="1084" y="672"/>
                    </a:lnTo>
                    <a:lnTo>
                      <a:pt x="1083" y="672"/>
                    </a:lnTo>
                    <a:lnTo>
                      <a:pt x="1079" y="672"/>
                    </a:lnTo>
                    <a:lnTo>
                      <a:pt x="1075" y="672"/>
                    </a:lnTo>
                    <a:lnTo>
                      <a:pt x="1068" y="669"/>
                    </a:lnTo>
                    <a:lnTo>
                      <a:pt x="1066" y="669"/>
                    </a:lnTo>
                    <a:lnTo>
                      <a:pt x="1064" y="669"/>
                    </a:lnTo>
                    <a:lnTo>
                      <a:pt x="1054" y="671"/>
                    </a:lnTo>
                    <a:lnTo>
                      <a:pt x="1049" y="672"/>
                    </a:lnTo>
                    <a:lnTo>
                      <a:pt x="1039" y="671"/>
                    </a:lnTo>
                    <a:lnTo>
                      <a:pt x="1029" y="671"/>
                    </a:lnTo>
                    <a:lnTo>
                      <a:pt x="1026" y="671"/>
                    </a:lnTo>
                    <a:lnTo>
                      <a:pt x="1024" y="671"/>
                    </a:lnTo>
                    <a:lnTo>
                      <a:pt x="1020" y="676"/>
                    </a:lnTo>
                    <a:lnTo>
                      <a:pt x="1019" y="677"/>
                    </a:lnTo>
                    <a:lnTo>
                      <a:pt x="1009" y="675"/>
                    </a:lnTo>
                    <a:lnTo>
                      <a:pt x="998" y="672"/>
                    </a:lnTo>
                    <a:lnTo>
                      <a:pt x="990" y="669"/>
                    </a:lnTo>
                    <a:lnTo>
                      <a:pt x="983" y="665"/>
                    </a:lnTo>
                    <a:lnTo>
                      <a:pt x="974" y="659"/>
                    </a:lnTo>
                    <a:lnTo>
                      <a:pt x="968" y="656"/>
                    </a:lnTo>
                    <a:lnTo>
                      <a:pt x="968" y="658"/>
                    </a:lnTo>
                    <a:lnTo>
                      <a:pt x="966" y="658"/>
                    </a:lnTo>
                    <a:lnTo>
                      <a:pt x="964" y="659"/>
                    </a:lnTo>
                    <a:lnTo>
                      <a:pt x="959" y="658"/>
                    </a:lnTo>
                    <a:lnTo>
                      <a:pt x="957" y="661"/>
                    </a:lnTo>
                    <a:lnTo>
                      <a:pt x="951" y="663"/>
                    </a:lnTo>
                    <a:lnTo>
                      <a:pt x="948" y="665"/>
                    </a:lnTo>
                    <a:lnTo>
                      <a:pt x="946" y="668"/>
                    </a:lnTo>
                    <a:lnTo>
                      <a:pt x="942" y="682"/>
                    </a:lnTo>
                    <a:lnTo>
                      <a:pt x="941" y="687"/>
                    </a:lnTo>
                    <a:lnTo>
                      <a:pt x="943" y="696"/>
                    </a:lnTo>
                    <a:lnTo>
                      <a:pt x="940" y="695"/>
                    </a:lnTo>
                    <a:lnTo>
                      <a:pt x="937" y="693"/>
                    </a:lnTo>
                    <a:lnTo>
                      <a:pt x="936" y="691"/>
                    </a:lnTo>
                    <a:lnTo>
                      <a:pt x="933" y="690"/>
                    </a:lnTo>
                    <a:lnTo>
                      <a:pt x="921" y="689"/>
                    </a:lnTo>
                    <a:lnTo>
                      <a:pt x="919" y="687"/>
                    </a:lnTo>
                    <a:lnTo>
                      <a:pt x="917" y="685"/>
                    </a:lnTo>
                    <a:lnTo>
                      <a:pt x="914" y="684"/>
                    </a:lnTo>
                    <a:lnTo>
                      <a:pt x="910" y="683"/>
                    </a:lnTo>
                    <a:lnTo>
                      <a:pt x="901" y="679"/>
                    </a:lnTo>
                    <a:lnTo>
                      <a:pt x="897" y="679"/>
                    </a:lnTo>
                    <a:lnTo>
                      <a:pt x="885" y="676"/>
                    </a:lnTo>
                    <a:lnTo>
                      <a:pt x="883" y="676"/>
                    </a:lnTo>
                    <a:lnTo>
                      <a:pt x="882" y="676"/>
                    </a:lnTo>
                    <a:lnTo>
                      <a:pt x="877" y="678"/>
                    </a:lnTo>
                    <a:lnTo>
                      <a:pt x="874" y="679"/>
                    </a:lnTo>
                    <a:lnTo>
                      <a:pt x="871" y="678"/>
                    </a:lnTo>
                    <a:lnTo>
                      <a:pt x="865" y="680"/>
                    </a:lnTo>
                    <a:lnTo>
                      <a:pt x="862" y="684"/>
                    </a:lnTo>
                    <a:lnTo>
                      <a:pt x="859" y="687"/>
                    </a:lnTo>
                    <a:lnTo>
                      <a:pt x="857" y="690"/>
                    </a:lnTo>
                    <a:lnTo>
                      <a:pt x="856" y="693"/>
                    </a:lnTo>
                    <a:lnTo>
                      <a:pt x="854" y="695"/>
                    </a:lnTo>
                    <a:lnTo>
                      <a:pt x="852" y="699"/>
                    </a:lnTo>
                    <a:lnTo>
                      <a:pt x="852" y="701"/>
                    </a:lnTo>
                    <a:lnTo>
                      <a:pt x="854" y="703"/>
                    </a:lnTo>
                    <a:lnTo>
                      <a:pt x="851" y="705"/>
                    </a:lnTo>
                    <a:lnTo>
                      <a:pt x="848" y="706"/>
                    </a:lnTo>
                    <a:lnTo>
                      <a:pt x="846" y="707"/>
                    </a:lnTo>
                    <a:lnTo>
                      <a:pt x="844" y="710"/>
                    </a:lnTo>
                    <a:lnTo>
                      <a:pt x="842" y="713"/>
                    </a:lnTo>
                    <a:lnTo>
                      <a:pt x="841" y="713"/>
                    </a:lnTo>
                    <a:lnTo>
                      <a:pt x="840" y="713"/>
                    </a:lnTo>
                    <a:lnTo>
                      <a:pt x="838" y="711"/>
                    </a:lnTo>
                    <a:lnTo>
                      <a:pt x="835" y="711"/>
                    </a:lnTo>
                    <a:lnTo>
                      <a:pt x="832" y="714"/>
                    </a:lnTo>
                    <a:lnTo>
                      <a:pt x="829" y="718"/>
                    </a:lnTo>
                    <a:lnTo>
                      <a:pt x="824" y="724"/>
                    </a:lnTo>
                    <a:lnTo>
                      <a:pt x="819" y="727"/>
                    </a:lnTo>
                    <a:lnTo>
                      <a:pt x="813" y="729"/>
                    </a:lnTo>
                    <a:lnTo>
                      <a:pt x="809" y="730"/>
                    </a:lnTo>
                    <a:lnTo>
                      <a:pt x="806" y="732"/>
                    </a:lnTo>
                    <a:lnTo>
                      <a:pt x="800" y="737"/>
                    </a:lnTo>
                    <a:lnTo>
                      <a:pt x="799" y="739"/>
                    </a:lnTo>
                    <a:lnTo>
                      <a:pt x="794" y="740"/>
                    </a:lnTo>
                    <a:lnTo>
                      <a:pt x="791" y="742"/>
                    </a:lnTo>
                    <a:lnTo>
                      <a:pt x="788" y="745"/>
                    </a:lnTo>
                    <a:lnTo>
                      <a:pt x="787" y="749"/>
                    </a:lnTo>
                    <a:lnTo>
                      <a:pt x="785" y="752"/>
                    </a:lnTo>
                    <a:lnTo>
                      <a:pt x="780" y="756"/>
                    </a:lnTo>
                    <a:lnTo>
                      <a:pt x="776" y="760"/>
                    </a:lnTo>
                    <a:lnTo>
                      <a:pt x="774" y="764"/>
                    </a:lnTo>
                    <a:lnTo>
                      <a:pt x="771" y="767"/>
                    </a:lnTo>
                    <a:lnTo>
                      <a:pt x="770" y="770"/>
                    </a:lnTo>
                    <a:lnTo>
                      <a:pt x="770" y="773"/>
                    </a:lnTo>
                    <a:lnTo>
                      <a:pt x="771" y="775"/>
                    </a:lnTo>
                    <a:lnTo>
                      <a:pt x="772" y="777"/>
                    </a:lnTo>
                    <a:lnTo>
                      <a:pt x="771" y="779"/>
                    </a:lnTo>
                    <a:lnTo>
                      <a:pt x="768" y="780"/>
                    </a:lnTo>
                    <a:lnTo>
                      <a:pt x="765" y="779"/>
                    </a:lnTo>
                    <a:lnTo>
                      <a:pt x="761" y="778"/>
                    </a:lnTo>
                    <a:lnTo>
                      <a:pt x="756" y="775"/>
                    </a:lnTo>
                    <a:lnTo>
                      <a:pt x="755" y="773"/>
                    </a:lnTo>
                    <a:lnTo>
                      <a:pt x="752" y="771"/>
                    </a:lnTo>
                    <a:lnTo>
                      <a:pt x="753" y="768"/>
                    </a:lnTo>
                    <a:lnTo>
                      <a:pt x="754" y="764"/>
                    </a:lnTo>
                    <a:lnTo>
                      <a:pt x="755" y="760"/>
                    </a:lnTo>
                    <a:lnTo>
                      <a:pt x="753" y="759"/>
                    </a:lnTo>
                    <a:lnTo>
                      <a:pt x="751" y="757"/>
                    </a:lnTo>
                    <a:lnTo>
                      <a:pt x="750" y="756"/>
                    </a:lnTo>
                    <a:lnTo>
                      <a:pt x="748" y="753"/>
                    </a:lnTo>
                    <a:lnTo>
                      <a:pt x="746" y="753"/>
                    </a:lnTo>
                    <a:lnTo>
                      <a:pt x="744" y="754"/>
                    </a:lnTo>
                    <a:lnTo>
                      <a:pt x="741" y="753"/>
                    </a:lnTo>
                    <a:lnTo>
                      <a:pt x="734" y="754"/>
                    </a:lnTo>
                    <a:lnTo>
                      <a:pt x="729" y="754"/>
                    </a:lnTo>
                    <a:lnTo>
                      <a:pt x="723" y="754"/>
                    </a:lnTo>
                    <a:lnTo>
                      <a:pt x="717" y="755"/>
                    </a:lnTo>
                    <a:lnTo>
                      <a:pt x="709" y="755"/>
                    </a:lnTo>
                    <a:lnTo>
                      <a:pt x="707" y="754"/>
                    </a:lnTo>
                    <a:lnTo>
                      <a:pt x="705" y="753"/>
                    </a:lnTo>
                    <a:lnTo>
                      <a:pt x="704" y="749"/>
                    </a:lnTo>
                    <a:lnTo>
                      <a:pt x="703" y="746"/>
                    </a:lnTo>
                    <a:lnTo>
                      <a:pt x="702" y="739"/>
                    </a:lnTo>
                    <a:lnTo>
                      <a:pt x="701" y="734"/>
                    </a:lnTo>
                    <a:lnTo>
                      <a:pt x="699" y="727"/>
                    </a:lnTo>
                    <a:lnTo>
                      <a:pt x="699" y="720"/>
                    </a:lnTo>
                    <a:lnTo>
                      <a:pt x="698" y="715"/>
                    </a:lnTo>
                    <a:lnTo>
                      <a:pt x="692" y="715"/>
                    </a:lnTo>
                    <a:lnTo>
                      <a:pt x="687" y="715"/>
                    </a:lnTo>
                    <a:lnTo>
                      <a:pt x="681" y="715"/>
                    </a:lnTo>
                    <a:lnTo>
                      <a:pt x="681" y="711"/>
                    </a:lnTo>
                    <a:lnTo>
                      <a:pt x="681" y="706"/>
                    </a:lnTo>
                    <a:lnTo>
                      <a:pt x="681" y="700"/>
                    </a:lnTo>
                    <a:lnTo>
                      <a:pt x="682" y="693"/>
                    </a:lnTo>
                    <a:lnTo>
                      <a:pt x="683" y="687"/>
                    </a:lnTo>
                    <a:lnTo>
                      <a:pt x="683" y="679"/>
                    </a:lnTo>
                    <a:lnTo>
                      <a:pt x="684" y="674"/>
                    </a:lnTo>
                    <a:lnTo>
                      <a:pt x="684" y="668"/>
                    </a:lnTo>
                    <a:lnTo>
                      <a:pt x="681" y="670"/>
                    </a:lnTo>
                    <a:lnTo>
                      <a:pt x="677" y="672"/>
                    </a:lnTo>
                    <a:lnTo>
                      <a:pt x="674" y="674"/>
                    </a:lnTo>
                    <a:lnTo>
                      <a:pt x="671" y="669"/>
                    </a:lnTo>
                    <a:lnTo>
                      <a:pt x="669" y="665"/>
                    </a:lnTo>
                    <a:lnTo>
                      <a:pt x="665" y="658"/>
                    </a:lnTo>
                    <a:lnTo>
                      <a:pt x="663" y="653"/>
                    </a:lnTo>
                    <a:lnTo>
                      <a:pt x="658" y="650"/>
                    </a:lnTo>
                    <a:lnTo>
                      <a:pt x="655" y="648"/>
                    </a:lnTo>
                    <a:lnTo>
                      <a:pt x="651" y="644"/>
                    </a:lnTo>
                    <a:lnTo>
                      <a:pt x="648" y="640"/>
                    </a:lnTo>
                    <a:lnTo>
                      <a:pt x="645" y="636"/>
                    </a:lnTo>
                    <a:lnTo>
                      <a:pt x="642" y="633"/>
                    </a:lnTo>
                    <a:lnTo>
                      <a:pt x="639" y="634"/>
                    </a:lnTo>
                    <a:lnTo>
                      <a:pt x="635" y="636"/>
                    </a:lnTo>
                    <a:lnTo>
                      <a:pt x="631" y="638"/>
                    </a:lnTo>
                    <a:lnTo>
                      <a:pt x="628" y="640"/>
                    </a:lnTo>
                    <a:lnTo>
                      <a:pt x="626" y="641"/>
                    </a:lnTo>
                    <a:lnTo>
                      <a:pt x="621" y="641"/>
                    </a:lnTo>
                    <a:lnTo>
                      <a:pt x="618" y="641"/>
                    </a:lnTo>
                    <a:lnTo>
                      <a:pt x="611" y="640"/>
                    </a:lnTo>
                    <a:lnTo>
                      <a:pt x="605" y="639"/>
                    </a:lnTo>
                    <a:lnTo>
                      <a:pt x="599" y="639"/>
                    </a:lnTo>
                    <a:lnTo>
                      <a:pt x="591" y="638"/>
                    </a:lnTo>
                    <a:lnTo>
                      <a:pt x="582" y="637"/>
                    </a:lnTo>
                    <a:lnTo>
                      <a:pt x="577" y="638"/>
                    </a:lnTo>
                    <a:lnTo>
                      <a:pt x="570" y="640"/>
                    </a:lnTo>
                    <a:lnTo>
                      <a:pt x="562" y="641"/>
                    </a:lnTo>
                    <a:lnTo>
                      <a:pt x="556" y="642"/>
                    </a:lnTo>
                    <a:lnTo>
                      <a:pt x="548" y="643"/>
                    </a:lnTo>
                    <a:lnTo>
                      <a:pt x="543" y="644"/>
                    </a:lnTo>
                    <a:lnTo>
                      <a:pt x="540" y="644"/>
                    </a:lnTo>
                    <a:lnTo>
                      <a:pt x="536" y="640"/>
                    </a:lnTo>
                    <a:lnTo>
                      <a:pt x="530" y="633"/>
                    </a:lnTo>
                    <a:lnTo>
                      <a:pt x="527" y="629"/>
                    </a:lnTo>
                    <a:lnTo>
                      <a:pt x="524" y="625"/>
                    </a:lnTo>
                    <a:lnTo>
                      <a:pt x="519" y="620"/>
                    </a:lnTo>
                    <a:lnTo>
                      <a:pt x="515" y="615"/>
                    </a:lnTo>
                    <a:lnTo>
                      <a:pt x="511" y="611"/>
                    </a:lnTo>
                    <a:lnTo>
                      <a:pt x="508" y="607"/>
                    </a:lnTo>
                    <a:lnTo>
                      <a:pt x="507" y="602"/>
                    </a:lnTo>
                    <a:lnTo>
                      <a:pt x="505" y="600"/>
                    </a:lnTo>
                    <a:lnTo>
                      <a:pt x="501" y="597"/>
                    </a:lnTo>
                    <a:lnTo>
                      <a:pt x="496" y="594"/>
                    </a:lnTo>
                    <a:lnTo>
                      <a:pt x="491" y="591"/>
                    </a:lnTo>
                    <a:lnTo>
                      <a:pt x="486" y="588"/>
                    </a:lnTo>
                    <a:lnTo>
                      <a:pt x="481" y="584"/>
                    </a:lnTo>
                    <a:lnTo>
                      <a:pt x="477" y="581"/>
                    </a:lnTo>
                    <a:lnTo>
                      <a:pt x="472" y="578"/>
                    </a:lnTo>
                    <a:lnTo>
                      <a:pt x="467" y="575"/>
                    </a:lnTo>
                    <a:lnTo>
                      <a:pt x="462" y="571"/>
                    </a:lnTo>
                    <a:lnTo>
                      <a:pt x="457" y="568"/>
                    </a:lnTo>
                    <a:lnTo>
                      <a:pt x="452" y="565"/>
                    </a:lnTo>
                    <a:lnTo>
                      <a:pt x="448" y="562"/>
                    </a:lnTo>
                    <a:lnTo>
                      <a:pt x="443" y="558"/>
                    </a:lnTo>
                    <a:lnTo>
                      <a:pt x="438" y="555"/>
                    </a:lnTo>
                    <a:lnTo>
                      <a:pt x="433" y="552"/>
                    </a:lnTo>
                    <a:lnTo>
                      <a:pt x="428" y="549"/>
                    </a:lnTo>
                    <a:lnTo>
                      <a:pt x="423" y="545"/>
                    </a:lnTo>
                    <a:lnTo>
                      <a:pt x="419" y="543"/>
                    </a:lnTo>
                    <a:lnTo>
                      <a:pt x="416" y="544"/>
                    </a:lnTo>
                    <a:lnTo>
                      <a:pt x="410" y="545"/>
                    </a:lnTo>
                    <a:lnTo>
                      <a:pt x="404" y="547"/>
                    </a:lnTo>
                    <a:lnTo>
                      <a:pt x="399" y="549"/>
                    </a:lnTo>
                    <a:lnTo>
                      <a:pt x="388" y="552"/>
                    </a:lnTo>
                    <a:lnTo>
                      <a:pt x="382" y="554"/>
                    </a:lnTo>
                    <a:lnTo>
                      <a:pt x="376" y="555"/>
                    </a:lnTo>
                    <a:lnTo>
                      <a:pt x="371" y="557"/>
                    </a:lnTo>
                    <a:lnTo>
                      <a:pt x="364" y="560"/>
                    </a:lnTo>
                    <a:lnTo>
                      <a:pt x="358" y="562"/>
                    </a:lnTo>
                    <a:lnTo>
                      <a:pt x="350" y="564"/>
                    </a:lnTo>
                    <a:lnTo>
                      <a:pt x="344" y="566"/>
                    </a:lnTo>
                    <a:lnTo>
                      <a:pt x="339" y="568"/>
                    </a:lnTo>
                    <a:lnTo>
                      <a:pt x="333" y="569"/>
                    </a:lnTo>
                    <a:lnTo>
                      <a:pt x="329" y="571"/>
                    </a:lnTo>
                    <a:lnTo>
                      <a:pt x="329" y="582"/>
                    </a:lnTo>
                    <a:lnTo>
                      <a:pt x="329" y="593"/>
                    </a:lnTo>
                    <a:lnTo>
                      <a:pt x="329" y="605"/>
                    </a:lnTo>
                    <a:lnTo>
                      <a:pt x="329" y="616"/>
                    </a:lnTo>
                    <a:lnTo>
                      <a:pt x="329" y="627"/>
                    </a:lnTo>
                    <a:lnTo>
                      <a:pt x="329" y="638"/>
                    </a:lnTo>
                    <a:lnTo>
                      <a:pt x="329" y="649"/>
                    </a:lnTo>
                    <a:lnTo>
                      <a:pt x="329" y="660"/>
                    </a:lnTo>
                    <a:lnTo>
                      <a:pt x="329" y="671"/>
                    </a:lnTo>
                    <a:lnTo>
                      <a:pt x="329" y="682"/>
                    </a:lnTo>
                    <a:lnTo>
                      <a:pt x="329" y="693"/>
                    </a:lnTo>
                    <a:lnTo>
                      <a:pt x="329" y="704"/>
                    </a:lnTo>
                    <a:lnTo>
                      <a:pt x="329" y="715"/>
                    </a:lnTo>
                    <a:lnTo>
                      <a:pt x="329" y="725"/>
                    </a:lnTo>
                    <a:lnTo>
                      <a:pt x="329" y="736"/>
                    </a:lnTo>
                    <a:lnTo>
                      <a:pt x="329" y="747"/>
                    </a:lnTo>
                    <a:lnTo>
                      <a:pt x="327" y="747"/>
                    </a:lnTo>
                    <a:lnTo>
                      <a:pt x="324" y="747"/>
                    </a:lnTo>
                    <a:lnTo>
                      <a:pt x="318" y="749"/>
                    </a:lnTo>
                    <a:lnTo>
                      <a:pt x="314" y="750"/>
                    </a:lnTo>
                    <a:lnTo>
                      <a:pt x="312" y="749"/>
                    </a:lnTo>
                    <a:lnTo>
                      <a:pt x="310" y="748"/>
                    </a:lnTo>
                    <a:lnTo>
                      <a:pt x="308" y="746"/>
                    </a:lnTo>
                    <a:lnTo>
                      <a:pt x="306" y="743"/>
                    </a:lnTo>
                    <a:lnTo>
                      <a:pt x="303" y="740"/>
                    </a:lnTo>
                    <a:lnTo>
                      <a:pt x="300" y="736"/>
                    </a:lnTo>
                    <a:lnTo>
                      <a:pt x="298" y="732"/>
                    </a:lnTo>
                    <a:lnTo>
                      <a:pt x="293" y="724"/>
                    </a:lnTo>
                    <a:lnTo>
                      <a:pt x="292" y="722"/>
                    </a:lnTo>
                    <a:lnTo>
                      <a:pt x="291" y="719"/>
                    </a:lnTo>
                    <a:lnTo>
                      <a:pt x="290" y="717"/>
                    </a:lnTo>
                    <a:lnTo>
                      <a:pt x="283" y="711"/>
                    </a:lnTo>
                    <a:lnTo>
                      <a:pt x="276" y="707"/>
                    </a:lnTo>
                    <a:lnTo>
                      <a:pt x="269" y="702"/>
                    </a:lnTo>
                    <a:lnTo>
                      <a:pt x="267" y="701"/>
                    </a:lnTo>
                    <a:lnTo>
                      <a:pt x="264" y="699"/>
                    </a:lnTo>
                    <a:lnTo>
                      <a:pt x="260" y="699"/>
                    </a:lnTo>
                    <a:lnTo>
                      <a:pt x="257" y="700"/>
                    </a:lnTo>
                    <a:lnTo>
                      <a:pt x="249" y="701"/>
                    </a:lnTo>
                    <a:lnTo>
                      <a:pt x="242" y="703"/>
                    </a:lnTo>
                    <a:lnTo>
                      <a:pt x="233" y="705"/>
                    </a:lnTo>
                    <a:lnTo>
                      <a:pt x="226" y="708"/>
                    </a:lnTo>
                    <a:lnTo>
                      <a:pt x="225" y="709"/>
                    </a:lnTo>
                    <a:lnTo>
                      <a:pt x="220" y="712"/>
                    </a:lnTo>
                    <a:lnTo>
                      <a:pt x="214" y="718"/>
                    </a:lnTo>
                    <a:lnTo>
                      <a:pt x="207" y="725"/>
                    </a:lnTo>
                    <a:lnTo>
                      <a:pt x="206" y="721"/>
                    </a:lnTo>
                    <a:lnTo>
                      <a:pt x="206" y="713"/>
                    </a:lnTo>
                    <a:lnTo>
                      <a:pt x="206" y="710"/>
                    </a:lnTo>
                    <a:lnTo>
                      <a:pt x="208" y="704"/>
                    </a:lnTo>
                    <a:lnTo>
                      <a:pt x="210" y="700"/>
                    </a:lnTo>
                    <a:lnTo>
                      <a:pt x="211" y="695"/>
                    </a:lnTo>
                    <a:lnTo>
                      <a:pt x="212" y="689"/>
                    </a:lnTo>
                    <a:lnTo>
                      <a:pt x="210" y="679"/>
                    </a:lnTo>
                    <a:lnTo>
                      <a:pt x="209" y="677"/>
                    </a:lnTo>
                    <a:lnTo>
                      <a:pt x="207" y="676"/>
                    </a:lnTo>
                    <a:lnTo>
                      <a:pt x="205" y="676"/>
                    </a:lnTo>
                    <a:lnTo>
                      <a:pt x="201" y="677"/>
                    </a:lnTo>
                    <a:lnTo>
                      <a:pt x="199" y="677"/>
                    </a:lnTo>
                    <a:lnTo>
                      <a:pt x="196" y="674"/>
                    </a:lnTo>
                    <a:lnTo>
                      <a:pt x="192" y="673"/>
                    </a:lnTo>
                    <a:lnTo>
                      <a:pt x="190" y="674"/>
                    </a:lnTo>
                    <a:lnTo>
                      <a:pt x="188" y="675"/>
                    </a:lnTo>
                    <a:lnTo>
                      <a:pt x="186" y="674"/>
                    </a:lnTo>
                    <a:lnTo>
                      <a:pt x="184" y="672"/>
                    </a:lnTo>
                    <a:lnTo>
                      <a:pt x="183" y="670"/>
                    </a:lnTo>
                    <a:lnTo>
                      <a:pt x="182" y="668"/>
                    </a:lnTo>
                    <a:lnTo>
                      <a:pt x="179" y="663"/>
                    </a:lnTo>
                    <a:lnTo>
                      <a:pt x="176" y="660"/>
                    </a:lnTo>
                    <a:lnTo>
                      <a:pt x="172" y="660"/>
                    </a:lnTo>
                    <a:lnTo>
                      <a:pt x="167" y="660"/>
                    </a:lnTo>
                    <a:lnTo>
                      <a:pt x="165" y="659"/>
                    </a:lnTo>
                    <a:lnTo>
                      <a:pt x="165" y="657"/>
                    </a:lnTo>
                    <a:lnTo>
                      <a:pt x="165" y="651"/>
                    </a:lnTo>
                    <a:lnTo>
                      <a:pt x="165" y="648"/>
                    </a:lnTo>
                    <a:lnTo>
                      <a:pt x="165" y="645"/>
                    </a:lnTo>
                    <a:lnTo>
                      <a:pt x="164" y="642"/>
                    </a:lnTo>
                    <a:lnTo>
                      <a:pt x="163" y="640"/>
                    </a:lnTo>
                    <a:lnTo>
                      <a:pt x="159" y="637"/>
                    </a:lnTo>
                    <a:lnTo>
                      <a:pt x="157" y="632"/>
                    </a:lnTo>
                    <a:lnTo>
                      <a:pt x="152" y="622"/>
                    </a:lnTo>
                    <a:lnTo>
                      <a:pt x="148" y="610"/>
                    </a:lnTo>
                    <a:lnTo>
                      <a:pt x="147" y="608"/>
                    </a:lnTo>
                    <a:lnTo>
                      <a:pt x="143" y="607"/>
                    </a:lnTo>
                    <a:lnTo>
                      <a:pt x="136" y="605"/>
                    </a:lnTo>
                    <a:lnTo>
                      <a:pt x="131" y="604"/>
                    </a:lnTo>
                    <a:lnTo>
                      <a:pt x="129" y="602"/>
                    </a:lnTo>
                    <a:lnTo>
                      <a:pt x="128" y="600"/>
                    </a:lnTo>
                    <a:lnTo>
                      <a:pt x="128" y="597"/>
                    </a:lnTo>
                    <a:lnTo>
                      <a:pt x="129" y="594"/>
                    </a:lnTo>
                    <a:lnTo>
                      <a:pt x="130" y="591"/>
                    </a:lnTo>
                    <a:lnTo>
                      <a:pt x="134" y="589"/>
                    </a:lnTo>
                    <a:lnTo>
                      <a:pt x="142" y="589"/>
                    </a:lnTo>
                    <a:lnTo>
                      <a:pt x="149" y="589"/>
                    </a:lnTo>
                    <a:lnTo>
                      <a:pt x="156" y="594"/>
                    </a:lnTo>
                    <a:lnTo>
                      <a:pt x="158" y="595"/>
                    </a:lnTo>
                    <a:lnTo>
                      <a:pt x="161" y="595"/>
                    </a:lnTo>
                    <a:lnTo>
                      <a:pt x="165" y="594"/>
                    </a:lnTo>
                    <a:lnTo>
                      <a:pt x="168" y="593"/>
                    </a:lnTo>
                    <a:lnTo>
                      <a:pt x="173" y="594"/>
                    </a:lnTo>
                    <a:lnTo>
                      <a:pt x="172" y="591"/>
                    </a:lnTo>
                    <a:lnTo>
                      <a:pt x="169" y="590"/>
                    </a:lnTo>
                    <a:lnTo>
                      <a:pt x="167" y="590"/>
                    </a:lnTo>
                    <a:lnTo>
                      <a:pt x="165" y="589"/>
                    </a:lnTo>
                    <a:lnTo>
                      <a:pt x="162" y="585"/>
                    </a:lnTo>
                    <a:lnTo>
                      <a:pt x="156" y="580"/>
                    </a:lnTo>
                    <a:lnTo>
                      <a:pt x="155" y="578"/>
                    </a:lnTo>
                    <a:lnTo>
                      <a:pt x="155" y="574"/>
                    </a:lnTo>
                    <a:lnTo>
                      <a:pt x="156" y="571"/>
                    </a:lnTo>
                    <a:lnTo>
                      <a:pt x="160" y="568"/>
                    </a:lnTo>
                    <a:lnTo>
                      <a:pt x="163" y="564"/>
                    </a:lnTo>
                    <a:lnTo>
                      <a:pt x="165" y="559"/>
                    </a:lnTo>
                    <a:lnTo>
                      <a:pt x="166" y="557"/>
                    </a:lnTo>
                    <a:lnTo>
                      <a:pt x="169" y="553"/>
                    </a:lnTo>
                    <a:lnTo>
                      <a:pt x="173" y="553"/>
                    </a:lnTo>
                    <a:lnTo>
                      <a:pt x="180" y="551"/>
                    </a:lnTo>
                    <a:lnTo>
                      <a:pt x="191" y="551"/>
                    </a:lnTo>
                    <a:lnTo>
                      <a:pt x="204" y="550"/>
                    </a:lnTo>
                    <a:lnTo>
                      <a:pt x="208" y="551"/>
                    </a:lnTo>
                    <a:lnTo>
                      <a:pt x="217" y="553"/>
                    </a:lnTo>
                    <a:lnTo>
                      <a:pt x="221" y="555"/>
                    </a:lnTo>
                    <a:lnTo>
                      <a:pt x="227" y="555"/>
                    </a:lnTo>
                    <a:lnTo>
                      <a:pt x="232" y="554"/>
                    </a:lnTo>
                    <a:lnTo>
                      <a:pt x="228" y="550"/>
                    </a:lnTo>
                    <a:lnTo>
                      <a:pt x="219" y="546"/>
                    </a:lnTo>
                    <a:lnTo>
                      <a:pt x="217" y="542"/>
                    </a:lnTo>
                    <a:lnTo>
                      <a:pt x="221" y="532"/>
                    </a:lnTo>
                    <a:lnTo>
                      <a:pt x="226" y="522"/>
                    </a:lnTo>
                    <a:lnTo>
                      <a:pt x="229" y="511"/>
                    </a:lnTo>
                    <a:lnTo>
                      <a:pt x="228" y="500"/>
                    </a:lnTo>
                    <a:lnTo>
                      <a:pt x="227" y="497"/>
                    </a:lnTo>
                    <a:lnTo>
                      <a:pt x="227" y="493"/>
                    </a:lnTo>
                    <a:lnTo>
                      <a:pt x="229" y="490"/>
                    </a:lnTo>
                    <a:lnTo>
                      <a:pt x="231" y="487"/>
                    </a:lnTo>
                    <a:lnTo>
                      <a:pt x="229" y="483"/>
                    </a:lnTo>
                    <a:lnTo>
                      <a:pt x="227" y="477"/>
                    </a:lnTo>
                    <a:lnTo>
                      <a:pt x="226" y="475"/>
                    </a:lnTo>
                    <a:lnTo>
                      <a:pt x="222" y="472"/>
                    </a:lnTo>
                    <a:lnTo>
                      <a:pt x="213" y="472"/>
                    </a:lnTo>
                    <a:lnTo>
                      <a:pt x="206" y="470"/>
                    </a:lnTo>
                    <a:lnTo>
                      <a:pt x="204" y="472"/>
                    </a:lnTo>
                    <a:lnTo>
                      <a:pt x="203" y="474"/>
                    </a:lnTo>
                    <a:lnTo>
                      <a:pt x="201" y="475"/>
                    </a:lnTo>
                    <a:lnTo>
                      <a:pt x="196" y="478"/>
                    </a:lnTo>
                    <a:lnTo>
                      <a:pt x="194" y="479"/>
                    </a:lnTo>
                    <a:lnTo>
                      <a:pt x="192" y="478"/>
                    </a:lnTo>
                    <a:lnTo>
                      <a:pt x="190" y="475"/>
                    </a:lnTo>
                    <a:lnTo>
                      <a:pt x="188" y="475"/>
                    </a:lnTo>
                    <a:lnTo>
                      <a:pt x="180" y="473"/>
                    </a:lnTo>
                    <a:lnTo>
                      <a:pt x="177" y="469"/>
                    </a:lnTo>
                    <a:lnTo>
                      <a:pt x="176" y="468"/>
                    </a:lnTo>
                    <a:lnTo>
                      <a:pt x="165" y="465"/>
                    </a:lnTo>
                    <a:lnTo>
                      <a:pt x="161" y="464"/>
                    </a:lnTo>
                    <a:lnTo>
                      <a:pt x="152" y="468"/>
                    </a:lnTo>
                    <a:lnTo>
                      <a:pt x="145" y="472"/>
                    </a:lnTo>
                    <a:lnTo>
                      <a:pt x="143" y="473"/>
                    </a:lnTo>
                    <a:lnTo>
                      <a:pt x="140" y="476"/>
                    </a:lnTo>
                    <a:lnTo>
                      <a:pt x="138" y="476"/>
                    </a:lnTo>
                    <a:lnTo>
                      <a:pt x="136" y="476"/>
                    </a:lnTo>
                    <a:lnTo>
                      <a:pt x="134" y="476"/>
                    </a:lnTo>
                    <a:lnTo>
                      <a:pt x="130" y="480"/>
                    </a:lnTo>
                    <a:lnTo>
                      <a:pt x="123" y="485"/>
                    </a:lnTo>
                    <a:lnTo>
                      <a:pt x="119" y="488"/>
                    </a:lnTo>
                    <a:lnTo>
                      <a:pt x="115" y="490"/>
                    </a:lnTo>
                    <a:lnTo>
                      <a:pt x="111" y="492"/>
                    </a:lnTo>
                    <a:lnTo>
                      <a:pt x="106" y="492"/>
                    </a:lnTo>
                    <a:lnTo>
                      <a:pt x="105" y="493"/>
                    </a:lnTo>
                    <a:lnTo>
                      <a:pt x="100" y="493"/>
                    </a:lnTo>
                    <a:lnTo>
                      <a:pt x="96" y="494"/>
                    </a:lnTo>
                    <a:lnTo>
                      <a:pt x="96" y="496"/>
                    </a:lnTo>
                    <a:lnTo>
                      <a:pt x="97" y="500"/>
                    </a:lnTo>
                    <a:lnTo>
                      <a:pt x="94" y="499"/>
                    </a:lnTo>
                    <a:lnTo>
                      <a:pt x="91" y="501"/>
                    </a:lnTo>
                    <a:lnTo>
                      <a:pt x="92" y="504"/>
                    </a:lnTo>
                    <a:lnTo>
                      <a:pt x="91" y="503"/>
                    </a:lnTo>
                    <a:lnTo>
                      <a:pt x="83" y="498"/>
                    </a:lnTo>
                    <a:lnTo>
                      <a:pt x="76" y="495"/>
                    </a:lnTo>
                    <a:lnTo>
                      <a:pt x="71" y="492"/>
                    </a:lnTo>
                    <a:lnTo>
                      <a:pt x="70" y="491"/>
                    </a:lnTo>
                    <a:lnTo>
                      <a:pt x="68" y="490"/>
                    </a:lnTo>
                    <a:lnTo>
                      <a:pt x="67" y="488"/>
                    </a:lnTo>
                    <a:lnTo>
                      <a:pt x="67" y="485"/>
                    </a:lnTo>
                    <a:lnTo>
                      <a:pt x="67" y="483"/>
                    </a:lnTo>
                    <a:lnTo>
                      <a:pt x="69" y="482"/>
                    </a:lnTo>
                    <a:lnTo>
                      <a:pt x="70" y="482"/>
                    </a:lnTo>
                    <a:lnTo>
                      <a:pt x="72" y="482"/>
                    </a:lnTo>
                    <a:lnTo>
                      <a:pt x="73" y="483"/>
                    </a:lnTo>
                    <a:lnTo>
                      <a:pt x="76" y="485"/>
                    </a:lnTo>
                    <a:lnTo>
                      <a:pt x="80" y="485"/>
                    </a:lnTo>
                    <a:lnTo>
                      <a:pt x="82" y="484"/>
                    </a:lnTo>
                    <a:lnTo>
                      <a:pt x="83" y="481"/>
                    </a:lnTo>
                    <a:lnTo>
                      <a:pt x="78" y="472"/>
                    </a:lnTo>
                    <a:lnTo>
                      <a:pt x="74" y="465"/>
                    </a:lnTo>
                    <a:lnTo>
                      <a:pt x="70" y="456"/>
                    </a:lnTo>
                    <a:lnTo>
                      <a:pt x="69" y="453"/>
                    </a:lnTo>
                    <a:lnTo>
                      <a:pt x="64" y="446"/>
                    </a:lnTo>
                    <a:lnTo>
                      <a:pt x="59" y="439"/>
                    </a:lnTo>
                    <a:lnTo>
                      <a:pt x="55" y="433"/>
                    </a:lnTo>
                    <a:lnTo>
                      <a:pt x="53" y="431"/>
                    </a:lnTo>
                    <a:lnTo>
                      <a:pt x="47" y="431"/>
                    </a:lnTo>
                    <a:lnTo>
                      <a:pt x="35" y="429"/>
                    </a:lnTo>
                    <a:lnTo>
                      <a:pt x="31" y="428"/>
                    </a:lnTo>
                    <a:lnTo>
                      <a:pt x="28" y="430"/>
                    </a:lnTo>
                    <a:lnTo>
                      <a:pt x="24" y="432"/>
                    </a:lnTo>
                    <a:lnTo>
                      <a:pt x="21" y="429"/>
                    </a:lnTo>
                    <a:lnTo>
                      <a:pt x="19" y="424"/>
                    </a:lnTo>
                    <a:lnTo>
                      <a:pt x="17" y="421"/>
                    </a:lnTo>
                    <a:lnTo>
                      <a:pt x="18" y="417"/>
                    </a:lnTo>
                    <a:lnTo>
                      <a:pt x="18" y="411"/>
                    </a:lnTo>
                    <a:lnTo>
                      <a:pt x="16" y="406"/>
                    </a:lnTo>
                    <a:lnTo>
                      <a:pt x="14" y="403"/>
                    </a:lnTo>
                    <a:lnTo>
                      <a:pt x="9" y="401"/>
                    </a:lnTo>
                    <a:lnTo>
                      <a:pt x="2" y="396"/>
                    </a:lnTo>
                    <a:lnTo>
                      <a:pt x="0" y="388"/>
                    </a:lnTo>
                    <a:lnTo>
                      <a:pt x="4" y="376"/>
                    </a:lnTo>
                    <a:lnTo>
                      <a:pt x="9" y="367"/>
                    </a:lnTo>
                    <a:lnTo>
                      <a:pt x="13" y="363"/>
                    </a:lnTo>
                    <a:lnTo>
                      <a:pt x="15" y="360"/>
                    </a:lnTo>
                    <a:lnTo>
                      <a:pt x="15" y="357"/>
                    </a:lnTo>
                    <a:lnTo>
                      <a:pt x="15" y="355"/>
                    </a:lnTo>
                    <a:lnTo>
                      <a:pt x="12" y="352"/>
                    </a:lnTo>
                    <a:lnTo>
                      <a:pt x="9" y="349"/>
                    </a:lnTo>
                    <a:lnTo>
                      <a:pt x="7" y="346"/>
                    </a:lnTo>
                    <a:lnTo>
                      <a:pt x="8" y="338"/>
                    </a:lnTo>
                    <a:lnTo>
                      <a:pt x="10" y="328"/>
                    </a:lnTo>
                    <a:lnTo>
                      <a:pt x="14" y="319"/>
                    </a:lnTo>
                    <a:lnTo>
                      <a:pt x="19" y="315"/>
                    </a:lnTo>
                    <a:lnTo>
                      <a:pt x="23" y="311"/>
                    </a:lnTo>
                    <a:lnTo>
                      <a:pt x="24" y="308"/>
                    </a:lnTo>
                    <a:lnTo>
                      <a:pt x="24" y="304"/>
                    </a:lnTo>
                    <a:lnTo>
                      <a:pt x="24" y="300"/>
                    </a:lnTo>
                    <a:lnTo>
                      <a:pt x="25" y="296"/>
                    </a:lnTo>
                    <a:lnTo>
                      <a:pt x="27" y="294"/>
                    </a:lnTo>
                    <a:lnTo>
                      <a:pt x="29" y="292"/>
                    </a:lnTo>
                    <a:lnTo>
                      <a:pt x="32" y="289"/>
                    </a:lnTo>
                    <a:lnTo>
                      <a:pt x="35" y="289"/>
                    </a:lnTo>
                    <a:lnTo>
                      <a:pt x="39" y="291"/>
                    </a:lnTo>
                    <a:lnTo>
                      <a:pt x="44" y="296"/>
                    </a:lnTo>
                    <a:lnTo>
                      <a:pt x="51" y="306"/>
                    </a:lnTo>
                    <a:lnTo>
                      <a:pt x="55" y="313"/>
                    </a:lnTo>
                    <a:lnTo>
                      <a:pt x="57" y="315"/>
                    </a:lnTo>
                    <a:lnTo>
                      <a:pt x="61" y="319"/>
                    </a:lnTo>
                    <a:lnTo>
                      <a:pt x="64" y="321"/>
                    </a:lnTo>
                    <a:lnTo>
                      <a:pt x="70" y="318"/>
                    </a:lnTo>
                    <a:lnTo>
                      <a:pt x="76" y="315"/>
                    </a:lnTo>
                    <a:lnTo>
                      <a:pt x="78" y="313"/>
                    </a:lnTo>
                    <a:lnTo>
                      <a:pt x="79" y="311"/>
                    </a:lnTo>
                    <a:lnTo>
                      <a:pt x="78" y="306"/>
                    </a:lnTo>
                    <a:lnTo>
                      <a:pt x="77" y="303"/>
                    </a:lnTo>
                    <a:lnTo>
                      <a:pt x="75" y="299"/>
                    </a:lnTo>
                    <a:lnTo>
                      <a:pt x="74" y="292"/>
                    </a:lnTo>
                    <a:lnTo>
                      <a:pt x="72" y="281"/>
                    </a:lnTo>
                    <a:lnTo>
                      <a:pt x="71" y="278"/>
                    </a:lnTo>
                    <a:lnTo>
                      <a:pt x="72" y="277"/>
                    </a:lnTo>
                    <a:lnTo>
                      <a:pt x="75" y="278"/>
                    </a:lnTo>
                    <a:lnTo>
                      <a:pt x="77" y="278"/>
                    </a:lnTo>
                    <a:lnTo>
                      <a:pt x="81" y="276"/>
                    </a:lnTo>
                    <a:lnTo>
                      <a:pt x="86" y="272"/>
                    </a:lnTo>
                    <a:lnTo>
                      <a:pt x="96" y="265"/>
                    </a:lnTo>
                    <a:lnTo>
                      <a:pt x="97" y="260"/>
                    </a:lnTo>
                    <a:lnTo>
                      <a:pt x="99" y="255"/>
                    </a:lnTo>
                    <a:lnTo>
                      <a:pt x="102" y="252"/>
                    </a:lnTo>
                    <a:lnTo>
                      <a:pt x="108" y="251"/>
                    </a:lnTo>
                    <a:lnTo>
                      <a:pt x="113" y="249"/>
                    </a:lnTo>
                    <a:lnTo>
                      <a:pt x="117" y="245"/>
                    </a:lnTo>
                    <a:lnTo>
                      <a:pt x="123" y="242"/>
                    </a:lnTo>
                    <a:lnTo>
                      <a:pt x="128" y="240"/>
                    </a:lnTo>
                    <a:lnTo>
                      <a:pt x="130" y="238"/>
                    </a:lnTo>
                    <a:lnTo>
                      <a:pt x="132" y="236"/>
                    </a:lnTo>
                    <a:lnTo>
                      <a:pt x="137" y="228"/>
                    </a:lnTo>
                    <a:lnTo>
                      <a:pt x="142" y="223"/>
                    </a:lnTo>
                    <a:lnTo>
                      <a:pt x="146" y="219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55" y="218"/>
                    </a:lnTo>
                    <a:lnTo>
                      <a:pt x="160" y="220"/>
                    </a:lnTo>
                    <a:lnTo>
                      <a:pt x="164" y="223"/>
                    </a:lnTo>
                    <a:lnTo>
                      <a:pt x="165" y="226"/>
                    </a:lnTo>
                    <a:lnTo>
                      <a:pt x="165" y="229"/>
                    </a:lnTo>
                    <a:lnTo>
                      <a:pt x="166" y="230"/>
                    </a:lnTo>
                    <a:lnTo>
                      <a:pt x="168" y="230"/>
                    </a:lnTo>
                    <a:lnTo>
                      <a:pt x="171" y="229"/>
                    </a:lnTo>
                    <a:lnTo>
                      <a:pt x="176" y="229"/>
                    </a:lnTo>
                    <a:lnTo>
                      <a:pt x="182" y="225"/>
                    </a:lnTo>
                    <a:lnTo>
                      <a:pt x="190" y="219"/>
                    </a:lnTo>
                    <a:lnTo>
                      <a:pt x="197" y="217"/>
                    </a:lnTo>
                    <a:lnTo>
                      <a:pt x="201" y="218"/>
                    </a:lnTo>
                    <a:lnTo>
                      <a:pt x="204" y="223"/>
                    </a:lnTo>
                    <a:lnTo>
                      <a:pt x="207" y="228"/>
                    </a:lnTo>
                    <a:lnTo>
                      <a:pt x="209" y="229"/>
                    </a:lnTo>
                    <a:lnTo>
                      <a:pt x="211" y="229"/>
                    </a:lnTo>
                    <a:lnTo>
                      <a:pt x="212" y="230"/>
                    </a:lnTo>
                    <a:lnTo>
                      <a:pt x="215" y="229"/>
                    </a:lnTo>
                    <a:lnTo>
                      <a:pt x="215" y="229"/>
                    </a:lnTo>
                    <a:lnTo>
                      <a:pt x="218" y="229"/>
                    </a:lnTo>
                    <a:lnTo>
                      <a:pt x="221" y="230"/>
                    </a:lnTo>
                    <a:lnTo>
                      <a:pt x="226" y="230"/>
                    </a:lnTo>
                    <a:lnTo>
                      <a:pt x="232" y="229"/>
                    </a:lnTo>
                    <a:lnTo>
                      <a:pt x="233" y="229"/>
                    </a:lnTo>
                    <a:lnTo>
                      <a:pt x="236" y="229"/>
                    </a:lnTo>
                    <a:lnTo>
                      <a:pt x="240" y="232"/>
                    </a:lnTo>
                    <a:lnTo>
                      <a:pt x="243" y="234"/>
                    </a:lnTo>
                    <a:lnTo>
                      <a:pt x="249" y="242"/>
                    </a:lnTo>
                    <a:lnTo>
                      <a:pt x="252" y="244"/>
                    </a:lnTo>
                    <a:lnTo>
                      <a:pt x="258" y="247"/>
                    </a:lnTo>
                    <a:lnTo>
                      <a:pt x="261" y="250"/>
                    </a:lnTo>
                    <a:lnTo>
                      <a:pt x="264" y="254"/>
                    </a:lnTo>
                    <a:lnTo>
                      <a:pt x="266" y="257"/>
                    </a:lnTo>
                    <a:lnTo>
                      <a:pt x="270" y="261"/>
                    </a:lnTo>
                    <a:lnTo>
                      <a:pt x="274" y="269"/>
                    </a:lnTo>
                    <a:lnTo>
                      <a:pt x="275" y="274"/>
                    </a:lnTo>
                    <a:lnTo>
                      <a:pt x="276" y="279"/>
                    </a:lnTo>
                    <a:lnTo>
                      <a:pt x="278" y="282"/>
                    </a:lnTo>
                    <a:lnTo>
                      <a:pt x="279" y="282"/>
                    </a:lnTo>
                    <a:lnTo>
                      <a:pt x="281" y="281"/>
                    </a:lnTo>
                    <a:lnTo>
                      <a:pt x="282" y="279"/>
                    </a:lnTo>
                    <a:lnTo>
                      <a:pt x="282" y="275"/>
                    </a:lnTo>
                    <a:lnTo>
                      <a:pt x="282" y="269"/>
                    </a:lnTo>
                    <a:lnTo>
                      <a:pt x="281" y="263"/>
                    </a:lnTo>
                    <a:lnTo>
                      <a:pt x="279" y="261"/>
                    </a:lnTo>
                    <a:lnTo>
                      <a:pt x="279" y="259"/>
                    </a:lnTo>
                    <a:lnTo>
                      <a:pt x="280" y="257"/>
                    </a:lnTo>
                    <a:lnTo>
                      <a:pt x="282" y="256"/>
                    </a:lnTo>
                    <a:lnTo>
                      <a:pt x="285" y="256"/>
                    </a:lnTo>
                    <a:lnTo>
                      <a:pt x="290" y="260"/>
                    </a:lnTo>
                    <a:lnTo>
                      <a:pt x="295" y="264"/>
                    </a:lnTo>
                    <a:lnTo>
                      <a:pt x="302" y="271"/>
                    </a:lnTo>
                    <a:lnTo>
                      <a:pt x="307" y="275"/>
                    </a:lnTo>
                    <a:lnTo>
                      <a:pt x="314" y="278"/>
                    </a:lnTo>
                    <a:lnTo>
                      <a:pt x="319" y="279"/>
                    </a:lnTo>
                    <a:lnTo>
                      <a:pt x="323" y="278"/>
                    </a:lnTo>
                    <a:lnTo>
                      <a:pt x="327" y="276"/>
                    </a:lnTo>
                    <a:lnTo>
                      <a:pt x="331" y="272"/>
                    </a:lnTo>
                    <a:lnTo>
                      <a:pt x="333" y="269"/>
                    </a:lnTo>
                    <a:lnTo>
                      <a:pt x="335" y="265"/>
                    </a:lnTo>
                    <a:lnTo>
                      <a:pt x="341" y="260"/>
                    </a:lnTo>
                    <a:lnTo>
                      <a:pt x="347" y="255"/>
                    </a:lnTo>
                    <a:lnTo>
                      <a:pt x="350" y="256"/>
                    </a:lnTo>
                    <a:lnTo>
                      <a:pt x="352" y="257"/>
                    </a:lnTo>
                    <a:lnTo>
                      <a:pt x="357" y="255"/>
                    </a:lnTo>
                    <a:lnTo>
                      <a:pt x="360" y="254"/>
                    </a:lnTo>
                    <a:lnTo>
                      <a:pt x="365" y="253"/>
                    </a:lnTo>
                    <a:lnTo>
                      <a:pt x="371" y="254"/>
                    </a:lnTo>
                    <a:lnTo>
                      <a:pt x="376" y="259"/>
                    </a:lnTo>
                    <a:lnTo>
                      <a:pt x="380" y="263"/>
                    </a:lnTo>
                    <a:lnTo>
                      <a:pt x="384" y="262"/>
                    </a:lnTo>
                    <a:lnTo>
                      <a:pt x="388" y="261"/>
                    </a:lnTo>
                    <a:lnTo>
                      <a:pt x="390" y="257"/>
                    </a:lnTo>
                    <a:lnTo>
                      <a:pt x="392" y="254"/>
                    </a:lnTo>
                    <a:lnTo>
                      <a:pt x="394" y="251"/>
                    </a:lnTo>
                    <a:lnTo>
                      <a:pt x="394" y="251"/>
                    </a:lnTo>
                    <a:lnTo>
                      <a:pt x="402" y="253"/>
                    </a:lnTo>
                    <a:lnTo>
                      <a:pt x="406" y="252"/>
                    </a:lnTo>
                    <a:lnTo>
                      <a:pt x="407" y="252"/>
                    </a:lnTo>
                    <a:lnTo>
                      <a:pt x="413" y="253"/>
                    </a:lnTo>
                    <a:lnTo>
                      <a:pt x="419" y="258"/>
                    </a:lnTo>
                    <a:lnTo>
                      <a:pt x="423" y="264"/>
                    </a:lnTo>
                    <a:lnTo>
                      <a:pt x="428" y="271"/>
                    </a:lnTo>
                    <a:lnTo>
                      <a:pt x="431" y="273"/>
                    </a:lnTo>
                    <a:lnTo>
                      <a:pt x="434" y="274"/>
                    </a:lnTo>
                    <a:lnTo>
                      <a:pt x="437" y="275"/>
                    </a:lnTo>
                    <a:lnTo>
                      <a:pt x="441" y="276"/>
                    </a:lnTo>
                    <a:lnTo>
                      <a:pt x="451" y="277"/>
                    </a:lnTo>
                    <a:lnTo>
                      <a:pt x="452" y="278"/>
                    </a:lnTo>
                    <a:lnTo>
                      <a:pt x="453" y="280"/>
                    </a:lnTo>
                    <a:lnTo>
                      <a:pt x="452" y="283"/>
                    </a:lnTo>
                    <a:lnTo>
                      <a:pt x="453" y="284"/>
                    </a:lnTo>
                    <a:lnTo>
                      <a:pt x="461" y="282"/>
                    </a:lnTo>
                    <a:lnTo>
                      <a:pt x="464" y="280"/>
                    </a:lnTo>
                    <a:lnTo>
                      <a:pt x="466" y="274"/>
                    </a:lnTo>
                    <a:lnTo>
                      <a:pt x="469" y="268"/>
                    </a:lnTo>
                    <a:lnTo>
                      <a:pt x="470" y="265"/>
                    </a:lnTo>
                    <a:lnTo>
                      <a:pt x="472" y="265"/>
                    </a:lnTo>
                    <a:lnTo>
                      <a:pt x="474" y="266"/>
                    </a:lnTo>
                    <a:lnTo>
                      <a:pt x="477" y="269"/>
                    </a:lnTo>
                    <a:lnTo>
                      <a:pt x="480" y="273"/>
                    </a:lnTo>
                    <a:lnTo>
                      <a:pt x="485" y="274"/>
                    </a:lnTo>
                    <a:lnTo>
                      <a:pt x="488" y="275"/>
                    </a:lnTo>
                    <a:lnTo>
                      <a:pt x="492" y="275"/>
                    </a:lnTo>
                    <a:lnTo>
                      <a:pt x="503" y="273"/>
                    </a:lnTo>
                    <a:lnTo>
                      <a:pt x="513" y="269"/>
                    </a:lnTo>
                    <a:lnTo>
                      <a:pt x="519" y="264"/>
                    </a:lnTo>
                    <a:lnTo>
                      <a:pt x="521" y="257"/>
                    </a:lnTo>
                    <a:lnTo>
                      <a:pt x="523" y="249"/>
                    </a:lnTo>
                    <a:lnTo>
                      <a:pt x="526" y="244"/>
                    </a:lnTo>
                    <a:lnTo>
                      <a:pt x="525" y="238"/>
                    </a:lnTo>
                    <a:lnTo>
                      <a:pt x="520" y="233"/>
                    </a:lnTo>
                    <a:lnTo>
                      <a:pt x="518" y="232"/>
                    </a:lnTo>
                    <a:lnTo>
                      <a:pt x="506" y="229"/>
                    </a:lnTo>
                    <a:lnTo>
                      <a:pt x="505" y="227"/>
                    </a:lnTo>
                    <a:lnTo>
                      <a:pt x="504" y="226"/>
                    </a:lnTo>
                    <a:lnTo>
                      <a:pt x="492" y="222"/>
                    </a:lnTo>
                    <a:lnTo>
                      <a:pt x="486" y="220"/>
                    </a:lnTo>
                    <a:lnTo>
                      <a:pt x="485" y="217"/>
                    </a:lnTo>
                    <a:lnTo>
                      <a:pt x="484" y="213"/>
                    </a:lnTo>
                    <a:lnTo>
                      <a:pt x="480" y="210"/>
                    </a:lnTo>
                    <a:lnTo>
                      <a:pt x="472" y="206"/>
                    </a:lnTo>
                    <a:lnTo>
                      <a:pt x="471" y="204"/>
                    </a:lnTo>
                    <a:lnTo>
                      <a:pt x="472" y="202"/>
                    </a:lnTo>
                    <a:lnTo>
                      <a:pt x="478" y="199"/>
                    </a:lnTo>
                    <a:lnTo>
                      <a:pt x="485" y="193"/>
                    </a:lnTo>
                    <a:lnTo>
                      <a:pt x="488" y="192"/>
                    </a:lnTo>
                    <a:lnTo>
                      <a:pt x="494" y="192"/>
                    </a:lnTo>
                    <a:lnTo>
                      <a:pt x="499" y="187"/>
                    </a:lnTo>
                    <a:lnTo>
                      <a:pt x="503" y="184"/>
                    </a:lnTo>
                    <a:lnTo>
                      <a:pt x="505" y="181"/>
                    </a:lnTo>
                    <a:lnTo>
                      <a:pt x="504" y="178"/>
                    </a:lnTo>
                    <a:lnTo>
                      <a:pt x="499" y="168"/>
                    </a:lnTo>
                    <a:lnTo>
                      <a:pt x="497" y="161"/>
                    </a:lnTo>
                    <a:lnTo>
                      <a:pt x="498" y="157"/>
                    </a:lnTo>
                    <a:lnTo>
                      <a:pt x="501" y="153"/>
                    </a:lnTo>
                    <a:lnTo>
                      <a:pt x="503" y="151"/>
                    </a:lnTo>
                    <a:lnTo>
                      <a:pt x="505" y="147"/>
                    </a:lnTo>
                    <a:lnTo>
                      <a:pt x="507" y="144"/>
                    </a:lnTo>
                    <a:lnTo>
                      <a:pt x="512" y="143"/>
                    </a:lnTo>
                    <a:lnTo>
                      <a:pt x="519" y="143"/>
                    </a:lnTo>
                    <a:lnTo>
                      <a:pt x="524" y="144"/>
                    </a:lnTo>
                    <a:lnTo>
                      <a:pt x="530" y="144"/>
                    </a:lnTo>
                    <a:lnTo>
                      <a:pt x="536" y="145"/>
                    </a:lnTo>
                    <a:lnTo>
                      <a:pt x="539" y="146"/>
                    </a:lnTo>
                    <a:lnTo>
                      <a:pt x="542" y="145"/>
                    </a:lnTo>
                    <a:lnTo>
                      <a:pt x="543" y="142"/>
                    </a:lnTo>
                    <a:lnTo>
                      <a:pt x="543" y="139"/>
                    </a:lnTo>
                    <a:lnTo>
                      <a:pt x="541" y="136"/>
                    </a:lnTo>
                    <a:lnTo>
                      <a:pt x="532" y="133"/>
                    </a:lnTo>
                    <a:lnTo>
                      <a:pt x="528" y="129"/>
                    </a:lnTo>
                    <a:lnTo>
                      <a:pt x="525" y="130"/>
                    </a:lnTo>
                    <a:lnTo>
                      <a:pt x="520" y="129"/>
                    </a:lnTo>
                    <a:lnTo>
                      <a:pt x="516" y="127"/>
                    </a:lnTo>
                    <a:lnTo>
                      <a:pt x="512" y="126"/>
                    </a:lnTo>
                    <a:lnTo>
                      <a:pt x="511" y="123"/>
                    </a:lnTo>
                    <a:lnTo>
                      <a:pt x="512" y="119"/>
                    </a:lnTo>
                    <a:lnTo>
                      <a:pt x="513" y="117"/>
                    </a:lnTo>
                    <a:lnTo>
                      <a:pt x="516" y="115"/>
                    </a:lnTo>
                    <a:lnTo>
                      <a:pt x="519" y="116"/>
                    </a:lnTo>
                    <a:lnTo>
                      <a:pt x="523" y="114"/>
                    </a:lnTo>
                    <a:lnTo>
                      <a:pt x="524" y="113"/>
                    </a:lnTo>
                    <a:lnTo>
                      <a:pt x="524" y="112"/>
                    </a:lnTo>
                    <a:lnTo>
                      <a:pt x="523" y="110"/>
                    </a:lnTo>
                    <a:lnTo>
                      <a:pt x="522" y="109"/>
                    </a:lnTo>
                    <a:lnTo>
                      <a:pt x="519" y="108"/>
                    </a:lnTo>
                    <a:lnTo>
                      <a:pt x="517" y="110"/>
                    </a:lnTo>
                    <a:lnTo>
                      <a:pt x="514" y="110"/>
                    </a:lnTo>
                    <a:lnTo>
                      <a:pt x="509" y="109"/>
                    </a:lnTo>
                    <a:lnTo>
                      <a:pt x="504" y="106"/>
                    </a:lnTo>
                    <a:lnTo>
                      <a:pt x="505" y="104"/>
                    </a:lnTo>
                    <a:lnTo>
                      <a:pt x="508" y="101"/>
                    </a:lnTo>
                    <a:lnTo>
                      <a:pt x="509" y="98"/>
                    </a:lnTo>
                    <a:lnTo>
                      <a:pt x="509" y="95"/>
                    </a:lnTo>
                    <a:lnTo>
                      <a:pt x="509" y="91"/>
                    </a:lnTo>
                    <a:lnTo>
                      <a:pt x="510" y="86"/>
                    </a:lnTo>
                    <a:lnTo>
                      <a:pt x="513" y="83"/>
                    </a:lnTo>
                    <a:lnTo>
                      <a:pt x="517" y="81"/>
                    </a:lnTo>
                    <a:lnTo>
                      <a:pt x="526" y="84"/>
                    </a:lnTo>
                    <a:lnTo>
                      <a:pt x="538" y="87"/>
                    </a:lnTo>
                    <a:lnTo>
                      <a:pt x="540" y="87"/>
                    </a:lnTo>
                    <a:lnTo>
                      <a:pt x="540" y="85"/>
                    </a:lnTo>
                    <a:lnTo>
                      <a:pt x="542" y="84"/>
                    </a:lnTo>
                    <a:lnTo>
                      <a:pt x="558" y="83"/>
                    </a:lnTo>
                    <a:lnTo>
                      <a:pt x="561" y="81"/>
                    </a:lnTo>
                    <a:lnTo>
                      <a:pt x="562" y="80"/>
                    </a:lnTo>
                    <a:lnTo>
                      <a:pt x="578" y="78"/>
                    </a:lnTo>
                    <a:lnTo>
                      <a:pt x="580" y="75"/>
                    </a:lnTo>
                    <a:lnTo>
                      <a:pt x="582" y="74"/>
                    </a:lnTo>
                    <a:lnTo>
                      <a:pt x="586" y="74"/>
                    </a:lnTo>
                    <a:lnTo>
                      <a:pt x="590" y="73"/>
                    </a:lnTo>
                    <a:lnTo>
                      <a:pt x="596" y="71"/>
                    </a:lnTo>
                    <a:lnTo>
                      <a:pt x="600" y="69"/>
                    </a:lnTo>
                    <a:lnTo>
                      <a:pt x="601" y="69"/>
                    </a:lnTo>
                    <a:lnTo>
                      <a:pt x="605" y="70"/>
                    </a:lnTo>
                    <a:lnTo>
                      <a:pt x="610" y="68"/>
                    </a:lnTo>
                    <a:lnTo>
                      <a:pt x="612" y="67"/>
                    </a:lnTo>
                    <a:lnTo>
                      <a:pt x="613" y="66"/>
                    </a:lnTo>
                    <a:lnTo>
                      <a:pt x="617" y="63"/>
                    </a:lnTo>
                    <a:lnTo>
                      <a:pt x="627" y="61"/>
                    </a:lnTo>
                    <a:lnTo>
                      <a:pt x="629" y="62"/>
                    </a:lnTo>
                    <a:lnTo>
                      <a:pt x="633" y="63"/>
                    </a:lnTo>
                    <a:lnTo>
                      <a:pt x="639" y="62"/>
                    </a:lnTo>
                    <a:lnTo>
                      <a:pt x="643" y="60"/>
                    </a:lnTo>
                    <a:lnTo>
                      <a:pt x="645" y="62"/>
                    </a:lnTo>
                    <a:lnTo>
                      <a:pt x="649" y="63"/>
                    </a:lnTo>
                    <a:lnTo>
                      <a:pt x="651" y="62"/>
                    </a:lnTo>
                    <a:lnTo>
                      <a:pt x="652" y="57"/>
                    </a:lnTo>
                    <a:lnTo>
                      <a:pt x="654" y="53"/>
                    </a:lnTo>
                    <a:lnTo>
                      <a:pt x="656" y="51"/>
                    </a:lnTo>
                    <a:lnTo>
                      <a:pt x="659" y="50"/>
                    </a:lnTo>
                    <a:lnTo>
                      <a:pt x="661" y="48"/>
                    </a:lnTo>
                    <a:lnTo>
                      <a:pt x="662" y="46"/>
                    </a:lnTo>
                    <a:lnTo>
                      <a:pt x="670" y="47"/>
                    </a:lnTo>
                    <a:lnTo>
                      <a:pt x="677" y="42"/>
                    </a:lnTo>
                    <a:lnTo>
                      <a:pt x="679" y="44"/>
                    </a:lnTo>
                    <a:lnTo>
                      <a:pt x="688" y="44"/>
                    </a:lnTo>
                    <a:lnTo>
                      <a:pt x="700" y="41"/>
                    </a:lnTo>
                    <a:lnTo>
                      <a:pt x="707" y="39"/>
                    </a:lnTo>
                    <a:lnTo>
                      <a:pt x="719" y="36"/>
                    </a:lnTo>
                    <a:lnTo>
                      <a:pt x="725" y="34"/>
                    </a:lnTo>
                    <a:lnTo>
                      <a:pt x="733" y="32"/>
                    </a:lnTo>
                    <a:lnTo>
                      <a:pt x="740" y="31"/>
                    </a:lnTo>
                    <a:lnTo>
                      <a:pt x="745" y="27"/>
                    </a:lnTo>
                    <a:lnTo>
                      <a:pt x="749" y="26"/>
                    </a:lnTo>
                    <a:lnTo>
                      <a:pt x="753" y="26"/>
                    </a:lnTo>
                    <a:lnTo>
                      <a:pt x="756" y="25"/>
                    </a:lnTo>
                    <a:lnTo>
                      <a:pt x="758" y="23"/>
                    </a:lnTo>
                    <a:lnTo>
                      <a:pt x="759" y="20"/>
                    </a:lnTo>
                    <a:lnTo>
                      <a:pt x="759" y="16"/>
                    </a:lnTo>
                    <a:lnTo>
                      <a:pt x="758" y="14"/>
                    </a:lnTo>
                    <a:lnTo>
                      <a:pt x="761" y="12"/>
                    </a:lnTo>
                    <a:lnTo>
                      <a:pt x="766" y="12"/>
                    </a:lnTo>
                    <a:lnTo>
                      <a:pt x="769" y="11"/>
                    </a:lnTo>
                    <a:lnTo>
                      <a:pt x="776" y="5"/>
                    </a:lnTo>
                    <a:lnTo>
                      <a:pt x="780" y="2"/>
                    </a:lnTo>
                    <a:lnTo>
                      <a:pt x="785" y="0"/>
                    </a:lnTo>
                    <a:lnTo>
                      <a:pt x="794" y="1"/>
                    </a:lnTo>
                    <a:lnTo>
                      <a:pt x="803" y="2"/>
                    </a:lnTo>
                    <a:lnTo>
                      <a:pt x="812" y="5"/>
                    </a:lnTo>
                    <a:lnTo>
                      <a:pt x="816" y="8"/>
                    </a:lnTo>
                    <a:lnTo>
                      <a:pt x="820" y="11"/>
                    </a:lnTo>
                    <a:lnTo>
                      <a:pt x="824" y="13"/>
                    </a:lnTo>
                    <a:lnTo>
                      <a:pt x="827" y="14"/>
                    </a:lnTo>
                    <a:lnTo>
                      <a:pt x="831" y="12"/>
                    </a:lnTo>
                    <a:lnTo>
                      <a:pt x="834" y="11"/>
                    </a:lnTo>
                    <a:lnTo>
                      <a:pt x="835" y="8"/>
                    </a:lnTo>
                    <a:lnTo>
                      <a:pt x="838" y="6"/>
                    </a:lnTo>
                    <a:lnTo>
                      <a:pt x="847" y="5"/>
                    </a:lnTo>
                    <a:lnTo>
                      <a:pt x="849" y="8"/>
                    </a:lnTo>
                    <a:lnTo>
                      <a:pt x="853" y="16"/>
                    </a:lnTo>
                    <a:lnTo>
                      <a:pt x="856" y="27"/>
                    </a:lnTo>
                    <a:lnTo>
                      <a:pt x="860" y="41"/>
                    </a:lnTo>
                    <a:lnTo>
                      <a:pt x="862" y="48"/>
                    </a:lnTo>
                    <a:lnTo>
                      <a:pt x="861" y="52"/>
                    </a:lnTo>
                    <a:lnTo>
                      <a:pt x="861" y="57"/>
                    </a:lnTo>
                    <a:lnTo>
                      <a:pt x="861" y="62"/>
                    </a:lnTo>
                    <a:lnTo>
                      <a:pt x="858" y="68"/>
                    </a:lnTo>
                    <a:lnTo>
                      <a:pt x="859" y="71"/>
                    </a:lnTo>
                    <a:lnTo>
                      <a:pt x="868" y="74"/>
                    </a:lnTo>
                    <a:lnTo>
                      <a:pt x="880" y="73"/>
                    </a:lnTo>
                    <a:lnTo>
                      <a:pt x="887" y="71"/>
                    </a:lnTo>
                    <a:lnTo>
                      <a:pt x="891" y="72"/>
                    </a:lnTo>
                    <a:lnTo>
                      <a:pt x="893" y="70"/>
                    </a:lnTo>
                    <a:lnTo>
                      <a:pt x="895" y="65"/>
                    </a:lnTo>
                    <a:lnTo>
                      <a:pt x="898" y="64"/>
                    </a:lnTo>
                    <a:lnTo>
                      <a:pt x="900" y="68"/>
                    </a:lnTo>
                    <a:lnTo>
                      <a:pt x="903" y="73"/>
                    </a:lnTo>
                    <a:lnTo>
                      <a:pt x="905" y="76"/>
                    </a:lnTo>
                    <a:lnTo>
                      <a:pt x="904" y="81"/>
                    </a:lnTo>
                    <a:lnTo>
                      <a:pt x="905" y="86"/>
                    </a:lnTo>
                    <a:lnTo>
                      <a:pt x="907" y="87"/>
                    </a:lnTo>
                    <a:lnTo>
                      <a:pt x="910" y="85"/>
                    </a:lnTo>
                    <a:lnTo>
                      <a:pt x="912" y="84"/>
                    </a:lnTo>
                    <a:lnTo>
                      <a:pt x="912" y="82"/>
                    </a:lnTo>
                    <a:lnTo>
                      <a:pt x="911" y="80"/>
                    </a:lnTo>
                    <a:lnTo>
                      <a:pt x="911" y="78"/>
                    </a:lnTo>
                    <a:lnTo>
                      <a:pt x="911" y="77"/>
                    </a:lnTo>
                    <a:lnTo>
                      <a:pt x="913" y="76"/>
                    </a:lnTo>
                    <a:lnTo>
                      <a:pt x="917" y="76"/>
                    </a:lnTo>
                    <a:lnTo>
                      <a:pt x="923" y="77"/>
                    </a:lnTo>
                    <a:lnTo>
                      <a:pt x="930" y="85"/>
                    </a:lnTo>
                    <a:lnTo>
                      <a:pt x="934" y="86"/>
                    </a:lnTo>
                    <a:lnTo>
                      <a:pt x="936" y="86"/>
                    </a:lnTo>
                    <a:lnTo>
                      <a:pt x="939" y="86"/>
                    </a:lnTo>
                    <a:lnTo>
                      <a:pt x="944" y="84"/>
                    </a:lnTo>
                    <a:lnTo>
                      <a:pt x="947" y="81"/>
                    </a:lnTo>
                    <a:lnTo>
                      <a:pt x="948" y="80"/>
                    </a:lnTo>
                    <a:lnTo>
                      <a:pt x="949" y="80"/>
                    </a:lnTo>
                    <a:lnTo>
                      <a:pt x="951" y="81"/>
                    </a:lnTo>
                    <a:lnTo>
                      <a:pt x="951" y="84"/>
                    </a:lnTo>
                    <a:lnTo>
                      <a:pt x="950" y="88"/>
                    </a:lnTo>
                    <a:lnTo>
                      <a:pt x="945" y="92"/>
                    </a:lnTo>
                    <a:lnTo>
                      <a:pt x="940" y="95"/>
                    </a:lnTo>
                    <a:lnTo>
                      <a:pt x="937" y="101"/>
                    </a:lnTo>
                    <a:lnTo>
                      <a:pt x="936" y="108"/>
                    </a:lnTo>
                    <a:lnTo>
                      <a:pt x="937" y="111"/>
                    </a:lnTo>
                    <a:lnTo>
                      <a:pt x="939" y="113"/>
                    </a:lnTo>
                    <a:lnTo>
                      <a:pt x="939" y="116"/>
                    </a:lnTo>
                    <a:lnTo>
                      <a:pt x="940" y="117"/>
                    </a:lnTo>
                    <a:lnTo>
                      <a:pt x="943" y="115"/>
                    </a:lnTo>
                    <a:lnTo>
                      <a:pt x="949" y="109"/>
                    </a:lnTo>
                    <a:lnTo>
                      <a:pt x="952" y="107"/>
                    </a:lnTo>
                    <a:lnTo>
                      <a:pt x="956" y="106"/>
                    </a:lnTo>
                    <a:lnTo>
                      <a:pt x="964" y="107"/>
                    </a:lnTo>
                    <a:lnTo>
                      <a:pt x="968" y="109"/>
                    </a:lnTo>
                    <a:lnTo>
                      <a:pt x="971" y="112"/>
                    </a:lnTo>
                    <a:lnTo>
                      <a:pt x="973" y="114"/>
                    </a:lnTo>
                    <a:lnTo>
                      <a:pt x="975" y="113"/>
                    </a:lnTo>
                    <a:lnTo>
                      <a:pt x="976" y="110"/>
                    </a:lnTo>
                    <a:lnTo>
                      <a:pt x="976" y="107"/>
                    </a:lnTo>
                    <a:lnTo>
                      <a:pt x="977" y="105"/>
                    </a:lnTo>
                    <a:lnTo>
                      <a:pt x="985" y="98"/>
                    </a:lnTo>
                    <a:lnTo>
                      <a:pt x="990" y="94"/>
                    </a:lnTo>
                    <a:lnTo>
                      <a:pt x="992" y="94"/>
                    </a:lnTo>
                    <a:lnTo>
                      <a:pt x="996" y="95"/>
                    </a:lnTo>
                    <a:lnTo>
                      <a:pt x="998" y="94"/>
                    </a:lnTo>
                    <a:lnTo>
                      <a:pt x="1004" y="90"/>
                    </a:lnTo>
                    <a:lnTo>
                      <a:pt x="1009" y="86"/>
                    </a:lnTo>
                    <a:lnTo>
                      <a:pt x="1010" y="83"/>
                    </a:lnTo>
                    <a:lnTo>
                      <a:pt x="1010" y="80"/>
                    </a:lnTo>
                    <a:lnTo>
                      <a:pt x="1012" y="78"/>
                    </a:lnTo>
                    <a:lnTo>
                      <a:pt x="1019" y="77"/>
                    </a:lnTo>
                    <a:lnTo>
                      <a:pt x="1021" y="77"/>
                    </a:lnTo>
                    <a:lnTo>
                      <a:pt x="1027" y="74"/>
                    </a:lnTo>
                    <a:lnTo>
                      <a:pt x="1036" y="68"/>
                    </a:lnTo>
                    <a:lnTo>
                      <a:pt x="1041" y="65"/>
                    </a:lnTo>
                    <a:lnTo>
                      <a:pt x="1049" y="64"/>
                    </a:lnTo>
                    <a:lnTo>
                      <a:pt x="1050" y="63"/>
                    </a:lnTo>
                    <a:lnTo>
                      <a:pt x="1053" y="61"/>
                    </a:lnTo>
                    <a:lnTo>
                      <a:pt x="1058" y="58"/>
                    </a:lnTo>
                    <a:lnTo>
                      <a:pt x="1061" y="57"/>
                    </a:lnTo>
                    <a:lnTo>
                      <a:pt x="1059" y="65"/>
                    </a:lnTo>
                    <a:lnTo>
                      <a:pt x="1056" y="73"/>
                    </a:lnTo>
                    <a:lnTo>
                      <a:pt x="1054" y="75"/>
                    </a:lnTo>
                    <a:lnTo>
                      <a:pt x="1046" y="75"/>
                    </a:lnTo>
                    <a:lnTo>
                      <a:pt x="1046" y="77"/>
                    </a:lnTo>
                    <a:lnTo>
                      <a:pt x="1047" y="81"/>
                    </a:lnTo>
                    <a:lnTo>
                      <a:pt x="1048" y="82"/>
                    </a:lnTo>
                    <a:lnTo>
                      <a:pt x="1049" y="84"/>
                    </a:lnTo>
                    <a:lnTo>
                      <a:pt x="1051" y="87"/>
                    </a:lnTo>
                    <a:lnTo>
                      <a:pt x="1060" y="94"/>
                    </a:lnTo>
                    <a:lnTo>
                      <a:pt x="1071" y="103"/>
                    </a:lnTo>
                    <a:lnTo>
                      <a:pt x="1083" y="113"/>
                    </a:lnTo>
                    <a:lnTo>
                      <a:pt x="1091" y="121"/>
                    </a:lnTo>
                    <a:lnTo>
                      <a:pt x="1094" y="124"/>
                    </a:lnTo>
                    <a:lnTo>
                      <a:pt x="1097" y="127"/>
                    </a:lnTo>
                    <a:lnTo>
                      <a:pt x="1103" y="137"/>
                    </a:lnTo>
                    <a:lnTo>
                      <a:pt x="1108" y="147"/>
                    </a:lnTo>
                    <a:lnTo>
                      <a:pt x="1118" y="164"/>
                    </a:lnTo>
                    <a:lnTo>
                      <a:pt x="1127" y="180"/>
                    </a:lnTo>
                    <a:lnTo>
                      <a:pt x="1136" y="197"/>
                    </a:lnTo>
                    <a:lnTo>
                      <a:pt x="1142" y="208"/>
                    </a:lnTo>
                    <a:lnTo>
                      <a:pt x="1153" y="229"/>
                    </a:lnTo>
                    <a:lnTo>
                      <a:pt x="1156" y="235"/>
                    </a:lnTo>
                    <a:lnTo>
                      <a:pt x="1162" y="247"/>
                    </a:lnTo>
                    <a:lnTo>
                      <a:pt x="1167" y="259"/>
                    </a:lnTo>
                    <a:lnTo>
                      <a:pt x="1171" y="269"/>
                    </a:lnTo>
                    <a:lnTo>
                      <a:pt x="1174" y="270"/>
                    </a:lnTo>
                    <a:lnTo>
                      <a:pt x="1174" y="267"/>
                    </a:lnTo>
                    <a:lnTo>
                      <a:pt x="1175" y="265"/>
                    </a:lnTo>
                    <a:lnTo>
                      <a:pt x="1176" y="264"/>
                    </a:lnTo>
                    <a:lnTo>
                      <a:pt x="1179" y="261"/>
                    </a:lnTo>
                    <a:lnTo>
                      <a:pt x="1181" y="261"/>
                    </a:lnTo>
                    <a:lnTo>
                      <a:pt x="1184" y="261"/>
                    </a:lnTo>
                    <a:lnTo>
                      <a:pt x="1186" y="259"/>
                    </a:lnTo>
                    <a:lnTo>
                      <a:pt x="1187" y="256"/>
                    </a:lnTo>
                    <a:lnTo>
                      <a:pt x="1187" y="251"/>
                    </a:lnTo>
                    <a:lnTo>
                      <a:pt x="1186" y="249"/>
                    </a:lnTo>
                    <a:lnTo>
                      <a:pt x="1187" y="246"/>
                    </a:lnTo>
                    <a:lnTo>
                      <a:pt x="1189" y="245"/>
                    </a:lnTo>
                    <a:lnTo>
                      <a:pt x="1191" y="244"/>
                    </a:lnTo>
                    <a:lnTo>
                      <a:pt x="1193" y="244"/>
                    </a:lnTo>
                    <a:lnTo>
                      <a:pt x="1194" y="241"/>
                    </a:lnTo>
                    <a:lnTo>
                      <a:pt x="1197" y="240"/>
                    </a:lnTo>
                    <a:lnTo>
                      <a:pt x="1200" y="241"/>
                    </a:lnTo>
                    <a:lnTo>
                      <a:pt x="1202" y="241"/>
                    </a:lnTo>
                    <a:lnTo>
                      <a:pt x="1204" y="243"/>
                    </a:lnTo>
                    <a:lnTo>
                      <a:pt x="1205" y="246"/>
                    </a:lnTo>
                    <a:lnTo>
                      <a:pt x="1208" y="246"/>
                    </a:lnTo>
                    <a:lnTo>
                      <a:pt x="1211" y="246"/>
                    </a:lnTo>
                    <a:lnTo>
                      <a:pt x="1212" y="248"/>
                    </a:lnTo>
                    <a:lnTo>
                      <a:pt x="1211" y="252"/>
                    </a:lnTo>
                    <a:lnTo>
                      <a:pt x="1209" y="256"/>
                    </a:lnTo>
                    <a:lnTo>
                      <a:pt x="1209" y="258"/>
                    </a:lnTo>
                    <a:lnTo>
                      <a:pt x="1211" y="259"/>
                    </a:lnTo>
                    <a:lnTo>
                      <a:pt x="1218" y="258"/>
                    </a:lnTo>
                    <a:lnTo>
                      <a:pt x="1220" y="259"/>
                    </a:lnTo>
                    <a:lnTo>
                      <a:pt x="1221" y="261"/>
                    </a:lnTo>
                    <a:lnTo>
                      <a:pt x="1222" y="264"/>
                    </a:lnTo>
                    <a:lnTo>
                      <a:pt x="1222" y="266"/>
                    </a:lnTo>
                    <a:lnTo>
                      <a:pt x="1222" y="269"/>
                    </a:lnTo>
                    <a:lnTo>
                      <a:pt x="1223" y="271"/>
                    </a:lnTo>
                    <a:lnTo>
                      <a:pt x="1229" y="271"/>
                    </a:lnTo>
                    <a:lnTo>
                      <a:pt x="1233" y="269"/>
                    </a:lnTo>
                    <a:lnTo>
                      <a:pt x="1239" y="269"/>
                    </a:lnTo>
                    <a:lnTo>
                      <a:pt x="1245" y="272"/>
                    </a:lnTo>
                    <a:lnTo>
                      <a:pt x="1249" y="272"/>
                    </a:lnTo>
                    <a:lnTo>
                      <a:pt x="1253" y="271"/>
                    </a:lnTo>
                    <a:lnTo>
                      <a:pt x="1259" y="271"/>
                    </a:lnTo>
                    <a:lnTo>
                      <a:pt x="1263" y="269"/>
                    </a:lnTo>
                    <a:lnTo>
                      <a:pt x="1266" y="266"/>
                    </a:lnTo>
                    <a:lnTo>
                      <a:pt x="1267" y="264"/>
                    </a:lnTo>
                    <a:lnTo>
                      <a:pt x="1268" y="262"/>
                    </a:lnTo>
                    <a:lnTo>
                      <a:pt x="1274" y="262"/>
                    </a:lnTo>
                    <a:lnTo>
                      <a:pt x="1277" y="262"/>
                    </a:lnTo>
                    <a:lnTo>
                      <a:pt x="1280" y="259"/>
                    </a:lnTo>
                    <a:lnTo>
                      <a:pt x="1282" y="257"/>
                    </a:lnTo>
                    <a:lnTo>
                      <a:pt x="1286" y="257"/>
                    </a:lnTo>
                    <a:lnTo>
                      <a:pt x="1289" y="257"/>
                    </a:lnTo>
                    <a:lnTo>
                      <a:pt x="1297" y="260"/>
                    </a:lnTo>
                    <a:lnTo>
                      <a:pt x="1302" y="263"/>
                    </a:lnTo>
                    <a:lnTo>
                      <a:pt x="1307" y="266"/>
                    </a:lnTo>
                    <a:lnTo>
                      <a:pt x="1310" y="269"/>
                    </a:lnTo>
                    <a:lnTo>
                      <a:pt x="1312" y="274"/>
                    </a:lnTo>
                    <a:lnTo>
                      <a:pt x="1315" y="278"/>
                    </a:lnTo>
                    <a:lnTo>
                      <a:pt x="1318" y="283"/>
                    </a:lnTo>
                    <a:lnTo>
                      <a:pt x="1319" y="287"/>
                    </a:lnTo>
                    <a:lnTo>
                      <a:pt x="1321" y="296"/>
                    </a:lnTo>
                    <a:lnTo>
                      <a:pt x="1323" y="298"/>
                    </a:lnTo>
                    <a:lnTo>
                      <a:pt x="1326" y="298"/>
                    </a:lnTo>
                    <a:lnTo>
                      <a:pt x="1329" y="299"/>
                    </a:lnTo>
                    <a:lnTo>
                      <a:pt x="1333" y="300"/>
                    </a:lnTo>
                    <a:lnTo>
                      <a:pt x="1341" y="306"/>
                    </a:lnTo>
                    <a:lnTo>
                      <a:pt x="1344" y="307"/>
                    </a:lnTo>
                    <a:lnTo>
                      <a:pt x="1347" y="308"/>
                    </a:lnTo>
                    <a:lnTo>
                      <a:pt x="1347" y="311"/>
                    </a:lnTo>
                    <a:lnTo>
                      <a:pt x="1346" y="314"/>
                    </a:lnTo>
                    <a:lnTo>
                      <a:pt x="1347" y="317"/>
                    </a:lnTo>
                    <a:lnTo>
                      <a:pt x="1350" y="321"/>
                    </a:lnTo>
                    <a:lnTo>
                      <a:pt x="1352" y="325"/>
                    </a:lnTo>
                    <a:lnTo>
                      <a:pt x="1354" y="330"/>
                    </a:lnTo>
                    <a:lnTo>
                      <a:pt x="1355" y="332"/>
                    </a:lnTo>
                    <a:lnTo>
                      <a:pt x="1357" y="333"/>
                    </a:lnTo>
                    <a:lnTo>
                      <a:pt x="1360" y="332"/>
                    </a:lnTo>
                    <a:lnTo>
                      <a:pt x="1364" y="333"/>
                    </a:lnTo>
                    <a:lnTo>
                      <a:pt x="1378" y="335"/>
                    </a:lnTo>
                    <a:lnTo>
                      <a:pt x="1380" y="336"/>
                    </a:lnTo>
                    <a:lnTo>
                      <a:pt x="1381" y="338"/>
                    </a:lnTo>
                    <a:lnTo>
                      <a:pt x="1383" y="338"/>
                    </a:lnTo>
                    <a:lnTo>
                      <a:pt x="1385" y="338"/>
                    </a:lnTo>
                    <a:lnTo>
                      <a:pt x="1388" y="338"/>
                    </a:lnTo>
                    <a:lnTo>
                      <a:pt x="1391" y="336"/>
                    </a:lnTo>
                    <a:lnTo>
                      <a:pt x="1392" y="334"/>
                    </a:lnTo>
                    <a:lnTo>
                      <a:pt x="1397" y="331"/>
                    </a:lnTo>
                    <a:lnTo>
                      <a:pt x="1400" y="327"/>
                    </a:lnTo>
                    <a:lnTo>
                      <a:pt x="1403" y="324"/>
                    </a:lnTo>
                    <a:lnTo>
                      <a:pt x="1406" y="323"/>
                    </a:lnTo>
                    <a:lnTo>
                      <a:pt x="1408" y="325"/>
                    </a:lnTo>
                    <a:lnTo>
                      <a:pt x="1408" y="328"/>
                    </a:lnTo>
                    <a:lnTo>
                      <a:pt x="1405" y="330"/>
                    </a:lnTo>
                    <a:lnTo>
                      <a:pt x="1404" y="333"/>
                    </a:lnTo>
                    <a:lnTo>
                      <a:pt x="1404" y="335"/>
                    </a:lnTo>
                    <a:lnTo>
                      <a:pt x="1407" y="335"/>
                    </a:lnTo>
                    <a:lnTo>
                      <a:pt x="1410" y="339"/>
                    </a:lnTo>
                    <a:lnTo>
                      <a:pt x="1415" y="348"/>
                    </a:lnTo>
                    <a:lnTo>
                      <a:pt x="1417" y="350"/>
                    </a:lnTo>
                    <a:lnTo>
                      <a:pt x="1420" y="352"/>
                    </a:lnTo>
                    <a:lnTo>
                      <a:pt x="1422" y="352"/>
                    </a:lnTo>
                    <a:lnTo>
                      <a:pt x="1425" y="354"/>
                    </a:lnTo>
                    <a:lnTo>
                      <a:pt x="1428" y="357"/>
                    </a:lnTo>
                    <a:lnTo>
                      <a:pt x="1429" y="361"/>
                    </a:lnTo>
                    <a:close/>
                    <a:moveTo>
                      <a:pt x="130" y="572"/>
                    </a:moveTo>
                    <a:lnTo>
                      <a:pt x="129" y="573"/>
                    </a:lnTo>
                    <a:lnTo>
                      <a:pt x="128" y="569"/>
                    </a:lnTo>
                    <a:lnTo>
                      <a:pt x="130" y="567"/>
                    </a:lnTo>
                    <a:lnTo>
                      <a:pt x="131" y="566"/>
                    </a:lnTo>
                    <a:lnTo>
                      <a:pt x="131" y="571"/>
                    </a:lnTo>
                    <a:lnTo>
                      <a:pt x="130" y="572"/>
                    </a:lnTo>
                    <a:close/>
                    <a:moveTo>
                      <a:pt x="126" y="578"/>
                    </a:moveTo>
                    <a:lnTo>
                      <a:pt x="124" y="579"/>
                    </a:lnTo>
                    <a:lnTo>
                      <a:pt x="123" y="579"/>
                    </a:lnTo>
                    <a:lnTo>
                      <a:pt x="119" y="574"/>
                    </a:lnTo>
                    <a:lnTo>
                      <a:pt x="120" y="568"/>
                    </a:lnTo>
                    <a:lnTo>
                      <a:pt x="121" y="567"/>
                    </a:lnTo>
                    <a:lnTo>
                      <a:pt x="123" y="566"/>
                    </a:lnTo>
                    <a:lnTo>
                      <a:pt x="123" y="568"/>
                    </a:lnTo>
                    <a:lnTo>
                      <a:pt x="121" y="570"/>
                    </a:lnTo>
                    <a:lnTo>
                      <a:pt x="121" y="573"/>
                    </a:lnTo>
                    <a:lnTo>
                      <a:pt x="123" y="576"/>
                    </a:lnTo>
                    <a:lnTo>
                      <a:pt x="126" y="57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" name="Freeform 132">
                <a:extLst>
                  <a:ext uri="{FF2B5EF4-FFF2-40B4-BE49-F238E27FC236}">
                    <a16:creationId xmlns:a16="http://schemas.microsoft.com/office/drawing/2014/main" id="{A31C699B-9E0D-0DEC-528A-028CB4B29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" y="2674"/>
                <a:ext cx="78" cy="92"/>
              </a:xfrm>
              <a:custGeom>
                <a:avLst/>
                <a:gdLst>
                  <a:gd name="T0" fmla="*/ 88 w 265"/>
                  <a:gd name="T1" fmla="*/ 25 h 316"/>
                  <a:gd name="T2" fmla="*/ 94 w 265"/>
                  <a:gd name="T3" fmla="*/ 27 h 316"/>
                  <a:gd name="T4" fmla="*/ 100 w 265"/>
                  <a:gd name="T5" fmla="*/ 35 h 316"/>
                  <a:gd name="T6" fmla="*/ 109 w 265"/>
                  <a:gd name="T7" fmla="*/ 63 h 316"/>
                  <a:gd name="T8" fmla="*/ 138 w 265"/>
                  <a:gd name="T9" fmla="*/ 59 h 316"/>
                  <a:gd name="T10" fmla="*/ 157 w 265"/>
                  <a:gd name="T11" fmla="*/ 71 h 316"/>
                  <a:gd name="T12" fmla="*/ 158 w 265"/>
                  <a:gd name="T13" fmla="*/ 80 h 316"/>
                  <a:gd name="T14" fmla="*/ 168 w 265"/>
                  <a:gd name="T15" fmla="*/ 88 h 316"/>
                  <a:gd name="T16" fmla="*/ 157 w 265"/>
                  <a:gd name="T17" fmla="*/ 108 h 316"/>
                  <a:gd name="T18" fmla="*/ 138 w 265"/>
                  <a:gd name="T19" fmla="*/ 110 h 316"/>
                  <a:gd name="T20" fmla="*/ 137 w 265"/>
                  <a:gd name="T21" fmla="*/ 122 h 316"/>
                  <a:gd name="T22" fmla="*/ 176 w 265"/>
                  <a:gd name="T23" fmla="*/ 143 h 316"/>
                  <a:gd name="T24" fmla="*/ 177 w 265"/>
                  <a:gd name="T25" fmla="*/ 155 h 316"/>
                  <a:gd name="T26" fmla="*/ 193 w 265"/>
                  <a:gd name="T27" fmla="*/ 171 h 316"/>
                  <a:gd name="T28" fmla="*/ 216 w 265"/>
                  <a:gd name="T29" fmla="*/ 196 h 316"/>
                  <a:gd name="T30" fmla="*/ 226 w 265"/>
                  <a:gd name="T31" fmla="*/ 217 h 316"/>
                  <a:gd name="T32" fmla="*/ 236 w 265"/>
                  <a:gd name="T33" fmla="*/ 221 h 316"/>
                  <a:gd name="T34" fmla="*/ 252 w 265"/>
                  <a:gd name="T35" fmla="*/ 237 h 316"/>
                  <a:gd name="T36" fmla="*/ 248 w 265"/>
                  <a:gd name="T37" fmla="*/ 248 h 316"/>
                  <a:gd name="T38" fmla="*/ 264 w 265"/>
                  <a:gd name="T39" fmla="*/ 265 h 316"/>
                  <a:gd name="T40" fmla="*/ 260 w 265"/>
                  <a:gd name="T41" fmla="*/ 280 h 316"/>
                  <a:gd name="T42" fmla="*/ 252 w 265"/>
                  <a:gd name="T43" fmla="*/ 291 h 316"/>
                  <a:gd name="T44" fmla="*/ 240 w 265"/>
                  <a:gd name="T45" fmla="*/ 301 h 316"/>
                  <a:gd name="T46" fmla="*/ 227 w 265"/>
                  <a:gd name="T47" fmla="*/ 295 h 316"/>
                  <a:gd name="T48" fmla="*/ 213 w 265"/>
                  <a:gd name="T49" fmla="*/ 299 h 316"/>
                  <a:gd name="T50" fmla="*/ 209 w 265"/>
                  <a:gd name="T51" fmla="*/ 316 h 316"/>
                  <a:gd name="T52" fmla="*/ 184 w 265"/>
                  <a:gd name="T53" fmla="*/ 309 h 316"/>
                  <a:gd name="T54" fmla="*/ 184 w 265"/>
                  <a:gd name="T55" fmla="*/ 298 h 316"/>
                  <a:gd name="T56" fmla="*/ 190 w 265"/>
                  <a:gd name="T57" fmla="*/ 275 h 316"/>
                  <a:gd name="T58" fmla="*/ 194 w 265"/>
                  <a:gd name="T59" fmla="*/ 255 h 316"/>
                  <a:gd name="T60" fmla="*/ 185 w 265"/>
                  <a:gd name="T61" fmla="*/ 243 h 316"/>
                  <a:gd name="T62" fmla="*/ 165 w 265"/>
                  <a:gd name="T63" fmla="*/ 224 h 316"/>
                  <a:gd name="T64" fmla="*/ 156 w 265"/>
                  <a:gd name="T65" fmla="*/ 182 h 316"/>
                  <a:gd name="T66" fmla="*/ 129 w 265"/>
                  <a:gd name="T67" fmla="*/ 156 h 316"/>
                  <a:gd name="T68" fmla="*/ 111 w 265"/>
                  <a:gd name="T69" fmla="*/ 156 h 316"/>
                  <a:gd name="T70" fmla="*/ 105 w 265"/>
                  <a:gd name="T71" fmla="*/ 163 h 316"/>
                  <a:gd name="T72" fmla="*/ 90 w 265"/>
                  <a:gd name="T73" fmla="*/ 174 h 316"/>
                  <a:gd name="T74" fmla="*/ 79 w 265"/>
                  <a:gd name="T75" fmla="*/ 166 h 316"/>
                  <a:gd name="T76" fmla="*/ 60 w 265"/>
                  <a:gd name="T77" fmla="*/ 165 h 316"/>
                  <a:gd name="T78" fmla="*/ 42 w 265"/>
                  <a:gd name="T79" fmla="*/ 181 h 316"/>
                  <a:gd name="T80" fmla="*/ 35 w 265"/>
                  <a:gd name="T81" fmla="*/ 166 h 316"/>
                  <a:gd name="T82" fmla="*/ 33 w 265"/>
                  <a:gd name="T83" fmla="*/ 150 h 316"/>
                  <a:gd name="T84" fmla="*/ 38 w 265"/>
                  <a:gd name="T85" fmla="*/ 119 h 316"/>
                  <a:gd name="T86" fmla="*/ 25 w 265"/>
                  <a:gd name="T87" fmla="*/ 111 h 316"/>
                  <a:gd name="T88" fmla="*/ 14 w 265"/>
                  <a:gd name="T89" fmla="*/ 94 h 316"/>
                  <a:gd name="T90" fmla="*/ 7 w 265"/>
                  <a:gd name="T91" fmla="*/ 79 h 316"/>
                  <a:gd name="T92" fmla="*/ 1 w 265"/>
                  <a:gd name="T93" fmla="*/ 80 h 316"/>
                  <a:gd name="T94" fmla="*/ 18 w 265"/>
                  <a:gd name="T95" fmla="*/ 62 h 316"/>
                  <a:gd name="T96" fmla="*/ 19 w 265"/>
                  <a:gd name="T97" fmla="*/ 52 h 316"/>
                  <a:gd name="T98" fmla="*/ 38 w 265"/>
                  <a:gd name="T99" fmla="*/ 37 h 316"/>
                  <a:gd name="T100" fmla="*/ 41 w 265"/>
                  <a:gd name="T101" fmla="*/ 50 h 316"/>
                  <a:gd name="T102" fmla="*/ 57 w 265"/>
                  <a:gd name="T103" fmla="*/ 51 h 316"/>
                  <a:gd name="T104" fmla="*/ 57 w 265"/>
                  <a:gd name="T105" fmla="*/ 37 h 316"/>
                  <a:gd name="T106" fmla="*/ 51 w 265"/>
                  <a:gd name="T107" fmla="*/ 15 h 316"/>
                  <a:gd name="T108" fmla="*/ 55 w 265"/>
                  <a:gd name="T109" fmla="*/ 2 h 316"/>
                  <a:gd name="T110" fmla="*/ 70 w 265"/>
                  <a:gd name="T111" fmla="*/ 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5" h="316">
                    <a:moveTo>
                      <a:pt x="71" y="5"/>
                    </a:moveTo>
                    <a:lnTo>
                      <a:pt x="73" y="8"/>
                    </a:lnTo>
                    <a:lnTo>
                      <a:pt x="77" y="12"/>
                    </a:lnTo>
                    <a:lnTo>
                      <a:pt x="82" y="18"/>
                    </a:lnTo>
                    <a:lnTo>
                      <a:pt x="84" y="21"/>
                    </a:lnTo>
                    <a:lnTo>
                      <a:pt x="87" y="23"/>
                    </a:lnTo>
                    <a:lnTo>
                      <a:pt x="88" y="25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90" y="31"/>
                    </a:lnTo>
                    <a:lnTo>
                      <a:pt x="91" y="32"/>
                    </a:lnTo>
                    <a:lnTo>
                      <a:pt x="92" y="31"/>
                    </a:lnTo>
                    <a:lnTo>
                      <a:pt x="94" y="30"/>
                    </a:lnTo>
                    <a:lnTo>
                      <a:pt x="94" y="27"/>
                    </a:lnTo>
                    <a:lnTo>
                      <a:pt x="95" y="26"/>
                    </a:lnTo>
                    <a:lnTo>
                      <a:pt x="96" y="29"/>
                    </a:lnTo>
                    <a:lnTo>
                      <a:pt x="97" y="30"/>
                    </a:lnTo>
                    <a:lnTo>
                      <a:pt x="99" y="30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8" y="38"/>
                    </a:lnTo>
                    <a:lnTo>
                      <a:pt x="98" y="40"/>
                    </a:lnTo>
                    <a:lnTo>
                      <a:pt x="97" y="44"/>
                    </a:lnTo>
                    <a:lnTo>
                      <a:pt x="96" y="47"/>
                    </a:lnTo>
                    <a:lnTo>
                      <a:pt x="97" y="49"/>
                    </a:lnTo>
                    <a:lnTo>
                      <a:pt x="105" y="61"/>
                    </a:lnTo>
                    <a:lnTo>
                      <a:pt x="109" y="63"/>
                    </a:lnTo>
                    <a:lnTo>
                      <a:pt x="118" y="65"/>
                    </a:lnTo>
                    <a:lnTo>
                      <a:pt x="121" y="66"/>
                    </a:lnTo>
                    <a:lnTo>
                      <a:pt x="124" y="68"/>
                    </a:lnTo>
                    <a:lnTo>
                      <a:pt x="127" y="67"/>
                    </a:lnTo>
                    <a:lnTo>
                      <a:pt x="129" y="64"/>
                    </a:lnTo>
                    <a:lnTo>
                      <a:pt x="132" y="62"/>
                    </a:lnTo>
                    <a:lnTo>
                      <a:pt x="138" y="59"/>
                    </a:lnTo>
                    <a:lnTo>
                      <a:pt x="140" y="59"/>
                    </a:lnTo>
                    <a:lnTo>
                      <a:pt x="143" y="60"/>
                    </a:lnTo>
                    <a:lnTo>
                      <a:pt x="149" y="63"/>
                    </a:lnTo>
                    <a:lnTo>
                      <a:pt x="153" y="67"/>
                    </a:lnTo>
                    <a:lnTo>
                      <a:pt x="155" y="68"/>
                    </a:lnTo>
                    <a:lnTo>
                      <a:pt x="157" y="70"/>
                    </a:lnTo>
                    <a:lnTo>
                      <a:pt x="157" y="71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1" y="76"/>
                    </a:lnTo>
                    <a:lnTo>
                      <a:pt x="150" y="77"/>
                    </a:lnTo>
                    <a:lnTo>
                      <a:pt x="150" y="78"/>
                    </a:lnTo>
                    <a:lnTo>
                      <a:pt x="154" y="78"/>
                    </a:lnTo>
                    <a:lnTo>
                      <a:pt x="158" y="80"/>
                    </a:lnTo>
                    <a:lnTo>
                      <a:pt x="160" y="82"/>
                    </a:lnTo>
                    <a:lnTo>
                      <a:pt x="160" y="83"/>
                    </a:lnTo>
                    <a:lnTo>
                      <a:pt x="160" y="85"/>
                    </a:lnTo>
                    <a:lnTo>
                      <a:pt x="161" y="86"/>
                    </a:lnTo>
                    <a:lnTo>
                      <a:pt x="165" y="86"/>
                    </a:lnTo>
                    <a:lnTo>
                      <a:pt x="166" y="86"/>
                    </a:lnTo>
                    <a:lnTo>
                      <a:pt x="168" y="88"/>
                    </a:lnTo>
                    <a:lnTo>
                      <a:pt x="169" y="91"/>
                    </a:lnTo>
                    <a:lnTo>
                      <a:pt x="169" y="93"/>
                    </a:lnTo>
                    <a:lnTo>
                      <a:pt x="166" y="96"/>
                    </a:lnTo>
                    <a:lnTo>
                      <a:pt x="165" y="97"/>
                    </a:lnTo>
                    <a:lnTo>
                      <a:pt x="165" y="100"/>
                    </a:lnTo>
                    <a:lnTo>
                      <a:pt x="163" y="103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46" y="105"/>
                    </a:lnTo>
                    <a:lnTo>
                      <a:pt x="141" y="106"/>
                    </a:lnTo>
                    <a:lnTo>
                      <a:pt x="139" y="106"/>
                    </a:lnTo>
                    <a:lnTo>
                      <a:pt x="138" y="106"/>
                    </a:lnTo>
                    <a:lnTo>
                      <a:pt x="137" y="107"/>
                    </a:lnTo>
                    <a:lnTo>
                      <a:pt x="138" y="110"/>
                    </a:lnTo>
                    <a:lnTo>
                      <a:pt x="139" y="113"/>
                    </a:lnTo>
                    <a:lnTo>
                      <a:pt x="138" y="115"/>
                    </a:lnTo>
                    <a:lnTo>
                      <a:pt x="134" y="117"/>
                    </a:lnTo>
                    <a:lnTo>
                      <a:pt x="133" y="118"/>
                    </a:lnTo>
                    <a:lnTo>
                      <a:pt x="133" y="120"/>
                    </a:lnTo>
                    <a:lnTo>
                      <a:pt x="134" y="121"/>
                    </a:lnTo>
                    <a:lnTo>
                      <a:pt x="137" y="122"/>
                    </a:lnTo>
                    <a:lnTo>
                      <a:pt x="140" y="124"/>
                    </a:lnTo>
                    <a:lnTo>
                      <a:pt x="152" y="131"/>
                    </a:lnTo>
                    <a:lnTo>
                      <a:pt x="155" y="133"/>
                    </a:lnTo>
                    <a:lnTo>
                      <a:pt x="158" y="136"/>
                    </a:lnTo>
                    <a:lnTo>
                      <a:pt x="162" y="138"/>
                    </a:lnTo>
                    <a:lnTo>
                      <a:pt x="171" y="141"/>
                    </a:lnTo>
                    <a:lnTo>
                      <a:pt x="176" y="143"/>
                    </a:lnTo>
                    <a:lnTo>
                      <a:pt x="177" y="144"/>
                    </a:lnTo>
                    <a:lnTo>
                      <a:pt x="177" y="145"/>
                    </a:lnTo>
                    <a:lnTo>
                      <a:pt x="176" y="147"/>
                    </a:lnTo>
                    <a:lnTo>
                      <a:pt x="175" y="149"/>
                    </a:lnTo>
                    <a:lnTo>
                      <a:pt x="175" y="151"/>
                    </a:lnTo>
                    <a:lnTo>
                      <a:pt x="176" y="153"/>
                    </a:lnTo>
                    <a:lnTo>
                      <a:pt x="177" y="155"/>
                    </a:lnTo>
                    <a:lnTo>
                      <a:pt x="181" y="159"/>
                    </a:lnTo>
                    <a:lnTo>
                      <a:pt x="183" y="161"/>
                    </a:lnTo>
                    <a:lnTo>
                      <a:pt x="186" y="161"/>
                    </a:lnTo>
                    <a:lnTo>
                      <a:pt x="188" y="162"/>
                    </a:lnTo>
                    <a:lnTo>
                      <a:pt x="190" y="165"/>
                    </a:lnTo>
                    <a:lnTo>
                      <a:pt x="192" y="168"/>
                    </a:lnTo>
                    <a:lnTo>
                      <a:pt x="193" y="171"/>
                    </a:lnTo>
                    <a:lnTo>
                      <a:pt x="194" y="174"/>
                    </a:lnTo>
                    <a:lnTo>
                      <a:pt x="196" y="177"/>
                    </a:lnTo>
                    <a:lnTo>
                      <a:pt x="199" y="181"/>
                    </a:lnTo>
                    <a:lnTo>
                      <a:pt x="203" y="185"/>
                    </a:lnTo>
                    <a:lnTo>
                      <a:pt x="206" y="188"/>
                    </a:lnTo>
                    <a:lnTo>
                      <a:pt x="207" y="189"/>
                    </a:lnTo>
                    <a:lnTo>
                      <a:pt x="216" y="196"/>
                    </a:lnTo>
                    <a:lnTo>
                      <a:pt x="218" y="199"/>
                    </a:lnTo>
                    <a:lnTo>
                      <a:pt x="222" y="204"/>
                    </a:lnTo>
                    <a:lnTo>
                      <a:pt x="223" y="205"/>
                    </a:lnTo>
                    <a:lnTo>
                      <a:pt x="224" y="206"/>
                    </a:lnTo>
                    <a:lnTo>
                      <a:pt x="225" y="209"/>
                    </a:lnTo>
                    <a:lnTo>
                      <a:pt x="226" y="211"/>
                    </a:lnTo>
                    <a:lnTo>
                      <a:pt x="226" y="217"/>
                    </a:lnTo>
                    <a:lnTo>
                      <a:pt x="228" y="219"/>
                    </a:lnTo>
                    <a:lnTo>
                      <a:pt x="229" y="221"/>
                    </a:lnTo>
                    <a:lnTo>
                      <a:pt x="230" y="223"/>
                    </a:lnTo>
                    <a:lnTo>
                      <a:pt x="231" y="224"/>
                    </a:lnTo>
                    <a:lnTo>
                      <a:pt x="233" y="224"/>
                    </a:lnTo>
                    <a:lnTo>
                      <a:pt x="235" y="223"/>
                    </a:lnTo>
                    <a:lnTo>
                      <a:pt x="236" y="221"/>
                    </a:lnTo>
                    <a:lnTo>
                      <a:pt x="237" y="222"/>
                    </a:lnTo>
                    <a:lnTo>
                      <a:pt x="238" y="226"/>
                    </a:lnTo>
                    <a:lnTo>
                      <a:pt x="239" y="228"/>
                    </a:lnTo>
                    <a:lnTo>
                      <a:pt x="242" y="229"/>
                    </a:lnTo>
                    <a:lnTo>
                      <a:pt x="244" y="230"/>
                    </a:lnTo>
                    <a:lnTo>
                      <a:pt x="249" y="236"/>
                    </a:lnTo>
                    <a:lnTo>
                      <a:pt x="252" y="237"/>
                    </a:lnTo>
                    <a:lnTo>
                      <a:pt x="254" y="238"/>
                    </a:lnTo>
                    <a:lnTo>
                      <a:pt x="256" y="239"/>
                    </a:lnTo>
                    <a:lnTo>
                      <a:pt x="256" y="241"/>
                    </a:lnTo>
                    <a:lnTo>
                      <a:pt x="256" y="242"/>
                    </a:lnTo>
                    <a:lnTo>
                      <a:pt x="255" y="243"/>
                    </a:lnTo>
                    <a:lnTo>
                      <a:pt x="248" y="246"/>
                    </a:lnTo>
                    <a:lnTo>
                      <a:pt x="248" y="248"/>
                    </a:lnTo>
                    <a:lnTo>
                      <a:pt x="249" y="250"/>
                    </a:lnTo>
                    <a:lnTo>
                      <a:pt x="250" y="252"/>
                    </a:lnTo>
                    <a:lnTo>
                      <a:pt x="252" y="254"/>
                    </a:lnTo>
                    <a:lnTo>
                      <a:pt x="254" y="256"/>
                    </a:lnTo>
                    <a:lnTo>
                      <a:pt x="258" y="260"/>
                    </a:lnTo>
                    <a:lnTo>
                      <a:pt x="262" y="263"/>
                    </a:lnTo>
                    <a:lnTo>
                      <a:pt x="264" y="265"/>
                    </a:lnTo>
                    <a:lnTo>
                      <a:pt x="265" y="267"/>
                    </a:lnTo>
                    <a:lnTo>
                      <a:pt x="264" y="270"/>
                    </a:lnTo>
                    <a:lnTo>
                      <a:pt x="263" y="272"/>
                    </a:lnTo>
                    <a:lnTo>
                      <a:pt x="261" y="275"/>
                    </a:lnTo>
                    <a:lnTo>
                      <a:pt x="259" y="276"/>
                    </a:lnTo>
                    <a:lnTo>
                      <a:pt x="259" y="277"/>
                    </a:lnTo>
                    <a:lnTo>
                      <a:pt x="260" y="280"/>
                    </a:lnTo>
                    <a:lnTo>
                      <a:pt x="260" y="281"/>
                    </a:lnTo>
                    <a:lnTo>
                      <a:pt x="260" y="283"/>
                    </a:lnTo>
                    <a:lnTo>
                      <a:pt x="260" y="287"/>
                    </a:lnTo>
                    <a:lnTo>
                      <a:pt x="258" y="289"/>
                    </a:lnTo>
                    <a:lnTo>
                      <a:pt x="256" y="292"/>
                    </a:lnTo>
                    <a:lnTo>
                      <a:pt x="255" y="293"/>
                    </a:lnTo>
                    <a:lnTo>
                      <a:pt x="252" y="291"/>
                    </a:lnTo>
                    <a:lnTo>
                      <a:pt x="251" y="292"/>
                    </a:lnTo>
                    <a:lnTo>
                      <a:pt x="249" y="295"/>
                    </a:lnTo>
                    <a:lnTo>
                      <a:pt x="246" y="298"/>
                    </a:lnTo>
                    <a:lnTo>
                      <a:pt x="244" y="298"/>
                    </a:lnTo>
                    <a:lnTo>
                      <a:pt x="243" y="297"/>
                    </a:lnTo>
                    <a:lnTo>
                      <a:pt x="242" y="299"/>
                    </a:lnTo>
                    <a:lnTo>
                      <a:pt x="240" y="301"/>
                    </a:lnTo>
                    <a:lnTo>
                      <a:pt x="239" y="301"/>
                    </a:lnTo>
                    <a:lnTo>
                      <a:pt x="236" y="301"/>
                    </a:lnTo>
                    <a:lnTo>
                      <a:pt x="234" y="301"/>
                    </a:lnTo>
                    <a:lnTo>
                      <a:pt x="233" y="299"/>
                    </a:lnTo>
                    <a:lnTo>
                      <a:pt x="230" y="297"/>
                    </a:lnTo>
                    <a:lnTo>
                      <a:pt x="228" y="295"/>
                    </a:lnTo>
                    <a:lnTo>
                      <a:pt x="227" y="295"/>
                    </a:lnTo>
                    <a:lnTo>
                      <a:pt x="225" y="293"/>
                    </a:lnTo>
                    <a:lnTo>
                      <a:pt x="224" y="292"/>
                    </a:lnTo>
                    <a:lnTo>
                      <a:pt x="222" y="294"/>
                    </a:lnTo>
                    <a:lnTo>
                      <a:pt x="219" y="296"/>
                    </a:lnTo>
                    <a:lnTo>
                      <a:pt x="216" y="296"/>
                    </a:lnTo>
                    <a:lnTo>
                      <a:pt x="215" y="296"/>
                    </a:lnTo>
                    <a:lnTo>
                      <a:pt x="213" y="299"/>
                    </a:lnTo>
                    <a:lnTo>
                      <a:pt x="213" y="299"/>
                    </a:lnTo>
                    <a:lnTo>
                      <a:pt x="207" y="300"/>
                    </a:lnTo>
                    <a:lnTo>
                      <a:pt x="206" y="300"/>
                    </a:lnTo>
                    <a:lnTo>
                      <a:pt x="207" y="303"/>
                    </a:lnTo>
                    <a:lnTo>
                      <a:pt x="210" y="308"/>
                    </a:lnTo>
                    <a:lnTo>
                      <a:pt x="211" y="311"/>
                    </a:lnTo>
                    <a:lnTo>
                      <a:pt x="209" y="316"/>
                    </a:lnTo>
                    <a:lnTo>
                      <a:pt x="203" y="315"/>
                    </a:lnTo>
                    <a:lnTo>
                      <a:pt x="201" y="314"/>
                    </a:lnTo>
                    <a:lnTo>
                      <a:pt x="199" y="311"/>
                    </a:lnTo>
                    <a:lnTo>
                      <a:pt x="198" y="310"/>
                    </a:lnTo>
                    <a:lnTo>
                      <a:pt x="190" y="307"/>
                    </a:lnTo>
                    <a:lnTo>
                      <a:pt x="185" y="309"/>
                    </a:lnTo>
                    <a:lnTo>
                      <a:pt x="184" y="309"/>
                    </a:lnTo>
                    <a:lnTo>
                      <a:pt x="182" y="307"/>
                    </a:lnTo>
                    <a:lnTo>
                      <a:pt x="180" y="305"/>
                    </a:lnTo>
                    <a:lnTo>
                      <a:pt x="179" y="303"/>
                    </a:lnTo>
                    <a:lnTo>
                      <a:pt x="178" y="301"/>
                    </a:lnTo>
                    <a:lnTo>
                      <a:pt x="178" y="300"/>
                    </a:lnTo>
                    <a:lnTo>
                      <a:pt x="180" y="299"/>
                    </a:lnTo>
                    <a:lnTo>
                      <a:pt x="184" y="298"/>
                    </a:lnTo>
                    <a:lnTo>
                      <a:pt x="187" y="296"/>
                    </a:lnTo>
                    <a:lnTo>
                      <a:pt x="188" y="294"/>
                    </a:lnTo>
                    <a:lnTo>
                      <a:pt x="189" y="291"/>
                    </a:lnTo>
                    <a:lnTo>
                      <a:pt x="189" y="289"/>
                    </a:lnTo>
                    <a:lnTo>
                      <a:pt x="190" y="282"/>
                    </a:lnTo>
                    <a:lnTo>
                      <a:pt x="191" y="279"/>
                    </a:lnTo>
                    <a:lnTo>
                      <a:pt x="190" y="275"/>
                    </a:lnTo>
                    <a:lnTo>
                      <a:pt x="189" y="272"/>
                    </a:lnTo>
                    <a:lnTo>
                      <a:pt x="189" y="267"/>
                    </a:lnTo>
                    <a:lnTo>
                      <a:pt x="189" y="265"/>
                    </a:lnTo>
                    <a:lnTo>
                      <a:pt x="190" y="264"/>
                    </a:lnTo>
                    <a:lnTo>
                      <a:pt x="192" y="262"/>
                    </a:lnTo>
                    <a:lnTo>
                      <a:pt x="193" y="259"/>
                    </a:lnTo>
                    <a:lnTo>
                      <a:pt x="194" y="255"/>
                    </a:lnTo>
                    <a:lnTo>
                      <a:pt x="194" y="253"/>
                    </a:lnTo>
                    <a:lnTo>
                      <a:pt x="194" y="251"/>
                    </a:lnTo>
                    <a:lnTo>
                      <a:pt x="191" y="250"/>
                    </a:lnTo>
                    <a:lnTo>
                      <a:pt x="188" y="248"/>
                    </a:lnTo>
                    <a:lnTo>
                      <a:pt x="186" y="247"/>
                    </a:lnTo>
                    <a:lnTo>
                      <a:pt x="185" y="244"/>
                    </a:lnTo>
                    <a:lnTo>
                      <a:pt x="185" y="243"/>
                    </a:lnTo>
                    <a:lnTo>
                      <a:pt x="186" y="241"/>
                    </a:lnTo>
                    <a:lnTo>
                      <a:pt x="183" y="239"/>
                    </a:lnTo>
                    <a:lnTo>
                      <a:pt x="177" y="237"/>
                    </a:lnTo>
                    <a:lnTo>
                      <a:pt x="173" y="235"/>
                    </a:lnTo>
                    <a:lnTo>
                      <a:pt x="173" y="232"/>
                    </a:lnTo>
                    <a:lnTo>
                      <a:pt x="170" y="228"/>
                    </a:lnTo>
                    <a:lnTo>
                      <a:pt x="165" y="224"/>
                    </a:lnTo>
                    <a:lnTo>
                      <a:pt x="163" y="217"/>
                    </a:lnTo>
                    <a:lnTo>
                      <a:pt x="163" y="208"/>
                    </a:lnTo>
                    <a:lnTo>
                      <a:pt x="163" y="201"/>
                    </a:lnTo>
                    <a:lnTo>
                      <a:pt x="165" y="193"/>
                    </a:lnTo>
                    <a:lnTo>
                      <a:pt x="163" y="187"/>
                    </a:lnTo>
                    <a:lnTo>
                      <a:pt x="160" y="184"/>
                    </a:lnTo>
                    <a:lnTo>
                      <a:pt x="156" y="182"/>
                    </a:lnTo>
                    <a:lnTo>
                      <a:pt x="152" y="179"/>
                    </a:lnTo>
                    <a:lnTo>
                      <a:pt x="148" y="174"/>
                    </a:lnTo>
                    <a:lnTo>
                      <a:pt x="144" y="168"/>
                    </a:lnTo>
                    <a:lnTo>
                      <a:pt x="138" y="160"/>
                    </a:lnTo>
                    <a:lnTo>
                      <a:pt x="135" y="156"/>
                    </a:lnTo>
                    <a:lnTo>
                      <a:pt x="133" y="157"/>
                    </a:lnTo>
                    <a:lnTo>
                      <a:pt x="129" y="156"/>
                    </a:lnTo>
                    <a:lnTo>
                      <a:pt x="124" y="154"/>
                    </a:lnTo>
                    <a:lnTo>
                      <a:pt x="119" y="152"/>
                    </a:lnTo>
                    <a:lnTo>
                      <a:pt x="114" y="152"/>
                    </a:lnTo>
                    <a:lnTo>
                      <a:pt x="112" y="153"/>
                    </a:lnTo>
                    <a:lnTo>
                      <a:pt x="110" y="154"/>
                    </a:lnTo>
                    <a:lnTo>
                      <a:pt x="110" y="155"/>
                    </a:lnTo>
                    <a:lnTo>
                      <a:pt x="111" y="156"/>
                    </a:lnTo>
                    <a:lnTo>
                      <a:pt x="111" y="157"/>
                    </a:lnTo>
                    <a:lnTo>
                      <a:pt x="109" y="158"/>
                    </a:lnTo>
                    <a:lnTo>
                      <a:pt x="107" y="159"/>
                    </a:lnTo>
                    <a:lnTo>
                      <a:pt x="105" y="163"/>
                    </a:lnTo>
                    <a:lnTo>
                      <a:pt x="105" y="162"/>
                    </a:lnTo>
                    <a:lnTo>
                      <a:pt x="105" y="163"/>
                    </a:lnTo>
                    <a:lnTo>
                      <a:pt x="105" y="163"/>
                    </a:lnTo>
                    <a:lnTo>
                      <a:pt x="103" y="167"/>
                    </a:lnTo>
                    <a:lnTo>
                      <a:pt x="101" y="168"/>
                    </a:lnTo>
                    <a:lnTo>
                      <a:pt x="98" y="168"/>
                    </a:lnTo>
                    <a:lnTo>
                      <a:pt x="95" y="170"/>
                    </a:lnTo>
                    <a:lnTo>
                      <a:pt x="92" y="172"/>
                    </a:lnTo>
                    <a:lnTo>
                      <a:pt x="90" y="173"/>
                    </a:lnTo>
                    <a:lnTo>
                      <a:pt x="90" y="174"/>
                    </a:lnTo>
                    <a:lnTo>
                      <a:pt x="90" y="174"/>
                    </a:lnTo>
                    <a:lnTo>
                      <a:pt x="88" y="174"/>
                    </a:lnTo>
                    <a:lnTo>
                      <a:pt x="87" y="172"/>
                    </a:lnTo>
                    <a:lnTo>
                      <a:pt x="87" y="170"/>
                    </a:lnTo>
                    <a:lnTo>
                      <a:pt x="86" y="169"/>
                    </a:lnTo>
                    <a:lnTo>
                      <a:pt x="83" y="168"/>
                    </a:lnTo>
                    <a:lnTo>
                      <a:pt x="79" y="166"/>
                    </a:lnTo>
                    <a:lnTo>
                      <a:pt x="75" y="162"/>
                    </a:lnTo>
                    <a:lnTo>
                      <a:pt x="72" y="160"/>
                    </a:lnTo>
                    <a:lnTo>
                      <a:pt x="70" y="160"/>
                    </a:lnTo>
                    <a:lnTo>
                      <a:pt x="68" y="161"/>
                    </a:lnTo>
                    <a:lnTo>
                      <a:pt x="65" y="165"/>
                    </a:lnTo>
                    <a:lnTo>
                      <a:pt x="62" y="166"/>
                    </a:lnTo>
                    <a:lnTo>
                      <a:pt x="60" y="165"/>
                    </a:lnTo>
                    <a:lnTo>
                      <a:pt x="59" y="166"/>
                    </a:lnTo>
                    <a:lnTo>
                      <a:pt x="57" y="169"/>
                    </a:lnTo>
                    <a:lnTo>
                      <a:pt x="55" y="172"/>
                    </a:lnTo>
                    <a:lnTo>
                      <a:pt x="51" y="174"/>
                    </a:lnTo>
                    <a:lnTo>
                      <a:pt x="51" y="174"/>
                    </a:lnTo>
                    <a:lnTo>
                      <a:pt x="46" y="178"/>
                    </a:lnTo>
                    <a:lnTo>
                      <a:pt x="42" y="181"/>
                    </a:lnTo>
                    <a:lnTo>
                      <a:pt x="37" y="186"/>
                    </a:lnTo>
                    <a:lnTo>
                      <a:pt x="35" y="187"/>
                    </a:lnTo>
                    <a:lnTo>
                      <a:pt x="33" y="186"/>
                    </a:lnTo>
                    <a:lnTo>
                      <a:pt x="30" y="184"/>
                    </a:lnTo>
                    <a:lnTo>
                      <a:pt x="28" y="183"/>
                    </a:lnTo>
                    <a:lnTo>
                      <a:pt x="31" y="175"/>
                    </a:lnTo>
                    <a:lnTo>
                      <a:pt x="35" y="166"/>
                    </a:lnTo>
                    <a:lnTo>
                      <a:pt x="36" y="162"/>
                    </a:lnTo>
                    <a:lnTo>
                      <a:pt x="37" y="159"/>
                    </a:lnTo>
                    <a:lnTo>
                      <a:pt x="36" y="157"/>
                    </a:lnTo>
                    <a:lnTo>
                      <a:pt x="35" y="155"/>
                    </a:lnTo>
                    <a:lnTo>
                      <a:pt x="33" y="153"/>
                    </a:lnTo>
                    <a:lnTo>
                      <a:pt x="33" y="151"/>
                    </a:lnTo>
                    <a:lnTo>
                      <a:pt x="33" y="150"/>
                    </a:lnTo>
                    <a:lnTo>
                      <a:pt x="35" y="148"/>
                    </a:lnTo>
                    <a:lnTo>
                      <a:pt x="37" y="145"/>
                    </a:lnTo>
                    <a:lnTo>
                      <a:pt x="39" y="138"/>
                    </a:lnTo>
                    <a:lnTo>
                      <a:pt x="41" y="132"/>
                    </a:lnTo>
                    <a:lnTo>
                      <a:pt x="41" y="128"/>
                    </a:lnTo>
                    <a:lnTo>
                      <a:pt x="39" y="123"/>
                    </a:lnTo>
                    <a:lnTo>
                      <a:pt x="38" y="119"/>
                    </a:lnTo>
                    <a:lnTo>
                      <a:pt x="39" y="113"/>
                    </a:lnTo>
                    <a:lnTo>
                      <a:pt x="39" y="111"/>
                    </a:lnTo>
                    <a:lnTo>
                      <a:pt x="37" y="109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9"/>
                    </a:lnTo>
                    <a:lnTo>
                      <a:pt x="25" y="111"/>
                    </a:lnTo>
                    <a:lnTo>
                      <a:pt x="22" y="112"/>
                    </a:lnTo>
                    <a:lnTo>
                      <a:pt x="18" y="112"/>
                    </a:lnTo>
                    <a:lnTo>
                      <a:pt x="14" y="110"/>
                    </a:lnTo>
                    <a:lnTo>
                      <a:pt x="11" y="107"/>
                    </a:lnTo>
                    <a:lnTo>
                      <a:pt x="10" y="103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1" y="85"/>
                    </a:lnTo>
                    <a:lnTo>
                      <a:pt x="9" y="81"/>
                    </a:lnTo>
                    <a:lnTo>
                      <a:pt x="7" y="79"/>
                    </a:lnTo>
                    <a:lnTo>
                      <a:pt x="6" y="80"/>
                    </a:lnTo>
                    <a:lnTo>
                      <a:pt x="4" y="81"/>
                    </a:lnTo>
                    <a:lnTo>
                      <a:pt x="2" y="84"/>
                    </a:lnTo>
                    <a:lnTo>
                      <a:pt x="1" y="85"/>
                    </a:lnTo>
                    <a:lnTo>
                      <a:pt x="0" y="84"/>
                    </a:lnTo>
                    <a:lnTo>
                      <a:pt x="1" y="82"/>
                    </a:lnTo>
                    <a:lnTo>
                      <a:pt x="1" y="80"/>
                    </a:lnTo>
                    <a:lnTo>
                      <a:pt x="3" y="72"/>
                    </a:lnTo>
                    <a:lnTo>
                      <a:pt x="5" y="67"/>
                    </a:lnTo>
                    <a:lnTo>
                      <a:pt x="8" y="64"/>
                    </a:lnTo>
                    <a:lnTo>
                      <a:pt x="11" y="63"/>
                    </a:lnTo>
                    <a:lnTo>
                      <a:pt x="14" y="64"/>
                    </a:lnTo>
                    <a:lnTo>
                      <a:pt x="16" y="63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6" y="55"/>
                    </a:lnTo>
                    <a:lnTo>
                      <a:pt x="18" y="54"/>
                    </a:lnTo>
                    <a:lnTo>
                      <a:pt x="19" y="52"/>
                    </a:lnTo>
                    <a:lnTo>
                      <a:pt x="21" y="47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9" y="43"/>
                    </a:lnTo>
                    <a:lnTo>
                      <a:pt x="34" y="39"/>
                    </a:lnTo>
                    <a:lnTo>
                      <a:pt x="36" y="35"/>
                    </a:lnTo>
                    <a:lnTo>
                      <a:pt x="38" y="37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40" y="49"/>
                    </a:lnTo>
                    <a:lnTo>
                      <a:pt x="41" y="50"/>
                    </a:lnTo>
                    <a:lnTo>
                      <a:pt x="47" y="48"/>
                    </a:lnTo>
                    <a:lnTo>
                      <a:pt x="50" y="48"/>
                    </a:lnTo>
                    <a:lnTo>
                      <a:pt x="52" y="49"/>
                    </a:lnTo>
                    <a:lnTo>
                      <a:pt x="53" y="50"/>
                    </a:lnTo>
                    <a:lnTo>
                      <a:pt x="55" y="50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60" y="48"/>
                    </a:lnTo>
                    <a:lnTo>
                      <a:pt x="58" y="46"/>
                    </a:lnTo>
                    <a:lnTo>
                      <a:pt x="57" y="45"/>
                    </a:lnTo>
                    <a:lnTo>
                      <a:pt x="57" y="42"/>
                    </a:lnTo>
                    <a:lnTo>
                      <a:pt x="57" y="37"/>
                    </a:lnTo>
                    <a:lnTo>
                      <a:pt x="58" y="34"/>
                    </a:lnTo>
                    <a:lnTo>
                      <a:pt x="57" y="27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3" y="19"/>
                    </a:lnTo>
                    <a:lnTo>
                      <a:pt x="52" y="17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4" y="4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1" y="4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70" y="4"/>
                    </a:lnTo>
                    <a:lnTo>
                      <a:pt x="71" y="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" name="Freeform 133">
                <a:extLst>
                  <a:ext uri="{FF2B5EF4-FFF2-40B4-BE49-F238E27FC236}">
                    <a16:creationId xmlns:a16="http://schemas.microsoft.com/office/drawing/2014/main" id="{1AF60DF2-A90A-0D13-65A8-C6E7C81D2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532"/>
                <a:ext cx="15" cy="19"/>
              </a:xfrm>
              <a:custGeom>
                <a:avLst/>
                <a:gdLst>
                  <a:gd name="T0" fmla="*/ 27 w 52"/>
                  <a:gd name="T1" fmla="*/ 52 h 67"/>
                  <a:gd name="T2" fmla="*/ 26 w 52"/>
                  <a:gd name="T3" fmla="*/ 53 h 67"/>
                  <a:gd name="T4" fmla="*/ 24 w 52"/>
                  <a:gd name="T5" fmla="*/ 55 h 67"/>
                  <a:gd name="T6" fmla="*/ 22 w 52"/>
                  <a:gd name="T7" fmla="*/ 56 h 67"/>
                  <a:gd name="T8" fmla="*/ 18 w 52"/>
                  <a:gd name="T9" fmla="*/ 59 h 67"/>
                  <a:gd name="T10" fmla="*/ 17 w 52"/>
                  <a:gd name="T11" fmla="*/ 60 h 67"/>
                  <a:gd name="T12" fmla="*/ 16 w 52"/>
                  <a:gd name="T13" fmla="*/ 59 h 67"/>
                  <a:gd name="T14" fmla="*/ 15 w 52"/>
                  <a:gd name="T15" fmla="*/ 60 h 67"/>
                  <a:gd name="T16" fmla="*/ 13 w 52"/>
                  <a:gd name="T17" fmla="*/ 65 h 67"/>
                  <a:gd name="T18" fmla="*/ 10 w 52"/>
                  <a:gd name="T19" fmla="*/ 67 h 67"/>
                  <a:gd name="T20" fmla="*/ 7 w 52"/>
                  <a:gd name="T21" fmla="*/ 67 h 67"/>
                  <a:gd name="T22" fmla="*/ 4 w 52"/>
                  <a:gd name="T23" fmla="*/ 66 h 67"/>
                  <a:gd name="T24" fmla="*/ 0 w 52"/>
                  <a:gd name="T25" fmla="*/ 67 h 67"/>
                  <a:gd name="T26" fmla="*/ 1 w 52"/>
                  <a:gd name="T27" fmla="*/ 64 h 67"/>
                  <a:gd name="T28" fmla="*/ 3 w 52"/>
                  <a:gd name="T29" fmla="*/ 59 h 67"/>
                  <a:gd name="T30" fmla="*/ 5 w 52"/>
                  <a:gd name="T31" fmla="*/ 54 h 67"/>
                  <a:gd name="T32" fmla="*/ 8 w 52"/>
                  <a:gd name="T33" fmla="*/ 49 h 67"/>
                  <a:gd name="T34" fmla="*/ 14 w 52"/>
                  <a:gd name="T35" fmla="*/ 33 h 67"/>
                  <a:gd name="T36" fmla="*/ 17 w 52"/>
                  <a:gd name="T37" fmla="*/ 27 h 67"/>
                  <a:gd name="T38" fmla="*/ 19 w 52"/>
                  <a:gd name="T39" fmla="*/ 18 h 67"/>
                  <a:gd name="T40" fmla="*/ 24 w 52"/>
                  <a:gd name="T41" fmla="*/ 10 h 67"/>
                  <a:gd name="T42" fmla="*/ 28 w 52"/>
                  <a:gd name="T43" fmla="*/ 8 h 67"/>
                  <a:gd name="T44" fmla="*/ 30 w 52"/>
                  <a:gd name="T45" fmla="*/ 5 h 67"/>
                  <a:gd name="T46" fmla="*/ 30 w 52"/>
                  <a:gd name="T47" fmla="*/ 2 h 67"/>
                  <a:gd name="T48" fmla="*/ 36 w 52"/>
                  <a:gd name="T49" fmla="*/ 2 h 67"/>
                  <a:gd name="T50" fmla="*/ 40 w 52"/>
                  <a:gd name="T51" fmla="*/ 2 h 67"/>
                  <a:gd name="T52" fmla="*/ 41 w 52"/>
                  <a:gd name="T53" fmla="*/ 0 h 67"/>
                  <a:gd name="T54" fmla="*/ 45 w 52"/>
                  <a:gd name="T55" fmla="*/ 1 h 67"/>
                  <a:gd name="T56" fmla="*/ 46 w 52"/>
                  <a:gd name="T57" fmla="*/ 2 h 67"/>
                  <a:gd name="T58" fmla="*/ 45 w 52"/>
                  <a:gd name="T59" fmla="*/ 4 h 67"/>
                  <a:gd name="T60" fmla="*/ 43 w 52"/>
                  <a:gd name="T61" fmla="*/ 7 h 67"/>
                  <a:gd name="T62" fmla="*/ 43 w 52"/>
                  <a:gd name="T63" fmla="*/ 7 h 67"/>
                  <a:gd name="T64" fmla="*/ 44 w 52"/>
                  <a:gd name="T65" fmla="*/ 8 h 67"/>
                  <a:gd name="T66" fmla="*/ 47 w 52"/>
                  <a:gd name="T67" fmla="*/ 9 h 67"/>
                  <a:gd name="T68" fmla="*/ 49 w 52"/>
                  <a:gd name="T69" fmla="*/ 10 h 67"/>
                  <a:gd name="T70" fmla="*/ 52 w 52"/>
                  <a:gd name="T71" fmla="*/ 19 h 67"/>
                  <a:gd name="T72" fmla="*/ 50 w 52"/>
                  <a:gd name="T73" fmla="*/ 23 h 67"/>
                  <a:gd name="T74" fmla="*/ 47 w 52"/>
                  <a:gd name="T75" fmla="*/ 26 h 67"/>
                  <a:gd name="T76" fmla="*/ 46 w 52"/>
                  <a:gd name="T77" fmla="*/ 26 h 67"/>
                  <a:gd name="T78" fmla="*/ 44 w 52"/>
                  <a:gd name="T79" fmla="*/ 28 h 67"/>
                  <a:gd name="T80" fmla="*/ 42 w 52"/>
                  <a:gd name="T81" fmla="*/ 30 h 67"/>
                  <a:gd name="T82" fmla="*/ 41 w 52"/>
                  <a:gd name="T83" fmla="*/ 32 h 67"/>
                  <a:gd name="T84" fmla="*/ 41 w 52"/>
                  <a:gd name="T85" fmla="*/ 33 h 67"/>
                  <a:gd name="T86" fmla="*/ 44 w 52"/>
                  <a:gd name="T87" fmla="*/ 35 h 67"/>
                  <a:gd name="T88" fmla="*/ 44 w 52"/>
                  <a:gd name="T89" fmla="*/ 35 h 67"/>
                  <a:gd name="T90" fmla="*/ 43 w 52"/>
                  <a:gd name="T91" fmla="*/ 36 h 67"/>
                  <a:gd name="T92" fmla="*/ 41 w 52"/>
                  <a:gd name="T93" fmla="*/ 35 h 67"/>
                  <a:gd name="T94" fmla="*/ 38 w 52"/>
                  <a:gd name="T95" fmla="*/ 35 h 67"/>
                  <a:gd name="T96" fmla="*/ 36 w 52"/>
                  <a:gd name="T97" fmla="*/ 35 h 67"/>
                  <a:gd name="T98" fmla="*/ 34 w 52"/>
                  <a:gd name="T99" fmla="*/ 36 h 67"/>
                  <a:gd name="T100" fmla="*/ 32 w 52"/>
                  <a:gd name="T101" fmla="*/ 38 h 67"/>
                  <a:gd name="T102" fmla="*/ 31 w 52"/>
                  <a:gd name="T103" fmla="*/ 39 h 67"/>
                  <a:gd name="T104" fmla="*/ 30 w 52"/>
                  <a:gd name="T105" fmla="*/ 40 h 67"/>
                  <a:gd name="T106" fmla="*/ 29 w 52"/>
                  <a:gd name="T107" fmla="*/ 42 h 67"/>
                  <a:gd name="T108" fmla="*/ 30 w 52"/>
                  <a:gd name="T109" fmla="*/ 44 h 67"/>
                  <a:gd name="T110" fmla="*/ 32 w 52"/>
                  <a:gd name="T111" fmla="*/ 45 h 67"/>
                  <a:gd name="T112" fmla="*/ 32 w 52"/>
                  <a:gd name="T113" fmla="*/ 46 h 67"/>
                  <a:gd name="T114" fmla="*/ 32 w 52"/>
                  <a:gd name="T115" fmla="*/ 47 h 67"/>
                  <a:gd name="T116" fmla="*/ 30 w 52"/>
                  <a:gd name="T117" fmla="*/ 48 h 67"/>
                  <a:gd name="T118" fmla="*/ 29 w 52"/>
                  <a:gd name="T119" fmla="*/ 49 h 67"/>
                  <a:gd name="T120" fmla="*/ 28 w 52"/>
                  <a:gd name="T121" fmla="*/ 51 h 67"/>
                  <a:gd name="T122" fmla="*/ 27 w 52"/>
                  <a:gd name="T12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" h="67">
                    <a:moveTo>
                      <a:pt x="27" y="52"/>
                    </a:moveTo>
                    <a:lnTo>
                      <a:pt x="26" y="53"/>
                    </a:lnTo>
                    <a:lnTo>
                      <a:pt x="24" y="55"/>
                    </a:lnTo>
                    <a:lnTo>
                      <a:pt x="22" y="56"/>
                    </a:lnTo>
                    <a:lnTo>
                      <a:pt x="18" y="59"/>
                    </a:lnTo>
                    <a:lnTo>
                      <a:pt x="17" y="60"/>
                    </a:lnTo>
                    <a:lnTo>
                      <a:pt x="16" y="59"/>
                    </a:lnTo>
                    <a:lnTo>
                      <a:pt x="15" y="60"/>
                    </a:lnTo>
                    <a:lnTo>
                      <a:pt x="13" y="65"/>
                    </a:lnTo>
                    <a:lnTo>
                      <a:pt x="10" y="67"/>
                    </a:lnTo>
                    <a:lnTo>
                      <a:pt x="7" y="67"/>
                    </a:lnTo>
                    <a:lnTo>
                      <a:pt x="4" y="66"/>
                    </a:lnTo>
                    <a:lnTo>
                      <a:pt x="0" y="67"/>
                    </a:lnTo>
                    <a:lnTo>
                      <a:pt x="1" y="64"/>
                    </a:lnTo>
                    <a:lnTo>
                      <a:pt x="3" y="59"/>
                    </a:lnTo>
                    <a:lnTo>
                      <a:pt x="5" y="54"/>
                    </a:lnTo>
                    <a:lnTo>
                      <a:pt x="8" y="49"/>
                    </a:lnTo>
                    <a:lnTo>
                      <a:pt x="14" y="33"/>
                    </a:lnTo>
                    <a:lnTo>
                      <a:pt x="17" y="27"/>
                    </a:lnTo>
                    <a:lnTo>
                      <a:pt x="19" y="18"/>
                    </a:lnTo>
                    <a:lnTo>
                      <a:pt x="24" y="10"/>
                    </a:lnTo>
                    <a:lnTo>
                      <a:pt x="28" y="8"/>
                    </a:lnTo>
                    <a:lnTo>
                      <a:pt x="30" y="5"/>
                    </a:lnTo>
                    <a:lnTo>
                      <a:pt x="30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1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5" y="4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4" y="8"/>
                    </a:lnTo>
                    <a:lnTo>
                      <a:pt x="47" y="9"/>
                    </a:lnTo>
                    <a:lnTo>
                      <a:pt x="49" y="10"/>
                    </a:lnTo>
                    <a:lnTo>
                      <a:pt x="52" y="19"/>
                    </a:lnTo>
                    <a:lnTo>
                      <a:pt x="50" y="23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4" y="28"/>
                    </a:lnTo>
                    <a:lnTo>
                      <a:pt x="42" y="30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3" y="36"/>
                    </a:lnTo>
                    <a:lnTo>
                      <a:pt x="41" y="35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4" y="36"/>
                    </a:lnTo>
                    <a:lnTo>
                      <a:pt x="32" y="38"/>
                    </a:lnTo>
                    <a:lnTo>
                      <a:pt x="31" y="39"/>
                    </a:lnTo>
                    <a:lnTo>
                      <a:pt x="30" y="40"/>
                    </a:lnTo>
                    <a:lnTo>
                      <a:pt x="29" y="42"/>
                    </a:lnTo>
                    <a:lnTo>
                      <a:pt x="30" y="44"/>
                    </a:lnTo>
                    <a:lnTo>
                      <a:pt x="32" y="45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0" y="48"/>
                    </a:lnTo>
                    <a:lnTo>
                      <a:pt x="29" y="49"/>
                    </a:lnTo>
                    <a:lnTo>
                      <a:pt x="28" y="51"/>
                    </a:lnTo>
                    <a:lnTo>
                      <a:pt x="27" y="5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" name="Freeform 134">
                <a:extLst>
                  <a:ext uri="{FF2B5EF4-FFF2-40B4-BE49-F238E27FC236}">
                    <a16:creationId xmlns:a16="http://schemas.microsoft.com/office/drawing/2014/main" id="{A4C15F16-33A0-5E8D-8819-15971A26B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2764"/>
                <a:ext cx="2" cy="4"/>
              </a:xfrm>
              <a:custGeom>
                <a:avLst/>
                <a:gdLst>
                  <a:gd name="T0" fmla="*/ 6 w 6"/>
                  <a:gd name="T1" fmla="*/ 10 h 14"/>
                  <a:gd name="T2" fmla="*/ 4 w 6"/>
                  <a:gd name="T3" fmla="*/ 14 h 14"/>
                  <a:gd name="T4" fmla="*/ 0 w 6"/>
                  <a:gd name="T5" fmla="*/ 11 h 14"/>
                  <a:gd name="T6" fmla="*/ 0 w 6"/>
                  <a:gd name="T7" fmla="*/ 9 h 14"/>
                  <a:gd name="T8" fmla="*/ 0 w 6"/>
                  <a:gd name="T9" fmla="*/ 7 h 14"/>
                  <a:gd name="T10" fmla="*/ 2 w 6"/>
                  <a:gd name="T11" fmla="*/ 3 h 14"/>
                  <a:gd name="T12" fmla="*/ 4 w 6"/>
                  <a:gd name="T13" fmla="*/ 1 h 14"/>
                  <a:gd name="T14" fmla="*/ 5 w 6"/>
                  <a:gd name="T15" fmla="*/ 0 h 14"/>
                  <a:gd name="T16" fmla="*/ 6 w 6"/>
                  <a:gd name="T17" fmla="*/ 3 h 14"/>
                  <a:gd name="T18" fmla="*/ 6 w 6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4">
                    <a:moveTo>
                      <a:pt x="6" y="10"/>
                    </a:moveTo>
                    <a:lnTo>
                      <a:pt x="4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" name="Freeform 135">
                <a:extLst>
                  <a:ext uri="{FF2B5EF4-FFF2-40B4-BE49-F238E27FC236}">
                    <a16:creationId xmlns:a16="http://schemas.microsoft.com/office/drawing/2014/main" id="{1AB162EB-72A7-34A9-6376-5A51446CD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360"/>
                <a:ext cx="1" cy="3"/>
              </a:xfrm>
              <a:custGeom>
                <a:avLst/>
                <a:gdLst>
                  <a:gd name="T0" fmla="*/ 3 w 4"/>
                  <a:gd name="T1" fmla="*/ 11 h 11"/>
                  <a:gd name="T2" fmla="*/ 1 w 4"/>
                  <a:gd name="T3" fmla="*/ 11 h 11"/>
                  <a:gd name="T4" fmla="*/ 0 w 4"/>
                  <a:gd name="T5" fmla="*/ 11 h 11"/>
                  <a:gd name="T6" fmla="*/ 0 w 4"/>
                  <a:gd name="T7" fmla="*/ 9 h 11"/>
                  <a:gd name="T8" fmla="*/ 0 w 4"/>
                  <a:gd name="T9" fmla="*/ 5 h 11"/>
                  <a:gd name="T10" fmla="*/ 1 w 4"/>
                  <a:gd name="T11" fmla="*/ 0 h 11"/>
                  <a:gd name="T12" fmla="*/ 2 w 4"/>
                  <a:gd name="T13" fmla="*/ 1 h 11"/>
                  <a:gd name="T14" fmla="*/ 2 w 4"/>
                  <a:gd name="T15" fmla="*/ 2 h 11"/>
                  <a:gd name="T16" fmla="*/ 2 w 4"/>
                  <a:gd name="T17" fmla="*/ 3 h 11"/>
                  <a:gd name="T18" fmla="*/ 2 w 4"/>
                  <a:gd name="T19" fmla="*/ 4 h 11"/>
                  <a:gd name="T20" fmla="*/ 3 w 4"/>
                  <a:gd name="T21" fmla="*/ 6 h 11"/>
                  <a:gd name="T22" fmla="*/ 4 w 4"/>
                  <a:gd name="T23" fmla="*/ 7 h 11"/>
                  <a:gd name="T24" fmla="*/ 4 w 4"/>
                  <a:gd name="T25" fmla="*/ 8 h 11"/>
                  <a:gd name="T26" fmla="*/ 4 w 4"/>
                  <a:gd name="T27" fmla="*/ 10 h 11"/>
                  <a:gd name="T28" fmla="*/ 3 w 4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" name="Freeform 136">
                <a:extLst>
                  <a:ext uri="{FF2B5EF4-FFF2-40B4-BE49-F238E27FC236}">
                    <a16:creationId xmlns:a16="http://schemas.microsoft.com/office/drawing/2014/main" id="{7A890D90-63C7-637A-B936-478D54FCB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" y="2809"/>
                <a:ext cx="23" cy="40"/>
              </a:xfrm>
              <a:custGeom>
                <a:avLst/>
                <a:gdLst>
                  <a:gd name="T0" fmla="*/ 13 w 77"/>
                  <a:gd name="T1" fmla="*/ 0 h 136"/>
                  <a:gd name="T2" fmla="*/ 20 w 77"/>
                  <a:gd name="T3" fmla="*/ 0 h 136"/>
                  <a:gd name="T4" fmla="*/ 36 w 77"/>
                  <a:gd name="T5" fmla="*/ 16 h 136"/>
                  <a:gd name="T6" fmla="*/ 43 w 77"/>
                  <a:gd name="T7" fmla="*/ 28 h 136"/>
                  <a:gd name="T8" fmla="*/ 45 w 77"/>
                  <a:gd name="T9" fmla="*/ 30 h 136"/>
                  <a:gd name="T10" fmla="*/ 53 w 77"/>
                  <a:gd name="T11" fmla="*/ 41 h 136"/>
                  <a:gd name="T12" fmla="*/ 53 w 77"/>
                  <a:gd name="T13" fmla="*/ 44 h 136"/>
                  <a:gd name="T14" fmla="*/ 55 w 77"/>
                  <a:gd name="T15" fmla="*/ 47 h 136"/>
                  <a:gd name="T16" fmla="*/ 59 w 77"/>
                  <a:gd name="T17" fmla="*/ 49 h 136"/>
                  <a:gd name="T18" fmla="*/ 61 w 77"/>
                  <a:gd name="T19" fmla="*/ 59 h 136"/>
                  <a:gd name="T20" fmla="*/ 69 w 77"/>
                  <a:gd name="T21" fmla="*/ 71 h 136"/>
                  <a:gd name="T22" fmla="*/ 69 w 77"/>
                  <a:gd name="T23" fmla="*/ 74 h 136"/>
                  <a:gd name="T24" fmla="*/ 71 w 77"/>
                  <a:gd name="T25" fmla="*/ 77 h 136"/>
                  <a:gd name="T26" fmla="*/ 75 w 77"/>
                  <a:gd name="T27" fmla="*/ 84 h 136"/>
                  <a:gd name="T28" fmla="*/ 77 w 77"/>
                  <a:gd name="T29" fmla="*/ 98 h 136"/>
                  <a:gd name="T30" fmla="*/ 74 w 77"/>
                  <a:gd name="T31" fmla="*/ 108 h 136"/>
                  <a:gd name="T32" fmla="*/ 71 w 77"/>
                  <a:gd name="T33" fmla="*/ 116 h 136"/>
                  <a:gd name="T34" fmla="*/ 59 w 77"/>
                  <a:gd name="T35" fmla="*/ 126 h 136"/>
                  <a:gd name="T36" fmla="*/ 45 w 77"/>
                  <a:gd name="T37" fmla="*/ 131 h 136"/>
                  <a:gd name="T38" fmla="*/ 28 w 77"/>
                  <a:gd name="T39" fmla="*/ 136 h 136"/>
                  <a:gd name="T40" fmla="*/ 14 w 77"/>
                  <a:gd name="T41" fmla="*/ 129 h 136"/>
                  <a:gd name="T42" fmla="*/ 9 w 77"/>
                  <a:gd name="T43" fmla="*/ 114 h 136"/>
                  <a:gd name="T44" fmla="*/ 3 w 77"/>
                  <a:gd name="T45" fmla="*/ 78 h 136"/>
                  <a:gd name="T46" fmla="*/ 0 w 77"/>
                  <a:gd name="T47" fmla="*/ 62 h 136"/>
                  <a:gd name="T48" fmla="*/ 2 w 77"/>
                  <a:gd name="T49" fmla="*/ 53 h 136"/>
                  <a:gd name="T50" fmla="*/ 3 w 77"/>
                  <a:gd name="T51" fmla="*/ 63 h 136"/>
                  <a:gd name="T52" fmla="*/ 5 w 77"/>
                  <a:gd name="T53" fmla="*/ 53 h 136"/>
                  <a:gd name="T54" fmla="*/ 9 w 77"/>
                  <a:gd name="T55" fmla="*/ 39 h 136"/>
                  <a:gd name="T56" fmla="*/ 8 w 77"/>
                  <a:gd name="T57" fmla="*/ 34 h 136"/>
                  <a:gd name="T58" fmla="*/ 13 w 77"/>
                  <a:gd name="T59" fmla="*/ 25 h 136"/>
                  <a:gd name="T60" fmla="*/ 15 w 77"/>
                  <a:gd name="T61" fmla="*/ 17 h 136"/>
                  <a:gd name="T62" fmla="*/ 14 w 77"/>
                  <a:gd name="T63" fmla="*/ 8 h 136"/>
                  <a:gd name="T64" fmla="*/ 20 w 77"/>
                  <a:gd name="T65" fmla="*/ 11 h 136"/>
                  <a:gd name="T66" fmla="*/ 24 w 77"/>
                  <a:gd name="T67" fmla="*/ 12 h 136"/>
                  <a:gd name="T68" fmla="*/ 24 w 77"/>
                  <a:gd name="T69" fmla="*/ 9 h 136"/>
                  <a:gd name="T70" fmla="*/ 12 w 77"/>
                  <a:gd name="T71" fmla="*/ 6 h 136"/>
                  <a:gd name="T72" fmla="*/ 9 w 77"/>
                  <a:gd name="T73" fmla="*/ 2 h 136"/>
                  <a:gd name="T74" fmla="*/ 10 w 77"/>
                  <a:gd name="T75" fmla="*/ 0 h 136"/>
                  <a:gd name="T76" fmla="*/ 7 w 77"/>
                  <a:gd name="T77" fmla="*/ 7 h 136"/>
                  <a:gd name="T78" fmla="*/ 5 w 77"/>
                  <a:gd name="T79" fmla="*/ 3 h 136"/>
                  <a:gd name="T80" fmla="*/ 6 w 77"/>
                  <a:gd name="T81" fmla="*/ 2 h 136"/>
                  <a:gd name="T82" fmla="*/ 8 w 77"/>
                  <a:gd name="T83" fmla="*/ 5 h 136"/>
                  <a:gd name="T84" fmla="*/ 6 w 77"/>
                  <a:gd name="T85" fmla="*/ 27 h 136"/>
                  <a:gd name="T86" fmla="*/ 4 w 77"/>
                  <a:gd name="T87" fmla="*/ 28 h 136"/>
                  <a:gd name="T88" fmla="*/ 2 w 77"/>
                  <a:gd name="T89" fmla="*/ 25 h 136"/>
                  <a:gd name="T90" fmla="*/ 6 w 77"/>
                  <a:gd name="T91" fmla="*/ 2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136">
                    <a:moveTo>
                      <a:pt x="10" y="0"/>
                    </a:move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6"/>
                    </a:lnTo>
                    <a:lnTo>
                      <a:pt x="36" y="16"/>
                    </a:lnTo>
                    <a:lnTo>
                      <a:pt x="42" y="26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5" y="30"/>
                    </a:lnTo>
                    <a:lnTo>
                      <a:pt x="46" y="31"/>
                    </a:lnTo>
                    <a:lnTo>
                      <a:pt x="53" y="41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4" y="46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9" y="49"/>
                    </a:lnTo>
                    <a:lnTo>
                      <a:pt x="61" y="56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9" y="71"/>
                    </a:lnTo>
                    <a:lnTo>
                      <a:pt x="70" y="73"/>
                    </a:lnTo>
                    <a:lnTo>
                      <a:pt x="69" y="74"/>
                    </a:lnTo>
                    <a:lnTo>
                      <a:pt x="70" y="75"/>
                    </a:lnTo>
                    <a:lnTo>
                      <a:pt x="71" y="77"/>
                    </a:lnTo>
                    <a:lnTo>
                      <a:pt x="74" y="83"/>
                    </a:lnTo>
                    <a:lnTo>
                      <a:pt x="75" y="84"/>
                    </a:lnTo>
                    <a:lnTo>
                      <a:pt x="76" y="89"/>
                    </a:lnTo>
                    <a:lnTo>
                      <a:pt x="77" y="98"/>
                    </a:lnTo>
                    <a:lnTo>
                      <a:pt x="76" y="102"/>
                    </a:lnTo>
                    <a:lnTo>
                      <a:pt x="74" y="108"/>
                    </a:lnTo>
                    <a:lnTo>
                      <a:pt x="73" y="113"/>
                    </a:lnTo>
                    <a:lnTo>
                      <a:pt x="71" y="116"/>
                    </a:lnTo>
                    <a:lnTo>
                      <a:pt x="68" y="119"/>
                    </a:lnTo>
                    <a:lnTo>
                      <a:pt x="59" y="126"/>
                    </a:lnTo>
                    <a:lnTo>
                      <a:pt x="57" y="127"/>
                    </a:lnTo>
                    <a:lnTo>
                      <a:pt x="45" y="131"/>
                    </a:lnTo>
                    <a:lnTo>
                      <a:pt x="36" y="135"/>
                    </a:lnTo>
                    <a:lnTo>
                      <a:pt x="28" y="136"/>
                    </a:lnTo>
                    <a:lnTo>
                      <a:pt x="20" y="134"/>
                    </a:lnTo>
                    <a:lnTo>
                      <a:pt x="14" y="129"/>
                    </a:lnTo>
                    <a:lnTo>
                      <a:pt x="11" y="121"/>
                    </a:lnTo>
                    <a:lnTo>
                      <a:pt x="9" y="114"/>
                    </a:lnTo>
                    <a:lnTo>
                      <a:pt x="6" y="105"/>
                    </a:lnTo>
                    <a:lnTo>
                      <a:pt x="3" y="78"/>
                    </a:lnTo>
                    <a:lnTo>
                      <a:pt x="2" y="71"/>
                    </a:lnTo>
                    <a:lnTo>
                      <a:pt x="0" y="62"/>
                    </a:lnTo>
                    <a:lnTo>
                      <a:pt x="1" y="57"/>
                    </a:lnTo>
                    <a:lnTo>
                      <a:pt x="2" y="53"/>
                    </a:lnTo>
                    <a:lnTo>
                      <a:pt x="2" y="62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5" y="53"/>
                    </a:lnTo>
                    <a:lnTo>
                      <a:pt x="5" y="4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8" y="34"/>
                    </a:lnTo>
                    <a:lnTo>
                      <a:pt x="8" y="32"/>
                    </a:lnTo>
                    <a:lnTo>
                      <a:pt x="13" y="25"/>
                    </a:lnTo>
                    <a:lnTo>
                      <a:pt x="14" y="21"/>
                    </a:lnTo>
                    <a:lnTo>
                      <a:pt x="15" y="17"/>
                    </a:lnTo>
                    <a:lnTo>
                      <a:pt x="15" y="13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4" y="9"/>
                    </a:lnTo>
                    <a:lnTo>
                      <a:pt x="2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  <a:moveTo>
                      <a:pt x="10" y="6"/>
                    </a:moveTo>
                    <a:lnTo>
                      <a:pt x="7" y="7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10" y="6"/>
                    </a:lnTo>
                    <a:close/>
                    <a:moveTo>
                      <a:pt x="6" y="27"/>
                    </a:moveTo>
                    <a:lnTo>
                      <a:pt x="7" y="29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6" y="26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" name="Freeform 137">
                <a:extLst>
                  <a:ext uri="{FF2B5EF4-FFF2-40B4-BE49-F238E27FC236}">
                    <a16:creationId xmlns:a16="http://schemas.microsoft.com/office/drawing/2014/main" id="{3C17D695-146B-9EE5-3843-55A6B2C53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822"/>
                <a:ext cx="43" cy="43"/>
              </a:xfrm>
              <a:custGeom>
                <a:avLst/>
                <a:gdLst>
                  <a:gd name="T0" fmla="*/ 108 w 145"/>
                  <a:gd name="T1" fmla="*/ 36 h 147"/>
                  <a:gd name="T2" fmla="*/ 113 w 145"/>
                  <a:gd name="T3" fmla="*/ 55 h 147"/>
                  <a:gd name="T4" fmla="*/ 112 w 145"/>
                  <a:gd name="T5" fmla="*/ 61 h 147"/>
                  <a:gd name="T6" fmla="*/ 103 w 145"/>
                  <a:gd name="T7" fmla="*/ 72 h 147"/>
                  <a:gd name="T8" fmla="*/ 108 w 145"/>
                  <a:gd name="T9" fmla="*/ 73 h 147"/>
                  <a:gd name="T10" fmla="*/ 113 w 145"/>
                  <a:gd name="T11" fmla="*/ 78 h 147"/>
                  <a:gd name="T12" fmla="*/ 121 w 145"/>
                  <a:gd name="T13" fmla="*/ 79 h 147"/>
                  <a:gd name="T14" fmla="*/ 129 w 145"/>
                  <a:gd name="T15" fmla="*/ 84 h 147"/>
                  <a:gd name="T16" fmla="*/ 131 w 145"/>
                  <a:gd name="T17" fmla="*/ 90 h 147"/>
                  <a:gd name="T18" fmla="*/ 141 w 145"/>
                  <a:gd name="T19" fmla="*/ 95 h 147"/>
                  <a:gd name="T20" fmla="*/ 143 w 145"/>
                  <a:gd name="T21" fmla="*/ 95 h 147"/>
                  <a:gd name="T22" fmla="*/ 144 w 145"/>
                  <a:gd name="T23" fmla="*/ 106 h 147"/>
                  <a:gd name="T24" fmla="*/ 142 w 145"/>
                  <a:gd name="T25" fmla="*/ 116 h 147"/>
                  <a:gd name="T26" fmla="*/ 139 w 145"/>
                  <a:gd name="T27" fmla="*/ 121 h 147"/>
                  <a:gd name="T28" fmla="*/ 138 w 145"/>
                  <a:gd name="T29" fmla="*/ 130 h 147"/>
                  <a:gd name="T30" fmla="*/ 140 w 145"/>
                  <a:gd name="T31" fmla="*/ 147 h 147"/>
                  <a:gd name="T32" fmla="*/ 114 w 145"/>
                  <a:gd name="T33" fmla="*/ 138 h 147"/>
                  <a:gd name="T34" fmla="*/ 65 w 145"/>
                  <a:gd name="T35" fmla="*/ 106 h 147"/>
                  <a:gd name="T36" fmla="*/ 32 w 145"/>
                  <a:gd name="T37" fmla="*/ 82 h 147"/>
                  <a:gd name="T38" fmla="*/ 24 w 145"/>
                  <a:gd name="T39" fmla="*/ 73 h 147"/>
                  <a:gd name="T40" fmla="*/ 0 w 145"/>
                  <a:gd name="T41" fmla="*/ 57 h 147"/>
                  <a:gd name="T42" fmla="*/ 9 w 145"/>
                  <a:gd name="T43" fmla="*/ 46 h 147"/>
                  <a:gd name="T44" fmla="*/ 18 w 145"/>
                  <a:gd name="T45" fmla="*/ 38 h 147"/>
                  <a:gd name="T46" fmla="*/ 31 w 145"/>
                  <a:gd name="T47" fmla="*/ 27 h 147"/>
                  <a:gd name="T48" fmla="*/ 35 w 145"/>
                  <a:gd name="T49" fmla="*/ 14 h 147"/>
                  <a:gd name="T50" fmla="*/ 42 w 145"/>
                  <a:gd name="T51" fmla="*/ 8 h 147"/>
                  <a:gd name="T52" fmla="*/ 45 w 145"/>
                  <a:gd name="T53" fmla="*/ 2 h 147"/>
                  <a:gd name="T54" fmla="*/ 51 w 145"/>
                  <a:gd name="T55" fmla="*/ 2 h 147"/>
                  <a:gd name="T56" fmla="*/ 61 w 145"/>
                  <a:gd name="T57" fmla="*/ 0 h 147"/>
                  <a:gd name="T58" fmla="*/ 63 w 145"/>
                  <a:gd name="T59" fmla="*/ 3 h 147"/>
                  <a:gd name="T60" fmla="*/ 65 w 145"/>
                  <a:gd name="T61" fmla="*/ 2 h 147"/>
                  <a:gd name="T62" fmla="*/ 69 w 145"/>
                  <a:gd name="T63" fmla="*/ 6 h 147"/>
                  <a:gd name="T64" fmla="*/ 71 w 145"/>
                  <a:gd name="T65" fmla="*/ 13 h 147"/>
                  <a:gd name="T66" fmla="*/ 72 w 145"/>
                  <a:gd name="T67" fmla="*/ 17 h 147"/>
                  <a:gd name="T68" fmla="*/ 73 w 145"/>
                  <a:gd name="T69" fmla="*/ 22 h 147"/>
                  <a:gd name="T70" fmla="*/ 76 w 145"/>
                  <a:gd name="T71" fmla="*/ 29 h 147"/>
                  <a:gd name="T72" fmla="*/ 74 w 145"/>
                  <a:gd name="T73" fmla="*/ 36 h 147"/>
                  <a:gd name="T74" fmla="*/ 73 w 145"/>
                  <a:gd name="T75" fmla="*/ 40 h 147"/>
                  <a:gd name="T76" fmla="*/ 79 w 145"/>
                  <a:gd name="T77" fmla="*/ 41 h 147"/>
                  <a:gd name="T78" fmla="*/ 84 w 145"/>
                  <a:gd name="T79" fmla="*/ 45 h 147"/>
                  <a:gd name="T80" fmla="*/ 89 w 145"/>
                  <a:gd name="T81" fmla="*/ 45 h 147"/>
                  <a:gd name="T82" fmla="*/ 92 w 145"/>
                  <a:gd name="T83" fmla="*/ 45 h 147"/>
                  <a:gd name="T84" fmla="*/ 97 w 145"/>
                  <a:gd name="T85" fmla="*/ 38 h 147"/>
                  <a:gd name="T86" fmla="*/ 98 w 145"/>
                  <a:gd name="T87" fmla="*/ 33 h 147"/>
                  <a:gd name="T88" fmla="*/ 102 w 145"/>
                  <a:gd name="T89" fmla="*/ 30 h 147"/>
                  <a:gd name="T90" fmla="*/ 105 w 145"/>
                  <a:gd name="T91" fmla="*/ 3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06" y="34"/>
                    </a:moveTo>
                    <a:lnTo>
                      <a:pt x="107" y="35"/>
                    </a:lnTo>
                    <a:lnTo>
                      <a:pt x="108" y="36"/>
                    </a:lnTo>
                    <a:lnTo>
                      <a:pt x="109" y="40"/>
                    </a:lnTo>
                    <a:lnTo>
                      <a:pt x="113" y="51"/>
                    </a:lnTo>
                    <a:lnTo>
                      <a:pt x="113" y="55"/>
                    </a:lnTo>
                    <a:lnTo>
                      <a:pt x="112" y="57"/>
                    </a:lnTo>
                    <a:lnTo>
                      <a:pt x="112" y="59"/>
                    </a:lnTo>
                    <a:lnTo>
                      <a:pt x="112" y="61"/>
                    </a:lnTo>
                    <a:lnTo>
                      <a:pt x="109" y="64"/>
                    </a:lnTo>
                    <a:lnTo>
                      <a:pt x="102" y="71"/>
                    </a:lnTo>
                    <a:lnTo>
                      <a:pt x="103" y="72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8" y="73"/>
                    </a:lnTo>
                    <a:lnTo>
                      <a:pt x="110" y="75"/>
                    </a:lnTo>
                    <a:lnTo>
                      <a:pt x="111" y="77"/>
                    </a:lnTo>
                    <a:lnTo>
                      <a:pt x="113" y="78"/>
                    </a:lnTo>
                    <a:lnTo>
                      <a:pt x="116" y="79"/>
                    </a:lnTo>
                    <a:lnTo>
                      <a:pt x="119" y="79"/>
                    </a:lnTo>
                    <a:lnTo>
                      <a:pt x="121" y="79"/>
                    </a:lnTo>
                    <a:lnTo>
                      <a:pt x="124" y="79"/>
                    </a:lnTo>
                    <a:lnTo>
                      <a:pt x="127" y="81"/>
                    </a:lnTo>
                    <a:lnTo>
                      <a:pt x="129" y="84"/>
                    </a:lnTo>
                    <a:lnTo>
                      <a:pt x="129" y="86"/>
                    </a:lnTo>
                    <a:lnTo>
                      <a:pt x="131" y="88"/>
                    </a:lnTo>
                    <a:lnTo>
                      <a:pt x="131" y="90"/>
                    </a:lnTo>
                    <a:lnTo>
                      <a:pt x="133" y="92"/>
                    </a:lnTo>
                    <a:lnTo>
                      <a:pt x="136" y="92"/>
                    </a:lnTo>
                    <a:lnTo>
                      <a:pt x="141" y="95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3" y="95"/>
                    </a:lnTo>
                    <a:lnTo>
                      <a:pt x="144" y="101"/>
                    </a:lnTo>
                    <a:lnTo>
                      <a:pt x="145" y="105"/>
                    </a:lnTo>
                    <a:lnTo>
                      <a:pt x="144" y="106"/>
                    </a:lnTo>
                    <a:lnTo>
                      <a:pt x="144" y="107"/>
                    </a:lnTo>
                    <a:lnTo>
                      <a:pt x="144" y="113"/>
                    </a:lnTo>
                    <a:lnTo>
                      <a:pt x="142" y="116"/>
                    </a:lnTo>
                    <a:lnTo>
                      <a:pt x="141" y="119"/>
                    </a:lnTo>
                    <a:lnTo>
                      <a:pt x="141" y="120"/>
                    </a:lnTo>
                    <a:lnTo>
                      <a:pt x="139" y="121"/>
                    </a:lnTo>
                    <a:lnTo>
                      <a:pt x="139" y="124"/>
                    </a:lnTo>
                    <a:lnTo>
                      <a:pt x="138" y="127"/>
                    </a:lnTo>
                    <a:lnTo>
                      <a:pt x="138" y="130"/>
                    </a:lnTo>
                    <a:lnTo>
                      <a:pt x="138" y="139"/>
                    </a:lnTo>
                    <a:lnTo>
                      <a:pt x="139" y="146"/>
                    </a:lnTo>
                    <a:lnTo>
                      <a:pt x="140" y="147"/>
                    </a:lnTo>
                    <a:lnTo>
                      <a:pt x="135" y="146"/>
                    </a:lnTo>
                    <a:lnTo>
                      <a:pt x="124" y="141"/>
                    </a:lnTo>
                    <a:lnTo>
                      <a:pt x="114" y="138"/>
                    </a:lnTo>
                    <a:lnTo>
                      <a:pt x="84" y="122"/>
                    </a:lnTo>
                    <a:lnTo>
                      <a:pt x="75" y="116"/>
                    </a:lnTo>
                    <a:lnTo>
                      <a:pt x="65" y="106"/>
                    </a:lnTo>
                    <a:lnTo>
                      <a:pt x="44" y="86"/>
                    </a:lnTo>
                    <a:lnTo>
                      <a:pt x="39" y="83"/>
                    </a:lnTo>
                    <a:lnTo>
                      <a:pt x="32" y="82"/>
                    </a:lnTo>
                    <a:lnTo>
                      <a:pt x="29" y="80"/>
                    </a:lnTo>
                    <a:lnTo>
                      <a:pt x="26" y="78"/>
                    </a:lnTo>
                    <a:lnTo>
                      <a:pt x="24" y="73"/>
                    </a:lnTo>
                    <a:lnTo>
                      <a:pt x="18" y="70"/>
                    </a:lnTo>
                    <a:lnTo>
                      <a:pt x="8" y="65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5" y="51"/>
                    </a:lnTo>
                    <a:lnTo>
                      <a:pt x="9" y="46"/>
                    </a:lnTo>
                    <a:lnTo>
                      <a:pt x="12" y="43"/>
                    </a:lnTo>
                    <a:lnTo>
                      <a:pt x="15" y="40"/>
                    </a:lnTo>
                    <a:lnTo>
                      <a:pt x="18" y="38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40" y="13"/>
                    </a:lnTo>
                    <a:lnTo>
                      <a:pt x="41" y="12"/>
                    </a:lnTo>
                    <a:lnTo>
                      <a:pt x="42" y="8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60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3"/>
                    </a:lnTo>
                    <a:lnTo>
                      <a:pt x="67" y="5"/>
                    </a:lnTo>
                    <a:lnTo>
                      <a:pt x="69" y="6"/>
                    </a:lnTo>
                    <a:lnTo>
                      <a:pt x="70" y="7"/>
                    </a:lnTo>
                    <a:lnTo>
                      <a:pt x="70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3" y="22"/>
                    </a:lnTo>
                    <a:lnTo>
                      <a:pt x="73" y="24"/>
                    </a:lnTo>
                    <a:lnTo>
                      <a:pt x="75" y="26"/>
                    </a:lnTo>
                    <a:lnTo>
                      <a:pt x="76" y="29"/>
                    </a:lnTo>
                    <a:lnTo>
                      <a:pt x="76" y="32"/>
                    </a:lnTo>
                    <a:lnTo>
                      <a:pt x="75" y="34"/>
                    </a:lnTo>
                    <a:lnTo>
                      <a:pt x="74" y="36"/>
                    </a:lnTo>
                    <a:lnTo>
                      <a:pt x="72" y="38"/>
                    </a:lnTo>
                    <a:lnTo>
                      <a:pt x="72" y="39"/>
                    </a:lnTo>
                    <a:lnTo>
                      <a:pt x="73" y="40"/>
                    </a:lnTo>
                    <a:lnTo>
                      <a:pt x="75" y="40"/>
                    </a:lnTo>
                    <a:lnTo>
                      <a:pt x="76" y="40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2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7" y="46"/>
                    </a:lnTo>
                    <a:lnTo>
                      <a:pt x="89" y="45"/>
                    </a:lnTo>
                    <a:lnTo>
                      <a:pt x="90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4" y="43"/>
                    </a:lnTo>
                    <a:lnTo>
                      <a:pt x="94" y="40"/>
                    </a:lnTo>
                    <a:lnTo>
                      <a:pt x="97" y="38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99" y="31"/>
                    </a:lnTo>
                    <a:lnTo>
                      <a:pt x="100" y="30"/>
                    </a:lnTo>
                    <a:lnTo>
                      <a:pt x="102" y="30"/>
                    </a:lnTo>
                    <a:lnTo>
                      <a:pt x="103" y="30"/>
                    </a:lnTo>
                    <a:lnTo>
                      <a:pt x="104" y="32"/>
                    </a:lnTo>
                    <a:lnTo>
                      <a:pt x="105" y="33"/>
                    </a:lnTo>
                    <a:lnTo>
                      <a:pt x="106" y="3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" name="Freeform 138">
                <a:extLst>
                  <a:ext uri="{FF2B5EF4-FFF2-40B4-BE49-F238E27FC236}">
                    <a16:creationId xmlns:a16="http://schemas.microsoft.com/office/drawing/2014/main" id="{B8D304A0-15D7-3B09-BAD1-FAE3FDBDE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" y="3215"/>
                <a:ext cx="24" cy="24"/>
              </a:xfrm>
              <a:custGeom>
                <a:avLst/>
                <a:gdLst>
                  <a:gd name="T0" fmla="*/ 56 w 82"/>
                  <a:gd name="T1" fmla="*/ 62 h 83"/>
                  <a:gd name="T2" fmla="*/ 54 w 82"/>
                  <a:gd name="T3" fmla="*/ 62 h 83"/>
                  <a:gd name="T4" fmla="*/ 49 w 82"/>
                  <a:gd name="T5" fmla="*/ 63 h 83"/>
                  <a:gd name="T6" fmla="*/ 45 w 82"/>
                  <a:gd name="T7" fmla="*/ 66 h 83"/>
                  <a:gd name="T8" fmla="*/ 38 w 82"/>
                  <a:gd name="T9" fmla="*/ 75 h 83"/>
                  <a:gd name="T10" fmla="*/ 37 w 82"/>
                  <a:gd name="T11" fmla="*/ 81 h 83"/>
                  <a:gd name="T12" fmla="*/ 34 w 82"/>
                  <a:gd name="T13" fmla="*/ 83 h 83"/>
                  <a:gd name="T14" fmla="*/ 25 w 82"/>
                  <a:gd name="T15" fmla="*/ 81 h 83"/>
                  <a:gd name="T16" fmla="*/ 19 w 82"/>
                  <a:gd name="T17" fmla="*/ 76 h 83"/>
                  <a:gd name="T18" fmla="*/ 16 w 82"/>
                  <a:gd name="T19" fmla="*/ 72 h 83"/>
                  <a:gd name="T20" fmla="*/ 14 w 82"/>
                  <a:gd name="T21" fmla="*/ 71 h 83"/>
                  <a:gd name="T22" fmla="*/ 12 w 82"/>
                  <a:gd name="T23" fmla="*/ 70 h 83"/>
                  <a:gd name="T24" fmla="*/ 11 w 82"/>
                  <a:gd name="T25" fmla="*/ 67 h 83"/>
                  <a:gd name="T26" fmla="*/ 9 w 82"/>
                  <a:gd name="T27" fmla="*/ 61 h 83"/>
                  <a:gd name="T28" fmla="*/ 5 w 82"/>
                  <a:gd name="T29" fmla="*/ 55 h 83"/>
                  <a:gd name="T30" fmla="*/ 2 w 82"/>
                  <a:gd name="T31" fmla="*/ 47 h 83"/>
                  <a:gd name="T32" fmla="*/ 0 w 82"/>
                  <a:gd name="T33" fmla="*/ 42 h 83"/>
                  <a:gd name="T34" fmla="*/ 6 w 82"/>
                  <a:gd name="T35" fmla="*/ 39 h 83"/>
                  <a:gd name="T36" fmla="*/ 11 w 82"/>
                  <a:gd name="T37" fmla="*/ 35 h 83"/>
                  <a:gd name="T38" fmla="*/ 14 w 82"/>
                  <a:gd name="T39" fmla="*/ 29 h 83"/>
                  <a:gd name="T40" fmla="*/ 17 w 82"/>
                  <a:gd name="T41" fmla="*/ 26 h 83"/>
                  <a:gd name="T42" fmla="*/ 22 w 82"/>
                  <a:gd name="T43" fmla="*/ 19 h 83"/>
                  <a:gd name="T44" fmla="*/ 28 w 82"/>
                  <a:gd name="T45" fmla="*/ 13 h 83"/>
                  <a:gd name="T46" fmla="*/ 36 w 82"/>
                  <a:gd name="T47" fmla="*/ 8 h 83"/>
                  <a:gd name="T48" fmla="*/ 50 w 82"/>
                  <a:gd name="T49" fmla="*/ 1 h 83"/>
                  <a:gd name="T50" fmla="*/ 55 w 82"/>
                  <a:gd name="T51" fmla="*/ 0 h 83"/>
                  <a:gd name="T52" fmla="*/ 57 w 82"/>
                  <a:gd name="T53" fmla="*/ 3 h 83"/>
                  <a:gd name="T54" fmla="*/ 62 w 82"/>
                  <a:gd name="T55" fmla="*/ 7 h 83"/>
                  <a:gd name="T56" fmla="*/ 67 w 82"/>
                  <a:gd name="T57" fmla="*/ 12 h 83"/>
                  <a:gd name="T58" fmla="*/ 75 w 82"/>
                  <a:gd name="T59" fmla="*/ 18 h 83"/>
                  <a:gd name="T60" fmla="*/ 79 w 82"/>
                  <a:gd name="T61" fmla="*/ 20 h 83"/>
                  <a:gd name="T62" fmla="*/ 82 w 82"/>
                  <a:gd name="T63" fmla="*/ 26 h 83"/>
                  <a:gd name="T64" fmla="*/ 82 w 82"/>
                  <a:gd name="T65" fmla="*/ 30 h 83"/>
                  <a:gd name="T66" fmla="*/ 79 w 82"/>
                  <a:gd name="T67" fmla="*/ 39 h 83"/>
                  <a:gd name="T68" fmla="*/ 75 w 82"/>
                  <a:gd name="T69" fmla="*/ 43 h 83"/>
                  <a:gd name="T70" fmla="*/ 73 w 82"/>
                  <a:gd name="T71" fmla="*/ 49 h 83"/>
                  <a:gd name="T72" fmla="*/ 70 w 82"/>
                  <a:gd name="T73" fmla="*/ 56 h 83"/>
                  <a:gd name="T74" fmla="*/ 65 w 82"/>
                  <a:gd name="T75" fmla="*/ 5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3">
                    <a:moveTo>
                      <a:pt x="59" y="61"/>
                    </a:moveTo>
                    <a:lnTo>
                      <a:pt x="56" y="62"/>
                    </a:lnTo>
                    <a:lnTo>
                      <a:pt x="56" y="62"/>
                    </a:lnTo>
                    <a:lnTo>
                      <a:pt x="54" y="62"/>
                    </a:lnTo>
                    <a:lnTo>
                      <a:pt x="51" y="62"/>
                    </a:lnTo>
                    <a:lnTo>
                      <a:pt x="49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0" y="73"/>
                    </a:lnTo>
                    <a:lnTo>
                      <a:pt x="38" y="75"/>
                    </a:lnTo>
                    <a:lnTo>
                      <a:pt x="38" y="78"/>
                    </a:lnTo>
                    <a:lnTo>
                      <a:pt x="37" y="81"/>
                    </a:lnTo>
                    <a:lnTo>
                      <a:pt x="35" y="82"/>
                    </a:lnTo>
                    <a:lnTo>
                      <a:pt x="34" y="83"/>
                    </a:lnTo>
                    <a:lnTo>
                      <a:pt x="30" y="82"/>
                    </a:lnTo>
                    <a:lnTo>
                      <a:pt x="25" y="81"/>
                    </a:lnTo>
                    <a:lnTo>
                      <a:pt x="22" y="79"/>
                    </a:lnTo>
                    <a:lnTo>
                      <a:pt x="19" y="76"/>
                    </a:lnTo>
                    <a:lnTo>
                      <a:pt x="18" y="74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7" y="58"/>
                    </a:lnTo>
                    <a:lnTo>
                      <a:pt x="5" y="55"/>
                    </a:lnTo>
                    <a:lnTo>
                      <a:pt x="3" y="50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6" y="39"/>
                    </a:lnTo>
                    <a:lnTo>
                      <a:pt x="9" y="38"/>
                    </a:lnTo>
                    <a:lnTo>
                      <a:pt x="11" y="35"/>
                    </a:lnTo>
                    <a:lnTo>
                      <a:pt x="13" y="31"/>
                    </a:lnTo>
                    <a:lnTo>
                      <a:pt x="14" y="29"/>
                    </a:lnTo>
                    <a:lnTo>
                      <a:pt x="16" y="28"/>
                    </a:lnTo>
                    <a:lnTo>
                      <a:pt x="17" y="26"/>
                    </a:lnTo>
                    <a:lnTo>
                      <a:pt x="19" y="23"/>
                    </a:lnTo>
                    <a:lnTo>
                      <a:pt x="22" y="19"/>
                    </a:lnTo>
                    <a:lnTo>
                      <a:pt x="24" y="14"/>
                    </a:lnTo>
                    <a:lnTo>
                      <a:pt x="28" y="13"/>
                    </a:lnTo>
                    <a:lnTo>
                      <a:pt x="32" y="12"/>
                    </a:lnTo>
                    <a:lnTo>
                      <a:pt x="36" y="8"/>
                    </a:lnTo>
                    <a:lnTo>
                      <a:pt x="42" y="5"/>
                    </a:lnTo>
                    <a:lnTo>
                      <a:pt x="50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7" y="12"/>
                    </a:lnTo>
                    <a:lnTo>
                      <a:pt x="71" y="15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9" y="20"/>
                    </a:lnTo>
                    <a:lnTo>
                      <a:pt x="80" y="23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1" y="34"/>
                    </a:lnTo>
                    <a:lnTo>
                      <a:pt x="79" y="39"/>
                    </a:lnTo>
                    <a:lnTo>
                      <a:pt x="77" y="42"/>
                    </a:lnTo>
                    <a:lnTo>
                      <a:pt x="75" y="43"/>
                    </a:lnTo>
                    <a:lnTo>
                      <a:pt x="74" y="45"/>
                    </a:lnTo>
                    <a:lnTo>
                      <a:pt x="73" y="49"/>
                    </a:lnTo>
                    <a:lnTo>
                      <a:pt x="72" y="54"/>
                    </a:lnTo>
                    <a:lnTo>
                      <a:pt x="70" y="56"/>
                    </a:lnTo>
                    <a:lnTo>
                      <a:pt x="68" y="57"/>
                    </a:lnTo>
                    <a:lnTo>
                      <a:pt x="65" y="58"/>
                    </a:lnTo>
                    <a:lnTo>
                      <a:pt x="59" y="6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" name="Freeform 139">
                <a:extLst>
                  <a:ext uri="{FF2B5EF4-FFF2-40B4-BE49-F238E27FC236}">
                    <a16:creationId xmlns:a16="http://schemas.microsoft.com/office/drawing/2014/main" id="{64C2BE66-B370-18FF-97C2-B8645E7BE4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4" y="2208"/>
                <a:ext cx="61" cy="45"/>
              </a:xfrm>
              <a:custGeom>
                <a:avLst/>
                <a:gdLst>
                  <a:gd name="T0" fmla="*/ 199 w 207"/>
                  <a:gd name="T1" fmla="*/ 54 h 154"/>
                  <a:gd name="T2" fmla="*/ 195 w 207"/>
                  <a:gd name="T3" fmla="*/ 67 h 154"/>
                  <a:gd name="T4" fmla="*/ 206 w 207"/>
                  <a:gd name="T5" fmla="*/ 70 h 154"/>
                  <a:gd name="T6" fmla="*/ 203 w 207"/>
                  <a:gd name="T7" fmla="*/ 74 h 154"/>
                  <a:gd name="T8" fmla="*/ 190 w 207"/>
                  <a:gd name="T9" fmla="*/ 79 h 154"/>
                  <a:gd name="T10" fmla="*/ 187 w 207"/>
                  <a:gd name="T11" fmla="*/ 84 h 154"/>
                  <a:gd name="T12" fmla="*/ 178 w 207"/>
                  <a:gd name="T13" fmla="*/ 91 h 154"/>
                  <a:gd name="T14" fmla="*/ 170 w 207"/>
                  <a:gd name="T15" fmla="*/ 105 h 154"/>
                  <a:gd name="T16" fmla="*/ 170 w 207"/>
                  <a:gd name="T17" fmla="*/ 114 h 154"/>
                  <a:gd name="T18" fmla="*/ 164 w 207"/>
                  <a:gd name="T19" fmla="*/ 125 h 154"/>
                  <a:gd name="T20" fmla="*/ 166 w 207"/>
                  <a:gd name="T21" fmla="*/ 129 h 154"/>
                  <a:gd name="T22" fmla="*/ 171 w 207"/>
                  <a:gd name="T23" fmla="*/ 135 h 154"/>
                  <a:gd name="T24" fmla="*/ 168 w 207"/>
                  <a:gd name="T25" fmla="*/ 139 h 154"/>
                  <a:gd name="T26" fmla="*/ 162 w 207"/>
                  <a:gd name="T27" fmla="*/ 137 h 154"/>
                  <a:gd name="T28" fmla="*/ 160 w 207"/>
                  <a:gd name="T29" fmla="*/ 130 h 154"/>
                  <a:gd name="T30" fmla="*/ 151 w 207"/>
                  <a:gd name="T31" fmla="*/ 135 h 154"/>
                  <a:gd name="T32" fmla="*/ 140 w 207"/>
                  <a:gd name="T33" fmla="*/ 139 h 154"/>
                  <a:gd name="T34" fmla="*/ 136 w 207"/>
                  <a:gd name="T35" fmla="*/ 149 h 154"/>
                  <a:gd name="T36" fmla="*/ 120 w 207"/>
                  <a:gd name="T37" fmla="*/ 154 h 154"/>
                  <a:gd name="T38" fmla="*/ 113 w 207"/>
                  <a:gd name="T39" fmla="*/ 151 h 154"/>
                  <a:gd name="T40" fmla="*/ 105 w 207"/>
                  <a:gd name="T41" fmla="*/ 152 h 154"/>
                  <a:gd name="T42" fmla="*/ 91 w 207"/>
                  <a:gd name="T43" fmla="*/ 151 h 154"/>
                  <a:gd name="T44" fmla="*/ 91 w 207"/>
                  <a:gd name="T45" fmla="*/ 143 h 154"/>
                  <a:gd name="T46" fmla="*/ 84 w 207"/>
                  <a:gd name="T47" fmla="*/ 133 h 154"/>
                  <a:gd name="T48" fmla="*/ 75 w 207"/>
                  <a:gd name="T49" fmla="*/ 130 h 154"/>
                  <a:gd name="T50" fmla="*/ 73 w 207"/>
                  <a:gd name="T51" fmla="*/ 126 h 154"/>
                  <a:gd name="T52" fmla="*/ 66 w 207"/>
                  <a:gd name="T53" fmla="*/ 127 h 154"/>
                  <a:gd name="T54" fmla="*/ 63 w 207"/>
                  <a:gd name="T55" fmla="*/ 114 h 154"/>
                  <a:gd name="T56" fmla="*/ 68 w 207"/>
                  <a:gd name="T57" fmla="*/ 95 h 154"/>
                  <a:gd name="T58" fmla="*/ 59 w 207"/>
                  <a:gd name="T59" fmla="*/ 84 h 154"/>
                  <a:gd name="T60" fmla="*/ 41 w 207"/>
                  <a:gd name="T61" fmla="*/ 84 h 154"/>
                  <a:gd name="T62" fmla="*/ 23 w 207"/>
                  <a:gd name="T63" fmla="*/ 76 h 154"/>
                  <a:gd name="T64" fmla="*/ 14 w 207"/>
                  <a:gd name="T65" fmla="*/ 71 h 154"/>
                  <a:gd name="T66" fmla="*/ 11 w 207"/>
                  <a:gd name="T67" fmla="*/ 67 h 154"/>
                  <a:gd name="T68" fmla="*/ 6 w 207"/>
                  <a:gd name="T69" fmla="*/ 37 h 154"/>
                  <a:gd name="T70" fmla="*/ 15 w 207"/>
                  <a:gd name="T71" fmla="*/ 14 h 154"/>
                  <a:gd name="T72" fmla="*/ 40 w 207"/>
                  <a:gd name="T73" fmla="*/ 1 h 154"/>
                  <a:gd name="T74" fmla="*/ 60 w 207"/>
                  <a:gd name="T75" fmla="*/ 2 h 154"/>
                  <a:gd name="T76" fmla="*/ 73 w 207"/>
                  <a:gd name="T77" fmla="*/ 2 h 154"/>
                  <a:gd name="T78" fmla="*/ 81 w 207"/>
                  <a:gd name="T79" fmla="*/ 3 h 154"/>
                  <a:gd name="T80" fmla="*/ 102 w 207"/>
                  <a:gd name="T81" fmla="*/ 5 h 154"/>
                  <a:gd name="T82" fmla="*/ 122 w 207"/>
                  <a:gd name="T83" fmla="*/ 8 h 154"/>
                  <a:gd name="T84" fmla="*/ 134 w 207"/>
                  <a:gd name="T85" fmla="*/ 2 h 154"/>
                  <a:gd name="T86" fmla="*/ 141 w 207"/>
                  <a:gd name="T87" fmla="*/ 1 h 154"/>
                  <a:gd name="T88" fmla="*/ 151 w 207"/>
                  <a:gd name="T89" fmla="*/ 15 h 154"/>
                  <a:gd name="T90" fmla="*/ 175 w 207"/>
                  <a:gd name="T91" fmla="*/ 26 h 154"/>
                  <a:gd name="T92" fmla="*/ 187 w 207"/>
                  <a:gd name="T93" fmla="*/ 37 h 154"/>
                  <a:gd name="T94" fmla="*/ 198 w 207"/>
                  <a:gd name="T95" fmla="*/ 46 h 154"/>
                  <a:gd name="T96" fmla="*/ 0 w 207"/>
                  <a:gd name="T97" fmla="*/ 70 h 154"/>
                  <a:gd name="T98" fmla="*/ 7 w 207"/>
                  <a:gd name="T99" fmla="*/ 52 h 154"/>
                  <a:gd name="T100" fmla="*/ 8 w 207"/>
                  <a:gd name="T101" fmla="*/ 5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54">
                    <a:moveTo>
                      <a:pt x="200" y="46"/>
                    </a:moveTo>
                    <a:lnTo>
                      <a:pt x="200" y="49"/>
                    </a:lnTo>
                    <a:lnTo>
                      <a:pt x="199" y="54"/>
                    </a:lnTo>
                    <a:lnTo>
                      <a:pt x="198" y="60"/>
                    </a:lnTo>
                    <a:lnTo>
                      <a:pt x="196" y="65"/>
                    </a:lnTo>
                    <a:lnTo>
                      <a:pt x="195" y="67"/>
                    </a:lnTo>
                    <a:lnTo>
                      <a:pt x="197" y="68"/>
                    </a:lnTo>
                    <a:lnTo>
                      <a:pt x="203" y="69"/>
                    </a:lnTo>
                    <a:lnTo>
                      <a:pt x="206" y="70"/>
                    </a:lnTo>
                    <a:lnTo>
                      <a:pt x="207" y="71"/>
                    </a:lnTo>
                    <a:lnTo>
                      <a:pt x="205" y="72"/>
                    </a:lnTo>
                    <a:lnTo>
                      <a:pt x="203" y="74"/>
                    </a:lnTo>
                    <a:lnTo>
                      <a:pt x="202" y="75"/>
                    </a:lnTo>
                    <a:lnTo>
                      <a:pt x="200" y="80"/>
                    </a:lnTo>
                    <a:lnTo>
                      <a:pt x="190" y="79"/>
                    </a:lnTo>
                    <a:lnTo>
                      <a:pt x="188" y="80"/>
                    </a:lnTo>
                    <a:lnTo>
                      <a:pt x="187" y="82"/>
                    </a:lnTo>
                    <a:lnTo>
                      <a:pt x="187" y="84"/>
                    </a:lnTo>
                    <a:lnTo>
                      <a:pt x="185" y="87"/>
                    </a:lnTo>
                    <a:lnTo>
                      <a:pt x="183" y="90"/>
                    </a:lnTo>
                    <a:lnTo>
                      <a:pt x="178" y="91"/>
                    </a:lnTo>
                    <a:lnTo>
                      <a:pt x="174" y="92"/>
                    </a:lnTo>
                    <a:lnTo>
                      <a:pt x="172" y="98"/>
                    </a:lnTo>
                    <a:lnTo>
                      <a:pt x="170" y="105"/>
                    </a:lnTo>
                    <a:lnTo>
                      <a:pt x="170" y="110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68" y="116"/>
                    </a:lnTo>
                    <a:lnTo>
                      <a:pt x="166" y="120"/>
                    </a:lnTo>
                    <a:lnTo>
                      <a:pt x="164" y="125"/>
                    </a:lnTo>
                    <a:lnTo>
                      <a:pt x="163" y="128"/>
                    </a:lnTo>
                    <a:lnTo>
                      <a:pt x="164" y="129"/>
                    </a:lnTo>
                    <a:lnTo>
                      <a:pt x="166" y="129"/>
                    </a:lnTo>
                    <a:lnTo>
                      <a:pt x="169" y="130"/>
                    </a:lnTo>
                    <a:lnTo>
                      <a:pt x="170" y="132"/>
                    </a:lnTo>
                    <a:lnTo>
                      <a:pt x="171" y="135"/>
                    </a:lnTo>
                    <a:lnTo>
                      <a:pt x="171" y="137"/>
                    </a:lnTo>
                    <a:lnTo>
                      <a:pt x="170" y="138"/>
                    </a:lnTo>
                    <a:lnTo>
                      <a:pt x="168" y="139"/>
                    </a:lnTo>
                    <a:lnTo>
                      <a:pt x="164" y="139"/>
                    </a:lnTo>
                    <a:lnTo>
                      <a:pt x="162" y="138"/>
                    </a:lnTo>
                    <a:lnTo>
                      <a:pt x="162" y="137"/>
                    </a:lnTo>
                    <a:lnTo>
                      <a:pt x="163" y="135"/>
                    </a:lnTo>
                    <a:lnTo>
                      <a:pt x="162" y="132"/>
                    </a:lnTo>
                    <a:lnTo>
                      <a:pt x="160" y="130"/>
                    </a:lnTo>
                    <a:lnTo>
                      <a:pt x="157" y="133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8" y="139"/>
                    </a:lnTo>
                    <a:lnTo>
                      <a:pt x="146" y="140"/>
                    </a:lnTo>
                    <a:lnTo>
                      <a:pt x="140" y="139"/>
                    </a:lnTo>
                    <a:lnTo>
                      <a:pt x="138" y="141"/>
                    </a:lnTo>
                    <a:lnTo>
                      <a:pt x="137" y="148"/>
                    </a:lnTo>
                    <a:lnTo>
                      <a:pt x="136" y="149"/>
                    </a:lnTo>
                    <a:lnTo>
                      <a:pt x="131" y="149"/>
                    </a:lnTo>
                    <a:lnTo>
                      <a:pt x="126" y="152"/>
                    </a:lnTo>
                    <a:lnTo>
                      <a:pt x="120" y="154"/>
                    </a:lnTo>
                    <a:lnTo>
                      <a:pt x="117" y="153"/>
                    </a:lnTo>
                    <a:lnTo>
                      <a:pt x="116" y="151"/>
                    </a:lnTo>
                    <a:lnTo>
                      <a:pt x="113" y="151"/>
                    </a:lnTo>
                    <a:lnTo>
                      <a:pt x="109" y="152"/>
                    </a:lnTo>
                    <a:lnTo>
                      <a:pt x="107" y="151"/>
                    </a:lnTo>
                    <a:lnTo>
                      <a:pt x="105" y="152"/>
                    </a:lnTo>
                    <a:lnTo>
                      <a:pt x="100" y="153"/>
                    </a:lnTo>
                    <a:lnTo>
                      <a:pt x="94" y="153"/>
                    </a:lnTo>
                    <a:lnTo>
                      <a:pt x="91" y="151"/>
                    </a:lnTo>
                    <a:lnTo>
                      <a:pt x="91" y="150"/>
                    </a:lnTo>
                    <a:lnTo>
                      <a:pt x="91" y="147"/>
                    </a:lnTo>
                    <a:lnTo>
                      <a:pt x="91" y="143"/>
                    </a:lnTo>
                    <a:lnTo>
                      <a:pt x="90" y="139"/>
                    </a:lnTo>
                    <a:lnTo>
                      <a:pt x="87" y="136"/>
                    </a:lnTo>
                    <a:lnTo>
                      <a:pt x="84" y="133"/>
                    </a:lnTo>
                    <a:lnTo>
                      <a:pt x="80" y="131"/>
                    </a:lnTo>
                    <a:lnTo>
                      <a:pt x="77" y="130"/>
                    </a:lnTo>
                    <a:lnTo>
                      <a:pt x="75" y="130"/>
                    </a:lnTo>
                    <a:lnTo>
                      <a:pt x="75" y="128"/>
                    </a:lnTo>
                    <a:lnTo>
                      <a:pt x="75" y="127"/>
                    </a:lnTo>
                    <a:lnTo>
                      <a:pt x="73" y="126"/>
                    </a:lnTo>
                    <a:lnTo>
                      <a:pt x="70" y="124"/>
                    </a:lnTo>
                    <a:lnTo>
                      <a:pt x="68" y="124"/>
                    </a:lnTo>
                    <a:lnTo>
                      <a:pt x="66" y="127"/>
                    </a:lnTo>
                    <a:lnTo>
                      <a:pt x="64" y="124"/>
                    </a:lnTo>
                    <a:lnTo>
                      <a:pt x="63" y="118"/>
                    </a:lnTo>
                    <a:lnTo>
                      <a:pt x="63" y="114"/>
                    </a:lnTo>
                    <a:lnTo>
                      <a:pt x="64" y="110"/>
                    </a:lnTo>
                    <a:lnTo>
                      <a:pt x="68" y="97"/>
                    </a:lnTo>
                    <a:lnTo>
                      <a:pt x="68" y="95"/>
                    </a:lnTo>
                    <a:lnTo>
                      <a:pt x="65" y="92"/>
                    </a:lnTo>
                    <a:lnTo>
                      <a:pt x="61" y="89"/>
                    </a:lnTo>
                    <a:lnTo>
                      <a:pt x="59" y="84"/>
                    </a:lnTo>
                    <a:lnTo>
                      <a:pt x="51" y="84"/>
                    </a:lnTo>
                    <a:lnTo>
                      <a:pt x="44" y="84"/>
                    </a:lnTo>
                    <a:lnTo>
                      <a:pt x="41" y="84"/>
                    </a:lnTo>
                    <a:lnTo>
                      <a:pt x="35" y="81"/>
                    </a:lnTo>
                    <a:lnTo>
                      <a:pt x="28" y="78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1" y="67"/>
                    </a:lnTo>
                    <a:lnTo>
                      <a:pt x="12" y="60"/>
                    </a:lnTo>
                    <a:lnTo>
                      <a:pt x="10" y="50"/>
                    </a:lnTo>
                    <a:lnTo>
                      <a:pt x="6" y="37"/>
                    </a:lnTo>
                    <a:lnTo>
                      <a:pt x="6" y="24"/>
                    </a:lnTo>
                    <a:lnTo>
                      <a:pt x="5" y="21"/>
                    </a:lnTo>
                    <a:lnTo>
                      <a:pt x="15" y="14"/>
                    </a:lnTo>
                    <a:lnTo>
                      <a:pt x="27" y="6"/>
                    </a:lnTo>
                    <a:lnTo>
                      <a:pt x="29" y="5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52" y="1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1"/>
                    </a:lnTo>
                    <a:lnTo>
                      <a:pt x="73" y="2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81" y="3"/>
                    </a:lnTo>
                    <a:lnTo>
                      <a:pt x="95" y="5"/>
                    </a:lnTo>
                    <a:lnTo>
                      <a:pt x="99" y="5"/>
                    </a:lnTo>
                    <a:lnTo>
                      <a:pt x="102" y="5"/>
                    </a:lnTo>
                    <a:lnTo>
                      <a:pt x="109" y="7"/>
                    </a:lnTo>
                    <a:lnTo>
                      <a:pt x="113" y="9"/>
                    </a:lnTo>
                    <a:lnTo>
                      <a:pt x="122" y="8"/>
                    </a:lnTo>
                    <a:lnTo>
                      <a:pt x="126" y="8"/>
                    </a:lnTo>
                    <a:lnTo>
                      <a:pt x="128" y="7"/>
                    </a:lnTo>
                    <a:lnTo>
                      <a:pt x="134" y="2"/>
                    </a:lnTo>
                    <a:lnTo>
                      <a:pt x="136" y="1"/>
                    </a:lnTo>
                    <a:lnTo>
                      <a:pt x="139" y="0"/>
                    </a:lnTo>
                    <a:lnTo>
                      <a:pt x="141" y="1"/>
                    </a:lnTo>
                    <a:lnTo>
                      <a:pt x="142" y="5"/>
                    </a:lnTo>
                    <a:lnTo>
                      <a:pt x="147" y="13"/>
                    </a:lnTo>
                    <a:lnTo>
                      <a:pt x="151" y="15"/>
                    </a:lnTo>
                    <a:lnTo>
                      <a:pt x="165" y="18"/>
                    </a:lnTo>
                    <a:lnTo>
                      <a:pt x="167" y="19"/>
                    </a:lnTo>
                    <a:lnTo>
                      <a:pt x="175" y="26"/>
                    </a:lnTo>
                    <a:lnTo>
                      <a:pt x="179" y="29"/>
                    </a:lnTo>
                    <a:lnTo>
                      <a:pt x="182" y="32"/>
                    </a:lnTo>
                    <a:lnTo>
                      <a:pt x="187" y="37"/>
                    </a:lnTo>
                    <a:lnTo>
                      <a:pt x="189" y="41"/>
                    </a:lnTo>
                    <a:lnTo>
                      <a:pt x="193" y="44"/>
                    </a:lnTo>
                    <a:lnTo>
                      <a:pt x="198" y="46"/>
                    </a:lnTo>
                    <a:lnTo>
                      <a:pt x="200" y="46"/>
                    </a:lnTo>
                    <a:close/>
                    <a:moveTo>
                      <a:pt x="2" y="70"/>
                    </a:moveTo>
                    <a:lnTo>
                      <a:pt x="0" y="70"/>
                    </a:lnTo>
                    <a:lnTo>
                      <a:pt x="4" y="63"/>
                    </a:lnTo>
                    <a:lnTo>
                      <a:pt x="6" y="58"/>
                    </a:lnTo>
                    <a:lnTo>
                      <a:pt x="7" y="52"/>
                    </a:lnTo>
                    <a:lnTo>
                      <a:pt x="8" y="50"/>
                    </a:lnTo>
                    <a:lnTo>
                      <a:pt x="8" y="53"/>
                    </a:lnTo>
                    <a:lnTo>
                      <a:pt x="8" y="58"/>
                    </a:lnTo>
                    <a:lnTo>
                      <a:pt x="5" y="66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" name="Freeform 140">
                <a:extLst>
                  <a:ext uri="{FF2B5EF4-FFF2-40B4-BE49-F238E27FC236}">
                    <a16:creationId xmlns:a16="http://schemas.microsoft.com/office/drawing/2014/main" id="{344223AF-1C76-4806-CA9B-A28A9AF41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" y="2315"/>
                <a:ext cx="8" cy="12"/>
              </a:xfrm>
              <a:custGeom>
                <a:avLst/>
                <a:gdLst>
                  <a:gd name="T0" fmla="*/ 4 w 8"/>
                  <a:gd name="T1" fmla="*/ 1 h 12"/>
                  <a:gd name="T2" fmla="*/ 4 w 8"/>
                  <a:gd name="T3" fmla="*/ 1 h 12"/>
                  <a:gd name="T4" fmla="*/ 4 w 8"/>
                  <a:gd name="T5" fmla="*/ 2 h 12"/>
                  <a:gd name="T6" fmla="*/ 5 w 8"/>
                  <a:gd name="T7" fmla="*/ 3 h 12"/>
                  <a:gd name="T8" fmla="*/ 5 w 8"/>
                  <a:gd name="T9" fmla="*/ 4 h 12"/>
                  <a:gd name="T10" fmla="*/ 6 w 8"/>
                  <a:gd name="T11" fmla="*/ 5 h 12"/>
                  <a:gd name="T12" fmla="*/ 6 w 8"/>
                  <a:gd name="T13" fmla="*/ 5 h 12"/>
                  <a:gd name="T14" fmla="*/ 8 w 8"/>
                  <a:gd name="T15" fmla="*/ 6 h 12"/>
                  <a:gd name="T16" fmla="*/ 8 w 8"/>
                  <a:gd name="T17" fmla="*/ 6 h 12"/>
                  <a:gd name="T18" fmla="*/ 8 w 8"/>
                  <a:gd name="T19" fmla="*/ 7 h 12"/>
                  <a:gd name="T20" fmla="*/ 8 w 8"/>
                  <a:gd name="T21" fmla="*/ 7 h 12"/>
                  <a:gd name="T22" fmla="*/ 8 w 8"/>
                  <a:gd name="T23" fmla="*/ 8 h 12"/>
                  <a:gd name="T24" fmla="*/ 7 w 8"/>
                  <a:gd name="T25" fmla="*/ 9 h 12"/>
                  <a:gd name="T26" fmla="*/ 7 w 8"/>
                  <a:gd name="T27" fmla="*/ 9 h 12"/>
                  <a:gd name="T28" fmla="*/ 7 w 8"/>
                  <a:gd name="T29" fmla="*/ 11 h 12"/>
                  <a:gd name="T30" fmla="*/ 7 w 8"/>
                  <a:gd name="T31" fmla="*/ 12 h 12"/>
                  <a:gd name="T32" fmla="*/ 6 w 8"/>
                  <a:gd name="T33" fmla="*/ 11 h 12"/>
                  <a:gd name="T34" fmla="*/ 6 w 8"/>
                  <a:gd name="T35" fmla="*/ 11 h 12"/>
                  <a:gd name="T36" fmla="*/ 5 w 8"/>
                  <a:gd name="T37" fmla="*/ 11 h 12"/>
                  <a:gd name="T38" fmla="*/ 4 w 8"/>
                  <a:gd name="T39" fmla="*/ 11 h 12"/>
                  <a:gd name="T40" fmla="*/ 4 w 8"/>
                  <a:gd name="T41" fmla="*/ 12 h 12"/>
                  <a:gd name="T42" fmla="*/ 3 w 8"/>
                  <a:gd name="T43" fmla="*/ 12 h 12"/>
                  <a:gd name="T44" fmla="*/ 3 w 8"/>
                  <a:gd name="T45" fmla="*/ 12 h 12"/>
                  <a:gd name="T46" fmla="*/ 2 w 8"/>
                  <a:gd name="T47" fmla="*/ 11 h 12"/>
                  <a:gd name="T48" fmla="*/ 2 w 8"/>
                  <a:gd name="T49" fmla="*/ 11 h 12"/>
                  <a:gd name="T50" fmla="*/ 1 w 8"/>
                  <a:gd name="T51" fmla="*/ 11 h 12"/>
                  <a:gd name="T52" fmla="*/ 1 w 8"/>
                  <a:gd name="T53" fmla="*/ 10 h 12"/>
                  <a:gd name="T54" fmla="*/ 1 w 8"/>
                  <a:gd name="T55" fmla="*/ 10 h 12"/>
                  <a:gd name="T56" fmla="*/ 1 w 8"/>
                  <a:gd name="T57" fmla="*/ 9 h 12"/>
                  <a:gd name="T58" fmla="*/ 2 w 8"/>
                  <a:gd name="T59" fmla="*/ 9 h 12"/>
                  <a:gd name="T60" fmla="*/ 2 w 8"/>
                  <a:gd name="T61" fmla="*/ 9 h 12"/>
                  <a:gd name="T62" fmla="*/ 1 w 8"/>
                  <a:gd name="T63" fmla="*/ 7 h 12"/>
                  <a:gd name="T64" fmla="*/ 1 w 8"/>
                  <a:gd name="T65" fmla="*/ 7 h 12"/>
                  <a:gd name="T66" fmla="*/ 0 w 8"/>
                  <a:gd name="T67" fmla="*/ 6 h 12"/>
                  <a:gd name="T68" fmla="*/ 0 w 8"/>
                  <a:gd name="T69" fmla="*/ 5 h 12"/>
                  <a:gd name="T70" fmla="*/ 1 w 8"/>
                  <a:gd name="T71" fmla="*/ 5 h 12"/>
                  <a:gd name="T72" fmla="*/ 0 w 8"/>
                  <a:gd name="T73" fmla="*/ 5 h 12"/>
                  <a:gd name="T74" fmla="*/ 1 w 8"/>
                  <a:gd name="T75" fmla="*/ 4 h 12"/>
                  <a:gd name="T76" fmla="*/ 1 w 8"/>
                  <a:gd name="T77" fmla="*/ 3 h 12"/>
                  <a:gd name="T78" fmla="*/ 1 w 8"/>
                  <a:gd name="T79" fmla="*/ 3 h 12"/>
                  <a:gd name="T80" fmla="*/ 2 w 8"/>
                  <a:gd name="T81" fmla="*/ 2 h 12"/>
                  <a:gd name="T82" fmla="*/ 3 w 8"/>
                  <a:gd name="T83" fmla="*/ 0 h 12"/>
                  <a:gd name="T84" fmla="*/ 4 w 8"/>
                  <a:gd name="T85" fmla="*/ 0 h 12"/>
                  <a:gd name="T86" fmla="*/ 4 w 8"/>
                  <a:gd name="T87" fmla="*/ 0 h 12"/>
                  <a:gd name="T88" fmla="*/ 4 w 8"/>
                  <a:gd name="T8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2">
                    <a:moveTo>
                      <a:pt x="4" y="1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" name="Freeform 141">
                <a:extLst>
                  <a:ext uri="{FF2B5EF4-FFF2-40B4-BE49-F238E27FC236}">
                    <a16:creationId xmlns:a16="http://schemas.microsoft.com/office/drawing/2014/main" id="{EAD59DCA-00BD-D714-BAE0-418B21F1B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177"/>
                <a:ext cx="74" cy="44"/>
              </a:xfrm>
              <a:custGeom>
                <a:avLst/>
                <a:gdLst>
                  <a:gd name="T0" fmla="*/ 228 w 253"/>
                  <a:gd name="T1" fmla="*/ 36 h 153"/>
                  <a:gd name="T2" fmla="*/ 238 w 253"/>
                  <a:gd name="T3" fmla="*/ 49 h 153"/>
                  <a:gd name="T4" fmla="*/ 240 w 253"/>
                  <a:gd name="T5" fmla="*/ 57 h 153"/>
                  <a:gd name="T6" fmla="*/ 236 w 253"/>
                  <a:gd name="T7" fmla="*/ 66 h 153"/>
                  <a:gd name="T8" fmla="*/ 233 w 253"/>
                  <a:gd name="T9" fmla="*/ 79 h 153"/>
                  <a:gd name="T10" fmla="*/ 241 w 253"/>
                  <a:gd name="T11" fmla="*/ 81 h 153"/>
                  <a:gd name="T12" fmla="*/ 245 w 253"/>
                  <a:gd name="T13" fmla="*/ 92 h 153"/>
                  <a:gd name="T14" fmla="*/ 249 w 253"/>
                  <a:gd name="T15" fmla="*/ 101 h 153"/>
                  <a:gd name="T16" fmla="*/ 253 w 253"/>
                  <a:gd name="T17" fmla="*/ 116 h 153"/>
                  <a:gd name="T18" fmla="*/ 250 w 253"/>
                  <a:gd name="T19" fmla="*/ 124 h 153"/>
                  <a:gd name="T20" fmla="*/ 235 w 253"/>
                  <a:gd name="T21" fmla="*/ 136 h 153"/>
                  <a:gd name="T22" fmla="*/ 231 w 253"/>
                  <a:gd name="T23" fmla="*/ 145 h 153"/>
                  <a:gd name="T24" fmla="*/ 221 w 253"/>
                  <a:gd name="T25" fmla="*/ 145 h 153"/>
                  <a:gd name="T26" fmla="*/ 204 w 253"/>
                  <a:gd name="T27" fmla="*/ 151 h 153"/>
                  <a:gd name="T28" fmla="*/ 196 w 253"/>
                  <a:gd name="T29" fmla="*/ 153 h 153"/>
                  <a:gd name="T30" fmla="*/ 185 w 253"/>
                  <a:gd name="T31" fmla="*/ 148 h 153"/>
                  <a:gd name="T32" fmla="*/ 175 w 253"/>
                  <a:gd name="T33" fmla="*/ 136 h 153"/>
                  <a:gd name="T34" fmla="*/ 161 w 253"/>
                  <a:gd name="T35" fmla="*/ 125 h 153"/>
                  <a:gd name="T36" fmla="*/ 138 w 253"/>
                  <a:gd name="T37" fmla="*/ 112 h 153"/>
                  <a:gd name="T38" fmla="*/ 132 w 253"/>
                  <a:gd name="T39" fmla="*/ 108 h 153"/>
                  <a:gd name="T40" fmla="*/ 122 w 253"/>
                  <a:gd name="T41" fmla="*/ 115 h 153"/>
                  <a:gd name="T42" fmla="*/ 105 w 253"/>
                  <a:gd name="T43" fmla="*/ 114 h 153"/>
                  <a:gd name="T44" fmla="*/ 92 w 253"/>
                  <a:gd name="T45" fmla="*/ 112 h 153"/>
                  <a:gd name="T46" fmla="*/ 72 w 253"/>
                  <a:gd name="T47" fmla="*/ 112 h 153"/>
                  <a:gd name="T48" fmla="*/ 62 w 253"/>
                  <a:gd name="T49" fmla="*/ 109 h 153"/>
                  <a:gd name="T50" fmla="*/ 38 w 253"/>
                  <a:gd name="T51" fmla="*/ 107 h 153"/>
                  <a:gd name="T52" fmla="*/ 23 w 253"/>
                  <a:gd name="T53" fmla="*/ 113 h 153"/>
                  <a:gd name="T54" fmla="*/ 0 w 253"/>
                  <a:gd name="T55" fmla="*/ 116 h 153"/>
                  <a:gd name="T56" fmla="*/ 9 w 253"/>
                  <a:gd name="T57" fmla="*/ 74 h 153"/>
                  <a:gd name="T58" fmla="*/ 15 w 253"/>
                  <a:gd name="T59" fmla="*/ 54 h 153"/>
                  <a:gd name="T60" fmla="*/ 33 w 253"/>
                  <a:gd name="T61" fmla="*/ 31 h 153"/>
                  <a:gd name="T62" fmla="*/ 57 w 253"/>
                  <a:gd name="T63" fmla="*/ 27 h 153"/>
                  <a:gd name="T64" fmla="*/ 75 w 253"/>
                  <a:gd name="T65" fmla="*/ 48 h 153"/>
                  <a:gd name="T66" fmla="*/ 103 w 253"/>
                  <a:gd name="T67" fmla="*/ 69 h 153"/>
                  <a:gd name="T68" fmla="*/ 119 w 253"/>
                  <a:gd name="T69" fmla="*/ 53 h 153"/>
                  <a:gd name="T70" fmla="*/ 116 w 253"/>
                  <a:gd name="T71" fmla="*/ 18 h 153"/>
                  <a:gd name="T72" fmla="*/ 121 w 253"/>
                  <a:gd name="T73" fmla="*/ 10 h 153"/>
                  <a:gd name="T74" fmla="*/ 137 w 253"/>
                  <a:gd name="T75" fmla="*/ 4 h 153"/>
                  <a:gd name="T76" fmla="*/ 148 w 253"/>
                  <a:gd name="T77" fmla="*/ 4 h 153"/>
                  <a:gd name="T78" fmla="*/ 150 w 253"/>
                  <a:gd name="T79" fmla="*/ 2 h 153"/>
                  <a:gd name="T80" fmla="*/ 160 w 253"/>
                  <a:gd name="T81" fmla="*/ 8 h 153"/>
                  <a:gd name="T82" fmla="*/ 168 w 253"/>
                  <a:gd name="T83" fmla="*/ 13 h 153"/>
                  <a:gd name="T84" fmla="*/ 176 w 253"/>
                  <a:gd name="T85" fmla="*/ 18 h 153"/>
                  <a:gd name="T86" fmla="*/ 192 w 253"/>
                  <a:gd name="T87" fmla="*/ 34 h 153"/>
                  <a:gd name="T88" fmla="*/ 207 w 253"/>
                  <a:gd name="T89" fmla="*/ 30 h 153"/>
                  <a:gd name="T90" fmla="*/ 217 w 253"/>
                  <a:gd name="T91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3" h="153">
                    <a:moveTo>
                      <a:pt x="223" y="35"/>
                    </a:moveTo>
                    <a:lnTo>
                      <a:pt x="227" y="35"/>
                    </a:lnTo>
                    <a:lnTo>
                      <a:pt x="228" y="36"/>
                    </a:lnTo>
                    <a:lnTo>
                      <a:pt x="229" y="42"/>
                    </a:lnTo>
                    <a:lnTo>
                      <a:pt x="234" y="46"/>
                    </a:lnTo>
                    <a:lnTo>
                      <a:pt x="238" y="49"/>
                    </a:lnTo>
                    <a:lnTo>
                      <a:pt x="239" y="50"/>
                    </a:lnTo>
                    <a:lnTo>
                      <a:pt x="240" y="53"/>
                    </a:lnTo>
                    <a:lnTo>
                      <a:pt x="240" y="57"/>
                    </a:lnTo>
                    <a:lnTo>
                      <a:pt x="239" y="59"/>
                    </a:lnTo>
                    <a:lnTo>
                      <a:pt x="237" y="61"/>
                    </a:lnTo>
                    <a:lnTo>
                      <a:pt x="236" y="66"/>
                    </a:lnTo>
                    <a:lnTo>
                      <a:pt x="235" y="71"/>
                    </a:lnTo>
                    <a:lnTo>
                      <a:pt x="233" y="79"/>
                    </a:lnTo>
                    <a:lnTo>
                      <a:pt x="233" y="79"/>
                    </a:lnTo>
                    <a:lnTo>
                      <a:pt x="239" y="78"/>
                    </a:lnTo>
                    <a:lnTo>
                      <a:pt x="240" y="79"/>
                    </a:lnTo>
                    <a:lnTo>
                      <a:pt x="241" y="81"/>
                    </a:lnTo>
                    <a:lnTo>
                      <a:pt x="242" y="86"/>
                    </a:lnTo>
                    <a:lnTo>
                      <a:pt x="243" y="88"/>
                    </a:lnTo>
                    <a:lnTo>
                      <a:pt x="245" y="92"/>
                    </a:lnTo>
                    <a:lnTo>
                      <a:pt x="246" y="95"/>
                    </a:lnTo>
                    <a:lnTo>
                      <a:pt x="249" y="98"/>
                    </a:lnTo>
                    <a:lnTo>
                      <a:pt x="249" y="101"/>
                    </a:lnTo>
                    <a:lnTo>
                      <a:pt x="251" y="108"/>
                    </a:lnTo>
                    <a:lnTo>
                      <a:pt x="252" y="113"/>
                    </a:lnTo>
                    <a:lnTo>
                      <a:pt x="253" y="116"/>
                    </a:lnTo>
                    <a:lnTo>
                      <a:pt x="252" y="121"/>
                    </a:lnTo>
                    <a:lnTo>
                      <a:pt x="251" y="124"/>
                    </a:lnTo>
                    <a:lnTo>
                      <a:pt x="250" y="124"/>
                    </a:lnTo>
                    <a:lnTo>
                      <a:pt x="247" y="124"/>
                    </a:lnTo>
                    <a:lnTo>
                      <a:pt x="242" y="128"/>
                    </a:lnTo>
                    <a:lnTo>
                      <a:pt x="235" y="136"/>
                    </a:lnTo>
                    <a:lnTo>
                      <a:pt x="233" y="138"/>
                    </a:lnTo>
                    <a:lnTo>
                      <a:pt x="231" y="145"/>
                    </a:lnTo>
                    <a:lnTo>
                      <a:pt x="231" y="145"/>
                    </a:lnTo>
                    <a:lnTo>
                      <a:pt x="226" y="145"/>
                    </a:lnTo>
                    <a:lnTo>
                      <a:pt x="225" y="145"/>
                    </a:lnTo>
                    <a:lnTo>
                      <a:pt x="221" y="145"/>
                    </a:lnTo>
                    <a:lnTo>
                      <a:pt x="212" y="143"/>
                    </a:lnTo>
                    <a:lnTo>
                      <a:pt x="209" y="144"/>
                    </a:lnTo>
                    <a:lnTo>
                      <a:pt x="204" y="151"/>
                    </a:lnTo>
                    <a:lnTo>
                      <a:pt x="202" y="152"/>
                    </a:lnTo>
                    <a:lnTo>
                      <a:pt x="197" y="153"/>
                    </a:lnTo>
                    <a:lnTo>
                      <a:pt x="196" y="153"/>
                    </a:lnTo>
                    <a:lnTo>
                      <a:pt x="194" y="153"/>
                    </a:lnTo>
                    <a:lnTo>
                      <a:pt x="189" y="151"/>
                    </a:lnTo>
                    <a:lnTo>
                      <a:pt x="185" y="148"/>
                    </a:lnTo>
                    <a:lnTo>
                      <a:pt x="183" y="144"/>
                    </a:lnTo>
                    <a:lnTo>
                      <a:pt x="178" y="139"/>
                    </a:lnTo>
                    <a:lnTo>
                      <a:pt x="175" y="136"/>
                    </a:lnTo>
                    <a:lnTo>
                      <a:pt x="171" y="133"/>
                    </a:lnTo>
                    <a:lnTo>
                      <a:pt x="163" y="126"/>
                    </a:lnTo>
                    <a:lnTo>
                      <a:pt x="161" y="125"/>
                    </a:lnTo>
                    <a:lnTo>
                      <a:pt x="147" y="122"/>
                    </a:lnTo>
                    <a:lnTo>
                      <a:pt x="143" y="120"/>
                    </a:lnTo>
                    <a:lnTo>
                      <a:pt x="138" y="112"/>
                    </a:lnTo>
                    <a:lnTo>
                      <a:pt x="137" y="108"/>
                    </a:lnTo>
                    <a:lnTo>
                      <a:pt x="135" y="107"/>
                    </a:lnTo>
                    <a:lnTo>
                      <a:pt x="132" y="108"/>
                    </a:lnTo>
                    <a:lnTo>
                      <a:pt x="130" y="109"/>
                    </a:lnTo>
                    <a:lnTo>
                      <a:pt x="124" y="114"/>
                    </a:lnTo>
                    <a:lnTo>
                      <a:pt x="122" y="115"/>
                    </a:lnTo>
                    <a:lnTo>
                      <a:pt x="118" y="115"/>
                    </a:lnTo>
                    <a:lnTo>
                      <a:pt x="109" y="116"/>
                    </a:lnTo>
                    <a:lnTo>
                      <a:pt x="105" y="114"/>
                    </a:lnTo>
                    <a:lnTo>
                      <a:pt x="99" y="112"/>
                    </a:lnTo>
                    <a:lnTo>
                      <a:pt x="95" y="112"/>
                    </a:lnTo>
                    <a:lnTo>
                      <a:pt x="92" y="112"/>
                    </a:lnTo>
                    <a:lnTo>
                      <a:pt x="77" y="110"/>
                    </a:lnTo>
                    <a:lnTo>
                      <a:pt x="74" y="112"/>
                    </a:lnTo>
                    <a:lnTo>
                      <a:pt x="72" y="112"/>
                    </a:lnTo>
                    <a:lnTo>
                      <a:pt x="69" y="109"/>
                    </a:lnTo>
                    <a:lnTo>
                      <a:pt x="66" y="108"/>
                    </a:lnTo>
                    <a:lnTo>
                      <a:pt x="62" y="109"/>
                    </a:lnTo>
                    <a:lnTo>
                      <a:pt x="56" y="109"/>
                    </a:lnTo>
                    <a:lnTo>
                      <a:pt x="48" y="108"/>
                    </a:lnTo>
                    <a:lnTo>
                      <a:pt x="38" y="107"/>
                    </a:lnTo>
                    <a:lnTo>
                      <a:pt x="36" y="108"/>
                    </a:lnTo>
                    <a:lnTo>
                      <a:pt x="26" y="112"/>
                    </a:lnTo>
                    <a:lnTo>
                      <a:pt x="23" y="113"/>
                    </a:lnTo>
                    <a:lnTo>
                      <a:pt x="11" y="121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1" y="93"/>
                    </a:lnTo>
                    <a:lnTo>
                      <a:pt x="2" y="81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4" y="61"/>
                    </a:lnTo>
                    <a:lnTo>
                      <a:pt x="15" y="54"/>
                    </a:lnTo>
                    <a:lnTo>
                      <a:pt x="16" y="48"/>
                    </a:lnTo>
                    <a:lnTo>
                      <a:pt x="25" y="32"/>
                    </a:lnTo>
                    <a:lnTo>
                      <a:pt x="33" y="31"/>
                    </a:lnTo>
                    <a:lnTo>
                      <a:pt x="43" y="26"/>
                    </a:lnTo>
                    <a:lnTo>
                      <a:pt x="54" y="22"/>
                    </a:lnTo>
                    <a:lnTo>
                      <a:pt x="57" y="27"/>
                    </a:lnTo>
                    <a:lnTo>
                      <a:pt x="58" y="31"/>
                    </a:lnTo>
                    <a:lnTo>
                      <a:pt x="71" y="44"/>
                    </a:lnTo>
                    <a:lnTo>
                      <a:pt x="75" y="48"/>
                    </a:lnTo>
                    <a:lnTo>
                      <a:pt x="80" y="64"/>
                    </a:lnTo>
                    <a:lnTo>
                      <a:pt x="93" y="71"/>
                    </a:lnTo>
                    <a:lnTo>
                      <a:pt x="103" y="69"/>
                    </a:lnTo>
                    <a:lnTo>
                      <a:pt x="107" y="65"/>
                    </a:lnTo>
                    <a:lnTo>
                      <a:pt x="115" y="58"/>
                    </a:lnTo>
                    <a:lnTo>
                      <a:pt x="119" y="53"/>
                    </a:lnTo>
                    <a:lnTo>
                      <a:pt x="119" y="48"/>
                    </a:lnTo>
                    <a:lnTo>
                      <a:pt x="118" y="27"/>
                    </a:lnTo>
                    <a:lnTo>
                      <a:pt x="116" y="18"/>
                    </a:lnTo>
                    <a:lnTo>
                      <a:pt x="116" y="13"/>
                    </a:lnTo>
                    <a:lnTo>
                      <a:pt x="118" y="13"/>
                    </a:lnTo>
                    <a:lnTo>
                      <a:pt x="121" y="10"/>
                    </a:lnTo>
                    <a:lnTo>
                      <a:pt x="132" y="5"/>
                    </a:lnTo>
                    <a:lnTo>
                      <a:pt x="135" y="5"/>
                    </a:lnTo>
                    <a:lnTo>
                      <a:pt x="137" y="4"/>
                    </a:lnTo>
                    <a:lnTo>
                      <a:pt x="144" y="0"/>
                    </a:lnTo>
                    <a:lnTo>
                      <a:pt x="146" y="2"/>
                    </a:lnTo>
                    <a:lnTo>
                      <a:pt x="148" y="4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0" y="2"/>
                    </a:lnTo>
                    <a:lnTo>
                      <a:pt x="150" y="1"/>
                    </a:lnTo>
                    <a:lnTo>
                      <a:pt x="152" y="2"/>
                    </a:lnTo>
                    <a:lnTo>
                      <a:pt x="160" y="8"/>
                    </a:lnTo>
                    <a:lnTo>
                      <a:pt x="163" y="9"/>
                    </a:lnTo>
                    <a:lnTo>
                      <a:pt x="166" y="10"/>
                    </a:lnTo>
                    <a:lnTo>
                      <a:pt x="168" y="13"/>
                    </a:lnTo>
                    <a:lnTo>
                      <a:pt x="175" y="15"/>
                    </a:lnTo>
                    <a:lnTo>
                      <a:pt x="176" y="16"/>
                    </a:lnTo>
                    <a:lnTo>
                      <a:pt x="176" y="18"/>
                    </a:lnTo>
                    <a:lnTo>
                      <a:pt x="183" y="26"/>
                    </a:lnTo>
                    <a:lnTo>
                      <a:pt x="186" y="30"/>
                    </a:lnTo>
                    <a:lnTo>
                      <a:pt x="192" y="34"/>
                    </a:lnTo>
                    <a:lnTo>
                      <a:pt x="194" y="35"/>
                    </a:lnTo>
                    <a:lnTo>
                      <a:pt x="204" y="31"/>
                    </a:lnTo>
                    <a:lnTo>
                      <a:pt x="207" y="30"/>
                    </a:lnTo>
                    <a:lnTo>
                      <a:pt x="209" y="30"/>
                    </a:lnTo>
                    <a:lnTo>
                      <a:pt x="212" y="32"/>
                    </a:lnTo>
                    <a:lnTo>
                      <a:pt x="217" y="34"/>
                    </a:lnTo>
                    <a:lnTo>
                      <a:pt x="222" y="35"/>
                    </a:lnTo>
                    <a:lnTo>
                      <a:pt x="223" y="3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" name="Freeform 142">
                <a:extLst>
                  <a:ext uri="{FF2B5EF4-FFF2-40B4-BE49-F238E27FC236}">
                    <a16:creationId xmlns:a16="http://schemas.microsoft.com/office/drawing/2014/main" id="{F4F64DA6-B797-60B3-729B-F6982FA5D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2550"/>
                <a:ext cx="163" cy="157"/>
              </a:xfrm>
              <a:custGeom>
                <a:avLst/>
                <a:gdLst>
                  <a:gd name="T0" fmla="*/ 548 w 555"/>
                  <a:gd name="T1" fmla="*/ 72 h 534"/>
                  <a:gd name="T2" fmla="*/ 549 w 555"/>
                  <a:gd name="T3" fmla="*/ 99 h 534"/>
                  <a:gd name="T4" fmla="*/ 540 w 555"/>
                  <a:gd name="T5" fmla="*/ 122 h 534"/>
                  <a:gd name="T6" fmla="*/ 547 w 555"/>
                  <a:gd name="T7" fmla="*/ 155 h 534"/>
                  <a:gd name="T8" fmla="*/ 550 w 555"/>
                  <a:gd name="T9" fmla="*/ 190 h 534"/>
                  <a:gd name="T10" fmla="*/ 550 w 555"/>
                  <a:gd name="T11" fmla="*/ 234 h 534"/>
                  <a:gd name="T12" fmla="*/ 550 w 555"/>
                  <a:gd name="T13" fmla="*/ 278 h 534"/>
                  <a:gd name="T14" fmla="*/ 550 w 555"/>
                  <a:gd name="T15" fmla="*/ 322 h 534"/>
                  <a:gd name="T16" fmla="*/ 550 w 555"/>
                  <a:gd name="T17" fmla="*/ 365 h 534"/>
                  <a:gd name="T18" fmla="*/ 550 w 555"/>
                  <a:gd name="T19" fmla="*/ 407 h 534"/>
                  <a:gd name="T20" fmla="*/ 550 w 555"/>
                  <a:gd name="T21" fmla="*/ 460 h 534"/>
                  <a:gd name="T22" fmla="*/ 549 w 555"/>
                  <a:gd name="T23" fmla="*/ 516 h 534"/>
                  <a:gd name="T24" fmla="*/ 523 w 555"/>
                  <a:gd name="T25" fmla="*/ 516 h 534"/>
                  <a:gd name="T26" fmla="*/ 514 w 555"/>
                  <a:gd name="T27" fmla="*/ 534 h 534"/>
                  <a:gd name="T28" fmla="*/ 430 w 555"/>
                  <a:gd name="T29" fmla="*/ 491 h 534"/>
                  <a:gd name="T30" fmla="*/ 346 w 555"/>
                  <a:gd name="T31" fmla="*/ 446 h 534"/>
                  <a:gd name="T32" fmla="*/ 262 w 555"/>
                  <a:gd name="T33" fmla="*/ 402 h 534"/>
                  <a:gd name="T34" fmla="*/ 199 w 555"/>
                  <a:gd name="T35" fmla="*/ 403 h 534"/>
                  <a:gd name="T36" fmla="*/ 171 w 555"/>
                  <a:gd name="T37" fmla="*/ 418 h 534"/>
                  <a:gd name="T38" fmla="*/ 111 w 555"/>
                  <a:gd name="T39" fmla="*/ 388 h 534"/>
                  <a:gd name="T40" fmla="*/ 78 w 555"/>
                  <a:gd name="T41" fmla="*/ 354 h 534"/>
                  <a:gd name="T42" fmla="*/ 38 w 555"/>
                  <a:gd name="T43" fmla="*/ 347 h 534"/>
                  <a:gd name="T44" fmla="*/ 25 w 555"/>
                  <a:gd name="T45" fmla="*/ 325 h 534"/>
                  <a:gd name="T46" fmla="*/ 5 w 555"/>
                  <a:gd name="T47" fmla="*/ 286 h 534"/>
                  <a:gd name="T48" fmla="*/ 19 w 555"/>
                  <a:gd name="T49" fmla="*/ 267 h 534"/>
                  <a:gd name="T50" fmla="*/ 15 w 555"/>
                  <a:gd name="T51" fmla="*/ 241 h 534"/>
                  <a:gd name="T52" fmla="*/ 18 w 555"/>
                  <a:gd name="T53" fmla="*/ 188 h 534"/>
                  <a:gd name="T54" fmla="*/ 13 w 555"/>
                  <a:gd name="T55" fmla="*/ 148 h 534"/>
                  <a:gd name="T56" fmla="*/ 4 w 555"/>
                  <a:gd name="T57" fmla="*/ 123 h 534"/>
                  <a:gd name="T58" fmla="*/ 22 w 555"/>
                  <a:gd name="T59" fmla="*/ 113 h 534"/>
                  <a:gd name="T60" fmla="*/ 33 w 555"/>
                  <a:gd name="T61" fmla="*/ 92 h 534"/>
                  <a:gd name="T62" fmla="*/ 31 w 555"/>
                  <a:gd name="T63" fmla="*/ 66 h 534"/>
                  <a:gd name="T64" fmla="*/ 45 w 555"/>
                  <a:gd name="T65" fmla="*/ 53 h 534"/>
                  <a:gd name="T66" fmla="*/ 59 w 555"/>
                  <a:gd name="T67" fmla="*/ 42 h 534"/>
                  <a:gd name="T68" fmla="*/ 78 w 555"/>
                  <a:gd name="T69" fmla="*/ 27 h 534"/>
                  <a:gd name="T70" fmla="*/ 77 w 555"/>
                  <a:gd name="T71" fmla="*/ 1 h 534"/>
                  <a:gd name="T72" fmla="*/ 109 w 555"/>
                  <a:gd name="T73" fmla="*/ 14 h 534"/>
                  <a:gd name="T74" fmla="*/ 152 w 555"/>
                  <a:gd name="T75" fmla="*/ 16 h 534"/>
                  <a:gd name="T76" fmla="*/ 182 w 555"/>
                  <a:gd name="T77" fmla="*/ 28 h 534"/>
                  <a:gd name="T78" fmla="*/ 214 w 555"/>
                  <a:gd name="T79" fmla="*/ 56 h 534"/>
                  <a:gd name="T80" fmla="*/ 239 w 555"/>
                  <a:gd name="T81" fmla="*/ 79 h 534"/>
                  <a:gd name="T82" fmla="*/ 303 w 555"/>
                  <a:gd name="T83" fmla="*/ 96 h 534"/>
                  <a:gd name="T84" fmla="*/ 350 w 555"/>
                  <a:gd name="T85" fmla="*/ 119 h 534"/>
                  <a:gd name="T86" fmla="*/ 380 w 555"/>
                  <a:gd name="T87" fmla="*/ 86 h 534"/>
                  <a:gd name="T88" fmla="*/ 372 w 555"/>
                  <a:gd name="T89" fmla="*/ 56 h 534"/>
                  <a:gd name="T90" fmla="*/ 397 w 555"/>
                  <a:gd name="T91" fmla="*/ 25 h 534"/>
                  <a:gd name="T92" fmla="*/ 435 w 555"/>
                  <a:gd name="T93" fmla="*/ 10 h 534"/>
                  <a:gd name="T94" fmla="*/ 471 w 555"/>
                  <a:gd name="T95" fmla="*/ 18 h 534"/>
                  <a:gd name="T96" fmla="*/ 484 w 555"/>
                  <a:gd name="T97" fmla="*/ 35 h 534"/>
                  <a:gd name="T98" fmla="*/ 520 w 555"/>
                  <a:gd name="T99" fmla="*/ 48 h 534"/>
                  <a:gd name="T100" fmla="*/ 551 w 555"/>
                  <a:gd name="T101" fmla="*/ 5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5" h="534">
                    <a:moveTo>
                      <a:pt x="555" y="63"/>
                    </a:moveTo>
                    <a:lnTo>
                      <a:pt x="554" y="64"/>
                    </a:lnTo>
                    <a:lnTo>
                      <a:pt x="552" y="66"/>
                    </a:lnTo>
                    <a:lnTo>
                      <a:pt x="551" y="69"/>
                    </a:lnTo>
                    <a:lnTo>
                      <a:pt x="548" y="72"/>
                    </a:lnTo>
                    <a:lnTo>
                      <a:pt x="545" y="76"/>
                    </a:lnTo>
                    <a:lnTo>
                      <a:pt x="545" y="82"/>
                    </a:lnTo>
                    <a:lnTo>
                      <a:pt x="546" y="87"/>
                    </a:lnTo>
                    <a:lnTo>
                      <a:pt x="548" y="93"/>
                    </a:lnTo>
                    <a:lnTo>
                      <a:pt x="549" y="99"/>
                    </a:lnTo>
                    <a:lnTo>
                      <a:pt x="549" y="103"/>
                    </a:lnTo>
                    <a:lnTo>
                      <a:pt x="548" y="108"/>
                    </a:lnTo>
                    <a:lnTo>
                      <a:pt x="546" y="112"/>
                    </a:lnTo>
                    <a:lnTo>
                      <a:pt x="541" y="120"/>
                    </a:lnTo>
                    <a:lnTo>
                      <a:pt x="540" y="122"/>
                    </a:lnTo>
                    <a:lnTo>
                      <a:pt x="540" y="125"/>
                    </a:lnTo>
                    <a:lnTo>
                      <a:pt x="543" y="135"/>
                    </a:lnTo>
                    <a:lnTo>
                      <a:pt x="544" y="138"/>
                    </a:lnTo>
                    <a:lnTo>
                      <a:pt x="546" y="147"/>
                    </a:lnTo>
                    <a:lnTo>
                      <a:pt x="547" y="155"/>
                    </a:lnTo>
                    <a:lnTo>
                      <a:pt x="549" y="161"/>
                    </a:lnTo>
                    <a:lnTo>
                      <a:pt x="550" y="163"/>
                    </a:lnTo>
                    <a:lnTo>
                      <a:pt x="550" y="172"/>
                    </a:lnTo>
                    <a:lnTo>
                      <a:pt x="550" y="181"/>
                    </a:lnTo>
                    <a:lnTo>
                      <a:pt x="550" y="190"/>
                    </a:lnTo>
                    <a:lnTo>
                      <a:pt x="550" y="199"/>
                    </a:lnTo>
                    <a:lnTo>
                      <a:pt x="550" y="208"/>
                    </a:lnTo>
                    <a:lnTo>
                      <a:pt x="550" y="217"/>
                    </a:lnTo>
                    <a:lnTo>
                      <a:pt x="550" y="225"/>
                    </a:lnTo>
                    <a:lnTo>
                      <a:pt x="550" y="234"/>
                    </a:lnTo>
                    <a:lnTo>
                      <a:pt x="550" y="243"/>
                    </a:lnTo>
                    <a:lnTo>
                      <a:pt x="550" y="252"/>
                    </a:lnTo>
                    <a:lnTo>
                      <a:pt x="550" y="261"/>
                    </a:lnTo>
                    <a:lnTo>
                      <a:pt x="550" y="269"/>
                    </a:lnTo>
                    <a:lnTo>
                      <a:pt x="550" y="278"/>
                    </a:lnTo>
                    <a:lnTo>
                      <a:pt x="550" y="287"/>
                    </a:lnTo>
                    <a:lnTo>
                      <a:pt x="550" y="296"/>
                    </a:lnTo>
                    <a:lnTo>
                      <a:pt x="550" y="304"/>
                    </a:lnTo>
                    <a:lnTo>
                      <a:pt x="550" y="313"/>
                    </a:lnTo>
                    <a:lnTo>
                      <a:pt x="550" y="322"/>
                    </a:lnTo>
                    <a:lnTo>
                      <a:pt x="550" y="330"/>
                    </a:lnTo>
                    <a:lnTo>
                      <a:pt x="550" y="339"/>
                    </a:lnTo>
                    <a:lnTo>
                      <a:pt x="550" y="347"/>
                    </a:lnTo>
                    <a:lnTo>
                      <a:pt x="550" y="356"/>
                    </a:lnTo>
                    <a:lnTo>
                      <a:pt x="550" y="365"/>
                    </a:lnTo>
                    <a:lnTo>
                      <a:pt x="550" y="373"/>
                    </a:lnTo>
                    <a:lnTo>
                      <a:pt x="550" y="382"/>
                    </a:lnTo>
                    <a:lnTo>
                      <a:pt x="550" y="390"/>
                    </a:lnTo>
                    <a:lnTo>
                      <a:pt x="550" y="399"/>
                    </a:lnTo>
                    <a:lnTo>
                      <a:pt x="550" y="407"/>
                    </a:lnTo>
                    <a:lnTo>
                      <a:pt x="550" y="416"/>
                    </a:lnTo>
                    <a:lnTo>
                      <a:pt x="550" y="424"/>
                    </a:lnTo>
                    <a:lnTo>
                      <a:pt x="550" y="433"/>
                    </a:lnTo>
                    <a:lnTo>
                      <a:pt x="550" y="441"/>
                    </a:lnTo>
                    <a:lnTo>
                      <a:pt x="550" y="460"/>
                    </a:lnTo>
                    <a:lnTo>
                      <a:pt x="550" y="479"/>
                    </a:lnTo>
                    <a:lnTo>
                      <a:pt x="550" y="497"/>
                    </a:lnTo>
                    <a:lnTo>
                      <a:pt x="549" y="516"/>
                    </a:lnTo>
                    <a:lnTo>
                      <a:pt x="549" y="516"/>
                    </a:lnTo>
                    <a:lnTo>
                      <a:pt x="549" y="516"/>
                    </a:lnTo>
                    <a:lnTo>
                      <a:pt x="549" y="516"/>
                    </a:lnTo>
                    <a:lnTo>
                      <a:pt x="549" y="516"/>
                    </a:lnTo>
                    <a:lnTo>
                      <a:pt x="540" y="516"/>
                    </a:lnTo>
                    <a:lnTo>
                      <a:pt x="532" y="516"/>
                    </a:lnTo>
                    <a:lnTo>
                      <a:pt x="523" y="516"/>
                    </a:lnTo>
                    <a:lnTo>
                      <a:pt x="514" y="516"/>
                    </a:lnTo>
                    <a:lnTo>
                      <a:pt x="514" y="521"/>
                    </a:lnTo>
                    <a:lnTo>
                      <a:pt x="514" y="525"/>
                    </a:lnTo>
                    <a:lnTo>
                      <a:pt x="514" y="530"/>
                    </a:lnTo>
                    <a:lnTo>
                      <a:pt x="514" y="534"/>
                    </a:lnTo>
                    <a:lnTo>
                      <a:pt x="498" y="526"/>
                    </a:lnTo>
                    <a:lnTo>
                      <a:pt x="481" y="517"/>
                    </a:lnTo>
                    <a:lnTo>
                      <a:pt x="464" y="508"/>
                    </a:lnTo>
                    <a:lnTo>
                      <a:pt x="447" y="499"/>
                    </a:lnTo>
                    <a:lnTo>
                      <a:pt x="430" y="491"/>
                    </a:lnTo>
                    <a:lnTo>
                      <a:pt x="414" y="482"/>
                    </a:lnTo>
                    <a:lnTo>
                      <a:pt x="397" y="473"/>
                    </a:lnTo>
                    <a:lnTo>
                      <a:pt x="380" y="464"/>
                    </a:lnTo>
                    <a:lnTo>
                      <a:pt x="363" y="455"/>
                    </a:lnTo>
                    <a:lnTo>
                      <a:pt x="346" y="446"/>
                    </a:lnTo>
                    <a:lnTo>
                      <a:pt x="330" y="437"/>
                    </a:lnTo>
                    <a:lnTo>
                      <a:pt x="313" y="428"/>
                    </a:lnTo>
                    <a:lnTo>
                      <a:pt x="296" y="420"/>
                    </a:lnTo>
                    <a:lnTo>
                      <a:pt x="279" y="411"/>
                    </a:lnTo>
                    <a:lnTo>
                      <a:pt x="262" y="402"/>
                    </a:lnTo>
                    <a:lnTo>
                      <a:pt x="246" y="393"/>
                    </a:lnTo>
                    <a:lnTo>
                      <a:pt x="234" y="386"/>
                    </a:lnTo>
                    <a:lnTo>
                      <a:pt x="221" y="392"/>
                    </a:lnTo>
                    <a:lnTo>
                      <a:pt x="212" y="397"/>
                    </a:lnTo>
                    <a:lnTo>
                      <a:pt x="199" y="403"/>
                    </a:lnTo>
                    <a:lnTo>
                      <a:pt x="199" y="403"/>
                    </a:lnTo>
                    <a:lnTo>
                      <a:pt x="184" y="412"/>
                    </a:lnTo>
                    <a:lnTo>
                      <a:pt x="172" y="418"/>
                    </a:lnTo>
                    <a:lnTo>
                      <a:pt x="172" y="418"/>
                    </a:lnTo>
                    <a:lnTo>
                      <a:pt x="171" y="418"/>
                    </a:lnTo>
                    <a:lnTo>
                      <a:pt x="160" y="407"/>
                    </a:lnTo>
                    <a:lnTo>
                      <a:pt x="150" y="399"/>
                    </a:lnTo>
                    <a:lnTo>
                      <a:pt x="146" y="396"/>
                    </a:lnTo>
                    <a:lnTo>
                      <a:pt x="129" y="392"/>
                    </a:lnTo>
                    <a:lnTo>
                      <a:pt x="111" y="388"/>
                    </a:lnTo>
                    <a:lnTo>
                      <a:pt x="93" y="384"/>
                    </a:lnTo>
                    <a:lnTo>
                      <a:pt x="90" y="377"/>
                    </a:lnTo>
                    <a:lnTo>
                      <a:pt x="86" y="369"/>
                    </a:lnTo>
                    <a:lnTo>
                      <a:pt x="81" y="360"/>
                    </a:lnTo>
                    <a:lnTo>
                      <a:pt x="78" y="354"/>
                    </a:lnTo>
                    <a:lnTo>
                      <a:pt x="77" y="353"/>
                    </a:lnTo>
                    <a:lnTo>
                      <a:pt x="63" y="349"/>
                    </a:lnTo>
                    <a:lnTo>
                      <a:pt x="48" y="344"/>
                    </a:lnTo>
                    <a:lnTo>
                      <a:pt x="39" y="347"/>
                    </a:lnTo>
                    <a:lnTo>
                      <a:pt x="38" y="347"/>
                    </a:lnTo>
                    <a:lnTo>
                      <a:pt x="35" y="345"/>
                    </a:lnTo>
                    <a:lnTo>
                      <a:pt x="33" y="343"/>
                    </a:lnTo>
                    <a:lnTo>
                      <a:pt x="32" y="339"/>
                    </a:lnTo>
                    <a:lnTo>
                      <a:pt x="28" y="335"/>
                    </a:lnTo>
                    <a:lnTo>
                      <a:pt x="25" y="325"/>
                    </a:lnTo>
                    <a:lnTo>
                      <a:pt x="25" y="317"/>
                    </a:lnTo>
                    <a:lnTo>
                      <a:pt x="24" y="314"/>
                    </a:lnTo>
                    <a:lnTo>
                      <a:pt x="16" y="303"/>
                    </a:lnTo>
                    <a:lnTo>
                      <a:pt x="9" y="293"/>
                    </a:lnTo>
                    <a:lnTo>
                      <a:pt x="5" y="286"/>
                    </a:lnTo>
                    <a:lnTo>
                      <a:pt x="4" y="283"/>
                    </a:lnTo>
                    <a:lnTo>
                      <a:pt x="4" y="279"/>
                    </a:lnTo>
                    <a:lnTo>
                      <a:pt x="6" y="275"/>
                    </a:lnTo>
                    <a:lnTo>
                      <a:pt x="13" y="271"/>
                    </a:lnTo>
                    <a:lnTo>
                      <a:pt x="19" y="267"/>
                    </a:lnTo>
                    <a:lnTo>
                      <a:pt x="20" y="264"/>
                    </a:lnTo>
                    <a:lnTo>
                      <a:pt x="20" y="255"/>
                    </a:lnTo>
                    <a:lnTo>
                      <a:pt x="18" y="253"/>
                    </a:lnTo>
                    <a:lnTo>
                      <a:pt x="17" y="248"/>
                    </a:lnTo>
                    <a:lnTo>
                      <a:pt x="15" y="241"/>
                    </a:lnTo>
                    <a:lnTo>
                      <a:pt x="15" y="236"/>
                    </a:lnTo>
                    <a:lnTo>
                      <a:pt x="18" y="228"/>
                    </a:lnTo>
                    <a:lnTo>
                      <a:pt x="21" y="218"/>
                    </a:lnTo>
                    <a:lnTo>
                      <a:pt x="19" y="208"/>
                    </a:lnTo>
                    <a:lnTo>
                      <a:pt x="18" y="188"/>
                    </a:lnTo>
                    <a:lnTo>
                      <a:pt x="18" y="172"/>
                    </a:lnTo>
                    <a:lnTo>
                      <a:pt x="18" y="166"/>
                    </a:lnTo>
                    <a:lnTo>
                      <a:pt x="17" y="163"/>
                    </a:lnTo>
                    <a:lnTo>
                      <a:pt x="15" y="156"/>
                    </a:lnTo>
                    <a:lnTo>
                      <a:pt x="13" y="148"/>
                    </a:lnTo>
                    <a:lnTo>
                      <a:pt x="11" y="145"/>
                    </a:lnTo>
                    <a:lnTo>
                      <a:pt x="8" y="138"/>
                    </a:lnTo>
                    <a:lnTo>
                      <a:pt x="3" y="130"/>
                    </a:lnTo>
                    <a:lnTo>
                      <a:pt x="0" y="126"/>
                    </a:lnTo>
                    <a:lnTo>
                      <a:pt x="4" y="123"/>
                    </a:lnTo>
                    <a:lnTo>
                      <a:pt x="7" y="121"/>
                    </a:lnTo>
                    <a:lnTo>
                      <a:pt x="11" y="119"/>
                    </a:lnTo>
                    <a:lnTo>
                      <a:pt x="17" y="116"/>
                    </a:lnTo>
                    <a:lnTo>
                      <a:pt x="20" y="115"/>
                    </a:lnTo>
                    <a:lnTo>
                      <a:pt x="22" y="113"/>
                    </a:lnTo>
                    <a:lnTo>
                      <a:pt x="26" y="107"/>
                    </a:lnTo>
                    <a:lnTo>
                      <a:pt x="28" y="103"/>
                    </a:lnTo>
                    <a:lnTo>
                      <a:pt x="32" y="98"/>
                    </a:lnTo>
                    <a:lnTo>
                      <a:pt x="33" y="95"/>
                    </a:lnTo>
                    <a:lnTo>
                      <a:pt x="33" y="92"/>
                    </a:lnTo>
                    <a:lnTo>
                      <a:pt x="33" y="88"/>
                    </a:lnTo>
                    <a:lnTo>
                      <a:pt x="30" y="79"/>
                    </a:lnTo>
                    <a:lnTo>
                      <a:pt x="28" y="71"/>
                    </a:lnTo>
                    <a:lnTo>
                      <a:pt x="30" y="67"/>
                    </a:lnTo>
                    <a:lnTo>
                      <a:pt x="31" y="66"/>
                    </a:lnTo>
                    <a:lnTo>
                      <a:pt x="34" y="62"/>
                    </a:lnTo>
                    <a:lnTo>
                      <a:pt x="35" y="61"/>
                    </a:lnTo>
                    <a:lnTo>
                      <a:pt x="41" y="60"/>
                    </a:lnTo>
                    <a:lnTo>
                      <a:pt x="43" y="57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8" y="50"/>
                    </a:lnTo>
                    <a:lnTo>
                      <a:pt x="51" y="48"/>
                    </a:lnTo>
                    <a:lnTo>
                      <a:pt x="53" y="45"/>
                    </a:lnTo>
                    <a:lnTo>
                      <a:pt x="59" y="42"/>
                    </a:lnTo>
                    <a:lnTo>
                      <a:pt x="65" y="38"/>
                    </a:lnTo>
                    <a:lnTo>
                      <a:pt x="72" y="34"/>
                    </a:lnTo>
                    <a:lnTo>
                      <a:pt x="77" y="32"/>
                    </a:lnTo>
                    <a:lnTo>
                      <a:pt x="78" y="29"/>
                    </a:lnTo>
                    <a:lnTo>
                      <a:pt x="78" y="27"/>
                    </a:lnTo>
                    <a:lnTo>
                      <a:pt x="75" y="22"/>
                    </a:lnTo>
                    <a:lnTo>
                      <a:pt x="75" y="16"/>
                    </a:lnTo>
                    <a:lnTo>
                      <a:pt x="75" y="12"/>
                    </a:lnTo>
                    <a:lnTo>
                      <a:pt x="75" y="9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82" y="2"/>
                    </a:lnTo>
                    <a:lnTo>
                      <a:pt x="88" y="3"/>
                    </a:lnTo>
                    <a:lnTo>
                      <a:pt x="104" y="13"/>
                    </a:lnTo>
                    <a:lnTo>
                      <a:pt x="109" y="14"/>
                    </a:lnTo>
                    <a:lnTo>
                      <a:pt x="121" y="16"/>
                    </a:lnTo>
                    <a:lnTo>
                      <a:pt x="134" y="12"/>
                    </a:lnTo>
                    <a:lnTo>
                      <a:pt x="139" y="11"/>
                    </a:lnTo>
                    <a:lnTo>
                      <a:pt x="148" y="15"/>
                    </a:lnTo>
                    <a:lnTo>
                      <a:pt x="152" y="16"/>
                    </a:lnTo>
                    <a:lnTo>
                      <a:pt x="159" y="16"/>
                    </a:lnTo>
                    <a:lnTo>
                      <a:pt x="170" y="19"/>
                    </a:lnTo>
                    <a:lnTo>
                      <a:pt x="173" y="21"/>
                    </a:lnTo>
                    <a:lnTo>
                      <a:pt x="179" y="26"/>
                    </a:lnTo>
                    <a:lnTo>
                      <a:pt x="182" y="28"/>
                    </a:lnTo>
                    <a:lnTo>
                      <a:pt x="206" y="33"/>
                    </a:lnTo>
                    <a:lnTo>
                      <a:pt x="209" y="36"/>
                    </a:lnTo>
                    <a:lnTo>
                      <a:pt x="212" y="42"/>
                    </a:lnTo>
                    <a:lnTo>
                      <a:pt x="212" y="50"/>
                    </a:lnTo>
                    <a:lnTo>
                      <a:pt x="214" y="56"/>
                    </a:lnTo>
                    <a:lnTo>
                      <a:pt x="217" y="63"/>
                    </a:lnTo>
                    <a:lnTo>
                      <a:pt x="220" y="68"/>
                    </a:lnTo>
                    <a:lnTo>
                      <a:pt x="224" y="72"/>
                    </a:lnTo>
                    <a:lnTo>
                      <a:pt x="229" y="75"/>
                    </a:lnTo>
                    <a:lnTo>
                      <a:pt x="239" y="79"/>
                    </a:lnTo>
                    <a:lnTo>
                      <a:pt x="250" y="80"/>
                    </a:lnTo>
                    <a:lnTo>
                      <a:pt x="262" y="81"/>
                    </a:lnTo>
                    <a:lnTo>
                      <a:pt x="282" y="86"/>
                    </a:lnTo>
                    <a:lnTo>
                      <a:pt x="299" y="93"/>
                    </a:lnTo>
                    <a:lnTo>
                      <a:pt x="303" y="96"/>
                    </a:lnTo>
                    <a:lnTo>
                      <a:pt x="311" y="99"/>
                    </a:lnTo>
                    <a:lnTo>
                      <a:pt x="328" y="113"/>
                    </a:lnTo>
                    <a:lnTo>
                      <a:pt x="338" y="118"/>
                    </a:lnTo>
                    <a:lnTo>
                      <a:pt x="344" y="119"/>
                    </a:lnTo>
                    <a:lnTo>
                      <a:pt x="350" y="119"/>
                    </a:lnTo>
                    <a:lnTo>
                      <a:pt x="360" y="113"/>
                    </a:lnTo>
                    <a:lnTo>
                      <a:pt x="365" y="110"/>
                    </a:lnTo>
                    <a:lnTo>
                      <a:pt x="375" y="98"/>
                    </a:lnTo>
                    <a:lnTo>
                      <a:pt x="379" y="91"/>
                    </a:lnTo>
                    <a:lnTo>
                      <a:pt x="380" y="86"/>
                    </a:lnTo>
                    <a:lnTo>
                      <a:pt x="380" y="82"/>
                    </a:lnTo>
                    <a:lnTo>
                      <a:pt x="378" y="77"/>
                    </a:lnTo>
                    <a:lnTo>
                      <a:pt x="376" y="73"/>
                    </a:lnTo>
                    <a:lnTo>
                      <a:pt x="373" y="67"/>
                    </a:lnTo>
                    <a:lnTo>
                      <a:pt x="372" y="56"/>
                    </a:lnTo>
                    <a:lnTo>
                      <a:pt x="374" y="49"/>
                    </a:lnTo>
                    <a:lnTo>
                      <a:pt x="376" y="44"/>
                    </a:lnTo>
                    <a:lnTo>
                      <a:pt x="379" y="40"/>
                    </a:lnTo>
                    <a:lnTo>
                      <a:pt x="388" y="31"/>
                    </a:lnTo>
                    <a:lnTo>
                      <a:pt x="397" y="25"/>
                    </a:lnTo>
                    <a:lnTo>
                      <a:pt x="412" y="17"/>
                    </a:lnTo>
                    <a:lnTo>
                      <a:pt x="421" y="17"/>
                    </a:lnTo>
                    <a:lnTo>
                      <a:pt x="425" y="16"/>
                    </a:lnTo>
                    <a:lnTo>
                      <a:pt x="432" y="10"/>
                    </a:lnTo>
                    <a:lnTo>
                      <a:pt x="435" y="10"/>
                    </a:lnTo>
                    <a:lnTo>
                      <a:pt x="439" y="11"/>
                    </a:lnTo>
                    <a:lnTo>
                      <a:pt x="452" y="11"/>
                    </a:lnTo>
                    <a:lnTo>
                      <a:pt x="457" y="12"/>
                    </a:lnTo>
                    <a:lnTo>
                      <a:pt x="463" y="16"/>
                    </a:lnTo>
                    <a:lnTo>
                      <a:pt x="471" y="18"/>
                    </a:lnTo>
                    <a:lnTo>
                      <a:pt x="477" y="20"/>
                    </a:lnTo>
                    <a:lnTo>
                      <a:pt x="483" y="23"/>
                    </a:lnTo>
                    <a:lnTo>
                      <a:pt x="485" y="30"/>
                    </a:lnTo>
                    <a:lnTo>
                      <a:pt x="484" y="32"/>
                    </a:lnTo>
                    <a:lnTo>
                      <a:pt x="484" y="35"/>
                    </a:lnTo>
                    <a:lnTo>
                      <a:pt x="490" y="40"/>
                    </a:lnTo>
                    <a:lnTo>
                      <a:pt x="508" y="42"/>
                    </a:lnTo>
                    <a:lnTo>
                      <a:pt x="512" y="43"/>
                    </a:lnTo>
                    <a:lnTo>
                      <a:pt x="517" y="47"/>
                    </a:lnTo>
                    <a:lnTo>
                      <a:pt x="520" y="48"/>
                    </a:lnTo>
                    <a:lnTo>
                      <a:pt x="532" y="49"/>
                    </a:lnTo>
                    <a:lnTo>
                      <a:pt x="539" y="48"/>
                    </a:lnTo>
                    <a:lnTo>
                      <a:pt x="546" y="49"/>
                    </a:lnTo>
                    <a:lnTo>
                      <a:pt x="548" y="51"/>
                    </a:lnTo>
                    <a:lnTo>
                      <a:pt x="551" y="53"/>
                    </a:lnTo>
                    <a:lnTo>
                      <a:pt x="554" y="61"/>
                    </a:lnTo>
                    <a:lnTo>
                      <a:pt x="555" y="6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" name="Freeform 143">
                <a:extLst>
                  <a:ext uri="{FF2B5EF4-FFF2-40B4-BE49-F238E27FC236}">
                    <a16:creationId xmlns:a16="http://schemas.microsoft.com/office/drawing/2014/main" id="{B2E2BDF5-F04B-16B4-C02E-BEC390F61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2516"/>
                <a:ext cx="125" cy="100"/>
              </a:xfrm>
              <a:custGeom>
                <a:avLst/>
                <a:gdLst>
                  <a:gd name="T0" fmla="*/ 395 w 425"/>
                  <a:gd name="T1" fmla="*/ 47 h 341"/>
                  <a:gd name="T2" fmla="*/ 397 w 425"/>
                  <a:gd name="T3" fmla="*/ 57 h 341"/>
                  <a:gd name="T4" fmla="*/ 401 w 425"/>
                  <a:gd name="T5" fmla="*/ 64 h 341"/>
                  <a:gd name="T6" fmla="*/ 402 w 425"/>
                  <a:gd name="T7" fmla="*/ 88 h 341"/>
                  <a:gd name="T8" fmla="*/ 403 w 425"/>
                  <a:gd name="T9" fmla="*/ 111 h 341"/>
                  <a:gd name="T10" fmla="*/ 411 w 425"/>
                  <a:gd name="T11" fmla="*/ 133 h 341"/>
                  <a:gd name="T12" fmla="*/ 423 w 425"/>
                  <a:gd name="T13" fmla="*/ 143 h 341"/>
                  <a:gd name="T14" fmla="*/ 418 w 425"/>
                  <a:gd name="T15" fmla="*/ 155 h 341"/>
                  <a:gd name="T16" fmla="*/ 410 w 425"/>
                  <a:gd name="T17" fmla="*/ 162 h 341"/>
                  <a:gd name="T18" fmla="*/ 384 w 425"/>
                  <a:gd name="T19" fmla="*/ 161 h 341"/>
                  <a:gd name="T20" fmla="*/ 362 w 425"/>
                  <a:gd name="T21" fmla="*/ 163 h 341"/>
                  <a:gd name="T22" fmla="*/ 357 w 425"/>
                  <a:gd name="T23" fmla="*/ 171 h 341"/>
                  <a:gd name="T24" fmla="*/ 332 w 425"/>
                  <a:gd name="T25" fmla="*/ 178 h 341"/>
                  <a:gd name="T26" fmla="*/ 327 w 425"/>
                  <a:gd name="T27" fmla="*/ 184 h 341"/>
                  <a:gd name="T28" fmla="*/ 328 w 425"/>
                  <a:gd name="T29" fmla="*/ 194 h 341"/>
                  <a:gd name="T30" fmla="*/ 330 w 425"/>
                  <a:gd name="T31" fmla="*/ 200 h 341"/>
                  <a:gd name="T32" fmla="*/ 335 w 425"/>
                  <a:gd name="T33" fmla="*/ 207 h 341"/>
                  <a:gd name="T34" fmla="*/ 322 w 425"/>
                  <a:gd name="T35" fmla="*/ 210 h 341"/>
                  <a:gd name="T36" fmla="*/ 300 w 425"/>
                  <a:gd name="T37" fmla="*/ 223 h 341"/>
                  <a:gd name="T38" fmla="*/ 280 w 425"/>
                  <a:gd name="T39" fmla="*/ 240 h 341"/>
                  <a:gd name="T40" fmla="*/ 260 w 425"/>
                  <a:gd name="T41" fmla="*/ 252 h 341"/>
                  <a:gd name="T42" fmla="*/ 239 w 425"/>
                  <a:gd name="T43" fmla="*/ 255 h 341"/>
                  <a:gd name="T44" fmla="*/ 234 w 425"/>
                  <a:gd name="T45" fmla="*/ 256 h 341"/>
                  <a:gd name="T46" fmla="*/ 231 w 425"/>
                  <a:gd name="T47" fmla="*/ 264 h 341"/>
                  <a:gd name="T48" fmla="*/ 213 w 425"/>
                  <a:gd name="T49" fmla="*/ 262 h 341"/>
                  <a:gd name="T50" fmla="*/ 204 w 425"/>
                  <a:gd name="T51" fmla="*/ 267 h 341"/>
                  <a:gd name="T52" fmla="*/ 193 w 425"/>
                  <a:gd name="T53" fmla="*/ 273 h 341"/>
                  <a:gd name="T54" fmla="*/ 170 w 425"/>
                  <a:gd name="T55" fmla="*/ 290 h 341"/>
                  <a:gd name="T56" fmla="*/ 158 w 425"/>
                  <a:gd name="T57" fmla="*/ 300 h 341"/>
                  <a:gd name="T58" fmla="*/ 158 w 425"/>
                  <a:gd name="T59" fmla="*/ 323 h 341"/>
                  <a:gd name="T60" fmla="*/ 153 w 425"/>
                  <a:gd name="T61" fmla="*/ 341 h 341"/>
                  <a:gd name="T62" fmla="*/ 5 w 425"/>
                  <a:gd name="T63" fmla="*/ 336 h 341"/>
                  <a:gd name="T64" fmla="*/ 42 w 425"/>
                  <a:gd name="T65" fmla="*/ 322 h 341"/>
                  <a:gd name="T66" fmla="*/ 73 w 425"/>
                  <a:gd name="T67" fmla="*/ 299 h 341"/>
                  <a:gd name="T68" fmla="*/ 111 w 425"/>
                  <a:gd name="T69" fmla="*/ 262 h 341"/>
                  <a:gd name="T70" fmla="*/ 125 w 425"/>
                  <a:gd name="T71" fmla="*/ 233 h 341"/>
                  <a:gd name="T72" fmla="*/ 116 w 425"/>
                  <a:gd name="T73" fmla="*/ 218 h 341"/>
                  <a:gd name="T74" fmla="*/ 123 w 425"/>
                  <a:gd name="T75" fmla="*/ 178 h 341"/>
                  <a:gd name="T76" fmla="*/ 138 w 425"/>
                  <a:gd name="T77" fmla="*/ 142 h 341"/>
                  <a:gd name="T78" fmla="*/ 171 w 425"/>
                  <a:gd name="T79" fmla="*/ 109 h 341"/>
                  <a:gd name="T80" fmla="*/ 225 w 425"/>
                  <a:gd name="T81" fmla="*/ 77 h 341"/>
                  <a:gd name="T82" fmla="*/ 261 w 425"/>
                  <a:gd name="T83" fmla="*/ 5 h 341"/>
                  <a:gd name="T84" fmla="*/ 277 w 425"/>
                  <a:gd name="T85" fmla="*/ 1 h 341"/>
                  <a:gd name="T86" fmla="*/ 283 w 425"/>
                  <a:gd name="T87" fmla="*/ 20 h 341"/>
                  <a:gd name="T88" fmla="*/ 322 w 425"/>
                  <a:gd name="T89" fmla="*/ 30 h 341"/>
                  <a:gd name="T90" fmla="*/ 343 w 425"/>
                  <a:gd name="T91" fmla="*/ 31 h 341"/>
                  <a:gd name="T92" fmla="*/ 358 w 425"/>
                  <a:gd name="T93" fmla="*/ 25 h 341"/>
                  <a:gd name="T94" fmla="*/ 363 w 425"/>
                  <a:gd name="T95" fmla="*/ 35 h 341"/>
                  <a:gd name="T96" fmla="*/ 384 w 425"/>
                  <a:gd name="T97" fmla="*/ 3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5" h="341">
                    <a:moveTo>
                      <a:pt x="384" y="36"/>
                    </a:moveTo>
                    <a:lnTo>
                      <a:pt x="385" y="39"/>
                    </a:lnTo>
                    <a:lnTo>
                      <a:pt x="387" y="41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399" y="52"/>
                    </a:lnTo>
                    <a:lnTo>
                      <a:pt x="398" y="55"/>
                    </a:lnTo>
                    <a:lnTo>
                      <a:pt x="397" y="57"/>
                    </a:lnTo>
                    <a:lnTo>
                      <a:pt x="398" y="59"/>
                    </a:lnTo>
                    <a:lnTo>
                      <a:pt x="401" y="61"/>
                    </a:lnTo>
                    <a:lnTo>
                      <a:pt x="401" y="63"/>
                    </a:lnTo>
                    <a:lnTo>
                      <a:pt x="401" y="64"/>
                    </a:lnTo>
                    <a:lnTo>
                      <a:pt x="399" y="67"/>
                    </a:lnTo>
                    <a:lnTo>
                      <a:pt x="402" y="75"/>
                    </a:lnTo>
                    <a:lnTo>
                      <a:pt x="403" y="83"/>
                    </a:lnTo>
                    <a:lnTo>
                      <a:pt x="402" y="88"/>
                    </a:lnTo>
                    <a:lnTo>
                      <a:pt x="402" y="92"/>
                    </a:lnTo>
                    <a:lnTo>
                      <a:pt x="402" y="94"/>
                    </a:lnTo>
                    <a:lnTo>
                      <a:pt x="405" y="101"/>
                    </a:lnTo>
                    <a:lnTo>
                      <a:pt x="403" y="111"/>
                    </a:lnTo>
                    <a:lnTo>
                      <a:pt x="405" y="117"/>
                    </a:lnTo>
                    <a:lnTo>
                      <a:pt x="408" y="121"/>
                    </a:lnTo>
                    <a:lnTo>
                      <a:pt x="409" y="129"/>
                    </a:lnTo>
                    <a:lnTo>
                      <a:pt x="411" y="133"/>
                    </a:lnTo>
                    <a:lnTo>
                      <a:pt x="415" y="137"/>
                    </a:lnTo>
                    <a:lnTo>
                      <a:pt x="417" y="138"/>
                    </a:lnTo>
                    <a:lnTo>
                      <a:pt x="421" y="141"/>
                    </a:lnTo>
                    <a:lnTo>
                      <a:pt x="423" y="143"/>
                    </a:lnTo>
                    <a:lnTo>
                      <a:pt x="425" y="146"/>
                    </a:lnTo>
                    <a:lnTo>
                      <a:pt x="421" y="149"/>
                    </a:lnTo>
                    <a:lnTo>
                      <a:pt x="419" y="152"/>
                    </a:lnTo>
                    <a:lnTo>
                      <a:pt x="418" y="155"/>
                    </a:lnTo>
                    <a:lnTo>
                      <a:pt x="419" y="159"/>
                    </a:lnTo>
                    <a:lnTo>
                      <a:pt x="419" y="161"/>
                    </a:lnTo>
                    <a:lnTo>
                      <a:pt x="417" y="162"/>
                    </a:lnTo>
                    <a:lnTo>
                      <a:pt x="410" y="162"/>
                    </a:lnTo>
                    <a:lnTo>
                      <a:pt x="405" y="162"/>
                    </a:lnTo>
                    <a:lnTo>
                      <a:pt x="398" y="161"/>
                    </a:lnTo>
                    <a:lnTo>
                      <a:pt x="389" y="161"/>
                    </a:lnTo>
                    <a:lnTo>
                      <a:pt x="384" y="161"/>
                    </a:lnTo>
                    <a:lnTo>
                      <a:pt x="376" y="160"/>
                    </a:lnTo>
                    <a:lnTo>
                      <a:pt x="374" y="161"/>
                    </a:lnTo>
                    <a:lnTo>
                      <a:pt x="367" y="162"/>
                    </a:lnTo>
                    <a:lnTo>
                      <a:pt x="362" y="163"/>
                    </a:lnTo>
                    <a:lnTo>
                      <a:pt x="361" y="163"/>
                    </a:lnTo>
                    <a:lnTo>
                      <a:pt x="359" y="164"/>
                    </a:lnTo>
                    <a:lnTo>
                      <a:pt x="358" y="167"/>
                    </a:lnTo>
                    <a:lnTo>
                      <a:pt x="357" y="171"/>
                    </a:lnTo>
                    <a:lnTo>
                      <a:pt x="356" y="173"/>
                    </a:lnTo>
                    <a:lnTo>
                      <a:pt x="342" y="178"/>
                    </a:lnTo>
                    <a:lnTo>
                      <a:pt x="336" y="179"/>
                    </a:lnTo>
                    <a:lnTo>
                      <a:pt x="332" y="178"/>
                    </a:lnTo>
                    <a:lnTo>
                      <a:pt x="330" y="178"/>
                    </a:lnTo>
                    <a:lnTo>
                      <a:pt x="328" y="180"/>
                    </a:lnTo>
                    <a:lnTo>
                      <a:pt x="327" y="181"/>
                    </a:lnTo>
                    <a:lnTo>
                      <a:pt x="327" y="184"/>
                    </a:lnTo>
                    <a:lnTo>
                      <a:pt x="328" y="186"/>
                    </a:lnTo>
                    <a:lnTo>
                      <a:pt x="329" y="189"/>
                    </a:lnTo>
                    <a:lnTo>
                      <a:pt x="329" y="192"/>
                    </a:lnTo>
                    <a:lnTo>
                      <a:pt x="328" y="194"/>
                    </a:lnTo>
                    <a:lnTo>
                      <a:pt x="328" y="196"/>
                    </a:lnTo>
                    <a:lnTo>
                      <a:pt x="328" y="199"/>
                    </a:lnTo>
                    <a:lnTo>
                      <a:pt x="328" y="200"/>
                    </a:lnTo>
                    <a:lnTo>
                      <a:pt x="330" y="200"/>
                    </a:lnTo>
                    <a:lnTo>
                      <a:pt x="331" y="201"/>
                    </a:lnTo>
                    <a:lnTo>
                      <a:pt x="333" y="202"/>
                    </a:lnTo>
                    <a:lnTo>
                      <a:pt x="335" y="204"/>
                    </a:lnTo>
                    <a:lnTo>
                      <a:pt x="335" y="207"/>
                    </a:lnTo>
                    <a:lnTo>
                      <a:pt x="334" y="208"/>
                    </a:lnTo>
                    <a:lnTo>
                      <a:pt x="332" y="209"/>
                    </a:lnTo>
                    <a:lnTo>
                      <a:pt x="327" y="210"/>
                    </a:lnTo>
                    <a:lnTo>
                      <a:pt x="322" y="210"/>
                    </a:lnTo>
                    <a:lnTo>
                      <a:pt x="317" y="214"/>
                    </a:lnTo>
                    <a:lnTo>
                      <a:pt x="311" y="219"/>
                    </a:lnTo>
                    <a:lnTo>
                      <a:pt x="303" y="222"/>
                    </a:lnTo>
                    <a:lnTo>
                      <a:pt x="300" y="223"/>
                    </a:lnTo>
                    <a:lnTo>
                      <a:pt x="295" y="225"/>
                    </a:lnTo>
                    <a:lnTo>
                      <a:pt x="288" y="228"/>
                    </a:lnTo>
                    <a:lnTo>
                      <a:pt x="285" y="234"/>
                    </a:lnTo>
                    <a:lnTo>
                      <a:pt x="280" y="240"/>
                    </a:lnTo>
                    <a:lnTo>
                      <a:pt x="276" y="245"/>
                    </a:lnTo>
                    <a:lnTo>
                      <a:pt x="271" y="249"/>
                    </a:lnTo>
                    <a:lnTo>
                      <a:pt x="266" y="250"/>
                    </a:lnTo>
                    <a:lnTo>
                      <a:pt x="260" y="252"/>
                    </a:lnTo>
                    <a:lnTo>
                      <a:pt x="252" y="254"/>
                    </a:lnTo>
                    <a:lnTo>
                      <a:pt x="246" y="254"/>
                    </a:lnTo>
                    <a:lnTo>
                      <a:pt x="244" y="255"/>
                    </a:lnTo>
                    <a:lnTo>
                      <a:pt x="239" y="255"/>
                    </a:lnTo>
                    <a:lnTo>
                      <a:pt x="237" y="255"/>
                    </a:lnTo>
                    <a:lnTo>
                      <a:pt x="235" y="254"/>
                    </a:lnTo>
                    <a:lnTo>
                      <a:pt x="234" y="255"/>
                    </a:lnTo>
                    <a:lnTo>
                      <a:pt x="234" y="256"/>
                    </a:lnTo>
                    <a:lnTo>
                      <a:pt x="234" y="258"/>
                    </a:lnTo>
                    <a:lnTo>
                      <a:pt x="233" y="261"/>
                    </a:lnTo>
                    <a:lnTo>
                      <a:pt x="232" y="263"/>
                    </a:lnTo>
                    <a:lnTo>
                      <a:pt x="231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3"/>
                    </a:lnTo>
                    <a:lnTo>
                      <a:pt x="213" y="262"/>
                    </a:lnTo>
                    <a:lnTo>
                      <a:pt x="212" y="262"/>
                    </a:lnTo>
                    <a:lnTo>
                      <a:pt x="211" y="263"/>
                    </a:lnTo>
                    <a:lnTo>
                      <a:pt x="208" y="264"/>
                    </a:lnTo>
                    <a:lnTo>
                      <a:pt x="204" y="267"/>
                    </a:lnTo>
                    <a:lnTo>
                      <a:pt x="202" y="270"/>
                    </a:lnTo>
                    <a:lnTo>
                      <a:pt x="200" y="272"/>
                    </a:lnTo>
                    <a:lnTo>
                      <a:pt x="195" y="272"/>
                    </a:lnTo>
                    <a:lnTo>
                      <a:pt x="193" y="273"/>
                    </a:lnTo>
                    <a:lnTo>
                      <a:pt x="184" y="280"/>
                    </a:lnTo>
                    <a:lnTo>
                      <a:pt x="182" y="282"/>
                    </a:lnTo>
                    <a:lnTo>
                      <a:pt x="172" y="288"/>
                    </a:lnTo>
                    <a:lnTo>
                      <a:pt x="170" y="290"/>
                    </a:lnTo>
                    <a:lnTo>
                      <a:pt x="168" y="292"/>
                    </a:lnTo>
                    <a:lnTo>
                      <a:pt x="162" y="297"/>
                    </a:lnTo>
                    <a:lnTo>
                      <a:pt x="158" y="298"/>
                    </a:lnTo>
                    <a:lnTo>
                      <a:pt x="158" y="300"/>
                    </a:lnTo>
                    <a:lnTo>
                      <a:pt x="158" y="302"/>
                    </a:lnTo>
                    <a:lnTo>
                      <a:pt x="158" y="308"/>
                    </a:lnTo>
                    <a:lnTo>
                      <a:pt x="158" y="314"/>
                    </a:lnTo>
                    <a:lnTo>
                      <a:pt x="158" y="323"/>
                    </a:lnTo>
                    <a:lnTo>
                      <a:pt x="158" y="331"/>
                    </a:lnTo>
                    <a:lnTo>
                      <a:pt x="158" y="341"/>
                    </a:lnTo>
                    <a:lnTo>
                      <a:pt x="153" y="341"/>
                    </a:lnTo>
                    <a:lnTo>
                      <a:pt x="153" y="341"/>
                    </a:lnTo>
                    <a:lnTo>
                      <a:pt x="153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5" y="336"/>
                    </a:lnTo>
                    <a:lnTo>
                      <a:pt x="8" y="330"/>
                    </a:lnTo>
                    <a:lnTo>
                      <a:pt x="13" y="328"/>
                    </a:lnTo>
                    <a:lnTo>
                      <a:pt x="25" y="327"/>
                    </a:lnTo>
                    <a:lnTo>
                      <a:pt x="42" y="322"/>
                    </a:lnTo>
                    <a:lnTo>
                      <a:pt x="57" y="315"/>
                    </a:lnTo>
                    <a:lnTo>
                      <a:pt x="61" y="312"/>
                    </a:lnTo>
                    <a:lnTo>
                      <a:pt x="66" y="306"/>
                    </a:lnTo>
                    <a:lnTo>
                      <a:pt x="73" y="299"/>
                    </a:lnTo>
                    <a:lnTo>
                      <a:pt x="88" y="290"/>
                    </a:lnTo>
                    <a:lnTo>
                      <a:pt x="94" y="285"/>
                    </a:lnTo>
                    <a:lnTo>
                      <a:pt x="104" y="272"/>
                    </a:lnTo>
                    <a:lnTo>
                      <a:pt x="111" y="262"/>
                    </a:lnTo>
                    <a:lnTo>
                      <a:pt x="117" y="255"/>
                    </a:lnTo>
                    <a:lnTo>
                      <a:pt x="120" y="249"/>
                    </a:lnTo>
                    <a:lnTo>
                      <a:pt x="123" y="243"/>
                    </a:lnTo>
                    <a:lnTo>
                      <a:pt x="125" y="233"/>
                    </a:lnTo>
                    <a:lnTo>
                      <a:pt x="124" y="229"/>
                    </a:lnTo>
                    <a:lnTo>
                      <a:pt x="119" y="223"/>
                    </a:lnTo>
                    <a:lnTo>
                      <a:pt x="117" y="221"/>
                    </a:lnTo>
                    <a:lnTo>
                      <a:pt x="116" y="218"/>
                    </a:lnTo>
                    <a:lnTo>
                      <a:pt x="117" y="213"/>
                    </a:lnTo>
                    <a:lnTo>
                      <a:pt x="117" y="204"/>
                    </a:lnTo>
                    <a:lnTo>
                      <a:pt x="118" y="189"/>
                    </a:lnTo>
                    <a:lnTo>
                      <a:pt x="123" y="178"/>
                    </a:lnTo>
                    <a:lnTo>
                      <a:pt x="134" y="162"/>
                    </a:lnTo>
                    <a:lnTo>
                      <a:pt x="136" y="156"/>
                    </a:lnTo>
                    <a:lnTo>
                      <a:pt x="138" y="146"/>
                    </a:lnTo>
                    <a:lnTo>
                      <a:pt x="138" y="142"/>
                    </a:lnTo>
                    <a:lnTo>
                      <a:pt x="152" y="128"/>
                    </a:lnTo>
                    <a:lnTo>
                      <a:pt x="161" y="116"/>
                    </a:lnTo>
                    <a:lnTo>
                      <a:pt x="164" y="114"/>
                    </a:lnTo>
                    <a:lnTo>
                      <a:pt x="171" y="109"/>
                    </a:lnTo>
                    <a:lnTo>
                      <a:pt x="197" y="98"/>
                    </a:lnTo>
                    <a:lnTo>
                      <a:pt x="212" y="90"/>
                    </a:lnTo>
                    <a:lnTo>
                      <a:pt x="220" y="84"/>
                    </a:lnTo>
                    <a:lnTo>
                      <a:pt x="225" y="77"/>
                    </a:lnTo>
                    <a:lnTo>
                      <a:pt x="239" y="50"/>
                    </a:lnTo>
                    <a:lnTo>
                      <a:pt x="253" y="11"/>
                    </a:lnTo>
                    <a:lnTo>
                      <a:pt x="254" y="6"/>
                    </a:lnTo>
                    <a:lnTo>
                      <a:pt x="261" y="5"/>
                    </a:lnTo>
                    <a:lnTo>
                      <a:pt x="265" y="5"/>
                    </a:lnTo>
                    <a:lnTo>
                      <a:pt x="268" y="3"/>
                    </a:lnTo>
                    <a:lnTo>
                      <a:pt x="273" y="0"/>
                    </a:lnTo>
                    <a:lnTo>
                      <a:pt x="277" y="1"/>
                    </a:lnTo>
                    <a:lnTo>
                      <a:pt x="275" y="3"/>
                    </a:lnTo>
                    <a:lnTo>
                      <a:pt x="275" y="8"/>
                    </a:lnTo>
                    <a:lnTo>
                      <a:pt x="278" y="14"/>
                    </a:lnTo>
                    <a:lnTo>
                      <a:pt x="283" y="20"/>
                    </a:lnTo>
                    <a:lnTo>
                      <a:pt x="292" y="28"/>
                    </a:lnTo>
                    <a:lnTo>
                      <a:pt x="300" y="31"/>
                    </a:lnTo>
                    <a:lnTo>
                      <a:pt x="310" y="33"/>
                    </a:lnTo>
                    <a:lnTo>
                      <a:pt x="322" y="30"/>
                    </a:lnTo>
                    <a:lnTo>
                      <a:pt x="329" y="30"/>
                    </a:lnTo>
                    <a:lnTo>
                      <a:pt x="333" y="28"/>
                    </a:lnTo>
                    <a:lnTo>
                      <a:pt x="336" y="30"/>
                    </a:lnTo>
                    <a:lnTo>
                      <a:pt x="343" y="31"/>
                    </a:lnTo>
                    <a:lnTo>
                      <a:pt x="350" y="30"/>
                    </a:lnTo>
                    <a:lnTo>
                      <a:pt x="355" y="26"/>
                    </a:lnTo>
                    <a:lnTo>
                      <a:pt x="358" y="23"/>
                    </a:lnTo>
                    <a:lnTo>
                      <a:pt x="358" y="25"/>
                    </a:lnTo>
                    <a:lnTo>
                      <a:pt x="359" y="27"/>
                    </a:lnTo>
                    <a:lnTo>
                      <a:pt x="360" y="28"/>
                    </a:lnTo>
                    <a:lnTo>
                      <a:pt x="362" y="33"/>
                    </a:lnTo>
                    <a:lnTo>
                      <a:pt x="363" y="35"/>
                    </a:lnTo>
                    <a:lnTo>
                      <a:pt x="366" y="34"/>
                    </a:lnTo>
                    <a:lnTo>
                      <a:pt x="370" y="35"/>
                    </a:lnTo>
                    <a:lnTo>
                      <a:pt x="377" y="35"/>
                    </a:lnTo>
                    <a:lnTo>
                      <a:pt x="384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" name="Freeform 144">
                <a:extLst>
                  <a:ext uri="{FF2B5EF4-FFF2-40B4-BE49-F238E27FC236}">
                    <a16:creationId xmlns:a16="http://schemas.microsoft.com/office/drawing/2014/main" id="{7068400F-51D5-895F-81F1-234E3AAFB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2411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" name="Freeform 145">
                <a:extLst>
                  <a:ext uri="{FF2B5EF4-FFF2-40B4-BE49-F238E27FC236}">
                    <a16:creationId xmlns:a16="http://schemas.microsoft.com/office/drawing/2014/main" id="{942E0CA5-C9E5-FDD7-8C7D-F415E79F9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" y="2342"/>
                <a:ext cx="36" cy="45"/>
              </a:xfrm>
              <a:custGeom>
                <a:avLst/>
                <a:gdLst>
                  <a:gd name="T0" fmla="*/ 52 w 123"/>
                  <a:gd name="T1" fmla="*/ 149 h 155"/>
                  <a:gd name="T2" fmla="*/ 53 w 123"/>
                  <a:gd name="T3" fmla="*/ 146 h 155"/>
                  <a:gd name="T4" fmla="*/ 53 w 123"/>
                  <a:gd name="T5" fmla="*/ 138 h 155"/>
                  <a:gd name="T6" fmla="*/ 52 w 123"/>
                  <a:gd name="T7" fmla="*/ 129 h 155"/>
                  <a:gd name="T8" fmla="*/ 57 w 123"/>
                  <a:gd name="T9" fmla="*/ 105 h 155"/>
                  <a:gd name="T10" fmla="*/ 56 w 123"/>
                  <a:gd name="T11" fmla="*/ 92 h 155"/>
                  <a:gd name="T12" fmla="*/ 48 w 123"/>
                  <a:gd name="T13" fmla="*/ 75 h 155"/>
                  <a:gd name="T14" fmla="*/ 40 w 123"/>
                  <a:gd name="T15" fmla="*/ 65 h 155"/>
                  <a:gd name="T16" fmla="*/ 31 w 123"/>
                  <a:gd name="T17" fmla="*/ 52 h 155"/>
                  <a:gd name="T18" fmla="*/ 25 w 123"/>
                  <a:gd name="T19" fmla="*/ 44 h 155"/>
                  <a:gd name="T20" fmla="*/ 21 w 123"/>
                  <a:gd name="T21" fmla="*/ 33 h 155"/>
                  <a:gd name="T22" fmla="*/ 14 w 123"/>
                  <a:gd name="T23" fmla="*/ 19 h 155"/>
                  <a:gd name="T24" fmla="*/ 6 w 123"/>
                  <a:gd name="T25" fmla="*/ 12 h 155"/>
                  <a:gd name="T26" fmla="*/ 1 w 123"/>
                  <a:gd name="T27" fmla="*/ 10 h 155"/>
                  <a:gd name="T28" fmla="*/ 14 w 123"/>
                  <a:gd name="T29" fmla="*/ 6 h 155"/>
                  <a:gd name="T30" fmla="*/ 28 w 123"/>
                  <a:gd name="T31" fmla="*/ 3 h 155"/>
                  <a:gd name="T32" fmla="*/ 33 w 123"/>
                  <a:gd name="T33" fmla="*/ 0 h 155"/>
                  <a:gd name="T34" fmla="*/ 42 w 123"/>
                  <a:gd name="T35" fmla="*/ 3 h 155"/>
                  <a:gd name="T36" fmla="*/ 50 w 123"/>
                  <a:gd name="T37" fmla="*/ 8 h 155"/>
                  <a:gd name="T38" fmla="*/ 54 w 123"/>
                  <a:gd name="T39" fmla="*/ 13 h 155"/>
                  <a:gd name="T40" fmla="*/ 60 w 123"/>
                  <a:gd name="T41" fmla="*/ 17 h 155"/>
                  <a:gd name="T42" fmla="*/ 63 w 123"/>
                  <a:gd name="T43" fmla="*/ 17 h 155"/>
                  <a:gd name="T44" fmla="*/ 67 w 123"/>
                  <a:gd name="T45" fmla="*/ 17 h 155"/>
                  <a:gd name="T46" fmla="*/ 79 w 123"/>
                  <a:gd name="T47" fmla="*/ 25 h 155"/>
                  <a:gd name="T48" fmla="*/ 85 w 123"/>
                  <a:gd name="T49" fmla="*/ 28 h 155"/>
                  <a:gd name="T50" fmla="*/ 90 w 123"/>
                  <a:gd name="T51" fmla="*/ 31 h 155"/>
                  <a:gd name="T52" fmla="*/ 90 w 123"/>
                  <a:gd name="T53" fmla="*/ 43 h 155"/>
                  <a:gd name="T54" fmla="*/ 88 w 123"/>
                  <a:gd name="T55" fmla="*/ 52 h 155"/>
                  <a:gd name="T56" fmla="*/ 95 w 123"/>
                  <a:gd name="T57" fmla="*/ 57 h 155"/>
                  <a:gd name="T58" fmla="*/ 101 w 123"/>
                  <a:gd name="T59" fmla="*/ 62 h 155"/>
                  <a:gd name="T60" fmla="*/ 103 w 123"/>
                  <a:gd name="T61" fmla="*/ 67 h 155"/>
                  <a:gd name="T62" fmla="*/ 103 w 123"/>
                  <a:gd name="T63" fmla="*/ 74 h 155"/>
                  <a:gd name="T64" fmla="*/ 105 w 123"/>
                  <a:gd name="T65" fmla="*/ 80 h 155"/>
                  <a:gd name="T66" fmla="*/ 116 w 123"/>
                  <a:gd name="T67" fmla="*/ 88 h 155"/>
                  <a:gd name="T68" fmla="*/ 116 w 123"/>
                  <a:gd name="T69" fmla="*/ 100 h 155"/>
                  <a:gd name="T70" fmla="*/ 121 w 123"/>
                  <a:gd name="T71" fmla="*/ 109 h 155"/>
                  <a:gd name="T72" fmla="*/ 110 w 123"/>
                  <a:gd name="T73" fmla="*/ 105 h 155"/>
                  <a:gd name="T74" fmla="*/ 105 w 123"/>
                  <a:gd name="T75" fmla="*/ 107 h 155"/>
                  <a:gd name="T76" fmla="*/ 100 w 123"/>
                  <a:gd name="T77" fmla="*/ 105 h 155"/>
                  <a:gd name="T78" fmla="*/ 95 w 123"/>
                  <a:gd name="T79" fmla="*/ 105 h 155"/>
                  <a:gd name="T80" fmla="*/ 91 w 123"/>
                  <a:gd name="T81" fmla="*/ 109 h 155"/>
                  <a:gd name="T82" fmla="*/ 90 w 123"/>
                  <a:gd name="T83" fmla="*/ 101 h 155"/>
                  <a:gd name="T84" fmla="*/ 82 w 123"/>
                  <a:gd name="T85" fmla="*/ 104 h 155"/>
                  <a:gd name="T86" fmla="*/ 82 w 123"/>
                  <a:gd name="T87" fmla="*/ 113 h 155"/>
                  <a:gd name="T88" fmla="*/ 82 w 123"/>
                  <a:gd name="T89" fmla="*/ 125 h 155"/>
                  <a:gd name="T90" fmla="*/ 74 w 123"/>
                  <a:gd name="T91" fmla="*/ 135 h 155"/>
                  <a:gd name="T92" fmla="*/ 66 w 123"/>
                  <a:gd name="T93" fmla="*/ 144 h 155"/>
                  <a:gd name="T94" fmla="*/ 66 w 123"/>
                  <a:gd name="T95" fmla="*/ 151 h 155"/>
                  <a:gd name="T96" fmla="*/ 59 w 123"/>
                  <a:gd name="T97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3" h="155">
                    <a:moveTo>
                      <a:pt x="56" y="155"/>
                    </a:moveTo>
                    <a:lnTo>
                      <a:pt x="54" y="152"/>
                    </a:lnTo>
                    <a:lnTo>
                      <a:pt x="52" y="149"/>
                    </a:lnTo>
                    <a:lnTo>
                      <a:pt x="51" y="148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4" y="145"/>
                    </a:lnTo>
                    <a:lnTo>
                      <a:pt x="54" y="142"/>
                    </a:lnTo>
                    <a:lnTo>
                      <a:pt x="53" y="138"/>
                    </a:lnTo>
                    <a:lnTo>
                      <a:pt x="53" y="136"/>
                    </a:lnTo>
                    <a:lnTo>
                      <a:pt x="52" y="133"/>
                    </a:lnTo>
                    <a:lnTo>
                      <a:pt x="52" y="129"/>
                    </a:lnTo>
                    <a:lnTo>
                      <a:pt x="53" y="121"/>
                    </a:lnTo>
                    <a:lnTo>
                      <a:pt x="55" y="110"/>
                    </a:lnTo>
                    <a:lnTo>
                      <a:pt x="57" y="105"/>
                    </a:lnTo>
                    <a:lnTo>
                      <a:pt x="56" y="102"/>
                    </a:lnTo>
                    <a:lnTo>
                      <a:pt x="57" y="95"/>
                    </a:lnTo>
                    <a:lnTo>
                      <a:pt x="56" y="92"/>
                    </a:lnTo>
                    <a:lnTo>
                      <a:pt x="54" y="87"/>
                    </a:lnTo>
                    <a:lnTo>
                      <a:pt x="51" y="78"/>
                    </a:lnTo>
                    <a:lnTo>
                      <a:pt x="48" y="75"/>
                    </a:lnTo>
                    <a:lnTo>
                      <a:pt x="43" y="71"/>
                    </a:lnTo>
                    <a:lnTo>
                      <a:pt x="42" y="68"/>
                    </a:lnTo>
                    <a:lnTo>
                      <a:pt x="40" y="65"/>
                    </a:lnTo>
                    <a:lnTo>
                      <a:pt x="38" y="62"/>
                    </a:lnTo>
                    <a:lnTo>
                      <a:pt x="35" y="59"/>
                    </a:lnTo>
                    <a:lnTo>
                      <a:pt x="31" y="52"/>
                    </a:lnTo>
                    <a:lnTo>
                      <a:pt x="30" y="49"/>
                    </a:lnTo>
                    <a:lnTo>
                      <a:pt x="29" y="48"/>
                    </a:lnTo>
                    <a:lnTo>
                      <a:pt x="25" y="44"/>
                    </a:lnTo>
                    <a:lnTo>
                      <a:pt x="23" y="40"/>
                    </a:lnTo>
                    <a:lnTo>
                      <a:pt x="22" y="36"/>
                    </a:lnTo>
                    <a:lnTo>
                      <a:pt x="21" y="33"/>
                    </a:lnTo>
                    <a:lnTo>
                      <a:pt x="19" y="27"/>
                    </a:lnTo>
                    <a:lnTo>
                      <a:pt x="16" y="23"/>
                    </a:lnTo>
                    <a:lnTo>
                      <a:pt x="14" y="19"/>
                    </a:lnTo>
                    <a:lnTo>
                      <a:pt x="13" y="17"/>
                    </a:lnTo>
                    <a:lnTo>
                      <a:pt x="10" y="14"/>
                    </a:lnTo>
                    <a:lnTo>
                      <a:pt x="6" y="12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21" y="6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5" y="6"/>
                    </a:lnTo>
                    <a:lnTo>
                      <a:pt x="47" y="8"/>
                    </a:lnTo>
                    <a:lnTo>
                      <a:pt x="50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4" y="13"/>
                    </a:lnTo>
                    <a:lnTo>
                      <a:pt x="59" y="13"/>
                    </a:lnTo>
                    <a:lnTo>
                      <a:pt x="61" y="14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9"/>
                    </a:lnTo>
                    <a:lnTo>
                      <a:pt x="65" y="20"/>
                    </a:lnTo>
                    <a:lnTo>
                      <a:pt x="67" y="17"/>
                    </a:lnTo>
                    <a:lnTo>
                      <a:pt x="70" y="17"/>
                    </a:lnTo>
                    <a:lnTo>
                      <a:pt x="76" y="19"/>
                    </a:lnTo>
                    <a:lnTo>
                      <a:pt x="79" y="25"/>
                    </a:lnTo>
                    <a:lnTo>
                      <a:pt x="81" y="28"/>
                    </a:lnTo>
                    <a:lnTo>
                      <a:pt x="83" y="29"/>
                    </a:lnTo>
                    <a:lnTo>
                      <a:pt x="85" y="28"/>
                    </a:lnTo>
                    <a:lnTo>
                      <a:pt x="87" y="26"/>
                    </a:lnTo>
                    <a:lnTo>
                      <a:pt x="88" y="27"/>
                    </a:lnTo>
                    <a:lnTo>
                      <a:pt x="90" y="31"/>
                    </a:lnTo>
                    <a:lnTo>
                      <a:pt x="91" y="37"/>
                    </a:lnTo>
                    <a:lnTo>
                      <a:pt x="91" y="39"/>
                    </a:lnTo>
                    <a:lnTo>
                      <a:pt x="90" y="43"/>
                    </a:lnTo>
                    <a:lnTo>
                      <a:pt x="89" y="47"/>
                    </a:lnTo>
                    <a:lnTo>
                      <a:pt x="88" y="49"/>
                    </a:lnTo>
                    <a:lnTo>
                      <a:pt x="88" y="52"/>
                    </a:lnTo>
                    <a:lnTo>
                      <a:pt x="89" y="53"/>
                    </a:lnTo>
                    <a:lnTo>
                      <a:pt x="91" y="54"/>
                    </a:lnTo>
                    <a:lnTo>
                      <a:pt x="95" y="57"/>
                    </a:lnTo>
                    <a:lnTo>
                      <a:pt x="97" y="60"/>
                    </a:lnTo>
                    <a:lnTo>
                      <a:pt x="100" y="62"/>
                    </a:lnTo>
                    <a:lnTo>
                      <a:pt x="101" y="62"/>
                    </a:lnTo>
                    <a:lnTo>
                      <a:pt x="102" y="63"/>
                    </a:lnTo>
                    <a:lnTo>
                      <a:pt x="103" y="64"/>
                    </a:lnTo>
                    <a:lnTo>
                      <a:pt x="103" y="67"/>
                    </a:lnTo>
                    <a:lnTo>
                      <a:pt x="101" y="70"/>
                    </a:lnTo>
                    <a:lnTo>
                      <a:pt x="102" y="72"/>
                    </a:lnTo>
                    <a:lnTo>
                      <a:pt x="103" y="74"/>
                    </a:lnTo>
                    <a:lnTo>
                      <a:pt x="103" y="77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9" y="83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17" y="91"/>
                    </a:lnTo>
                    <a:lnTo>
                      <a:pt x="116" y="96"/>
                    </a:lnTo>
                    <a:lnTo>
                      <a:pt x="116" y="100"/>
                    </a:lnTo>
                    <a:lnTo>
                      <a:pt x="123" y="106"/>
                    </a:lnTo>
                    <a:lnTo>
                      <a:pt x="122" y="107"/>
                    </a:lnTo>
                    <a:lnTo>
                      <a:pt x="121" y="109"/>
                    </a:lnTo>
                    <a:lnTo>
                      <a:pt x="114" y="109"/>
                    </a:lnTo>
                    <a:lnTo>
                      <a:pt x="113" y="110"/>
                    </a:lnTo>
                    <a:lnTo>
                      <a:pt x="110" y="105"/>
                    </a:lnTo>
                    <a:lnTo>
                      <a:pt x="108" y="105"/>
                    </a:lnTo>
                    <a:lnTo>
                      <a:pt x="107" y="107"/>
                    </a:lnTo>
                    <a:lnTo>
                      <a:pt x="105" y="107"/>
                    </a:lnTo>
                    <a:lnTo>
                      <a:pt x="103" y="107"/>
                    </a:lnTo>
                    <a:lnTo>
                      <a:pt x="101" y="106"/>
                    </a:lnTo>
                    <a:lnTo>
                      <a:pt x="100" y="105"/>
                    </a:lnTo>
                    <a:lnTo>
                      <a:pt x="99" y="105"/>
                    </a:lnTo>
                    <a:lnTo>
                      <a:pt x="97" y="106"/>
                    </a:lnTo>
                    <a:lnTo>
                      <a:pt x="95" y="105"/>
                    </a:lnTo>
                    <a:lnTo>
                      <a:pt x="94" y="104"/>
                    </a:lnTo>
                    <a:lnTo>
                      <a:pt x="92" y="108"/>
                    </a:lnTo>
                    <a:lnTo>
                      <a:pt x="91" y="109"/>
                    </a:lnTo>
                    <a:lnTo>
                      <a:pt x="91" y="108"/>
                    </a:lnTo>
                    <a:lnTo>
                      <a:pt x="91" y="102"/>
                    </a:lnTo>
                    <a:lnTo>
                      <a:pt x="90" y="101"/>
                    </a:lnTo>
                    <a:lnTo>
                      <a:pt x="89" y="101"/>
                    </a:lnTo>
                    <a:lnTo>
                      <a:pt x="85" y="102"/>
                    </a:lnTo>
                    <a:lnTo>
                      <a:pt x="82" y="104"/>
                    </a:lnTo>
                    <a:lnTo>
                      <a:pt x="81" y="106"/>
                    </a:lnTo>
                    <a:lnTo>
                      <a:pt x="81" y="109"/>
                    </a:lnTo>
                    <a:lnTo>
                      <a:pt x="82" y="113"/>
                    </a:lnTo>
                    <a:lnTo>
                      <a:pt x="84" y="119"/>
                    </a:lnTo>
                    <a:lnTo>
                      <a:pt x="83" y="121"/>
                    </a:lnTo>
                    <a:lnTo>
                      <a:pt x="82" y="125"/>
                    </a:lnTo>
                    <a:lnTo>
                      <a:pt x="78" y="129"/>
                    </a:lnTo>
                    <a:lnTo>
                      <a:pt x="74" y="131"/>
                    </a:lnTo>
                    <a:lnTo>
                      <a:pt x="74" y="135"/>
                    </a:lnTo>
                    <a:lnTo>
                      <a:pt x="72" y="138"/>
                    </a:lnTo>
                    <a:lnTo>
                      <a:pt x="68" y="141"/>
                    </a:lnTo>
                    <a:lnTo>
                      <a:pt x="66" y="144"/>
                    </a:lnTo>
                    <a:lnTo>
                      <a:pt x="66" y="147"/>
                    </a:lnTo>
                    <a:lnTo>
                      <a:pt x="66" y="149"/>
                    </a:lnTo>
                    <a:lnTo>
                      <a:pt x="66" y="151"/>
                    </a:lnTo>
                    <a:lnTo>
                      <a:pt x="66" y="152"/>
                    </a:lnTo>
                    <a:lnTo>
                      <a:pt x="65" y="152"/>
                    </a:lnTo>
                    <a:lnTo>
                      <a:pt x="59" y="153"/>
                    </a:lnTo>
                    <a:lnTo>
                      <a:pt x="58" y="153"/>
                    </a:lnTo>
                    <a:lnTo>
                      <a:pt x="56" y="1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" name="Freeform 146">
                <a:extLst>
                  <a:ext uri="{FF2B5EF4-FFF2-40B4-BE49-F238E27FC236}">
                    <a16:creationId xmlns:a16="http://schemas.microsoft.com/office/drawing/2014/main" id="{6BFCECA1-FC10-604B-05B6-CBBBBF0C96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4" y="3034"/>
                <a:ext cx="74" cy="146"/>
              </a:xfrm>
              <a:custGeom>
                <a:avLst/>
                <a:gdLst>
                  <a:gd name="T0" fmla="*/ 232 w 253"/>
                  <a:gd name="T1" fmla="*/ 32 h 498"/>
                  <a:gd name="T2" fmla="*/ 243 w 253"/>
                  <a:gd name="T3" fmla="*/ 87 h 498"/>
                  <a:gd name="T4" fmla="*/ 250 w 253"/>
                  <a:gd name="T5" fmla="*/ 127 h 498"/>
                  <a:gd name="T6" fmla="*/ 240 w 253"/>
                  <a:gd name="T7" fmla="*/ 137 h 498"/>
                  <a:gd name="T8" fmla="*/ 227 w 253"/>
                  <a:gd name="T9" fmla="*/ 121 h 498"/>
                  <a:gd name="T10" fmla="*/ 226 w 253"/>
                  <a:gd name="T11" fmla="*/ 138 h 498"/>
                  <a:gd name="T12" fmla="*/ 231 w 253"/>
                  <a:gd name="T13" fmla="*/ 158 h 498"/>
                  <a:gd name="T14" fmla="*/ 227 w 253"/>
                  <a:gd name="T15" fmla="*/ 171 h 498"/>
                  <a:gd name="T16" fmla="*/ 217 w 253"/>
                  <a:gd name="T17" fmla="*/ 190 h 498"/>
                  <a:gd name="T18" fmla="*/ 208 w 253"/>
                  <a:gd name="T19" fmla="*/ 243 h 498"/>
                  <a:gd name="T20" fmla="*/ 187 w 253"/>
                  <a:gd name="T21" fmla="*/ 304 h 498"/>
                  <a:gd name="T22" fmla="*/ 163 w 253"/>
                  <a:gd name="T23" fmla="*/ 380 h 498"/>
                  <a:gd name="T24" fmla="*/ 152 w 253"/>
                  <a:gd name="T25" fmla="*/ 428 h 498"/>
                  <a:gd name="T26" fmla="*/ 142 w 253"/>
                  <a:gd name="T27" fmla="*/ 455 h 498"/>
                  <a:gd name="T28" fmla="*/ 121 w 253"/>
                  <a:gd name="T29" fmla="*/ 482 h 498"/>
                  <a:gd name="T30" fmla="*/ 85 w 253"/>
                  <a:gd name="T31" fmla="*/ 494 h 498"/>
                  <a:gd name="T32" fmla="*/ 54 w 253"/>
                  <a:gd name="T33" fmla="*/ 489 h 498"/>
                  <a:gd name="T34" fmla="*/ 35 w 253"/>
                  <a:gd name="T35" fmla="*/ 481 h 498"/>
                  <a:gd name="T36" fmla="*/ 24 w 253"/>
                  <a:gd name="T37" fmla="*/ 468 h 498"/>
                  <a:gd name="T38" fmla="*/ 14 w 253"/>
                  <a:gd name="T39" fmla="*/ 442 h 498"/>
                  <a:gd name="T40" fmla="*/ 15 w 253"/>
                  <a:gd name="T41" fmla="*/ 416 h 498"/>
                  <a:gd name="T42" fmla="*/ 3 w 253"/>
                  <a:gd name="T43" fmla="*/ 392 h 498"/>
                  <a:gd name="T44" fmla="*/ 1 w 253"/>
                  <a:gd name="T45" fmla="*/ 359 h 498"/>
                  <a:gd name="T46" fmla="*/ 6 w 253"/>
                  <a:gd name="T47" fmla="*/ 349 h 498"/>
                  <a:gd name="T48" fmla="*/ 21 w 253"/>
                  <a:gd name="T49" fmla="*/ 327 h 498"/>
                  <a:gd name="T50" fmla="*/ 38 w 253"/>
                  <a:gd name="T51" fmla="*/ 293 h 498"/>
                  <a:gd name="T52" fmla="*/ 41 w 253"/>
                  <a:gd name="T53" fmla="*/ 266 h 498"/>
                  <a:gd name="T54" fmla="*/ 34 w 253"/>
                  <a:gd name="T55" fmla="*/ 241 h 498"/>
                  <a:gd name="T56" fmla="*/ 26 w 253"/>
                  <a:gd name="T57" fmla="*/ 206 h 498"/>
                  <a:gd name="T58" fmla="*/ 41 w 253"/>
                  <a:gd name="T59" fmla="*/ 163 h 498"/>
                  <a:gd name="T60" fmla="*/ 45 w 253"/>
                  <a:gd name="T61" fmla="*/ 148 h 498"/>
                  <a:gd name="T62" fmla="*/ 69 w 253"/>
                  <a:gd name="T63" fmla="*/ 139 h 498"/>
                  <a:gd name="T64" fmla="*/ 80 w 253"/>
                  <a:gd name="T65" fmla="*/ 140 h 498"/>
                  <a:gd name="T66" fmla="*/ 85 w 253"/>
                  <a:gd name="T67" fmla="*/ 134 h 498"/>
                  <a:gd name="T68" fmla="*/ 107 w 253"/>
                  <a:gd name="T69" fmla="*/ 137 h 498"/>
                  <a:gd name="T70" fmla="*/ 107 w 253"/>
                  <a:gd name="T71" fmla="*/ 132 h 498"/>
                  <a:gd name="T72" fmla="*/ 127 w 253"/>
                  <a:gd name="T73" fmla="*/ 113 h 498"/>
                  <a:gd name="T74" fmla="*/ 133 w 253"/>
                  <a:gd name="T75" fmla="*/ 121 h 498"/>
                  <a:gd name="T76" fmla="*/ 134 w 253"/>
                  <a:gd name="T77" fmla="*/ 112 h 498"/>
                  <a:gd name="T78" fmla="*/ 143 w 253"/>
                  <a:gd name="T79" fmla="*/ 96 h 498"/>
                  <a:gd name="T80" fmla="*/ 148 w 253"/>
                  <a:gd name="T81" fmla="*/ 100 h 498"/>
                  <a:gd name="T82" fmla="*/ 152 w 253"/>
                  <a:gd name="T83" fmla="*/ 100 h 498"/>
                  <a:gd name="T84" fmla="*/ 165 w 253"/>
                  <a:gd name="T85" fmla="*/ 93 h 498"/>
                  <a:gd name="T86" fmla="*/ 166 w 253"/>
                  <a:gd name="T87" fmla="*/ 68 h 498"/>
                  <a:gd name="T88" fmla="*/ 164 w 253"/>
                  <a:gd name="T89" fmla="*/ 56 h 498"/>
                  <a:gd name="T90" fmla="*/ 175 w 253"/>
                  <a:gd name="T91" fmla="*/ 58 h 498"/>
                  <a:gd name="T92" fmla="*/ 194 w 253"/>
                  <a:gd name="T93" fmla="*/ 42 h 498"/>
                  <a:gd name="T94" fmla="*/ 194 w 253"/>
                  <a:gd name="T95" fmla="*/ 14 h 498"/>
                  <a:gd name="T96" fmla="*/ 208 w 253"/>
                  <a:gd name="T97" fmla="*/ 0 h 498"/>
                  <a:gd name="T98" fmla="*/ 218 w 253"/>
                  <a:gd name="T99" fmla="*/ 9 h 498"/>
                  <a:gd name="T100" fmla="*/ 173 w 253"/>
                  <a:gd name="T101" fmla="*/ 42 h 498"/>
                  <a:gd name="T102" fmla="*/ 178 w 253"/>
                  <a:gd name="T103" fmla="*/ 46 h 498"/>
                  <a:gd name="T104" fmla="*/ 237 w 253"/>
                  <a:gd name="T105" fmla="*/ 166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3" h="498">
                    <a:moveTo>
                      <a:pt x="220" y="12"/>
                    </a:moveTo>
                    <a:lnTo>
                      <a:pt x="222" y="16"/>
                    </a:lnTo>
                    <a:lnTo>
                      <a:pt x="224" y="20"/>
                    </a:lnTo>
                    <a:lnTo>
                      <a:pt x="229" y="28"/>
                    </a:lnTo>
                    <a:lnTo>
                      <a:pt x="232" y="32"/>
                    </a:lnTo>
                    <a:lnTo>
                      <a:pt x="234" y="35"/>
                    </a:lnTo>
                    <a:lnTo>
                      <a:pt x="235" y="42"/>
                    </a:lnTo>
                    <a:lnTo>
                      <a:pt x="239" y="53"/>
                    </a:lnTo>
                    <a:lnTo>
                      <a:pt x="242" y="70"/>
                    </a:lnTo>
                    <a:lnTo>
                      <a:pt x="243" y="87"/>
                    </a:lnTo>
                    <a:lnTo>
                      <a:pt x="245" y="95"/>
                    </a:lnTo>
                    <a:lnTo>
                      <a:pt x="247" y="102"/>
                    </a:lnTo>
                    <a:lnTo>
                      <a:pt x="252" y="110"/>
                    </a:lnTo>
                    <a:lnTo>
                      <a:pt x="253" y="118"/>
                    </a:lnTo>
                    <a:lnTo>
                      <a:pt x="250" y="127"/>
                    </a:lnTo>
                    <a:lnTo>
                      <a:pt x="246" y="135"/>
                    </a:lnTo>
                    <a:lnTo>
                      <a:pt x="245" y="137"/>
                    </a:lnTo>
                    <a:lnTo>
                      <a:pt x="244" y="139"/>
                    </a:lnTo>
                    <a:lnTo>
                      <a:pt x="243" y="139"/>
                    </a:lnTo>
                    <a:lnTo>
                      <a:pt x="240" y="137"/>
                    </a:lnTo>
                    <a:lnTo>
                      <a:pt x="237" y="133"/>
                    </a:lnTo>
                    <a:lnTo>
                      <a:pt x="234" y="125"/>
                    </a:lnTo>
                    <a:lnTo>
                      <a:pt x="232" y="121"/>
                    </a:lnTo>
                    <a:lnTo>
                      <a:pt x="231" y="120"/>
                    </a:lnTo>
                    <a:lnTo>
                      <a:pt x="227" y="121"/>
                    </a:lnTo>
                    <a:lnTo>
                      <a:pt x="224" y="123"/>
                    </a:lnTo>
                    <a:lnTo>
                      <a:pt x="224" y="125"/>
                    </a:lnTo>
                    <a:lnTo>
                      <a:pt x="225" y="130"/>
                    </a:lnTo>
                    <a:lnTo>
                      <a:pt x="226" y="134"/>
                    </a:lnTo>
                    <a:lnTo>
                      <a:pt x="226" y="138"/>
                    </a:lnTo>
                    <a:lnTo>
                      <a:pt x="226" y="143"/>
                    </a:lnTo>
                    <a:lnTo>
                      <a:pt x="227" y="145"/>
                    </a:lnTo>
                    <a:lnTo>
                      <a:pt x="229" y="146"/>
                    </a:lnTo>
                    <a:lnTo>
                      <a:pt x="230" y="150"/>
                    </a:lnTo>
                    <a:lnTo>
                      <a:pt x="231" y="158"/>
                    </a:lnTo>
                    <a:lnTo>
                      <a:pt x="230" y="162"/>
                    </a:lnTo>
                    <a:lnTo>
                      <a:pt x="227" y="166"/>
                    </a:lnTo>
                    <a:lnTo>
                      <a:pt x="227" y="168"/>
                    </a:lnTo>
                    <a:lnTo>
                      <a:pt x="228" y="170"/>
                    </a:lnTo>
                    <a:lnTo>
                      <a:pt x="227" y="171"/>
                    </a:lnTo>
                    <a:lnTo>
                      <a:pt x="224" y="173"/>
                    </a:lnTo>
                    <a:lnTo>
                      <a:pt x="222" y="174"/>
                    </a:lnTo>
                    <a:lnTo>
                      <a:pt x="220" y="178"/>
                    </a:lnTo>
                    <a:lnTo>
                      <a:pt x="217" y="186"/>
                    </a:lnTo>
                    <a:lnTo>
                      <a:pt x="217" y="190"/>
                    </a:lnTo>
                    <a:lnTo>
                      <a:pt x="218" y="201"/>
                    </a:lnTo>
                    <a:lnTo>
                      <a:pt x="218" y="210"/>
                    </a:lnTo>
                    <a:lnTo>
                      <a:pt x="214" y="226"/>
                    </a:lnTo>
                    <a:lnTo>
                      <a:pt x="212" y="233"/>
                    </a:lnTo>
                    <a:lnTo>
                      <a:pt x="208" y="243"/>
                    </a:lnTo>
                    <a:lnTo>
                      <a:pt x="203" y="255"/>
                    </a:lnTo>
                    <a:lnTo>
                      <a:pt x="198" y="270"/>
                    </a:lnTo>
                    <a:lnTo>
                      <a:pt x="194" y="286"/>
                    </a:lnTo>
                    <a:lnTo>
                      <a:pt x="191" y="295"/>
                    </a:lnTo>
                    <a:lnTo>
                      <a:pt x="187" y="304"/>
                    </a:lnTo>
                    <a:lnTo>
                      <a:pt x="183" y="321"/>
                    </a:lnTo>
                    <a:lnTo>
                      <a:pt x="178" y="338"/>
                    </a:lnTo>
                    <a:lnTo>
                      <a:pt x="172" y="356"/>
                    </a:lnTo>
                    <a:lnTo>
                      <a:pt x="164" y="377"/>
                    </a:lnTo>
                    <a:lnTo>
                      <a:pt x="163" y="380"/>
                    </a:lnTo>
                    <a:lnTo>
                      <a:pt x="161" y="390"/>
                    </a:lnTo>
                    <a:lnTo>
                      <a:pt x="159" y="399"/>
                    </a:lnTo>
                    <a:lnTo>
                      <a:pt x="157" y="409"/>
                    </a:lnTo>
                    <a:lnTo>
                      <a:pt x="152" y="424"/>
                    </a:lnTo>
                    <a:lnTo>
                      <a:pt x="152" y="428"/>
                    </a:lnTo>
                    <a:lnTo>
                      <a:pt x="151" y="433"/>
                    </a:lnTo>
                    <a:lnTo>
                      <a:pt x="146" y="443"/>
                    </a:lnTo>
                    <a:lnTo>
                      <a:pt x="144" y="446"/>
                    </a:lnTo>
                    <a:lnTo>
                      <a:pt x="143" y="450"/>
                    </a:lnTo>
                    <a:lnTo>
                      <a:pt x="142" y="455"/>
                    </a:lnTo>
                    <a:lnTo>
                      <a:pt x="141" y="459"/>
                    </a:lnTo>
                    <a:lnTo>
                      <a:pt x="137" y="468"/>
                    </a:lnTo>
                    <a:lnTo>
                      <a:pt x="132" y="475"/>
                    </a:lnTo>
                    <a:lnTo>
                      <a:pt x="129" y="478"/>
                    </a:lnTo>
                    <a:lnTo>
                      <a:pt x="121" y="482"/>
                    </a:lnTo>
                    <a:lnTo>
                      <a:pt x="118" y="483"/>
                    </a:lnTo>
                    <a:lnTo>
                      <a:pt x="109" y="483"/>
                    </a:lnTo>
                    <a:lnTo>
                      <a:pt x="101" y="485"/>
                    </a:lnTo>
                    <a:lnTo>
                      <a:pt x="93" y="489"/>
                    </a:lnTo>
                    <a:lnTo>
                      <a:pt x="85" y="494"/>
                    </a:lnTo>
                    <a:lnTo>
                      <a:pt x="82" y="497"/>
                    </a:lnTo>
                    <a:lnTo>
                      <a:pt x="79" y="498"/>
                    </a:lnTo>
                    <a:lnTo>
                      <a:pt x="68" y="498"/>
                    </a:lnTo>
                    <a:lnTo>
                      <a:pt x="65" y="497"/>
                    </a:lnTo>
                    <a:lnTo>
                      <a:pt x="54" y="489"/>
                    </a:lnTo>
                    <a:lnTo>
                      <a:pt x="50" y="488"/>
                    </a:lnTo>
                    <a:lnTo>
                      <a:pt x="42" y="487"/>
                    </a:lnTo>
                    <a:lnTo>
                      <a:pt x="40" y="486"/>
                    </a:lnTo>
                    <a:lnTo>
                      <a:pt x="38" y="485"/>
                    </a:lnTo>
                    <a:lnTo>
                      <a:pt x="35" y="481"/>
                    </a:lnTo>
                    <a:lnTo>
                      <a:pt x="28" y="477"/>
                    </a:lnTo>
                    <a:lnTo>
                      <a:pt x="27" y="476"/>
                    </a:lnTo>
                    <a:lnTo>
                      <a:pt x="26" y="474"/>
                    </a:lnTo>
                    <a:lnTo>
                      <a:pt x="25" y="471"/>
                    </a:lnTo>
                    <a:lnTo>
                      <a:pt x="24" y="468"/>
                    </a:lnTo>
                    <a:lnTo>
                      <a:pt x="23" y="462"/>
                    </a:lnTo>
                    <a:lnTo>
                      <a:pt x="21" y="458"/>
                    </a:lnTo>
                    <a:lnTo>
                      <a:pt x="15" y="451"/>
                    </a:lnTo>
                    <a:lnTo>
                      <a:pt x="14" y="449"/>
                    </a:lnTo>
                    <a:lnTo>
                      <a:pt x="14" y="442"/>
                    </a:lnTo>
                    <a:lnTo>
                      <a:pt x="14" y="437"/>
                    </a:lnTo>
                    <a:lnTo>
                      <a:pt x="13" y="428"/>
                    </a:lnTo>
                    <a:lnTo>
                      <a:pt x="14" y="424"/>
                    </a:lnTo>
                    <a:lnTo>
                      <a:pt x="16" y="420"/>
                    </a:lnTo>
                    <a:lnTo>
                      <a:pt x="15" y="416"/>
                    </a:lnTo>
                    <a:lnTo>
                      <a:pt x="13" y="411"/>
                    </a:lnTo>
                    <a:lnTo>
                      <a:pt x="12" y="407"/>
                    </a:lnTo>
                    <a:lnTo>
                      <a:pt x="11" y="403"/>
                    </a:lnTo>
                    <a:lnTo>
                      <a:pt x="5" y="395"/>
                    </a:lnTo>
                    <a:lnTo>
                      <a:pt x="3" y="392"/>
                    </a:lnTo>
                    <a:lnTo>
                      <a:pt x="2" y="388"/>
                    </a:lnTo>
                    <a:lnTo>
                      <a:pt x="0" y="376"/>
                    </a:lnTo>
                    <a:lnTo>
                      <a:pt x="0" y="372"/>
                    </a:lnTo>
                    <a:lnTo>
                      <a:pt x="0" y="364"/>
                    </a:lnTo>
                    <a:lnTo>
                      <a:pt x="1" y="359"/>
                    </a:lnTo>
                    <a:lnTo>
                      <a:pt x="2" y="356"/>
                    </a:lnTo>
                    <a:lnTo>
                      <a:pt x="3" y="354"/>
                    </a:lnTo>
                    <a:lnTo>
                      <a:pt x="4" y="352"/>
                    </a:lnTo>
                    <a:lnTo>
                      <a:pt x="5" y="351"/>
                    </a:lnTo>
                    <a:lnTo>
                      <a:pt x="6" y="349"/>
                    </a:lnTo>
                    <a:lnTo>
                      <a:pt x="8" y="338"/>
                    </a:lnTo>
                    <a:lnTo>
                      <a:pt x="11" y="335"/>
                    </a:lnTo>
                    <a:lnTo>
                      <a:pt x="15" y="334"/>
                    </a:lnTo>
                    <a:lnTo>
                      <a:pt x="19" y="331"/>
                    </a:lnTo>
                    <a:lnTo>
                      <a:pt x="21" y="327"/>
                    </a:lnTo>
                    <a:lnTo>
                      <a:pt x="23" y="320"/>
                    </a:lnTo>
                    <a:lnTo>
                      <a:pt x="28" y="312"/>
                    </a:lnTo>
                    <a:lnTo>
                      <a:pt x="30" y="308"/>
                    </a:lnTo>
                    <a:lnTo>
                      <a:pt x="34" y="301"/>
                    </a:lnTo>
                    <a:lnTo>
                      <a:pt x="38" y="293"/>
                    </a:lnTo>
                    <a:lnTo>
                      <a:pt x="39" y="289"/>
                    </a:lnTo>
                    <a:lnTo>
                      <a:pt x="40" y="284"/>
                    </a:lnTo>
                    <a:lnTo>
                      <a:pt x="41" y="275"/>
                    </a:lnTo>
                    <a:lnTo>
                      <a:pt x="42" y="271"/>
                    </a:lnTo>
                    <a:lnTo>
                      <a:pt x="41" y="266"/>
                    </a:lnTo>
                    <a:lnTo>
                      <a:pt x="39" y="261"/>
                    </a:lnTo>
                    <a:lnTo>
                      <a:pt x="34" y="253"/>
                    </a:lnTo>
                    <a:lnTo>
                      <a:pt x="34" y="252"/>
                    </a:lnTo>
                    <a:lnTo>
                      <a:pt x="34" y="245"/>
                    </a:lnTo>
                    <a:lnTo>
                      <a:pt x="34" y="241"/>
                    </a:lnTo>
                    <a:lnTo>
                      <a:pt x="32" y="236"/>
                    </a:lnTo>
                    <a:lnTo>
                      <a:pt x="30" y="232"/>
                    </a:lnTo>
                    <a:lnTo>
                      <a:pt x="27" y="224"/>
                    </a:lnTo>
                    <a:lnTo>
                      <a:pt x="26" y="211"/>
                    </a:lnTo>
                    <a:lnTo>
                      <a:pt x="26" y="206"/>
                    </a:lnTo>
                    <a:lnTo>
                      <a:pt x="26" y="202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41" y="166"/>
                    </a:lnTo>
                    <a:lnTo>
                      <a:pt x="41" y="163"/>
                    </a:lnTo>
                    <a:lnTo>
                      <a:pt x="40" y="156"/>
                    </a:lnTo>
                    <a:lnTo>
                      <a:pt x="41" y="151"/>
                    </a:lnTo>
                    <a:lnTo>
                      <a:pt x="41" y="150"/>
                    </a:lnTo>
                    <a:lnTo>
                      <a:pt x="42" y="149"/>
                    </a:lnTo>
                    <a:lnTo>
                      <a:pt x="45" y="148"/>
                    </a:lnTo>
                    <a:lnTo>
                      <a:pt x="58" y="147"/>
                    </a:lnTo>
                    <a:lnTo>
                      <a:pt x="59" y="146"/>
                    </a:lnTo>
                    <a:lnTo>
                      <a:pt x="62" y="144"/>
                    </a:lnTo>
                    <a:lnTo>
                      <a:pt x="67" y="140"/>
                    </a:lnTo>
                    <a:lnTo>
                      <a:pt x="69" y="139"/>
                    </a:lnTo>
                    <a:lnTo>
                      <a:pt x="70" y="139"/>
                    </a:lnTo>
                    <a:lnTo>
                      <a:pt x="71" y="141"/>
                    </a:lnTo>
                    <a:lnTo>
                      <a:pt x="73" y="142"/>
                    </a:lnTo>
                    <a:lnTo>
                      <a:pt x="78" y="140"/>
                    </a:lnTo>
                    <a:lnTo>
                      <a:pt x="80" y="140"/>
                    </a:lnTo>
                    <a:lnTo>
                      <a:pt x="82" y="140"/>
                    </a:lnTo>
                    <a:lnTo>
                      <a:pt x="83" y="139"/>
                    </a:lnTo>
                    <a:lnTo>
                      <a:pt x="83" y="136"/>
                    </a:lnTo>
                    <a:lnTo>
                      <a:pt x="84" y="135"/>
                    </a:lnTo>
                    <a:lnTo>
                      <a:pt x="85" y="134"/>
                    </a:lnTo>
                    <a:lnTo>
                      <a:pt x="92" y="133"/>
                    </a:lnTo>
                    <a:lnTo>
                      <a:pt x="96" y="133"/>
                    </a:lnTo>
                    <a:lnTo>
                      <a:pt x="101" y="131"/>
                    </a:lnTo>
                    <a:lnTo>
                      <a:pt x="103" y="131"/>
                    </a:lnTo>
                    <a:lnTo>
                      <a:pt x="107" y="137"/>
                    </a:lnTo>
                    <a:lnTo>
                      <a:pt x="108" y="138"/>
                    </a:lnTo>
                    <a:lnTo>
                      <a:pt x="110" y="138"/>
                    </a:lnTo>
                    <a:lnTo>
                      <a:pt x="111" y="137"/>
                    </a:lnTo>
                    <a:lnTo>
                      <a:pt x="108" y="134"/>
                    </a:lnTo>
                    <a:lnTo>
                      <a:pt x="107" y="132"/>
                    </a:lnTo>
                    <a:lnTo>
                      <a:pt x="108" y="130"/>
                    </a:lnTo>
                    <a:lnTo>
                      <a:pt x="109" y="126"/>
                    </a:lnTo>
                    <a:lnTo>
                      <a:pt x="113" y="123"/>
                    </a:lnTo>
                    <a:lnTo>
                      <a:pt x="120" y="118"/>
                    </a:lnTo>
                    <a:lnTo>
                      <a:pt x="127" y="113"/>
                    </a:lnTo>
                    <a:lnTo>
                      <a:pt x="129" y="112"/>
                    </a:lnTo>
                    <a:lnTo>
                      <a:pt x="131" y="113"/>
                    </a:lnTo>
                    <a:lnTo>
                      <a:pt x="132" y="120"/>
                    </a:lnTo>
                    <a:lnTo>
                      <a:pt x="132" y="121"/>
                    </a:lnTo>
                    <a:lnTo>
                      <a:pt x="133" y="121"/>
                    </a:lnTo>
                    <a:lnTo>
                      <a:pt x="134" y="120"/>
                    </a:lnTo>
                    <a:lnTo>
                      <a:pt x="136" y="118"/>
                    </a:lnTo>
                    <a:lnTo>
                      <a:pt x="136" y="115"/>
                    </a:lnTo>
                    <a:lnTo>
                      <a:pt x="135" y="113"/>
                    </a:lnTo>
                    <a:lnTo>
                      <a:pt x="134" y="112"/>
                    </a:lnTo>
                    <a:lnTo>
                      <a:pt x="134" y="110"/>
                    </a:lnTo>
                    <a:lnTo>
                      <a:pt x="138" y="106"/>
                    </a:lnTo>
                    <a:lnTo>
                      <a:pt x="141" y="102"/>
                    </a:lnTo>
                    <a:lnTo>
                      <a:pt x="142" y="98"/>
                    </a:lnTo>
                    <a:lnTo>
                      <a:pt x="143" y="96"/>
                    </a:lnTo>
                    <a:lnTo>
                      <a:pt x="146" y="94"/>
                    </a:lnTo>
                    <a:lnTo>
                      <a:pt x="147" y="94"/>
                    </a:lnTo>
                    <a:lnTo>
                      <a:pt x="148" y="96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7" y="102"/>
                    </a:lnTo>
                    <a:lnTo>
                      <a:pt x="146" y="104"/>
                    </a:lnTo>
                    <a:lnTo>
                      <a:pt x="148" y="105"/>
                    </a:lnTo>
                    <a:lnTo>
                      <a:pt x="149" y="104"/>
                    </a:lnTo>
                    <a:lnTo>
                      <a:pt x="152" y="100"/>
                    </a:lnTo>
                    <a:lnTo>
                      <a:pt x="155" y="95"/>
                    </a:lnTo>
                    <a:lnTo>
                      <a:pt x="156" y="93"/>
                    </a:lnTo>
                    <a:lnTo>
                      <a:pt x="158" y="91"/>
                    </a:lnTo>
                    <a:lnTo>
                      <a:pt x="162" y="92"/>
                    </a:lnTo>
                    <a:lnTo>
                      <a:pt x="165" y="93"/>
                    </a:lnTo>
                    <a:lnTo>
                      <a:pt x="159" y="88"/>
                    </a:lnTo>
                    <a:lnTo>
                      <a:pt x="158" y="82"/>
                    </a:lnTo>
                    <a:lnTo>
                      <a:pt x="165" y="71"/>
                    </a:lnTo>
                    <a:lnTo>
                      <a:pt x="165" y="69"/>
                    </a:lnTo>
                    <a:lnTo>
                      <a:pt x="166" y="68"/>
                    </a:lnTo>
                    <a:lnTo>
                      <a:pt x="166" y="67"/>
                    </a:lnTo>
                    <a:lnTo>
                      <a:pt x="163" y="63"/>
                    </a:lnTo>
                    <a:lnTo>
                      <a:pt x="162" y="62"/>
                    </a:lnTo>
                    <a:lnTo>
                      <a:pt x="162" y="59"/>
                    </a:lnTo>
                    <a:lnTo>
                      <a:pt x="164" y="56"/>
                    </a:lnTo>
                    <a:lnTo>
                      <a:pt x="165" y="55"/>
                    </a:lnTo>
                    <a:lnTo>
                      <a:pt x="168" y="54"/>
                    </a:lnTo>
                    <a:lnTo>
                      <a:pt x="169" y="55"/>
                    </a:lnTo>
                    <a:lnTo>
                      <a:pt x="173" y="58"/>
                    </a:lnTo>
                    <a:lnTo>
                      <a:pt x="175" y="58"/>
                    </a:lnTo>
                    <a:lnTo>
                      <a:pt x="178" y="56"/>
                    </a:lnTo>
                    <a:lnTo>
                      <a:pt x="180" y="52"/>
                    </a:lnTo>
                    <a:lnTo>
                      <a:pt x="184" y="49"/>
                    </a:lnTo>
                    <a:lnTo>
                      <a:pt x="188" y="48"/>
                    </a:lnTo>
                    <a:lnTo>
                      <a:pt x="194" y="42"/>
                    </a:lnTo>
                    <a:lnTo>
                      <a:pt x="198" y="30"/>
                    </a:lnTo>
                    <a:lnTo>
                      <a:pt x="198" y="27"/>
                    </a:lnTo>
                    <a:lnTo>
                      <a:pt x="197" y="23"/>
                    </a:lnTo>
                    <a:lnTo>
                      <a:pt x="196" y="19"/>
                    </a:lnTo>
                    <a:lnTo>
                      <a:pt x="194" y="14"/>
                    </a:lnTo>
                    <a:lnTo>
                      <a:pt x="194" y="13"/>
                    </a:lnTo>
                    <a:lnTo>
                      <a:pt x="198" y="13"/>
                    </a:lnTo>
                    <a:lnTo>
                      <a:pt x="199" y="13"/>
                    </a:lnTo>
                    <a:lnTo>
                      <a:pt x="202" y="8"/>
                    </a:lnTo>
                    <a:lnTo>
                      <a:pt x="208" y="0"/>
                    </a:lnTo>
                    <a:lnTo>
                      <a:pt x="210" y="0"/>
                    </a:lnTo>
                    <a:lnTo>
                      <a:pt x="212" y="1"/>
                    </a:lnTo>
                    <a:lnTo>
                      <a:pt x="213" y="4"/>
                    </a:lnTo>
                    <a:lnTo>
                      <a:pt x="214" y="5"/>
                    </a:lnTo>
                    <a:lnTo>
                      <a:pt x="218" y="9"/>
                    </a:lnTo>
                    <a:lnTo>
                      <a:pt x="220" y="12"/>
                    </a:lnTo>
                    <a:close/>
                    <a:moveTo>
                      <a:pt x="178" y="46"/>
                    </a:moveTo>
                    <a:lnTo>
                      <a:pt x="178" y="47"/>
                    </a:lnTo>
                    <a:lnTo>
                      <a:pt x="174" y="46"/>
                    </a:lnTo>
                    <a:lnTo>
                      <a:pt x="173" y="42"/>
                    </a:lnTo>
                    <a:lnTo>
                      <a:pt x="175" y="42"/>
                    </a:lnTo>
                    <a:lnTo>
                      <a:pt x="176" y="40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8" y="46"/>
                    </a:lnTo>
                    <a:close/>
                    <a:moveTo>
                      <a:pt x="234" y="173"/>
                    </a:moveTo>
                    <a:lnTo>
                      <a:pt x="230" y="180"/>
                    </a:lnTo>
                    <a:lnTo>
                      <a:pt x="231" y="174"/>
                    </a:lnTo>
                    <a:lnTo>
                      <a:pt x="236" y="166"/>
                    </a:lnTo>
                    <a:lnTo>
                      <a:pt x="237" y="166"/>
                    </a:lnTo>
                    <a:lnTo>
                      <a:pt x="234" y="1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" name="Freeform 147">
                <a:extLst>
                  <a:ext uri="{FF2B5EF4-FFF2-40B4-BE49-F238E27FC236}">
                    <a16:creationId xmlns:a16="http://schemas.microsoft.com/office/drawing/2014/main" id="{EB71ED4E-4504-2307-2248-65989D308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2415"/>
                <a:ext cx="20" cy="23"/>
              </a:xfrm>
              <a:custGeom>
                <a:avLst/>
                <a:gdLst>
                  <a:gd name="T0" fmla="*/ 26 w 67"/>
                  <a:gd name="T1" fmla="*/ 1 h 79"/>
                  <a:gd name="T2" fmla="*/ 27 w 67"/>
                  <a:gd name="T3" fmla="*/ 4 h 79"/>
                  <a:gd name="T4" fmla="*/ 34 w 67"/>
                  <a:gd name="T5" fmla="*/ 9 h 79"/>
                  <a:gd name="T6" fmla="*/ 41 w 67"/>
                  <a:gd name="T7" fmla="*/ 17 h 79"/>
                  <a:gd name="T8" fmla="*/ 47 w 67"/>
                  <a:gd name="T9" fmla="*/ 20 h 79"/>
                  <a:gd name="T10" fmla="*/ 53 w 67"/>
                  <a:gd name="T11" fmla="*/ 22 h 79"/>
                  <a:gd name="T12" fmla="*/ 64 w 67"/>
                  <a:gd name="T13" fmla="*/ 29 h 79"/>
                  <a:gd name="T14" fmla="*/ 67 w 67"/>
                  <a:gd name="T15" fmla="*/ 33 h 79"/>
                  <a:gd name="T16" fmla="*/ 62 w 67"/>
                  <a:gd name="T17" fmla="*/ 35 h 79"/>
                  <a:gd name="T18" fmla="*/ 59 w 67"/>
                  <a:gd name="T19" fmla="*/ 37 h 79"/>
                  <a:gd name="T20" fmla="*/ 56 w 67"/>
                  <a:gd name="T21" fmla="*/ 38 h 79"/>
                  <a:gd name="T22" fmla="*/ 58 w 67"/>
                  <a:gd name="T23" fmla="*/ 43 h 79"/>
                  <a:gd name="T24" fmla="*/ 57 w 67"/>
                  <a:gd name="T25" fmla="*/ 47 h 79"/>
                  <a:gd name="T26" fmla="*/ 53 w 67"/>
                  <a:gd name="T27" fmla="*/ 49 h 79"/>
                  <a:gd name="T28" fmla="*/ 47 w 67"/>
                  <a:gd name="T29" fmla="*/ 51 h 79"/>
                  <a:gd name="T30" fmla="*/ 46 w 67"/>
                  <a:gd name="T31" fmla="*/ 48 h 79"/>
                  <a:gd name="T32" fmla="*/ 45 w 67"/>
                  <a:gd name="T33" fmla="*/ 43 h 79"/>
                  <a:gd name="T34" fmla="*/ 43 w 67"/>
                  <a:gd name="T35" fmla="*/ 43 h 79"/>
                  <a:gd name="T36" fmla="*/ 39 w 67"/>
                  <a:gd name="T37" fmla="*/ 50 h 79"/>
                  <a:gd name="T38" fmla="*/ 34 w 67"/>
                  <a:gd name="T39" fmla="*/ 57 h 79"/>
                  <a:gd name="T40" fmla="*/ 30 w 67"/>
                  <a:gd name="T41" fmla="*/ 65 h 79"/>
                  <a:gd name="T42" fmla="*/ 32 w 67"/>
                  <a:gd name="T43" fmla="*/ 70 h 79"/>
                  <a:gd name="T44" fmla="*/ 32 w 67"/>
                  <a:gd name="T45" fmla="*/ 73 h 79"/>
                  <a:gd name="T46" fmla="*/ 32 w 67"/>
                  <a:gd name="T47" fmla="*/ 79 h 79"/>
                  <a:gd name="T48" fmla="*/ 24 w 67"/>
                  <a:gd name="T49" fmla="*/ 70 h 79"/>
                  <a:gd name="T50" fmla="*/ 7 w 67"/>
                  <a:gd name="T51" fmla="*/ 55 h 79"/>
                  <a:gd name="T52" fmla="*/ 7 w 67"/>
                  <a:gd name="T53" fmla="*/ 53 h 79"/>
                  <a:gd name="T54" fmla="*/ 5 w 67"/>
                  <a:gd name="T55" fmla="*/ 52 h 79"/>
                  <a:gd name="T56" fmla="*/ 3 w 67"/>
                  <a:gd name="T57" fmla="*/ 53 h 79"/>
                  <a:gd name="T58" fmla="*/ 0 w 67"/>
                  <a:gd name="T59" fmla="*/ 48 h 79"/>
                  <a:gd name="T60" fmla="*/ 1 w 67"/>
                  <a:gd name="T61" fmla="*/ 46 h 79"/>
                  <a:gd name="T62" fmla="*/ 3 w 67"/>
                  <a:gd name="T63" fmla="*/ 44 h 79"/>
                  <a:gd name="T64" fmla="*/ 4 w 67"/>
                  <a:gd name="T65" fmla="*/ 41 h 79"/>
                  <a:gd name="T66" fmla="*/ 1 w 67"/>
                  <a:gd name="T67" fmla="*/ 33 h 79"/>
                  <a:gd name="T68" fmla="*/ 1 w 67"/>
                  <a:gd name="T69" fmla="*/ 26 h 79"/>
                  <a:gd name="T70" fmla="*/ 7 w 67"/>
                  <a:gd name="T71" fmla="*/ 24 h 79"/>
                  <a:gd name="T72" fmla="*/ 7 w 67"/>
                  <a:gd name="T73" fmla="*/ 18 h 79"/>
                  <a:gd name="T74" fmla="*/ 8 w 67"/>
                  <a:gd name="T75" fmla="*/ 15 h 79"/>
                  <a:gd name="T76" fmla="*/ 15 w 67"/>
                  <a:gd name="T77" fmla="*/ 9 h 79"/>
                  <a:gd name="T78" fmla="*/ 17 w 67"/>
                  <a:gd name="T79" fmla="*/ 9 h 79"/>
                  <a:gd name="T80" fmla="*/ 21 w 67"/>
                  <a:gd name="T81" fmla="*/ 12 h 79"/>
                  <a:gd name="T82" fmla="*/ 19 w 67"/>
                  <a:gd name="T83" fmla="*/ 4 h 79"/>
                  <a:gd name="T84" fmla="*/ 18 w 67"/>
                  <a:gd name="T85" fmla="*/ 0 h 79"/>
                  <a:gd name="T86" fmla="*/ 21 w 67"/>
                  <a:gd name="T87" fmla="*/ 0 h 79"/>
                  <a:gd name="T88" fmla="*/ 24 w 67"/>
                  <a:gd name="T89" fmla="*/ 0 h 79"/>
                  <a:gd name="T90" fmla="*/ 27 w 67"/>
                  <a:gd name="T9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" h="79">
                    <a:moveTo>
                      <a:pt x="27" y="0"/>
                    </a:moveTo>
                    <a:lnTo>
                      <a:pt x="26" y="1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6"/>
                    </a:lnTo>
                    <a:lnTo>
                      <a:pt x="34" y="9"/>
                    </a:lnTo>
                    <a:lnTo>
                      <a:pt x="39" y="16"/>
                    </a:lnTo>
                    <a:lnTo>
                      <a:pt x="41" y="17"/>
                    </a:lnTo>
                    <a:lnTo>
                      <a:pt x="43" y="18"/>
                    </a:lnTo>
                    <a:lnTo>
                      <a:pt x="47" y="20"/>
                    </a:lnTo>
                    <a:lnTo>
                      <a:pt x="50" y="21"/>
                    </a:lnTo>
                    <a:lnTo>
                      <a:pt x="53" y="22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7" y="31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2" y="35"/>
                    </a:lnTo>
                    <a:lnTo>
                      <a:pt x="62" y="37"/>
                    </a:lnTo>
                    <a:lnTo>
                      <a:pt x="59" y="37"/>
                    </a:lnTo>
                    <a:lnTo>
                      <a:pt x="57" y="37"/>
                    </a:lnTo>
                    <a:lnTo>
                      <a:pt x="56" y="38"/>
                    </a:lnTo>
                    <a:lnTo>
                      <a:pt x="57" y="41"/>
                    </a:lnTo>
                    <a:lnTo>
                      <a:pt x="58" y="43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6" y="47"/>
                    </a:lnTo>
                    <a:lnTo>
                      <a:pt x="53" y="49"/>
                    </a:lnTo>
                    <a:lnTo>
                      <a:pt x="50" y="50"/>
                    </a:lnTo>
                    <a:lnTo>
                      <a:pt x="47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4" y="42"/>
                    </a:lnTo>
                    <a:lnTo>
                      <a:pt x="43" y="43"/>
                    </a:lnTo>
                    <a:lnTo>
                      <a:pt x="41" y="46"/>
                    </a:lnTo>
                    <a:lnTo>
                      <a:pt x="39" y="50"/>
                    </a:lnTo>
                    <a:lnTo>
                      <a:pt x="36" y="54"/>
                    </a:lnTo>
                    <a:lnTo>
                      <a:pt x="34" y="57"/>
                    </a:lnTo>
                    <a:lnTo>
                      <a:pt x="31" y="61"/>
                    </a:lnTo>
                    <a:lnTo>
                      <a:pt x="30" y="65"/>
                    </a:lnTo>
                    <a:lnTo>
                      <a:pt x="31" y="67"/>
                    </a:lnTo>
                    <a:lnTo>
                      <a:pt x="32" y="70"/>
                    </a:lnTo>
                    <a:lnTo>
                      <a:pt x="32" y="72"/>
                    </a:lnTo>
                    <a:lnTo>
                      <a:pt x="32" y="73"/>
                    </a:lnTo>
                    <a:lnTo>
                      <a:pt x="32" y="77"/>
                    </a:lnTo>
                    <a:lnTo>
                      <a:pt x="32" y="79"/>
                    </a:lnTo>
                    <a:lnTo>
                      <a:pt x="26" y="76"/>
                    </a:lnTo>
                    <a:lnTo>
                      <a:pt x="24" y="70"/>
                    </a:lnTo>
                    <a:lnTo>
                      <a:pt x="16" y="61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7" y="24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11" y="12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" name="Freeform 148">
                <a:extLst>
                  <a:ext uri="{FF2B5EF4-FFF2-40B4-BE49-F238E27FC236}">
                    <a16:creationId xmlns:a16="http://schemas.microsoft.com/office/drawing/2014/main" id="{79925803-918A-4972-D571-C32B822A1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722"/>
                <a:ext cx="1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0 w 4"/>
                  <a:gd name="T5" fmla="*/ 1 h 2"/>
                  <a:gd name="T6" fmla="*/ 2 w 4"/>
                  <a:gd name="T7" fmla="*/ 0 h 2"/>
                  <a:gd name="T8" fmla="*/ 3 w 4"/>
                  <a:gd name="T9" fmla="*/ 0 h 2"/>
                  <a:gd name="T10" fmla="*/ 4 w 4"/>
                  <a:gd name="T11" fmla="*/ 1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" name="Freeform 149">
                <a:extLst>
                  <a:ext uri="{FF2B5EF4-FFF2-40B4-BE49-F238E27FC236}">
                    <a16:creationId xmlns:a16="http://schemas.microsoft.com/office/drawing/2014/main" id="{AABBF9B9-04E5-053C-4673-3047F8FBED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4" y="2795"/>
                <a:ext cx="50" cy="55"/>
              </a:xfrm>
              <a:custGeom>
                <a:avLst/>
                <a:gdLst>
                  <a:gd name="T0" fmla="*/ 2 w 173"/>
                  <a:gd name="T1" fmla="*/ 0 h 189"/>
                  <a:gd name="T2" fmla="*/ 1 w 173"/>
                  <a:gd name="T3" fmla="*/ 1 h 189"/>
                  <a:gd name="T4" fmla="*/ 0 w 173"/>
                  <a:gd name="T5" fmla="*/ 0 h 189"/>
                  <a:gd name="T6" fmla="*/ 1 w 173"/>
                  <a:gd name="T7" fmla="*/ 0 h 189"/>
                  <a:gd name="T8" fmla="*/ 2 w 173"/>
                  <a:gd name="T9" fmla="*/ 0 h 189"/>
                  <a:gd name="T10" fmla="*/ 2 w 173"/>
                  <a:gd name="T11" fmla="*/ 0 h 189"/>
                  <a:gd name="T12" fmla="*/ 70 w 173"/>
                  <a:gd name="T13" fmla="*/ 136 h 189"/>
                  <a:gd name="T14" fmla="*/ 69 w 173"/>
                  <a:gd name="T15" fmla="*/ 137 h 189"/>
                  <a:gd name="T16" fmla="*/ 66 w 173"/>
                  <a:gd name="T17" fmla="*/ 136 h 189"/>
                  <a:gd name="T18" fmla="*/ 64 w 173"/>
                  <a:gd name="T19" fmla="*/ 136 h 189"/>
                  <a:gd name="T20" fmla="*/ 65 w 173"/>
                  <a:gd name="T21" fmla="*/ 135 h 189"/>
                  <a:gd name="T22" fmla="*/ 67 w 173"/>
                  <a:gd name="T23" fmla="*/ 136 h 189"/>
                  <a:gd name="T24" fmla="*/ 70 w 173"/>
                  <a:gd name="T25" fmla="*/ 136 h 189"/>
                  <a:gd name="T26" fmla="*/ 150 w 173"/>
                  <a:gd name="T27" fmla="*/ 142 h 189"/>
                  <a:gd name="T28" fmla="*/ 154 w 173"/>
                  <a:gd name="T29" fmla="*/ 144 h 189"/>
                  <a:gd name="T30" fmla="*/ 160 w 173"/>
                  <a:gd name="T31" fmla="*/ 143 h 189"/>
                  <a:gd name="T32" fmla="*/ 159 w 173"/>
                  <a:gd name="T33" fmla="*/ 144 h 189"/>
                  <a:gd name="T34" fmla="*/ 157 w 173"/>
                  <a:gd name="T35" fmla="*/ 144 h 189"/>
                  <a:gd name="T36" fmla="*/ 155 w 173"/>
                  <a:gd name="T37" fmla="*/ 145 h 189"/>
                  <a:gd name="T38" fmla="*/ 154 w 173"/>
                  <a:gd name="T39" fmla="*/ 145 h 189"/>
                  <a:gd name="T40" fmla="*/ 153 w 173"/>
                  <a:gd name="T41" fmla="*/ 144 h 189"/>
                  <a:gd name="T42" fmla="*/ 149 w 173"/>
                  <a:gd name="T43" fmla="*/ 143 h 189"/>
                  <a:gd name="T44" fmla="*/ 147 w 173"/>
                  <a:gd name="T45" fmla="*/ 141 h 189"/>
                  <a:gd name="T46" fmla="*/ 148 w 173"/>
                  <a:gd name="T47" fmla="*/ 141 h 189"/>
                  <a:gd name="T48" fmla="*/ 150 w 173"/>
                  <a:gd name="T49" fmla="*/ 142 h 189"/>
                  <a:gd name="T50" fmla="*/ 166 w 173"/>
                  <a:gd name="T51" fmla="*/ 145 h 189"/>
                  <a:gd name="T52" fmla="*/ 168 w 173"/>
                  <a:gd name="T53" fmla="*/ 146 h 189"/>
                  <a:gd name="T54" fmla="*/ 170 w 173"/>
                  <a:gd name="T55" fmla="*/ 146 h 189"/>
                  <a:gd name="T56" fmla="*/ 173 w 173"/>
                  <a:gd name="T57" fmla="*/ 148 h 189"/>
                  <a:gd name="T58" fmla="*/ 172 w 173"/>
                  <a:gd name="T59" fmla="*/ 148 h 189"/>
                  <a:gd name="T60" fmla="*/ 170 w 173"/>
                  <a:gd name="T61" fmla="*/ 147 h 189"/>
                  <a:gd name="T62" fmla="*/ 169 w 173"/>
                  <a:gd name="T63" fmla="*/ 147 h 189"/>
                  <a:gd name="T64" fmla="*/ 168 w 173"/>
                  <a:gd name="T65" fmla="*/ 147 h 189"/>
                  <a:gd name="T66" fmla="*/ 167 w 173"/>
                  <a:gd name="T67" fmla="*/ 146 h 189"/>
                  <a:gd name="T68" fmla="*/ 166 w 173"/>
                  <a:gd name="T69" fmla="*/ 145 h 189"/>
                  <a:gd name="T70" fmla="*/ 98 w 173"/>
                  <a:gd name="T71" fmla="*/ 188 h 189"/>
                  <a:gd name="T72" fmla="*/ 97 w 173"/>
                  <a:gd name="T73" fmla="*/ 189 h 189"/>
                  <a:gd name="T74" fmla="*/ 97 w 173"/>
                  <a:gd name="T75" fmla="*/ 189 h 189"/>
                  <a:gd name="T76" fmla="*/ 97 w 173"/>
                  <a:gd name="T77" fmla="*/ 188 h 189"/>
                  <a:gd name="T78" fmla="*/ 98 w 173"/>
                  <a:gd name="T79" fmla="*/ 187 h 189"/>
                  <a:gd name="T80" fmla="*/ 99 w 173"/>
                  <a:gd name="T81" fmla="*/ 184 h 189"/>
                  <a:gd name="T82" fmla="*/ 100 w 173"/>
                  <a:gd name="T83" fmla="*/ 183 h 189"/>
                  <a:gd name="T84" fmla="*/ 102 w 173"/>
                  <a:gd name="T85" fmla="*/ 182 h 189"/>
                  <a:gd name="T86" fmla="*/ 101 w 173"/>
                  <a:gd name="T87" fmla="*/ 183 h 189"/>
                  <a:gd name="T88" fmla="*/ 100 w 173"/>
                  <a:gd name="T89" fmla="*/ 184 h 189"/>
                  <a:gd name="T90" fmla="*/ 98 w 173"/>
                  <a:gd name="T91" fmla="*/ 18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3" h="189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70" y="136"/>
                    </a:moveTo>
                    <a:lnTo>
                      <a:pt x="69" y="137"/>
                    </a:lnTo>
                    <a:lnTo>
                      <a:pt x="66" y="136"/>
                    </a:lnTo>
                    <a:lnTo>
                      <a:pt x="64" y="136"/>
                    </a:lnTo>
                    <a:lnTo>
                      <a:pt x="65" y="135"/>
                    </a:lnTo>
                    <a:lnTo>
                      <a:pt x="67" y="136"/>
                    </a:lnTo>
                    <a:lnTo>
                      <a:pt x="70" y="136"/>
                    </a:lnTo>
                    <a:close/>
                    <a:moveTo>
                      <a:pt x="150" y="142"/>
                    </a:moveTo>
                    <a:lnTo>
                      <a:pt x="154" y="144"/>
                    </a:lnTo>
                    <a:lnTo>
                      <a:pt x="160" y="143"/>
                    </a:lnTo>
                    <a:lnTo>
                      <a:pt x="159" y="144"/>
                    </a:lnTo>
                    <a:lnTo>
                      <a:pt x="157" y="144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4"/>
                    </a:lnTo>
                    <a:lnTo>
                      <a:pt x="149" y="143"/>
                    </a:lnTo>
                    <a:lnTo>
                      <a:pt x="147" y="141"/>
                    </a:lnTo>
                    <a:lnTo>
                      <a:pt x="148" y="141"/>
                    </a:lnTo>
                    <a:lnTo>
                      <a:pt x="150" y="142"/>
                    </a:lnTo>
                    <a:close/>
                    <a:moveTo>
                      <a:pt x="166" y="145"/>
                    </a:moveTo>
                    <a:lnTo>
                      <a:pt x="168" y="146"/>
                    </a:lnTo>
                    <a:lnTo>
                      <a:pt x="170" y="146"/>
                    </a:lnTo>
                    <a:lnTo>
                      <a:pt x="173" y="148"/>
                    </a:lnTo>
                    <a:lnTo>
                      <a:pt x="172" y="148"/>
                    </a:lnTo>
                    <a:lnTo>
                      <a:pt x="170" y="147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67" y="146"/>
                    </a:lnTo>
                    <a:lnTo>
                      <a:pt x="166" y="145"/>
                    </a:lnTo>
                    <a:close/>
                    <a:moveTo>
                      <a:pt x="98" y="188"/>
                    </a:moveTo>
                    <a:lnTo>
                      <a:pt x="97" y="189"/>
                    </a:lnTo>
                    <a:lnTo>
                      <a:pt x="97" y="189"/>
                    </a:lnTo>
                    <a:lnTo>
                      <a:pt x="97" y="188"/>
                    </a:lnTo>
                    <a:lnTo>
                      <a:pt x="98" y="187"/>
                    </a:lnTo>
                    <a:lnTo>
                      <a:pt x="99" y="184"/>
                    </a:lnTo>
                    <a:lnTo>
                      <a:pt x="100" y="183"/>
                    </a:lnTo>
                    <a:lnTo>
                      <a:pt x="102" y="182"/>
                    </a:lnTo>
                    <a:lnTo>
                      <a:pt x="101" y="183"/>
                    </a:lnTo>
                    <a:lnTo>
                      <a:pt x="100" y="184"/>
                    </a:lnTo>
                    <a:lnTo>
                      <a:pt x="98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" name="Freeform 150">
                <a:extLst>
                  <a:ext uri="{FF2B5EF4-FFF2-40B4-BE49-F238E27FC236}">
                    <a16:creationId xmlns:a16="http://schemas.microsoft.com/office/drawing/2014/main" id="{3F851D1C-4165-8700-8AAB-3AFFDFCFE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2431"/>
                <a:ext cx="26" cy="21"/>
              </a:xfrm>
              <a:custGeom>
                <a:avLst/>
                <a:gdLst>
                  <a:gd name="T0" fmla="*/ 71 w 89"/>
                  <a:gd name="T1" fmla="*/ 9 h 71"/>
                  <a:gd name="T2" fmla="*/ 78 w 89"/>
                  <a:gd name="T3" fmla="*/ 14 h 71"/>
                  <a:gd name="T4" fmla="*/ 83 w 89"/>
                  <a:gd name="T5" fmla="*/ 17 h 71"/>
                  <a:gd name="T6" fmla="*/ 87 w 89"/>
                  <a:gd name="T7" fmla="*/ 28 h 71"/>
                  <a:gd name="T8" fmla="*/ 89 w 89"/>
                  <a:gd name="T9" fmla="*/ 29 h 71"/>
                  <a:gd name="T10" fmla="*/ 87 w 89"/>
                  <a:gd name="T11" fmla="*/ 36 h 71"/>
                  <a:gd name="T12" fmla="*/ 86 w 89"/>
                  <a:gd name="T13" fmla="*/ 48 h 71"/>
                  <a:gd name="T14" fmla="*/ 81 w 89"/>
                  <a:gd name="T15" fmla="*/ 48 h 71"/>
                  <a:gd name="T16" fmla="*/ 79 w 89"/>
                  <a:gd name="T17" fmla="*/ 56 h 71"/>
                  <a:gd name="T18" fmla="*/ 71 w 89"/>
                  <a:gd name="T19" fmla="*/ 58 h 71"/>
                  <a:gd name="T20" fmla="*/ 62 w 89"/>
                  <a:gd name="T21" fmla="*/ 57 h 71"/>
                  <a:gd name="T22" fmla="*/ 59 w 89"/>
                  <a:gd name="T23" fmla="*/ 57 h 71"/>
                  <a:gd name="T24" fmla="*/ 51 w 89"/>
                  <a:gd name="T25" fmla="*/ 59 h 71"/>
                  <a:gd name="T26" fmla="*/ 41 w 89"/>
                  <a:gd name="T27" fmla="*/ 69 h 71"/>
                  <a:gd name="T28" fmla="*/ 35 w 89"/>
                  <a:gd name="T29" fmla="*/ 68 h 71"/>
                  <a:gd name="T30" fmla="*/ 30 w 89"/>
                  <a:gd name="T31" fmla="*/ 70 h 71"/>
                  <a:gd name="T32" fmla="*/ 22 w 89"/>
                  <a:gd name="T33" fmla="*/ 70 h 71"/>
                  <a:gd name="T34" fmla="*/ 17 w 89"/>
                  <a:gd name="T35" fmla="*/ 70 h 71"/>
                  <a:gd name="T36" fmla="*/ 14 w 89"/>
                  <a:gd name="T37" fmla="*/ 68 h 71"/>
                  <a:gd name="T38" fmla="*/ 9 w 89"/>
                  <a:gd name="T39" fmla="*/ 67 h 71"/>
                  <a:gd name="T40" fmla="*/ 5 w 89"/>
                  <a:gd name="T41" fmla="*/ 60 h 71"/>
                  <a:gd name="T42" fmla="*/ 1 w 89"/>
                  <a:gd name="T43" fmla="*/ 51 h 71"/>
                  <a:gd name="T44" fmla="*/ 1 w 89"/>
                  <a:gd name="T45" fmla="*/ 46 h 71"/>
                  <a:gd name="T46" fmla="*/ 0 w 89"/>
                  <a:gd name="T47" fmla="*/ 38 h 71"/>
                  <a:gd name="T48" fmla="*/ 2 w 89"/>
                  <a:gd name="T49" fmla="*/ 35 h 71"/>
                  <a:gd name="T50" fmla="*/ 3 w 89"/>
                  <a:gd name="T51" fmla="*/ 24 h 71"/>
                  <a:gd name="T52" fmla="*/ 4 w 89"/>
                  <a:gd name="T53" fmla="*/ 23 h 71"/>
                  <a:gd name="T54" fmla="*/ 9 w 89"/>
                  <a:gd name="T55" fmla="*/ 23 h 71"/>
                  <a:gd name="T56" fmla="*/ 10 w 89"/>
                  <a:gd name="T57" fmla="*/ 16 h 71"/>
                  <a:gd name="T58" fmla="*/ 21 w 89"/>
                  <a:gd name="T59" fmla="*/ 9 h 71"/>
                  <a:gd name="T60" fmla="*/ 26 w 89"/>
                  <a:gd name="T61" fmla="*/ 11 h 71"/>
                  <a:gd name="T62" fmla="*/ 29 w 89"/>
                  <a:gd name="T63" fmla="*/ 12 h 71"/>
                  <a:gd name="T64" fmla="*/ 31 w 89"/>
                  <a:gd name="T65" fmla="*/ 8 h 71"/>
                  <a:gd name="T66" fmla="*/ 39 w 89"/>
                  <a:gd name="T67" fmla="*/ 5 h 71"/>
                  <a:gd name="T68" fmla="*/ 41 w 89"/>
                  <a:gd name="T69" fmla="*/ 6 h 71"/>
                  <a:gd name="T70" fmla="*/ 47 w 89"/>
                  <a:gd name="T71" fmla="*/ 3 h 71"/>
                  <a:gd name="T72" fmla="*/ 51 w 89"/>
                  <a:gd name="T73" fmla="*/ 2 h 71"/>
                  <a:gd name="T74" fmla="*/ 56 w 89"/>
                  <a:gd name="T75" fmla="*/ 3 h 71"/>
                  <a:gd name="T76" fmla="*/ 62 w 89"/>
                  <a:gd name="T77" fmla="*/ 0 h 71"/>
                  <a:gd name="T78" fmla="*/ 65 w 89"/>
                  <a:gd name="T79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71">
                    <a:moveTo>
                      <a:pt x="66" y="2"/>
                    </a:moveTo>
                    <a:lnTo>
                      <a:pt x="71" y="9"/>
                    </a:lnTo>
                    <a:lnTo>
                      <a:pt x="74" y="12"/>
                    </a:lnTo>
                    <a:lnTo>
                      <a:pt x="78" y="14"/>
                    </a:lnTo>
                    <a:lnTo>
                      <a:pt x="82" y="16"/>
                    </a:lnTo>
                    <a:lnTo>
                      <a:pt x="83" y="17"/>
                    </a:lnTo>
                    <a:lnTo>
                      <a:pt x="86" y="25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9" y="30"/>
                    </a:lnTo>
                    <a:lnTo>
                      <a:pt x="87" y="36"/>
                    </a:lnTo>
                    <a:lnTo>
                      <a:pt x="87" y="47"/>
                    </a:lnTo>
                    <a:lnTo>
                      <a:pt x="86" y="48"/>
                    </a:lnTo>
                    <a:lnTo>
                      <a:pt x="84" y="48"/>
                    </a:lnTo>
                    <a:lnTo>
                      <a:pt x="81" y="48"/>
                    </a:lnTo>
                    <a:lnTo>
                      <a:pt x="80" y="49"/>
                    </a:lnTo>
                    <a:lnTo>
                      <a:pt x="79" y="56"/>
                    </a:lnTo>
                    <a:lnTo>
                      <a:pt x="75" y="57"/>
                    </a:lnTo>
                    <a:lnTo>
                      <a:pt x="71" y="58"/>
                    </a:lnTo>
                    <a:lnTo>
                      <a:pt x="68" y="58"/>
                    </a:lnTo>
                    <a:lnTo>
                      <a:pt x="62" y="57"/>
                    </a:lnTo>
                    <a:lnTo>
                      <a:pt x="60" y="56"/>
                    </a:lnTo>
                    <a:lnTo>
                      <a:pt x="59" y="57"/>
                    </a:lnTo>
                    <a:lnTo>
                      <a:pt x="54" y="58"/>
                    </a:lnTo>
                    <a:lnTo>
                      <a:pt x="51" y="59"/>
                    </a:lnTo>
                    <a:lnTo>
                      <a:pt x="46" y="66"/>
                    </a:lnTo>
                    <a:lnTo>
                      <a:pt x="41" y="69"/>
                    </a:lnTo>
                    <a:lnTo>
                      <a:pt x="39" y="70"/>
                    </a:lnTo>
                    <a:lnTo>
                      <a:pt x="35" y="68"/>
                    </a:lnTo>
                    <a:lnTo>
                      <a:pt x="33" y="68"/>
                    </a:lnTo>
                    <a:lnTo>
                      <a:pt x="30" y="70"/>
                    </a:lnTo>
                    <a:lnTo>
                      <a:pt x="24" y="70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4" y="68"/>
                    </a:lnTo>
                    <a:lnTo>
                      <a:pt x="10" y="68"/>
                    </a:lnTo>
                    <a:lnTo>
                      <a:pt x="9" y="67"/>
                    </a:lnTo>
                    <a:lnTo>
                      <a:pt x="7" y="61"/>
                    </a:lnTo>
                    <a:lnTo>
                      <a:pt x="5" y="60"/>
                    </a:lnTo>
                    <a:lnTo>
                      <a:pt x="4" y="58"/>
                    </a:lnTo>
                    <a:lnTo>
                      <a:pt x="1" y="51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0" y="16"/>
                    </a:lnTo>
                    <a:lnTo>
                      <a:pt x="11" y="14"/>
                    </a:lnTo>
                    <a:lnTo>
                      <a:pt x="21" y="9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1" y="8"/>
                    </a:lnTo>
                    <a:lnTo>
                      <a:pt x="33" y="7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1" y="6"/>
                    </a:lnTo>
                    <a:lnTo>
                      <a:pt x="45" y="4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6" y="3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" name="Freeform 151">
                <a:extLst>
                  <a:ext uri="{FF2B5EF4-FFF2-40B4-BE49-F238E27FC236}">
                    <a16:creationId xmlns:a16="http://schemas.microsoft.com/office/drawing/2014/main" id="{158688AA-29DB-3900-128F-2BA00C90F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" y="2646"/>
                <a:ext cx="170" cy="160"/>
              </a:xfrm>
              <a:custGeom>
                <a:avLst/>
                <a:gdLst>
                  <a:gd name="T0" fmla="*/ 580 w 580"/>
                  <a:gd name="T1" fmla="*/ 289 h 545"/>
                  <a:gd name="T2" fmla="*/ 570 w 580"/>
                  <a:gd name="T3" fmla="*/ 337 h 545"/>
                  <a:gd name="T4" fmla="*/ 554 w 580"/>
                  <a:gd name="T5" fmla="*/ 359 h 545"/>
                  <a:gd name="T6" fmla="*/ 504 w 580"/>
                  <a:gd name="T7" fmla="*/ 361 h 545"/>
                  <a:gd name="T8" fmla="*/ 446 w 580"/>
                  <a:gd name="T9" fmla="*/ 372 h 545"/>
                  <a:gd name="T10" fmla="*/ 415 w 580"/>
                  <a:gd name="T11" fmla="*/ 370 h 545"/>
                  <a:gd name="T12" fmla="*/ 379 w 580"/>
                  <a:gd name="T13" fmla="*/ 385 h 545"/>
                  <a:gd name="T14" fmla="*/ 345 w 580"/>
                  <a:gd name="T15" fmla="*/ 398 h 545"/>
                  <a:gd name="T16" fmla="*/ 328 w 580"/>
                  <a:gd name="T17" fmla="*/ 420 h 545"/>
                  <a:gd name="T18" fmla="*/ 312 w 580"/>
                  <a:gd name="T19" fmla="*/ 435 h 545"/>
                  <a:gd name="T20" fmla="*/ 284 w 580"/>
                  <a:gd name="T21" fmla="*/ 434 h 545"/>
                  <a:gd name="T22" fmla="*/ 275 w 580"/>
                  <a:gd name="T23" fmla="*/ 457 h 545"/>
                  <a:gd name="T24" fmla="*/ 266 w 580"/>
                  <a:gd name="T25" fmla="*/ 477 h 545"/>
                  <a:gd name="T26" fmla="*/ 246 w 580"/>
                  <a:gd name="T27" fmla="*/ 491 h 545"/>
                  <a:gd name="T28" fmla="*/ 239 w 580"/>
                  <a:gd name="T29" fmla="*/ 513 h 545"/>
                  <a:gd name="T30" fmla="*/ 231 w 580"/>
                  <a:gd name="T31" fmla="*/ 535 h 545"/>
                  <a:gd name="T32" fmla="*/ 214 w 580"/>
                  <a:gd name="T33" fmla="*/ 542 h 545"/>
                  <a:gd name="T34" fmla="*/ 213 w 580"/>
                  <a:gd name="T35" fmla="*/ 529 h 545"/>
                  <a:gd name="T36" fmla="*/ 206 w 580"/>
                  <a:gd name="T37" fmla="*/ 530 h 545"/>
                  <a:gd name="T38" fmla="*/ 196 w 580"/>
                  <a:gd name="T39" fmla="*/ 538 h 545"/>
                  <a:gd name="T40" fmla="*/ 187 w 580"/>
                  <a:gd name="T41" fmla="*/ 544 h 545"/>
                  <a:gd name="T42" fmla="*/ 171 w 580"/>
                  <a:gd name="T43" fmla="*/ 538 h 545"/>
                  <a:gd name="T44" fmla="*/ 155 w 580"/>
                  <a:gd name="T45" fmla="*/ 544 h 545"/>
                  <a:gd name="T46" fmla="*/ 140 w 580"/>
                  <a:gd name="T47" fmla="*/ 528 h 545"/>
                  <a:gd name="T48" fmla="*/ 131 w 580"/>
                  <a:gd name="T49" fmla="*/ 515 h 545"/>
                  <a:gd name="T50" fmla="*/ 136 w 580"/>
                  <a:gd name="T51" fmla="*/ 504 h 545"/>
                  <a:gd name="T52" fmla="*/ 126 w 580"/>
                  <a:gd name="T53" fmla="*/ 493 h 545"/>
                  <a:gd name="T54" fmla="*/ 115 w 580"/>
                  <a:gd name="T55" fmla="*/ 467 h 545"/>
                  <a:gd name="T56" fmla="*/ 103 w 580"/>
                  <a:gd name="T57" fmla="*/ 466 h 545"/>
                  <a:gd name="T58" fmla="*/ 90 w 580"/>
                  <a:gd name="T59" fmla="*/ 478 h 545"/>
                  <a:gd name="T60" fmla="*/ 64 w 580"/>
                  <a:gd name="T61" fmla="*/ 474 h 545"/>
                  <a:gd name="T62" fmla="*/ 52 w 580"/>
                  <a:gd name="T63" fmla="*/ 478 h 545"/>
                  <a:gd name="T64" fmla="*/ 35 w 580"/>
                  <a:gd name="T65" fmla="*/ 479 h 545"/>
                  <a:gd name="T66" fmla="*/ 32 w 580"/>
                  <a:gd name="T67" fmla="*/ 462 h 545"/>
                  <a:gd name="T68" fmla="*/ 30 w 580"/>
                  <a:gd name="T69" fmla="*/ 443 h 545"/>
                  <a:gd name="T70" fmla="*/ 18 w 580"/>
                  <a:gd name="T71" fmla="*/ 430 h 545"/>
                  <a:gd name="T72" fmla="*/ 9 w 580"/>
                  <a:gd name="T73" fmla="*/ 417 h 545"/>
                  <a:gd name="T74" fmla="*/ 8 w 580"/>
                  <a:gd name="T75" fmla="*/ 398 h 545"/>
                  <a:gd name="T76" fmla="*/ 7 w 580"/>
                  <a:gd name="T77" fmla="*/ 380 h 545"/>
                  <a:gd name="T78" fmla="*/ 22 w 580"/>
                  <a:gd name="T79" fmla="*/ 353 h 545"/>
                  <a:gd name="T80" fmla="*/ 49 w 580"/>
                  <a:gd name="T81" fmla="*/ 366 h 545"/>
                  <a:gd name="T82" fmla="*/ 74 w 580"/>
                  <a:gd name="T83" fmla="*/ 357 h 545"/>
                  <a:gd name="T84" fmla="*/ 100 w 580"/>
                  <a:gd name="T85" fmla="*/ 349 h 545"/>
                  <a:gd name="T86" fmla="*/ 130 w 580"/>
                  <a:gd name="T87" fmla="*/ 354 h 545"/>
                  <a:gd name="T88" fmla="*/ 187 w 580"/>
                  <a:gd name="T89" fmla="*/ 354 h 545"/>
                  <a:gd name="T90" fmla="*/ 240 w 580"/>
                  <a:gd name="T91" fmla="*/ 343 h 545"/>
                  <a:gd name="T92" fmla="*/ 230 w 580"/>
                  <a:gd name="T93" fmla="*/ 279 h 545"/>
                  <a:gd name="T94" fmla="*/ 222 w 580"/>
                  <a:gd name="T95" fmla="*/ 206 h 545"/>
                  <a:gd name="T96" fmla="*/ 214 w 580"/>
                  <a:gd name="T97" fmla="*/ 132 h 545"/>
                  <a:gd name="T98" fmla="*/ 206 w 580"/>
                  <a:gd name="T99" fmla="*/ 56 h 545"/>
                  <a:gd name="T100" fmla="*/ 222 w 580"/>
                  <a:gd name="T101" fmla="*/ 0 h 545"/>
                  <a:gd name="T102" fmla="*/ 317 w 580"/>
                  <a:gd name="T103" fmla="*/ 39 h 545"/>
                  <a:gd name="T104" fmla="*/ 409 w 580"/>
                  <a:gd name="T105" fmla="*/ 104 h 545"/>
                  <a:gd name="T106" fmla="*/ 472 w 580"/>
                  <a:gd name="T107" fmla="*/ 152 h 545"/>
                  <a:gd name="T108" fmla="*/ 490 w 580"/>
                  <a:gd name="T109" fmla="*/ 175 h 545"/>
                  <a:gd name="T110" fmla="*/ 525 w 580"/>
                  <a:gd name="T111" fmla="*/ 189 h 545"/>
                  <a:gd name="T112" fmla="*/ 544 w 580"/>
                  <a:gd name="T113" fmla="*/ 205 h 545"/>
                  <a:gd name="T114" fmla="*/ 540 w 580"/>
                  <a:gd name="T115" fmla="*/ 220 h 545"/>
                  <a:gd name="T116" fmla="*/ 560 w 580"/>
                  <a:gd name="T117" fmla="*/ 224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0" h="545">
                    <a:moveTo>
                      <a:pt x="579" y="221"/>
                    </a:moveTo>
                    <a:lnTo>
                      <a:pt x="580" y="227"/>
                    </a:lnTo>
                    <a:lnTo>
                      <a:pt x="580" y="237"/>
                    </a:lnTo>
                    <a:lnTo>
                      <a:pt x="580" y="248"/>
                    </a:lnTo>
                    <a:lnTo>
                      <a:pt x="580" y="257"/>
                    </a:lnTo>
                    <a:lnTo>
                      <a:pt x="580" y="269"/>
                    </a:lnTo>
                    <a:lnTo>
                      <a:pt x="580" y="278"/>
                    </a:lnTo>
                    <a:lnTo>
                      <a:pt x="580" y="289"/>
                    </a:lnTo>
                    <a:lnTo>
                      <a:pt x="580" y="299"/>
                    </a:lnTo>
                    <a:lnTo>
                      <a:pt x="579" y="300"/>
                    </a:lnTo>
                    <a:lnTo>
                      <a:pt x="578" y="306"/>
                    </a:lnTo>
                    <a:lnTo>
                      <a:pt x="578" y="314"/>
                    </a:lnTo>
                    <a:lnTo>
                      <a:pt x="576" y="323"/>
                    </a:lnTo>
                    <a:lnTo>
                      <a:pt x="572" y="329"/>
                    </a:lnTo>
                    <a:lnTo>
                      <a:pt x="571" y="334"/>
                    </a:lnTo>
                    <a:lnTo>
                      <a:pt x="570" y="337"/>
                    </a:lnTo>
                    <a:lnTo>
                      <a:pt x="568" y="339"/>
                    </a:lnTo>
                    <a:lnTo>
                      <a:pt x="568" y="341"/>
                    </a:lnTo>
                    <a:lnTo>
                      <a:pt x="567" y="344"/>
                    </a:lnTo>
                    <a:lnTo>
                      <a:pt x="566" y="346"/>
                    </a:lnTo>
                    <a:lnTo>
                      <a:pt x="565" y="347"/>
                    </a:lnTo>
                    <a:lnTo>
                      <a:pt x="561" y="348"/>
                    </a:lnTo>
                    <a:lnTo>
                      <a:pt x="555" y="354"/>
                    </a:lnTo>
                    <a:lnTo>
                      <a:pt x="554" y="359"/>
                    </a:lnTo>
                    <a:lnTo>
                      <a:pt x="547" y="358"/>
                    </a:lnTo>
                    <a:lnTo>
                      <a:pt x="539" y="356"/>
                    </a:lnTo>
                    <a:lnTo>
                      <a:pt x="537" y="356"/>
                    </a:lnTo>
                    <a:lnTo>
                      <a:pt x="537" y="357"/>
                    </a:lnTo>
                    <a:lnTo>
                      <a:pt x="536" y="359"/>
                    </a:lnTo>
                    <a:lnTo>
                      <a:pt x="526" y="360"/>
                    </a:lnTo>
                    <a:lnTo>
                      <a:pt x="516" y="360"/>
                    </a:lnTo>
                    <a:lnTo>
                      <a:pt x="504" y="361"/>
                    </a:lnTo>
                    <a:lnTo>
                      <a:pt x="496" y="361"/>
                    </a:lnTo>
                    <a:lnTo>
                      <a:pt x="486" y="361"/>
                    </a:lnTo>
                    <a:lnTo>
                      <a:pt x="477" y="362"/>
                    </a:lnTo>
                    <a:lnTo>
                      <a:pt x="471" y="367"/>
                    </a:lnTo>
                    <a:lnTo>
                      <a:pt x="465" y="372"/>
                    </a:lnTo>
                    <a:lnTo>
                      <a:pt x="464" y="372"/>
                    </a:lnTo>
                    <a:lnTo>
                      <a:pt x="456" y="373"/>
                    </a:lnTo>
                    <a:lnTo>
                      <a:pt x="446" y="372"/>
                    </a:lnTo>
                    <a:lnTo>
                      <a:pt x="441" y="372"/>
                    </a:lnTo>
                    <a:lnTo>
                      <a:pt x="439" y="373"/>
                    </a:lnTo>
                    <a:lnTo>
                      <a:pt x="439" y="375"/>
                    </a:lnTo>
                    <a:lnTo>
                      <a:pt x="431" y="372"/>
                    </a:lnTo>
                    <a:lnTo>
                      <a:pt x="423" y="370"/>
                    </a:lnTo>
                    <a:lnTo>
                      <a:pt x="417" y="371"/>
                    </a:lnTo>
                    <a:lnTo>
                      <a:pt x="416" y="371"/>
                    </a:lnTo>
                    <a:lnTo>
                      <a:pt x="415" y="370"/>
                    </a:lnTo>
                    <a:lnTo>
                      <a:pt x="412" y="369"/>
                    </a:lnTo>
                    <a:lnTo>
                      <a:pt x="408" y="369"/>
                    </a:lnTo>
                    <a:lnTo>
                      <a:pt x="405" y="370"/>
                    </a:lnTo>
                    <a:lnTo>
                      <a:pt x="399" y="374"/>
                    </a:lnTo>
                    <a:lnTo>
                      <a:pt x="395" y="377"/>
                    </a:lnTo>
                    <a:lnTo>
                      <a:pt x="394" y="378"/>
                    </a:lnTo>
                    <a:lnTo>
                      <a:pt x="389" y="380"/>
                    </a:lnTo>
                    <a:lnTo>
                      <a:pt x="379" y="385"/>
                    </a:lnTo>
                    <a:lnTo>
                      <a:pt x="373" y="389"/>
                    </a:lnTo>
                    <a:lnTo>
                      <a:pt x="372" y="389"/>
                    </a:lnTo>
                    <a:lnTo>
                      <a:pt x="369" y="390"/>
                    </a:lnTo>
                    <a:lnTo>
                      <a:pt x="365" y="390"/>
                    </a:lnTo>
                    <a:lnTo>
                      <a:pt x="362" y="391"/>
                    </a:lnTo>
                    <a:lnTo>
                      <a:pt x="359" y="401"/>
                    </a:lnTo>
                    <a:lnTo>
                      <a:pt x="357" y="402"/>
                    </a:lnTo>
                    <a:lnTo>
                      <a:pt x="345" y="398"/>
                    </a:lnTo>
                    <a:lnTo>
                      <a:pt x="343" y="398"/>
                    </a:lnTo>
                    <a:lnTo>
                      <a:pt x="340" y="400"/>
                    </a:lnTo>
                    <a:lnTo>
                      <a:pt x="334" y="405"/>
                    </a:lnTo>
                    <a:lnTo>
                      <a:pt x="330" y="409"/>
                    </a:lnTo>
                    <a:lnTo>
                      <a:pt x="329" y="415"/>
                    </a:lnTo>
                    <a:lnTo>
                      <a:pt x="329" y="417"/>
                    </a:lnTo>
                    <a:lnTo>
                      <a:pt x="329" y="419"/>
                    </a:lnTo>
                    <a:lnTo>
                      <a:pt x="328" y="420"/>
                    </a:lnTo>
                    <a:lnTo>
                      <a:pt x="326" y="421"/>
                    </a:lnTo>
                    <a:lnTo>
                      <a:pt x="325" y="421"/>
                    </a:lnTo>
                    <a:lnTo>
                      <a:pt x="319" y="419"/>
                    </a:lnTo>
                    <a:lnTo>
                      <a:pt x="317" y="420"/>
                    </a:lnTo>
                    <a:lnTo>
                      <a:pt x="316" y="423"/>
                    </a:lnTo>
                    <a:lnTo>
                      <a:pt x="317" y="429"/>
                    </a:lnTo>
                    <a:lnTo>
                      <a:pt x="315" y="433"/>
                    </a:lnTo>
                    <a:lnTo>
                      <a:pt x="312" y="435"/>
                    </a:lnTo>
                    <a:lnTo>
                      <a:pt x="309" y="437"/>
                    </a:lnTo>
                    <a:lnTo>
                      <a:pt x="307" y="437"/>
                    </a:lnTo>
                    <a:lnTo>
                      <a:pt x="306" y="437"/>
                    </a:lnTo>
                    <a:lnTo>
                      <a:pt x="296" y="430"/>
                    </a:lnTo>
                    <a:lnTo>
                      <a:pt x="293" y="429"/>
                    </a:lnTo>
                    <a:lnTo>
                      <a:pt x="289" y="430"/>
                    </a:lnTo>
                    <a:lnTo>
                      <a:pt x="286" y="433"/>
                    </a:lnTo>
                    <a:lnTo>
                      <a:pt x="284" y="434"/>
                    </a:lnTo>
                    <a:lnTo>
                      <a:pt x="282" y="436"/>
                    </a:lnTo>
                    <a:lnTo>
                      <a:pt x="279" y="439"/>
                    </a:lnTo>
                    <a:lnTo>
                      <a:pt x="280" y="442"/>
                    </a:lnTo>
                    <a:lnTo>
                      <a:pt x="282" y="444"/>
                    </a:lnTo>
                    <a:lnTo>
                      <a:pt x="283" y="448"/>
                    </a:lnTo>
                    <a:lnTo>
                      <a:pt x="283" y="451"/>
                    </a:lnTo>
                    <a:lnTo>
                      <a:pt x="274" y="455"/>
                    </a:lnTo>
                    <a:lnTo>
                      <a:pt x="275" y="457"/>
                    </a:lnTo>
                    <a:lnTo>
                      <a:pt x="276" y="458"/>
                    </a:lnTo>
                    <a:lnTo>
                      <a:pt x="276" y="462"/>
                    </a:lnTo>
                    <a:lnTo>
                      <a:pt x="276" y="467"/>
                    </a:lnTo>
                    <a:lnTo>
                      <a:pt x="274" y="469"/>
                    </a:lnTo>
                    <a:lnTo>
                      <a:pt x="272" y="471"/>
                    </a:lnTo>
                    <a:lnTo>
                      <a:pt x="270" y="474"/>
                    </a:lnTo>
                    <a:lnTo>
                      <a:pt x="269" y="475"/>
                    </a:lnTo>
                    <a:lnTo>
                      <a:pt x="266" y="477"/>
                    </a:lnTo>
                    <a:lnTo>
                      <a:pt x="263" y="478"/>
                    </a:lnTo>
                    <a:lnTo>
                      <a:pt x="257" y="479"/>
                    </a:lnTo>
                    <a:lnTo>
                      <a:pt x="252" y="480"/>
                    </a:lnTo>
                    <a:lnTo>
                      <a:pt x="250" y="481"/>
                    </a:lnTo>
                    <a:lnTo>
                      <a:pt x="248" y="483"/>
                    </a:lnTo>
                    <a:lnTo>
                      <a:pt x="246" y="485"/>
                    </a:lnTo>
                    <a:lnTo>
                      <a:pt x="245" y="488"/>
                    </a:lnTo>
                    <a:lnTo>
                      <a:pt x="246" y="491"/>
                    </a:lnTo>
                    <a:lnTo>
                      <a:pt x="246" y="493"/>
                    </a:lnTo>
                    <a:lnTo>
                      <a:pt x="247" y="494"/>
                    </a:lnTo>
                    <a:lnTo>
                      <a:pt x="248" y="496"/>
                    </a:lnTo>
                    <a:lnTo>
                      <a:pt x="247" y="501"/>
                    </a:lnTo>
                    <a:lnTo>
                      <a:pt x="245" y="507"/>
                    </a:lnTo>
                    <a:lnTo>
                      <a:pt x="244" y="510"/>
                    </a:lnTo>
                    <a:lnTo>
                      <a:pt x="241" y="512"/>
                    </a:lnTo>
                    <a:lnTo>
                      <a:pt x="239" y="513"/>
                    </a:lnTo>
                    <a:lnTo>
                      <a:pt x="239" y="517"/>
                    </a:lnTo>
                    <a:lnTo>
                      <a:pt x="240" y="523"/>
                    </a:lnTo>
                    <a:lnTo>
                      <a:pt x="239" y="527"/>
                    </a:lnTo>
                    <a:lnTo>
                      <a:pt x="239" y="530"/>
                    </a:lnTo>
                    <a:lnTo>
                      <a:pt x="238" y="533"/>
                    </a:lnTo>
                    <a:lnTo>
                      <a:pt x="237" y="535"/>
                    </a:lnTo>
                    <a:lnTo>
                      <a:pt x="236" y="535"/>
                    </a:lnTo>
                    <a:lnTo>
                      <a:pt x="231" y="535"/>
                    </a:lnTo>
                    <a:lnTo>
                      <a:pt x="226" y="536"/>
                    </a:lnTo>
                    <a:lnTo>
                      <a:pt x="224" y="538"/>
                    </a:lnTo>
                    <a:lnTo>
                      <a:pt x="224" y="539"/>
                    </a:lnTo>
                    <a:lnTo>
                      <a:pt x="223" y="541"/>
                    </a:lnTo>
                    <a:lnTo>
                      <a:pt x="221" y="542"/>
                    </a:lnTo>
                    <a:lnTo>
                      <a:pt x="219" y="543"/>
                    </a:lnTo>
                    <a:lnTo>
                      <a:pt x="217" y="543"/>
                    </a:lnTo>
                    <a:lnTo>
                      <a:pt x="214" y="542"/>
                    </a:lnTo>
                    <a:lnTo>
                      <a:pt x="212" y="541"/>
                    </a:lnTo>
                    <a:lnTo>
                      <a:pt x="212" y="540"/>
                    </a:lnTo>
                    <a:lnTo>
                      <a:pt x="213" y="539"/>
                    </a:lnTo>
                    <a:lnTo>
                      <a:pt x="214" y="537"/>
                    </a:lnTo>
                    <a:lnTo>
                      <a:pt x="214" y="536"/>
                    </a:lnTo>
                    <a:lnTo>
                      <a:pt x="213" y="533"/>
                    </a:lnTo>
                    <a:lnTo>
                      <a:pt x="212" y="530"/>
                    </a:lnTo>
                    <a:lnTo>
                      <a:pt x="213" y="529"/>
                    </a:lnTo>
                    <a:lnTo>
                      <a:pt x="212" y="525"/>
                    </a:lnTo>
                    <a:lnTo>
                      <a:pt x="212" y="525"/>
                    </a:lnTo>
                    <a:lnTo>
                      <a:pt x="208" y="526"/>
                    </a:lnTo>
                    <a:lnTo>
                      <a:pt x="207" y="526"/>
                    </a:lnTo>
                    <a:lnTo>
                      <a:pt x="206" y="526"/>
                    </a:lnTo>
                    <a:lnTo>
                      <a:pt x="206" y="527"/>
                    </a:lnTo>
                    <a:lnTo>
                      <a:pt x="206" y="530"/>
                    </a:lnTo>
                    <a:lnTo>
                      <a:pt x="206" y="530"/>
                    </a:lnTo>
                    <a:lnTo>
                      <a:pt x="204" y="530"/>
                    </a:lnTo>
                    <a:lnTo>
                      <a:pt x="201" y="529"/>
                    </a:lnTo>
                    <a:lnTo>
                      <a:pt x="198" y="527"/>
                    </a:lnTo>
                    <a:lnTo>
                      <a:pt x="197" y="528"/>
                    </a:lnTo>
                    <a:lnTo>
                      <a:pt x="197" y="530"/>
                    </a:lnTo>
                    <a:lnTo>
                      <a:pt x="196" y="532"/>
                    </a:lnTo>
                    <a:lnTo>
                      <a:pt x="197" y="536"/>
                    </a:lnTo>
                    <a:lnTo>
                      <a:pt x="196" y="538"/>
                    </a:lnTo>
                    <a:lnTo>
                      <a:pt x="194" y="538"/>
                    </a:lnTo>
                    <a:lnTo>
                      <a:pt x="191" y="538"/>
                    </a:lnTo>
                    <a:lnTo>
                      <a:pt x="189" y="538"/>
                    </a:lnTo>
                    <a:lnTo>
                      <a:pt x="187" y="538"/>
                    </a:lnTo>
                    <a:lnTo>
                      <a:pt x="186" y="540"/>
                    </a:lnTo>
                    <a:lnTo>
                      <a:pt x="186" y="541"/>
                    </a:lnTo>
                    <a:lnTo>
                      <a:pt x="187" y="543"/>
                    </a:lnTo>
                    <a:lnTo>
                      <a:pt x="187" y="544"/>
                    </a:lnTo>
                    <a:lnTo>
                      <a:pt x="186" y="545"/>
                    </a:lnTo>
                    <a:lnTo>
                      <a:pt x="185" y="545"/>
                    </a:lnTo>
                    <a:lnTo>
                      <a:pt x="184" y="545"/>
                    </a:lnTo>
                    <a:lnTo>
                      <a:pt x="182" y="543"/>
                    </a:lnTo>
                    <a:lnTo>
                      <a:pt x="179" y="542"/>
                    </a:lnTo>
                    <a:lnTo>
                      <a:pt x="173" y="541"/>
                    </a:lnTo>
                    <a:lnTo>
                      <a:pt x="172" y="538"/>
                    </a:lnTo>
                    <a:lnTo>
                      <a:pt x="171" y="538"/>
                    </a:lnTo>
                    <a:lnTo>
                      <a:pt x="170" y="537"/>
                    </a:lnTo>
                    <a:lnTo>
                      <a:pt x="168" y="535"/>
                    </a:lnTo>
                    <a:lnTo>
                      <a:pt x="167" y="535"/>
                    </a:lnTo>
                    <a:lnTo>
                      <a:pt x="166" y="535"/>
                    </a:lnTo>
                    <a:lnTo>
                      <a:pt x="162" y="535"/>
                    </a:lnTo>
                    <a:lnTo>
                      <a:pt x="159" y="538"/>
                    </a:lnTo>
                    <a:lnTo>
                      <a:pt x="157" y="542"/>
                    </a:lnTo>
                    <a:lnTo>
                      <a:pt x="155" y="544"/>
                    </a:lnTo>
                    <a:lnTo>
                      <a:pt x="152" y="544"/>
                    </a:lnTo>
                    <a:lnTo>
                      <a:pt x="151" y="544"/>
                    </a:lnTo>
                    <a:lnTo>
                      <a:pt x="151" y="542"/>
                    </a:lnTo>
                    <a:lnTo>
                      <a:pt x="151" y="540"/>
                    </a:lnTo>
                    <a:lnTo>
                      <a:pt x="150" y="539"/>
                    </a:lnTo>
                    <a:lnTo>
                      <a:pt x="142" y="535"/>
                    </a:lnTo>
                    <a:lnTo>
                      <a:pt x="141" y="533"/>
                    </a:lnTo>
                    <a:lnTo>
                      <a:pt x="140" y="528"/>
                    </a:lnTo>
                    <a:lnTo>
                      <a:pt x="139" y="524"/>
                    </a:lnTo>
                    <a:lnTo>
                      <a:pt x="139" y="521"/>
                    </a:lnTo>
                    <a:lnTo>
                      <a:pt x="140" y="518"/>
                    </a:lnTo>
                    <a:lnTo>
                      <a:pt x="140" y="517"/>
                    </a:lnTo>
                    <a:lnTo>
                      <a:pt x="139" y="515"/>
                    </a:lnTo>
                    <a:lnTo>
                      <a:pt x="136" y="514"/>
                    </a:lnTo>
                    <a:lnTo>
                      <a:pt x="134" y="513"/>
                    </a:lnTo>
                    <a:lnTo>
                      <a:pt x="131" y="515"/>
                    </a:lnTo>
                    <a:lnTo>
                      <a:pt x="129" y="515"/>
                    </a:lnTo>
                    <a:lnTo>
                      <a:pt x="128" y="515"/>
                    </a:lnTo>
                    <a:lnTo>
                      <a:pt x="127" y="514"/>
                    </a:lnTo>
                    <a:lnTo>
                      <a:pt x="127" y="514"/>
                    </a:lnTo>
                    <a:lnTo>
                      <a:pt x="131" y="509"/>
                    </a:lnTo>
                    <a:lnTo>
                      <a:pt x="132" y="506"/>
                    </a:lnTo>
                    <a:lnTo>
                      <a:pt x="134" y="505"/>
                    </a:lnTo>
                    <a:lnTo>
                      <a:pt x="136" y="504"/>
                    </a:lnTo>
                    <a:lnTo>
                      <a:pt x="136" y="503"/>
                    </a:lnTo>
                    <a:lnTo>
                      <a:pt x="137" y="502"/>
                    </a:lnTo>
                    <a:lnTo>
                      <a:pt x="136" y="501"/>
                    </a:lnTo>
                    <a:lnTo>
                      <a:pt x="134" y="500"/>
                    </a:lnTo>
                    <a:lnTo>
                      <a:pt x="131" y="498"/>
                    </a:lnTo>
                    <a:lnTo>
                      <a:pt x="129" y="498"/>
                    </a:lnTo>
                    <a:lnTo>
                      <a:pt x="127" y="497"/>
                    </a:lnTo>
                    <a:lnTo>
                      <a:pt x="126" y="493"/>
                    </a:lnTo>
                    <a:lnTo>
                      <a:pt x="125" y="492"/>
                    </a:lnTo>
                    <a:lnTo>
                      <a:pt x="123" y="492"/>
                    </a:lnTo>
                    <a:lnTo>
                      <a:pt x="122" y="491"/>
                    </a:lnTo>
                    <a:lnTo>
                      <a:pt x="122" y="486"/>
                    </a:lnTo>
                    <a:lnTo>
                      <a:pt x="122" y="482"/>
                    </a:lnTo>
                    <a:lnTo>
                      <a:pt x="118" y="475"/>
                    </a:lnTo>
                    <a:lnTo>
                      <a:pt x="117" y="471"/>
                    </a:lnTo>
                    <a:lnTo>
                      <a:pt x="115" y="467"/>
                    </a:lnTo>
                    <a:lnTo>
                      <a:pt x="114" y="465"/>
                    </a:lnTo>
                    <a:lnTo>
                      <a:pt x="111" y="463"/>
                    </a:lnTo>
                    <a:lnTo>
                      <a:pt x="108" y="462"/>
                    </a:lnTo>
                    <a:lnTo>
                      <a:pt x="105" y="462"/>
                    </a:lnTo>
                    <a:lnTo>
                      <a:pt x="103" y="462"/>
                    </a:lnTo>
                    <a:lnTo>
                      <a:pt x="102" y="463"/>
                    </a:lnTo>
                    <a:lnTo>
                      <a:pt x="102" y="463"/>
                    </a:lnTo>
                    <a:lnTo>
                      <a:pt x="103" y="466"/>
                    </a:lnTo>
                    <a:lnTo>
                      <a:pt x="104" y="468"/>
                    </a:lnTo>
                    <a:lnTo>
                      <a:pt x="104" y="469"/>
                    </a:lnTo>
                    <a:lnTo>
                      <a:pt x="103" y="470"/>
                    </a:lnTo>
                    <a:lnTo>
                      <a:pt x="101" y="470"/>
                    </a:lnTo>
                    <a:lnTo>
                      <a:pt x="98" y="471"/>
                    </a:lnTo>
                    <a:lnTo>
                      <a:pt x="95" y="473"/>
                    </a:lnTo>
                    <a:lnTo>
                      <a:pt x="92" y="474"/>
                    </a:lnTo>
                    <a:lnTo>
                      <a:pt x="90" y="478"/>
                    </a:lnTo>
                    <a:lnTo>
                      <a:pt x="89" y="478"/>
                    </a:lnTo>
                    <a:lnTo>
                      <a:pt x="87" y="478"/>
                    </a:lnTo>
                    <a:lnTo>
                      <a:pt x="80" y="475"/>
                    </a:lnTo>
                    <a:lnTo>
                      <a:pt x="75" y="473"/>
                    </a:lnTo>
                    <a:lnTo>
                      <a:pt x="71" y="472"/>
                    </a:lnTo>
                    <a:lnTo>
                      <a:pt x="68" y="472"/>
                    </a:lnTo>
                    <a:lnTo>
                      <a:pt x="67" y="473"/>
                    </a:lnTo>
                    <a:lnTo>
                      <a:pt x="64" y="474"/>
                    </a:lnTo>
                    <a:lnTo>
                      <a:pt x="60" y="480"/>
                    </a:lnTo>
                    <a:lnTo>
                      <a:pt x="59" y="481"/>
                    </a:lnTo>
                    <a:lnTo>
                      <a:pt x="58" y="482"/>
                    </a:lnTo>
                    <a:lnTo>
                      <a:pt x="57" y="483"/>
                    </a:lnTo>
                    <a:lnTo>
                      <a:pt x="55" y="483"/>
                    </a:lnTo>
                    <a:lnTo>
                      <a:pt x="55" y="482"/>
                    </a:lnTo>
                    <a:lnTo>
                      <a:pt x="54" y="482"/>
                    </a:lnTo>
                    <a:lnTo>
                      <a:pt x="52" y="478"/>
                    </a:lnTo>
                    <a:lnTo>
                      <a:pt x="50" y="474"/>
                    </a:lnTo>
                    <a:lnTo>
                      <a:pt x="48" y="472"/>
                    </a:lnTo>
                    <a:lnTo>
                      <a:pt x="45" y="472"/>
                    </a:lnTo>
                    <a:lnTo>
                      <a:pt x="43" y="473"/>
                    </a:lnTo>
                    <a:lnTo>
                      <a:pt x="41" y="476"/>
                    </a:lnTo>
                    <a:lnTo>
                      <a:pt x="38" y="478"/>
                    </a:lnTo>
                    <a:lnTo>
                      <a:pt x="36" y="479"/>
                    </a:lnTo>
                    <a:lnTo>
                      <a:pt x="35" y="479"/>
                    </a:lnTo>
                    <a:lnTo>
                      <a:pt x="31" y="476"/>
                    </a:lnTo>
                    <a:lnTo>
                      <a:pt x="28" y="473"/>
                    </a:lnTo>
                    <a:lnTo>
                      <a:pt x="28" y="472"/>
                    </a:lnTo>
                    <a:lnTo>
                      <a:pt x="29" y="470"/>
                    </a:lnTo>
                    <a:lnTo>
                      <a:pt x="30" y="468"/>
                    </a:lnTo>
                    <a:lnTo>
                      <a:pt x="31" y="466"/>
                    </a:lnTo>
                    <a:lnTo>
                      <a:pt x="32" y="465"/>
                    </a:lnTo>
                    <a:lnTo>
                      <a:pt x="32" y="462"/>
                    </a:lnTo>
                    <a:lnTo>
                      <a:pt x="30" y="460"/>
                    </a:lnTo>
                    <a:lnTo>
                      <a:pt x="29" y="459"/>
                    </a:lnTo>
                    <a:lnTo>
                      <a:pt x="30" y="457"/>
                    </a:lnTo>
                    <a:lnTo>
                      <a:pt x="31" y="452"/>
                    </a:lnTo>
                    <a:lnTo>
                      <a:pt x="31" y="450"/>
                    </a:lnTo>
                    <a:lnTo>
                      <a:pt x="32" y="446"/>
                    </a:lnTo>
                    <a:lnTo>
                      <a:pt x="30" y="444"/>
                    </a:lnTo>
                    <a:lnTo>
                      <a:pt x="30" y="443"/>
                    </a:lnTo>
                    <a:lnTo>
                      <a:pt x="28" y="440"/>
                    </a:lnTo>
                    <a:lnTo>
                      <a:pt x="26" y="437"/>
                    </a:lnTo>
                    <a:lnTo>
                      <a:pt x="26" y="435"/>
                    </a:lnTo>
                    <a:lnTo>
                      <a:pt x="25" y="433"/>
                    </a:lnTo>
                    <a:lnTo>
                      <a:pt x="23" y="430"/>
                    </a:lnTo>
                    <a:lnTo>
                      <a:pt x="22" y="430"/>
                    </a:lnTo>
                    <a:lnTo>
                      <a:pt x="19" y="429"/>
                    </a:lnTo>
                    <a:lnTo>
                      <a:pt x="18" y="430"/>
                    </a:lnTo>
                    <a:lnTo>
                      <a:pt x="17" y="432"/>
                    </a:lnTo>
                    <a:lnTo>
                      <a:pt x="16" y="432"/>
                    </a:lnTo>
                    <a:lnTo>
                      <a:pt x="15" y="430"/>
                    </a:lnTo>
                    <a:lnTo>
                      <a:pt x="14" y="429"/>
                    </a:lnTo>
                    <a:lnTo>
                      <a:pt x="14" y="428"/>
                    </a:lnTo>
                    <a:lnTo>
                      <a:pt x="12" y="425"/>
                    </a:lnTo>
                    <a:lnTo>
                      <a:pt x="8" y="421"/>
                    </a:lnTo>
                    <a:lnTo>
                      <a:pt x="9" y="417"/>
                    </a:lnTo>
                    <a:lnTo>
                      <a:pt x="11" y="415"/>
                    </a:lnTo>
                    <a:lnTo>
                      <a:pt x="11" y="414"/>
                    </a:lnTo>
                    <a:lnTo>
                      <a:pt x="12" y="412"/>
                    </a:lnTo>
                    <a:lnTo>
                      <a:pt x="11" y="410"/>
                    </a:lnTo>
                    <a:lnTo>
                      <a:pt x="10" y="409"/>
                    </a:lnTo>
                    <a:lnTo>
                      <a:pt x="10" y="405"/>
                    </a:lnTo>
                    <a:lnTo>
                      <a:pt x="10" y="400"/>
                    </a:lnTo>
                    <a:lnTo>
                      <a:pt x="8" y="398"/>
                    </a:lnTo>
                    <a:lnTo>
                      <a:pt x="6" y="396"/>
                    </a:lnTo>
                    <a:lnTo>
                      <a:pt x="4" y="394"/>
                    </a:lnTo>
                    <a:lnTo>
                      <a:pt x="2" y="391"/>
                    </a:lnTo>
                    <a:lnTo>
                      <a:pt x="3" y="387"/>
                    </a:lnTo>
                    <a:lnTo>
                      <a:pt x="4" y="384"/>
                    </a:lnTo>
                    <a:lnTo>
                      <a:pt x="0" y="379"/>
                    </a:lnTo>
                    <a:lnTo>
                      <a:pt x="7" y="381"/>
                    </a:lnTo>
                    <a:lnTo>
                      <a:pt x="7" y="380"/>
                    </a:lnTo>
                    <a:lnTo>
                      <a:pt x="9" y="379"/>
                    </a:lnTo>
                    <a:lnTo>
                      <a:pt x="12" y="376"/>
                    </a:lnTo>
                    <a:lnTo>
                      <a:pt x="15" y="372"/>
                    </a:lnTo>
                    <a:lnTo>
                      <a:pt x="16" y="367"/>
                    </a:lnTo>
                    <a:lnTo>
                      <a:pt x="16" y="363"/>
                    </a:lnTo>
                    <a:lnTo>
                      <a:pt x="17" y="359"/>
                    </a:lnTo>
                    <a:lnTo>
                      <a:pt x="19" y="356"/>
                    </a:lnTo>
                    <a:lnTo>
                      <a:pt x="22" y="353"/>
                    </a:lnTo>
                    <a:lnTo>
                      <a:pt x="24" y="351"/>
                    </a:lnTo>
                    <a:lnTo>
                      <a:pt x="28" y="349"/>
                    </a:lnTo>
                    <a:lnTo>
                      <a:pt x="29" y="349"/>
                    </a:lnTo>
                    <a:lnTo>
                      <a:pt x="32" y="352"/>
                    </a:lnTo>
                    <a:lnTo>
                      <a:pt x="39" y="359"/>
                    </a:lnTo>
                    <a:lnTo>
                      <a:pt x="45" y="364"/>
                    </a:lnTo>
                    <a:lnTo>
                      <a:pt x="47" y="366"/>
                    </a:lnTo>
                    <a:lnTo>
                      <a:pt x="49" y="366"/>
                    </a:lnTo>
                    <a:lnTo>
                      <a:pt x="52" y="361"/>
                    </a:lnTo>
                    <a:lnTo>
                      <a:pt x="55" y="357"/>
                    </a:lnTo>
                    <a:lnTo>
                      <a:pt x="56" y="356"/>
                    </a:lnTo>
                    <a:lnTo>
                      <a:pt x="60" y="356"/>
                    </a:lnTo>
                    <a:lnTo>
                      <a:pt x="63" y="356"/>
                    </a:lnTo>
                    <a:lnTo>
                      <a:pt x="66" y="356"/>
                    </a:lnTo>
                    <a:lnTo>
                      <a:pt x="71" y="357"/>
                    </a:lnTo>
                    <a:lnTo>
                      <a:pt x="74" y="357"/>
                    </a:lnTo>
                    <a:lnTo>
                      <a:pt x="76" y="358"/>
                    </a:lnTo>
                    <a:lnTo>
                      <a:pt x="82" y="358"/>
                    </a:lnTo>
                    <a:lnTo>
                      <a:pt x="89" y="357"/>
                    </a:lnTo>
                    <a:lnTo>
                      <a:pt x="95" y="356"/>
                    </a:lnTo>
                    <a:lnTo>
                      <a:pt x="100" y="355"/>
                    </a:lnTo>
                    <a:lnTo>
                      <a:pt x="100" y="353"/>
                    </a:lnTo>
                    <a:lnTo>
                      <a:pt x="100" y="351"/>
                    </a:lnTo>
                    <a:lnTo>
                      <a:pt x="100" y="349"/>
                    </a:lnTo>
                    <a:lnTo>
                      <a:pt x="102" y="348"/>
                    </a:lnTo>
                    <a:lnTo>
                      <a:pt x="103" y="347"/>
                    </a:lnTo>
                    <a:lnTo>
                      <a:pt x="104" y="353"/>
                    </a:lnTo>
                    <a:lnTo>
                      <a:pt x="105" y="354"/>
                    </a:lnTo>
                    <a:lnTo>
                      <a:pt x="109" y="354"/>
                    </a:lnTo>
                    <a:lnTo>
                      <a:pt x="116" y="354"/>
                    </a:lnTo>
                    <a:lnTo>
                      <a:pt x="123" y="354"/>
                    </a:lnTo>
                    <a:lnTo>
                      <a:pt x="130" y="354"/>
                    </a:lnTo>
                    <a:lnTo>
                      <a:pt x="137" y="354"/>
                    </a:lnTo>
                    <a:lnTo>
                      <a:pt x="145" y="354"/>
                    </a:lnTo>
                    <a:lnTo>
                      <a:pt x="152" y="354"/>
                    </a:lnTo>
                    <a:lnTo>
                      <a:pt x="159" y="354"/>
                    </a:lnTo>
                    <a:lnTo>
                      <a:pt x="166" y="354"/>
                    </a:lnTo>
                    <a:lnTo>
                      <a:pt x="173" y="354"/>
                    </a:lnTo>
                    <a:lnTo>
                      <a:pt x="180" y="354"/>
                    </a:lnTo>
                    <a:lnTo>
                      <a:pt x="187" y="354"/>
                    </a:lnTo>
                    <a:lnTo>
                      <a:pt x="195" y="354"/>
                    </a:lnTo>
                    <a:lnTo>
                      <a:pt x="202" y="354"/>
                    </a:lnTo>
                    <a:lnTo>
                      <a:pt x="209" y="354"/>
                    </a:lnTo>
                    <a:lnTo>
                      <a:pt x="216" y="354"/>
                    </a:lnTo>
                    <a:lnTo>
                      <a:pt x="223" y="354"/>
                    </a:lnTo>
                    <a:lnTo>
                      <a:pt x="230" y="354"/>
                    </a:lnTo>
                    <a:lnTo>
                      <a:pt x="238" y="354"/>
                    </a:lnTo>
                    <a:lnTo>
                      <a:pt x="240" y="343"/>
                    </a:lnTo>
                    <a:lnTo>
                      <a:pt x="242" y="333"/>
                    </a:lnTo>
                    <a:lnTo>
                      <a:pt x="243" y="325"/>
                    </a:lnTo>
                    <a:lnTo>
                      <a:pt x="238" y="319"/>
                    </a:lnTo>
                    <a:lnTo>
                      <a:pt x="234" y="315"/>
                    </a:lnTo>
                    <a:lnTo>
                      <a:pt x="233" y="306"/>
                    </a:lnTo>
                    <a:lnTo>
                      <a:pt x="232" y="297"/>
                    </a:lnTo>
                    <a:lnTo>
                      <a:pt x="231" y="288"/>
                    </a:lnTo>
                    <a:lnTo>
                      <a:pt x="230" y="279"/>
                    </a:lnTo>
                    <a:lnTo>
                      <a:pt x="229" y="270"/>
                    </a:lnTo>
                    <a:lnTo>
                      <a:pt x="228" y="261"/>
                    </a:lnTo>
                    <a:lnTo>
                      <a:pt x="227" y="252"/>
                    </a:lnTo>
                    <a:lnTo>
                      <a:pt x="226" y="242"/>
                    </a:lnTo>
                    <a:lnTo>
                      <a:pt x="225" y="233"/>
                    </a:lnTo>
                    <a:lnTo>
                      <a:pt x="224" y="224"/>
                    </a:lnTo>
                    <a:lnTo>
                      <a:pt x="223" y="215"/>
                    </a:lnTo>
                    <a:lnTo>
                      <a:pt x="222" y="206"/>
                    </a:lnTo>
                    <a:lnTo>
                      <a:pt x="221" y="196"/>
                    </a:lnTo>
                    <a:lnTo>
                      <a:pt x="220" y="187"/>
                    </a:lnTo>
                    <a:lnTo>
                      <a:pt x="219" y="178"/>
                    </a:lnTo>
                    <a:lnTo>
                      <a:pt x="218" y="169"/>
                    </a:lnTo>
                    <a:lnTo>
                      <a:pt x="217" y="159"/>
                    </a:lnTo>
                    <a:lnTo>
                      <a:pt x="216" y="150"/>
                    </a:lnTo>
                    <a:lnTo>
                      <a:pt x="215" y="141"/>
                    </a:lnTo>
                    <a:lnTo>
                      <a:pt x="214" y="132"/>
                    </a:lnTo>
                    <a:lnTo>
                      <a:pt x="213" y="122"/>
                    </a:lnTo>
                    <a:lnTo>
                      <a:pt x="212" y="113"/>
                    </a:lnTo>
                    <a:lnTo>
                      <a:pt x="211" y="104"/>
                    </a:lnTo>
                    <a:lnTo>
                      <a:pt x="210" y="94"/>
                    </a:lnTo>
                    <a:lnTo>
                      <a:pt x="209" y="85"/>
                    </a:lnTo>
                    <a:lnTo>
                      <a:pt x="208" y="75"/>
                    </a:lnTo>
                    <a:lnTo>
                      <a:pt x="207" y="66"/>
                    </a:lnTo>
                    <a:lnTo>
                      <a:pt x="206" y="56"/>
                    </a:lnTo>
                    <a:lnTo>
                      <a:pt x="205" y="47"/>
                    </a:lnTo>
                    <a:lnTo>
                      <a:pt x="204" y="37"/>
                    </a:lnTo>
                    <a:lnTo>
                      <a:pt x="203" y="28"/>
                    </a:lnTo>
                    <a:lnTo>
                      <a:pt x="202" y="18"/>
                    </a:lnTo>
                    <a:lnTo>
                      <a:pt x="201" y="9"/>
                    </a:lnTo>
                    <a:lnTo>
                      <a:pt x="200" y="0"/>
                    </a:lnTo>
                    <a:lnTo>
                      <a:pt x="211" y="0"/>
                    </a:lnTo>
                    <a:lnTo>
                      <a:pt x="222" y="0"/>
                    </a:lnTo>
                    <a:lnTo>
                      <a:pt x="233" y="0"/>
                    </a:lnTo>
                    <a:lnTo>
                      <a:pt x="250" y="0"/>
                    </a:lnTo>
                    <a:lnTo>
                      <a:pt x="262" y="0"/>
                    </a:lnTo>
                    <a:lnTo>
                      <a:pt x="273" y="7"/>
                    </a:lnTo>
                    <a:lnTo>
                      <a:pt x="282" y="14"/>
                    </a:lnTo>
                    <a:lnTo>
                      <a:pt x="294" y="23"/>
                    </a:lnTo>
                    <a:lnTo>
                      <a:pt x="305" y="31"/>
                    </a:lnTo>
                    <a:lnTo>
                      <a:pt x="317" y="39"/>
                    </a:lnTo>
                    <a:lnTo>
                      <a:pt x="328" y="47"/>
                    </a:lnTo>
                    <a:lnTo>
                      <a:pt x="340" y="55"/>
                    </a:lnTo>
                    <a:lnTo>
                      <a:pt x="351" y="63"/>
                    </a:lnTo>
                    <a:lnTo>
                      <a:pt x="363" y="72"/>
                    </a:lnTo>
                    <a:lnTo>
                      <a:pt x="374" y="80"/>
                    </a:lnTo>
                    <a:lnTo>
                      <a:pt x="386" y="88"/>
                    </a:lnTo>
                    <a:lnTo>
                      <a:pt x="397" y="96"/>
                    </a:lnTo>
                    <a:lnTo>
                      <a:pt x="409" y="104"/>
                    </a:lnTo>
                    <a:lnTo>
                      <a:pt x="420" y="112"/>
                    </a:lnTo>
                    <a:lnTo>
                      <a:pt x="432" y="120"/>
                    </a:lnTo>
                    <a:lnTo>
                      <a:pt x="443" y="128"/>
                    </a:lnTo>
                    <a:lnTo>
                      <a:pt x="455" y="136"/>
                    </a:lnTo>
                    <a:lnTo>
                      <a:pt x="466" y="144"/>
                    </a:lnTo>
                    <a:lnTo>
                      <a:pt x="471" y="148"/>
                    </a:lnTo>
                    <a:lnTo>
                      <a:pt x="472" y="149"/>
                    </a:lnTo>
                    <a:lnTo>
                      <a:pt x="472" y="152"/>
                    </a:lnTo>
                    <a:lnTo>
                      <a:pt x="472" y="156"/>
                    </a:lnTo>
                    <a:lnTo>
                      <a:pt x="472" y="158"/>
                    </a:lnTo>
                    <a:lnTo>
                      <a:pt x="474" y="160"/>
                    </a:lnTo>
                    <a:lnTo>
                      <a:pt x="476" y="162"/>
                    </a:lnTo>
                    <a:lnTo>
                      <a:pt x="488" y="168"/>
                    </a:lnTo>
                    <a:lnTo>
                      <a:pt x="489" y="169"/>
                    </a:lnTo>
                    <a:lnTo>
                      <a:pt x="489" y="172"/>
                    </a:lnTo>
                    <a:lnTo>
                      <a:pt x="490" y="175"/>
                    </a:lnTo>
                    <a:lnTo>
                      <a:pt x="493" y="176"/>
                    </a:lnTo>
                    <a:lnTo>
                      <a:pt x="495" y="178"/>
                    </a:lnTo>
                    <a:lnTo>
                      <a:pt x="499" y="179"/>
                    </a:lnTo>
                    <a:lnTo>
                      <a:pt x="509" y="180"/>
                    </a:lnTo>
                    <a:lnTo>
                      <a:pt x="511" y="181"/>
                    </a:lnTo>
                    <a:lnTo>
                      <a:pt x="516" y="186"/>
                    </a:lnTo>
                    <a:lnTo>
                      <a:pt x="518" y="188"/>
                    </a:lnTo>
                    <a:lnTo>
                      <a:pt x="525" y="189"/>
                    </a:lnTo>
                    <a:lnTo>
                      <a:pt x="530" y="190"/>
                    </a:lnTo>
                    <a:lnTo>
                      <a:pt x="532" y="190"/>
                    </a:lnTo>
                    <a:lnTo>
                      <a:pt x="536" y="192"/>
                    </a:lnTo>
                    <a:lnTo>
                      <a:pt x="541" y="194"/>
                    </a:lnTo>
                    <a:lnTo>
                      <a:pt x="544" y="197"/>
                    </a:lnTo>
                    <a:lnTo>
                      <a:pt x="544" y="197"/>
                    </a:lnTo>
                    <a:lnTo>
                      <a:pt x="544" y="199"/>
                    </a:lnTo>
                    <a:lnTo>
                      <a:pt x="544" y="205"/>
                    </a:lnTo>
                    <a:lnTo>
                      <a:pt x="544" y="208"/>
                    </a:lnTo>
                    <a:lnTo>
                      <a:pt x="545" y="211"/>
                    </a:lnTo>
                    <a:lnTo>
                      <a:pt x="545" y="212"/>
                    </a:lnTo>
                    <a:lnTo>
                      <a:pt x="544" y="213"/>
                    </a:lnTo>
                    <a:lnTo>
                      <a:pt x="543" y="214"/>
                    </a:lnTo>
                    <a:lnTo>
                      <a:pt x="543" y="216"/>
                    </a:lnTo>
                    <a:lnTo>
                      <a:pt x="541" y="218"/>
                    </a:lnTo>
                    <a:lnTo>
                      <a:pt x="540" y="220"/>
                    </a:lnTo>
                    <a:lnTo>
                      <a:pt x="541" y="222"/>
                    </a:lnTo>
                    <a:lnTo>
                      <a:pt x="543" y="223"/>
                    </a:lnTo>
                    <a:lnTo>
                      <a:pt x="545" y="225"/>
                    </a:lnTo>
                    <a:lnTo>
                      <a:pt x="548" y="226"/>
                    </a:lnTo>
                    <a:lnTo>
                      <a:pt x="549" y="226"/>
                    </a:lnTo>
                    <a:lnTo>
                      <a:pt x="550" y="226"/>
                    </a:lnTo>
                    <a:lnTo>
                      <a:pt x="552" y="226"/>
                    </a:lnTo>
                    <a:lnTo>
                      <a:pt x="560" y="224"/>
                    </a:lnTo>
                    <a:lnTo>
                      <a:pt x="568" y="223"/>
                    </a:lnTo>
                    <a:lnTo>
                      <a:pt x="579" y="2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" name="Freeform 152">
                <a:extLst>
                  <a:ext uri="{FF2B5EF4-FFF2-40B4-BE49-F238E27FC236}">
                    <a16:creationId xmlns:a16="http://schemas.microsoft.com/office/drawing/2014/main" id="{46236A4A-DAA0-CC14-10E4-25709B80B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" y="267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" name="Freeform 153">
                <a:extLst>
                  <a:ext uri="{FF2B5EF4-FFF2-40B4-BE49-F238E27FC236}">
                    <a16:creationId xmlns:a16="http://schemas.microsoft.com/office/drawing/2014/main" id="{B1938380-89F1-3AA9-E5FF-61695D3134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7" y="2606"/>
                <a:ext cx="92" cy="203"/>
              </a:xfrm>
              <a:custGeom>
                <a:avLst/>
                <a:gdLst>
                  <a:gd name="T0" fmla="*/ 296 w 315"/>
                  <a:gd name="T1" fmla="*/ 295 h 693"/>
                  <a:gd name="T2" fmla="*/ 264 w 315"/>
                  <a:gd name="T3" fmla="*/ 315 h 693"/>
                  <a:gd name="T4" fmla="*/ 242 w 315"/>
                  <a:gd name="T5" fmla="*/ 323 h 693"/>
                  <a:gd name="T6" fmla="*/ 208 w 315"/>
                  <a:gd name="T7" fmla="*/ 336 h 693"/>
                  <a:gd name="T8" fmla="*/ 189 w 315"/>
                  <a:gd name="T9" fmla="*/ 381 h 693"/>
                  <a:gd name="T10" fmla="*/ 194 w 315"/>
                  <a:gd name="T11" fmla="*/ 407 h 693"/>
                  <a:gd name="T12" fmla="*/ 227 w 315"/>
                  <a:gd name="T13" fmla="*/ 462 h 693"/>
                  <a:gd name="T14" fmla="*/ 223 w 315"/>
                  <a:gd name="T15" fmla="*/ 497 h 693"/>
                  <a:gd name="T16" fmla="*/ 237 w 315"/>
                  <a:gd name="T17" fmla="*/ 544 h 693"/>
                  <a:gd name="T18" fmla="*/ 252 w 315"/>
                  <a:gd name="T19" fmla="*/ 596 h 693"/>
                  <a:gd name="T20" fmla="*/ 246 w 315"/>
                  <a:gd name="T21" fmla="*/ 649 h 693"/>
                  <a:gd name="T22" fmla="*/ 222 w 315"/>
                  <a:gd name="T23" fmla="*/ 682 h 693"/>
                  <a:gd name="T24" fmla="*/ 235 w 315"/>
                  <a:gd name="T25" fmla="*/ 627 h 693"/>
                  <a:gd name="T26" fmla="*/ 226 w 315"/>
                  <a:gd name="T27" fmla="*/ 607 h 693"/>
                  <a:gd name="T28" fmla="*/ 211 w 315"/>
                  <a:gd name="T29" fmla="*/ 546 h 693"/>
                  <a:gd name="T30" fmla="*/ 197 w 315"/>
                  <a:gd name="T31" fmla="*/ 503 h 693"/>
                  <a:gd name="T32" fmla="*/ 181 w 315"/>
                  <a:gd name="T33" fmla="*/ 449 h 693"/>
                  <a:gd name="T34" fmla="*/ 162 w 315"/>
                  <a:gd name="T35" fmla="*/ 445 h 693"/>
                  <a:gd name="T36" fmla="*/ 144 w 315"/>
                  <a:gd name="T37" fmla="*/ 459 h 693"/>
                  <a:gd name="T38" fmla="*/ 112 w 315"/>
                  <a:gd name="T39" fmla="*/ 474 h 693"/>
                  <a:gd name="T40" fmla="*/ 92 w 315"/>
                  <a:gd name="T41" fmla="*/ 475 h 693"/>
                  <a:gd name="T42" fmla="*/ 79 w 315"/>
                  <a:gd name="T43" fmla="*/ 470 h 693"/>
                  <a:gd name="T44" fmla="*/ 81 w 315"/>
                  <a:gd name="T45" fmla="*/ 407 h 693"/>
                  <a:gd name="T46" fmla="*/ 62 w 315"/>
                  <a:gd name="T47" fmla="*/ 365 h 693"/>
                  <a:gd name="T48" fmla="*/ 60 w 315"/>
                  <a:gd name="T49" fmla="*/ 345 h 693"/>
                  <a:gd name="T50" fmla="*/ 34 w 315"/>
                  <a:gd name="T51" fmla="*/ 325 h 693"/>
                  <a:gd name="T52" fmla="*/ 23 w 315"/>
                  <a:gd name="T53" fmla="*/ 320 h 693"/>
                  <a:gd name="T54" fmla="*/ 5 w 315"/>
                  <a:gd name="T55" fmla="*/ 295 h 693"/>
                  <a:gd name="T56" fmla="*/ 15 w 315"/>
                  <a:gd name="T57" fmla="*/ 279 h 693"/>
                  <a:gd name="T58" fmla="*/ 26 w 315"/>
                  <a:gd name="T59" fmla="*/ 252 h 693"/>
                  <a:gd name="T60" fmla="*/ 34 w 315"/>
                  <a:gd name="T61" fmla="*/ 214 h 693"/>
                  <a:gd name="T62" fmla="*/ 45 w 315"/>
                  <a:gd name="T63" fmla="*/ 177 h 693"/>
                  <a:gd name="T64" fmla="*/ 78 w 315"/>
                  <a:gd name="T65" fmla="*/ 157 h 693"/>
                  <a:gd name="T66" fmla="*/ 91 w 315"/>
                  <a:gd name="T67" fmla="*/ 118 h 693"/>
                  <a:gd name="T68" fmla="*/ 103 w 315"/>
                  <a:gd name="T69" fmla="*/ 76 h 693"/>
                  <a:gd name="T70" fmla="*/ 165 w 315"/>
                  <a:gd name="T71" fmla="*/ 53 h 693"/>
                  <a:gd name="T72" fmla="*/ 181 w 315"/>
                  <a:gd name="T73" fmla="*/ 23 h 693"/>
                  <a:gd name="T74" fmla="*/ 195 w 315"/>
                  <a:gd name="T75" fmla="*/ 5 h 693"/>
                  <a:gd name="T76" fmla="*/ 216 w 315"/>
                  <a:gd name="T77" fmla="*/ 39 h 693"/>
                  <a:gd name="T78" fmla="*/ 230 w 315"/>
                  <a:gd name="T79" fmla="*/ 77 h 693"/>
                  <a:gd name="T80" fmla="*/ 216 w 315"/>
                  <a:gd name="T81" fmla="*/ 115 h 693"/>
                  <a:gd name="T82" fmla="*/ 194 w 315"/>
                  <a:gd name="T83" fmla="*/ 144 h 693"/>
                  <a:gd name="T84" fmla="*/ 193 w 315"/>
                  <a:gd name="T85" fmla="*/ 180 h 693"/>
                  <a:gd name="T86" fmla="*/ 228 w 315"/>
                  <a:gd name="T87" fmla="*/ 180 h 693"/>
                  <a:gd name="T88" fmla="*/ 254 w 315"/>
                  <a:gd name="T89" fmla="*/ 212 h 693"/>
                  <a:gd name="T90" fmla="*/ 247 w 315"/>
                  <a:gd name="T91" fmla="*/ 248 h 693"/>
                  <a:gd name="T92" fmla="*/ 277 w 315"/>
                  <a:gd name="T93" fmla="*/ 269 h 693"/>
                  <a:gd name="T94" fmla="*/ 314 w 315"/>
                  <a:gd name="T95" fmla="*/ 263 h 693"/>
                  <a:gd name="T96" fmla="*/ 43 w 315"/>
                  <a:gd name="T97" fmla="*/ 329 h 693"/>
                  <a:gd name="T98" fmla="*/ 53 w 315"/>
                  <a:gd name="T99" fmla="*/ 344 h 693"/>
                  <a:gd name="T100" fmla="*/ 186 w 315"/>
                  <a:gd name="T101" fmla="*/ 457 h 693"/>
                  <a:gd name="T102" fmla="*/ 86 w 315"/>
                  <a:gd name="T103" fmla="*/ 468 h 693"/>
                  <a:gd name="T104" fmla="*/ 213 w 315"/>
                  <a:gd name="T105" fmla="*/ 575 h 693"/>
                  <a:gd name="T106" fmla="*/ 215 w 315"/>
                  <a:gd name="T107" fmla="*/ 593 h 693"/>
                  <a:gd name="T108" fmla="*/ 207 w 315"/>
                  <a:gd name="T109" fmla="*/ 611 h 693"/>
                  <a:gd name="T110" fmla="*/ 223 w 315"/>
                  <a:gd name="T111" fmla="*/ 617 h 693"/>
                  <a:gd name="T112" fmla="*/ 219 w 315"/>
                  <a:gd name="T113" fmla="*/ 633 h 693"/>
                  <a:gd name="T114" fmla="*/ 215 w 315"/>
                  <a:gd name="T115" fmla="*/ 627 h 693"/>
                  <a:gd name="T116" fmla="*/ 213 w 315"/>
                  <a:gd name="T117" fmla="*/ 662 h 693"/>
                  <a:gd name="T118" fmla="*/ 212 w 315"/>
                  <a:gd name="T119" fmla="*/ 69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5" h="693">
                    <a:moveTo>
                      <a:pt x="314" y="268"/>
                    </a:moveTo>
                    <a:lnTo>
                      <a:pt x="312" y="272"/>
                    </a:lnTo>
                    <a:lnTo>
                      <a:pt x="307" y="276"/>
                    </a:lnTo>
                    <a:lnTo>
                      <a:pt x="303" y="278"/>
                    </a:lnTo>
                    <a:lnTo>
                      <a:pt x="301" y="278"/>
                    </a:lnTo>
                    <a:lnTo>
                      <a:pt x="299" y="280"/>
                    </a:lnTo>
                    <a:lnTo>
                      <a:pt x="297" y="285"/>
                    </a:lnTo>
                    <a:lnTo>
                      <a:pt x="296" y="287"/>
                    </a:lnTo>
                    <a:lnTo>
                      <a:pt x="294" y="288"/>
                    </a:lnTo>
                    <a:lnTo>
                      <a:pt x="293" y="290"/>
                    </a:lnTo>
                    <a:lnTo>
                      <a:pt x="293" y="292"/>
                    </a:lnTo>
                    <a:lnTo>
                      <a:pt x="294" y="294"/>
                    </a:lnTo>
                    <a:lnTo>
                      <a:pt x="296" y="294"/>
                    </a:lnTo>
                    <a:lnTo>
                      <a:pt x="296" y="295"/>
                    </a:lnTo>
                    <a:lnTo>
                      <a:pt x="294" y="296"/>
                    </a:lnTo>
                    <a:lnTo>
                      <a:pt x="292" y="297"/>
                    </a:lnTo>
                    <a:lnTo>
                      <a:pt x="289" y="296"/>
                    </a:lnTo>
                    <a:lnTo>
                      <a:pt x="286" y="297"/>
                    </a:lnTo>
                    <a:lnTo>
                      <a:pt x="283" y="300"/>
                    </a:lnTo>
                    <a:lnTo>
                      <a:pt x="281" y="305"/>
                    </a:lnTo>
                    <a:lnTo>
                      <a:pt x="279" y="313"/>
                    </a:lnTo>
                    <a:lnTo>
                      <a:pt x="279" y="315"/>
                    </a:lnTo>
                    <a:lnTo>
                      <a:pt x="274" y="313"/>
                    </a:lnTo>
                    <a:lnTo>
                      <a:pt x="273" y="311"/>
                    </a:lnTo>
                    <a:lnTo>
                      <a:pt x="270" y="311"/>
                    </a:lnTo>
                    <a:lnTo>
                      <a:pt x="268" y="313"/>
                    </a:lnTo>
                    <a:lnTo>
                      <a:pt x="266" y="314"/>
                    </a:lnTo>
                    <a:lnTo>
                      <a:pt x="264" y="315"/>
                    </a:lnTo>
                    <a:lnTo>
                      <a:pt x="262" y="315"/>
                    </a:lnTo>
                    <a:lnTo>
                      <a:pt x="258" y="314"/>
                    </a:lnTo>
                    <a:lnTo>
                      <a:pt x="255" y="313"/>
                    </a:lnTo>
                    <a:lnTo>
                      <a:pt x="255" y="314"/>
                    </a:lnTo>
                    <a:lnTo>
                      <a:pt x="256" y="317"/>
                    </a:lnTo>
                    <a:lnTo>
                      <a:pt x="257" y="320"/>
                    </a:lnTo>
                    <a:lnTo>
                      <a:pt x="256" y="321"/>
                    </a:lnTo>
                    <a:lnTo>
                      <a:pt x="255" y="322"/>
                    </a:lnTo>
                    <a:lnTo>
                      <a:pt x="253" y="323"/>
                    </a:lnTo>
                    <a:lnTo>
                      <a:pt x="251" y="324"/>
                    </a:lnTo>
                    <a:lnTo>
                      <a:pt x="249" y="324"/>
                    </a:lnTo>
                    <a:lnTo>
                      <a:pt x="246" y="323"/>
                    </a:lnTo>
                    <a:lnTo>
                      <a:pt x="244" y="322"/>
                    </a:lnTo>
                    <a:lnTo>
                      <a:pt x="242" y="323"/>
                    </a:lnTo>
                    <a:lnTo>
                      <a:pt x="241" y="324"/>
                    </a:lnTo>
                    <a:lnTo>
                      <a:pt x="240" y="325"/>
                    </a:lnTo>
                    <a:lnTo>
                      <a:pt x="239" y="332"/>
                    </a:lnTo>
                    <a:lnTo>
                      <a:pt x="238" y="334"/>
                    </a:lnTo>
                    <a:lnTo>
                      <a:pt x="236" y="335"/>
                    </a:lnTo>
                    <a:lnTo>
                      <a:pt x="235" y="335"/>
                    </a:lnTo>
                    <a:lnTo>
                      <a:pt x="233" y="335"/>
                    </a:lnTo>
                    <a:lnTo>
                      <a:pt x="231" y="335"/>
                    </a:lnTo>
                    <a:lnTo>
                      <a:pt x="221" y="338"/>
                    </a:lnTo>
                    <a:lnTo>
                      <a:pt x="220" y="338"/>
                    </a:lnTo>
                    <a:lnTo>
                      <a:pt x="217" y="338"/>
                    </a:lnTo>
                    <a:lnTo>
                      <a:pt x="214" y="338"/>
                    </a:lnTo>
                    <a:lnTo>
                      <a:pt x="212" y="338"/>
                    </a:lnTo>
                    <a:lnTo>
                      <a:pt x="208" y="336"/>
                    </a:lnTo>
                    <a:lnTo>
                      <a:pt x="206" y="335"/>
                    </a:lnTo>
                    <a:lnTo>
                      <a:pt x="205" y="336"/>
                    </a:lnTo>
                    <a:lnTo>
                      <a:pt x="204" y="340"/>
                    </a:lnTo>
                    <a:lnTo>
                      <a:pt x="201" y="342"/>
                    </a:lnTo>
                    <a:lnTo>
                      <a:pt x="198" y="347"/>
                    </a:lnTo>
                    <a:lnTo>
                      <a:pt x="197" y="354"/>
                    </a:lnTo>
                    <a:lnTo>
                      <a:pt x="197" y="359"/>
                    </a:lnTo>
                    <a:lnTo>
                      <a:pt x="194" y="364"/>
                    </a:lnTo>
                    <a:lnTo>
                      <a:pt x="194" y="366"/>
                    </a:lnTo>
                    <a:lnTo>
                      <a:pt x="195" y="378"/>
                    </a:lnTo>
                    <a:lnTo>
                      <a:pt x="195" y="379"/>
                    </a:lnTo>
                    <a:lnTo>
                      <a:pt x="195" y="380"/>
                    </a:lnTo>
                    <a:lnTo>
                      <a:pt x="193" y="380"/>
                    </a:lnTo>
                    <a:lnTo>
                      <a:pt x="189" y="381"/>
                    </a:lnTo>
                    <a:lnTo>
                      <a:pt x="187" y="382"/>
                    </a:lnTo>
                    <a:lnTo>
                      <a:pt x="186" y="382"/>
                    </a:lnTo>
                    <a:lnTo>
                      <a:pt x="183" y="382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85" y="387"/>
                    </a:lnTo>
                    <a:lnTo>
                      <a:pt x="187" y="390"/>
                    </a:lnTo>
                    <a:lnTo>
                      <a:pt x="190" y="390"/>
                    </a:lnTo>
                    <a:lnTo>
                      <a:pt x="191" y="390"/>
                    </a:lnTo>
                    <a:lnTo>
                      <a:pt x="191" y="391"/>
                    </a:lnTo>
                    <a:lnTo>
                      <a:pt x="192" y="394"/>
                    </a:lnTo>
                    <a:lnTo>
                      <a:pt x="194" y="399"/>
                    </a:lnTo>
                    <a:lnTo>
                      <a:pt x="195" y="403"/>
                    </a:lnTo>
                    <a:lnTo>
                      <a:pt x="194" y="407"/>
                    </a:lnTo>
                    <a:lnTo>
                      <a:pt x="194" y="408"/>
                    </a:lnTo>
                    <a:lnTo>
                      <a:pt x="195" y="409"/>
                    </a:lnTo>
                    <a:lnTo>
                      <a:pt x="197" y="412"/>
                    </a:lnTo>
                    <a:lnTo>
                      <a:pt x="202" y="418"/>
                    </a:lnTo>
                    <a:lnTo>
                      <a:pt x="206" y="424"/>
                    </a:lnTo>
                    <a:lnTo>
                      <a:pt x="210" y="428"/>
                    </a:lnTo>
                    <a:lnTo>
                      <a:pt x="213" y="432"/>
                    </a:lnTo>
                    <a:lnTo>
                      <a:pt x="220" y="438"/>
                    </a:lnTo>
                    <a:lnTo>
                      <a:pt x="221" y="441"/>
                    </a:lnTo>
                    <a:lnTo>
                      <a:pt x="221" y="447"/>
                    </a:lnTo>
                    <a:lnTo>
                      <a:pt x="222" y="450"/>
                    </a:lnTo>
                    <a:lnTo>
                      <a:pt x="224" y="453"/>
                    </a:lnTo>
                    <a:lnTo>
                      <a:pt x="225" y="455"/>
                    </a:lnTo>
                    <a:lnTo>
                      <a:pt x="227" y="462"/>
                    </a:lnTo>
                    <a:lnTo>
                      <a:pt x="228" y="462"/>
                    </a:lnTo>
                    <a:lnTo>
                      <a:pt x="233" y="458"/>
                    </a:lnTo>
                    <a:lnTo>
                      <a:pt x="235" y="459"/>
                    </a:lnTo>
                    <a:lnTo>
                      <a:pt x="235" y="461"/>
                    </a:lnTo>
                    <a:lnTo>
                      <a:pt x="235" y="463"/>
                    </a:lnTo>
                    <a:lnTo>
                      <a:pt x="234" y="465"/>
                    </a:lnTo>
                    <a:lnTo>
                      <a:pt x="233" y="467"/>
                    </a:lnTo>
                    <a:lnTo>
                      <a:pt x="225" y="472"/>
                    </a:lnTo>
                    <a:lnTo>
                      <a:pt x="224" y="476"/>
                    </a:lnTo>
                    <a:lnTo>
                      <a:pt x="224" y="482"/>
                    </a:lnTo>
                    <a:lnTo>
                      <a:pt x="224" y="490"/>
                    </a:lnTo>
                    <a:lnTo>
                      <a:pt x="224" y="495"/>
                    </a:lnTo>
                    <a:lnTo>
                      <a:pt x="224" y="496"/>
                    </a:lnTo>
                    <a:lnTo>
                      <a:pt x="223" y="497"/>
                    </a:lnTo>
                    <a:lnTo>
                      <a:pt x="220" y="497"/>
                    </a:lnTo>
                    <a:lnTo>
                      <a:pt x="216" y="500"/>
                    </a:lnTo>
                    <a:lnTo>
                      <a:pt x="214" y="500"/>
                    </a:lnTo>
                    <a:lnTo>
                      <a:pt x="212" y="501"/>
                    </a:lnTo>
                    <a:lnTo>
                      <a:pt x="211" y="502"/>
                    </a:lnTo>
                    <a:lnTo>
                      <a:pt x="210" y="504"/>
                    </a:lnTo>
                    <a:lnTo>
                      <a:pt x="211" y="511"/>
                    </a:lnTo>
                    <a:lnTo>
                      <a:pt x="213" y="516"/>
                    </a:lnTo>
                    <a:lnTo>
                      <a:pt x="216" y="521"/>
                    </a:lnTo>
                    <a:lnTo>
                      <a:pt x="218" y="524"/>
                    </a:lnTo>
                    <a:lnTo>
                      <a:pt x="221" y="529"/>
                    </a:lnTo>
                    <a:lnTo>
                      <a:pt x="224" y="533"/>
                    </a:lnTo>
                    <a:lnTo>
                      <a:pt x="229" y="537"/>
                    </a:lnTo>
                    <a:lnTo>
                      <a:pt x="237" y="544"/>
                    </a:lnTo>
                    <a:lnTo>
                      <a:pt x="240" y="548"/>
                    </a:lnTo>
                    <a:lnTo>
                      <a:pt x="242" y="552"/>
                    </a:lnTo>
                    <a:lnTo>
                      <a:pt x="244" y="556"/>
                    </a:lnTo>
                    <a:lnTo>
                      <a:pt x="245" y="561"/>
                    </a:lnTo>
                    <a:lnTo>
                      <a:pt x="245" y="564"/>
                    </a:lnTo>
                    <a:lnTo>
                      <a:pt x="245" y="573"/>
                    </a:lnTo>
                    <a:lnTo>
                      <a:pt x="244" y="575"/>
                    </a:lnTo>
                    <a:lnTo>
                      <a:pt x="243" y="578"/>
                    </a:lnTo>
                    <a:lnTo>
                      <a:pt x="244" y="581"/>
                    </a:lnTo>
                    <a:lnTo>
                      <a:pt x="245" y="583"/>
                    </a:lnTo>
                    <a:lnTo>
                      <a:pt x="245" y="586"/>
                    </a:lnTo>
                    <a:lnTo>
                      <a:pt x="247" y="591"/>
                    </a:lnTo>
                    <a:lnTo>
                      <a:pt x="250" y="594"/>
                    </a:lnTo>
                    <a:lnTo>
                      <a:pt x="252" y="596"/>
                    </a:lnTo>
                    <a:lnTo>
                      <a:pt x="253" y="598"/>
                    </a:lnTo>
                    <a:lnTo>
                      <a:pt x="253" y="600"/>
                    </a:lnTo>
                    <a:lnTo>
                      <a:pt x="254" y="603"/>
                    </a:lnTo>
                    <a:lnTo>
                      <a:pt x="254" y="606"/>
                    </a:lnTo>
                    <a:lnTo>
                      <a:pt x="255" y="611"/>
                    </a:lnTo>
                    <a:lnTo>
                      <a:pt x="258" y="614"/>
                    </a:lnTo>
                    <a:lnTo>
                      <a:pt x="261" y="625"/>
                    </a:lnTo>
                    <a:lnTo>
                      <a:pt x="261" y="626"/>
                    </a:lnTo>
                    <a:lnTo>
                      <a:pt x="259" y="628"/>
                    </a:lnTo>
                    <a:lnTo>
                      <a:pt x="257" y="630"/>
                    </a:lnTo>
                    <a:lnTo>
                      <a:pt x="256" y="631"/>
                    </a:lnTo>
                    <a:lnTo>
                      <a:pt x="255" y="633"/>
                    </a:lnTo>
                    <a:lnTo>
                      <a:pt x="252" y="639"/>
                    </a:lnTo>
                    <a:lnTo>
                      <a:pt x="246" y="649"/>
                    </a:lnTo>
                    <a:lnTo>
                      <a:pt x="240" y="656"/>
                    </a:lnTo>
                    <a:lnTo>
                      <a:pt x="235" y="660"/>
                    </a:lnTo>
                    <a:lnTo>
                      <a:pt x="232" y="663"/>
                    </a:lnTo>
                    <a:lnTo>
                      <a:pt x="231" y="665"/>
                    </a:lnTo>
                    <a:lnTo>
                      <a:pt x="231" y="666"/>
                    </a:lnTo>
                    <a:lnTo>
                      <a:pt x="231" y="669"/>
                    </a:lnTo>
                    <a:lnTo>
                      <a:pt x="231" y="673"/>
                    </a:lnTo>
                    <a:lnTo>
                      <a:pt x="230" y="676"/>
                    </a:lnTo>
                    <a:lnTo>
                      <a:pt x="229" y="679"/>
                    </a:lnTo>
                    <a:lnTo>
                      <a:pt x="229" y="682"/>
                    </a:lnTo>
                    <a:lnTo>
                      <a:pt x="227" y="682"/>
                    </a:lnTo>
                    <a:lnTo>
                      <a:pt x="224" y="687"/>
                    </a:lnTo>
                    <a:lnTo>
                      <a:pt x="222" y="685"/>
                    </a:lnTo>
                    <a:lnTo>
                      <a:pt x="222" y="682"/>
                    </a:lnTo>
                    <a:lnTo>
                      <a:pt x="223" y="676"/>
                    </a:lnTo>
                    <a:lnTo>
                      <a:pt x="220" y="664"/>
                    </a:lnTo>
                    <a:lnTo>
                      <a:pt x="222" y="663"/>
                    </a:lnTo>
                    <a:lnTo>
                      <a:pt x="223" y="662"/>
                    </a:lnTo>
                    <a:lnTo>
                      <a:pt x="225" y="658"/>
                    </a:lnTo>
                    <a:lnTo>
                      <a:pt x="228" y="653"/>
                    </a:lnTo>
                    <a:lnTo>
                      <a:pt x="228" y="648"/>
                    </a:lnTo>
                    <a:lnTo>
                      <a:pt x="230" y="644"/>
                    </a:lnTo>
                    <a:lnTo>
                      <a:pt x="230" y="641"/>
                    </a:lnTo>
                    <a:lnTo>
                      <a:pt x="230" y="637"/>
                    </a:lnTo>
                    <a:lnTo>
                      <a:pt x="230" y="634"/>
                    </a:lnTo>
                    <a:lnTo>
                      <a:pt x="230" y="632"/>
                    </a:lnTo>
                    <a:lnTo>
                      <a:pt x="232" y="629"/>
                    </a:lnTo>
                    <a:lnTo>
                      <a:pt x="235" y="627"/>
                    </a:lnTo>
                    <a:lnTo>
                      <a:pt x="234" y="627"/>
                    </a:lnTo>
                    <a:lnTo>
                      <a:pt x="232" y="625"/>
                    </a:lnTo>
                    <a:lnTo>
                      <a:pt x="229" y="627"/>
                    </a:lnTo>
                    <a:lnTo>
                      <a:pt x="227" y="627"/>
                    </a:lnTo>
                    <a:lnTo>
                      <a:pt x="226" y="624"/>
                    </a:lnTo>
                    <a:lnTo>
                      <a:pt x="227" y="622"/>
                    </a:lnTo>
                    <a:lnTo>
                      <a:pt x="227" y="620"/>
                    </a:lnTo>
                    <a:lnTo>
                      <a:pt x="228" y="619"/>
                    </a:lnTo>
                    <a:lnTo>
                      <a:pt x="228" y="616"/>
                    </a:lnTo>
                    <a:lnTo>
                      <a:pt x="227" y="613"/>
                    </a:lnTo>
                    <a:lnTo>
                      <a:pt x="229" y="609"/>
                    </a:lnTo>
                    <a:lnTo>
                      <a:pt x="226" y="609"/>
                    </a:lnTo>
                    <a:lnTo>
                      <a:pt x="225" y="609"/>
                    </a:lnTo>
                    <a:lnTo>
                      <a:pt x="226" y="607"/>
                    </a:lnTo>
                    <a:lnTo>
                      <a:pt x="228" y="605"/>
                    </a:lnTo>
                    <a:lnTo>
                      <a:pt x="226" y="602"/>
                    </a:lnTo>
                    <a:lnTo>
                      <a:pt x="227" y="598"/>
                    </a:lnTo>
                    <a:lnTo>
                      <a:pt x="227" y="594"/>
                    </a:lnTo>
                    <a:lnTo>
                      <a:pt x="226" y="590"/>
                    </a:lnTo>
                    <a:lnTo>
                      <a:pt x="227" y="587"/>
                    </a:lnTo>
                    <a:lnTo>
                      <a:pt x="225" y="582"/>
                    </a:lnTo>
                    <a:lnTo>
                      <a:pt x="224" y="576"/>
                    </a:lnTo>
                    <a:lnTo>
                      <a:pt x="221" y="571"/>
                    </a:lnTo>
                    <a:lnTo>
                      <a:pt x="219" y="564"/>
                    </a:lnTo>
                    <a:lnTo>
                      <a:pt x="213" y="555"/>
                    </a:lnTo>
                    <a:lnTo>
                      <a:pt x="213" y="551"/>
                    </a:lnTo>
                    <a:lnTo>
                      <a:pt x="213" y="548"/>
                    </a:lnTo>
                    <a:lnTo>
                      <a:pt x="211" y="546"/>
                    </a:lnTo>
                    <a:lnTo>
                      <a:pt x="209" y="558"/>
                    </a:lnTo>
                    <a:lnTo>
                      <a:pt x="208" y="556"/>
                    </a:lnTo>
                    <a:lnTo>
                      <a:pt x="208" y="549"/>
                    </a:lnTo>
                    <a:lnTo>
                      <a:pt x="207" y="546"/>
                    </a:lnTo>
                    <a:lnTo>
                      <a:pt x="208" y="540"/>
                    </a:lnTo>
                    <a:lnTo>
                      <a:pt x="204" y="534"/>
                    </a:lnTo>
                    <a:lnTo>
                      <a:pt x="203" y="529"/>
                    </a:lnTo>
                    <a:lnTo>
                      <a:pt x="201" y="522"/>
                    </a:lnTo>
                    <a:lnTo>
                      <a:pt x="202" y="521"/>
                    </a:lnTo>
                    <a:lnTo>
                      <a:pt x="205" y="522"/>
                    </a:lnTo>
                    <a:lnTo>
                      <a:pt x="202" y="518"/>
                    </a:lnTo>
                    <a:lnTo>
                      <a:pt x="200" y="519"/>
                    </a:lnTo>
                    <a:lnTo>
                      <a:pt x="198" y="515"/>
                    </a:lnTo>
                    <a:lnTo>
                      <a:pt x="197" y="503"/>
                    </a:lnTo>
                    <a:lnTo>
                      <a:pt x="195" y="499"/>
                    </a:lnTo>
                    <a:lnTo>
                      <a:pt x="196" y="494"/>
                    </a:lnTo>
                    <a:lnTo>
                      <a:pt x="194" y="478"/>
                    </a:lnTo>
                    <a:lnTo>
                      <a:pt x="190" y="473"/>
                    </a:lnTo>
                    <a:lnTo>
                      <a:pt x="190" y="468"/>
                    </a:lnTo>
                    <a:lnTo>
                      <a:pt x="192" y="464"/>
                    </a:lnTo>
                    <a:lnTo>
                      <a:pt x="191" y="457"/>
                    </a:lnTo>
                    <a:lnTo>
                      <a:pt x="192" y="455"/>
                    </a:lnTo>
                    <a:lnTo>
                      <a:pt x="195" y="453"/>
                    </a:lnTo>
                    <a:lnTo>
                      <a:pt x="193" y="454"/>
                    </a:lnTo>
                    <a:lnTo>
                      <a:pt x="191" y="454"/>
                    </a:lnTo>
                    <a:lnTo>
                      <a:pt x="187" y="454"/>
                    </a:lnTo>
                    <a:lnTo>
                      <a:pt x="182" y="455"/>
                    </a:lnTo>
                    <a:lnTo>
                      <a:pt x="181" y="449"/>
                    </a:lnTo>
                    <a:lnTo>
                      <a:pt x="179" y="447"/>
                    </a:lnTo>
                    <a:lnTo>
                      <a:pt x="177" y="441"/>
                    </a:lnTo>
                    <a:lnTo>
                      <a:pt x="175" y="435"/>
                    </a:lnTo>
                    <a:lnTo>
                      <a:pt x="176" y="434"/>
                    </a:lnTo>
                    <a:lnTo>
                      <a:pt x="173" y="431"/>
                    </a:lnTo>
                    <a:lnTo>
                      <a:pt x="172" y="430"/>
                    </a:lnTo>
                    <a:lnTo>
                      <a:pt x="168" y="426"/>
                    </a:lnTo>
                    <a:lnTo>
                      <a:pt x="164" y="423"/>
                    </a:lnTo>
                    <a:lnTo>
                      <a:pt x="165" y="425"/>
                    </a:lnTo>
                    <a:lnTo>
                      <a:pt x="166" y="426"/>
                    </a:lnTo>
                    <a:lnTo>
                      <a:pt x="164" y="430"/>
                    </a:lnTo>
                    <a:lnTo>
                      <a:pt x="166" y="436"/>
                    </a:lnTo>
                    <a:lnTo>
                      <a:pt x="164" y="440"/>
                    </a:lnTo>
                    <a:lnTo>
                      <a:pt x="162" y="445"/>
                    </a:lnTo>
                    <a:lnTo>
                      <a:pt x="161" y="448"/>
                    </a:lnTo>
                    <a:lnTo>
                      <a:pt x="156" y="453"/>
                    </a:lnTo>
                    <a:lnTo>
                      <a:pt x="152" y="455"/>
                    </a:lnTo>
                    <a:lnTo>
                      <a:pt x="149" y="455"/>
                    </a:lnTo>
                    <a:lnTo>
                      <a:pt x="147" y="455"/>
                    </a:lnTo>
                    <a:lnTo>
                      <a:pt x="144" y="452"/>
                    </a:lnTo>
                    <a:lnTo>
                      <a:pt x="143" y="450"/>
                    </a:lnTo>
                    <a:lnTo>
                      <a:pt x="143" y="446"/>
                    </a:lnTo>
                    <a:lnTo>
                      <a:pt x="142" y="445"/>
                    </a:lnTo>
                    <a:lnTo>
                      <a:pt x="141" y="446"/>
                    </a:lnTo>
                    <a:lnTo>
                      <a:pt x="142" y="451"/>
                    </a:lnTo>
                    <a:lnTo>
                      <a:pt x="142" y="453"/>
                    </a:lnTo>
                    <a:lnTo>
                      <a:pt x="145" y="457"/>
                    </a:lnTo>
                    <a:lnTo>
                      <a:pt x="144" y="459"/>
                    </a:lnTo>
                    <a:lnTo>
                      <a:pt x="139" y="461"/>
                    </a:lnTo>
                    <a:lnTo>
                      <a:pt x="137" y="461"/>
                    </a:lnTo>
                    <a:lnTo>
                      <a:pt x="136" y="461"/>
                    </a:lnTo>
                    <a:lnTo>
                      <a:pt x="135" y="463"/>
                    </a:lnTo>
                    <a:lnTo>
                      <a:pt x="134" y="464"/>
                    </a:lnTo>
                    <a:lnTo>
                      <a:pt x="126" y="467"/>
                    </a:lnTo>
                    <a:lnTo>
                      <a:pt x="124" y="471"/>
                    </a:lnTo>
                    <a:lnTo>
                      <a:pt x="123" y="474"/>
                    </a:lnTo>
                    <a:lnTo>
                      <a:pt x="118" y="479"/>
                    </a:lnTo>
                    <a:lnTo>
                      <a:pt x="113" y="484"/>
                    </a:lnTo>
                    <a:lnTo>
                      <a:pt x="111" y="483"/>
                    </a:lnTo>
                    <a:lnTo>
                      <a:pt x="110" y="482"/>
                    </a:lnTo>
                    <a:lnTo>
                      <a:pt x="110" y="478"/>
                    </a:lnTo>
                    <a:lnTo>
                      <a:pt x="112" y="474"/>
                    </a:lnTo>
                    <a:lnTo>
                      <a:pt x="111" y="470"/>
                    </a:lnTo>
                    <a:lnTo>
                      <a:pt x="111" y="472"/>
                    </a:lnTo>
                    <a:lnTo>
                      <a:pt x="107" y="478"/>
                    </a:lnTo>
                    <a:lnTo>
                      <a:pt x="105" y="480"/>
                    </a:lnTo>
                    <a:lnTo>
                      <a:pt x="102" y="479"/>
                    </a:lnTo>
                    <a:lnTo>
                      <a:pt x="97" y="480"/>
                    </a:lnTo>
                    <a:lnTo>
                      <a:pt x="95" y="474"/>
                    </a:lnTo>
                    <a:lnTo>
                      <a:pt x="95" y="472"/>
                    </a:lnTo>
                    <a:lnTo>
                      <a:pt x="95" y="470"/>
                    </a:lnTo>
                    <a:lnTo>
                      <a:pt x="95" y="468"/>
                    </a:lnTo>
                    <a:lnTo>
                      <a:pt x="95" y="467"/>
                    </a:lnTo>
                    <a:lnTo>
                      <a:pt x="94" y="470"/>
                    </a:lnTo>
                    <a:lnTo>
                      <a:pt x="94" y="472"/>
                    </a:lnTo>
                    <a:lnTo>
                      <a:pt x="92" y="475"/>
                    </a:lnTo>
                    <a:lnTo>
                      <a:pt x="87" y="477"/>
                    </a:lnTo>
                    <a:lnTo>
                      <a:pt x="87" y="474"/>
                    </a:lnTo>
                    <a:lnTo>
                      <a:pt x="87" y="471"/>
                    </a:lnTo>
                    <a:lnTo>
                      <a:pt x="88" y="469"/>
                    </a:lnTo>
                    <a:lnTo>
                      <a:pt x="88" y="465"/>
                    </a:lnTo>
                    <a:lnTo>
                      <a:pt x="89" y="459"/>
                    </a:lnTo>
                    <a:lnTo>
                      <a:pt x="89" y="457"/>
                    </a:lnTo>
                    <a:lnTo>
                      <a:pt x="89" y="455"/>
                    </a:lnTo>
                    <a:lnTo>
                      <a:pt x="88" y="458"/>
                    </a:lnTo>
                    <a:lnTo>
                      <a:pt x="87" y="461"/>
                    </a:lnTo>
                    <a:lnTo>
                      <a:pt x="86" y="462"/>
                    </a:lnTo>
                    <a:lnTo>
                      <a:pt x="84" y="463"/>
                    </a:lnTo>
                    <a:lnTo>
                      <a:pt x="81" y="467"/>
                    </a:lnTo>
                    <a:lnTo>
                      <a:pt x="79" y="470"/>
                    </a:lnTo>
                    <a:lnTo>
                      <a:pt x="74" y="473"/>
                    </a:lnTo>
                    <a:lnTo>
                      <a:pt x="72" y="473"/>
                    </a:lnTo>
                    <a:lnTo>
                      <a:pt x="71" y="469"/>
                    </a:lnTo>
                    <a:lnTo>
                      <a:pt x="73" y="455"/>
                    </a:lnTo>
                    <a:lnTo>
                      <a:pt x="75" y="453"/>
                    </a:lnTo>
                    <a:lnTo>
                      <a:pt x="76" y="450"/>
                    </a:lnTo>
                    <a:lnTo>
                      <a:pt x="78" y="442"/>
                    </a:lnTo>
                    <a:lnTo>
                      <a:pt x="80" y="439"/>
                    </a:lnTo>
                    <a:lnTo>
                      <a:pt x="80" y="432"/>
                    </a:lnTo>
                    <a:lnTo>
                      <a:pt x="81" y="431"/>
                    </a:lnTo>
                    <a:lnTo>
                      <a:pt x="84" y="426"/>
                    </a:lnTo>
                    <a:lnTo>
                      <a:pt x="85" y="416"/>
                    </a:lnTo>
                    <a:lnTo>
                      <a:pt x="84" y="412"/>
                    </a:lnTo>
                    <a:lnTo>
                      <a:pt x="81" y="407"/>
                    </a:lnTo>
                    <a:lnTo>
                      <a:pt x="79" y="393"/>
                    </a:lnTo>
                    <a:lnTo>
                      <a:pt x="73" y="382"/>
                    </a:lnTo>
                    <a:lnTo>
                      <a:pt x="73" y="378"/>
                    </a:lnTo>
                    <a:lnTo>
                      <a:pt x="70" y="374"/>
                    </a:lnTo>
                    <a:lnTo>
                      <a:pt x="72" y="373"/>
                    </a:lnTo>
                    <a:lnTo>
                      <a:pt x="67" y="369"/>
                    </a:lnTo>
                    <a:lnTo>
                      <a:pt x="66" y="368"/>
                    </a:lnTo>
                    <a:lnTo>
                      <a:pt x="65" y="358"/>
                    </a:lnTo>
                    <a:lnTo>
                      <a:pt x="65" y="353"/>
                    </a:lnTo>
                    <a:lnTo>
                      <a:pt x="65" y="354"/>
                    </a:lnTo>
                    <a:lnTo>
                      <a:pt x="64" y="357"/>
                    </a:lnTo>
                    <a:lnTo>
                      <a:pt x="62" y="358"/>
                    </a:lnTo>
                    <a:lnTo>
                      <a:pt x="63" y="364"/>
                    </a:lnTo>
                    <a:lnTo>
                      <a:pt x="62" y="365"/>
                    </a:lnTo>
                    <a:lnTo>
                      <a:pt x="61" y="368"/>
                    </a:lnTo>
                    <a:lnTo>
                      <a:pt x="57" y="365"/>
                    </a:lnTo>
                    <a:lnTo>
                      <a:pt x="53" y="363"/>
                    </a:lnTo>
                    <a:lnTo>
                      <a:pt x="50" y="357"/>
                    </a:lnTo>
                    <a:lnTo>
                      <a:pt x="46" y="350"/>
                    </a:lnTo>
                    <a:lnTo>
                      <a:pt x="47" y="349"/>
                    </a:lnTo>
                    <a:lnTo>
                      <a:pt x="49" y="349"/>
                    </a:lnTo>
                    <a:lnTo>
                      <a:pt x="54" y="354"/>
                    </a:lnTo>
                    <a:lnTo>
                      <a:pt x="58" y="355"/>
                    </a:lnTo>
                    <a:lnTo>
                      <a:pt x="60" y="354"/>
                    </a:lnTo>
                    <a:lnTo>
                      <a:pt x="62" y="352"/>
                    </a:lnTo>
                    <a:lnTo>
                      <a:pt x="64" y="348"/>
                    </a:lnTo>
                    <a:lnTo>
                      <a:pt x="62" y="346"/>
                    </a:lnTo>
                    <a:lnTo>
                      <a:pt x="60" y="345"/>
                    </a:lnTo>
                    <a:lnTo>
                      <a:pt x="58" y="344"/>
                    </a:lnTo>
                    <a:lnTo>
                      <a:pt x="56" y="341"/>
                    </a:lnTo>
                    <a:lnTo>
                      <a:pt x="55" y="340"/>
                    </a:lnTo>
                    <a:lnTo>
                      <a:pt x="55" y="338"/>
                    </a:lnTo>
                    <a:lnTo>
                      <a:pt x="52" y="337"/>
                    </a:lnTo>
                    <a:lnTo>
                      <a:pt x="50" y="335"/>
                    </a:lnTo>
                    <a:lnTo>
                      <a:pt x="52" y="332"/>
                    </a:lnTo>
                    <a:lnTo>
                      <a:pt x="54" y="330"/>
                    </a:lnTo>
                    <a:lnTo>
                      <a:pt x="49" y="330"/>
                    </a:lnTo>
                    <a:lnTo>
                      <a:pt x="44" y="327"/>
                    </a:lnTo>
                    <a:lnTo>
                      <a:pt x="43" y="325"/>
                    </a:lnTo>
                    <a:lnTo>
                      <a:pt x="41" y="325"/>
                    </a:lnTo>
                    <a:lnTo>
                      <a:pt x="38" y="324"/>
                    </a:lnTo>
                    <a:lnTo>
                      <a:pt x="34" y="325"/>
                    </a:lnTo>
                    <a:lnTo>
                      <a:pt x="36" y="331"/>
                    </a:lnTo>
                    <a:lnTo>
                      <a:pt x="35" y="332"/>
                    </a:lnTo>
                    <a:lnTo>
                      <a:pt x="33" y="332"/>
                    </a:lnTo>
                    <a:lnTo>
                      <a:pt x="29" y="324"/>
                    </a:lnTo>
                    <a:lnTo>
                      <a:pt x="30" y="322"/>
                    </a:lnTo>
                    <a:lnTo>
                      <a:pt x="32" y="320"/>
                    </a:lnTo>
                    <a:lnTo>
                      <a:pt x="31" y="320"/>
                    </a:lnTo>
                    <a:lnTo>
                      <a:pt x="29" y="320"/>
                    </a:lnTo>
                    <a:lnTo>
                      <a:pt x="31" y="313"/>
                    </a:lnTo>
                    <a:lnTo>
                      <a:pt x="30" y="312"/>
                    </a:lnTo>
                    <a:lnTo>
                      <a:pt x="29" y="314"/>
                    </a:lnTo>
                    <a:lnTo>
                      <a:pt x="28" y="316"/>
                    </a:lnTo>
                    <a:lnTo>
                      <a:pt x="25" y="321"/>
                    </a:lnTo>
                    <a:lnTo>
                      <a:pt x="23" y="320"/>
                    </a:lnTo>
                    <a:lnTo>
                      <a:pt x="21" y="319"/>
                    </a:lnTo>
                    <a:lnTo>
                      <a:pt x="23" y="316"/>
                    </a:lnTo>
                    <a:lnTo>
                      <a:pt x="24" y="316"/>
                    </a:lnTo>
                    <a:lnTo>
                      <a:pt x="25" y="314"/>
                    </a:lnTo>
                    <a:lnTo>
                      <a:pt x="24" y="311"/>
                    </a:lnTo>
                    <a:lnTo>
                      <a:pt x="21" y="309"/>
                    </a:lnTo>
                    <a:lnTo>
                      <a:pt x="19" y="306"/>
                    </a:lnTo>
                    <a:lnTo>
                      <a:pt x="19" y="306"/>
                    </a:lnTo>
                    <a:lnTo>
                      <a:pt x="19" y="310"/>
                    </a:lnTo>
                    <a:lnTo>
                      <a:pt x="19" y="316"/>
                    </a:lnTo>
                    <a:lnTo>
                      <a:pt x="15" y="309"/>
                    </a:lnTo>
                    <a:lnTo>
                      <a:pt x="7" y="300"/>
                    </a:lnTo>
                    <a:lnTo>
                      <a:pt x="5" y="297"/>
                    </a:lnTo>
                    <a:lnTo>
                      <a:pt x="5" y="295"/>
                    </a:lnTo>
                    <a:lnTo>
                      <a:pt x="4" y="292"/>
                    </a:lnTo>
                    <a:lnTo>
                      <a:pt x="3" y="289"/>
                    </a:lnTo>
                    <a:lnTo>
                      <a:pt x="3" y="287"/>
                    </a:lnTo>
                    <a:lnTo>
                      <a:pt x="1" y="285"/>
                    </a:lnTo>
                    <a:lnTo>
                      <a:pt x="0" y="282"/>
                    </a:lnTo>
                    <a:lnTo>
                      <a:pt x="0" y="279"/>
                    </a:lnTo>
                    <a:lnTo>
                      <a:pt x="1" y="276"/>
                    </a:lnTo>
                    <a:lnTo>
                      <a:pt x="3" y="274"/>
                    </a:lnTo>
                    <a:lnTo>
                      <a:pt x="5" y="273"/>
                    </a:lnTo>
                    <a:lnTo>
                      <a:pt x="7" y="274"/>
                    </a:lnTo>
                    <a:lnTo>
                      <a:pt x="10" y="276"/>
                    </a:lnTo>
                    <a:lnTo>
                      <a:pt x="13" y="278"/>
                    </a:lnTo>
                    <a:lnTo>
                      <a:pt x="14" y="280"/>
                    </a:lnTo>
                    <a:lnTo>
                      <a:pt x="15" y="279"/>
                    </a:lnTo>
                    <a:lnTo>
                      <a:pt x="16" y="278"/>
                    </a:lnTo>
                    <a:lnTo>
                      <a:pt x="16" y="276"/>
                    </a:lnTo>
                    <a:lnTo>
                      <a:pt x="14" y="272"/>
                    </a:lnTo>
                    <a:lnTo>
                      <a:pt x="14" y="267"/>
                    </a:lnTo>
                    <a:lnTo>
                      <a:pt x="14" y="254"/>
                    </a:lnTo>
                    <a:lnTo>
                      <a:pt x="14" y="253"/>
                    </a:lnTo>
                    <a:lnTo>
                      <a:pt x="16" y="252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8" y="247"/>
                    </a:lnTo>
                    <a:lnTo>
                      <a:pt x="19" y="247"/>
                    </a:lnTo>
                    <a:lnTo>
                      <a:pt x="21" y="248"/>
                    </a:lnTo>
                    <a:lnTo>
                      <a:pt x="24" y="252"/>
                    </a:lnTo>
                    <a:lnTo>
                      <a:pt x="26" y="252"/>
                    </a:lnTo>
                    <a:lnTo>
                      <a:pt x="28" y="252"/>
                    </a:lnTo>
                    <a:lnTo>
                      <a:pt x="30" y="247"/>
                    </a:lnTo>
                    <a:lnTo>
                      <a:pt x="30" y="245"/>
                    </a:lnTo>
                    <a:lnTo>
                      <a:pt x="31" y="244"/>
                    </a:lnTo>
                    <a:lnTo>
                      <a:pt x="33" y="244"/>
                    </a:lnTo>
                    <a:lnTo>
                      <a:pt x="34" y="243"/>
                    </a:lnTo>
                    <a:lnTo>
                      <a:pt x="34" y="241"/>
                    </a:lnTo>
                    <a:lnTo>
                      <a:pt x="34" y="239"/>
                    </a:lnTo>
                    <a:lnTo>
                      <a:pt x="32" y="231"/>
                    </a:lnTo>
                    <a:lnTo>
                      <a:pt x="32" y="228"/>
                    </a:lnTo>
                    <a:lnTo>
                      <a:pt x="32" y="225"/>
                    </a:lnTo>
                    <a:lnTo>
                      <a:pt x="33" y="222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5" y="213"/>
                    </a:lnTo>
                    <a:lnTo>
                      <a:pt x="36" y="213"/>
                    </a:lnTo>
                    <a:lnTo>
                      <a:pt x="38" y="214"/>
                    </a:lnTo>
                    <a:lnTo>
                      <a:pt x="40" y="213"/>
                    </a:lnTo>
                    <a:lnTo>
                      <a:pt x="41" y="211"/>
                    </a:lnTo>
                    <a:lnTo>
                      <a:pt x="42" y="209"/>
                    </a:lnTo>
                    <a:lnTo>
                      <a:pt x="42" y="201"/>
                    </a:lnTo>
                    <a:lnTo>
                      <a:pt x="43" y="194"/>
                    </a:lnTo>
                    <a:lnTo>
                      <a:pt x="43" y="188"/>
                    </a:lnTo>
                    <a:lnTo>
                      <a:pt x="42" y="185"/>
                    </a:lnTo>
                    <a:lnTo>
                      <a:pt x="40" y="175"/>
                    </a:lnTo>
                    <a:lnTo>
                      <a:pt x="40" y="174"/>
                    </a:lnTo>
                    <a:lnTo>
                      <a:pt x="41" y="173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9" y="177"/>
                    </a:lnTo>
                    <a:lnTo>
                      <a:pt x="51" y="176"/>
                    </a:lnTo>
                    <a:lnTo>
                      <a:pt x="53" y="176"/>
                    </a:lnTo>
                    <a:lnTo>
                      <a:pt x="55" y="177"/>
                    </a:lnTo>
                    <a:lnTo>
                      <a:pt x="59" y="178"/>
                    </a:lnTo>
                    <a:lnTo>
                      <a:pt x="64" y="180"/>
                    </a:lnTo>
                    <a:lnTo>
                      <a:pt x="66" y="181"/>
                    </a:lnTo>
                    <a:lnTo>
                      <a:pt x="68" y="181"/>
                    </a:lnTo>
                    <a:lnTo>
                      <a:pt x="70" y="177"/>
                    </a:lnTo>
                    <a:lnTo>
                      <a:pt x="72" y="172"/>
                    </a:lnTo>
                    <a:lnTo>
                      <a:pt x="74" y="164"/>
                    </a:lnTo>
                    <a:lnTo>
                      <a:pt x="77" y="158"/>
                    </a:lnTo>
                    <a:lnTo>
                      <a:pt x="78" y="157"/>
                    </a:lnTo>
                    <a:lnTo>
                      <a:pt x="81" y="152"/>
                    </a:lnTo>
                    <a:lnTo>
                      <a:pt x="84" y="147"/>
                    </a:lnTo>
                    <a:lnTo>
                      <a:pt x="87" y="141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88" y="133"/>
                    </a:lnTo>
                    <a:lnTo>
                      <a:pt x="85" y="132"/>
                    </a:lnTo>
                    <a:lnTo>
                      <a:pt x="84" y="131"/>
                    </a:lnTo>
                    <a:lnTo>
                      <a:pt x="83" y="130"/>
                    </a:lnTo>
                    <a:lnTo>
                      <a:pt x="83" y="129"/>
                    </a:lnTo>
                    <a:lnTo>
                      <a:pt x="84" y="126"/>
                    </a:lnTo>
                    <a:lnTo>
                      <a:pt x="86" y="122"/>
                    </a:lnTo>
                    <a:lnTo>
                      <a:pt x="87" y="120"/>
                    </a:lnTo>
                    <a:lnTo>
                      <a:pt x="91" y="118"/>
                    </a:lnTo>
                    <a:lnTo>
                      <a:pt x="94" y="115"/>
                    </a:lnTo>
                    <a:lnTo>
                      <a:pt x="97" y="111"/>
                    </a:lnTo>
                    <a:lnTo>
                      <a:pt x="99" y="108"/>
                    </a:lnTo>
                    <a:lnTo>
                      <a:pt x="99" y="103"/>
                    </a:lnTo>
                    <a:lnTo>
                      <a:pt x="100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3" y="97"/>
                    </a:lnTo>
                    <a:lnTo>
                      <a:pt x="103" y="96"/>
                    </a:lnTo>
                    <a:lnTo>
                      <a:pt x="101" y="92"/>
                    </a:lnTo>
                    <a:lnTo>
                      <a:pt x="101" y="86"/>
                    </a:lnTo>
                    <a:lnTo>
                      <a:pt x="101" y="81"/>
                    </a:lnTo>
                    <a:lnTo>
                      <a:pt x="102" y="79"/>
                    </a:lnTo>
                    <a:lnTo>
                      <a:pt x="103" y="76"/>
                    </a:lnTo>
                    <a:lnTo>
                      <a:pt x="106" y="74"/>
                    </a:lnTo>
                    <a:lnTo>
                      <a:pt x="110" y="73"/>
                    </a:lnTo>
                    <a:lnTo>
                      <a:pt x="115" y="70"/>
                    </a:lnTo>
                    <a:lnTo>
                      <a:pt x="125" y="62"/>
                    </a:lnTo>
                    <a:lnTo>
                      <a:pt x="128" y="60"/>
                    </a:lnTo>
                    <a:lnTo>
                      <a:pt x="131" y="58"/>
                    </a:lnTo>
                    <a:lnTo>
                      <a:pt x="133" y="55"/>
                    </a:lnTo>
                    <a:lnTo>
                      <a:pt x="136" y="52"/>
                    </a:lnTo>
                    <a:lnTo>
                      <a:pt x="141" y="50"/>
                    </a:lnTo>
                    <a:lnTo>
                      <a:pt x="144" y="49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2" y="49"/>
                    </a:lnTo>
                    <a:lnTo>
                      <a:pt x="165" y="53"/>
                    </a:lnTo>
                    <a:lnTo>
                      <a:pt x="167" y="55"/>
                    </a:lnTo>
                    <a:lnTo>
                      <a:pt x="170" y="56"/>
                    </a:lnTo>
                    <a:lnTo>
                      <a:pt x="173" y="56"/>
                    </a:lnTo>
                    <a:lnTo>
                      <a:pt x="173" y="54"/>
                    </a:lnTo>
                    <a:lnTo>
                      <a:pt x="166" y="43"/>
                    </a:lnTo>
                    <a:lnTo>
                      <a:pt x="165" y="40"/>
                    </a:lnTo>
                    <a:lnTo>
                      <a:pt x="165" y="37"/>
                    </a:lnTo>
                    <a:lnTo>
                      <a:pt x="166" y="35"/>
                    </a:lnTo>
                    <a:lnTo>
                      <a:pt x="168" y="33"/>
                    </a:lnTo>
                    <a:lnTo>
                      <a:pt x="171" y="30"/>
                    </a:lnTo>
                    <a:lnTo>
                      <a:pt x="175" y="27"/>
                    </a:lnTo>
                    <a:lnTo>
                      <a:pt x="177" y="25"/>
                    </a:lnTo>
                    <a:lnTo>
                      <a:pt x="180" y="25"/>
                    </a:lnTo>
                    <a:lnTo>
                      <a:pt x="181" y="23"/>
                    </a:lnTo>
                    <a:lnTo>
                      <a:pt x="181" y="22"/>
                    </a:lnTo>
                    <a:lnTo>
                      <a:pt x="181" y="20"/>
                    </a:lnTo>
                    <a:lnTo>
                      <a:pt x="180" y="18"/>
                    </a:lnTo>
                    <a:lnTo>
                      <a:pt x="180" y="15"/>
                    </a:lnTo>
                    <a:lnTo>
                      <a:pt x="180" y="12"/>
                    </a:lnTo>
                    <a:lnTo>
                      <a:pt x="182" y="11"/>
                    </a:lnTo>
                    <a:lnTo>
                      <a:pt x="184" y="7"/>
                    </a:lnTo>
                    <a:lnTo>
                      <a:pt x="186" y="4"/>
                    </a:lnTo>
                    <a:lnTo>
                      <a:pt x="187" y="3"/>
                    </a:lnTo>
                    <a:lnTo>
                      <a:pt x="188" y="1"/>
                    </a:lnTo>
                    <a:lnTo>
                      <a:pt x="190" y="0"/>
                    </a:lnTo>
                    <a:lnTo>
                      <a:pt x="192" y="1"/>
                    </a:lnTo>
                    <a:lnTo>
                      <a:pt x="193" y="2"/>
                    </a:lnTo>
                    <a:lnTo>
                      <a:pt x="195" y="5"/>
                    </a:lnTo>
                    <a:lnTo>
                      <a:pt x="196" y="7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0" y="7"/>
                    </a:lnTo>
                    <a:lnTo>
                      <a:pt x="202" y="9"/>
                    </a:lnTo>
                    <a:lnTo>
                      <a:pt x="205" y="13"/>
                    </a:lnTo>
                    <a:lnTo>
                      <a:pt x="206" y="14"/>
                    </a:lnTo>
                    <a:lnTo>
                      <a:pt x="208" y="15"/>
                    </a:lnTo>
                    <a:lnTo>
                      <a:pt x="208" y="19"/>
                    </a:lnTo>
                    <a:lnTo>
                      <a:pt x="209" y="22"/>
                    </a:lnTo>
                    <a:lnTo>
                      <a:pt x="213" y="34"/>
                    </a:lnTo>
                    <a:lnTo>
                      <a:pt x="214" y="37"/>
                    </a:lnTo>
                    <a:lnTo>
                      <a:pt x="215" y="39"/>
                    </a:lnTo>
                    <a:lnTo>
                      <a:pt x="216" y="39"/>
                    </a:lnTo>
                    <a:lnTo>
                      <a:pt x="218" y="37"/>
                    </a:lnTo>
                    <a:lnTo>
                      <a:pt x="218" y="35"/>
                    </a:lnTo>
                    <a:lnTo>
                      <a:pt x="220" y="34"/>
                    </a:lnTo>
                    <a:lnTo>
                      <a:pt x="222" y="35"/>
                    </a:lnTo>
                    <a:lnTo>
                      <a:pt x="225" y="37"/>
                    </a:lnTo>
                    <a:lnTo>
                      <a:pt x="227" y="38"/>
                    </a:lnTo>
                    <a:lnTo>
                      <a:pt x="228" y="44"/>
                    </a:lnTo>
                    <a:lnTo>
                      <a:pt x="228" y="51"/>
                    </a:lnTo>
                    <a:lnTo>
                      <a:pt x="228" y="53"/>
                    </a:lnTo>
                    <a:lnTo>
                      <a:pt x="229" y="59"/>
                    </a:lnTo>
                    <a:lnTo>
                      <a:pt x="230" y="65"/>
                    </a:lnTo>
                    <a:lnTo>
                      <a:pt x="230" y="69"/>
                    </a:lnTo>
                    <a:lnTo>
                      <a:pt x="230" y="72"/>
                    </a:lnTo>
                    <a:lnTo>
                      <a:pt x="230" y="77"/>
                    </a:lnTo>
                    <a:lnTo>
                      <a:pt x="229" y="83"/>
                    </a:lnTo>
                    <a:lnTo>
                      <a:pt x="228" y="88"/>
                    </a:lnTo>
                    <a:lnTo>
                      <a:pt x="228" y="92"/>
                    </a:lnTo>
                    <a:lnTo>
                      <a:pt x="227" y="94"/>
                    </a:lnTo>
                    <a:lnTo>
                      <a:pt x="224" y="95"/>
                    </a:lnTo>
                    <a:lnTo>
                      <a:pt x="224" y="96"/>
                    </a:lnTo>
                    <a:lnTo>
                      <a:pt x="225" y="99"/>
                    </a:lnTo>
                    <a:lnTo>
                      <a:pt x="227" y="102"/>
                    </a:lnTo>
                    <a:lnTo>
                      <a:pt x="227" y="105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0" y="107"/>
                    </a:lnTo>
                    <a:lnTo>
                      <a:pt x="218" y="112"/>
                    </a:lnTo>
                    <a:lnTo>
                      <a:pt x="216" y="115"/>
                    </a:lnTo>
                    <a:lnTo>
                      <a:pt x="215" y="116"/>
                    </a:lnTo>
                    <a:lnTo>
                      <a:pt x="210" y="115"/>
                    </a:lnTo>
                    <a:lnTo>
                      <a:pt x="209" y="116"/>
                    </a:lnTo>
                    <a:lnTo>
                      <a:pt x="208" y="122"/>
                    </a:lnTo>
                    <a:lnTo>
                      <a:pt x="206" y="124"/>
                    </a:lnTo>
                    <a:lnTo>
                      <a:pt x="205" y="127"/>
                    </a:lnTo>
                    <a:lnTo>
                      <a:pt x="203" y="128"/>
                    </a:lnTo>
                    <a:lnTo>
                      <a:pt x="201" y="129"/>
                    </a:lnTo>
                    <a:lnTo>
                      <a:pt x="198" y="128"/>
                    </a:lnTo>
                    <a:lnTo>
                      <a:pt x="196" y="132"/>
                    </a:lnTo>
                    <a:lnTo>
                      <a:pt x="194" y="137"/>
                    </a:lnTo>
                    <a:lnTo>
                      <a:pt x="194" y="139"/>
                    </a:lnTo>
                    <a:lnTo>
                      <a:pt x="195" y="143"/>
                    </a:lnTo>
                    <a:lnTo>
                      <a:pt x="194" y="144"/>
                    </a:lnTo>
                    <a:lnTo>
                      <a:pt x="193" y="145"/>
                    </a:lnTo>
                    <a:lnTo>
                      <a:pt x="190" y="147"/>
                    </a:lnTo>
                    <a:lnTo>
                      <a:pt x="188" y="152"/>
                    </a:lnTo>
                    <a:lnTo>
                      <a:pt x="188" y="157"/>
                    </a:lnTo>
                    <a:lnTo>
                      <a:pt x="189" y="159"/>
                    </a:lnTo>
                    <a:lnTo>
                      <a:pt x="191" y="160"/>
                    </a:lnTo>
                    <a:lnTo>
                      <a:pt x="192" y="162"/>
                    </a:lnTo>
                    <a:lnTo>
                      <a:pt x="193" y="164"/>
                    </a:lnTo>
                    <a:lnTo>
                      <a:pt x="194" y="168"/>
                    </a:lnTo>
                    <a:lnTo>
                      <a:pt x="193" y="171"/>
                    </a:lnTo>
                    <a:lnTo>
                      <a:pt x="189" y="177"/>
                    </a:lnTo>
                    <a:lnTo>
                      <a:pt x="189" y="180"/>
                    </a:lnTo>
                    <a:lnTo>
                      <a:pt x="191" y="181"/>
                    </a:lnTo>
                    <a:lnTo>
                      <a:pt x="193" y="180"/>
                    </a:lnTo>
                    <a:lnTo>
                      <a:pt x="196" y="179"/>
                    </a:lnTo>
                    <a:lnTo>
                      <a:pt x="198" y="177"/>
                    </a:lnTo>
                    <a:lnTo>
                      <a:pt x="205" y="174"/>
                    </a:lnTo>
                    <a:lnTo>
                      <a:pt x="212" y="172"/>
                    </a:lnTo>
                    <a:lnTo>
                      <a:pt x="217" y="172"/>
                    </a:lnTo>
                    <a:lnTo>
                      <a:pt x="222" y="172"/>
                    </a:lnTo>
                    <a:lnTo>
                      <a:pt x="224" y="172"/>
                    </a:lnTo>
                    <a:lnTo>
                      <a:pt x="225" y="174"/>
                    </a:lnTo>
                    <a:lnTo>
                      <a:pt x="231" y="172"/>
                    </a:lnTo>
                    <a:lnTo>
                      <a:pt x="232" y="172"/>
                    </a:lnTo>
                    <a:lnTo>
                      <a:pt x="233" y="172"/>
                    </a:lnTo>
                    <a:lnTo>
                      <a:pt x="233" y="173"/>
                    </a:lnTo>
                    <a:lnTo>
                      <a:pt x="229" y="178"/>
                    </a:lnTo>
                    <a:lnTo>
                      <a:pt x="228" y="180"/>
                    </a:lnTo>
                    <a:lnTo>
                      <a:pt x="228" y="182"/>
                    </a:lnTo>
                    <a:lnTo>
                      <a:pt x="230" y="185"/>
                    </a:lnTo>
                    <a:lnTo>
                      <a:pt x="232" y="186"/>
                    </a:lnTo>
                    <a:lnTo>
                      <a:pt x="233" y="191"/>
                    </a:lnTo>
                    <a:lnTo>
                      <a:pt x="232" y="195"/>
                    </a:lnTo>
                    <a:lnTo>
                      <a:pt x="233" y="196"/>
                    </a:lnTo>
                    <a:lnTo>
                      <a:pt x="234" y="198"/>
                    </a:lnTo>
                    <a:lnTo>
                      <a:pt x="235" y="200"/>
                    </a:lnTo>
                    <a:lnTo>
                      <a:pt x="235" y="203"/>
                    </a:lnTo>
                    <a:lnTo>
                      <a:pt x="234" y="207"/>
                    </a:lnTo>
                    <a:lnTo>
                      <a:pt x="241" y="209"/>
                    </a:lnTo>
                    <a:lnTo>
                      <a:pt x="247" y="210"/>
                    </a:lnTo>
                    <a:lnTo>
                      <a:pt x="251" y="211"/>
                    </a:lnTo>
                    <a:lnTo>
                      <a:pt x="254" y="212"/>
                    </a:lnTo>
                    <a:lnTo>
                      <a:pt x="256" y="213"/>
                    </a:lnTo>
                    <a:lnTo>
                      <a:pt x="257" y="214"/>
                    </a:lnTo>
                    <a:lnTo>
                      <a:pt x="257" y="216"/>
                    </a:lnTo>
                    <a:lnTo>
                      <a:pt x="256" y="217"/>
                    </a:lnTo>
                    <a:lnTo>
                      <a:pt x="253" y="221"/>
                    </a:lnTo>
                    <a:lnTo>
                      <a:pt x="251" y="226"/>
                    </a:lnTo>
                    <a:lnTo>
                      <a:pt x="251" y="230"/>
                    </a:lnTo>
                    <a:lnTo>
                      <a:pt x="251" y="233"/>
                    </a:lnTo>
                    <a:lnTo>
                      <a:pt x="248" y="238"/>
                    </a:lnTo>
                    <a:lnTo>
                      <a:pt x="246" y="241"/>
                    </a:lnTo>
                    <a:lnTo>
                      <a:pt x="245" y="245"/>
                    </a:lnTo>
                    <a:lnTo>
                      <a:pt x="245" y="246"/>
                    </a:lnTo>
                    <a:lnTo>
                      <a:pt x="246" y="247"/>
                    </a:lnTo>
                    <a:lnTo>
                      <a:pt x="247" y="248"/>
                    </a:lnTo>
                    <a:lnTo>
                      <a:pt x="250" y="248"/>
                    </a:lnTo>
                    <a:lnTo>
                      <a:pt x="253" y="248"/>
                    </a:lnTo>
                    <a:lnTo>
                      <a:pt x="260" y="249"/>
                    </a:lnTo>
                    <a:lnTo>
                      <a:pt x="268" y="250"/>
                    </a:lnTo>
                    <a:lnTo>
                      <a:pt x="271" y="251"/>
                    </a:lnTo>
                    <a:lnTo>
                      <a:pt x="272" y="252"/>
                    </a:lnTo>
                    <a:lnTo>
                      <a:pt x="272" y="256"/>
                    </a:lnTo>
                    <a:lnTo>
                      <a:pt x="272" y="259"/>
                    </a:lnTo>
                    <a:lnTo>
                      <a:pt x="272" y="261"/>
                    </a:lnTo>
                    <a:lnTo>
                      <a:pt x="274" y="263"/>
                    </a:lnTo>
                    <a:lnTo>
                      <a:pt x="276" y="264"/>
                    </a:lnTo>
                    <a:lnTo>
                      <a:pt x="278" y="265"/>
                    </a:lnTo>
                    <a:lnTo>
                      <a:pt x="278" y="266"/>
                    </a:lnTo>
                    <a:lnTo>
                      <a:pt x="277" y="269"/>
                    </a:lnTo>
                    <a:lnTo>
                      <a:pt x="278" y="270"/>
                    </a:lnTo>
                    <a:lnTo>
                      <a:pt x="279" y="272"/>
                    </a:lnTo>
                    <a:lnTo>
                      <a:pt x="282" y="272"/>
                    </a:lnTo>
                    <a:lnTo>
                      <a:pt x="287" y="271"/>
                    </a:lnTo>
                    <a:lnTo>
                      <a:pt x="290" y="271"/>
                    </a:lnTo>
                    <a:lnTo>
                      <a:pt x="293" y="272"/>
                    </a:lnTo>
                    <a:lnTo>
                      <a:pt x="295" y="272"/>
                    </a:lnTo>
                    <a:lnTo>
                      <a:pt x="298" y="271"/>
                    </a:lnTo>
                    <a:lnTo>
                      <a:pt x="304" y="265"/>
                    </a:lnTo>
                    <a:lnTo>
                      <a:pt x="310" y="262"/>
                    </a:lnTo>
                    <a:lnTo>
                      <a:pt x="312" y="261"/>
                    </a:lnTo>
                    <a:lnTo>
                      <a:pt x="314" y="262"/>
                    </a:lnTo>
                    <a:lnTo>
                      <a:pt x="314" y="262"/>
                    </a:lnTo>
                    <a:lnTo>
                      <a:pt x="314" y="263"/>
                    </a:lnTo>
                    <a:lnTo>
                      <a:pt x="315" y="268"/>
                    </a:lnTo>
                    <a:lnTo>
                      <a:pt x="314" y="268"/>
                    </a:lnTo>
                    <a:close/>
                    <a:moveTo>
                      <a:pt x="29" y="330"/>
                    </a:moveTo>
                    <a:lnTo>
                      <a:pt x="30" y="333"/>
                    </a:lnTo>
                    <a:lnTo>
                      <a:pt x="28" y="332"/>
                    </a:lnTo>
                    <a:lnTo>
                      <a:pt x="26" y="327"/>
                    </a:lnTo>
                    <a:lnTo>
                      <a:pt x="26" y="324"/>
                    </a:lnTo>
                    <a:lnTo>
                      <a:pt x="27" y="325"/>
                    </a:lnTo>
                    <a:lnTo>
                      <a:pt x="29" y="330"/>
                    </a:lnTo>
                    <a:close/>
                    <a:moveTo>
                      <a:pt x="46" y="331"/>
                    </a:moveTo>
                    <a:lnTo>
                      <a:pt x="47" y="336"/>
                    </a:lnTo>
                    <a:lnTo>
                      <a:pt x="44" y="334"/>
                    </a:lnTo>
                    <a:lnTo>
                      <a:pt x="43" y="331"/>
                    </a:lnTo>
                    <a:lnTo>
                      <a:pt x="43" y="329"/>
                    </a:lnTo>
                    <a:lnTo>
                      <a:pt x="46" y="331"/>
                    </a:lnTo>
                    <a:close/>
                    <a:moveTo>
                      <a:pt x="54" y="343"/>
                    </a:moveTo>
                    <a:lnTo>
                      <a:pt x="58" y="346"/>
                    </a:lnTo>
                    <a:lnTo>
                      <a:pt x="59" y="346"/>
                    </a:lnTo>
                    <a:lnTo>
                      <a:pt x="62" y="348"/>
                    </a:lnTo>
                    <a:lnTo>
                      <a:pt x="62" y="349"/>
                    </a:lnTo>
                    <a:lnTo>
                      <a:pt x="61" y="350"/>
                    </a:lnTo>
                    <a:lnTo>
                      <a:pt x="60" y="352"/>
                    </a:lnTo>
                    <a:lnTo>
                      <a:pt x="57" y="353"/>
                    </a:lnTo>
                    <a:lnTo>
                      <a:pt x="55" y="352"/>
                    </a:lnTo>
                    <a:lnTo>
                      <a:pt x="54" y="348"/>
                    </a:lnTo>
                    <a:lnTo>
                      <a:pt x="52" y="347"/>
                    </a:lnTo>
                    <a:lnTo>
                      <a:pt x="51" y="346"/>
                    </a:lnTo>
                    <a:lnTo>
                      <a:pt x="53" y="344"/>
                    </a:lnTo>
                    <a:lnTo>
                      <a:pt x="54" y="343"/>
                    </a:lnTo>
                    <a:close/>
                    <a:moveTo>
                      <a:pt x="53" y="375"/>
                    </a:moveTo>
                    <a:lnTo>
                      <a:pt x="52" y="376"/>
                    </a:lnTo>
                    <a:lnTo>
                      <a:pt x="49" y="373"/>
                    </a:lnTo>
                    <a:lnTo>
                      <a:pt x="46" y="369"/>
                    </a:lnTo>
                    <a:lnTo>
                      <a:pt x="50" y="368"/>
                    </a:lnTo>
                    <a:lnTo>
                      <a:pt x="55" y="369"/>
                    </a:lnTo>
                    <a:lnTo>
                      <a:pt x="55" y="371"/>
                    </a:lnTo>
                    <a:lnTo>
                      <a:pt x="54" y="374"/>
                    </a:lnTo>
                    <a:lnTo>
                      <a:pt x="53" y="375"/>
                    </a:lnTo>
                    <a:close/>
                    <a:moveTo>
                      <a:pt x="189" y="464"/>
                    </a:moveTo>
                    <a:lnTo>
                      <a:pt x="188" y="465"/>
                    </a:lnTo>
                    <a:lnTo>
                      <a:pt x="186" y="462"/>
                    </a:lnTo>
                    <a:lnTo>
                      <a:pt x="186" y="457"/>
                    </a:lnTo>
                    <a:lnTo>
                      <a:pt x="187" y="455"/>
                    </a:lnTo>
                    <a:lnTo>
                      <a:pt x="188" y="455"/>
                    </a:lnTo>
                    <a:lnTo>
                      <a:pt x="189" y="456"/>
                    </a:lnTo>
                    <a:lnTo>
                      <a:pt x="190" y="457"/>
                    </a:lnTo>
                    <a:lnTo>
                      <a:pt x="190" y="458"/>
                    </a:lnTo>
                    <a:lnTo>
                      <a:pt x="190" y="459"/>
                    </a:lnTo>
                    <a:lnTo>
                      <a:pt x="189" y="464"/>
                    </a:lnTo>
                    <a:close/>
                    <a:moveTo>
                      <a:pt x="81" y="475"/>
                    </a:moveTo>
                    <a:lnTo>
                      <a:pt x="78" y="479"/>
                    </a:lnTo>
                    <a:lnTo>
                      <a:pt x="77" y="474"/>
                    </a:lnTo>
                    <a:lnTo>
                      <a:pt x="81" y="471"/>
                    </a:lnTo>
                    <a:lnTo>
                      <a:pt x="83" y="468"/>
                    </a:lnTo>
                    <a:lnTo>
                      <a:pt x="85" y="466"/>
                    </a:lnTo>
                    <a:lnTo>
                      <a:pt x="86" y="468"/>
                    </a:lnTo>
                    <a:lnTo>
                      <a:pt x="84" y="473"/>
                    </a:lnTo>
                    <a:lnTo>
                      <a:pt x="81" y="475"/>
                    </a:lnTo>
                    <a:close/>
                    <a:moveTo>
                      <a:pt x="92" y="480"/>
                    </a:moveTo>
                    <a:lnTo>
                      <a:pt x="91" y="481"/>
                    </a:lnTo>
                    <a:lnTo>
                      <a:pt x="90" y="480"/>
                    </a:lnTo>
                    <a:lnTo>
                      <a:pt x="90" y="480"/>
                    </a:lnTo>
                    <a:lnTo>
                      <a:pt x="93" y="476"/>
                    </a:lnTo>
                    <a:lnTo>
                      <a:pt x="93" y="477"/>
                    </a:lnTo>
                    <a:lnTo>
                      <a:pt x="92" y="480"/>
                    </a:lnTo>
                    <a:close/>
                    <a:moveTo>
                      <a:pt x="215" y="578"/>
                    </a:moveTo>
                    <a:lnTo>
                      <a:pt x="215" y="584"/>
                    </a:lnTo>
                    <a:lnTo>
                      <a:pt x="213" y="581"/>
                    </a:lnTo>
                    <a:lnTo>
                      <a:pt x="213" y="578"/>
                    </a:lnTo>
                    <a:lnTo>
                      <a:pt x="213" y="575"/>
                    </a:lnTo>
                    <a:lnTo>
                      <a:pt x="213" y="574"/>
                    </a:lnTo>
                    <a:lnTo>
                      <a:pt x="214" y="575"/>
                    </a:lnTo>
                    <a:lnTo>
                      <a:pt x="215" y="576"/>
                    </a:lnTo>
                    <a:lnTo>
                      <a:pt x="215" y="578"/>
                    </a:lnTo>
                    <a:close/>
                    <a:moveTo>
                      <a:pt x="219" y="596"/>
                    </a:moveTo>
                    <a:lnTo>
                      <a:pt x="219" y="597"/>
                    </a:lnTo>
                    <a:lnTo>
                      <a:pt x="221" y="597"/>
                    </a:lnTo>
                    <a:lnTo>
                      <a:pt x="220" y="600"/>
                    </a:lnTo>
                    <a:lnTo>
                      <a:pt x="218" y="605"/>
                    </a:lnTo>
                    <a:lnTo>
                      <a:pt x="216" y="605"/>
                    </a:lnTo>
                    <a:lnTo>
                      <a:pt x="215" y="605"/>
                    </a:lnTo>
                    <a:lnTo>
                      <a:pt x="216" y="599"/>
                    </a:lnTo>
                    <a:lnTo>
                      <a:pt x="215" y="595"/>
                    </a:lnTo>
                    <a:lnTo>
                      <a:pt x="215" y="593"/>
                    </a:lnTo>
                    <a:lnTo>
                      <a:pt x="218" y="594"/>
                    </a:lnTo>
                    <a:lnTo>
                      <a:pt x="219" y="596"/>
                    </a:lnTo>
                    <a:close/>
                    <a:moveTo>
                      <a:pt x="206" y="603"/>
                    </a:moveTo>
                    <a:lnTo>
                      <a:pt x="206" y="605"/>
                    </a:lnTo>
                    <a:lnTo>
                      <a:pt x="204" y="607"/>
                    </a:lnTo>
                    <a:lnTo>
                      <a:pt x="202" y="606"/>
                    </a:lnTo>
                    <a:lnTo>
                      <a:pt x="202" y="605"/>
                    </a:lnTo>
                    <a:lnTo>
                      <a:pt x="204" y="603"/>
                    </a:lnTo>
                    <a:lnTo>
                      <a:pt x="206" y="603"/>
                    </a:lnTo>
                    <a:lnTo>
                      <a:pt x="206" y="603"/>
                    </a:lnTo>
                    <a:close/>
                    <a:moveTo>
                      <a:pt x="209" y="612"/>
                    </a:moveTo>
                    <a:lnTo>
                      <a:pt x="209" y="612"/>
                    </a:lnTo>
                    <a:lnTo>
                      <a:pt x="208" y="612"/>
                    </a:lnTo>
                    <a:lnTo>
                      <a:pt x="207" y="611"/>
                    </a:lnTo>
                    <a:lnTo>
                      <a:pt x="205" y="609"/>
                    </a:lnTo>
                    <a:lnTo>
                      <a:pt x="206" y="607"/>
                    </a:lnTo>
                    <a:lnTo>
                      <a:pt x="207" y="607"/>
                    </a:lnTo>
                    <a:lnTo>
                      <a:pt x="208" y="607"/>
                    </a:lnTo>
                    <a:lnTo>
                      <a:pt x="208" y="607"/>
                    </a:lnTo>
                    <a:lnTo>
                      <a:pt x="209" y="608"/>
                    </a:lnTo>
                    <a:lnTo>
                      <a:pt x="208" y="609"/>
                    </a:lnTo>
                    <a:lnTo>
                      <a:pt x="208" y="610"/>
                    </a:lnTo>
                    <a:lnTo>
                      <a:pt x="209" y="612"/>
                    </a:lnTo>
                    <a:close/>
                    <a:moveTo>
                      <a:pt x="222" y="621"/>
                    </a:moveTo>
                    <a:lnTo>
                      <a:pt x="221" y="621"/>
                    </a:lnTo>
                    <a:lnTo>
                      <a:pt x="220" y="615"/>
                    </a:lnTo>
                    <a:lnTo>
                      <a:pt x="220" y="614"/>
                    </a:lnTo>
                    <a:lnTo>
                      <a:pt x="223" y="617"/>
                    </a:lnTo>
                    <a:lnTo>
                      <a:pt x="226" y="619"/>
                    </a:lnTo>
                    <a:lnTo>
                      <a:pt x="224" y="620"/>
                    </a:lnTo>
                    <a:lnTo>
                      <a:pt x="222" y="621"/>
                    </a:lnTo>
                    <a:close/>
                    <a:moveTo>
                      <a:pt x="207" y="628"/>
                    </a:moveTo>
                    <a:lnTo>
                      <a:pt x="207" y="630"/>
                    </a:lnTo>
                    <a:lnTo>
                      <a:pt x="205" y="628"/>
                    </a:lnTo>
                    <a:lnTo>
                      <a:pt x="204" y="622"/>
                    </a:lnTo>
                    <a:lnTo>
                      <a:pt x="206" y="626"/>
                    </a:lnTo>
                    <a:lnTo>
                      <a:pt x="207" y="627"/>
                    </a:lnTo>
                    <a:lnTo>
                      <a:pt x="207" y="628"/>
                    </a:lnTo>
                    <a:close/>
                    <a:moveTo>
                      <a:pt x="224" y="626"/>
                    </a:moveTo>
                    <a:lnTo>
                      <a:pt x="223" y="634"/>
                    </a:lnTo>
                    <a:lnTo>
                      <a:pt x="220" y="633"/>
                    </a:lnTo>
                    <a:lnTo>
                      <a:pt x="219" y="633"/>
                    </a:lnTo>
                    <a:lnTo>
                      <a:pt x="218" y="628"/>
                    </a:lnTo>
                    <a:lnTo>
                      <a:pt x="218" y="627"/>
                    </a:lnTo>
                    <a:lnTo>
                      <a:pt x="217" y="625"/>
                    </a:lnTo>
                    <a:lnTo>
                      <a:pt x="223" y="624"/>
                    </a:lnTo>
                    <a:lnTo>
                      <a:pt x="224" y="626"/>
                    </a:lnTo>
                    <a:close/>
                    <a:moveTo>
                      <a:pt x="212" y="636"/>
                    </a:moveTo>
                    <a:lnTo>
                      <a:pt x="212" y="637"/>
                    </a:lnTo>
                    <a:lnTo>
                      <a:pt x="211" y="637"/>
                    </a:lnTo>
                    <a:lnTo>
                      <a:pt x="211" y="636"/>
                    </a:lnTo>
                    <a:lnTo>
                      <a:pt x="211" y="633"/>
                    </a:lnTo>
                    <a:lnTo>
                      <a:pt x="212" y="630"/>
                    </a:lnTo>
                    <a:lnTo>
                      <a:pt x="214" y="626"/>
                    </a:lnTo>
                    <a:lnTo>
                      <a:pt x="215" y="625"/>
                    </a:lnTo>
                    <a:lnTo>
                      <a:pt x="215" y="627"/>
                    </a:lnTo>
                    <a:lnTo>
                      <a:pt x="214" y="632"/>
                    </a:lnTo>
                    <a:lnTo>
                      <a:pt x="213" y="634"/>
                    </a:lnTo>
                    <a:lnTo>
                      <a:pt x="212" y="636"/>
                    </a:lnTo>
                    <a:close/>
                    <a:moveTo>
                      <a:pt x="223" y="654"/>
                    </a:moveTo>
                    <a:lnTo>
                      <a:pt x="222" y="654"/>
                    </a:lnTo>
                    <a:lnTo>
                      <a:pt x="222" y="654"/>
                    </a:lnTo>
                    <a:lnTo>
                      <a:pt x="221" y="654"/>
                    </a:lnTo>
                    <a:lnTo>
                      <a:pt x="223" y="650"/>
                    </a:lnTo>
                    <a:lnTo>
                      <a:pt x="223" y="654"/>
                    </a:lnTo>
                    <a:close/>
                    <a:moveTo>
                      <a:pt x="211" y="654"/>
                    </a:moveTo>
                    <a:lnTo>
                      <a:pt x="214" y="661"/>
                    </a:lnTo>
                    <a:lnTo>
                      <a:pt x="214" y="662"/>
                    </a:lnTo>
                    <a:lnTo>
                      <a:pt x="214" y="662"/>
                    </a:lnTo>
                    <a:lnTo>
                      <a:pt x="213" y="662"/>
                    </a:lnTo>
                    <a:lnTo>
                      <a:pt x="212" y="659"/>
                    </a:lnTo>
                    <a:lnTo>
                      <a:pt x="210" y="656"/>
                    </a:lnTo>
                    <a:lnTo>
                      <a:pt x="207" y="657"/>
                    </a:lnTo>
                    <a:lnTo>
                      <a:pt x="209" y="654"/>
                    </a:lnTo>
                    <a:lnTo>
                      <a:pt x="210" y="654"/>
                    </a:lnTo>
                    <a:lnTo>
                      <a:pt x="211" y="654"/>
                    </a:lnTo>
                    <a:close/>
                    <a:moveTo>
                      <a:pt x="211" y="691"/>
                    </a:moveTo>
                    <a:lnTo>
                      <a:pt x="209" y="693"/>
                    </a:lnTo>
                    <a:lnTo>
                      <a:pt x="208" y="693"/>
                    </a:lnTo>
                    <a:lnTo>
                      <a:pt x="209" y="689"/>
                    </a:lnTo>
                    <a:lnTo>
                      <a:pt x="212" y="687"/>
                    </a:lnTo>
                    <a:lnTo>
                      <a:pt x="214" y="686"/>
                    </a:lnTo>
                    <a:lnTo>
                      <a:pt x="214" y="688"/>
                    </a:lnTo>
                    <a:lnTo>
                      <a:pt x="212" y="690"/>
                    </a:lnTo>
                    <a:lnTo>
                      <a:pt x="211" y="6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" name="Freeform 154">
                <a:extLst>
                  <a:ext uri="{FF2B5EF4-FFF2-40B4-BE49-F238E27FC236}">
                    <a16:creationId xmlns:a16="http://schemas.microsoft.com/office/drawing/2014/main" id="{203BFFDA-D010-994F-F1EA-C27F7EB4C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" y="2283"/>
                <a:ext cx="330" cy="159"/>
              </a:xfrm>
              <a:custGeom>
                <a:avLst/>
                <a:gdLst>
                  <a:gd name="T0" fmla="*/ 984 w 1128"/>
                  <a:gd name="T1" fmla="*/ 207 h 541"/>
                  <a:gd name="T2" fmla="*/ 1003 w 1128"/>
                  <a:gd name="T3" fmla="*/ 232 h 541"/>
                  <a:gd name="T4" fmla="*/ 1043 w 1128"/>
                  <a:gd name="T5" fmla="*/ 239 h 541"/>
                  <a:gd name="T6" fmla="*/ 1088 w 1128"/>
                  <a:gd name="T7" fmla="*/ 238 h 541"/>
                  <a:gd name="T8" fmla="*/ 1110 w 1128"/>
                  <a:gd name="T9" fmla="*/ 257 h 541"/>
                  <a:gd name="T10" fmla="*/ 1123 w 1128"/>
                  <a:gd name="T11" fmla="*/ 296 h 541"/>
                  <a:gd name="T12" fmla="*/ 1082 w 1128"/>
                  <a:gd name="T13" fmla="*/ 293 h 541"/>
                  <a:gd name="T14" fmla="*/ 1041 w 1128"/>
                  <a:gd name="T15" fmla="*/ 299 h 541"/>
                  <a:gd name="T16" fmla="*/ 1011 w 1128"/>
                  <a:gd name="T17" fmla="*/ 313 h 541"/>
                  <a:gd name="T18" fmla="*/ 984 w 1128"/>
                  <a:gd name="T19" fmla="*/ 351 h 541"/>
                  <a:gd name="T20" fmla="*/ 939 w 1128"/>
                  <a:gd name="T21" fmla="*/ 364 h 541"/>
                  <a:gd name="T22" fmla="*/ 902 w 1128"/>
                  <a:gd name="T23" fmla="*/ 389 h 541"/>
                  <a:gd name="T24" fmla="*/ 843 w 1128"/>
                  <a:gd name="T25" fmla="*/ 379 h 541"/>
                  <a:gd name="T26" fmla="*/ 840 w 1128"/>
                  <a:gd name="T27" fmla="*/ 425 h 541"/>
                  <a:gd name="T28" fmla="*/ 832 w 1128"/>
                  <a:gd name="T29" fmla="*/ 452 h 541"/>
                  <a:gd name="T30" fmla="*/ 795 w 1128"/>
                  <a:gd name="T31" fmla="*/ 486 h 541"/>
                  <a:gd name="T32" fmla="*/ 730 w 1128"/>
                  <a:gd name="T33" fmla="*/ 502 h 541"/>
                  <a:gd name="T34" fmla="*/ 659 w 1128"/>
                  <a:gd name="T35" fmla="*/ 512 h 541"/>
                  <a:gd name="T36" fmla="*/ 588 w 1128"/>
                  <a:gd name="T37" fmla="*/ 538 h 541"/>
                  <a:gd name="T38" fmla="*/ 496 w 1128"/>
                  <a:gd name="T39" fmla="*/ 508 h 541"/>
                  <a:gd name="T40" fmla="*/ 412 w 1128"/>
                  <a:gd name="T41" fmla="*/ 495 h 541"/>
                  <a:gd name="T42" fmla="*/ 296 w 1128"/>
                  <a:gd name="T43" fmla="*/ 474 h 541"/>
                  <a:gd name="T44" fmla="*/ 266 w 1128"/>
                  <a:gd name="T45" fmla="*/ 421 h 541"/>
                  <a:gd name="T46" fmla="*/ 211 w 1128"/>
                  <a:gd name="T47" fmla="*/ 386 h 541"/>
                  <a:gd name="T48" fmla="*/ 135 w 1128"/>
                  <a:gd name="T49" fmla="*/ 374 h 541"/>
                  <a:gd name="T50" fmla="*/ 106 w 1128"/>
                  <a:gd name="T51" fmla="*/ 357 h 541"/>
                  <a:gd name="T52" fmla="*/ 111 w 1128"/>
                  <a:gd name="T53" fmla="*/ 314 h 541"/>
                  <a:gd name="T54" fmla="*/ 102 w 1128"/>
                  <a:gd name="T55" fmla="*/ 272 h 541"/>
                  <a:gd name="T56" fmla="*/ 82 w 1128"/>
                  <a:gd name="T57" fmla="*/ 235 h 541"/>
                  <a:gd name="T58" fmla="*/ 56 w 1128"/>
                  <a:gd name="T59" fmla="*/ 224 h 541"/>
                  <a:gd name="T60" fmla="*/ 20 w 1128"/>
                  <a:gd name="T61" fmla="*/ 200 h 541"/>
                  <a:gd name="T62" fmla="*/ 3 w 1128"/>
                  <a:gd name="T63" fmla="*/ 181 h 541"/>
                  <a:gd name="T64" fmla="*/ 9 w 1128"/>
                  <a:gd name="T65" fmla="*/ 162 h 541"/>
                  <a:gd name="T66" fmla="*/ 36 w 1128"/>
                  <a:gd name="T67" fmla="*/ 148 h 541"/>
                  <a:gd name="T68" fmla="*/ 55 w 1128"/>
                  <a:gd name="T69" fmla="*/ 139 h 541"/>
                  <a:gd name="T70" fmla="*/ 81 w 1128"/>
                  <a:gd name="T71" fmla="*/ 113 h 541"/>
                  <a:gd name="T72" fmla="*/ 117 w 1128"/>
                  <a:gd name="T73" fmla="*/ 95 h 541"/>
                  <a:gd name="T74" fmla="*/ 153 w 1128"/>
                  <a:gd name="T75" fmla="*/ 80 h 541"/>
                  <a:gd name="T76" fmla="*/ 177 w 1128"/>
                  <a:gd name="T77" fmla="*/ 76 h 541"/>
                  <a:gd name="T78" fmla="*/ 208 w 1128"/>
                  <a:gd name="T79" fmla="*/ 86 h 541"/>
                  <a:gd name="T80" fmla="*/ 240 w 1128"/>
                  <a:gd name="T81" fmla="*/ 114 h 541"/>
                  <a:gd name="T82" fmla="*/ 270 w 1128"/>
                  <a:gd name="T83" fmla="*/ 123 h 541"/>
                  <a:gd name="T84" fmla="*/ 298 w 1128"/>
                  <a:gd name="T85" fmla="*/ 121 h 541"/>
                  <a:gd name="T86" fmla="*/ 330 w 1128"/>
                  <a:gd name="T87" fmla="*/ 131 h 541"/>
                  <a:gd name="T88" fmla="*/ 364 w 1128"/>
                  <a:gd name="T89" fmla="*/ 114 h 541"/>
                  <a:gd name="T90" fmla="*/ 360 w 1128"/>
                  <a:gd name="T91" fmla="*/ 80 h 541"/>
                  <a:gd name="T92" fmla="*/ 358 w 1128"/>
                  <a:gd name="T93" fmla="*/ 44 h 541"/>
                  <a:gd name="T94" fmla="*/ 388 w 1128"/>
                  <a:gd name="T95" fmla="*/ 10 h 541"/>
                  <a:gd name="T96" fmla="*/ 428 w 1128"/>
                  <a:gd name="T97" fmla="*/ 21 h 541"/>
                  <a:gd name="T98" fmla="*/ 485 w 1128"/>
                  <a:gd name="T99" fmla="*/ 37 h 541"/>
                  <a:gd name="T100" fmla="*/ 509 w 1128"/>
                  <a:gd name="T101" fmla="*/ 75 h 541"/>
                  <a:gd name="T102" fmla="*/ 531 w 1128"/>
                  <a:gd name="T103" fmla="*/ 100 h 541"/>
                  <a:gd name="T104" fmla="*/ 573 w 1128"/>
                  <a:gd name="T105" fmla="*/ 110 h 541"/>
                  <a:gd name="T106" fmla="*/ 625 w 1128"/>
                  <a:gd name="T107" fmla="*/ 94 h 541"/>
                  <a:gd name="T108" fmla="*/ 681 w 1128"/>
                  <a:gd name="T109" fmla="*/ 117 h 541"/>
                  <a:gd name="T110" fmla="*/ 712 w 1128"/>
                  <a:gd name="T111" fmla="*/ 140 h 541"/>
                  <a:gd name="T112" fmla="*/ 781 w 1128"/>
                  <a:gd name="T113" fmla="*/ 161 h 541"/>
                  <a:gd name="T114" fmla="*/ 836 w 1128"/>
                  <a:gd name="T115" fmla="*/ 152 h 541"/>
                  <a:gd name="T116" fmla="*/ 892 w 1128"/>
                  <a:gd name="T117" fmla="*/ 129 h 541"/>
                  <a:gd name="T118" fmla="*/ 948 w 1128"/>
                  <a:gd name="T119" fmla="*/ 106 h 541"/>
                  <a:gd name="T120" fmla="*/ 999 w 1128"/>
                  <a:gd name="T121" fmla="*/ 118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28" h="541">
                    <a:moveTo>
                      <a:pt x="1016" y="128"/>
                    </a:moveTo>
                    <a:lnTo>
                      <a:pt x="1012" y="135"/>
                    </a:lnTo>
                    <a:lnTo>
                      <a:pt x="1006" y="150"/>
                    </a:lnTo>
                    <a:lnTo>
                      <a:pt x="1000" y="163"/>
                    </a:lnTo>
                    <a:lnTo>
                      <a:pt x="997" y="170"/>
                    </a:lnTo>
                    <a:lnTo>
                      <a:pt x="995" y="176"/>
                    </a:lnTo>
                    <a:lnTo>
                      <a:pt x="993" y="181"/>
                    </a:lnTo>
                    <a:lnTo>
                      <a:pt x="992" y="184"/>
                    </a:lnTo>
                    <a:lnTo>
                      <a:pt x="990" y="189"/>
                    </a:lnTo>
                    <a:lnTo>
                      <a:pt x="985" y="195"/>
                    </a:lnTo>
                    <a:lnTo>
                      <a:pt x="984" y="201"/>
                    </a:lnTo>
                    <a:lnTo>
                      <a:pt x="984" y="207"/>
                    </a:lnTo>
                    <a:lnTo>
                      <a:pt x="984" y="212"/>
                    </a:lnTo>
                    <a:lnTo>
                      <a:pt x="979" y="215"/>
                    </a:lnTo>
                    <a:lnTo>
                      <a:pt x="975" y="218"/>
                    </a:lnTo>
                    <a:lnTo>
                      <a:pt x="976" y="228"/>
                    </a:lnTo>
                    <a:lnTo>
                      <a:pt x="978" y="232"/>
                    </a:lnTo>
                    <a:lnTo>
                      <a:pt x="981" y="236"/>
                    </a:lnTo>
                    <a:lnTo>
                      <a:pt x="985" y="239"/>
                    </a:lnTo>
                    <a:lnTo>
                      <a:pt x="988" y="241"/>
                    </a:lnTo>
                    <a:lnTo>
                      <a:pt x="991" y="240"/>
                    </a:lnTo>
                    <a:lnTo>
                      <a:pt x="994" y="236"/>
                    </a:lnTo>
                    <a:lnTo>
                      <a:pt x="1000" y="232"/>
                    </a:lnTo>
                    <a:lnTo>
                      <a:pt x="1003" y="232"/>
                    </a:lnTo>
                    <a:lnTo>
                      <a:pt x="1005" y="233"/>
                    </a:lnTo>
                    <a:lnTo>
                      <a:pt x="1010" y="233"/>
                    </a:lnTo>
                    <a:lnTo>
                      <a:pt x="1014" y="232"/>
                    </a:lnTo>
                    <a:lnTo>
                      <a:pt x="1018" y="232"/>
                    </a:lnTo>
                    <a:lnTo>
                      <a:pt x="1023" y="233"/>
                    </a:lnTo>
                    <a:lnTo>
                      <a:pt x="1025" y="234"/>
                    </a:lnTo>
                    <a:lnTo>
                      <a:pt x="1029" y="235"/>
                    </a:lnTo>
                    <a:lnTo>
                      <a:pt x="1034" y="239"/>
                    </a:lnTo>
                    <a:lnTo>
                      <a:pt x="1037" y="242"/>
                    </a:lnTo>
                    <a:lnTo>
                      <a:pt x="1039" y="243"/>
                    </a:lnTo>
                    <a:lnTo>
                      <a:pt x="1040" y="242"/>
                    </a:lnTo>
                    <a:lnTo>
                      <a:pt x="1043" y="239"/>
                    </a:lnTo>
                    <a:lnTo>
                      <a:pt x="1046" y="235"/>
                    </a:lnTo>
                    <a:lnTo>
                      <a:pt x="1050" y="230"/>
                    </a:lnTo>
                    <a:lnTo>
                      <a:pt x="1054" y="226"/>
                    </a:lnTo>
                    <a:lnTo>
                      <a:pt x="1056" y="225"/>
                    </a:lnTo>
                    <a:lnTo>
                      <a:pt x="1061" y="225"/>
                    </a:lnTo>
                    <a:lnTo>
                      <a:pt x="1063" y="224"/>
                    </a:lnTo>
                    <a:lnTo>
                      <a:pt x="1067" y="224"/>
                    </a:lnTo>
                    <a:lnTo>
                      <a:pt x="1070" y="225"/>
                    </a:lnTo>
                    <a:lnTo>
                      <a:pt x="1079" y="226"/>
                    </a:lnTo>
                    <a:lnTo>
                      <a:pt x="1082" y="228"/>
                    </a:lnTo>
                    <a:lnTo>
                      <a:pt x="1086" y="234"/>
                    </a:lnTo>
                    <a:lnTo>
                      <a:pt x="1088" y="238"/>
                    </a:lnTo>
                    <a:lnTo>
                      <a:pt x="1093" y="239"/>
                    </a:lnTo>
                    <a:lnTo>
                      <a:pt x="1095" y="241"/>
                    </a:lnTo>
                    <a:lnTo>
                      <a:pt x="1097" y="241"/>
                    </a:lnTo>
                    <a:lnTo>
                      <a:pt x="1100" y="243"/>
                    </a:lnTo>
                    <a:lnTo>
                      <a:pt x="1100" y="245"/>
                    </a:lnTo>
                    <a:lnTo>
                      <a:pt x="1101" y="248"/>
                    </a:lnTo>
                    <a:lnTo>
                      <a:pt x="1103" y="250"/>
                    </a:lnTo>
                    <a:lnTo>
                      <a:pt x="1105" y="251"/>
                    </a:lnTo>
                    <a:lnTo>
                      <a:pt x="1107" y="252"/>
                    </a:lnTo>
                    <a:lnTo>
                      <a:pt x="1108" y="255"/>
                    </a:lnTo>
                    <a:lnTo>
                      <a:pt x="1108" y="256"/>
                    </a:lnTo>
                    <a:lnTo>
                      <a:pt x="1110" y="257"/>
                    </a:lnTo>
                    <a:lnTo>
                      <a:pt x="1115" y="264"/>
                    </a:lnTo>
                    <a:lnTo>
                      <a:pt x="1118" y="265"/>
                    </a:lnTo>
                    <a:lnTo>
                      <a:pt x="1122" y="269"/>
                    </a:lnTo>
                    <a:lnTo>
                      <a:pt x="1123" y="272"/>
                    </a:lnTo>
                    <a:lnTo>
                      <a:pt x="1123" y="275"/>
                    </a:lnTo>
                    <a:lnTo>
                      <a:pt x="1125" y="278"/>
                    </a:lnTo>
                    <a:lnTo>
                      <a:pt x="1127" y="282"/>
                    </a:lnTo>
                    <a:lnTo>
                      <a:pt x="1128" y="284"/>
                    </a:lnTo>
                    <a:lnTo>
                      <a:pt x="1128" y="287"/>
                    </a:lnTo>
                    <a:lnTo>
                      <a:pt x="1128" y="290"/>
                    </a:lnTo>
                    <a:lnTo>
                      <a:pt x="1127" y="294"/>
                    </a:lnTo>
                    <a:lnTo>
                      <a:pt x="1123" y="296"/>
                    </a:lnTo>
                    <a:lnTo>
                      <a:pt x="1122" y="297"/>
                    </a:lnTo>
                    <a:lnTo>
                      <a:pt x="1119" y="297"/>
                    </a:lnTo>
                    <a:lnTo>
                      <a:pt x="1113" y="296"/>
                    </a:lnTo>
                    <a:lnTo>
                      <a:pt x="1108" y="297"/>
                    </a:lnTo>
                    <a:lnTo>
                      <a:pt x="1103" y="295"/>
                    </a:lnTo>
                    <a:lnTo>
                      <a:pt x="1098" y="293"/>
                    </a:lnTo>
                    <a:lnTo>
                      <a:pt x="1095" y="290"/>
                    </a:lnTo>
                    <a:lnTo>
                      <a:pt x="1091" y="289"/>
                    </a:lnTo>
                    <a:lnTo>
                      <a:pt x="1089" y="290"/>
                    </a:lnTo>
                    <a:lnTo>
                      <a:pt x="1087" y="293"/>
                    </a:lnTo>
                    <a:lnTo>
                      <a:pt x="1085" y="292"/>
                    </a:lnTo>
                    <a:lnTo>
                      <a:pt x="1082" y="293"/>
                    </a:lnTo>
                    <a:lnTo>
                      <a:pt x="1076" y="292"/>
                    </a:lnTo>
                    <a:lnTo>
                      <a:pt x="1073" y="291"/>
                    </a:lnTo>
                    <a:lnTo>
                      <a:pt x="1067" y="293"/>
                    </a:lnTo>
                    <a:lnTo>
                      <a:pt x="1064" y="294"/>
                    </a:lnTo>
                    <a:lnTo>
                      <a:pt x="1059" y="296"/>
                    </a:lnTo>
                    <a:lnTo>
                      <a:pt x="1055" y="300"/>
                    </a:lnTo>
                    <a:lnTo>
                      <a:pt x="1053" y="301"/>
                    </a:lnTo>
                    <a:lnTo>
                      <a:pt x="1050" y="301"/>
                    </a:lnTo>
                    <a:lnTo>
                      <a:pt x="1048" y="300"/>
                    </a:lnTo>
                    <a:lnTo>
                      <a:pt x="1046" y="298"/>
                    </a:lnTo>
                    <a:lnTo>
                      <a:pt x="1042" y="298"/>
                    </a:lnTo>
                    <a:lnTo>
                      <a:pt x="1041" y="299"/>
                    </a:lnTo>
                    <a:lnTo>
                      <a:pt x="1040" y="300"/>
                    </a:lnTo>
                    <a:lnTo>
                      <a:pt x="1039" y="306"/>
                    </a:lnTo>
                    <a:lnTo>
                      <a:pt x="1039" y="308"/>
                    </a:lnTo>
                    <a:lnTo>
                      <a:pt x="1038" y="309"/>
                    </a:lnTo>
                    <a:lnTo>
                      <a:pt x="1036" y="310"/>
                    </a:lnTo>
                    <a:lnTo>
                      <a:pt x="1032" y="310"/>
                    </a:lnTo>
                    <a:lnTo>
                      <a:pt x="1026" y="309"/>
                    </a:lnTo>
                    <a:lnTo>
                      <a:pt x="1022" y="308"/>
                    </a:lnTo>
                    <a:lnTo>
                      <a:pt x="1019" y="309"/>
                    </a:lnTo>
                    <a:lnTo>
                      <a:pt x="1016" y="311"/>
                    </a:lnTo>
                    <a:lnTo>
                      <a:pt x="1013" y="312"/>
                    </a:lnTo>
                    <a:lnTo>
                      <a:pt x="1011" y="313"/>
                    </a:lnTo>
                    <a:lnTo>
                      <a:pt x="1010" y="317"/>
                    </a:lnTo>
                    <a:lnTo>
                      <a:pt x="1007" y="320"/>
                    </a:lnTo>
                    <a:lnTo>
                      <a:pt x="1004" y="323"/>
                    </a:lnTo>
                    <a:lnTo>
                      <a:pt x="1001" y="329"/>
                    </a:lnTo>
                    <a:lnTo>
                      <a:pt x="999" y="333"/>
                    </a:lnTo>
                    <a:lnTo>
                      <a:pt x="1000" y="335"/>
                    </a:lnTo>
                    <a:lnTo>
                      <a:pt x="1000" y="338"/>
                    </a:lnTo>
                    <a:lnTo>
                      <a:pt x="999" y="341"/>
                    </a:lnTo>
                    <a:lnTo>
                      <a:pt x="995" y="343"/>
                    </a:lnTo>
                    <a:lnTo>
                      <a:pt x="993" y="344"/>
                    </a:lnTo>
                    <a:lnTo>
                      <a:pt x="989" y="346"/>
                    </a:lnTo>
                    <a:lnTo>
                      <a:pt x="984" y="351"/>
                    </a:lnTo>
                    <a:lnTo>
                      <a:pt x="980" y="355"/>
                    </a:lnTo>
                    <a:lnTo>
                      <a:pt x="975" y="356"/>
                    </a:lnTo>
                    <a:lnTo>
                      <a:pt x="972" y="357"/>
                    </a:lnTo>
                    <a:lnTo>
                      <a:pt x="964" y="358"/>
                    </a:lnTo>
                    <a:lnTo>
                      <a:pt x="962" y="358"/>
                    </a:lnTo>
                    <a:lnTo>
                      <a:pt x="954" y="359"/>
                    </a:lnTo>
                    <a:lnTo>
                      <a:pt x="947" y="357"/>
                    </a:lnTo>
                    <a:lnTo>
                      <a:pt x="944" y="357"/>
                    </a:lnTo>
                    <a:lnTo>
                      <a:pt x="941" y="358"/>
                    </a:lnTo>
                    <a:lnTo>
                      <a:pt x="940" y="359"/>
                    </a:lnTo>
                    <a:lnTo>
                      <a:pt x="939" y="362"/>
                    </a:lnTo>
                    <a:lnTo>
                      <a:pt x="939" y="364"/>
                    </a:lnTo>
                    <a:lnTo>
                      <a:pt x="936" y="367"/>
                    </a:lnTo>
                    <a:lnTo>
                      <a:pt x="931" y="372"/>
                    </a:lnTo>
                    <a:lnTo>
                      <a:pt x="927" y="375"/>
                    </a:lnTo>
                    <a:lnTo>
                      <a:pt x="924" y="379"/>
                    </a:lnTo>
                    <a:lnTo>
                      <a:pt x="923" y="380"/>
                    </a:lnTo>
                    <a:lnTo>
                      <a:pt x="919" y="382"/>
                    </a:lnTo>
                    <a:lnTo>
                      <a:pt x="917" y="383"/>
                    </a:lnTo>
                    <a:lnTo>
                      <a:pt x="913" y="386"/>
                    </a:lnTo>
                    <a:lnTo>
                      <a:pt x="909" y="389"/>
                    </a:lnTo>
                    <a:lnTo>
                      <a:pt x="907" y="390"/>
                    </a:lnTo>
                    <a:lnTo>
                      <a:pt x="904" y="389"/>
                    </a:lnTo>
                    <a:lnTo>
                      <a:pt x="902" y="389"/>
                    </a:lnTo>
                    <a:lnTo>
                      <a:pt x="897" y="388"/>
                    </a:lnTo>
                    <a:lnTo>
                      <a:pt x="893" y="388"/>
                    </a:lnTo>
                    <a:lnTo>
                      <a:pt x="888" y="387"/>
                    </a:lnTo>
                    <a:lnTo>
                      <a:pt x="876" y="383"/>
                    </a:lnTo>
                    <a:lnTo>
                      <a:pt x="872" y="382"/>
                    </a:lnTo>
                    <a:lnTo>
                      <a:pt x="869" y="377"/>
                    </a:lnTo>
                    <a:lnTo>
                      <a:pt x="866" y="375"/>
                    </a:lnTo>
                    <a:lnTo>
                      <a:pt x="862" y="374"/>
                    </a:lnTo>
                    <a:lnTo>
                      <a:pt x="855" y="374"/>
                    </a:lnTo>
                    <a:lnTo>
                      <a:pt x="852" y="373"/>
                    </a:lnTo>
                    <a:lnTo>
                      <a:pt x="848" y="374"/>
                    </a:lnTo>
                    <a:lnTo>
                      <a:pt x="843" y="379"/>
                    </a:lnTo>
                    <a:lnTo>
                      <a:pt x="840" y="382"/>
                    </a:lnTo>
                    <a:lnTo>
                      <a:pt x="838" y="386"/>
                    </a:lnTo>
                    <a:lnTo>
                      <a:pt x="835" y="394"/>
                    </a:lnTo>
                    <a:lnTo>
                      <a:pt x="834" y="399"/>
                    </a:lnTo>
                    <a:lnTo>
                      <a:pt x="833" y="402"/>
                    </a:lnTo>
                    <a:lnTo>
                      <a:pt x="831" y="406"/>
                    </a:lnTo>
                    <a:lnTo>
                      <a:pt x="830" y="409"/>
                    </a:lnTo>
                    <a:lnTo>
                      <a:pt x="831" y="411"/>
                    </a:lnTo>
                    <a:lnTo>
                      <a:pt x="833" y="413"/>
                    </a:lnTo>
                    <a:lnTo>
                      <a:pt x="834" y="417"/>
                    </a:lnTo>
                    <a:lnTo>
                      <a:pt x="837" y="421"/>
                    </a:lnTo>
                    <a:lnTo>
                      <a:pt x="840" y="425"/>
                    </a:lnTo>
                    <a:lnTo>
                      <a:pt x="846" y="430"/>
                    </a:lnTo>
                    <a:lnTo>
                      <a:pt x="847" y="432"/>
                    </a:lnTo>
                    <a:lnTo>
                      <a:pt x="849" y="435"/>
                    </a:lnTo>
                    <a:lnTo>
                      <a:pt x="849" y="439"/>
                    </a:lnTo>
                    <a:lnTo>
                      <a:pt x="849" y="440"/>
                    </a:lnTo>
                    <a:lnTo>
                      <a:pt x="847" y="442"/>
                    </a:lnTo>
                    <a:lnTo>
                      <a:pt x="843" y="443"/>
                    </a:lnTo>
                    <a:lnTo>
                      <a:pt x="841" y="445"/>
                    </a:lnTo>
                    <a:lnTo>
                      <a:pt x="839" y="448"/>
                    </a:lnTo>
                    <a:lnTo>
                      <a:pt x="835" y="451"/>
                    </a:lnTo>
                    <a:lnTo>
                      <a:pt x="834" y="451"/>
                    </a:lnTo>
                    <a:lnTo>
                      <a:pt x="832" y="452"/>
                    </a:lnTo>
                    <a:lnTo>
                      <a:pt x="823" y="456"/>
                    </a:lnTo>
                    <a:lnTo>
                      <a:pt x="819" y="457"/>
                    </a:lnTo>
                    <a:lnTo>
                      <a:pt x="816" y="458"/>
                    </a:lnTo>
                    <a:lnTo>
                      <a:pt x="813" y="462"/>
                    </a:lnTo>
                    <a:lnTo>
                      <a:pt x="811" y="465"/>
                    </a:lnTo>
                    <a:lnTo>
                      <a:pt x="807" y="469"/>
                    </a:lnTo>
                    <a:lnTo>
                      <a:pt x="806" y="471"/>
                    </a:lnTo>
                    <a:lnTo>
                      <a:pt x="803" y="475"/>
                    </a:lnTo>
                    <a:lnTo>
                      <a:pt x="799" y="480"/>
                    </a:lnTo>
                    <a:lnTo>
                      <a:pt x="797" y="482"/>
                    </a:lnTo>
                    <a:lnTo>
                      <a:pt x="796" y="484"/>
                    </a:lnTo>
                    <a:lnTo>
                      <a:pt x="795" y="486"/>
                    </a:lnTo>
                    <a:lnTo>
                      <a:pt x="791" y="487"/>
                    </a:lnTo>
                    <a:lnTo>
                      <a:pt x="788" y="489"/>
                    </a:lnTo>
                    <a:lnTo>
                      <a:pt x="783" y="491"/>
                    </a:lnTo>
                    <a:lnTo>
                      <a:pt x="776" y="493"/>
                    </a:lnTo>
                    <a:lnTo>
                      <a:pt x="771" y="496"/>
                    </a:lnTo>
                    <a:lnTo>
                      <a:pt x="767" y="498"/>
                    </a:lnTo>
                    <a:lnTo>
                      <a:pt x="762" y="501"/>
                    </a:lnTo>
                    <a:lnTo>
                      <a:pt x="758" y="501"/>
                    </a:lnTo>
                    <a:lnTo>
                      <a:pt x="751" y="501"/>
                    </a:lnTo>
                    <a:lnTo>
                      <a:pt x="742" y="502"/>
                    </a:lnTo>
                    <a:lnTo>
                      <a:pt x="735" y="502"/>
                    </a:lnTo>
                    <a:lnTo>
                      <a:pt x="730" y="502"/>
                    </a:lnTo>
                    <a:lnTo>
                      <a:pt x="723" y="501"/>
                    </a:lnTo>
                    <a:lnTo>
                      <a:pt x="717" y="501"/>
                    </a:lnTo>
                    <a:lnTo>
                      <a:pt x="713" y="502"/>
                    </a:lnTo>
                    <a:lnTo>
                      <a:pt x="704" y="503"/>
                    </a:lnTo>
                    <a:lnTo>
                      <a:pt x="702" y="503"/>
                    </a:lnTo>
                    <a:lnTo>
                      <a:pt x="686" y="506"/>
                    </a:lnTo>
                    <a:lnTo>
                      <a:pt x="679" y="507"/>
                    </a:lnTo>
                    <a:lnTo>
                      <a:pt x="673" y="508"/>
                    </a:lnTo>
                    <a:lnTo>
                      <a:pt x="668" y="508"/>
                    </a:lnTo>
                    <a:lnTo>
                      <a:pt x="665" y="510"/>
                    </a:lnTo>
                    <a:lnTo>
                      <a:pt x="661" y="511"/>
                    </a:lnTo>
                    <a:lnTo>
                      <a:pt x="659" y="512"/>
                    </a:lnTo>
                    <a:lnTo>
                      <a:pt x="652" y="515"/>
                    </a:lnTo>
                    <a:lnTo>
                      <a:pt x="636" y="522"/>
                    </a:lnTo>
                    <a:lnTo>
                      <a:pt x="626" y="528"/>
                    </a:lnTo>
                    <a:lnTo>
                      <a:pt x="624" y="529"/>
                    </a:lnTo>
                    <a:lnTo>
                      <a:pt x="617" y="533"/>
                    </a:lnTo>
                    <a:lnTo>
                      <a:pt x="613" y="534"/>
                    </a:lnTo>
                    <a:lnTo>
                      <a:pt x="610" y="538"/>
                    </a:lnTo>
                    <a:lnTo>
                      <a:pt x="607" y="540"/>
                    </a:lnTo>
                    <a:lnTo>
                      <a:pt x="605" y="541"/>
                    </a:lnTo>
                    <a:lnTo>
                      <a:pt x="601" y="539"/>
                    </a:lnTo>
                    <a:lnTo>
                      <a:pt x="598" y="539"/>
                    </a:lnTo>
                    <a:lnTo>
                      <a:pt x="588" y="538"/>
                    </a:lnTo>
                    <a:lnTo>
                      <a:pt x="588" y="528"/>
                    </a:lnTo>
                    <a:lnTo>
                      <a:pt x="581" y="529"/>
                    </a:lnTo>
                    <a:lnTo>
                      <a:pt x="571" y="532"/>
                    </a:lnTo>
                    <a:lnTo>
                      <a:pt x="560" y="534"/>
                    </a:lnTo>
                    <a:lnTo>
                      <a:pt x="551" y="529"/>
                    </a:lnTo>
                    <a:lnTo>
                      <a:pt x="544" y="525"/>
                    </a:lnTo>
                    <a:lnTo>
                      <a:pt x="538" y="522"/>
                    </a:lnTo>
                    <a:lnTo>
                      <a:pt x="529" y="520"/>
                    </a:lnTo>
                    <a:lnTo>
                      <a:pt x="521" y="518"/>
                    </a:lnTo>
                    <a:lnTo>
                      <a:pt x="506" y="515"/>
                    </a:lnTo>
                    <a:lnTo>
                      <a:pt x="500" y="512"/>
                    </a:lnTo>
                    <a:lnTo>
                      <a:pt x="496" y="508"/>
                    </a:lnTo>
                    <a:lnTo>
                      <a:pt x="490" y="500"/>
                    </a:lnTo>
                    <a:lnTo>
                      <a:pt x="489" y="499"/>
                    </a:lnTo>
                    <a:lnTo>
                      <a:pt x="486" y="497"/>
                    </a:lnTo>
                    <a:lnTo>
                      <a:pt x="483" y="497"/>
                    </a:lnTo>
                    <a:lnTo>
                      <a:pt x="476" y="497"/>
                    </a:lnTo>
                    <a:lnTo>
                      <a:pt x="469" y="496"/>
                    </a:lnTo>
                    <a:lnTo>
                      <a:pt x="457" y="494"/>
                    </a:lnTo>
                    <a:lnTo>
                      <a:pt x="449" y="493"/>
                    </a:lnTo>
                    <a:lnTo>
                      <a:pt x="433" y="490"/>
                    </a:lnTo>
                    <a:lnTo>
                      <a:pt x="430" y="490"/>
                    </a:lnTo>
                    <a:lnTo>
                      <a:pt x="422" y="492"/>
                    </a:lnTo>
                    <a:lnTo>
                      <a:pt x="412" y="495"/>
                    </a:lnTo>
                    <a:lnTo>
                      <a:pt x="393" y="493"/>
                    </a:lnTo>
                    <a:lnTo>
                      <a:pt x="385" y="492"/>
                    </a:lnTo>
                    <a:lnTo>
                      <a:pt x="369" y="490"/>
                    </a:lnTo>
                    <a:lnTo>
                      <a:pt x="350" y="487"/>
                    </a:lnTo>
                    <a:lnTo>
                      <a:pt x="332" y="485"/>
                    </a:lnTo>
                    <a:lnTo>
                      <a:pt x="319" y="486"/>
                    </a:lnTo>
                    <a:lnTo>
                      <a:pt x="312" y="487"/>
                    </a:lnTo>
                    <a:lnTo>
                      <a:pt x="303" y="488"/>
                    </a:lnTo>
                    <a:lnTo>
                      <a:pt x="302" y="487"/>
                    </a:lnTo>
                    <a:lnTo>
                      <a:pt x="302" y="482"/>
                    </a:lnTo>
                    <a:lnTo>
                      <a:pt x="300" y="478"/>
                    </a:lnTo>
                    <a:lnTo>
                      <a:pt x="296" y="474"/>
                    </a:lnTo>
                    <a:lnTo>
                      <a:pt x="293" y="470"/>
                    </a:lnTo>
                    <a:lnTo>
                      <a:pt x="287" y="465"/>
                    </a:lnTo>
                    <a:lnTo>
                      <a:pt x="285" y="461"/>
                    </a:lnTo>
                    <a:lnTo>
                      <a:pt x="284" y="456"/>
                    </a:lnTo>
                    <a:lnTo>
                      <a:pt x="279" y="443"/>
                    </a:lnTo>
                    <a:lnTo>
                      <a:pt x="276" y="434"/>
                    </a:lnTo>
                    <a:lnTo>
                      <a:pt x="275" y="432"/>
                    </a:lnTo>
                    <a:lnTo>
                      <a:pt x="273" y="429"/>
                    </a:lnTo>
                    <a:lnTo>
                      <a:pt x="271" y="427"/>
                    </a:lnTo>
                    <a:lnTo>
                      <a:pt x="267" y="426"/>
                    </a:lnTo>
                    <a:lnTo>
                      <a:pt x="266" y="425"/>
                    </a:lnTo>
                    <a:lnTo>
                      <a:pt x="266" y="421"/>
                    </a:lnTo>
                    <a:lnTo>
                      <a:pt x="267" y="417"/>
                    </a:lnTo>
                    <a:lnTo>
                      <a:pt x="268" y="414"/>
                    </a:lnTo>
                    <a:lnTo>
                      <a:pt x="267" y="413"/>
                    </a:lnTo>
                    <a:lnTo>
                      <a:pt x="257" y="414"/>
                    </a:lnTo>
                    <a:lnTo>
                      <a:pt x="250" y="412"/>
                    </a:lnTo>
                    <a:lnTo>
                      <a:pt x="245" y="409"/>
                    </a:lnTo>
                    <a:lnTo>
                      <a:pt x="237" y="403"/>
                    </a:lnTo>
                    <a:lnTo>
                      <a:pt x="233" y="401"/>
                    </a:lnTo>
                    <a:lnTo>
                      <a:pt x="227" y="395"/>
                    </a:lnTo>
                    <a:lnTo>
                      <a:pt x="218" y="394"/>
                    </a:lnTo>
                    <a:lnTo>
                      <a:pt x="215" y="391"/>
                    </a:lnTo>
                    <a:lnTo>
                      <a:pt x="211" y="386"/>
                    </a:lnTo>
                    <a:lnTo>
                      <a:pt x="208" y="382"/>
                    </a:lnTo>
                    <a:lnTo>
                      <a:pt x="203" y="380"/>
                    </a:lnTo>
                    <a:lnTo>
                      <a:pt x="195" y="378"/>
                    </a:lnTo>
                    <a:lnTo>
                      <a:pt x="182" y="376"/>
                    </a:lnTo>
                    <a:lnTo>
                      <a:pt x="177" y="376"/>
                    </a:lnTo>
                    <a:lnTo>
                      <a:pt x="170" y="377"/>
                    </a:lnTo>
                    <a:lnTo>
                      <a:pt x="165" y="377"/>
                    </a:lnTo>
                    <a:lnTo>
                      <a:pt x="156" y="376"/>
                    </a:lnTo>
                    <a:lnTo>
                      <a:pt x="151" y="374"/>
                    </a:lnTo>
                    <a:lnTo>
                      <a:pt x="144" y="374"/>
                    </a:lnTo>
                    <a:lnTo>
                      <a:pt x="140" y="374"/>
                    </a:lnTo>
                    <a:lnTo>
                      <a:pt x="135" y="374"/>
                    </a:lnTo>
                    <a:lnTo>
                      <a:pt x="132" y="373"/>
                    </a:lnTo>
                    <a:lnTo>
                      <a:pt x="130" y="371"/>
                    </a:lnTo>
                    <a:lnTo>
                      <a:pt x="126" y="372"/>
                    </a:lnTo>
                    <a:lnTo>
                      <a:pt x="122" y="370"/>
                    </a:lnTo>
                    <a:lnTo>
                      <a:pt x="119" y="368"/>
                    </a:lnTo>
                    <a:lnTo>
                      <a:pt x="116" y="367"/>
                    </a:lnTo>
                    <a:lnTo>
                      <a:pt x="113" y="367"/>
                    </a:lnTo>
                    <a:lnTo>
                      <a:pt x="112" y="368"/>
                    </a:lnTo>
                    <a:lnTo>
                      <a:pt x="110" y="368"/>
                    </a:lnTo>
                    <a:lnTo>
                      <a:pt x="109" y="364"/>
                    </a:lnTo>
                    <a:lnTo>
                      <a:pt x="106" y="359"/>
                    </a:lnTo>
                    <a:lnTo>
                      <a:pt x="106" y="357"/>
                    </a:lnTo>
                    <a:lnTo>
                      <a:pt x="104" y="354"/>
                    </a:lnTo>
                    <a:lnTo>
                      <a:pt x="103" y="351"/>
                    </a:lnTo>
                    <a:lnTo>
                      <a:pt x="103" y="348"/>
                    </a:lnTo>
                    <a:lnTo>
                      <a:pt x="104" y="341"/>
                    </a:lnTo>
                    <a:lnTo>
                      <a:pt x="107" y="335"/>
                    </a:lnTo>
                    <a:lnTo>
                      <a:pt x="109" y="333"/>
                    </a:lnTo>
                    <a:lnTo>
                      <a:pt x="111" y="332"/>
                    </a:lnTo>
                    <a:lnTo>
                      <a:pt x="113" y="328"/>
                    </a:lnTo>
                    <a:lnTo>
                      <a:pt x="115" y="326"/>
                    </a:lnTo>
                    <a:lnTo>
                      <a:pt x="114" y="322"/>
                    </a:lnTo>
                    <a:lnTo>
                      <a:pt x="113" y="319"/>
                    </a:lnTo>
                    <a:lnTo>
                      <a:pt x="111" y="314"/>
                    </a:lnTo>
                    <a:lnTo>
                      <a:pt x="112" y="311"/>
                    </a:lnTo>
                    <a:lnTo>
                      <a:pt x="114" y="308"/>
                    </a:lnTo>
                    <a:lnTo>
                      <a:pt x="116" y="301"/>
                    </a:lnTo>
                    <a:lnTo>
                      <a:pt x="116" y="299"/>
                    </a:lnTo>
                    <a:lnTo>
                      <a:pt x="115" y="297"/>
                    </a:lnTo>
                    <a:lnTo>
                      <a:pt x="114" y="294"/>
                    </a:lnTo>
                    <a:lnTo>
                      <a:pt x="114" y="290"/>
                    </a:lnTo>
                    <a:lnTo>
                      <a:pt x="111" y="283"/>
                    </a:lnTo>
                    <a:lnTo>
                      <a:pt x="110" y="279"/>
                    </a:lnTo>
                    <a:lnTo>
                      <a:pt x="108" y="278"/>
                    </a:lnTo>
                    <a:lnTo>
                      <a:pt x="105" y="277"/>
                    </a:lnTo>
                    <a:lnTo>
                      <a:pt x="102" y="272"/>
                    </a:lnTo>
                    <a:lnTo>
                      <a:pt x="99" y="266"/>
                    </a:lnTo>
                    <a:lnTo>
                      <a:pt x="97" y="262"/>
                    </a:lnTo>
                    <a:lnTo>
                      <a:pt x="96" y="260"/>
                    </a:lnTo>
                    <a:lnTo>
                      <a:pt x="96" y="256"/>
                    </a:lnTo>
                    <a:lnTo>
                      <a:pt x="94" y="251"/>
                    </a:lnTo>
                    <a:lnTo>
                      <a:pt x="93" y="248"/>
                    </a:lnTo>
                    <a:lnTo>
                      <a:pt x="92" y="246"/>
                    </a:lnTo>
                    <a:lnTo>
                      <a:pt x="91" y="243"/>
                    </a:lnTo>
                    <a:lnTo>
                      <a:pt x="90" y="242"/>
                    </a:lnTo>
                    <a:lnTo>
                      <a:pt x="86" y="241"/>
                    </a:lnTo>
                    <a:lnTo>
                      <a:pt x="83" y="238"/>
                    </a:lnTo>
                    <a:lnTo>
                      <a:pt x="82" y="235"/>
                    </a:lnTo>
                    <a:lnTo>
                      <a:pt x="81" y="233"/>
                    </a:lnTo>
                    <a:lnTo>
                      <a:pt x="80" y="231"/>
                    </a:lnTo>
                    <a:lnTo>
                      <a:pt x="78" y="231"/>
                    </a:lnTo>
                    <a:lnTo>
                      <a:pt x="76" y="233"/>
                    </a:lnTo>
                    <a:lnTo>
                      <a:pt x="74" y="234"/>
                    </a:lnTo>
                    <a:lnTo>
                      <a:pt x="72" y="234"/>
                    </a:lnTo>
                    <a:lnTo>
                      <a:pt x="70" y="233"/>
                    </a:lnTo>
                    <a:lnTo>
                      <a:pt x="69" y="231"/>
                    </a:lnTo>
                    <a:lnTo>
                      <a:pt x="67" y="230"/>
                    </a:lnTo>
                    <a:lnTo>
                      <a:pt x="64" y="225"/>
                    </a:lnTo>
                    <a:lnTo>
                      <a:pt x="61" y="224"/>
                    </a:lnTo>
                    <a:lnTo>
                      <a:pt x="56" y="224"/>
                    </a:lnTo>
                    <a:lnTo>
                      <a:pt x="51" y="226"/>
                    </a:lnTo>
                    <a:lnTo>
                      <a:pt x="48" y="226"/>
                    </a:lnTo>
                    <a:lnTo>
                      <a:pt x="46" y="225"/>
                    </a:lnTo>
                    <a:lnTo>
                      <a:pt x="43" y="222"/>
                    </a:lnTo>
                    <a:lnTo>
                      <a:pt x="42" y="220"/>
                    </a:lnTo>
                    <a:lnTo>
                      <a:pt x="39" y="220"/>
                    </a:lnTo>
                    <a:lnTo>
                      <a:pt x="33" y="216"/>
                    </a:lnTo>
                    <a:lnTo>
                      <a:pt x="30" y="213"/>
                    </a:lnTo>
                    <a:lnTo>
                      <a:pt x="29" y="208"/>
                    </a:lnTo>
                    <a:lnTo>
                      <a:pt x="27" y="205"/>
                    </a:lnTo>
                    <a:lnTo>
                      <a:pt x="24" y="204"/>
                    </a:lnTo>
                    <a:lnTo>
                      <a:pt x="20" y="200"/>
                    </a:lnTo>
                    <a:lnTo>
                      <a:pt x="15" y="198"/>
                    </a:lnTo>
                    <a:lnTo>
                      <a:pt x="12" y="197"/>
                    </a:lnTo>
                    <a:lnTo>
                      <a:pt x="9" y="196"/>
                    </a:lnTo>
                    <a:lnTo>
                      <a:pt x="8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1" y="190"/>
                    </a:lnTo>
                    <a:lnTo>
                      <a:pt x="11" y="188"/>
                    </a:lnTo>
                    <a:lnTo>
                      <a:pt x="10" y="186"/>
                    </a:lnTo>
                    <a:lnTo>
                      <a:pt x="7" y="185"/>
                    </a:lnTo>
                    <a:lnTo>
                      <a:pt x="3" y="183"/>
                    </a:lnTo>
                    <a:lnTo>
                      <a:pt x="3" y="181"/>
                    </a:lnTo>
                    <a:lnTo>
                      <a:pt x="0" y="179"/>
                    </a:lnTo>
                    <a:lnTo>
                      <a:pt x="1" y="177"/>
                    </a:lnTo>
                    <a:lnTo>
                      <a:pt x="3" y="175"/>
                    </a:lnTo>
                    <a:lnTo>
                      <a:pt x="4" y="174"/>
                    </a:lnTo>
                    <a:lnTo>
                      <a:pt x="5" y="172"/>
                    </a:lnTo>
                    <a:lnTo>
                      <a:pt x="4" y="171"/>
                    </a:lnTo>
                    <a:lnTo>
                      <a:pt x="3" y="168"/>
                    </a:lnTo>
                    <a:lnTo>
                      <a:pt x="3" y="166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7" y="163"/>
                    </a:lnTo>
                    <a:lnTo>
                      <a:pt x="9" y="162"/>
                    </a:lnTo>
                    <a:lnTo>
                      <a:pt x="10" y="160"/>
                    </a:lnTo>
                    <a:lnTo>
                      <a:pt x="13" y="159"/>
                    </a:lnTo>
                    <a:lnTo>
                      <a:pt x="14" y="156"/>
                    </a:lnTo>
                    <a:lnTo>
                      <a:pt x="14" y="152"/>
                    </a:lnTo>
                    <a:lnTo>
                      <a:pt x="16" y="148"/>
                    </a:lnTo>
                    <a:lnTo>
                      <a:pt x="21" y="147"/>
                    </a:lnTo>
                    <a:lnTo>
                      <a:pt x="23" y="146"/>
                    </a:lnTo>
                    <a:lnTo>
                      <a:pt x="25" y="147"/>
                    </a:lnTo>
                    <a:lnTo>
                      <a:pt x="28" y="146"/>
                    </a:lnTo>
                    <a:lnTo>
                      <a:pt x="32" y="146"/>
                    </a:lnTo>
                    <a:lnTo>
                      <a:pt x="33" y="147"/>
                    </a:lnTo>
                    <a:lnTo>
                      <a:pt x="36" y="148"/>
                    </a:lnTo>
                    <a:lnTo>
                      <a:pt x="39" y="148"/>
                    </a:lnTo>
                    <a:lnTo>
                      <a:pt x="40" y="146"/>
                    </a:lnTo>
                    <a:lnTo>
                      <a:pt x="40" y="144"/>
                    </a:lnTo>
                    <a:lnTo>
                      <a:pt x="41" y="143"/>
                    </a:lnTo>
                    <a:lnTo>
                      <a:pt x="42" y="145"/>
                    </a:lnTo>
                    <a:lnTo>
                      <a:pt x="43" y="146"/>
                    </a:lnTo>
                    <a:lnTo>
                      <a:pt x="45" y="147"/>
                    </a:lnTo>
                    <a:lnTo>
                      <a:pt x="48" y="145"/>
                    </a:lnTo>
                    <a:lnTo>
                      <a:pt x="51" y="144"/>
                    </a:lnTo>
                    <a:lnTo>
                      <a:pt x="52" y="140"/>
                    </a:lnTo>
                    <a:lnTo>
                      <a:pt x="53" y="139"/>
                    </a:lnTo>
                    <a:lnTo>
                      <a:pt x="55" y="139"/>
                    </a:lnTo>
                    <a:lnTo>
                      <a:pt x="58" y="139"/>
                    </a:lnTo>
                    <a:lnTo>
                      <a:pt x="61" y="137"/>
                    </a:lnTo>
                    <a:lnTo>
                      <a:pt x="65" y="135"/>
                    </a:lnTo>
                    <a:lnTo>
                      <a:pt x="67" y="134"/>
                    </a:lnTo>
                    <a:lnTo>
                      <a:pt x="68" y="132"/>
                    </a:lnTo>
                    <a:lnTo>
                      <a:pt x="67" y="128"/>
                    </a:lnTo>
                    <a:lnTo>
                      <a:pt x="67" y="124"/>
                    </a:lnTo>
                    <a:lnTo>
                      <a:pt x="71" y="121"/>
                    </a:lnTo>
                    <a:lnTo>
                      <a:pt x="75" y="121"/>
                    </a:lnTo>
                    <a:lnTo>
                      <a:pt x="79" y="119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3" y="113"/>
                    </a:lnTo>
                    <a:lnTo>
                      <a:pt x="87" y="112"/>
                    </a:lnTo>
                    <a:lnTo>
                      <a:pt x="90" y="110"/>
                    </a:lnTo>
                    <a:lnTo>
                      <a:pt x="92" y="109"/>
                    </a:lnTo>
                    <a:lnTo>
                      <a:pt x="98" y="107"/>
                    </a:lnTo>
                    <a:lnTo>
                      <a:pt x="102" y="106"/>
                    </a:lnTo>
                    <a:lnTo>
                      <a:pt x="105" y="104"/>
                    </a:lnTo>
                    <a:lnTo>
                      <a:pt x="106" y="102"/>
                    </a:lnTo>
                    <a:lnTo>
                      <a:pt x="109" y="101"/>
                    </a:lnTo>
                    <a:lnTo>
                      <a:pt x="112" y="98"/>
                    </a:lnTo>
                    <a:lnTo>
                      <a:pt x="115" y="96"/>
                    </a:lnTo>
                    <a:lnTo>
                      <a:pt x="117" y="95"/>
                    </a:lnTo>
                    <a:lnTo>
                      <a:pt x="123" y="94"/>
                    </a:lnTo>
                    <a:lnTo>
                      <a:pt x="125" y="93"/>
                    </a:lnTo>
                    <a:lnTo>
                      <a:pt x="127" y="93"/>
                    </a:lnTo>
                    <a:lnTo>
                      <a:pt x="129" y="93"/>
                    </a:lnTo>
                    <a:lnTo>
                      <a:pt x="130" y="90"/>
                    </a:lnTo>
                    <a:lnTo>
                      <a:pt x="133" y="88"/>
                    </a:lnTo>
                    <a:lnTo>
                      <a:pt x="136" y="87"/>
                    </a:lnTo>
                    <a:lnTo>
                      <a:pt x="137" y="85"/>
                    </a:lnTo>
                    <a:lnTo>
                      <a:pt x="139" y="82"/>
                    </a:lnTo>
                    <a:lnTo>
                      <a:pt x="143" y="80"/>
                    </a:lnTo>
                    <a:lnTo>
                      <a:pt x="148" y="80"/>
                    </a:lnTo>
                    <a:lnTo>
                      <a:pt x="153" y="80"/>
                    </a:lnTo>
                    <a:lnTo>
                      <a:pt x="156" y="80"/>
                    </a:lnTo>
                    <a:lnTo>
                      <a:pt x="159" y="76"/>
                    </a:lnTo>
                    <a:lnTo>
                      <a:pt x="159" y="74"/>
                    </a:lnTo>
                    <a:lnTo>
                      <a:pt x="160" y="72"/>
                    </a:lnTo>
                    <a:lnTo>
                      <a:pt x="162" y="71"/>
                    </a:lnTo>
                    <a:lnTo>
                      <a:pt x="165" y="74"/>
                    </a:lnTo>
                    <a:lnTo>
                      <a:pt x="167" y="76"/>
                    </a:lnTo>
                    <a:lnTo>
                      <a:pt x="170" y="79"/>
                    </a:lnTo>
                    <a:lnTo>
                      <a:pt x="172" y="81"/>
                    </a:lnTo>
                    <a:lnTo>
                      <a:pt x="174" y="81"/>
                    </a:lnTo>
                    <a:lnTo>
                      <a:pt x="176" y="79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3" y="76"/>
                    </a:lnTo>
                    <a:lnTo>
                      <a:pt x="183" y="78"/>
                    </a:lnTo>
                    <a:lnTo>
                      <a:pt x="184" y="79"/>
                    </a:lnTo>
                    <a:lnTo>
                      <a:pt x="185" y="83"/>
                    </a:lnTo>
                    <a:lnTo>
                      <a:pt x="188" y="85"/>
                    </a:lnTo>
                    <a:lnTo>
                      <a:pt x="193" y="85"/>
                    </a:lnTo>
                    <a:lnTo>
                      <a:pt x="194" y="85"/>
                    </a:lnTo>
                    <a:lnTo>
                      <a:pt x="198" y="85"/>
                    </a:lnTo>
                    <a:lnTo>
                      <a:pt x="202" y="86"/>
                    </a:lnTo>
                    <a:lnTo>
                      <a:pt x="207" y="86"/>
                    </a:lnTo>
                    <a:lnTo>
                      <a:pt x="208" y="86"/>
                    </a:lnTo>
                    <a:lnTo>
                      <a:pt x="213" y="87"/>
                    </a:lnTo>
                    <a:lnTo>
                      <a:pt x="219" y="87"/>
                    </a:lnTo>
                    <a:lnTo>
                      <a:pt x="222" y="87"/>
                    </a:lnTo>
                    <a:lnTo>
                      <a:pt x="229" y="88"/>
                    </a:lnTo>
                    <a:lnTo>
                      <a:pt x="230" y="90"/>
                    </a:lnTo>
                    <a:lnTo>
                      <a:pt x="231" y="96"/>
                    </a:lnTo>
                    <a:lnTo>
                      <a:pt x="232" y="102"/>
                    </a:lnTo>
                    <a:lnTo>
                      <a:pt x="232" y="106"/>
                    </a:lnTo>
                    <a:lnTo>
                      <a:pt x="234" y="109"/>
                    </a:lnTo>
                    <a:lnTo>
                      <a:pt x="236" y="109"/>
                    </a:lnTo>
                    <a:lnTo>
                      <a:pt x="237" y="111"/>
                    </a:lnTo>
                    <a:lnTo>
                      <a:pt x="240" y="114"/>
                    </a:lnTo>
                    <a:lnTo>
                      <a:pt x="241" y="117"/>
                    </a:lnTo>
                    <a:lnTo>
                      <a:pt x="244" y="117"/>
                    </a:lnTo>
                    <a:lnTo>
                      <a:pt x="245" y="116"/>
                    </a:lnTo>
                    <a:lnTo>
                      <a:pt x="248" y="116"/>
                    </a:lnTo>
                    <a:lnTo>
                      <a:pt x="252" y="116"/>
                    </a:lnTo>
                    <a:lnTo>
                      <a:pt x="255" y="118"/>
                    </a:lnTo>
                    <a:lnTo>
                      <a:pt x="256" y="120"/>
                    </a:lnTo>
                    <a:lnTo>
                      <a:pt x="259" y="122"/>
                    </a:lnTo>
                    <a:lnTo>
                      <a:pt x="261" y="121"/>
                    </a:lnTo>
                    <a:lnTo>
                      <a:pt x="266" y="121"/>
                    </a:lnTo>
                    <a:lnTo>
                      <a:pt x="268" y="122"/>
                    </a:lnTo>
                    <a:lnTo>
                      <a:pt x="270" y="123"/>
                    </a:lnTo>
                    <a:lnTo>
                      <a:pt x="273" y="123"/>
                    </a:lnTo>
                    <a:lnTo>
                      <a:pt x="275" y="121"/>
                    </a:lnTo>
                    <a:lnTo>
                      <a:pt x="280" y="120"/>
                    </a:lnTo>
                    <a:lnTo>
                      <a:pt x="283" y="118"/>
                    </a:lnTo>
                    <a:lnTo>
                      <a:pt x="285" y="118"/>
                    </a:lnTo>
                    <a:lnTo>
                      <a:pt x="286" y="119"/>
                    </a:lnTo>
                    <a:lnTo>
                      <a:pt x="288" y="121"/>
                    </a:lnTo>
                    <a:lnTo>
                      <a:pt x="290" y="120"/>
                    </a:lnTo>
                    <a:lnTo>
                      <a:pt x="291" y="118"/>
                    </a:lnTo>
                    <a:lnTo>
                      <a:pt x="292" y="118"/>
                    </a:lnTo>
                    <a:lnTo>
                      <a:pt x="294" y="119"/>
                    </a:lnTo>
                    <a:lnTo>
                      <a:pt x="298" y="121"/>
                    </a:lnTo>
                    <a:lnTo>
                      <a:pt x="301" y="124"/>
                    </a:lnTo>
                    <a:lnTo>
                      <a:pt x="303" y="124"/>
                    </a:lnTo>
                    <a:lnTo>
                      <a:pt x="306" y="123"/>
                    </a:lnTo>
                    <a:lnTo>
                      <a:pt x="308" y="123"/>
                    </a:lnTo>
                    <a:lnTo>
                      <a:pt x="309" y="124"/>
                    </a:lnTo>
                    <a:lnTo>
                      <a:pt x="311" y="125"/>
                    </a:lnTo>
                    <a:lnTo>
                      <a:pt x="312" y="124"/>
                    </a:lnTo>
                    <a:lnTo>
                      <a:pt x="315" y="123"/>
                    </a:lnTo>
                    <a:lnTo>
                      <a:pt x="325" y="125"/>
                    </a:lnTo>
                    <a:lnTo>
                      <a:pt x="327" y="128"/>
                    </a:lnTo>
                    <a:lnTo>
                      <a:pt x="328" y="129"/>
                    </a:lnTo>
                    <a:lnTo>
                      <a:pt x="330" y="131"/>
                    </a:lnTo>
                    <a:lnTo>
                      <a:pt x="332" y="133"/>
                    </a:lnTo>
                    <a:lnTo>
                      <a:pt x="338" y="132"/>
                    </a:lnTo>
                    <a:lnTo>
                      <a:pt x="340" y="131"/>
                    </a:lnTo>
                    <a:lnTo>
                      <a:pt x="344" y="127"/>
                    </a:lnTo>
                    <a:lnTo>
                      <a:pt x="346" y="123"/>
                    </a:lnTo>
                    <a:lnTo>
                      <a:pt x="348" y="122"/>
                    </a:lnTo>
                    <a:lnTo>
                      <a:pt x="350" y="121"/>
                    </a:lnTo>
                    <a:lnTo>
                      <a:pt x="353" y="121"/>
                    </a:lnTo>
                    <a:lnTo>
                      <a:pt x="355" y="121"/>
                    </a:lnTo>
                    <a:lnTo>
                      <a:pt x="358" y="119"/>
                    </a:lnTo>
                    <a:lnTo>
                      <a:pt x="360" y="118"/>
                    </a:lnTo>
                    <a:lnTo>
                      <a:pt x="364" y="114"/>
                    </a:lnTo>
                    <a:lnTo>
                      <a:pt x="364" y="113"/>
                    </a:lnTo>
                    <a:lnTo>
                      <a:pt x="366" y="109"/>
                    </a:lnTo>
                    <a:lnTo>
                      <a:pt x="367" y="106"/>
                    </a:lnTo>
                    <a:lnTo>
                      <a:pt x="369" y="102"/>
                    </a:lnTo>
                    <a:lnTo>
                      <a:pt x="370" y="95"/>
                    </a:lnTo>
                    <a:lnTo>
                      <a:pt x="370" y="92"/>
                    </a:lnTo>
                    <a:lnTo>
                      <a:pt x="370" y="89"/>
                    </a:lnTo>
                    <a:lnTo>
                      <a:pt x="368" y="88"/>
                    </a:lnTo>
                    <a:lnTo>
                      <a:pt x="365" y="87"/>
                    </a:lnTo>
                    <a:lnTo>
                      <a:pt x="363" y="85"/>
                    </a:lnTo>
                    <a:lnTo>
                      <a:pt x="361" y="83"/>
                    </a:lnTo>
                    <a:lnTo>
                      <a:pt x="360" y="80"/>
                    </a:lnTo>
                    <a:lnTo>
                      <a:pt x="359" y="76"/>
                    </a:lnTo>
                    <a:lnTo>
                      <a:pt x="359" y="73"/>
                    </a:lnTo>
                    <a:lnTo>
                      <a:pt x="358" y="71"/>
                    </a:lnTo>
                    <a:lnTo>
                      <a:pt x="357" y="70"/>
                    </a:lnTo>
                    <a:lnTo>
                      <a:pt x="355" y="67"/>
                    </a:lnTo>
                    <a:lnTo>
                      <a:pt x="354" y="64"/>
                    </a:lnTo>
                    <a:lnTo>
                      <a:pt x="354" y="60"/>
                    </a:lnTo>
                    <a:lnTo>
                      <a:pt x="357" y="54"/>
                    </a:lnTo>
                    <a:lnTo>
                      <a:pt x="357" y="51"/>
                    </a:lnTo>
                    <a:lnTo>
                      <a:pt x="358" y="49"/>
                    </a:lnTo>
                    <a:lnTo>
                      <a:pt x="357" y="48"/>
                    </a:lnTo>
                    <a:lnTo>
                      <a:pt x="358" y="44"/>
                    </a:lnTo>
                    <a:lnTo>
                      <a:pt x="360" y="42"/>
                    </a:lnTo>
                    <a:lnTo>
                      <a:pt x="361" y="38"/>
                    </a:lnTo>
                    <a:lnTo>
                      <a:pt x="364" y="36"/>
                    </a:lnTo>
                    <a:lnTo>
                      <a:pt x="367" y="36"/>
                    </a:lnTo>
                    <a:lnTo>
                      <a:pt x="368" y="35"/>
                    </a:lnTo>
                    <a:lnTo>
                      <a:pt x="368" y="31"/>
                    </a:lnTo>
                    <a:lnTo>
                      <a:pt x="370" y="28"/>
                    </a:lnTo>
                    <a:lnTo>
                      <a:pt x="371" y="26"/>
                    </a:lnTo>
                    <a:lnTo>
                      <a:pt x="373" y="23"/>
                    </a:lnTo>
                    <a:lnTo>
                      <a:pt x="383" y="18"/>
                    </a:lnTo>
                    <a:lnTo>
                      <a:pt x="387" y="13"/>
                    </a:lnTo>
                    <a:lnTo>
                      <a:pt x="388" y="10"/>
                    </a:lnTo>
                    <a:lnTo>
                      <a:pt x="390" y="3"/>
                    </a:lnTo>
                    <a:lnTo>
                      <a:pt x="391" y="0"/>
                    </a:lnTo>
                    <a:lnTo>
                      <a:pt x="394" y="1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1" y="7"/>
                    </a:lnTo>
                    <a:lnTo>
                      <a:pt x="410" y="12"/>
                    </a:lnTo>
                    <a:lnTo>
                      <a:pt x="414" y="13"/>
                    </a:lnTo>
                    <a:lnTo>
                      <a:pt x="417" y="13"/>
                    </a:lnTo>
                    <a:lnTo>
                      <a:pt x="420" y="14"/>
                    </a:lnTo>
                    <a:lnTo>
                      <a:pt x="423" y="17"/>
                    </a:lnTo>
                    <a:lnTo>
                      <a:pt x="428" y="21"/>
                    </a:lnTo>
                    <a:lnTo>
                      <a:pt x="432" y="22"/>
                    </a:lnTo>
                    <a:lnTo>
                      <a:pt x="438" y="22"/>
                    </a:lnTo>
                    <a:lnTo>
                      <a:pt x="447" y="23"/>
                    </a:lnTo>
                    <a:lnTo>
                      <a:pt x="449" y="23"/>
                    </a:lnTo>
                    <a:lnTo>
                      <a:pt x="455" y="26"/>
                    </a:lnTo>
                    <a:lnTo>
                      <a:pt x="462" y="30"/>
                    </a:lnTo>
                    <a:lnTo>
                      <a:pt x="468" y="32"/>
                    </a:lnTo>
                    <a:lnTo>
                      <a:pt x="473" y="35"/>
                    </a:lnTo>
                    <a:lnTo>
                      <a:pt x="476" y="37"/>
                    </a:lnTo>
                    <a:lnTo>
                      <a:pt x="479" y="38"/>
                    </a:lnTo>
                    <a:lnTo>
                      <a:pt x="482" y="37"/>
                    </a:lnTo>
                    <a:lnTo>
                      <a:pt x="485" y="37"/>
                    </a:lnTo>
                    <a:lnTo>
                      <a:pt x="494" y="40"/>
                    </a:lnTo>
                    <a:lnTo>
                      <a:pt x="500" y="42"/>
                    </a:lnTo>
                    <a:lnTo>
                      <a:pt x="504" y="44"/>
                    </a:lnTo>
                    <a:lnTo>
                      <a:pt x="506" y="46"/>
                    </a:lnTo>
                    <a:lnTo>
                      <a:pt x="506" y="49"/>
                    </a:lnTo>
                    <a:lnTo>
                      <a:pt x="505" y="51"/>
                    </a:lnTo>
                    <a:lnTo>
                      <a:pt x="506" y="57"/>
                    </a:lnTo>
                    <a:lnTo>
                      <a:pt x="507" y="61"/>
                    </a:lnTo>
                    <a:lnTo>
                      <a:pt x="508" y="65"/>
                    </a:lnTo>
                    <a:lnTo>
                      <a:pt x="508" y="69"/>
                    </a:lnTo>
                    <a:lnTo>
                      <a:pt x="508" y="73"/>
                    </a:lnTo>
                    <a:lnTo>
                      <a:pt x="509" y="75"/>
                    </a:lnTo>
                    <a:lnTo>
                      <a:pt x="510" y="76"/>
                    </a:lnTo>
                    <a:lnTo>
                      <a:pt x="512" y="79"/>
                    </a:lnTo>
                    <a:lnTo>
                      <a:pt x="511" y="82"/>
                    </a:lnTo>
                    <a:lnTo>
                      <a:pt x="510" y="84"/>
                    </a:lnTo>
                    <a:lnTo>
                      <a:pt x="511" y="86"/>
                    </a:lnTo>
                    <a:lnTo>
                      <a:pt x="512" y="89"/>
                    </a:lnTo>
                    <a:lnTo>
                      <a:pt x="515" y="89"/>
                    </a:lnTo>
                    <a:lnTo>
                      <a:pt x="517" y="90"/>
                    </a:lnTo>
                    <a:lnTo>
                      <a:pt x="520" y="93"/>
                    </a:lnTo>
                    <a:lnTo>
                      <a:pt x="524" y="97"/>
                    </a:lnTo>
                    <a:lnTo>
                      <a:pt x="527" y="98"/>
                    </a:lnTo>
                    <a:lnTo>
                      <a:pt x="531" y="100"/>
                    </a:lnTo>
                    <a:lnTo>
                      <a:pt x="537" y="102"/>
                    </a:lnTo>
                    <a:lnTo>
                      <a:pt x="541" y="102"/>
                    </a:lnTo>
                    <a:lnTo>
                      <a:pt x="544" y="104"/>
                    </a:lnTo>
                    <a:lnTo>
                      <a:pt x="546" y="107"/>
                    </a:lnTo>
                    <a:lnTo>
                      <a:pt x="550" y="108"/>
                    </a:lnTo>
                    <a:lnTo>
                      <a:pt x="553" y="109"/>
                    </a:lnTo>
                    <a:lnTo>
                      <a:pt x="558" y="111"/>
                    </a:lnTo>
                    <a:lnTo>
                      <a:pt x="561" y="110"/>
                    </a:lnTo>
                    <a:lnTo>
                      <a:pt x="564" y="109"/>
                    </a:lnTo>
                    <a:lnTo>
                      <a:pt x="566" y="109"/>
                    </a:lnTo>
                    <a:lnTo>
                      <a:pt x="569" y="110"/>
                    </a:lnTo>
                    <a:lnTo>
                      <a:pt x="573" y="110"/>
                    </a:lnTo>
                    <a:lnTo>
                      <a:pt x="577" y="109"/>
                    </a:lnTo>
                    <a:lnTo>
                      <a:pt x="580" y="107"/>
                    </a:lnTo>
                    <a:lnTo>
                      <a:pt x="583" y="103"/>
                    </a:lnTo>
                    <a:lnTo>
                      <a:pt x="587" y="102"/>
                    </a:lnTo>
                    <a:lnTo>
                      <a:pt x="592" y="101"/>
                    </a:lnTo>
                    <a:lnTo>
                      <a:pt x="595" y="100"/>
                    </a:lnTo>
                    <a:lnTo>
                      <a:pt x="605" y="97"/>
                    </a:lnTo>
                    <a:lnTo>
                      <a:pt x="609" y="97"/>
                    </a:lnTo>
                    <a:lnTo>
                      <a:pt x="612" y="95"/>
                    </a:lnTo>
                    <a:lnTo>
                      <a:pt x="615" y="93"/>
                    </a:lnTo>
                    <a:lnTo>
                      <a:pt x="619" y="92"/>
                    </a:lnTo>
                    <a:lnTo>
                      <a:pt x="625" y="94"/>
                    </a:lnTo>
                    <a:lnTo>
                      <a:pt x="630" y="96"/>
                    </a:lnTo>
                    <a:lnTo>
                      <a:pt x="636" y="96"/>
                    </a:lnTo>
                    <a:lnTo>
                      <a:pt x="641" y="98"/>
                    </a:lnTo>
                    <a:lnTo>
                      <a:pt x="644" y="100"/>
                    </a:lnTo>
                    <a:lnTo>
                      <a:pt x="648" y="102"/>
                    </a:lnTo>
                    <a:lnTo>
                      <a:pt x="654" y="101"/>
                    </a:lnTo>
                    <a:lnTo>
                      <a:pt x="661" y="100"/>
                    </a:lnTo>
                    <a:lnTo>
                      <a:pt x="666" y="101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77" y="114"/>
                    </a:lnTo>
                    <a:lnTo>
                      <a:pt x="681" y="117"/>
                    </a:lnTo>
                    <a:lnTo>
                      <a:pt x="684" y="119"/>
                    </a:lnTo>
                    <a:lnTo>
                      <a:pt x="688" y="119"/>
                    </a:lnTo>
                    <a:lnTo>
                      <a:pt x="698" y="119"/>
                    </a:lnTo>
                    <a:lnTo>
                      <a:pt x="703" y="121"/>
                    </a:lnTo>
                    <a:lnTo>
                      <a:pt x="708" y="121"/>
                    </a:lnTo>
                    <a:lnTo>
                      <a:pt x="709" y="122"/>
                    </a:lnTo>
                    <a:lnTo>
                      <a:pt x="709" y="127"/>
                    </a:lnTo>
                    <a:lnTo>
                      <a:pt x="709" y="132"/>
                    </a:lnTo>
                    <a:lnTo>
                      <a:pt x="709" y="135"/>
                    </a:lnTo>
                    <a:lnTo>
                      <a:pt x="710" y="137"/>
                    </a:lnTo>
                    <a:lnTo>
                      <a:pt x="711" y="138"/>
                    </a:lnTo>
                    <a:lnTo>
                      <a:pt x="712" y="140"/>
                    </a:lnTo>
                    <a:lnTo>
                      <a:pt x="714" y="142"/>
                    </a:lnTo>
                    <a:lnTo>
                      <a:pt x="718" y="144"/>
                    </a:lnTo>
                    <a:lnTo>
                      <a:pt x="725" y="151"/>
                    </a:lnTo>
                    <a:lnTo>
                      <a:pt x="729" y="154"/>
                    </a:lnTo>
                    <a:lnTo>
                      <a:pt x="732" y="155"/>
                    </a:lnTo>
                    <a:lnTo>
                      <a:pt x="737" y="154"/>
                    </a:lnTo>
                    <a:lnTo>
                      <a:pt x="743" y="154"/>
                    </a:lnTo>
                    <a:lnTo>
                      <a:pt x="754" y="154"/>
                    </a:lnTo>
                    <a:lnTo>
                      <a:pt x="762" y="156"/>
                    </a:lnTo>
                    <a:lnTo>
                      <a:pt x="765" y="158"/>
                    </a:lnTo>
                    <a:lnTo>
                      <a:pt x="772" y="159"/>
                    </a:lnTo>
                    <a:lnTo>
                      <a:pt x="781" y="161"/>
                    </a:lnTo>
                    <a:lnTo>
                      <a:pt x="788" y="163"/>
                    </a:lnTo>
                    <a:lnTo>
                      <a:pt x="792" y="161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3" y="165"/>
                    </a:lnTo>
                    <a:lnTo>
                      <a:pt x="806" y="165"/>
                    </a:lnTo>
                    <a:lnTo>
                      <a:pt x="810" y="163"/>
                    </a:lnTo>
                    <a:lnTo>
                      <a:pt x="823" y="156"/>
                    </a:lnTo>
                    <a:lnTo>
                      <a:pt x="828" y="153"/>
                    </a:lnTo>
                    <a:lnTo>
                      <a:pt x="831" y="154"/>
                    </a:lnTo>
                    <a:lnTo>
                      <a:pt x="834" y="153"/>
                    </a:lnTo>
                    <a:lnTo>
                      <a:pt x="836" y="152"/>
                    </a:lnTo>
                    <a:lnTo>
                      <a:pt x="842" y="151"/>
                    </a:lnTo>
                    <a:lnTo>
                      <a:pt x="845" y="151"/>
                    </a:lnTo>
                    <a:lnTo>
                      <a:pt x="849" y="150"/>
                    </a:lnTo>
                    <a:lnTo>
                      <a:pt x="854" y="150"/>
                    </a:lnTo>
                    <a:lnTo>
                      <a:pt x="864" y="145"/>
                    </a:lnTo>
                    <a:lnTo>
                      <a:pt x="869" y="144"/>
                    </a:lnTo>
                    <a:lnTo>
                      <a:pt x="876" y="145"/>
                    </a:lnTo>
                    <a:lnTo>
                      <a:pt x="880" y="144"/>
                    </a:lnTo>
                    <a:lnTo>
                      <a:pt x="883" y="142"/>
                    </a:lnTo>
                    <a:lnTo>
                      <a:pt x="888" y="139"/>
                    </a:lnTo>
                    <a:lnTo>
                      <a:pt x="890" y="135"/>
                    </a:lnTo>
                    <a:lnTo>
                      <a:pt x="892" y="129"/>
                    </a:lnTo>
                    <a:lnTo>
                      <a:pt x="898" y="125"/>
                    </a:lnTo>
                    <a:lnTo>
                      <a:pt x="902" y="122"/>
                    </a:lnTo>
                    <a:lnTo>
                      <a:pt x="906" y="118"/>
                    </a:lnTo>
                    <a:lnTo>
                      <a:pt x="912" y="115"/>
                    </a:lnTo>
                    <a:lnTo>
                      <a:pt x="917" y="113"/>
                    </a:lnTo>
                    <a:lnTo>
                      <a:pt x="924" y="107"/>
                    </a:lnTo>
                    <a:lnTo>
                      <a:pt x="929" y="104"/>
                    </a:lnTo>
                    <a:lnTo>
                      <a:pt x="932" y="103"/>
                    </a:lnTo>
                    <a:lnTo>
                      <a:pt x="935" y="104"/>
                    </a:lnTo>
                    <a:lnTo>
                      <a:pt x="941" y="105"/>
                    </a:lnTo>
                    <a:lnTo>
                      <a:pt x="945" y="105"/>
                    </a:lnTo>
                    <a:lnTo>
                      <a:pt x="948" y="106"/>
                    </a:lnTo>
                    <a:lnTo>
                      <a:pt x="952" y="108"/>
                    </a:lnTo>
                    <a:lnTo>
                      <a:pt x="957" y="111"/>
                    </a:lnTo>
                    <a:lnTo>
                      <a:pt x="960" y="115"/>
                    </a:lnTo>
                    <a:lnTo>
                      <a:pt x="966" y="121"/>
                    </a:lnTo>
                    <a:lnTo>
                      <a:pt x="969" y="123"/>
                    </a:lnTo>
                    <a:lnTo>
                      <a:pt x="972" y="124"/>
                    </a:lnTo>
                    <a:lnTo>
                      <a:pt x="977" y="125"/>
                    </a:lnTo>
                    <a:lnTo>
                      <a:pt x="982" y="125"/>
                    </a:lnTo>
                    <a:lnTo>
                      <a:pt x="984" y="123"/>
                    </a:lnTo>
                    <a:lnTo>
                      <a:pt x="989" y="121"/>
                    </a:lnTo>
                    <a:lnTo>
                      <a:pt x="996" y="118"/>
                    </a:lnTo>
                    <a:lnTo>
                      <a:pt x="999" y="118"/>
                    </a:lnTo>
                    <a:lnTo>
                      <a:pt x="1004" y="120"/>
                    </a:lnTo>
                    <a:lnTo>
                      <a:pt x="1011" y="123"/>
                    </a:lnTo>
                    <a:lnTo>
                      <a:pt x="1014" y="125"/>
                    </a:lnTo>
                    <a:lnTo>
                      <a:pt x="1016" y="128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" name="Freeform 155">
                <a:extLst>
                  <a:ext uri="{FF2B5EF4-FFF2-40B4-BE49-F238E27FC236}">
                    <a16:creationId xmlns:a16="http://schemas.microsoft.com/office/drawing/2014/main" id="{8B5B8312-FF05-F57A-85A4-F8A8FAAAB7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1" y="2714"/>
                <a:ext cx="7" cy="50"/>
              </a:xfrm>
              <a:custGeom>
                <a:avLst/>
                <a:gdLst>
                  <a:gd name="T0" fmla="*/ 20 w 24"/>
                  <a:gd name="T1" fmla="*/ 2 h 171"/>
                  <a:gd name="T2" fmla="*/ 19 w 24"/>
                  <a:gd name="T3" fmla="*/ 3 h 171"/>
                  <a:gd name="T4" fmla="*/ 18 w 24"/>
                  <a:gd name="T5" fmla="*/ 2 h 171"/>
                  <a:gd name="T6" fmla="*/ 18 w 24"/>
                  <a:gd name="T7" fmla="*/ 0 h 171"/>
                  <a:gd name="T8" fmla="*/ 19 w 24"/>
                  <a:gd name="T9" fmla="*/ 0 h 171"/>
                  <a:gd name="T10" fmla="*/ 20 w 24"/>
                  <a:gd name="T11" fmla="*/ 1 h 171"/>
                  <a:gd name="T12" fmla="*/ 20 w 24"/>
                  <a:gd name="T13" fmla="*/ 2 h 171"/>
                  <a:gd name="T14" fmla="*/ 22 w 24"/>
                  <a:gd name="T15" fmla="*/ 27 h 171"/>
                  <a:gd name="T16" fmla="*/ 21 w 24"/>
                  <a:gd name="T17" fmla="*/ 27 h 171"/>
                  <a:gd name="T18" fmla="*/ 23 w 24"/>
                  <a:gd name="T19" fmla="*/ 24 h 171"/>
                  <a:gd name="T20" fmla="*/ 23 w 24"/>
                  <a:gd name="T21" fmla="*/ 23 h 171"/>
                  <a:gd name="T22" fmla="*/ 24 w 24"/>
                  <a:gd name="T23" fmla="*/ 25 h 171"/>
                  <a:gd name="T24" fmla="*/ 22 w 24"/>
                  <a:gd name="T25" fmla="*/ 27 h 171"/>
                  <a:gd name="T26" fmla="*/ 20 w 24"/>
                  <a:gd name="T27" fmla="*/ 90 h 171"/>
                  <a:gd name="T28" fmla="*/ 19 w 24"/>
                  <a:gd name="T29" fmla="*/ 90 h 171"/>
                  <a:gd name="T30" fmla="*/ 18 w 24"/>
                  <a:gd name="T31" fmla="*/ 90 h 171"/>
                  <a:gd name="T32" fmla="*/ 17 w 24"/>
                  <a:gd name="T33" fmla="*/ 90 h 171"/>
                  <a:gd name="T34" fmla="*/ 17 w 24"/>
                  <a:gd name="T35" fmla="*/ 89 h 171"/>
                  <a:gd name="T36" fmla="*/ 19 w 24"/>
                  <a:gd name="T37" fmla="*/ 89 h 171"/>
                  <a:gd name="T38" fmla="*/ 20 w 24"/>
                  <a:gd name="T39" fmla="*/ 89 h 171"/>
                  <a:gd name="T40" fmla="*/ 20 w 24"/>
                  <a:gd name="T41" fmla="*/ 90 h 171"/>
                  <a:gd name="T42" fmla="*/ 21 w 24"/>
                  <a:gd name="T43" fmla="*/ 134 h 171"/>
                  <a:gd name="T44" fmla="*/ 21 w 24"/>
                  <a:gd name="T45" fmla="*/ 135 h 171"/>
                  <a:gd name="T46" fmla="*/ 19 w 24"/>
                  <a:gd name="T47" fmla="*/ 135 h 171"/>
                  <a:gd name="T48" fmla="*/ 19 w 24"/>
                  <a:gd name="T49" fmla="*/ 134 h 171"/>
                  <a:gd name="T50" fmla="*/ 20 w 24"/>
                  <a:gd name="T51" fmla="*/ 131 h 171"/>
                  <a:gd name="T52" fmla="*/ 23 w 24"/>
                  <a:gd name="T53" fmla="*/ 129 h 171"/>
                  <a:gd name="T54" fmla="*/ 24 w 24"/>
                  <a:gd name="T55" fmla="*/ 129 h 171"/>
                  <a:gd name="T56" fmla="*/ 23 w 24"/>
                  <a:gd name="T57" fmla="*/ 131 h 171"/>
                  <a:gd name="T58" fmla="*/ 22 w 24"/>
                  <a:gd name="T59" fmla="*/ 132 h 171"/>
                  <a:gd name="T60" fmla="*/ 21 w 24"/>
                  <a:gd name="T61" fmla="*/ 134 h 171"/>
                  <a:gd name="T62" fmla="*/ 18 w 24"/>
                  <a:gd name="T63" fmla="*/ 140 h 171"/>
                  <a:gd name="T64" fmla="*/ 17 w 24"/>
                  <a:gd name="T65" fmla="*/ 142 h 171"/>
                  <a:gd name="T66" fmla="*/ 16 w 24"/>
                  <a:gd name="T67" fmla="*/ 139 h 171"/>
                  <a:gd name="T68" fmla="*/ 16 w 24"/>
                  <a:gd name="T69" fmla="*/ 138 h 171"/>
                  <a:gd name="T70" fmla="*/ 17 w 24"/>
                  <a:gd name="T71" fmla="*/ 137 h 171"/>
                  <a:gd name="T72" fmla="*/ 18 w 24"/>
                  <a:gd name="T73" fmla="*/ 137 h 171"/>
                  <a:gd name="T74" fmla="*/ 18 w 24"/>
                  <a:gd name="T75" fmla="*/ 140 h 171"/>
                  <a:gd name="T76" fmla="*/ 4 w 24"/>
                  <a:gd name="T77" fmla="*/ 169 h 171"/>
                  <a:gd name="T78" fmla="*/ 2 w 24"/>
                  <a:gd name="T79" fmla="*/ 171 h 171"/>
                  <a:gd name="T80" fmla="*/ 1 w 24"/>
                  <a:gd name="T81" fmla="*/ 170 h 171"/>
                  <a:gd name="T82" fmla="*/ 0 w 24"/>
                  <a:gd name="T83" fmla="*/ 170 h 171"/>
                  <a:gd name="T84" fmla="*/ 0 w 24"/>
                  <a:gd name="T85" fmla="*/ 169 h 171"/>
                  <a:gd name="T86" fmla="*/ 3 w 24"/>
                  <a:gd name="T87" fmla="*/ 168 h 171"/>
                  <a:gd name="T88" fmla="*/ 4 w 24"/>
                  <a:gd name="T89" fmla="*/ 168 h 171"/>
                  <a:gd name="T90" fmla="*/ 4 w 24"/>
                  <a:gd name="T91" fmla="*/ 16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" h="171">
                    <a:moveTo>
                      <a:pt x="20" y="2"/>
                    </a:moveTo>
                    <a:lnTo>
                      <a:pt x="19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close/>
                    <a:moveTo>
                      <a:pt x="22" y="27"/>
                    </a:moveTo>
                    <a:lnTo>
                      <a:pt x="21" y="27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5"/>
                    </a:lnTo>
                    <a:lnTo>
                      <a:pt x="22" y="27"/>
                    </a:lnTo>
                    <a:close/>
                    <a:moveTo>
                      <a:pt x="20" y="90"/>
                    </a:moveTo>
                    <a:lnTo>
                      <a:pt x="19" y="90"/>
                    </a:lnTo>
                    <a:lnTo>
                      <a:pt x="18" y="90"/>
                    </a:lnTo>
                    <a:lnTo>
                      <a:pt x="17" y="90"/>
                    </a:lnTo>
                    <a:lnTo>
                      <a:pt x="17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0" y="90"/>
                    </a:lnTo>
                    <a:close/>
                    <a:moveTo>
                      <a:pt x="21" y="134"/>
                    </a:moveTo>
                    <a:lnTo>
                      <a:pt x="21" y="135"/>
                    </a:lnTo>
                    <a:lnTo>
                      <a:pt x="19" y="135"/>
                    </a:lnTo>
                    <a:lnTo>
                      <a:pt x="19" y="134"/>
                    </a:lnTo>
                    <a:lnTo>
                      <a:pt x="20" y="131"/>
                    </a:lnTo>
                    <a:lnTo>
                      <a:pt x="23" y="129"/>
                    </a:lnTo>
                    <a:lnTo>
                      <a:pt x="24" y="129"/>
                    </a:lnTo>
                    <a:lnTo>
                      <a:pt x="23" y="131"/>
                    </a:lnTo>
                    <a:lnTo>
                      <a:pt x="22" y="132"/>
                    </a:lnTo>
                    <a:lnTo>
                      <a:pt x="21" y="134"/>
                    </a:lnTo>
                    <a:close/>
                    <a:moveTo>
                      <a:pt x="18" y="140"/>
                    </a:moveTo>
                    <a:lnTo>
                      <a:pt x="17" y="142"/>
                    </a:lnTo>
                    <a:lnTo>
                      <a:pt x="16" y="139"/>
                    </a:lnTo>
                    <a:lnTo>
                      <a:pt x="16" y="138"/>
                    </a:lnTo>
                    <a:lnTo>
                      <a:pt x="17" y="137"/>
                    </a:lnTo>
                    <a:lnTo>
                      <a:pt x="18" y="137"/>
                    </a:lnTo>
                    <a:lnTo>
                      <a:pt x="18" y="140"/>
                    </a:lnTo>
                    <a:close/>
                    <a:moveTo>
                      <a:pt x="4" y="169"/>
                    </a:moveTo>
                    <a:lnTo>
                      <a:pt x="2" y="171"/>
                    </a:lnTo>
                    <a:lnTo>
                      <a:pt x="1" y="170"/>
                    </a:lnTo>
                    <a:lnTo>
                      <a:pt x="0" y="170"/>
                    </a:lnTo>
                    <a:lnTo>
                      <a:pt x="0" y="169"/>
                    </a:lnTo>
                    <a:lnTo>
                      <a:pt x="3" y="168"/>
                    </a:lnTo>
                    <a:lnTo>
                      <a:pt x="4" y="168"/>
                    </a:lnTo>
                    <a:lnTo>
                      <a:pt x="4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" name="Freeform 156">
                <a:extLst>
                  <a:ext uri="{FF2B5EF4-FFF2-40B4-BE49-F238E27FC236}">
                    <a16:creationId xmlns:a16="http://schemas.microsoft.com/office/drawing/2014/main" id="{7FA45F07-1FB1-93F2-D72A-D603223F6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756"/>
                <a:ext cx="3" cy="5"/>
              </a:xfrm>
              <a:custGeom>
                <a:avLst/>
                <a:gdLst>
                  <a:gd name="T0" fmla="*/ 13 w 13"/>
                  <a:gd name="T1" fmla="*/ 14 h 16"/>
                  <a:gd name="T2" fmla="*/ 13 w 13"/>
                  <a:gd name="T3" fmla="*/ 16 h 16"/>
                  <a:gd name="T4" fmla="*/ 12 w 13"/>
                  <a:gd name="T5" fmla="*/ 16 h 16"/>
                  <a:gd name="T6" fmla="*/ 11 w 13"/>
                  <a:gd name="T7" fmla="*/ 15 h 16"/>
                  <a:gd name="T8" fmla="*/ 5 w 13"/>
                  <a:gd name="T9" fmla="*/ 15 h 16"/>
                  <a:gd name="T10" fmla="*/ 4 w 13"/>
                  <a:gd name="T11" fmla="*/ 13 h 16"/>
                  <a:gd name="T12" fmla="*/ 4 w 13"/>
                  <a:gd name="T13" fmla="*/ 13 h 16"/>
                  <a:gd name="T14" fmla="*/ 7 w 13"/>
                  <a:gd name="T15" fmla="*/ 10 h 16"/>
                  <a:gd name="T16" fmla="*/ 4 w 13"/>
                  <a:gd name="T17" fmla="*/ 9 h 16"/>
                  <a:gd name="T18" fmla="*/ 2 w 13"/>
                  <a:gd name="T19" fmla="*/ 8 h 16"/>
                  <a:gd name="T20" fmla="*/ 0 w 13"/>
                  <a:gd name="T21" fmla="*/ 3 h 16"/>
                  <a:gd name="T22" fmla="*/ 0 w 13"/>
                  <a:gd name="T23" fmla="*/ 1 h 16"/>
                  <a:gd name="T24" fmla="*/ 1 w 13"/>
                  <a:gd name="T25" fmla="*/ 0 h 16"/>
                  <a:gd name="T26" fmla="*/ 3 w 13"/>
                  <a:gd name="T27" fmla="*/ 0 h 16"/>
                  <a:gd name="T28" fmla="*/ 6 w 13"/>
                  <a:gd name="T29" fmla="*/ 2 h 16"/>
                  <a:gd name="T30" fmla="*/ 9 w 13"/>
                  <a:gd name="T31" fmla="*/ 4 h 16"/>
                  <a:gd name="T32" fmla="*/ 10 w 13"/>
                  <a:gd name="T33" fmla="*/ 5 h 16"/>
                  <a:gd name="T34" fmla="*/ 10 w 13"/>
                  <a:gd name="T35" fmla="*/ 5 h 16"/>
                  <a:gd name="T36" fmla="*/ 10 w 13"/>
                  <a:gd name="T37" fmla="*/ 7 h 16"/>
                  <a:gd name="T38" fmla="*/ 11 w 13"/>
                  <a:gd name="T39" fmla="*/ 8 h 16"/>
                  <a:gd name="T40" fmla="*/ 12 w 13"/>
                  <a:gd name="T41" fmla="*/ 10 h 16"/>
                  <a:gd name="T42" fmla="*/ 13 w 13"/>
                  <a:gd name="T4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6">
                    <a:moveTo>
                      <a:pt x="13" y="14"/>
                    </a:moveTo>
                    <a:lnTo>
                      <a:pt x="13" y="16"/>
                    </a:lnTo>
                    <a:lnTo>
                      <a:pt x="12" y="16"/>
                    </a:lnTo>
                    <a:lnTo>
                      <a:pt x="11" y="15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" name="Freeform 157">
                <a:extLst>
                  <a:ext uri="{FF2B5EF4-FFF2-40B4-BE49-F238E27FC236}">
                    <a16:creationId xmlns:a16="http://schemas.microsoft.com/office/drawing/2014/main" id="{B06F034A-3B19-5FE6-42E2-8E00CB2506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4" y="2620"/>
                <a:ext cx="126" cy="138"/>
              </a:xfrm>
              <a:custGeom>
                <a:avLst/>
                <a:gdLst>
                  <a:gd name="T0" fmla="*/ 367 w 429"/>
                  <a:gd name="T1" fmla="*/ 89 h 470"/>
                  <a:gd name="T2" fmla="*/ 373 w 429"/>
                  <a:gd name="T3" fmla="*/ 145 h 470"/>
                  <a:gd name="T4" fmla="*/ 379 w 429"/>
                  <a:gd name="T5" fmla="*/ 202 h 470"/>
                  <a:gd name="T6" fmla="*/ 385 w 429"/>
                  <a:gd name="T7" fmla="*/ 258 h 470"/>
                  <a:gd name="T8" fmla="*/ 391 w 429"/>
                  <a:gd name="T9" fmla="*/ 313 h 470"/>
                  <a:gd name="T10" fmla="*/ 397 w 429"/>
                  <a:gd name="T11" fmla="*/ 368 h 470"/>
                  <a:gd name="T12" fmla="*/ 410 w 429"/>
                  <a:gd name="T13" fmla="*/ 414 h 470"/>
                  <a:gd name="T14" fmla="*/ 383 w 429"/>
                  <a:gd name="T15" fmla="*/ 443 h 470"/>
                  <a:gd name="T16" fmla="*/ 340 w 429"/>
                  <a:gd name="T17" fmla="*/ 443 h 470"/>
                  <a:gd name="T18" fmla="*/ 297 w 429"/>
                  <a:gd name="T19" fmla="*/ 443 h 470"/>
                  <a:gd name="T20" fmla="*/ 270 w 429"/>
                  <a:gd name="T21" fmla="*/ 436 h 470"/>
                  <a:gd name="T22" fmla="*/ 262 w 429"/>
                  <a:gd name="T23" fmla="*/ 445 h 470"/>
                  <a:gd name="T24" fmla="*/ 233 w 429"/>
                  <a:gd name="T25" fmla="*/ 445 h 470"/>
                  <a:gd name="T26" fmla="*/ 216 w 429"/>
                  <a:gd name="T27" fmla="*/ 455 h 470"/>
                  <a:gd name="T28" fmla="*/ 195 w 429"/>
                  <a:gd name="T29" fmla="*/ 438 h 470"/>
                  <a:gd name="T30" fmla="*/ 183 w 429"/>
                  <a:gd name="T31" fmla="*/ 456 h 470"/>
                  <a:gd name="T32" fmla="*/ 167 w 429"/>
                  <a:gd name="T33" fmla="*/ 468 h 470"/>
                  <a:gd name="T34" fmla="*/ 151 w 429"/>
                  <a:gd name="T35" fmla="*/ 456 h 470"/>
                  <a:gd name="T36" fmla="*/ 147 w 429"/>
                  <a:gd name="T37" fmla="*/ 448 h 470"/>
                  <a:gd name="T38" fmla="*/ 139 w 429"/>
                  <a:gd name="T39" fmla="*/ 440 h 470"/>
                  <a:gd name="T40" fmla="*/ 128 w 429"/>
                  <a:gd name="T41" fmla="*/ 422 h 470"/>
                  <a:gd name="T42" fmla="*/ 120 w 429"/>
                  <a:gd name="T43" fmla="*/ 420 h 470"/>
                  <a:gd name="T44" fmla="*/ 110 w 429"/>
                  <a:gd name="T45" fmla="*/ 417 h 470"/>
                  <a:gd name="T46" fmla="*/ 80 w 429"/>
                  <a:gd name="T47" fmla="*/ 401 h 470"/>
                  <a:gd name="T48" fmla="*/ 69 w 429"/>
                  <a:gd name="T49" fmla="*/ 401 h 470"/>
                  <a:gd name="T50" fmla="*/ 50 w 429"/>
                  <a:gd name="T51" fmla="*/ 406 h 470"/>
                  <a:gd name="T52" fmla="*/ 29 w 429"/>
                  <a:gd name="T53" fmla="*/ 405 h 470"/>
                  <a:gd name="T54" fmla="*/ 19 w 429"/>
                  <a:gd name="T55" fmla="*/ 427 h 470"/>
                  <a:gd name="T56" fmla="*/ 30 w 429"/>
                  <a:gd name="T57" fmla="*/ 381 h 470"/>
                  <a:gd name="T58" fmla="*/ 30 w 429"/>
                  <a:gd name="T59" fmla="*/ 315 h 470"/>
                  <a:gd name="T60" fmla="*/ 26 w 429"/>
                  <a:gd name="T61" fmla="*/ 296 h 470"/>
                  <a:gd name="T62" fmla="*/ 25 w 429"/>
                  <a:gd name="T63" fmla="*/ 262 h 470"/>
                  <a:gd name="T64" fmla="*/ 15 w 429"/>
                  <a:gd name="T65" fmla="*/ 254 h 470"/>
                  <a:gd name="T66" fmla="*/ 0 w 429"/>
                  <a:gd name="T67" fmla="*/ 248 h 470"/>
                  <a:gd name="T68" fmla="*/ 16 w 429"/>
                  <a:gd name="T69" fmla="*/ 228 h 470"/>
                  <a:gd name="T70" fmla="*/ 64 w 429"/>
                  <a:gd name="T71" fmla="*/ 228 h 470"/>
                  <a:gd name="T72" fmla="*/ 112 w 429"/>
                  <a:gd name="T73" fmla="*/ 228 h 470"/>
                  <a:gd name="T74" fmla="*/ 141 w 429"/>
                  <a:gd name="T75" fmla="*/ 219 h 470"/>
                  <a:gd name="T76" fmla="*/ 139 w 429"/>
                  <a:gd name="T77" fmla="*/ 189 h 470"/>
                  <a:gd name="T78" fmla="*/ 138 w 429"/>
                  <a:gd name="T79" fmla="*/ 170 h 470"/>
                  <a:gd name="T80" fmla="*/ 164 w 429"/>
                  <a:gd name="T81" fmla="*/ 153 h 470"/>
                  <a:gd name="T82" fmla="*/ 177 w 429"/>
                  <a:gd name="T83" fmla="*/ 134 h 470"/>
                  <a:gd name="T84" fmla="*/ 177 w 429"/>
                  <a:gd name="T85" fmla="*/ 102 h 470"/>
                  <a:gd name="T86" fmla="*/ 177 w 429"/>
                  <a:gd name="T87" fmla="*/ 71 h 470"/>
                  <a:gd name="T88" fmla="*/ 189 w 429"/>
                  <a:gd name="T89" fmla="*/ 51 h 470"/>
                  <a:gd name="T90" fmla="*/ 228 w 429"/>
                  <a:gd name="T91" fmla="*/ 51 h 470"/>
                  <a:gd name="T92" fmla="*/ 267 w 429"/>
                  <a:gd name="T93" fmla="*/ 51 h 470"/>
                  <a:gd name="T94" fmla="*/ 294 w 429"/>
                  <a:gd name="T95" fmla="*/ 40 h 470"/>
                  <a:gd name="T96" fmla="*/ 300 w 429"/>
                  <a:gd name="T97" fmla="*/ 4 h 470"/>
                  <a:gd name="T98" fmla="*/ 340 w 429"/>
                  <a:gd name="T99" fmla="*/ 30 h 470"/>
                  <a:gd name="T100" fmla="*/ 379 w 429"/>
                  <a:gd name="T101" fmla="*/ 56 h 470"/>
                  <a:gd name="T102" fmla="*/ 421 w 429"/>
                  <a:gd name="T103" fmla="*/ 84 h 470"/>
                  <a:gd name="T104" fmla="*/ 22 w 429"/>
                  <a:gd name="T105" fmla="*/ 28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470">
                    <a:moveTo>
                      <a:pt x="429" y="89"/>
                    </a:moveTo>
                    <a:lnTo>
                      <a:pt x="417" y="89"/>
                    </a:lnTo>
                    <a:lnTo>
                      <a:pt x="400" y="89"/>
                    </a:lnTo>
                    <a:lnTo>
                      <a:pt x="389" y="89"/>
                    </a:lnTo>
                    <a:lnTo>
                      <a:pt x="378" y="89"/>
                    </a:lnTo>
                    <a:lnTo>
                      <a:pt x="367" y="89"/>
                    </a:lnTo>
                    <a:lnTo>
                      <a:pt x="368" y="98"/>
                    </a:lnTo>
                    <a:lnTo>
                      <a:pt x="369" y="107"/>
                    </a:lnTo>
                    <a:lnTo>
                      <a:pt x="370" y="117"/>
                    </a:lnTo>
                    <a:lnTo>
                      <a:pt x="371" y="126"/>
                    </a:lnTo>
                    <a:lnTo>
                      <a:pt x="372" y="136"/>
                    </a:lnTo>
                    <a:lnTo>
                      <a:pt x="373" y="145"/>
                    </a:lnTo>
                    <a:lnTo>
                      <a:pt x="374" y="155"/>
                    </a:lnTo>
                    <a:lnTo>
                      <a:pt x="375" y="164"/>
                    </a:lnTo>
                    <a:lnTo>
                      <a:pt x="376" y="174"/>
                    </a:lnTo>
                    <a:lnTo>
                      <a:pt x="377" y="183"/>
                    </a:lnTo>
                    <a:lnTo>
                      <a:pt x="378" y="193"/>
                    </a:lnTo>
                    <a:lnTo>
                      <a:pt x="379" y="202"/>
                    </a:lnTo>
                    <a:lnTo>
                      <a:pt x="380" y="211"/>
                    </a:lnTo>
                    <a:lnTo>
                      <a:pt x="381" y="221"/>
                    </a:lnTo>
                    <a:lnTo>
                      <a:pt x="382" y="230"/>
                    </a:lnTo>
                    <a:lnTo>
                      <a:pt x="383" y="239"/>
                    </a:lnTo>
                    <a:lnTo>
                      <a:pt x="384" y="248"/>
                    </a:lnTo>
                    <a:lnTo>
                      <a:pt x="385" y="258"/>
                    </a:lnTo>
                    <a:lnTo>
                      <a:pt x="386" y="267"/>
                    </a:lnTo>
                    <a:lnTo>
                      <a:pt x="387" y="276"/>
                    </a:lnTo>
                    <a:lnTo>
                      <a:pt x="388" y="285"/>
                    </a:lnTo>
                    <a:lnTo>
                      <a:pt x="389" y="295"/>
                    </a:lnTo>
                    <a:lnTo>
                      <a:pt x="390" y="304"/>
                    </a:lnTo>
                    <a:lnTo>
                      <a:pt x="391" y="313"/>
                    </a:lnTo>
                    <a:lnTo>
                      <a:pt x="392" y="322"/>
                    </a:lnTo>
                    <a:lnTo>
                      <a:pt x="393" y="331"/>
                    </a:lnTo>
                    <a:lnTo>
                      <a:pt x="394" y="340"/>
                    </a:lnTo>
                    <a:lnTo>
                      <a:pt x="395" y="350"/>
                    </a:lnTo>
                    <a:lnTo>
                      <a:pt x="396" y="359"/>
                    </a:lnTo>
                    <a:lnTo>
                      <a:pt x="397" y="368"/>
                    </a:lnTo>
                    <a:lnTo>
                      <a:pt x="398" y="377"/>
                    </a:lnTo>
                    <a:lnTo>
                      <a:pt x="399" y="386"/>
                    </a:lnTo>
                    <a:lnTo>
                      <a:pt x="400" y="395"/>
                    </a:lnTo>
                    <a:lnTo>
                      <a:pt x="401" y="404"/>
                    </a:lnTo>
                    <a:lnTo>
                      <a:pt x="405" y="408"/>
                    </a:lnTo>
                    <a:lnTo>
                      <a:pt x="410" y="414"/>
                    </a:lnTo>
                    <a:lnTo>
                      <a:pt x="409" y="422"/>
                    </a:lnTo>
                    <a:lnTo>
                      <a:pt x="407" y="432"/>
                    </a:lnTo>
                    <a:lnTo>
                      <a:pt x="405" y="443"/>
                    </a:lnTo>
                    <a:lnTo>
                      <a:pt x="397" y="443"/>
                    </a:lnTo>
                    <a:lnTo>
                      <a:pt x="390" y="443"/>
                    </a:lnTo>
                    <a:lnTo>
                      <a:pt x="383" y="443"/>
                    </a:lnTo>
                    <a:lnTo>
                      <a:pt x="376" y="443"/>
                    </a:lnTo>
                    <a:lnTo>
                      <a:pt x="369" y="443"/>
                    </a:lnTo>
                    <a:lnTo>
                      <a:pt x="362" y="443"/>
                    </a:lnTo>
                    <a:lnTo>
                      <a:pt x="355" y="443"/>
                    </a:lnTo>
                    <a:lnTo>
                      <a:pt x="347" y="443"/>
                    </a:lnTo>
                    <a:lnTo>
                      <a:pt x="340" y="443"/>
                    </a:lnTo>
                    <a:lnTo>
                      <a:pt x="333" y="443"/>
                    </a:lnTo>
                    <a:lnTo>
                      <a:pt x="326" y="443"/>
                    </a:lnTo>
                    <a:lnTo>
                      <a:pt x="319" y="443"/>
                    </a:lnTo>
                    <a:lnTo>
                      <a:pt x="312" y="443"/>
                    </a:lnTo>
                    <a:lnTo>
                      <a:pt x="304" y="443"/>
                    </a:lnTo>
                    <a:lnTo>
                      <a:pt x="297" y="443"/>
                    </a:lnTo>
                    <a:lnTo>
                      <a:pt x="290" y="443"/>
                    </a:lnTo>
                    <a:lnTo>
                      <a:pt x="283" y="443"/>
                    </a:lnTo>
                    <a:lnTo>
                      <a:pt x="276" y="443"/>
                    </a:lnTo>
                    <a:lnTo>
                      <a:pt x="272" y="442"/>
                    </a:lnTo>
                    <a:lnTo>
                      <a:pt x="271" y="442"/>
                    </a:lnTo>
                    <a:lnTo>
                      <a:pt x="270" y="436"/>
                    </a:lnTo>
                    <a:lnTo>
                      <a:pt x="269" y="437"/>
                    </a:lnTo>
                    <a:lnTo>
                      <a:pt x="268" y="438"/>
                    </a:lnTo>
                    <a:lnTo>
                      <a:pt x="267" y="440"/>
                    </a:lnTo>
                    <a:lnTo>
                      <a:pt x="267" y="442"/>
                    </a:lnTo>
                    <a:lnTo>
                      <a:pt x="267" y="444"/>
                    </a:lnTo>
                    <a:lnTo>
                      <a:pt x="262" y="445"/>
                    </a:lnTo>
                    <a:lnTo>
                      <a:pt x="256" y="446"/>
                    </a:lnTo>
                    <a:lnTo>
                      <a:pt x="249" y="447"/>
                    </a:lnTo>
                    <a:lnTo>
                      <a:pt x="243" y="447"/>
                    </a:lnTo>
                    <a:lnTo>
                      <a:pt x="241" y="446"/>
                    </a:lnTo>
                    <a:lnTo>
                      <a:pt x="238" y="446"/>
                    </a:lnTo>
                    <a:lnTo>
                      <a:pt x="233" y="445"/>
                    </a:lnTo>
                    <a:lnTo>
                      <a:pt x="230" y="445"/>
                    </a:lnTo>
                    <a:lnTo>
                      <a:pt x="227" y="445"/>
                    </a:lnTo>
                    <a:lnTo>
                      <a:pt x="223" y="445"/>
                    </a:lnTo>
                    <a:lnTo>
                      <a:pt x="222" y="446"/>
                    </a:lnTo>
                    <a:lnTo>
                      <a:pt x="219" y="450"/>
                    </a:lnTo>
                    <a:lnTo>
                      <a:pt x="216" y="455"/>
                    </a:lnTo>
                    <a:lnTo>
                      <a:pt x="214" y="455"/>
                    </a:lnTo>
                    <a:lnTo>
                      <a:pt x="212" y="453"/>
                    </a:lnTo>
                    <a:lnTo>
                      <a:pt x="206" y="448"/>
                    </a:lnTo>
                    <a:lnTo>
                      <a:pt x="200" y="441"/>
                    </a:lnTo>
                    <a:lnTo>
                      <a:pt x="196" y="438"/>
                    </a:lnTo>
                    <a:lnTo>
                      <a:pt x="195" y="438"/>
                    </a:lnTo>
                    <a:lnTo>
                      <a:pt x="191" y="440"/>
                    </a:lnTo>
                    <a:lnTo>
                      <a:pt x="189" y="442"/>
                    </a:lnTo>
                    <a:lnTo>
                      <a:pt x="186" y="445"/>
                    </a:lnTo>
                    <a:lnTo>
                      <a:pt x="184" y="448"/>
                    </a:lnTo>
                    <a:lnTo>
                      <a:pt x="183" y="452"/>
                    </a:lnTo>
                    <a:lnTo>
                      <a:pt x="183" y="456"/>
                    </a:lnTo>
                    <a:lnTo>
                      <a:pt x="182" y="461"/>
                    </a:lnTo>
                    <a:lnTo>
                      <a:pt x="179" y="465"/>
                    </a:lnTo>
                    <a:lnTo>
                      <a:pt x="177" y="468"/>
                    </a:lnTo>
                    <a:lnTo>
                      <a:pt x="174" y="469"/>
                    </a:lnTo>
                    <a:lnTo>
                      <a:pt x="174" y="470"/>
                    </a:lnTo>
                    <a:lnTo>
                      <a:pt x="167" y="468"/>
                    </a:lnTo>
                    <a:lnTo>
                      <a:pt x="167" y="467"/>
                    </a:lnTo>
                    <a:lnTo>
                      <a:pt x="163" y="465"/>
                    </a:lnTo>
                    <a:lnTo>
                      <a:pt x="161" y="462"/>
                    </a:lnTo>
                    <a:lnTo>
                      <a:pt x="158" y="459"/>
                    </a:lnTo>
                    <a:lnTo>
                      <a:pt x="154" y="458"/>
                    </a:lnTo>
                    <a:lnTo>
                      <a:pt x="151" y="456"/>
                    </a:lnTo>
                    <a:lnTo>
                      <a:pt x="150" y="454"/>
                    </a:lnTo>
                    <a:lnTo>
                      <a:pt x="149" y="453"/>
                    </a:lnTo>
                    <a:lnTo>
                      <a:pt x="147" y="452"/>
                    </a:lnTo>
                    <a:lnTo>
                      <a:pt x="147" y="451"/>
                    </a:lnTo>
                    <a:lnTo>
                      <a:pt x="147" y="450"/>
                    </a:lnTo>
                    <a:lnTo>
                      <a:pt x="147" y="448"/>
                    </a:lnTo>
                    <a:lnTo>
                      <a:pt x="145" y="444"/>
                    </a:lnTo>
                    <a:lnTo>
                      <a:pt x="142" y="442"/>
                    </a:lnTo>
                    <a:lnTo>
                      <a:pt x="141" y="443"/>
                    </a:lnTo>
                    <a:lnTo>
                      <a:pt x="139" y="442"/>
                    </a:lnTo>
                    <a:lnTo>
                      <a:pt x="139" y="441"/>
                    </a:lnTo>
                    <a:lnTo>
                      <a:pt x="139" y="440"/>
                    </a:lnTo>
                    <a:lnTo>
                      <a:pt x="137" y="439"/>
                    </a:lnTo>
                    <a:lnTo>
                      <a:pt x="135" y="438"/>
                    </a:lnTo>
                    <a:lnTo>
                      <a:pt x="133" y="435"/>
                    </a:lnTo>
                    <a:lnTo>
                      <a:pt x="132" y="430"/>
                    </a:lnTo>
                    <a:lnTo>
                      <a:pt x="130" y="425"/>
                    </a:lnTo>
                    <a:lnTo>
                      <a:pt x="128" y="422"/>
                    </a:lnTo>
                    <a:lnTo>
                      <a:pt x="126" y="421"/>
                    </a:lnTo>
                    <a:lnTo>
                      <a:pt x="125" y="421"/>
                    </a:lnTo>
                    <a:lnTo>
                      <a:pt x="125" y="420"/>
                    </a:lnTo>
                    <a:lnTo>
                      <a:pt x="124" y="420"/>
                    </a:lnTo>
                    <a:lnTo>
                      <a:pt x="123" y="419"/>
                    </a:lnTo>
                    <a:lnTo>
                      <a:pt x="120" y="420"/>
                    </a:lnTo>
                    <a:lnTo>
                      <a:pt x="118" y="420"/>
                    </a:lnTo>
                    <a:lnTo>
                      <a:pt x="117" y="418"/>
                    </a:lnTo>
                    <a:lnTo>
                      <a:pt x="116" y="418"/>
                    </a:lnTo>
                    <a:lnTo>
                      <a:pt x="114" y="419"/>
                    </a:lnTo>
                    <a:lnTo>
                      <a:pt x="112" y="419"/>
                    </a:lnTo>
                    <a:lnTo>
                      <a:pt x="110" y="417"/>
                    </a:lnTo>
                    <a:lnTo>
                      <a:pt x="108" y="415"/>
                    </a:lnTo>
                    <a:lnTo>
                      <a:pt x="108" y="413"/>
                    </a:lnTo>
                    <a:lnTo>
                      <a:pt x="104" y="409"/>
                    </a:lnTo>
                    <a:lnTo>
                      <a:pt x="97" y="403"/>
                    </a:lnTo>
                    <a:lnTo>
                      <a:pt x="88" y="401"/>
                    </a:lnTo>
                    <a:lnTo>
                      <a:pt x="80" y="401"/>
                    </a:lnTo>
                    <a:lnTo>
                      <a:pt x="75" y="401"/>
                    </a:lnTo>
                    <a:lnTo>
                      <a:pt x="73" y="400"/>
                    </a:lnTo>
                    <a:lnTo>
                      <a:pt x="72" y="400"/>
                    </a:lnTo>
                    <a:lnTo>
                      <a:pt x="71" y="401"/>
                    </a:lnTo>
                    <a:lnTo>
                      <a:pt x="70" y="401"/>
                    </a:lnTo>
                    <a:lnTo>
                      <a:pt x="69" y="401"/>
                    </a:lnTo>
                    <a:lnTo>
                      <a:pt x="68" y="401"/>
                    </a:lnTo>
                    <a:lnTo>
                      <a:pt x="68" y="403"/>
                    </a:lnTo>
                    <a:lnTo>
                      <a:pt x="65" y="403"/>
                    </a:lnTo>
                    <a:lnTo>
                      <a:pt x="59" y="403"/>
                    </a:lnTo>
                    <a:lnTo>
                      <a:pt x="54" y="404"/>
                    </a:lnTo>
                    <a:lnTo>
                      <a:pt x="50" y="406"/>
                    </a:lnTo>
                    <a:lnTo>
                      <a:pt x="45" y="407"/>
                    </a:lnTo>
                    <a:lnTo>
                      <a:pt x="38" y="407"/>
                    </a:lnTo>
                    <a:lnTo>
                      <a:pt x="34" y="406"/>
                    </a:lnTo>
                    <a:lnTo>
                      <a:pt x="33" y="405"/>
                    </a:lnTo>
                    <a:lnTo>
                      <a:pt x="31" y="405"/>
                    </a:lnTo>
                    <a:lnTo>
                      <a:pt x="29" y="405"/>
                    </a:lnTo>
                    <a:lnTo>
                      <a:pt x="26" y="408"/>
                    </a:lnTo>
                    <a:lnTo>
                      <a:pt x="24" y="413"/>
                    </a:lnTo>
                    <a:lnTo>
                      <a:pt x="23" y="416"/>
                    </a:lnTo>
                    <a:lnTo>
                      <a:pt x="22" y="417"/>
                    </a:lnTo>
                    <a:lnTo>
                      <a:pt x="20" y="421"/>
                    </a:lnTo>
                    <a:lnTo>
                      <a:pt x="19" y="427"/>
                    </a:lnTo>
                    <a:lnTo>
                      <a:pt x="18" y="430"/>
                    </a:lnTo>
                    <a:lnTo>
                      <a:pt x="18" y="414"/>
                    </a:lnTo>
                    <a:lnTo>
                      <a:pt x="20" y="408"/>
                    </a:lnTo>
                    <a:lnTo>
                      <a:pt x="21" y="403"/>
                    </a:lnTo>
                    <a:lnTo>
                      <a:pt x="25" y="391"/>
                    </a:lnTo>
                    <a:lnTo>
                      <a:pt x="30" y="381"/>
                    </a:lnTo>
                    <a:lnTo>
                      <a:pt x="34" y="368"/>
                    </a:lnTo>
                    <a:lnTo>
                      <a:pt x="36" y="356"/>
                    </a:lnTo>
                    <a:lnTo>
                      <a:pt x="35" y="343"/>
                    </a:lnTo>
                    <a:lnTo>
                      <a:pt x="34" y="332"/>
                    </a:lnTo>
                    <a:lnTo>
                      <a:pt x="32" y="325"/>
                    </a:lnTo>
                    <a:lnTo>
                      <a:pt x="30" y="315"/>
                    </a:lnTo>
                    <a:lnTo>
                      <a:pt x="26" y="309"/>
                    </a:lnTo>
                    <a:lnTo>
                      <a:pt x="20" y="304"/>
                    </a:lnTo>
                    <a:lnTo>
                      <a:pt x="19" y="301"/>
                    </a:lnTo>
                    <a:lnTo>
                      <a:pt x="20" y="300"/>
                    </a:lnTo>
                    <a:lnTo>
                      <a:pt x="24" y="300"/>
                    </a:lnTo>
                    <a:lnTo>
                      <a:pt x="26" y="296"/>
                    </a:lnTo>
                    <a:lnTo>
                      <a:pt x="21" y="297"/>
                    </a:lnTo>
                    <a:lnTo>
                      <a:pt x="27" y="286"/>
                    </a:lnTo>
                    <a:lnTo>
                      <a:pt x="29" y="278"/>
                    </a:lnTo>
                    <a:lnTo>
                      <a:pt x="29" y="273"/>
                    </a:lnTo>
                    <a:lnTo>
                      <a:pt x="30" y="269"/>
                    </a:lnTo>
                    <a:lnTo>
                      <a:pt x="25" y="262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1"/>
                    </a:lnTo>
                    <a:lnTo>
                      <a:pt x="18" y="253"/>
                    </a:lnTo>
                    <a:lnTo>
                      <a:pt x="17" y="255"/>
                    </a:lnTo>
                    <a:lnTo>
                      <a:pt x="15" y="254"/>
                    </a:lnTo>
                    <a:lnTo>
                      <a:pt x="11" y="248"/>
                    </a:lnTo>
                    <a:lnTo>
                      <a:pt x="6" y="237"/>
                    </a:lnTo>
                    <a:lnTo>
                      <a:pt x="4" y="236"/>
                    </a:lnTo>
                    <a:lnTo>
                      <a:pt x="3" y="238"/>
                    </a:lnTo>
                    <a:lnTo>
                      <a:pt x="2" y="239"/>
                    </a:lnTo>
                    <a:lnTo>
                      <a:pt x="0" y="248"/>
                    </a:lnTo>
                    <a:lnTo>
                      <a:pt x="0" y="244"/>
                    </a:lnTo>
                    <a:lnTo>
                      <a:pt x="0" y="240"/>
                    </a:lnTo>
                    <a:lnTo>
                      <a:pt x="2" y="235"/>
                    </a:lnTo>
                    <a:lnTo>
                      <a:pt x="3" y="228"/>
                    </a:lnTo>
                    <a:lnTo>
                      <a:pt x="8" y="228"/>
                    </a:lnTo>
                    <a:lnTo>
                      <a:pt x="16" y="228"/>
                    </a:lnTo>
                    <a:lnTo>
                      <a:pt x="24" y="228"/>
                    </a:lnTo>
                    <a:lnTo>
                      <a:pt x="32" y="228"/>
                    </a:lnTo>
                    <a:lnTo>
                      <a:pt x="40" y="228"/>
                    </a:lnTo>
                    <a:lnTo>
                      <a:pt x="48" y="228"/>
                    </a:lnTo>
                    <a:lnTo>
                      <a:pt x="56" y="228"/>
                    </a:lnTo>
                    <a:lnTo>
                      <a:pt x="64" y="228"/>
                    </a:lnTo>
                    <a:lnTo>
                      <a:pt x="72" y="228"/>
                    </a:lnTo>
                    <a:lnTo>
                      <a:pt x="80" y="228"/>
                    </a:lnTo>
                    <a:lnTo>
                      <a:pt x="88" y="228"/>
                    </a:lnTo>
                    <a:lnTo>
                      <a:pt x="96" y="228"/>
                    </a:lnTo>
                    <a:lnTo>
                      <a:pt x="104" y="228"/>
                    </a:lnTo>
                    <a:lnTo>
                      <a:pt x="112" y="228"/>
                    </a:lnTo>
                    <a:lnTo>
                      <a:pt x="120" y="228"/>
                    </a:lnTo>
                    <a:lnTo>
                      <a:pt x="128" y="228"/>
                    </a:lnTo>
                    <a:lnTo>
                      <a:pt x="136" y="228"/>
                    </a:lnTo>
                    <a:lnTo>
                      <a:pt x="142" y="228"/>
                    </a:lnTo>
                    <a:lnTo>
                      <a:pt x="141" y="223"/>
                    </a:lnTo>
                    <a:lnTo>
                      <a:pt x="141" y="219"/>
                    </a:lnTo>
                    <a:lnTo>
                      <a:pt x="141" y="214"/>
                    </a:lnTo>
                    <a:lnTo>
                      <a:pt x="140" y="209"/>
                    </a:lnTo>
                    <a:lnTo>
                      <a:pt x="140" y="203"/>
                    </a:lnTo>
                    <a:lnTo>
                      <a:pt x="140" y="198"/>
                    </a:lnTo>
                    <a:lnTo>
                      <a:pt x="140" y="193"/>
                    </a:lnTo>
                    <a:lnTo>
                      <a:pt x="139" y="189"/>
                    </a:lnTo>
                    <a:lnTo>
                      <a:pt x="139" y="184"/>
                    </a:lnTo>
                    <a:lnTo>
                      <a:pt x="139" y="182"/>
                    </a:lnTo>
                    <a:lnTo>
                      <a:pt x="137" y="177"/>
                    </a:lnTo>
                    <a:lnTo>
                      <a:pt x="136" y="175"/>
                    </a:lnTo>
                    <a:lnTo>
                      <a:pt x="137" y="172"/>
                    </a:lnTo>
                    <a:lnTo>
                      <a:pt x="138" y="170"/>
                    </a:lnTo>
                    <a:lnTo>
                      <a:pt x="141" y="165"/>
                    </a:lnTo>
                    <a:lnTo>
                      <a:pt x="146" y="162"/>
                    </a:lnTo>
                    <a:lnTo>
                      <a:pt x="151" y="158"/>
                    </a:lnTo>
                    <a:lnTo>
                      <a:pt x="156" y="155"/>
                    </a:lnTo>
                    <a:lnTo>
                      <a:pt x="158" y="154"/>
                    </a:lnTo>
                    <a:lnTo>
                      <a:pt x="164" y="153"/>
                    </a:lnTo>
                    <a:lnTo>
                      <a:pt x="169" y="151"/>
                    </a:lnTo>
                    <a:lnTo>
                      <a:pt x="174" y="149"/>
                    </a:lnTo>
                    <a:lnTo>
                      <a:pt x="177" y="148"/>
                    </a:lnTo>
                    <a:lnTo>
                      <a:pt x="177" y="143"/>
                    </a:lnTo>
                    <a:lnTo>
                      <a:pt x="177" y="139"/>
                    </a:lnTo>
                    <a:lnTo>
                      <a:pt x="177" y="134"/>
                    </a:lnTo>
                    <a:lnTo>
                      <a:pt x="177" y="128"/>
                    </a:lnTo>
                    <a:lnTo>
                      <a:pt x="177" y="123"/>
                    </a:lnTo>
                    <a:lnTo>
                      <a:pt x="177" y="118"/>
                    </a:lnTo>
                    <a:lnTo>
                      <a:pt x="177" y="113"/>
                    </a:lnTo>
                    <a:lnTo>
                      <a:pt x="177" y="108"/>
                    </a:lnTo>
                    <a:lnTo>
                      <a:pt x="177" y="102"/>
                    </a:lnTo>
                    <a:lnTo>
                      <a:pt x="177" y="97"/>
                    </a:lnTo>
                    <a:lnTo>
                      <a:pt x="177" y="92"/>
                    </a:lnTo>
                    <a:lnTo>
                      <a:pt x="177" y="87"/>
                    </a:lnTo>
                    <a:lnTo>
                      <a:pt x="177" y="81"/>
                    </a:lnTo>
                    <a:lnTo>
                      <a:pt x="177" y="76"/>
                    </a:lnTo>
                    <a:lnTo>
                      <a:pt x="177" y="71"/>
                    </a:lnTo>
                    <a:lnTo>
                      <a:pt x="177" y="66"/>
                    </a:lnTo>
                    <a:lnTo>
                      <a:pt x="177" y="60"/>
                    </a:lnTo>
                    <a:lnTo>
                      <a:pt x="177" y="55"/>
                    </a:lnTo>
                    <a:lnTo>
                      <a:pt x="177" y="51"/>
                    </a:lnTo>
                    <a:lnTo>
                      <a:pt x="182" y="51"/>
                    </a:lnTo>
                    <a:lnTo>
                      <a:pt x="189" y="51"/>
                    </a:lnTo>
                    <a:lnTo>
                      <a:pt x="195" y="51"/>
                    </a:lnTo>
                    <a:lnTo>
                      <a:pt x="202" y="51"/>
                    </a:lnTo>
                    <a:lnTo>
                      <a:pt x="208" y="51"/>
                    </a:lnTo>
                    <a:lnTo>
                      <a:pt x="215" y="51"/>
                    </a:lnTo>
                    <a:lnTo>
                      <a:pt x="221" y="51"/>
                    </a:lnTo>
                    <a:lnTo>
                      <a:pt x="228" y="51"/>
                    </a:lnTo>
                    <a:lnTo>
                      <a:pt x="234" y="51"/>
                    </a:lnTo>
                    <a:lnTo>
                      <a:pt x="241" y="51"/>
                    </a:lnTo>
                    <a:lnTo>
                      <a:pt x="247" y="51"/>
                    </a:lnTo>
                    <a:lnTo>
                      <a:pt x="254" y="51"/>
                    </a:lnTo>
                    <a:lnTo>
                      <a:pt x="260" y="51"/>
                    </a:lnTo>
                    <a:lnTo>
                      <a:pt x="267" y="51"/>
                    </a:lnTo>
                    <a:lnTo>
                      <a:pt x="274" y="51"/>
                    </a:lnTo>
                    <a:lnTo>
                      <a:pt x="280" y="51"/>
                    </a:lnTo>
                    <a:lnTo>
                      <a:pt x="287" y="51"/>
                    </a:lnTo>
                    <a:lnTo>
                      <a:pt x="294" y="51"/>
                    </a:lnTo>
                    <a:lnTo>
                      <a:pt x="294" y="46"/>
                    </a:lnTo>
                    <a:lnTo>
                      <a:pt x="294" y="40"/>
                    </a:lnTo>
                    <a:lnTo>
                      <a:pt x="294" y="31"/>
                    </a:lnTo>
                    <a:lnTo>
                      <a:pt x="294" y="22"/>
                    </a:lnTo>
                    <a:lnTo>
                      <a:pt x="294" y="14"/>
                    </a:lnTo>
                    <a:lnTo>
                      <a:pt x="294" y="7"/>
                    </a:lnTo>
                    <a:lnTo>
                      <a:pt x="294" y="0"/>
                    </a:lnTo>
                    <a:lnTo>
                      <a:pt x="300" y="4"/>
                    </a:lnTo>
                    <a:lnTo>
                      <a:pt x="307" y="9"/>
                    </a:lnTo>
                    <a:lnTo>
                      <a:pt x="313" y="13"/>
                    </a:lnTo>
                    <a:lnTo>
                      <a:pt x="320" y="17"/>
                    </a:lnTo>
                    <a:lnTo>
                      <a:pt x="327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6" y="35"/>
                    </a:lnTo>
                    <a:lnTo>
                      <a:pt x="353" y="39"/>
                    </a:lnTo>
                    <a:lnTo>
                      <a:pt x="360" y="43"/>
                    </a:lnTo>
                    <a:lnTo>
                      <a:pt x="366" y="48"/>
                    </a:lnTo>
                    <a:lnTo>
                      <a:pt x="373" y="52"/>
                    </a:lnTo>
                    <a:lnTo>
                      <a:pt x="379" y="56"/>
                    </a:lnTo>
                    <a:lnTo>
                      <a:pt x="386" y="61"/>
                    </a:lnTo>
                    <a:lnTo>
                      <a:pt x="393" y="65"/>
                    </a:lnTo>
                    <a:lnTo>
                      <a:pt x="399" y="69"/>
                    </a:lnTo>
                    <a:lnTo>
                      <a:pt x="405" y="73"/>
                    </a:lnTo>
                    <a:lnTo>
                      <a:pt x="413" y="78"/>
                    </a:lnTo>
                    <a:lnTo>
                      <a:pt x="421" y="84"/>
                    </a:lnTo>
                    <a:lnTo>
                      <a:pt x="429" y="89"/>
                    </a:lnTo>
                    <a:close/>
                    <a:moveTo>
                      <a:pt x="24" y="289"/>
                    </a:moveTo>
                    <a:lnTo>
                      <a:pt x="22" y="292"/>
                    </a:lnTo>
                    <a:lnTo>
                      <a:pt x="21" y="291"/>
                    </a:lnTo>
                    <a:lnTo>
                      <a:pt x="20" y="289"/>
                    </a:lnTo>
                    <a:lnTo>
                      <a:pt x="22" y="285"/>
                    </a:lnTo>
                    <a:lnTo>
                      <a:pt x="23" y="283"/>
                    </a:lnTo>
                    <a:lnTo>
                      <a:pt x="25" y="283"/>
                    </a:lnTo>
                    <a:lnTo>
                      <a:pt x="24" y="2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" name="Freeform 158">
                <a:extLst>
                  <a:ext uri="{FF2B5EF4-FFF2-40B4-BE49-F238E27FC236}">
                    <a16:creationId xmlns:a16="http://schemas.microsoft.com/office/drawing/2014/main" id="{A8039B4B-45AF-F9BD-418C-01028AC27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2736"/>
                <a:ext cx="1" cy="1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5 h 5"/>
                  <a:gd name="T4" fmla="*/ 0 w 3"/>
                  <a:gd name="T5" fmla="*/ 4 h 5"/>
                  <a:gd name="T6" fmla="*/ 0 w 3"/>
                  <a:gd name="T7" fmla="*/ 2 h 5"/>
                  <a:gd name="T8" fmla="*/ 1 w 3"/>
                  <a:gd name="T9" fmla="*/ 0 h 5"/>
                  <a:gd name="T10" fmla="*/ 2 w 3"/>
                  <a:gd name="T11" fmla="*/ 0 h 5"/>
                  <a:gd name="T12" fmla="*/ 3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3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" name="Freeform 159">
                <a:extLst>
                  <a:ext uri="{FF2B5EF4-FFF2-40B4-BE49-F238E27FC236}">
                    <a16:creationId xmlns:a16="http://schemas.microsoft.com/office/drawing/2014/main" id="{C7E68888-8976-1477-2DF7-39F6FCEB47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5" y="2514"/>
                <a:ext cx="4" cy="3"/>
              </a:xfrm>
              <a:custGeom>
                <a:avLst/>
                <a:gdLst>
                  <a:gd name="T0" fmla="*/ 4 w 13"/>
                  <a:gd name="T1" fmla="*/ 2 h 11"/>
                  <a:gd name="T2" fmla="*/ 2 w 13"/>
                  <a:gd name="T3" fmla="*/ 3 h 11"/>
                  <a:gd name="T4" fmla="*/ 0 w 13"/>
                  <a:gd name="T5" fmla="*/ 1 h 11"/>
                  <a:gd name="T6" fmla="*/ 0 w 13"/>
                  <a:gd name="T7" fmla="*/ 1 h 11"/>
                  <a:gd name="T8" fmla="*/ 3 w 13"/>
                  <a:gd name="T9" fmla="*/ 0 h 11"/>
                  <a:gd name="T10" fmla="*/ 4 w 13"/>
                  <a:gd name="T11" fmla="*/ 0 h 11"/>
                  <a:gd name="T12" fmla="*/ 5 w 13"/>
                  <a:gd name="T13" fmla="*/ 2 h 11"/>
                  <a:gd name="T14" fmla="*/ 4 w 13"/>
                  <a:gd name="T15" fmla="*/ 2 h 11"/>
                  <a:gd name="T16" fmla="*/ 13 w 13"/>
                  <a:gd name="T17" fmla="*/ 10 h 11"/>
                  <a:gd name="T18" fmla="*/ 12 w 13"/>
                  <a:gd name="T19" fmla="*/ 11 h 11"/>
                  <a:gd name="T20" fmla="*/ 9 w 13"/>
                  <a:gd name="T21" fmla="*/ 11 h 11"/>
                  <a:gd name="T22" fmla="*/ 6 w 13"/>
                  <a:gd name="T23" fmla="*/ 9 h 11"/>
                  <a:gd name="T24" fmla="*/ 6 w 13"/>
                  <a:gd name="T25" fmla="*/ 4 h 11"/>
                  <a:gd name="T26" fmla="*/ 9 w 13"/>
                  <a:gd name="T27" fmla="*/ 5 h 11"/>
                  <a:gd name="T28" fmla="*/ 12 w 13"/>
                  <a:gd name="T29" fmla="*/ 8 h 11"/>
                  <a:gd name="T30" fmla="*/ 13 w 13"/>
                  <a:gd name="T3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1">
                    <a:moveTo>
                      <a:pt x="4" y="2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2"/>
                    </a:lnTo>
                    <a:close/>
                    <a:moveTo>
                      <a:pt x="13" y="10"/>
                    </a:moveTo>
                    <a:lnTo>
                      <a:pt x="12" y="11"/>
                    </a:lnTo>
                    <a:lnTo>
                      <a:pt x="9" y="11"/>
                    </a:lnTo>
                    <a:lnTo>
                      <a:pt x="6" y="9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2" y="8"/>
                    </a:lnTo>
                    <a:lnTo>
                      <a:pt x="1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" name="Freeform 160">
                <a:extLst>
                  <a:ext uri="{FF2B5EF4-FFF2-40B4-BE49-F238E27FC236}">
                    <a16:creationId xmlns:a16="http://schemas.microsoft.com/office/drawing/2014/main" id="{4070B23E-17AB-9E4C-CEEA-9B0D56849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" y="3118"/>
                <a:ext cx="5" cy="6"/>
              </a:xfrm>
              <a:custGeom>
                <a:avLst/>
                <a:gdLst>
                  <a:gd name="T0" fmla="*/ 12 w 17"/>
                  <a:gd name="T1" fmla="*/ 18 h 19"/>
                  <a:gd name="T2" fmla="*/ 7 w 17"/>
                  <a:gd name="T3" fmla="*/ 19 h 19"/>
                  <a:gd name="T4" fmla="*/ 2 w 17"/>
                  <a:gd name="T5" fmla="*/ 19 h 19"/>
                  <a:gd name="T6" fmla="*/ 0 w 17"/>
                  <a:gd name="T7" fmla="*/ 17 h 19"/>
                  <a:gd name="T8" fmla="*/ 0 w 17"/>
                  <a:gd name="T9" fmla="*/ 16 h 19"/>
                  <a:gd name="T10" fmla="*/ 2 w 17"/>
                  <a:gd name="T11" fmla="*/ 15 h 19"/>
                  <a:gd name="T12" fmla="*/ 2 w 17"/>
                  <a:gd name="T13" fmla="*/ 13 h 19"/>
                  <a:gd name="T14" fmla="*/ 2 w 17"/>
                  <a:gd name="T15" fmla="*/ 9 h 19"/>
                  <a:gd name="T16" fmla="*/ 3 w 17"/>
                  <a:gd name="T17" fmla="*/ 7 h 19"/>
                  <a:gd name="T18" fmla="*/ 6 w 17"/>
                  <a:gd name="T19" fmla="*/ 6 h 19"/>
                  <a:gd name="T20" fmla="*/ 7 w 17"/>
                  <a:gd name="T21" fmla="*/ 2 h 19"/>
                  <a:gd name="T22" fmla="*/ 9 w 17"/>
                  <a:gd name="T23" fmla="*/ 0 h 19"/>
                  <a:gd name="T24" fmla="*/ 12 w 17"/>
                  <a:gd name="T25" fmla="*/ 0 h 19"/>
                  <a:gd name="T26" fmla="*/ 15 w 17"/>
                  <a:gd name="T27" fmla="*/ 4 h 19"/>
                  <a:gd name="T28" fmla="*/ 17 w 17"/>
                  <a:gd name="T29" fmla="*/ 8 h 19"/>
                  <a:gd name="T30" fmla="*/ 16 w 17"/>
                  <a:gd name="T31" fmla="*/ 12 h 19"/>
                  <a:gd name="T32" fmla="*/ 14 w 17"/>
                  <a:gd name="T33" fmla="*/ 14 h 19"/>
                  <a:gd name="T34" fmla="*/ 14 w 17"/>
                  <a:gd name="T35" fmla="*/ 16 h 19"/>
                  <a:gd name="T36" fmla="*/ 12 w 17"/>
                  <a:gd name="T3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9">
                    <a:moveTo>
                      <a:pt x="12" y="18"/>
                    </a:moveTo>
                    <a:lnTo>
                      <a:pt x="7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4"/>
                    </a:lnTo>
                    <a:lnTo>
                      <a:pt x="17" y="8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" name="Freeform 161">
                <a:extLst>
                  <a:ext uri="{FF2B5EF4-FFF2-40B4-BE49-F238E27FC236}">
                    <a16:creationId xmlns:a16="http://schemas.microsoft.com/office/drawing/2014/main" id="{97A1A8A1-86C3-A479-972E-9AB91AEFB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4" y="2866"/>
                <a:ext cx="1" cy="11"/>
              </a:xfrm>
              <a:custGeom>
                <a:avLst/>
                <a:gdLst>
                  <a:gd name="T0" fmla="*/ 4 w 5"/>
                  <a:gd name="T1" fmla="*/ 3 h 36"/>
                  <a:gd name="T2" fmla="*/ 3 w 5"/>
                  <a:gd name="T3" fmla="*/ 4 h 36"/>
                  <a:gd name="T4" fmla="*/ 3 w 5"/>
                  <a:gd name="T5" fmla="*/ 3 h 36"/>
                  <a:gd name="T6" fmla="*/ 3 w 5"/>
                  <a:gd name="T7" fmla="*/ 3 h 36"/>
                  <a:gd name="T8" fmla="*/ 3 w 5"/>
                  <a:gd name="T9" fmla="*/ 2 h 36"/>
                  <a:gd name="T10" fmla="*/ 3 w 5"/>
                  <a:gd name="T11" fmla="*/ 2 h 36"/>
                  <a:gd name="T12" fmla="*/ 4 w 5"/>
                  <a:gd name="T13" fmla="*/ 1 h 36"/>
                  <a:gd name="T14" fmla="*/ 4 w 5"/>
                  <a:gd name="T15" fmla="*/ 0 h 36"/>
                  <a:gd name="T16" fmla="*/ 5 w 5"/>
                  <a:gd name="T17" fmla="*/ 1 h 36"/>
                  <a:gd name="T18" fmla="*/ 5 w 5"/>
                  <a:gd name="T19" fmla="*/ 1 h 36"/>
                  <a:gd name="T20" fmla="*/ 4 w 5"/>
                  <a:gd name="T21" fmla="*/ 2 h 36"/>
                  <a:gd name="T22" fmla="*/ 4 w 5"/>
                  <a:gd name="T23" fmla="*/ 3 h 36"/>
                  <a:gd name="T24" fmla="*/ 1 w 5"/>
                  <a:gd name="T25" fmla="*/ 36 h 36"/>
                  <a:gd name="T26" fmla="*/ 0 w 5"/>
                  <a:gd name="T27" fmla="*/ 36 h 36"/>
                  <a:gd name="T28" fmla="*/ 0 w 5"/>
                  <a:gd name="T29" fmla="*/ 35 h 36"/>
                  <a:gd name="T30" fmla="*/ 0 w 5"/>
                  <a:gd name="T31" fmla="*/ 34 h 36"/>
                  <a:gd name="T32" fmla="*/ 0 w 5"/>
                  <a:gd name="T33" fmla="*/ 34 h 36"/>
                  <a:gd name="T34" fmla="*/ 1 w 5"/>
                  <a:gd name="T35" fmla="*/ 34 h 36"/>
                  <a:gd name="T36" fmla="*/ 2 w 5"/>
                  <a:gd name="T37" fmla="*/ 34 h 36"/>
                  <a:gd name="T38" fmla="*/ 1 w 5"/>
                  <a:gd name="T39" fmla="*/ 35 h 36"/>
                  <a:gd name="T40" fmla="*/ 1 w 5"/>
                  <a:gd name="T4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36">
                    <a:moveTo>
                      <a:pt x="4" y="3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close/>
                    <a:moveTo>
                      <a:pt x="1" y="36"/>
                    </a:move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1" y="35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" name="Freeform 162">
                <a:extLst>
                  <a:ext uri="{FF2B5EF4-FFF2-40B4-BE49-F238E27FC236}">
                    <a16:creationId xmlns:a16="http://schemas.microsoft.com/office/drawing/2014/main" id="{56DDCF6D-4FBA-375D-F9B9-A947212949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5" y="3006"/>
                <a:ext cx="33" cy="81"/>
              </a:xfrm>
              <a:custGeom>
                <a:avLst/>
                <a:gdLst>
                  <a:gd name="T0" fmla="*/ 69 w 113"/>
                  <a:gd name="T1" fmla="*/ 79 h 278"/>
                  <a:gd name="T2" fmla="*/ 63 w 113"/>
                  <a:gd name="T3" fmla="*/ 92 h 278"/>
                  <a:gd name="T4" fmla="*/ 61 w 113"/>
                  <a:gd name="T5" fmla="*/ 107 h 278"/>
                  <a:gd name="T6" fmla="*/ 66 w 113"/>
                  <a:gd name="T7" fmla="*/ 132 h 278"/>
                  <a:gd name="T8" fmla="*/ 70 w 113"/>
                  <a:gd name="T9" fmla="*/ 146 h 278"/>
                  <a:gd name="T10" fmla="*/ 91 w 113"/>
                  <a:gd name="T11" fmla="*/ 161 h 278"/>
                  <a:gd name="T12" fmla="*/ 112 w 113"/>
                  <a:gd name="T13" fmla="*/ 189 h 278"/>
                  <a:gd name="T14" fmla="*/ 110 w 113"/>
                  <a:gd name="T15" fmla="*/ 210 h 278"/>
                  <a:gd name="T16" fmla="*/ 109 w 113"/>
                  <a:gd name="T17" fmla="*/ 239 h 278"/>
                  <a:gd name="T18" fmla="*/ 93 w 113"/>
                  <a:gd name="T19" fmla="*/ 244 h 278"/>
                  <a:gd name="T20" fmla="*/ 88 w 113"/>
                  <a:gd name="T21" fmla="*/ 257 h 278"/>
                  <a:gd name="T22" fmla="*/ 92 w 113"/>
                  <a:gd name="T23" fmla="*/ 276 h 278"/>
                  <a:gd name="T24" fmla="*/ 85 w 113"/>
                  <a:gd name="T25" fmla="*/ 277 h 278"/>
                  <a:gd name="T26" fmla="*/ 86 w 113"/>
                  <a:gd name="T27" fmla="*/ 269 h 278"/>
                  <a:gd name="T28" fmla="*/ 74 w 113"/>
                  <a:gd name="T29" fmla="*/ 257 h 278"/>
                  <a:gd name="T30" fmla="*/ 62 w 113"/>
                  <a:gd name="T31" fmla="*/ 246 h 278"/>
                  <a:gd name="T32" fmla="*/ 60 w 113"/>
                  <a:gd name="T33" fmla="*/ 237 h 278"/>
                  <a:gd name="T34" fmla="*/ 57 w 113"/>
                  <a:gd name="T35" fmla="*/ 228 h 278"/>
                  <a:gd name="T36" fmla="*/ 66 w 113"/>
                  <a:gd name="T37" fmla="*/ 211 h 278"/>
                  <a:gd name="T38" fmla="*/ 65 w 113"/>
                  <a:gd name="T39" fmla="*/ 191 h 278"/>
                  <a:gd name="T40" fmla="*/ 54 w 113"/>
                  <a:gd name="T41" fmla="*/ 180 h 278"/>
                  <a:gd name="T42" fmla="*/ 39 w 113"/>
                  <a:gd name="T43" fmla="*/ 183 h 278"/>
                  <a:gd name="T44" fmla="*/ 30 w 113"/>
                  <a:gd name="T45" fmla="*/ 180 h 278"/>
                  <a:gd name="T46" fmla="*/ 17 w 113"/>
                  <a:gd name="T47" fmla="*/ 162 h 278"/>
                  <a:gd name="T48" fmla="*/ 12 w 113"/>
                  <a:gd name="T49" fmla="*/ 165 h 278"/>
                  <a:gd name="T50" fmla="*/ 7 w 113"/>
                  <a:gd name="T51" fmla="*/ 158 h 278"/>
                  <a:gd name="T52" fmla="*/ 5 w 113"/>
                  <a:gd name="T53" fmla="*/ 154 h 278"/>
                  <a:gd name="T54" fmla="*/ 0 w 113"/>
                  <a:gd name="T55" fmla="*/ 150 h 278"/>
                  <a:gd name="T56" fmla="*/ 8 w 113"/>
                  <a:gd name="T57" fmla="*/ 141 h 278"/>
                  <a:gd name="T58" fmla="*/ 11 w 113"/>
                  <a:gd name="T59" fmla="*/ 132 h 278"/>
                  <a:gd name="T60" fmla="*/ 10 w 113"/>
                  <a:gd name="T61" fmla="*/ 121 h 278"/>
                  <a:gd name="T62" fmla="*/ 26 w 113"/>
                  <a:gd name="T63" fmla="*/ 110 h 278"/>
                  <a:gd name="T64" fmla="*/ 29 w 113"/>
                  <a:gd name="T65" fmla="*/ 105 h 278"/>
                  <a:gd name="T66" fmla="*/ 22 w 113"/>
                  <a:gd name="T67" fmla="*/ 89 h 278"/>
                  <a:gd name="T68" fmla="*/ 21 w 113"/>
                  <a:gd name="T69" fmla="*/ 78 h 278"/>
                  <a:gd name="T70" fmla="*/ 24 w 113"/>
                  <a:gd name="T71" fmla="*/ 66 h 278"/>
                  <a:gd name="T72" fmla="*/ 21 w 113"/>
                  <a:gd name="T73" fmla="*/ 54 h 278"/>
                  <a:gd name="T74" fmla="*/ 26 w 113"/>
                  <a:gd name="T75" fmla="*/ 50 h 278"/>
                  <a:gd name="T76" fmla="*/ 34 w 113"/>
                  <a:gd name="T77" fmla="*/ 39 h 278"/>
                  <a:gd name="T78" fmla="*/ 29 w 113"/>
                  <a:gd name="T79" fmla="*/ 29 h 278"/>
                  <a:gd name="T80" fmla="*/ 24 w 113"/>
                  <a:gd name="T81" fmla="*/ 17 h 278"/>
                  <a:gd name="T82" fmla="*/ 19 w 113"/>
                  <a:gd name="T83" fmla="*/ 9 h 278"/>
                  <a:gd name="T84" fmla="*/ 13 w 113"/>
                  <a:gd name="T85" fmla="*/ 9 h 278"/>
                  <a:gd name="T86" fmla="*/ 10 w 113"/>
                  <a:gd name="T87" fmla="*/ 4 h 278"/>
                  <a:gd name="T88" fmla="*/ 11 w 113"/>
                  <a:gd name="T89" fmla="*/ 0 h 278"/>
                  <a:gd name="T90" fmla="*/ 27 w 113"/>
                  <a:gd name="T91" fmla="*/ 8 h 278"/>
                  <a:gd name="T92" fmla="*/ 39 w 113"/>
                  <a:gd name="T93" fmla="*/ 8 h 278"/>
                  <a:gd name="T94" fmla="*/ 45 w 113"/>
                  <a:gd name="T95" fmla="*/ 10 h 278"/>
                  <a:gd name="T96" fmla="*/ 47 w 113"/>
                  <a:gd name="T97" fmla="*/ 4 h 278"/>
                  <a:gd name="T98" fmla="*/ 64 w 113"/>
                  <a:gd name="T99" fmla="*/ 20 h 278"/>
                  <a:gd name="T100" fmla="*/ 67 w 113"/>
                  <a:gd name="T101" fmla="*/ 33 h 278"/>
                  <a:gd name="T102" fmla="*/ 67 w 113"/>
                  <a:gd name="T103" fmla="*/ 40 h 278"/>
                  <a:gd name="T104" fmla="*/ 70 w 113"/>
                  <a:gd name="T105" fmla="*/ 53 h 278"/>
                  <a:gd name="T106" fmla="*/ 69 w 113"/>
                  <a:gd name="T107" fmla="*/ 62 h 278"/>
                  <a:gd name="T108" fmla="*/ 74 w 113"/>
                  <a:gd name="T109" fmla="*/ 69 h 278"/>
                  <a:gd name="T110" fmla="*/ 80 w 113"/>
                  <a:gd name="T111" fmla="*/ 74 h 278"/>
                  <a:gd name="T112" fmla="*/ 69 w 113"/>
                  <a:gd name="T113" fmla="*/ 95 h 278"/>
                  <a:gd name="T114" fmla="*/ 68 w 113"/>
                  <a:gd name="T115" fmla="*/ 92 h 278"/>
                  <a:gd name="T116" fmla="*/ 71 w 113"/>
                  <a:gd name="T117" fmla="*/ 97 h 278"/>
                  <a:gd name="T118" fmla="*/ 72 w 113"/>
                  <a:gd name="T119" fmla="*/ 93 h 278"/>
                  <a:gd name="T120" fmla="*/ 73 w 113"/>
                  <a:gd name="T121" fmla="*/ 9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3" h="278">
                    <a:moveTo>
                      <a:pt x="81" y="78"/>
                    </a:moveTo>
                    <a:lnTo>
                      <a:pt x="76" y="78"/>
                    </a:lnTo>
                    <a:lnTo>
                      <a:pt x="70" y="78"/>
                    </a:lnTo>
                    <a:lnTo>
                      <a:pt x="69" y="79"/>
                    </a:lnTo>
                    <a:lnTo>
                      <a:pt x="68" y="82"/>
                    </a:lnTo>
                    <a:lnTo>
                      <a:pt x="66" y="87"/>
                    </a:lnTo>
                    <a:lnTo>
                      <a:pt x="65" y="89"/>
                    </a:lnTo>
                    <a:lnTo>
                      <a:pt x="63" y="92"/>
                    </a:lnTo>
                    <a:lnTo>
                      <a:pt x="60" y="97"/>
                    </a:lnTo>
                    <a:lnTo>
                      <a:pt x="59" y="99"/>
                    </a:lnTo>
                    <a:lnTo>
                      <a:pt x="60" y="100"/>
                    </a:lnTo>
                    <a:lnTo>
                      <a:pt x="61" y="107"/>
                    </a:lnTo>
                    <a:lnTo>
                      <a:pt x="63" y="114"/>
                    </a:lnTo>
                    <a:lnTo>
                      <a:pt x="64" y="117"/>
                    </a:lnTo>
                    <a:lnTo>
                      <a:pt x="65" y="126"/>
                    </a:lnTo>
                    <a:lnTo>
                      <a:pt x="66" y="132"/>
                    </a:lnTo>
                    <a:lnTo>
                      <a:pt x="66" y="136"/>
                    </a:lnTo>
                    <a:lnTo>
                      <a:pt x="67" y="141"/>
                    </a:lnTo>
                    <a:lnTo>
                      <a:pt x="68" y="144"/>
                    </a:lnTo>
                    <a:lnTo>
                      <a:pt x="70" y="146"/>
                    </a:lnTo>
                    <a:lnTo>
                      <a:pt x="77" y="147"/>
                    </a:lnTo>
                    <a:lnTo>
                      <a:pt x="79" y="148"/>
                    </a:lnTo>
                    <a:lnTo>
                      <a:pt x="83" y="152"/>
                    </a:lnTo>
                    <a:lnTo>
                      <a:pt x="91" y="161"/>
                    </a:lnTo>
                    <a:lnTo>
                      <a:pt x="95" y="166"/>
                    </a:lnTo>
                    <a:lnTo>
                      <a:pt x="99" y="172"/>
                    </a:lnTo>
                    <a:lnTo>
                      <a:pt x="106" y="181"/>
                    </a:lnTo>
                    <a:lnTo>
                      <a:pt x="112" y="189"/>
                    </a:lnTo>
                    <a:lnTo>
                      <a:pt x="112" y="195"/>
                    </a:lnTo>
                    <a:lnTo>
                      <a:pt x="113" y="196"/>
                    </a:lnTo>
                    <a:lnTo>
                      <a:pt x="111" y="202"/>
                    </a:lnTo>
                    <a:lnTo>
                      <a:pt x="110" y="210"/>
                    </a:lnTo>
                    <a:lnTo>
                      <a:pt x="111" y="216"/>
                    </a:lnTo>
                    <a:lnTo>
                      <a:pt x="111" y="225"/>
                    </a:lnTo>
                    <a:lnTo>
                      <a:pt x="110" y="235"/>
                    </a:lnTo>
                    <a:lnTo>
                      <a:pt x="109" y="239"/>
                    </a:lnTo>
                    <a:lnTo>
                      <a:pt x="107" y="240"/>
                    </a:lnTo>
                    <a:lnTo>
                      <a:pt x="103" y="241"/>
                    </a:lnTo>
                    <a:lnTo>
                      <a:pt x="95" y="242"/>
                    </a:lnTo>
                    <a:lnTo>
                      <a:pt x="93" y="244"/>
                    </a:lnTo>
                    <a:lnTo>
                      <a:pt x="92" y="246"/>
                    </a:lnTo>
                    <a:lnTo>
                      <a:pt x="91" y="250"/>
                    </a:lnTo>
                    <a:lnTo>
                      <a:pt x="89" y="255"/>
                    </a:lnTo>
                    <a:lnTo>
                      <a:pt x="88" y="257"/>
                    </a:lnTo>
                    <a:lnTo>
                      <a:pt x="88" y="257"/>
                    </a:lnTo>
                    <a:lnTo>
                      <a:pt x="90" y="260"/>
                    </a:lnTo>
                    <a:lnTo>
                      <a:pt x="92" y="266"/>
                    </a:lnTo>
                    <a:lnTo>
                      <a:pt x="92" y="276"/>
                    </a:lnTo>
                    <a:lnTo>
                      <a:pt x="92" y="277"/>
                    </a:lnTo>
                    <a:lnTo>
                      <a:pt x="89" y="278"/>
                    </a:lnTo>
                    <a:lnTo>
                      <a:pt x="86" y="278"/>
                    </a:lnTo>
                    <a:lnTo>
                      <a:pt x="85" y="277"/>
                    </a:lnTo>
                    <a:lnTo>
                      <a:pt x="84" y="276"/>
                    </a:lnTo>
                    <a:lnTo>
                      <a:pt x="84" y="274"/>
                    </a:lnTo>
                    <a:lnTo>
                      <a:pt x="85" y="272"/>
                    </a:lnTo>
                    <a:lnTo>
                      <a:pt x="86" y="269"/>
                    </a:lnTo>
                    <a:lnTo>
                      <a:pt x="85" y="267"/>
                    </a:lnTo>
                    <a:lnTo>
                      <a:pt x="83" y="266"/>
                    </a:lnTo>
                    <a:lnTo>
                      <a:pt x="80" y="264"/>
                    </a:lnTo>
                    <a:lnTo>
                      <a:pt x="74" y="257"/>
                    </a:lnTo>
                    <a:lnTo>
                      <a:pt x="68" y="252"/>
                    </a:lnTo>
                    <a:lnTo>
                      <a:pt x="65" y="248"/>
                    </a:lnTo>
                    <a:lnTo>
                      <a:pt x="62" y="247"/>
                    </a:lnTo>
                    <a:lnTo>
                      <a:pt x="62" y="246"/>
                    </a:lnTo>
                    <a:lnTo>
                      <a:pt x="61" y="244"/>
                    </a:lnTo>
                    <a:lnTo>
                      <a:pt x="61" y="241"/>
                    </a:lnTo>
                    <a:lnTo>
                      <a:pt x="61" y="239"/>
                    </a:lnTo>
                    <a:lnTo>
                      <a:pt x="60" y="237"/>
                    </a:lnTo>
                    <a:lnTo>
                      <a:pt x="57" y="234"/>
                    </a:lnTo>
                    <a:lnTo>
                      <a:pt x="56" y="232"/>
                    </a:lnTo>
                    <a:lnTo>
                      <a:pt x="56" y="230"/>
                    </a:lnTo>
                    <a:lnTo>
                      <a:pt x="57" y="228"/>
                    </a:lnTo>
                    <a:lnTo>
                      <a:pt x="59" y="226"/>
                    </a:lnTo>
                    <a:lnTo>
                      <a:pt x="61" y="221"/>
                    </a:lnTo>
                    <a:lnTo>
                      <a:pt x="62" y="218"/>
                    </a:lnTo>
                    <a:lnTo>
                      <a:pt x="66" y="211"/>
                    </a:lnTo>
                    <a:lnTo>
                      <a:pt x="66" y="205"/>
                    </a:lnTo>
                    <a:lnTo>
                      <a:pt x="66" y="201"/>
                    </a:lnTo>
                    <a:lnTo>
                      <a:pt x="66" y="198"/>
                    </a:lnTo>
                    <a:lnTo>
                      <a:pt x="65" y="191"/>
                    </a:lnTo>
                    <a:lnTo>
                      <a:pt x="65" y="186"/>
                    </a:lnTo>
                    <a:lnTo>
                      <a:pt x="60" y="180"/>
                    </a:lnTo>
                    <a:lnTo>
                      <a:pt x="59" y="179"/>
                    </a:lnTo>
                    <a:lnTo>
                      <a:pt x="54" y="180"/>
                    </a:lnTo>
                    <a:lnTo>
                      <a:pt x="51" y="181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39" y="183"/>
                    </a:lnTo>
                    <a:lnTo>
                      <a:pt x="36" y="183"/>
                    </a:lnTo>
                    <a:lnTo>
                      <a:pt x="35" y="185"/>
                    </a:lnTo>
                    <a:lnTo>
                      <a:pt x="34" y="185"/>
                    </a:lnTo>
                    <a:lnTo>
                      <a:pt x="30" y="180"/>
                    </a:lnTo>
                    <a:lnTo>
                      <a:pt x="26" y="175"/>
                    </a:lnTo>
                    <a:lnTo>
                      <a:pt x="20" y="166"/>
                    </a:lnTo>
                    <a:lnTo>
                      <a:pt x="19" y="165"/>
                    </a:lnTo>
                    <a:lnTo>
                      <a:pt x="17" y="162"/>
                    </a:lnTo>
                    <a:lnTo>
                      <a:pt x="15" y="163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2" y="165"/>
                    </a:lnTo>
                    <a:lnTo>
                      <a:pt x="11" y="165"/>
                    </a:lnTo>
                    <a:lnTo>
                      <a:pt x="11" y="164"/>
                    </a:lnTo>
                    <a:lnTo>
                      <a:pt x="9" y="160"/>
                    </a:lnTo>
                    <a:lnTo>
                      <a:pt x="7" y="158"/>
                    </a:lnTo>
                    <a:lnTo>
                      <a:pt x="5" y="157"/>
                    </a:lnTo>
                    <a:lnTo>
                      <a:pt x="4" y="156"/>
                    </a:lnTo>
                    <a:lnTo>
                      <a:pt x="4" y="155"/>
                    </a:lnTo>
                    <a:lnTo>
                      <a:pt x="5" y="154"/>
                    </a:lnTo>
                    <a:lnTo>
                      <a:pt x="5" y="153"/>
                    </a:lnTo>
                    <a:lnTo>
                      <a:pt x="4" y="152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3" y="148"/>
                    </a:lnTo>
                    <a:lnTo>
                      <a:pt x="5" y="146"/>
                    </a:lnTo>
                    <a:lnTo>
                      <a:pt x="7" y="145"/>
                    </a:lnTo>
                    <a:lnTo>
                      <a:pt x="8" y="141"/>
                    </a:lnTo>
                    <a:lnTo>
                      <a:pt x="10" y="138"/>
                    </a:lnTo>
                    <a:lnTo>
                      <a:pt x="11" y="137"/>
                    </a:lnTo>
                    <a:lnTo>
                      <a:pt x="11" y="134"/>
                    </a:lnTo>
                    <a:lnTo>
                      <a:pt x="11" y="132"/>
                    </a:lnTo>
                    <a:lnTo>
                      <a:pt x="12" y="128"/>
                    </a:lnTo>
                    <a:lnTo>
                      <a:pt x="12" y="125"/>
                    </a:lnTo>
                    <a:lnTo>
                      <a:pt x="11" y="124"/>
                    </a:lnTo>
                    <a:lnTo>
                      <a:pt x="10" y="121"/>
                    </a:lnTo>
                    <a:lnTo>
                      <a:pt x="11" y="118"/>
                    </a:lnTo>
                    <a:lnTo>
                      <a:pt x="13" y="115"/>
                    </a:lnTo>
                    <a:lnTo>
                      <a:pt x="20" y="113"/>
                    </a:lnTo>
                    <a:lnTo>
                      <a:pt x="26" y="110"/>
                    </a:lnTo>
                    <a:lnTo>
                      <a:pt x="27" y="109"/>
                    </a:lnTo>
                    <a:lnTo>
                      <a:pt x="29" y="107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5" y="105"/>
                    </a:lnTo>
                    <a:lnTo>
                      <a:pt x="24" y="104"/>
                    </a:lnTo>
                    <a:lnTo>
                      <a:pt x="21" y="97"/>
                    </a:lnTo>
                    <a:lnTo>
                      <a:pt x="22" y="89"/>
                    </a:lnTo>
                    <a:lnTo>
                      <a:pt x="23" y="86"/>
                    </a:lnTo>
                    <a:lnTo>
                      <a:pt x="23" y="82"/>
                    </a:lnTo>
                    <a:lnTo>
                      <a:pt x="22" y="79"/>
                    </a:lnTo>
                    <a:lnTo>
                      <a:pt x="21" y="78"/>
                    </a:lnTo>
                    <a:lnTo>
                      <a:pt x="20" y="76"/>
                    </a:lnTo>
                    <a:lnTo>
                      <a:pt x="20" y="72"/>
                    </a:lnTo>
                    <a:lnTo>
                      <a:pt x="21" y="72"/>
                    </a:lnTo>
                    <a:lnTo>
                      <a:pt x="24" y="66"/>
                    </a:lnTo>
                    <a:lnTo>
                      <a:pt x="25" y="63"/>
                    </a:lnTo>
                    <a:lnTo>
                      <a:pt x="24" y="60"/>
                    </a:lnTo>
                    <a:lnTo>
                      <a:pt x="22" y="57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2" y="52"/>
                    </a:lnTo>
                    <a:lnTo>
                      <a:pt x="24" y="51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4" y="39"/>
                    </a:lnTo>
                    <a:lnTo>
                      <a:pt x="31" y="36"/>
                    </a:lnTo>
                    <a:lnTo>
                      <a:pt x="31" y="34"/>
                    </a:lnTo>
                    <a:lnTo>
                      <a:pt x="30" y="30"/>
                    </a:lnTo>
                    <a:lnTo>
                      <a:pt x="29" y="29"/>
                    </a:lnTo>
                    <a:lnTo>
                      <a:pt x="26" y="26"/>
                    </a:lnTo>
                    <a:lnTo>
                      <a:pt x="23" y="23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3" y="15"/>
                    </a:lnTo>
                    <a:lnTo>
                      <a:pt x="21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9"/>
                    </a:lnTo>
                    <a:lnTo>
                      <a:pt x="45" y="6"/>
                    </a:lnTo>
                    <a:lnTo>
                      <a:pt x="46" y="5"/>
                    </a:lnTo>
                    <a:lnTo>
                      <a:pt x="47" y="4"/>
                    </a:lnTo>
                    <a:lnTo>
                      <a:pt x="50" y="5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64" y="20"/>
                    </a:lnTo>
                    <a:lnTo>
                      <a:pt x="65" y="23"/>
                    </a:lnTo>
                    <a:lnTo>
                      <a:pt x="65" y="24"/>
                    </a:lnTo>
                    <a:lnTo>
                      <a:pt x="67" y="30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7"/>
                    </a:lnTo>
                    <a:lnTo>
                      <a:pt x="68" y="39"/>
                    </a:lnTo>
                    <a:lnTo>
                      <a:pt x="67" y="40"/>
                    </a:lnTo>
                    <a:lnTo>
                      <a:pt x="69" y="44"/>
                    </a:lnTo>
                    <a:lnTo>
                      <a:pt x="70" y="47"/>
                    </a:lnTo>
                    <a:lnTo>
                      <a:pt x="70" y="50"/>
                    </a:lnTo>
                    <a:lnTo>
                      <a:pt x="70" y="53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68" y="60"/>
                    </a:lnTo>
                    <a:lnTo>
                      <a:pt x="69" y="62"/>
                    </a:lnTo>
                    <a:lnTo>
                      <a:pt x="71" y="64"/>
                    </a:lnTo>
                    <a:lnTo>
                      <a:pt x="72" y="66"/>
                    </a:lnTo>
                    <a:lnTo>
                      <a:pt x="73" y="68"/>
                    </a:lnTo>
                    <a:lnTo>
                      <a:pt x="74" y="69"/>
                    </a:lnTo>
                    <a:lnTo>
                      <a:pt x="75" y="69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0" y="77"/>
                    </a:lnTo>
                    <a:lnTo>
                      <a:pt x="81" y="78"/>
                    </a:lnTo>
                    <a:close/>
                    <a:moveTo>
                      <a:pt x="69" y="93"/>
                    </a:moveTo>
                    <a:lnTo>
                      <a:pt x="69" y="95"/>
                    </a:lnTo>
                    <a:lnTo>
                      <a:pt x="67" y="95"/>
                    </a:lnTo>
                    <a:lnTo>
                      <a:pt x="66" y="93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9" y="93"/>
                    </a:lnTo>
                    <a:close/>
                    <a:moveTo>
                      <a:pt x="72" y="97"/>
                    </a:moveTo>
                    <a:lnTo>
                      <a:pt x="71" y="97"/>
                    </a:lnTo>
                    <a:lnTo>
                      <a:pt x="70" y="96"/>
                    </a:lnTo>
                    <a:lnTo>
                      <a:pt x="70" y="95"/>
                    </a:lnTo>
                    <a:lnTo>
                      <a:pt x="71" y="93"/>
                    </a:lnTo>
                    <a:lnTo>
                      <a:pt x="72" y="93"/>
                    </a:lnTo>
                    <a:lnTo>
                      <a:pt x="73" y="93"/>
                    </a:lnTo>
                    <a:lnTo>
                      <a:pt x="73" y="94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" name="Freeform 163">
                <a:extLst>
                  <a:ext uri="{FF2B5EF4-FFF2-40B4-BE49-F238E27FC236}">
                    <a16:creationId xmlns:a16="http://schemas.microsoft.com/office/drawing/2014/main" id="{29433350-E6A3-1505-1240-30AA614052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3" y="2556"/>
                <a:ext cx="326" cy="204"/>
              </a:xfrm>
              <a:custGeom>
                <a:avLst/>
                <a:gdLst>
                  <a:gd name="T0" fmla="*/ 721 w 1112"/>
                  <a:gd name="T1" fmla="*/ 401 h 696"/>
                  <a:gd name="T2" fmla="*/ 730 w 1112"/>
                  <a:gd name="T3" fmla="*/ 431 h 696"/>
                  <a:gd name="T4" fmla="*/ 775 w 1112"/>
                  <a:gd name="T5" fmla="*/ 521 h 696"/>
                  <a:gd name="T6" fmla="*/ 814 w 1112"/>
                  <a:gd name="T7" fmla="*/ 545 h 696"/>
                  <a:gd name="T8" fmla="*/ 901 w 1112"/>
                  <a:gd name="T9" fmla="*/ 548 h 696"/>
                  <a:gd name="T10" fmla="*/ 950 w 1112"/>
                  <a:gd name="T11" fmla="*/ 542 h 696"/>
                  <a:gd name="T12" fmla="*/ 979 w 1112"/>
                  <a:gd name="T13" fmla="*/ 499 h 696"/>
                  <a:gd name="T14" fmla="*/ 1060 w 1112"/>
                  <a:gd name="T15" fmla="*/ 438 h 696"/>
                  <a:gd name="T16" fmla="*/ 1088 w 1112"/>
                  <a:gd name="T17" fmla="*/ 439 h 696"/>
                  <a:gd name="T18" fmla="*/ 1086 w 1112"/>
                  <a:gd name="T19" fmla="*/ 488 h 696"/>
                  <a:gd name="T20" fmla="*/ 1084 w 1112"/>
                  <a:gd name="T21" fmla="*/ 517 h 696"/>
                  <a:gd name="T22" fmla="*/ 1070 w 1112"/>
                  <a:gd name="T23" fmla="*/ 561 h 696"/>
                  <a:gd name="T24" fmla="*/ 1040 w 1112"/>
                  <a:gd name="T25" fmla="*/ 568 h 696"/>
                  <a:gd name="T26" fmla="*/ 961 w 1112"/>
                  <a:gd name="T27" fmla="*/ 598 h 696"/>
                  <a:gd name="T28" fmla="*/ 981 w 1112"/>
                  <a:gd name="T29" fmla="*/ 631 h 696"/>
                  <a:gd name="T30" fmla="*/ 923 w 1112"/>
                  <a:gd name="T31" fmla="*/ 677 h 696"/>
                  <a:gd name="T32" fmla="*/ 885 w 1112"/>
                  <a:gd name="T33" fmla="*/ 664 h 696"/>
                  <a:gd name="T34" fmla="*/ 839 w 1112"/>
                  <a:gd name="T35" fmla="*/ 637 h 696"/>
                  <a:gd name="T36" fmla="*/ 828 w 1112"/>
                  <a:gd name="T37" fmla="*/ 635 h 696"/>
                  <a:gd name="T38" fmla="*/ 680 w 1112"/>
                  <a:gd name="T39" fmla="*/ 622 h 696"/>
                  <a:gd name="T40" fmla="*/ 567 w 1112"/>
                  <a:gd name="T41" fmla="*/ 572 h 696"/>
                  <a:gd name="T42" fmla="*/ 453 w 1112"/>
                  <a:gd name="T43" fmla="*/ 498 h 696"/>
                  <a:gd name="T44" fmla="*/ 456 w 1112"/>
                  <a:gd name="T45" fmla="*/ 462 h 696"/>
                  <a:gd name="T46" fmla="*/ 415 w 1112"/>
                  <a:gd name="T47" fmla="*/ 367 h 696"/>
                  <a:gd name="T48" fmla="*/ 364 w 1112"/>
                  <a:gd name="T49" fmla="*/ 320 h 696"/>
                  <a:gd name="T50" fmla="*/ 335 w 1112"/>
                  <a:gd name="T51" fmla="*/ 287 h 696"/>
                  <a:gd name="T52" fmla="*/ 317 w 1112"/>
                  <a:gd name="T53" fmla="*/ 264 h 696"/>
                  <a:gd name="T54" fmla="*/ 297 w 1112"/>
                  <a:gd name="T55" fmla="*/ 229 h 696"/>
                  <a:gd name="T56" fmla="*/ 249 w 1112"/>
                  <a:gd name="T57" fmla="*/ 186 h 696"/>
                  <a:gd name="T58" fmla="*/ 210 w 1112"/>
                  <a:gd name="T59" fmla="*/ 130 h 696"/>
                  <a:gd name="T60" fmla="*/ 187 w 1112"/>
                  <a:gd name="T61" fmla="*/ 63 h 696"/>
                  <a:gd name="T62" fmla="*/ 133 w 1112"/>
                  <a:gd name="T63" fmla="*/ 39 h 696"/>
                  <a:gd name="T64" fmla="*/ 135 w 1112"/>
                  <a:gd name="T65" fmla="*/ 110 h 696"/>
                  <a:gd name="T66" fmla="*/ 186 w 1112"/>
                  <a:gd name="T67" fmla="*/ 171 h 696"/>
                  <a:gd name="T68" fmla="*/ 224 w 1112"/>
                  <a:gd name="T69" fmla="*/ 227 h 696"/>
                  <a:gd name="T70" fmla="*/ 244 w 1112"/>
                  <a:gd name="T71" fmla="*/ 256 h 696"/>
                  <a:gd name="T72" fmla="*/ 279 w 1112"/>
                  <a:gd name="T73" fmla="*/ 339 h 696"/>
                  <a:gd name="T74" fmla="*/ 306 w 1112"/>
                  <a:gd name="T75" fmla="*/ 359 h 696"/>
                  <a:gd name="T76" fmla="*/ 272 w 1112"/>
                  <a:gd name="T77" fmla="*/ 356 h 696"/>
                  <a:gd name="T78" fmla="*/ 222 w 1112"/>
                  <a:gd name="T79" fmla="*/ 289 h 696"/>
                  <a:gd name="T80" fmla="*/ 168 w 1112"/>
                  <a:gd name="T81" fmla="*/ 241 h 696"/>
                  <a:gd name="T82" fmla="*/ 118 w 1112"/>
                  <a:gd name="T83" fmla="*/ 199 h 696"/>
                  <a:gd name="T84" fmla="*/ 145 w 1112"/>
                  <a:gd name="T85" fmla="*/ 195 h 696"/>
                  <a:gd name="T86" fmla="*/ 90 w 1112"/>
                  <a:gd name="T87" fmla="*/ 113 h 696"/>
                  <a:gd name="T88" fmla="*/ 58 w 1112"/>
                  <a:gd name="T89" fmla="*/ 41 h 696"/>
                  <a:gd name="T90" fmla="*/ 114 w 1112"/>
                  <a:gd name="T91" fmla="*/ 1 h 696"/>
                  <a:gd name="T92" fmla="*/ 307 w 1112"/>
                  <a:gd name="T93" fmla="*/ 57 h 696"/>
                  <a:gd name="T94" fmla="*/ 419 w 1112"/>
                  <a:gd name="T95" fmla="*/ 39 h 696"/>
                  <a:gd name="T96" fmla="*/ 483 w 1112"/>
                  <a:gd name="T97" fmla="*/ 117 h 696"/>
                  <a:gd name="T98" fmla="*/ 544 w 1112"/>
                  <a:gd name="T99" fmla="*/ 141 h 696"/>
                  <a:gd name="T100" fmla="*/ 592 w 1112"/>
                  <a:gd name="T101" fmla="*/ 120 h 696"/>
                  <a:gd name="T102" fmla="*/ 635 w 1112"/>
                  <a:gd name="T103" fmla="*/ 178 h 696"/>
                  <a:gd name="T104" fmla="*/ 664 w 1112"/>
                  <a:gd name="T105" fmla="*/ 228 h 696"/>
                  <a:gd name="T106" fmla="*/ 722 w 1112"/>
                  <a:gd name="T107" fmla="*/ 268 h 696"/>
                  <a:gd name="T108" fmla="*/ 130 w 1112"/>
                  <a:gd name="T109" fmla="*/ 42 h 696"/>
                  <a:gd name="T110" fmla="*/ 214 w 1112"/>
                  <a:gd name="T111" fmla="*/ 160 h 696"/>
                  <a:gd name="T112" fmla="*/ 3 w 1112"/>
                  <a:gd name="T113" fmla="*/ 146 h 696"/>
                  <a:gd name="T114" fmla="*/ 254 w 1112"/>
                  <a:gd name="T115" fmla="*/ 269 h 696"/>
                  <a:gd name="T116" fmla="*/ 217 w 1112"/>
                  <a:gd name="T117" fmla="*/ 312 h 696"/>
                  <a:gd name="T118" fmla="*/ 235 w 1112"/>
                  <a:gd name="T119" fmla="*/ 331 h 696"/>
                  <a:gd name="T120" fmla="*/ 413 w 1112"/>
                  <a:gd name="T121" fmla="*/ 439 h 696"/>
                  <a:gd name="T122" fmla="*/ 1101 w 1112"/>
                  <a:gd name="T123" fmla="*/ 487 h 696"/>
                  <a:gd name="T124" fmla="*/ 937 w 1112"/>
                  <a:gd name="T125" fmla="*/ 54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2" h="696">
                    <a:moveTo>
                      <a:pt x="745" y="271"/>
                    </a:moveTo>
                    <a:lnTo>
                      <a:pt x="745" y="279"/>
                    </a:lnTo>
                    <a:lnTo>
                      <a:pt x="742" y="285"/>
                    </a:lnTo>
                    <a:lnTo>
                      <a:pt x="735" y="299"/>
                    </a:lnTo>
                    <a:lnTo>
                      <a:pt x="733" y="307"/>
                    </a:lnTo>
                    <a:lnTo>
                      <a:pt x="727" y="331"/>
                    </a:lnTo>
                    <a:lnTo>
                      <a:pt x="725" y="347"/>
                    </a:lnTo>
                    <a:lnTo>
                      <a:pt x="725" y="354"/>
                    </a:lnTo>
                    <a:lnTo>
                      <a:pt x="724" y="355"/>
                    </a:lnTo>
                    <a:lnTo>
                      <a:pt x="725" y="356"/>
                    </a:lnTo>
                    <a:lnTo>
                      <a:pt x="723" y="373"/>
                    </a:lnTo>
                    <a:lnTo>
                      <a:pt x="724" y="386"/>
                    </a:lnTo>
                    <a:lnTo>
                      <a:pt x="724" y="389"/>
                    </a:lnTo>
                    <a:lnTo>
                      <a:pt x="722" y="393"/>
                    </a:lnTo>
                    <a:lnTo>
                      <a:pt x="720" y="399"/>
                    </a:lnTo>
                    <a:lnTo>
                      <a:pt x="721" y="401"/>
                    </a:lnTo>
                    <a:lnTo>
                      <a:pt x="721" y="403"/>
                    </a:lnTo>
                    <a:lnTo>
                      <a:pt x="723" y="412"/>
                    </a:lnTo>
                    <a:lnTo>
                      <a:pt x="724" y="418"/>
                    </a:lnTo>
                    <a:lnTo>
                      <a:pt x="730" y="429"/>
                    </a:lnTo>
                    <a:lnTo>
                      <a:pt x="733" y="433"/>
                    </a:lnTo>
                    <a:lnTo>
                      <a:pt x="738" y="437"/>
                    </a:lnTo>
                    <a:lnTo>
                      <a:pt x="739" y="438"/>
                    </a:lnTo>
                    <a:lnTo>
                      <a:pt x="738" y="443"/>
                    </a:lnTo>
                    <a:lnTo>
                      <a:pt x="737" y="446"/>
                    </a:lnTo>
                    <a:lnTo>
                      <a:pt x="736" y="449"/>
                    </a:lnTo>
                    <a:lnTo>
                      <a:pt x="735" y="446"/>
                    </a:lnTo>
                    <a:lnTo>
                      <a:pt x="735" y="442"/>
                    </a:lnTo>
                    <a:lnTo>
                      <a:pt x="737" y="440"/>
                    </a:lnTo>
                    <a:lnTo>
                      <a:pt x="737" y="438"/>
                    </a:lnTo>
                    <a:lnTo>
                      <a:pt x="734" y="437"/>
                    </a:lnTo>
                    <a:lnTo>
                      <a:pt x="730" y="431"/>
                    </a:lnTo>
                    <a:lnTo>
                      <a:pt x="724" y="421"/>
                    </a:lnTo>
                    <a:lnTo>
                      <a:pt x="728" y="437"/>
                    </a:lnTo>
                    <a:lnTo>
                      <a:pt x="729" y="440"/>
                    </a:lnTo>
                    <a:lnTo>
                      <a:pt x="730" y="441"/>
                    </a:lnTo>
                    <a:lnTo>
                      <a:pt x="732" y="442"/>
                    </a:lnTo>
                    <a:lnTo>
                      <a:pt x="733" y="443"/>
                    </a:lnTo>
                    <a:lnTo>
                      <a:pt x="733" y="445"/>
                    </a:lnTo>
                    <a:lnTo>
                      <a:pt x="738" y="456"/>
                    </a:lnTo>
                    <a:lnTo>
                      <a:pt x="743" y="467"/>
                    </a:lnTo>
                    <a:lnTo>
                      <a:pt x="744" y="470"/>
                    </a:lnTo>
                    <a:lnTo>
                      <a:pt x="746" y="474"/>
                    </a:lnTo>
                    <a:lnTo>
                      <a:pt x="761" y="490"/>
                    </a:lnTo>
                    <a:lnTo>
                      <a:pt x="769" y="502"/>
                    </a:lnTo>
                    <a:lnTo>
                      <a:pt x="772" y="513"/>
                    </a:lnTo>
                    <a:lnTo>
                      <a:pt x="774" y="516"/>
                    </a:lnTo>
                    <a:lnTo>
                      <a:pt x="775" y="521"/>
                    </a:lnTo>
                    <a:lnTo>
                      <a:pt x="781" y="526"/>
                    </a:lnTo>
                    <a:lnTo>
                      <a:pt x="783" y="530"/>
                    </a:lnTo>
                    <a:lnTo>
                      <a:pt x="786" y="532"/>
                    </a:lnTo>
                    <a:lnTo>
                      <a:pt x="788" y="538"/>
                    </a:lnTo>
                    <a:lnTo>
                      <a:pt x="793" y="541"/>
                    </a:lnTo>
                    <a:lnTo>
                      <a:pt x="792" y="541"/>
                    </a:lnTo>
                    <a:lnTo>
                      <a:pt x="788" y="539"/>
                    </a:lnTo>
                    <a:lnTo>
                      <a:pt x="788" y="540"/>
                    </a:lnTo>
                    <a:lnTo>
                      <a:pt x="792" y="543"/>
                    </a:lnTo>
                    <a:lnTo>
                      <a:pt x="798" y="545"/>
                    </a:lnTo>
                    <a:lnTo>
                      <a:pt x="800" y="545"/>
                    </a:lnTo>
                    <a:lnTo>
                      <a:pt x="797" y="544"/>
                    </a:lnTo>
                    <a:lnTo>
                      <a:pt x="795" y="542"/>
                    </a:lnTo>
                    <a:lnTo>
                      <a:pt x="796" y="542"/>
                    </a:lnTo>
                    <a:lnTo>
                      <a:pt x="801" y="544"/>
                    </a:lnTo>
                    <a:lnTo>
                      <a:pt x="814" y="545"/>
                    </a:lnTo>
                    <a:lnTo>
                      <a:pt x="820" y="550"/>
                    </a:lnTo>
                    <a:lnTo>
                      <a:pt x="828" y="552"/>
                    </a:lnTo>
                    <a:lnTo>
                      <a:pt x="832" y="558"/>
                    </a:lnTo>
                    <a:lnTo>
                      <a:pt x="836" y="564"/>
                    </a:lnTo>
                    <a:lnTo>
                      <a:pt x="839" y="564"/>
                    </a:lnTo>
                    <a:lnTo>
                      <a:pt x="842" y="564"/>
                    </a:lnTo>
                    <a:lnTo>
                      <a:pt x="849" y="563"/>
                    </a:lnTo>
                    <a:lnTo>
                      <a:pt x="860" y="559"/>
                    </a:lnTo>
                    <a:lnTo>
                      <a:pt x="864" y="557"/>
                    </a:lnTo>
                    <a:lnTo>
                      <a:pt x="871" y="555"/>
                    </a:lnTo>
                    <a:lnTo>
                      <a:pt x="883" y="554"/>
                    </a:lnTo>
                    <a:lnTo>
                      <a:pt x="886" y="555"/>
                    </a:lnTo>
                    <a:lnTo>
                      <a:pt x="895" y="553"/>
                    </a:lnTo>
                    <a:lnTo>
                      <a:pt x="899" y="551"/>
                    </a:lnTo>
                    <a:lnTo>
                      <a:pt x="900" y="549"/>
                    </a:lnTo>
                    <a:lnTo>
                      <a:pt x="901" y="548"/>
                    </a:lnTo>
                    <a:lnTo>
                      <a:pt x="909" y="546"/>
                    </a:lnTo>
                    <a:lnTo>
                      <a:pt x="910" y="546"/>
                    </a:lnTo>
                    <a:lnTo>
                      <a:pt x="918" y="545"/>
                    </a:lnTo>
                    <a:lnTo>
                      <a:pt x="922" y="545"/>
                    </a:lnTo>
                    <a:lnTo>
                      <a:pt x="927" y="544"/>
                    </a:lnTo>
                    <a:lnTo>
                      <a:pt x="930" y="547"/>
                    </a:lnTo>
                    <a:lnTo>
                      <a:pt x="930" y="549"/>
                    </a:lnTo>
                    <a:lnTo>
                      <a:pt x="928" y="550"/>
                    </a:lnTo>
                    <a:lnTo>
                      <a:pt x="929" y="551"/>
                    </a:lnTo>
                    <a:lnTo>
                      <a:pt x="933" y="553"/>
                    </a:lnTo>
                    <a:lnTo>
                      <a:pt x="940" y="554"/>
                    </a:lnTo>
                    <a:lnTo>
                      <a:pt x="942" y="554"/>
                    </a:lnTo>
                    <a:lnTo>
                      <a:pt x="945" y="551"/>
                    </a:lnTo>
                    <a:lnTo>
                      <a:pt x="951" y="548"/>
                    </a:lnTo>
                    <a:lnTo>
                      <a:pt x="951" y="544"/>
                    </a:lnTo>
                    <a:lnTo>
                      <a:pt x="950" y="542"/>
                    </a:lnTo>
                    <a:lnTo>
                      <a:pt x="948" y="542"/>
                    </a:lnTo>
                    <a:lnTo>
                      <a:pt x="948" y="541"/>
                    </a:lnTo>
                    <a:lnTo>
                      <a:pt x="949" y="538"/>
                    </a:lnTo>
                    <a:lnTo>
                      <a:pt x="949" y="537"/>
                    </a:lnTo>
                    <a:lnTo>
                      <a:pt x="945" y="540"/>
                    </a:lnTo>
                    <a:lnTo>
                      <a:pt x="944" y="540"/>
                    </a:lnTo>
                    <a:lnTo>
                      <a:pt x="945" y="539"/>
                    </a:lnTo>
                    <a:lnTo>
                      <a:pt x="945" y="538"/>
                    </a:lnTo>
                    <a:lnTo>
                      <a:pt x="956" y="532"/>
                    </a:lnTo>
                    <a:lnTo>
                      <a:pt x="959" y="530"/>
                    </a:lnTo>
                    <a:lnTo>
                      <a:pt x="962" y="528"/>
                    </a:lnTo>
                    <a:lnTo>
                      <a:pt x="970" y="521"/>
                    </a:lnTo>
                    <a:lnTo>
                      <a:pt x="972" y="507"/>
                    </a:lnTo>
                    <a:lnTo>
                      <a:pt x="973" y="504"/>
                    </a:lnTo>
                    <a:lnTo>
                      <a:pt x="978" y="500"/>
                    </a:lnTo>
                    <a:lnTo>
                      <a:pt x="979" y="499"/>
                    </a:lnTo>
                    <a:lnTo>
                      <a:pt x="979" y="496"/>
                    </a:lnTo>
                    <a:lnTo>
                      <a:pt x="979" y="488"/>
                    </a:lnTo>
                    <a:lnTo>
                      <a:pt x="979" y="483"/>
                    </a:lnTo>
                    <a:lnTo>
                      <a:pt x="979" y="476"/>
                    </a:lnTo>
                    <a:lnTo>
                      <a:pt x="980" y="470"/>
                    </a:lnTo>
                    <a:lnTo>
                      <a:pt x="981" y="469"/>
                    </a:lnTo>
                    <a:lnTo>
                      <a:pt x="983" y="459"/>
                    </a:lnTo>
                    <a:lnTo>
                      <a:pt x="989" y="455"/>
                    </a:lnTo>
                    <a:lnTo>
                      <a:pt x="1000" y="450"/>
                    </a:lnTo>
                    <a:lnTo>
                      <a:pt x="1002" y="449"/>
                    </a:lnTo>
                    <a:lnTo>
                      <a:pt x="1035" y="444"/>
                    </a:lnTo>
                    <a:lnTo>
                      <a:pt x="1040" y="443"/>
                    </a:lnTo>
                    <a:lnTo>
                      <a:pt x="1045" y="439"/>
                    </a:lnTo>
                    <a:lnTo>
                      <a:pt x="1050" y="438"/>
                    </a:lnTo>
                    <a:lnTo>
                      <a:pt x="1057" y="438"/>
                    </a:lnTo>
                    <a:lnTo>
                      <a:pt x="1060" y="438"/>
                    </a:lnTo>
                    <a:lnTo>
                      <a:pt x="1060" y="437"/>
                    </a:lnTo>
                    <a:lnTo>
                      <a:pt x="1060" y="437"/>
                    </a:lnTo>
                    <a:lnTo>
                      <a:pt x="1061" y="437"/>
                    </a:lnTo>
                    <a:lnTo>
                      <a:pt x="1066" y="437"/>
                    </a:lnTo>
                    <a:lnTo>
                      <a:pt x="1074" y="439"/>
                    </a:lnTo>
                    <a:lnTo>
                      <a:pt x="1077" y="440"/>
                    </a:lnTo>
                    <a:lnTo>
                      <a:pt x="1084" y="442"/>
                    </a:lnTo>
                    <a:lnTo>
                      <a:pt x="1092" y="443"/>
                    </a:lnTo>
                    <a:lnTo>
                      <a:pt x="1093" y="442"/>
                    </a:lnTo>
                    <a:lnTo>
                      <a:pt x="1094" y="442"/>
                    </a:lnTo>
                    <a:lnTo>
                      <a:pt x="1095" y="440"/>
                    </a:lnTo>
                    <a:lnTo>
                      <a:pt x="1094" y="439"/>
                    </a:lnTo>
                    <a:lnTo>
                      <a:pt x="1094" y="439"/>
                    </a:lnTo>
                    <a:lnTo>
                      <a:pt x="1092" y="440"/>
                    </a:lnTo>
                    <a:lnTo>
                      <a:pt x="1091" y="440"/>
                    </a:lnTo>
                    <a:lnTo>
                      <a:pt x="1088" y="439"/>
                    </a:lnTo>
                    <a:lnTo>
                      <a:pt x="1088" y="438"/>
                    </a:lnTo>
                    <a:lnTo>
                      <a:pt x="1091" y="438"/>
                    </a:lnTo>
                    <a:lnTo>
                      <a:pt x="1093" y="438"/>
                    </a:lnTo>
                    <a:lnTo>
                      <a:pt x="1097" y="436"/>
                    </a:lnTo>
                    <a:lnTo>
                      <a:pt x="1100" y="437"/>
                    </a:lnTo>
                    <a:lnTo>
                      <a:pt x="1104" y="442"/>
                    </a:lnTo>
                    <a:lnTo>
                      <a:pt x="1107" y="444"/>
                    </a:lnTo>
                    <a:lnTo>
                      <a:pt x="1108" y="451"/>
                    </a:lnTo>
                    <a:lnTo>
                      <a:pt x="1108" y="452"/>
                    </a:lnTo>
                    <a:lnTo>
                      <a:pt x="1109" y="454"/>
                    </a:lnTo>
                    <a:lnTo>
                      <a:pt x="1108" y="459"/>
                    </a:lnTo>
                    <a:lnTo>
                      <a:pt x="1106" y="464"/>
                    </a:lnTo>
                    <a:lnTo>
                      <a:pt x="1104" y="468"/>
                    </a:lnTo>
                    <a:lnTo>
                      <a:pt x="1099" y="473"/>
                    </a:lnTo>
                    <a:lnTo>
                      <a:pt x="1093" y="478"/>
                    </a:lnTo>
                    <a:lnTo>
                      <a:pt x="1086" y="488"/>
                    </a:lnTo>
                    <a:lnTo>
                      <a:pt x="1085" y="493"/>
                    </a:lnTo>
                    <a:lnTo>
                      <a:pt x="1085" y="497"/>
                    </a:lnTo>
                    <a:lnTo>
                      <a:pt x="1086" y="501"/>
                    </a:lnTo>
                    <a:lnTo>
                      <a:pt x="1086" y="502"/>
                    </a:lnTo>
                    <a:lnTo>
                      <a:pt x="1085" y="503"/>
                    </a:lnTo>
                    <a:lnTo>
                      <a:pt x="1083" y="503"/>
                    </a:lnTo>
                    <a:lnTo>
                      <a:pt x="1081" y="505"/>
                    </a:lnTo>
                    <a:lnTo>
                      <a:pt x="1077" y="510"/>
                    </a:lnTo>
                    <a:lnTo>
                      <a:pt x="1077" y="512"/>
                    </a:lnTo>
                    <a:lnTo>
                      <a:pt x="1078" y="513"/>
                    </a:lnTo>
                    <a:lnTo>
                      <a:pt x="1080" y="513"/>
                    </a:lnTo>
                    <a:lnTo>
                      <a:pt x="1083" y="513"/>
                    </a:lnTo>
                    <a:lnTo>
                      <a:pt x="1085" y="512"/>
                    </a:lnTo>
                    <a:lnTo>
                      <a:pt x="1086" y="512"/>
                    </a:lnTo>
                    <a:lnTo>
                      <a:pt x="1086" y="515"/>
                    </a:lnTo>
                    <a:lnTo>
                      <a:pt x="1084" y="517"/>
                    </a:lnTo>
                    <a:lnTo>
                      <a:pt x="1083" y="518"/>
                    </a:lnTo>
                    <a:lnTo>
                      <a:pt x="1081" y="518"/>
                    </a:lnTo>
                    <a:lnTo>
                      <a:pt x="1079" y="520"/>
                    </a:lnTo>
                    <a:lnTo>
                      <a:pt x="1078" y="521"/>
                    </a:lnTo>
                    <a:lnTo>
                      <a:pt x="1078" y="524"/>
                    </a:lnTo>
                    <a:lnTo>
                      <a:pt x="1079" y="525"/>
                    </a:lnTo>
                    <a:lnTo>
                      <a:pt x="1082" y="522"/>
                    </a:lnTo>
                    <a:lnTo>
                      <a:pt x="1083" y="522"/>
                    </a:lnTo>
                    <a:lnTo>
                      <a:pt x="1083" y="523"/>
                    </a:lnTo>
                    <a:lnTo>
                      <a:pt x="1080" y="532"/>
                    </a:lnTo>
                    <a:lnTo>
                      <a:pt x="1078" y="541"/>
                    </a:lnTo>
                    <a:lnTo>
                      <a:pt x="1075" y="547"/>
                    </a:lnTo>
                    <a:lnTo>
                      <a:pt x="1074" y="554"/>
                    </a:lnTo>
                    <a:lnTo>
                      <a:pt x="1073" y="557"/>
                    </a:lnTo>
                    <a:lnTo>
                      <a:pt x="1071" y="561"/>
                    </a:lnTo>
                    <a:lnTo>
                      <a:pt x="1070" y="561"/>
                    </a:lnTo>
                    <a:lnTo>
                      <a:pt x="1067" y="554"/>
                    </a:lnTo>
                    <a:lnTo>
                      <a:pt x="1065" y="553"/>
                    </a:lnTo>
                    <a:lnTo>
                      <a:pt x="1064" y="551"/>
                    </a:lnTo>
                    <a:lnTo>
                      <a:pt x="1066" y="544"/>
                    </a:lnTo>
                    <a:lnTo>
                      <a:pt x="1065" y="540"/>
                    </a:lnTo>
                    <a:lnTo>
                      <a:pt x="1063" y="540"/>
                    </a:lnTo>
                    <a:lnTo>
                      <a:pt x="1062" y="542"/>
                    </a:lnTo>
                    <a:lnTo>
                      <a:pt x="1059" y="544"/>
                    </a:lnTo>
                    <a:lnTo>
                      <a:pt x="1059" y="547"/>
                    </a:lnTo>
                    <a:lnTo>
                      <a:pt x="1056" y="552"/>
                    </a:lnTo>
                    <a:lnTo>
                      <a:pt x="1056" y="553"/>
                    </a:lnTo>
                    <a:lnTo>
                      <a:pt x="1053" y="553"/>
                    </a:lnTo>
                    <a:lnTo>
                      <a:pt x="1050" y="553"/>
                    </a:lnTo>
                    <a:lnTo>
                      <a:pt x="1048" y="554"/>
                    </a:lnTo>
                    <a:lnTo>
                      <a:pt x="1045" y="560"/>
                    </a:lnTo>
                    <a:lnTo>
                      <a:pt x="1040" y="568"/>
                    </a:lnTo>
                    <a:lnTo>
                      <a:pt x="1038" y="572"/>
                    </a:lnTo>
                    <a:lnTo>
                      <a:pt x="1036" y="573"/>
                    </a:lnTo>
                    <a:lnTo>
                      <a:pt x="1034" y="574"/>
                    </a:lnTo>
                    <a:lnTo>
                      <a:pt x="1033" y="573"/>
                    </a:lnTo>
                    <a:lnTo>
                      <a:pt x="1029" y="571"/>
                    </a:lnTo>
                    <a:lnTo>
                      <a:pt x="1026" y="572"/>
                    </a:lnTo>
                    <a:lnTo>
                      <a:pt x="1025" y="574"/>
                    </a:lnTo>
                    <a:lnTo>
                      <a:pt x="1025" y="577"/>
                    </a:lnTo>
                    <a:lnTo>
                      <a:pt x="1018" y="577"/>
                    </a:lnTo>
                    <a:lnTo>
                      <a:pt x="1005" y="577"/>
                    </a:lnTo>
                    <a:lnTo>
                      <a:pt x="989" y="577"/>
                    </a:lnTo>
                    <a:lnTo>
                      <a:pt x="974" y="577"/>
                    </a:lnTo>
                    <a:lnTo>
                      <a:pt x="961" y="577"/>
                    </a:lnTo>
                    <a:lnTo>
                      <a:pt x="961" y="585"/>
                    </a:lnTo>
                    <a:lnTo>
                      <a:pt x="961" y="591"/>
                    </a:lnTo>
                    <a:lnTo>
                      <a:pt x="961" y="598"/>
                    </a:lnTo>
                    <a:lnTo>
                      <a:pt x="954" y="598"/>
                    </a:lnTo>
                    <a:lnTo>
                      <a:pt x="946" y="598"/>
                    </a:lnTo>
                    <a:lnTo>
                      <a:pt x="947" y="599"/>
                    </a:lnTo>
                    <a:lnTo>
                      <a:pt x="950" y="600"/>
                    </a:lnTo>
                    <a:lnTo>
                      <a:pt x="953" y="603"/>
                    </a:lnTo>
                    <a:lnTo>
                      <a:pt x="957" y="608"/>
                    </a:lnTo>
                    <a:lnTo>
                      <a:pt x="962" y="612"/>
                    </a:lnTo>
                    <a:lnTo>
                      <a:pt x="967" y="615"/>
                    </a:lnTo>
                    <a:lnTo>
                      <a:pt x="971" y="618"/>
                    </a:lnTo>
                    <a:lnTo>
                      <a:pt x="973" y="621"/>
                    </a:lnTo>
                    <a:lnTo>
                      <a:pt x="974" y="623"/>
                    </a:lnTo>
                    <a:lnTo>
                      <a:pt x="974" y="625"/>
                    </a:lnTo>
                    <a:lnTo>
                      <a:pt x="976" y="627"/>
                    </a:lnTo>
                    <a:lnTo>
                      <a:pt x="979" y="628"/>
                    </a:lnTo>
                    <a:lnTo>
                      <a:pt x="981" y="629"/>
                    </a:lnTo>
                    <a:lnTo>
                      <a:pt x="981" y="631"/>
                    </a:lnTo>
                    <a:lnTo>
                      <a:pt x="980" y="634"/>
                    </a:lnTo>
                    <a:lnTo>
                      <a:pt x="980" y="638"/>
                    </a:lnTo>
                    <a:lnTo>
                      <a:pt x="980" y="641"/>
                    </a:lnTo>
                    <a:lnTo>
                      <a:pt x="978" y="641"/>
                    </a:lnTo>
                    <a:lnTo>
                      <a:pt x="971" y="641"/>
                    </a:lnTo>
                    <a:lnTo>
                      <a:pt x="961" y="641"/>
                    </a:lnTo>
                    <a:lnTo>
                      <a:pt x="953" y="641"/>
                    </a:lnTo>
                    <a:lnTo>
                      <a:pt x="946" y="641"/>
                    </a:lnTo>
                    <a:lnTo>
                      <a:pt x="935" y="641"/>
                    </a:lnTo>
                    <a:lnTo>
                      <a:pt x="932" y="646"/>
                    </a:lnTo>
                    <a:lnTo>
                      <a:pt x="927" y="654"/>
                    </a:lnTo>
                    <a:lnTo>
                      <a:pt x="923" y="662"/>
                    </a:lnTo>
                    <a:lnTo>
                      <a:pt x="919" y="668"/>
                    </a:lnTo>
                    <a:lnTo>
                      <a:pt x="919" y="670"/>
                    </a:lnTo>
                    <a:lnTo>
                      <a:pt x="919" y="671"/>
                    </a:lnTo>
                    <a:lnTo>
                      <a:pt x="923" y="677"/>
                    </a:lnTo>
                    <a:lnTo>
                      <a:pt x="922" y="679"/>
                    </a:lnTo>
                    <a:lnTo>
                      <a:pt x="921" y="680"/>
                    </a:lnTo>
                    <a:lnTo>
                      <a:pt x="920" y="681"/>
                    </a:lnTo>
                    <a:lnTo>
                      <a:pt x="920" y="683"/>
                    </a:lnTo>
                    <a:lnTo>
                      <a:pt x="919" y="686"/>
                    </a:lnTo>
                    <a:lnTo>
                      <a:pt x="920" y="688"/>
                    </a:lnTo>
                    <a:lnTo>
                      <a:pt x="920" y="691"/>
                    </a:lnTo>
                    <a:lnTo>
                      <a:pt x="919" y="693"/>
                    </a:lnTo>
                    <a:lnTo>
                      <a:pt x="918" y="695"/>
                    </a:lnTo>
                    <a:lnTo>
                      <a:pt x="917" y="696"/>
                    </a:lnTo>
                    <a:lnTo>
                      <a:pt x="916" y="695"/>
                    </a:lnTo>
                    <a:lnTo>
                      <a:pt x="907" y="685"/>
                    </a:lnTo>
                    <a:lnTo>
                      <a:pt x="897" y="675"/>
                    </a:lnTo>
                    <a:lnTo>
                      <a:pt x="893" y="671"/>
                    </a:lnTo>
                    <a:lnTo>
                      <a:pt x="890" y="669"/>
                    </a:lnTo>
                    <a:lnTo>
                      <a:pt x="885" y="664"/>
                    </a:lnTo>
                    <a:lnTo>
                      <a:pt x="872" y="653"/>
                    </a:lnTo>
                    <a:lnTo>
                      <a:pt x="865" y="648"/>
                    </a:lnTo>
                    <a:lnTo>
                      <a:pt x="858" y="642"/>
                    </a:lnTo>
                    <a:lnTo>
                      <a:pt x="853" y="638"/>
                    </a:lnTo>
                    <a:lnTo>
                      <a:pt x="847" y="636"/>
                    </a:lnTo>
                    <a:lnTo>
                      <a:pt x="845" y="635"/>
                    </a:lnTo>
                    <a:lnTo>
                      <a:pt x="842" y="633"/>
                    </a:lnTo>
                    <a:lnTo>
                      <a:pt x="841" y="633"/>
                    </a:lnTo>
                    <a:lnTo>
                      <a:pt x="841" y="635"/>
                    </a:lnTo>
                    <a:lnTo>
                      <a:pt x="843" y="636"/>
                    </a:lnTo>
                    <a:lnTo>
                      <a:pt x="845" y="637"/>
                    </a:lnTo>
                    <a:lnTo>
                      <a:pt x="847" y="637"/>
                    </a:lnTo>
                    <a:lnTo>
                      <a:pt x="849" y="638"/>
                    </a:lnTo>
                    <a:lnTo>
                      <a:pt x="855" y="641"/>
                    </a:lnTo>
                    <a:lnTo>
                      <a:pt x="855" y="643"/>
                    </a:lnTo>
                    <a:lnTo>
                      <a:pt x="839" y="637"/>
                    </a:lnTo>
                    <a:lnTo>
                      <a:pt x="832" y="636"/>
                    </a:lnTo>
                    <a:lnTo>
                      <a:pt x="832" y="635"/>
                    </a:lnTo>
                    <a:lnTo>
                      <a:pt x="835" y="632"/>
                    </a:lnTo>
                    <a:lnTo>
                      <a:pt x="834" y="631"/>
                    </a:lnTo>
                    <a:lnTo>
                      <a:pt x="833" y="631"/>
                    </a:lnTo>
                    <a:lnTo>
                      <a:pt x="829" y="633"/>
                    </a:lnTo>
                    <a:lnTo>
                      <a:pt x="828" y="633"/>
                    </a:lnTo>
                    <a:lnTo>
                      <a:pt x="828" y="632"/>
                    </a:lnTo>
                    <a:lnTo>
                      <a:pt x="828" y="630"/>
                    </a:lnTo>
                    <a:lnTo>
                      <a:pt x="825" y="628"/>
                    </a:lnTo>
                    <a:lnTo>
                      <a:pt x="824" y="628"/>
                    </a:lnTo>
                    <a:lnTo>
                      <a:pt x="823" y="630"/>
                    </a:lnTo>
                    <a:lnTo>
                      <a:pt x="820" y="632"/>
                    </a:lnTo>
                    <a:lnTo>
                      <a:pt x="820" y="633"/>
                    </a:lnTo>
                    <a:lnTo>
                      <a:pt x="826" y="635"/>
                    </a:lnTo>
                    <a:lnTo>
                      <a:pt x="828" y="635"/>
                    </a:lnTo>
                    <a:lnTo>
                      <a:pt x="827" y="636"/>
                    </a:lnTo>
                    <a:lnTo>
                      <a:pt x="822" y="636"/>
                    </a:lnTo>
                    <a:lnTo>
                      <a:pt x="816" y="637"/>
                    </a:lnTo>
                    <a:lnTo>
                      <a:pt x="804" y="644"/>
                    </a:lnTo>
                    <a:lnTo>
                      <a:pt x="793" y="648"/>
                    </a:lnTo>
                    <a:lnTo>
                      <a:pt x="778" y="655"/>
                    </a:lnTo>
                    <a:lnTo>
                      <a:pt x="771" y="655"/>
                    </a:lnTo>
                    <a:lnTo>
                      <a:pt x="767" y="656"/>
                    </a:lnTo>
                    <a:lnTo>
                      <a:pt x="757" y="653"/>
                    </a:lnTo>
                    <a:lnTo>
                      <a:pt x="744" y="647"/>
                    </a:lnTo>
                    <a:lnTo>
                      <a:pt x="724" y="645"/>
                    </a:lnTo>
                    <a:lnTo>
                      <a:pt x="710" y="636"/>
                    </a:lnTo>
                    <a:lnTo>
                      <a:pt x="697" y="632"/>
                    </a:lnTo>
                    <a:lnTo>
                      <a:pt x="688" y="624"/>
                    </a:lnTo>
                    <a:lnTo>
                      <a:pt x="683" y="624"/>
                    </a:lnTo>
                    <a:lnTo>
                      <a:pt x="680" y="622"/>
                    </a:lnTo>
                    <a:lnTo>
                      <a:pt x="668" y="619"/>
                    </a:lnTo>
                    <a:lnTo>
                      <a:pt x="656" y="617"/>
                    </a:lnTo>
                    <a:lnTo>
                      <a:pt x="644" y="610"/>
                    </a:lnTo>
                    <a:lnTo>
                      <a:pt x="637" y="608"/>
                    </a:lnTo>
                    <a:lnTo>
                      <a:pt x="630" y="605"/>
                    </a:lnTo>
                    <a:lnTo>
                      <a:pt x="615" y="600"/>
                    </a:lnTo>
                    <a:lnTo>
                      <a:pt x="610" y="597"/>
                    </a:lnTo>
                    <a:lnTo>
                      <a:pt x="605" y="593"/>
                    </a:lnTo>
                    <a:lnTo>
                      <a:pt x="596" y="588"/>
                    </a:lnTo>
                    <a:lnTo>
                      <a:pt x="593" y="585"/>
                    </a:lnTo>
                    <a:lnTo>
                      <a:pt x="589" y="583"/>
                    </a:lnTo>
                    <a:lnTo>
                      <a:pt x="583" y="576"/>
                    </a:lnTo>
                    <a:lnTo>
                      <a:pt x="580" y="573"/>
                    </a:lnTo>
                    <a:lnTo>
                      <a:pt x="578" y="572"/>
                    </a:lnTo>
                    <a:lnTo>
                      <a:pt x="575" y="572"/>
                    </a:lnTo>
                    <a:lnTo>
                      <a:pt x="567" y="572"/>
                    </a:lnTo>
                    <a:lnTo>
                      <a:pt x="556" y="569"/>
                    </a:lnTo>
                    <a:lnTo>
                      <a:pt x="550" y="568"/>
                    </a:lnTo>
                    <a:lnTo>
                      <a:pt x="539" y="564"/>
                    </a:lnTo>
                    <a:lnTo>
                      <a:pt x="524" y="559"/>
                    </a:lnTo>
                    <a:lnTo>
                      <a:pt x="519" y="553"/>
                    </a:lnTo>
                    <a:lnTo>
                      <a:pt x="515" y="547"/>
                    </a:lnTo>
                    <a:lnTo>
                      <a:pt x="508" y="540"/>
                    </a:lnTo>
                    <a:lnTo>
                      <a:pt x="503" y="537"/>
                    </a:lnTo>
                    <a:lnTo>
                      <a:pt x="495" y="533"/>
                    </a:lnTo>
                    <a:lnTo>
                      <a:pt x="491" y="530"/>
                    </a:lnTo>
                    <a:lnTo>
                      <a:pt x="484" y="528"/>
                    </a:lnTo>
                    <a:lnTo>
                      <a:pt x="472" y="522"/>
                    </a:lnTo>
                    <a:lnTo>
                      <a:pt x="468" y="517"/>
                    </a:lnTo>
                    <a:lnTo>
                      <a:pt x="466" y="513"/>
                    </a:lnTo>
                    <a:lnTo>
                      <a:pt x="460" y="508"/>
                    </a:lnTo>
                    <a:lnTo>
                      <a:pt x="453" y="498"/>
                    </a:lnTo>
                    <a:lnTo>
                      <a:pt x="451" y="494"/>
                    </a:lnTo>
                    <a:lnTo>
                      <a:pt x="450" y="488"/>
                    </a:lnTo>
                    <a:lnTo>
                      <a:pt x="448" y="485"/>
                    </a:lnTo>
                    <a:lnTo>
                      <a:pt x="446" y="483"/>
                    </a:lnTo>
                    <a:lnTo>
                      <a:pt x="447" y="481"/>
                    </a:lnTo>
                    <a:lnTo>
                      <a:pt x="451" y="478"/>
                    </a:lnTo>
                    <a:lnTo>
                      <a:pt x="456" y="478"/>
                    </a:lnTo>
                    <a:lnTo>
                      <a:pt x="461" y="475"/>
                    </a:lnTo>
                    <a:lnTo>
                      <a:pt x="461" y="473"/>
                    </a:lnTo>
                    <a:lnTo>
                      <a:pt x="461" y="472"/>
                    </a:lnTo>
                    <a:lnTo>
                      <a:pt x="458" y="469"/>
                    </a:lnTo>
                    <a:lnTo>
                      <a:pt x="455" y="468"/>
                    </a:lnTo>
                    <a:lnTo>
                      <a:pt x="452" y="468"/>
                    </a:lnTo>
                    <a:lnTo>
                      <a:pt x="452" y="467"/>
                    </a:lnTo>
                    <a:lnTo>
                      <a:pt x="454" y="465"/>
                    </a:lnTo>
                    <a:lnTo>
                      <a:pt x="456" y="462"/>
                    </a:lnTo>
                    <a:lnTo>
                      <a:pt x="459" y="459"/>
                    </a:lnTo>
                    <a:lnTo>
                      <a:pt x="461" y="455"/>
                    </a:lnTo>
                    <a:lnTo>
                      <a:pt x="462" y="450"/>
                    </a:lnTo>
                    <a:lnTo>
                      <a:pt x="461" y="445"/>
                    </a:lnTo>
                    <a:lnTo>
                      <a:pt x="462" y="441"/>
                    </a:lnTo>
                    <a:lnTo>
                      <a:pt x="455" y="436"/>
                    </a:lnTo>
                    <a:lnTo>
                      <a:pt x="454" y="434"/>
                    </a:lnTo>
                    <a:lnTo>
                      <a:pt x="451" y="429"/>
                    </a:lnTo>
                    <a:lnTo>
                      <a:pt x="447" y="423"/>
                    </a:lnTo>
                    <a:lnTo>
                      <a:pt x="447" y="410"/>
                    </a:lnTo>
                    <a:lnTo>
                      <a:pt x="442" y="398"/>
                    </a:lnTo>
                    <a:lnTo>
                      <a:pt x="437" y="393"/>
                    </a:lnTo>
                    <a:lnTo>
                      <a:pt x="434" y="391"/>
                    </a:lnTo>
                    <a:lnTo>
                      <a:pt x="426" y="382"/>
                    </a:lnTo>
                    <a:lnTo>
                      <a:pt x="420" y="377"/>
                    </a:lnTo>
                    <a:lnTo>
                      <a:pt x="415" y="367"/>
                    </a:lnTo>
                    <a:lnTo>
                      <a:pt x="409" y="361"/>
                    </a:lnTo>
                    <a:lnTo>
                      <a:pt x="402" y="351"/>
                    </a:lnTo>
                    <a:lnTo>
                      <a:pt x="397" y="346"/>
                    </a:lnTo>
                    <a:lnTo>
                      <a:pt x="373" y="328"/>
                    </a:lnTo>
                    <a:lnTo>
                      <a:pt x="374" y="328"/>
                    </a:lnTo>
                    <a:lnTo>
                      <a:pt x="381" y="333"/>
                    </a:lnTo>
                    <a:lnTo>
                      <a:pt x="382" y="332"/>
                    </a:lnTo>
                    <a:lnTo>
                      <a:pt x="382" y="330"/>
                    </a:lnTo>
                    <a:lnTo>
                      <a:pt x="382" y="328"/>
                    </a:lnTo>
                    <a:lnTo>
                      <a:pt x="380" y="327"/>
                    </a:lnTo>
                    <a:lnTo>
                      <a:pt x="378" y="328"/>
                    </a:lnTo>
                    <a:lnTo>
                      <a:pt x="376" y="327"/>
                    </a:lnTo>
                    <a:lnTo>
                      <a:pt x="375" y="326"/>
                    </a:lnTo>
                    <a:lnTo>
                      <a:pt x="371" y="326"/>
                    </a:lnTo>
                    <a:lnTo>
                      <a:pt x="366" y="323"/>
                    </a:lnTo>
                    <a:lnTo>
                      <a:pt x="364" y="320"/>
                    </a:lnTo>
                    <a:lnTo>
                      <a:pt x="364" y="316"/>
                    </a:lnTo>
                    <a:lnTo>
                      <a:pt x="357" y="309"/>
                    </a:lnTo>
                    <a:lnTo>
                      <a:pt x="355" y="305"/>
                    </a:lnTo>
                    <a:lnTo>
                      <a:pt x="356" y="305"/>
                    </a:lnTo>
                    <a:lnTo>
                      <a:pt x="358" y="307"/>
                    </a:lnTo>
                    <a:lnTo>
                      <a:pt x="359" y="307"/>
                    </a:lnTo>
                    <a:lnTo>
                      <a:pt x="362" y="307"/>
                    </a:lnTo>
                    <a:lnTo>
                      <a:pt x="363" y="307"/>
                    </a:lnTo>
                    <a:lnTo>
                      <a:pt x="363" y="305"/>
                    </a:lnTo>
                    <a:lnTo>
                      <a:pt x="361" y="304"/>
                    </a:lnTo>
                    <a:lnTo>
                      <a:pt x="351" y="300"/>
                    </a:lnTo>
                    <a:lnTo>
                      <a:pt x="348" y="298"/>
                    </a:lnTo>
                    <a:lnTo>
                      <a:pt x="340" y="293"/>
                    </a:lnTo>
                    <a:lnTo>
                      <a:pt x="338" y="292"/>
                    </a:lnTo>
                    <a:lnTo>
                      <a:pt x="337" y="287"/>
                    </a:lnTo>
                    <a:lnTo>
                      <a:pt x="335" y="287"/>
                    </a:lnTo>
                    <a:lnTo>
                      <a:pt x="333" y="288"/>
                    </a:lnTo>
                    <a:lnTo>
                      <a:pt x="328" y="289"/>
                    </a:lnTo>
                    <a:lnTo>
                      <a:pt x="327" y="288"/>
                    </a:lnTo>
                    <a:lnTo>
                      <a:pt x="327" y="287"/>
                    </a:lnTo>
                    <a:lnTo>
                      <a:pt x="330" y="285"/>
                    </a:lnTo>
                    <a:lnTo>
                      <a:pt x="333" y="281"/>
                    </a:lnTo>
                    <a:lnTo>
                      <a:pt x="333" y="280"/>
                    </a:lnTo>
                    <a:lnTo>
                      <a:pt x="332" y="281"/>
                    </a:lnTo>
                    <a:lnTo>
                      <a:pt x="329" y="283"/>
                    </a:lnTo>
                    <a:lnTo>
                      <a:pt x="326" y="284"/>
                    </a:lnTo>
                    <a:lnTo>
                      <a:pt x="322" y="285"/>
                    </a:lnTo>
                    <a:lnTo>
                      <a:pt x="320" y="284"/>
                    </a:lnTo>
                    <a:lnTo>
                      <a:pt x="319" y="283"/>
                    </a:lnTo>
                    <a:lnTo>
                      <a:pt x="316" y="280"/>
                    </a:lnTo>
                    <a:lnTo>
                      <a:pt x="314" y="268"/>
                    </a:lnTo>
                    <a:lnTo>
                      <a:pt x="317" y="264"/>
                    </a:lnTo>
                    <a:lnTo>
                      <a:pt x="320" y="260"/>
                    </a:lnTo>
                    <a:lnTo>
                      <a:pt x="322" y="257"/>
                    </a:lnTo>
                    <a:lnTo>
                      <a:pt x="324" y="259"/>
                    </a:lnTo>
                    <a:lnTo>
                      <a:pt x="325" y="259"/>
                    </a:lnTo>
                    <a:lnTo>
                      <a:pt x="324" y="257"/>
                    </a:lnTo>
                    <a:lnTo>
                      <a:pt x="322" y="255"/>
                    </a:lnTo>
                    <a:lnTo>
                      <a:pt x="321" y="254"/>
                    </a:lnTo>
                    <a:lnTo>
                      <a:pt x="321" y="252"/>
                    </a:lnTo>
                    <a:lnTo>
                      <a:pt x="320" y="248"/>
                    </a:lnTo>
                    <a:lnTo>
                      <a:pt x="312" y="242"/>
                    </a:lnTo>
                    <a:lnTo>
                      <a:pt x="306" y="242"/>
                    </a:lnTo>
                    <a:lnTo>
                      <a:pt x="303" y="242"/>
                    </a:lnTo>
                    <a:lnTo>
                      <a:pt x="300" y="239"/>
                    </a:lnTo>
                    <a:lnTo>
                      <a:pt x="298" y="235"/>
                    </a:lnTo>
                    <a:lnTo>
                      <a:pt x="297" y="231"/>
                    </a:lnTo>
                    <a:lnTo>
                      <a:pt x="297" y="229"/>
                    </a:lnTo>
                    <a:lnTo>
                      <a:pt x="296" y="227"/>
                    </a:lnTo>
                    <a:lnTo>
                      <a:pt x="284" y="224"/>
                    </a:lnTo>
                    <a:lnTo>
                      <a:pt x="281" y="221"/>
                    </a:lnTo>
                    <a:lnTo>
                      <a:pt x="277" y="218"/>
                    </a:lnTo>
                    <a:lnTo>
                      <a:pt x="276" y="215"/>
                    </a:lnTo>
                    <a:lnTo>
                      <a:pt x="275" y="213"/>
                    </a:lnTo>
                    <a:lnTo>
                      <a:pt x="273" y="209"/>
                    </a:lnTo>
                    <a:lnTo>
                      <a:pt x="273" y="205"/>
                    </a:lnTo>
                    <a:lnTo>
                      <a:pt x="274" y="199"/>
                    </a:lnTo>
                    <a:lnTo>
                      <a:pt x="276" y="196"/>
                    </a:lnTo>
                    <a:lnTo>
                      <a:pt x="268" y="194"/>
                    </a:lnTo>
                    <a:lnTo>
                      <a:pt x="265" y="194"/>
                    </a:lnTo>
                    <a:lnTo>
                      <a:pt x="262" y="195"/>
                    </a:lnTo>
                    <a:lnTo>
                      <a:pt x="260" y="194"/>
                    </a:lnTo>
                    <a:lnTo>
                      <a:pt x="255" y="192"/>
                    </a:lnTo>
                    <a:lnTo>
                      <a:pt x="249" y="186"/>
                    </a:lnTo>
                    <a:lnTo>
                      <a:pt x="243" y="176"/>
                    </a:lnTo>
                    <a:lnTo>
                      <a:pt x="235" y="172"/>
                    </a:lnTo>
                    <a:lnTo>
                      <a:pt x="233" y="169"/>
                    </a:lnTo>
                    <a:lnTo>
                      <a:pt x="230" y="165"/>
                    </a:lnTo>
                    <a:lnTo>
                      <a:pt x="227" y="161"/>
                    </a:lnTo>
                    <a:lnTo>
                      <a:pt x="227" y="159"/>
                    </a:lnTo>
                    <a:lnTo>
                      <a:pt x="226" y="158"/>
                    </a:lnTo>
                    <a:lnTo>
                      <a:pt x="223" y="155"/>
                    </a:lnTo>
                    <a:lnTo>
                      <a:pt x="218" y="151"/>
                    </a:lnTo>
                    <a:lnTo>
                      <a:pt x="217" y="147"/>
                    </a:lnTo>
                    <a:lnTo>
                      <a:pt x="216" y="141"/>
                    </a:lnTo>
                    <a:lnTo>
                      <a:pt x="214" y="138"/>
                    </a:lnTo>
                    <a:lnTo>
                      <a:pt x="211" y="137"/>
                    </a:lnTo>
                    <a:lnTo>
                      <a:pt x="210" y="134"/>
                    </a:lnTo>
                    <a:lnTo>
                      <a:pt x="211" y="133"/>
                    </a:lnTo>
                    <a:lnTo>
                      <a:pt x="210" y="130"/>
                    </a:lnTo>
                    <a:lnTo>
                      <a:pt x="204" y="122"/>
                    </a:lnTo>
                    <a:lnTo>
                      <a:pt x="201" y="116"/>
                    </a:lnTo>
                    <a:lnTo>
                      <a:pt x="200" y="115"/>
                    </a:lnTo>
                    <a:lnTo>
                      <a:pt x="198" y="112"/>
                    </a:lnTo>
                    <a:lnTo>
                      <a:pt x="197" y="106"/>
                    </a:lnTo>
                    <a:lnTo>
                      <a:pt x="195" y="99"/>
                    </a:lnTo>
                    <a:lnTo>
                      <a:pt x="191" y="91"/>
                    </a:lnTo>
                    <a:lnTo>
                      <a:pt x="187" y="85"/>
                    </a:lnTo>
                    <a:lnTo>
                      <a:pt x="185" y="79"/>
                    </a:lnTo>
                    <a:lnTo>
                      <a:pt x="186" y="73"/>
                    </a:lnTo>
                    <a:lnTo>
                      <a:pt x="185" y="70"/>
                    </a:lnTo>
                    <a:lnTo>
                      <a:pt x="185" y="69"/>
                    </a:lnTo>
                    <a:lnTo>
                      <a:pt x="185" y="68"/>
                    </a:lnTo>
                    <a:lnTo>
                      <a:pt x="187" y="68"/>
                    </a:lnTo>
                    <a:lnTo>
                      <a:pt x="188" y="67"/>
                    </a:lnTo>
                    <a:lnTo>
                      <a:pt x="187" y="63"/>
                    </a:lnTo>
                    <a:lnTo>
                      <a:pt x="186" y="62"/>
                    </a:lnTo>
                    <a:lnTo>
                      <a:pt x="183" y="61"/>
                    </a:lnTo>
                    <a:lnTo>
                      <a:pt x="181" y="60"/>
                    </a:lnTo>
                    <a:lnTo>
                      <a:pt x="172" y="59"/>
                    </a:lnTo>
                    <a:lnTo>
                      <a:pt x="167" y="57"/>
                    </a:lnTo>
                    <a:lnTo>
                      <a:pt x="167" y="52"/>
                    </a:lnTo>
                    <a:lnTo>
                      <a:pt x="165" y="49"/>
                    </a:lnTo>
                    <a:lnTo>
                      <a:pt x="162" y="48"/>
                    </a:lnTo>
                    <a:lnTo>
                      <a:pt x="156" y="45"/>
                    </a:lnTo>
                    <a:lnTo>
                      <a:pt x="155" y="46"/>
                    </a:lnTo>
                    <a:lnTo>
                      <a:pt x="154" y="49"/>
                    </a:lnTo>
                    <a:lnTo>
                      <a:pt x="151" y="50"/>
                    </a:lnTo>
                    <a:lnTo>
                      <a:pt x="149" y="50"/>
                    </a:lnTo>
                    <a:lnTo>
                      <a:pt x="145" y="48"/>
                    </a:lnTo>
                    <a:lnTo>
                      <a:pt x="135" y="41"/>
                    </a:lnTo>
                    <a:lnTo>
                      <a:pt x="133" y="39"/>
                    </a:lnTo>
                    <a:lnTo>
                      <a:pt x="130" y="39"/>
                    </a:lnTo>
                    <a:lnTo>
                      <a:pt x="128" y="38"/>
                    </a:lnTo>
                    <a:lnTo>
                      <a:pt x="121" y="34"/>
                    </a:lnTo>
                    <a:lnTo>
                      <a:pt x="123" y="36"/>
                    </a:lnTo>
                    <a:lnTo>
                      <a:pt x="124" y="38"/>
                    </a:lnTo>
                    <a:lnTo>
                      <a:pt x="126" y="44"/>
                    </a:lnTo>
                    <a:lnTo>
                      <a:pt x="124" y="49"/>
                    </a:lnTo>
                    <a:lnTo>
                      <a:pt x="123" y="64"/>
                    </a:lnTo>
                    <a:lnTo>
                      <a:pt x="124" y="67"/>
                    </a:lnTo>
                    <a:lnTo>
                      <a:pt x="127" y="72"/>
                    </a:lnTo>
                    <a:lnTo>
                      <a:pt x="129" y="80"/>
                    </a:lnTo>
                    <a:lnTo>
                      <a:pt x="130" y="86"/>
                    </a:lnTo>
                    <a:lnTo>
                      <a:pt x="132" y="91"/>
                    </a:lnTo>
                    <a:lnTo>
                      <a:pt x="131" y="102"/>
                    </a:lnTo>
                    <a:lnTo>
                      <a:pt x="132" y="105"/>
                    </a:lnTo>
                    <a:lnTo>
                      <a:pt x="135" y="110"/>
                    </a:lnTo>
                    <a:lnTo>
                      <a:pt x="140" y="115"/>
                    </a:lnTo>
                    <a:lnTo>
                      <a:pt x="141" y="118"/>
                    </a:lnTo>
                    <a:lnTo>
                      <a:pt x="148" y="122"/>
                    </a:lnTo>
                    <a:lnTo>
                      <a:pt x="152" y="127"/>
                    </a:lnTo>
                    <a:lnTo>
                      <a:pt x="160" y="134"/>
                    </a:lnTo>
                    <a:lnTo>
                      <a:pt x="163" y="137"/>
                    </a:lnTo>
                    <a:lnTo>
                      <a:pt x="170" y="147"/>
                    </a:lnTo>
                    <a:lnTo>
                      <a:pt x="170" y="150"/>
                    </a:lnTo>
                    <a:lnTo>
                      <a:pt x="171" y="154"/>
                    </a:lnTo>
                    <a:lnTo>
                      <a:pt x="176" y="153"/>
                    </a:lnTo>
                    <a:lnTo>
                      <a:pt x="177" y="156"/>
                    </a:lnTo>
                    <a:lnTo>
                      <a:pt x="177" y="158"/>
                    </a:lnTo>
                    <a:lnTo>
                      <a:pt x="178" y="159"/>
                    </a:lnTo>
                    <a:lnTo>
                      <a:pt x="180" y="158"/>
                    </a:lnTo>
                    <a:lnTo>
                      <a:pt x="182" y="159"/>
                    </a:lnTo>
                    <a:lnTo>
                      <a:pt x="186" y="171"/>
                    </a:lnTo>
                    <a:lnTo>
                      <a:pt x="188" y="172"/>
                    </a:lnTo>
                    <a:lnTo>
                      <a:pt x="191" y="173"/>
                    </a:lnTo>
                    <a:lnTo>
                      <a:pt x="194" y="174"/>
                    </a:lnTo>
                    <a:lnTo>
                      <a:pt x="194" y="177"/>
                    </a:lnTo>
                    <a:lnTo>
                      <a:pt x="194" y="179"/>
                    </a:lnTo>
                    <a:lnTo>
                      <a:pt x="196" y="183"/>
                    </a:lnTo>
                    <a:lnTo>
                      <a:pt x="196" y="187"/>
                    </a:lnTo>
                    <a:lnTo>
                      <a:pt x="198" y="191"/>
                    </a:lnTo>
                    <a:lnTo>
                      <a:pt x="197" y="195"/>
                    </a:lnTo>
                    <a:lnTo>
                      <a:pt x="198" y="198"/>
                    </a:lnTo>
                    <a:lnTo>
                      <a:pt x="205" y="205"/>
                    </a:lnTo>
                    <a:lnTo>
                      <a:pt x="213" y="210"/>
                    </a:lnTo>
                    <a:lnTo>
                      <a:pt x="214" y="217"/>
                    </a:lnTo>
                    <a:lnTo>
                      <a:pt x="217" y="223"/>
                    </a:lnTo>
                    <a:lnTo>
                      <a:pt x="221" y="225"/>
                    </a:lnTo>
                    <a:lnTo>
                      <a:pt x="224" y="227"/>
                    </a:lnTo>
                    <a:lnTo>
                      <a:pt x="224" y="230"/>
                    </a:lnTo>
                    <a:lnTo>
                      <a:pt x="224" y="232"/>
                    </a:lnTo>
                    <a:lnTo>
                      <a:pt x="228" y="237"/>
                    </a:lnTo>
                    <a:lnTo>
                      <a:pt x="229" y="243"/>
                    </a:lnTo>
                    <a:lnTo>
                      <a:pt x="233" y="247"/>
                    </a:lnTo>
                    <a:lnTo>
                      <a:pt x="234" y="247"/>
                    </a:lnTo>
                    <a:lnTo>
                      <a:pt x="235" y="247"/>
                    </a:lnTo>
                    <a:lnTo>
                      <a:pt x="232" y="243"/>
                    </a:lnTo>
                    <a:lnTo>
                      <a:pt x="231" y="240"/>
                    </a:lnTo>
                    <a:lnTo>
                      <a:pt x="230" y="236"/>
                    </a:lnTo>
                    <a:lnTo>
                      <a:pt x="231" y="235"/>
                    </a:lnTo>
                    <a:lnTo>
                      <a:pt x="239" y="242"/>
                    </a:lnTo>
                    <a:lnTo>
                      <a:pt x="240" y="247"/>
                    </a:lnTo>
                    <a:lnTo>
                      <a:pt x="243" y="250"/>
                    </a:lnTo>
                    <a:lnTo>
                      <a:pt x="243" y="253"/>
                    </a:lnTo>
                    <a:lnTo>
                      <a:pt x="244" y="256"/>
                    </a:lnTo>
                    <a:lnTo>
                      <a:pt x="245" y="259"/>
                    </a:lnTo>
                    <a:lnTo>
                      <a:pt x="248" y="264"/>
                    </a:lnTo>
                    <a:lnTo>
                      <a:pt x="248" y="272"/>
                    </a:lnTo>
                    <a:lnTo>
                      <a:pt x="249" y="277"/>
                    </a:lnTo>
                    <a:lnTo>
                      <a:pt x="254" y="286"/>
                    </a:lnTo>
                    <a:lnTo>
                      <a:pt x="258" y="288"/>
                    </a:lnTo>
                    <a:lnTo>
                      <a:pt x="259" y="292"/>
                    </a:lnTo>
                    <a:lnTo>
                      <a:pt x="263" y="302"/>
                    </a:lnTo>
                    <a:lnTo>
                      <a:pt x="268" y="308"/>
                    </a:lnTo>
                    <a:lnTo>
                      <a:pt x="270" y="313"/>
                    </a:lnTo>
                    <a:lnTo>
                      <a:pt x="270" y="316"/>
                    </a:lnTo>
                    <a:lnTo>
                      <a:pt x="269" y="321"/>
                    </a:lnTo>
                    <a:lnTo>
                      <a:pt x="268" y="324"/>
                    </a:lnTo>
                    <a:lnTo>
                      <a:pt x="271" y="333"/>
                    </a:lnTo>
                    <a:lnTo>
                      <a:pt x="275" y="338"/>
                    </a:lnTo>
                    <a:lnTo>
                      <a:pt x="279" y="339"/>
                    </a:lnTo>
                    <a:lnTo>
                      <a:pt x="280" y="340"/>
                    </a:lnTo>
                    <a:lnTo>
                      <a:pt x="280" y="341"/>
                    </a:lnTo>
                    <a:lnTo>
                      <a:pt x="281" y="342"/>
                    </a:lnTo>
                    <a:lnTo>
                      <a:pt x="283" y="341"/>
                    </a:lnTo>
                    <a:lnTo>
                      <a:pt x="284" y="339"/>
                    </a:lnTo>
                    <a:lnTo>
                      <a:pt x="283" y="336"/>
                    </a:lnTo>
                    <a:lnTo>
                      <a:pt x="283" y="335"/>
                    </a:lnTo>
                    <a:lnTo>
                      <a:pt x="284" y="333"/>
                    </a:lnTo>
                    <a:lnTo>
                      <a:pt x="285" y="333"/>
                    </a:lnTo>
                    <a:lnTo>
                      <a:pt x="293" y="340"/>
                    </a:lnTo>
                    <a:lnTo>
                      <a:pt x="295" y="342"/>
                    </a:lnTo>
                    <a:lnTo>
                      <a:pt x="298" y="345"/>
                    </a:lnTo>
                    <a:lnTo>
                      <a:pt x="301" y="349"/>
                    </a:lnTo>
                    <a:lnTo>
                      <a:pt x="302" y="351"/>
                    </a:lnTo>
                    <a:lnTo>
                      <a:pt x="304" y="354"/>
                    </a:lnTo>
                    <a:lnTo>
                      <a:pt x="306" y="359"/>
                    </a:lnTo>
                    <a:lnTo>
                      <a:pt x="311" y="362"/>
                    </a:lnTo>
                    <a:lnTo>
                      <a:pt x="315" y="366"/>
                    </a:lnTo>
                    <a:lnTo>
                      <a:pt x="315" y="369"/>
                    </a:lnTo>
                    <a:lnTo>
                      <a:pt x="313" y="376"/>
                    </a:lnTo>
                    <a:lnTo>
                      <a:pt x="312" y="378"/>
                    </a:lnTo>
                    <a:lnTo>
                      <a:pt x="307" y="381"/>
                    </a:lnTo>
                    <a:lnTo>
                      <a:pt x="304" y="385"/>
                    </a:lnTo>
                    <a:lnTo>
                      <a:pt x="300" y="387"/>
                    </a:lnTo>
                    <a:lnTo>
                      <a:pt x="297" y="389"/>
                    </a:lnTo>
                    <a:lnTo>
                      <a:pt x="294" y="388"/>
                    </a:lnTo>
                    <a:lnTo>
                      <a:pt x="291" y="384"/>
                    </a:lnTo>
                    <a:lnTo>
                      <a:pt x="288" y="371"/>
                    </a:lnTo>
                    <a:lnTo>
                      <a:pt x="286" y="369"/>
                    </a:lnTo>
                    <a:lnTo>
                      <a:pt x="284" y="365"/>
                    </a:lnTo>
                    <a:lnTo>
                      <a:pt x="282" y="361"/>
                    </a:lnTo>
                    <a:lnTo>
                      <a:pt x="272" y="356"/>
                    </a:lnTo>
                    <a:lnTo>
                      <a:pt x="267" y="351"/>
                    </a:lnTo>
                    <a:lnTo>
                      <a:pt x="263" y="347"/>
                    </a:lnTo>
                    <a:lnTo>
                      <a:pt x="258" y="342"/>
                    </a:lnTo>
                    <a:lnTo>
                      <a:pt x="244" y="334"/>
                    </a:lnTo>
                    <a:lnTo>
                      <a:pt x="239" y="329"/>
                    </a:lnTo>
                    <a:lnTo>
                      <a:pt x="235" y="325"/>
                    </a:lnTo>
                    <a:lnTo>
                      <a:pt x="233" y="325"/>
                    </a:lnTo>
                    <a:lnTo>
                      <a:pt x="231" y="326"/>
                    </a:lnTo>
                    <a:lnTo>
                      <a:pt x="230" y="324"/>
                    </a:lnTo>
                    <a:lnTo>
                      <a:pt x="230" y="322"/>
                    </a:lnTo>
                    <a:lnTo>
                      <a:pt x="229" y="321"/>
                    </a:lnTo>
                    <a:lnTo>
                      <a:pt x="222" y="314"/>
                    </a:lnTo>
                    <a:lnTo>
                      <a:pt x="220" y="311"/>
                    </a:lnTo>
                    <a:lnTo>
                      <a:pt x="220" y="306"/>
                    </a:lnTo>
                    <a:lnTo>
                      <a:pt x="221" y="295"/>
                    </a:lnTo>
                    <a:lnTo>
                      <a:pt x="222" y="289"/>
                    </a:lnTo>
                    <a:lnTo>
                      <a:pt x="222" y="286"/>
                    </a:lnTo>
                    <a:lnTo>
                      <a:pt x="221" y="285"/>
                    </a:lnTo>
                    <a:lnTo>
                      <a:pt x="220" y="284"/>
                    </a:lnTo>
                    <a:lnTo>
                      <a:pt x="220" y="278"/>
                    </a:lnTo>
                    <a:lnTo>
                      <a:pt x="218" y="273"/>
                    </a:lnTo>
                    <a:lnTo>
                      <a:pt x="211" y="261"/>
                    </a:lnTo>
                    <a:lnTo>
                      <a:pt x="206" y="259"/>
                    </a:lnTo>
                    <a:lnTo>
                      <a:pt x="201" y="257"/>
                    </a:lnTo>
                    <a:lnTo>
                      <a:pt x="188" y="247"/>
                    </a:lnTo>
                    <a:lnTo>
                      <a:pt x="185" y="241"/>
                    </a:lnTo>
                    <a:lnTo>
                      <a:pt x="184" y="238"/>
                    </a:lnTo>
                    <a:lnTo>
                      <a:pt x="184" y="232"/>
                    </a:lnTo>
                    <a:lnTo>
                      <a:pt x="182" y="236"/>
                    </a:lnTo>
                    <a:lnTo>
                      <a:pt x="179" y="238"/>
                    </a:lnTo>
                    <a:lnTo>
                      <a:pt x="174" y="238"/>
                    </a:lnTo>
                    <a:lnTo>
                      <a:pt x="168" y="241"/>
                    </a:lnTo>
                    <a:lnTo>
                      <a:pt x="164" y="238"/>
                    </a:lnTo>
                    <a:lnTo>
                      <a:pt x="162" y="235"/>
                    </a:lnTo>
                    <a:lnTo>
                      <a:pt x="160" y="232"/>
                    </a:lnTo>
                    <a:lnTo>
                      <a:pt x="156" y="231"/>
                    </a:lnTo>
                    <a:lnTo>
                      <a:pt x="154" y="231"/>
                    </a:lnTo>
                    <a:lnTo>
                      <a:pt x="150" y="226"/>
                    </a:lnTo>
                    <a:lnTo>
                      <a:pt x="147" y="225"/>
                    </a:lnTo>
                    <a:lnTo>
                      <a:pt x="142" y="224"/>
                    </a:lnTo>
                    <a:lnTo>
                      <a:pt x="138" y="222"/>
                    </a:lnTo>
                    <a:lnTo>
                      <a:pt x="137" y="219"/>
                    </a:lnTo>
                    <a:lnTo>
                      <a:pt x="136" y="216"/>
                    </a:lnTo>
                    <a:lnTo>
                      <a:pt x="135" y="213"/>
                    </a:lnTo>
                    <a:lnTo>
                      <a:pt x="129" y="209"/>
                    </a:lnTo>
                    <a:lnTo>
                      <a:pt x="124" y="204"/>
                    </a:lnTo>
                    <a:lnTo>
                      <a:pt x="119" y="201"/>
                    </a:lnTo>
                    <a:lnTo>
                      <a:pt x="118" y="199"/>
                    </a:lnTo>
                    <a:lnTo>
                      <a:pt x="118" y="197"/>
                    </a:lnTo>
                    <a:lnTo>
                      <a:pt x="125" y="198"/>
                    </a:lnTo>
                    <a:lnTo>
                      <a:pt x="134" y="199"/>
                    </a:lnTo>
                    <a:lnTo>
                      <a:pt x="138" y="199"/>
                    </a:lnTo>
                    <a:lnTo>
                      <a:pt x="141" y="197"/>
                    </a:lnTo>
                    <a:lnTo>
                      <a:pt x="143" y="196"/>
                    </a:lnTo>
                    <a:lnTo>
                      <a:pt x="144" y="197"/>
                    </a:lnTo>
                    <a:lnTo>
                      <a:pt x="143" y="200"/>
                    </a:lnTo>
                    <a:lnTo>
                      <a:pt x="146" y="202"/>
                    </a:lnTo>
                    <a:lnTo>
                      <a:pt x="149" y="204"/>
                    </a:lnTo>
                    <a:lnTo>
                      <a:pt x="151" y="204"/>
                    </a:lnTo>
                    <a:lnTo>
                      <a:pt x="149" y="202"/>
                    </a:lnTo>
                    <a:lnTo>
                      <a:pt x="148" y="198"/>
                    </a:lnTo>
                    <a:lnTo>
                      <a:pt x="148" y="196"/>
                    </a:lnTo>
                    <a:lnTo>
                      <a:pt x="148" y="194"/>
                    </a:lnTo>
                    <a:lnTo>
                      <a:pt x="145" y="195"/>
                    </a:lnTo>
                    <a:lnTo>
                      <a:pt x="145" y="194"/>
                    </a:lnTo>
                    <a:lnTo>
                      <a:pt x="147" y="190"/>
                    </a:lnTo>
                    <a:lnTo>
                      <a:pt x="151" y="182"/>
                    </a:lnTo>
                    <a:lnTo>
                      <a:pt x="152" y="174"/>
                    </a:lnTo>
                    <a:lnTo>
                      <a:pt x="149" y="167"/>
                    </a:lnTo>
                    <a:lnTo>
                      <a:pt x="143" y="162"/>
                    </a:lnTo>
                    <a:lnTo>
                      <a:pt x="131" y="147"/>
                    </a:lnTo>
                    <a:lnTo>
                      <a:pt x="123" y="140"/>
                    </a:lnTo>
                    <a:lnTo>
                      <a:pt x="121" y="137"/>
                    </a:lnTo>
                    <a:lnTo>
                      <a:pt x="119" y="136"/>
                    </a:lnTo>
                    <a:lnTo>
                      <a:pt x="113" y="134"/>
                    </a:lnTo>
                    <a:lnTo>
                      <a:pt x="108" y="130"/>
                    </a:lnTo>
                    <a:lnTo>
                      <a:pt x="99" y="124"/>
                    </a:lnTo>
                    <a:lnTo>
                      <a:pt x="95" y="121"/>
                    </a:lnTo>
                    <a:lnTo>
                      <a:pt x="93" y="114"/>
                    </a:lnTo>
                    <a:lnTo>
                      <a:pt x="90" y="113"/>
                    </a:lnTo>
                    <a:lnTo>
                      <a:pt x="91" y="108"/>
                    </a:lnTo>
                    <a:lnTo>
                      <a:pt x="90" y="99"/>
                    </a:lnTo>
                    <a:lnTo>
                      <a:pt x="89" y="97"/>
                    </a:lnTo>
                    <a:lnTo>
                      <a:pt x="84" y="94"/>
                    </a:lnTo>
                    <a:lnTo>
                      <a:pt x="83" y="88"/>
                    </a:lnTo>
                    <a:lnTo>
                      <a:pt x="83" y="83"/>
                    </a:lnTo>
                    <a:lnTo>
                      <a:pt x="82" y="79"/>
                    </a:lnTo>
                    <a:lnTo>
                      <a:pt x="73" y="72"/>
                    </a:lnTo>
                    <a:lnTo>
                      <a:pt x="73" y="69"/>
                    </a:lnTo>
                    <a:lnTo>
                      <a:pt x="73" y="65"/>
                    </a:lnTo>
                    <a:lnTo>
                      <a:pt x="72" y="62"/>
                    </a:lnTo>
                    <a:lnTo>
                      <a:pt x="68" y="56"/>
                    </a:lnTo>
                    <a:lnTo>
                      <a:pt x="62" y="50"/>
                    </a:lnTo>
                    <a:lnTo>
                      <a:pt x="61" y="48"/>
                    </a:lnTo>
                    <a:lnTo>
                      <a:pt x="60" y="42"/>
                    </a:lnTo>
                    <a:lnTo>
                      <a:pt x="58" y="41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2" y="36"/>
                    </a:lnTo>
                    <a:lnTo>
                      <a:pt x="54" y="30"/>
                    </a:lnTo>
                    <a:lnTo>
                      <a:pt x="52" y="21"/>
                    </a:lnTo>
                    <a:lnTo>
                      <a:pt x="47" y="17"/>
                    </a:lnTo>
                    <a:lnTo>
                      <a:pt x="46" y="15"/>
                    </a:lnTo>
                    <a:lnTo>
                      <a:pt x="44" y="8"/>
                    </a:lnTo>
                    <a:lnTo>
                      <a:pt x="54" y="7"/>
                    </a:lnTo>
                    <a:lnTo>
                      <a:pt x="64" y="6"/>
                    </a:lnTo>
                    <a:lnTo>
                      <a:pt x="74" y="5"/>
                    </a:lnTo>
                    <a:lnTo>
                      <a:pt x="84" y="4"/>
                    </a:lnTo>
                    <a:lnTo>
                      <a:pt x="94" y="3"/>
                    </a:lnTo>
                    <a:lnTo>
                      <a:pt x="104" y="2"/>
                    </a:lnTo>
                    <a:lnTo>
                      <a:pt x="114" y="1"/>
                    </a:lnTo>
                    <a:lnTo>
                      <a:pt x="124" y="1"/>
                    </a:lnTo>
                    <a:lnTo>
                      <a:pt x="128" y="0"/>
                    </a:lnTo>
                    <a:lnTo>
                      <a:pt x="126" y="6"/>
                    </a:lnTo>
                    <a:lnTo>
                      <a:pt x="125" y="9"/>
                    </a:lnTo>
                    <a:lnTo>
                      <a:pt x="141" y="15"/>
                    </a:lnTo>
                    <a:lnTo>
                      <a:pt x="158" y="21"/>
                    </a:lnTo>
                    <a:lnTo>
                      <a:pt x="175" y="27"/>
                    </a:lnTo>
                    <a:lnTo>
                      <a:pt x="191" y="33"/>
                    </a:lnTo>
                    <a:lnTo>
                      <a:pt x="208" y="39"/>
                    </a:lnTo>
                    <a:lnTo>
                      <a:pt x="224" y="45"/>
                    </a:lnTo>
                    <a:lnTo>
                      <a:pt x="241" y="51"/>
                    </a:lnTo>
                    <a:lnTo>
                      <a:pt x="258" y="57"/>
                    </a:lnTo>
                    <a:lnTo>
                      <a:pt x="270" y="57"/>
                    </a:lnTo>
                    <a:lnTo>
                      <a:pt x="282" y="57"/>
                    </a:lnTo>
                    <a:lnTo>
                      <a:pt x="295" y="57"/>
                    </a:lnTo>
                    <a:lnTo>
                      <a:pt x="307" y="57"/>
                    </a:lnTo>
                    <a:lnTo>
                      <a:pt x="320" y="57"/>
                    </a:lnTo>
                    <a:lnTo>
                      <a:pt x="332" y="57"/>
                    </a:lnTo>
                    <a:lnTo>
                      <a:pt x="344" y="57"/>
                    </a:lnTo>
                    <a:lnTo>
                      <a:pt x="357" y="57"/>
                    </a:lnTo>
                    <a:lnTo>
                      <a:pt x="357" y="53"/>
                    </a:lnTo>
                    <a:lnTo>
                      <a:pt x="357" y="48"/>
                    </a:lnTo>
                    <a:lnTo>
                      <a:pt x="357" y="43"/>
                    </a:lnTo>
                    <a:lnTo>
                      <a:pt x="357" y="39"/>
                    </a:lnTo>
                    <a:lnTo>
                      <a:pt x="365" y="39"/>
                    </a:lnTo>
                    <a:lnTo>
                      <a:pt x="372" y="39"/>
                    </a:lnTo>
                    <a:lnTo>
                      <a:pt x="380" y="39"/>
                    </a:lnTo>
                    <a:lnTo>
                      <a:pt x="388" y="39"/>
                    </a:lnTo>
                    <a:lnTo>
                      <a:pt x="396" y="39"/>
                    </a:lnTo>
                    <a:lnTo>
                      <a:pt x="403" y="39"/>
                    </a:lnTo>
                    <a:lnTo>
                      <a:pt x="411" y="39"/>
                    </a:lnTo>
                    <a:lnTo>
                      <a:pt x="419" y="39"/>
                    </a:lnTo>
                    <a:lnTo>
                      <a:pt x="419" y="39"/>
                    </a:lnTo>
                    <a:lnTo>
                      <a:pt x="419" y="39"/>
                    </a:lnTo>
                    <a:lnTo>
                      <a:pt x="422" y="43"/>
                    </a:lnTo>
                    <a:lnTo>
                      <a:pt x="426" y="48"/>
                    </a:lnTo>
                    <a:lnTo>
                      <a:pt x="429" y="52"/>
                    </a:lnTo>
                    <a:lnTo>
                      <a:pt x="434" y="54"/>
                    </a:lnTo>
                    <a:lnTo>
                      <a:pt x="441" y="61"/>
                    </a:lnTo>
                    <a:lnTo>
                      <a:pt x="452" y="71"/>
                    </a:lnTo>
                    <a:lnTo>
                      <a:pt x="460" y="78"/>
                    </a:lnTo>
                    <a:lnTo>
                      <a:pt x="466" y="82"/>
                    </a:lnTo>
                    <a:lnTo>
                      <a:pt x="470" y="85"/>
                    </a:lnTo>
                    <a:lnTo>
                      <a:pt x="473" y="88"/>
                    </a:lnTo>
                    <a:lnTo>
                      <a:pt x="475" y="93"/>
                    </a:lnTo>
                    <a:lnTo>
                      <a:pt x="481" y="106"/>
                    </a:lnTo>
                    <a:lnTo>
                      <a:pt x="481" y="112"/>
                    </a:lnTo>
                    <a:lnTo>
                      <a:pt x="483" y="117"/>
                    </a:lnTo>
                    <a:lnTo>
                      <a:pt x="487" y="124"/>
                    </a:lnTo>
                    <a:lnTo>
                      <a:pt x="491" y="128"/>
                    </a:lnTo>
                    <a:lnTo>
                      <a:pt x="494" y="130"/>
                    </a:lnTo>
                    <a:lnTo>
                      <a:pt x="497" y="132"/>
                    </a:lnTo>
                    <a:lnTo>
                      <a:pt x="501" y="136"/>
                    </a:lnTo>
                    <a:lnTo>
                      <a:pt x="505" y="138"/>
                    </a:lnTo>
                    <a:lnTo>
                      <a:pt x="510" y="140"/>
                    </a:lnTo>
                    <a:lnTo>
                      <a:pt x="516" y="143"/>
                    </a:lnTo>
                    <a:lnTo>
                      <a:pt x="525" y="148"/>
                    </a:lnTo>
                    <a:lnTo>
                      <a:pt x="531" y="151"/>
                    </a:lnTo>
                    <a:lnTo>
                      <a:pt x="534" y="151"/>
                    </a:lnTo>
                    <a:lnTo>
                      <a:pt x="537" y="150"/>
                    </a:lnTo>
                    <a:lnTo>
                      <a:pt x="539" y="146"/>
                    </a:lnTo>
                    <a:lnTo>
                      <a:pt x="541" y="144"/>
                    </a:lnTo>
                    <a:lnTo>
                      <a:pt x="544" y="143"/>
                    </a:lnTo>
                    <a:lnTo>
                      <a:pt x="544" y="141"/>
                    </a:lnTo>
                    <a:lnTo>
                      <a:pt x="544" y="139"/>
                    </a:lnTo>
                    <a:lnTo>
                      <a:pt x="546" y="134"/>
                    </a:lnTo>
                    <a:lnTo>
                      <a:pt x="549" y="125"/>
                    </a:lnTo>
                    <a:lnTo>
                      <a:pt x="553" y="121"/>
                    </a:lnTo>
                    <a:lnTo>
                      <a:pt x="558" y="120"/>
                    </a:lnTo>
                    <a:lnTo>
                      <a:pt x="561" y="119"/>
                    </a:lnTo>
                    <a:lnTo>
                      <a:pt x="563" y="117"/>
                    </a:lnTo>
                    <a:lnTo>
                      <a:pt x="565" y="116"/>
                    </a:lnTo>
                    <a:lnTo>
                      <a:pt x="569" y="118"/>
                    </a:lnTo>
                    <a:lnTo>
                      <a:pt x="575" y="119"/>
                    </a:lnTo>
                    <a:lnTo>
                      <a:pt x="584" y="120"/>
                    </a:lnTo>
                    <a:lnTo>
                      <a:pt x="588" y="120"/>
                    </a:lnTo>
                    <a:lnTo>
                      <a:pt x="590" y="119"/>
                    </a:lnTo>
                    <a:lnTo>
                      <a:pt x="591" y="119"/>
                    </a:lnTo>
                    <a:lnTo>
                      <a:pt x="591" y="120"/>
                    </a:lnTo>
                    <a:lnTo>
                      <a:pt x="592" y="120"/>
                    </a:lnTo>
                    <a:lnTo>
                      <a:pt x="594" y="120"/>
                    </a:lnTo>
                    <a:lnTo>
                      <a:pt x="597" y="122"/>
                    </a:lnTo>
                    <a:lnTo>
                      <a:pt x="599" y="126"/>
                    </a:lnTo>
                    <a:lnTo>
                      <a:pt x="609" y="133"/>
                    </a:lnTo>
                    <a:lnTo>
                      <a:pt x="609" y="133"/>
                    </a:lnTo>
                    <a:lnTo>
                      <a:pt x="609" y="135"/>
                    </a:lnTo>
                    <a:lnTo>
                      <a:pt x="613" y="139"/>
                    </a:lnTo>
                    <a:lnTo>
                      <a:pt x="619" y="144"/>
                    </a:lnTo>
                    <a:lnTo>
                      <a:pt x="622" y="149"/>
                    </a:lnTo>
                    <a:lnTo>
                      <a:pt x="623" y="152"/>
                    </a:lnTo>
                    <a:lnTo>
                      <a:pt x="626" y="158"/>
                    </a:lnTo>
                    <a:lnTo>
                      <a:pt x="631" y="167"/>
                    </a:lnTo>
                    <a:lnTo>
                      <a:pt x="633" y="171"/>
                    </a:lnTo>
                    <a:lnTo>
                      <a:pt x="633" y="172"/>
                    </a:lnTo>
                    <a:lnTo>
                      <a:pt x="633" y="174"/>
                    </a:lnTo>
                    <a:lnTo>
                      <a:pt x="635" y="178"/>
                    </a:lnTo>
                    <a:lnTo>
                      <a:pt x="637" y="181"/>
                    </a:lnTo>
                    <a:lnTo>
                      <a:pt x="641" y="184"/>
                    </a:lnTo>
                    <a:lnTo>
                      <a:pt x="645" y="189"/>
                    </a:lnTo>
                    <a:lnTo>
                      <a:pt x="649" y="196"/>
                    </a:lnTo>
                    <a:lnTo>
                      <a:pt x="654" y="202"/>
                    </a:lnTo>
                    <a:lnTo>
                      <a:pt x="659" y="205"/>
                    </a:lnTo>
                    <a:lnTo>
                      <a:pt x="662" y="209"/>
                    </a:lnTo>
                    <a:lnTo>
                      <a:pt x="663" y="212"/>
                    </a:lnTo>
                    <a:lnTo>
                      <a:pt x="663" y="215"/>
                    </a:lnTo>
                    <a:lnTo>
                      <a:pt x="662" y="217"/>
                    </a:lnTo>
                    <a:lnTo>
                      <a:pt x="663" y="219"/>
                    </a:lnTo>
                    <a:lnTo>
                      <a:pt x="664" y="221"/>
                    </a:lnTo>
                    <a:lnTo>
                      <a:pt x="665" y="224"/>
                    </a:lnTo>
                    <a:lnTo>
                      <a:pt x="664" y="227"/>
                    </a:lnTo>
                    <a:lnTo>
                      <a:pt x="664" y="228"/>
                    </a:lnTo>
                    <a:lnTo>
                      <a:pt x="664" y="228"/>
                    </a:lnTo>
                    <a:lnTo>
                      <a:pt x="664" y="229"/>
                    </a:lnTo>
                    <a:lnTo>
                      <a:pt x="669" y="235"/>
                    </a:lnTo>
                    <a:lnTo>
                      <a:pt x="672" y="240"/>
                    </a:lnTo>
                    <a:lnTo>
                      <a:pt x="674" y="247"/>
                    </a:lnTo>
                    <a:lnTo>
                      <a:pt x="674" y="247"/>
                    </a:lnTo>
                    <a:lnTo>
                      <a:pt x="676" y="252"/>
                    </a:lnTo>
                    <a:lnTo>
                      <a:pt x="680" y="254"/>
                    </a:lnTo>
                    <a:lnTo>
                      <a:pt x="685" y="254"/>
                    </a:lnTo>
                    <a:lnTo>
                      <a:pt x="688" y="256"/>
                    </a:lnTo>
                    <a:lnTo>
                      <a:pt x="691" y="259"/>
                    </a:lnTo>
                    <a:lnTo>
                      <a:pt x="694" y="260"/>
                    </a:lnTo>
                    <a:lnTo>
                      <a:pt x="698" y="261"/>
                    </a:lnTo>
                    <a:lnTo>
                      <a:pt x="702" y="262"/>
                    </a:lnTo>
                    <a:lnTo>
                      <a:pt x="705" y="265"/>
                    </a:lnTo>
                    <a:lnTo>
                      <a:pt x="712" y="267"/>
                    </a:lnTo>
                    <a:lnTo>
                      <a:pt x="722" y="268"/>
                    </a:lnTo>
                    <a:lnTo>
                      <a:pt x="730" y="270"/>
                    </a:lnTo>
                    <a:lnTo>
                      <a:pt x="735" y="274"/>
                    </a:lnTo>
                    <a:lnTo>
                      <a:pt x="737" y="274"/>
                    </a:lnTo>
                    <a:lnTo>
                      <a:pt x="738" y="274"/>
                    </a:lnTo>
                    <a:lnTo>
                      <a:pt x="738" y="274"/>
                    </a:lnTo>
                    <a:lnTo>
                      <a:pt x="738" y="273"/>
                    </a:lnTo>
                    <a:lnTo>
                      <a:pt x="740" y="272"/>
                    </a:lnTo>
                    <a:lnTo>
                      <a:pt x="745" y="271"/>
                    </a:lnTo>
                    <a:close/>
                    <a:moveTo>
                      <a:pt x="130" y="42"/>
                    </a:moveTo>
                    <a:lnTo>
                      <a:pt x="128" y="42"/>
                    </a:lnTo>
                    <a:lnTo>
                      <a:pt x="126" y="40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9" y="40"/>
                    </a:lnTo>
                    <a:lnTo>
                      <a:pt x="130" y="41"/>
                    </a:lnTo>
                    <a:lnTo>
                      <a:pt x="130" y="42"/>
                    </a:lnTo>
                    <a:close/>
                    <a:moveTo>
                      <a:pt x="184" y="149"/>
                    </a:moveTo>
                    <a:lnTo>
                      <a:pt x="183" y="150"/>
                    </a:lnTo>
                    <a:lnTo>
                      <a:pt x="180" y="147"/>
                    </a:lnTo>
                    <a:lnTo>
                      <a:pt x="172" y="139"/>
                    </a:lnTo>
                    <a:lnTo>
                      <a:pt x="169" y="135"/>
                    </a:lnTo>
                    <a:lnTo>
                      <a:pt x="168" y="133"/>
                    </a:lnTo>
                    <a:lnTo>
                      <a:pt x="168" y="128"/>
                    </a:lnTo>
                    <a:lnTo>
                      <a:pt x="171" y="129"/>
                    </a:lnTo>
                    <a:lnTo>
                      <a:pt x="174" y="132"/>
                    </a:lnTo>
                    <a:lnTo>
                      <a:pt x="176" y="135"/>
                    </a:lnTo>
                    <a:lnTo>
                      <a:pt x="176" y="138"/>
                    </a:lnTo>
                    <a:lnTo>
                      <a:pt x="182" y="139"/>
                    </a:lnTo>
                    <a:lnTo>
                      <a:pt x="183" y="146"/>
                    </a:lnTo>
                    <a:lnTo>
                      <a:pt x="184" y="149"/>
                    </a:lnTo>
                    <a:close/>
                    <a:moveTo>
                      <a:pt x="217" y="151"/>
                    </a:moveTo>
                    <a:lnTo>
                      <a:pt x="214" y="160"/>
                    </a:lnTo>
                    <a:lnTo>
                      <a:pt x="212" y="160"/>
                    </a:lnTo>
                    <a:lnTo>
                      <a:pt x="206" y="157"/>
                    </a:lnTo>
                    <a:lnTo>
                      <a:pt x="205" y="155"/>
                    </a:lnTo>
                    <a:lnTo>
                      <a:pt x="208" y="145"/>
                    </a:lnTo>
                    <a:lnTo>
                      <a:pt x="209" y="143"/>
                    </a:lnTo>
                    <a:lnTo>
                      <a:pt x="214" y="142"/>
                    </a:lnTo>
                    <a:lnTo>
                      <a:pt x="215" y="143"/>
                    </a:lnTo>
                    <a:lnTo>
                      <a:pt x="215" y="146"/>
                    </a:lnTo>
                    <a:lnTo>
                      <a:pt x="217" y="151"/>
                    </a:lnTo>
                    <a:close/>
                    <a:moveTo>
                      <a:pt x="5" y="154"/>
                    </a:moveTo>
                    <a:lnTo>
                      <a:pt x="4" y="155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1" y="144"/>
                    </a:lnTo>
                    <a:lnTo>
                      <a:pt x="3" y="144"/>
                    </a:lnTo>
                    <a:lnTo>
                      <a:pt x="3" y="146"/>
                    </a:lnTo>
                    <a:lnTo>
                      <a:pt x="4" y="148"/>
                    </a:lnTo>
                    <a:lnTo>
                      <a:pt x="5" y="150"/>
                    </a:lnTo>
                    <a:lnTo>
                      <a:pt x="5" y="154"/>
                    </a:lnTo>
                    <a:close/>
                    <a:moveTo>
                      <a:pt x="113" y="188"/>
                    </a:moveTo>
                    <a:lnTo>
                      <a:pt x="112" y="189"/>
                    </a:lnTo>
                    <a:lnTo>
                      <a:pt x="106" y="187"/>
                    </a:lnTo>
                    <a:lnTo>
                      <a:pt x="110" y="182"/>
                    </a:lnTo>
                    <a:lnTo>
                      <a:pt x="109" y="177"/>
                    </a:lnTo>
                    <a:lnTo>
                      <a:pt x="111" y="176"/>
                    </a:lnTo>
                    <a:lnTo>
                      <a:pt x="112" y="178"/>
                    </a:lnTo>
                    <a:lnTo>
                      <a:pt x="114" y="184"/>
                    </a:lnTo>
                    <a:lnTo>
                      <a:pt x="113" y="188"/>
                    </a:lnTo>
                    <a:close/>
                    <a:moveTo>
                      <a:pt x="256" y="268"/>
                    </a:moveTo>
                    <a:lnTo>
                      <a:pt x="256" y="270"/>
                    </a:lnTo>
                    <a:lnTo>
                      <a:pt x="256" y="270"/>
                    </a:lnTo>
                    <a:lnTo>
                      <a:pt x="254" y="269"/>
                    </a:lnTo>
                    <a:lnTo>
                      <a:pt x="252" y="275"/>
                    </a:lnTo>
                    <a:lnTo>
                      <a:pt x="251" y="276"/>
                    </a:lnTo>
                    <a:lnTo>
                      <a:pt x="253" y="268"/>
                    </a:lnTo>
                    <a:lnTo>
                      <a:pt x="254" y="267"/>
                    </a:lnTo>
                    <a:lnTo>
                      <a:pt x="256" y="266"/>
                    </a:lnTo>
                    <a:lnTo>
                      <a:pt x="256" y="268"/>
                    </a:lnTo>
                    <a:close/>
                    <a:moveTo>
                      <a:pt x="222" y="325"/>
                    </a:moveTo>
                    <a:lnTo>
                      <a:pt x="221" y="326"/>
                    </a:lnTo>
                    <a:lnTo>
                      <a:pt x="218" y="321"/>
                    </a:lnTo>
                    <a:lnTo>
                      <a:pt x="218" y="318"/>
                    </a:lnTo>
                    <a:lnTo>
                      <a:pt x="217" y="317"/>
                    </a:lnTo>
                    <a:lnTo>
                      <a:pt x="214" y="316"/>
                    </a:lnTo>
                    <a:lnTo>
                      <a:pt x="216" y="310"/>
                    </a:lnTo>
                    <a:lnTo>
                      <a:pt x="219" y="297"/>
                    </a:lnTo>
                    <a:lnTo>
                      <a:pt x="219" y="299"/>
                    </a:lnTo>
                    <a:lnTo>
                      <a:pt x="217" y="312"/>
                    </a:lnTo>
                    <a:lnTo>
                      <a:pt x="217" y="314"/>
                    </a:lnTo>
                    <a:lnTo>
                      <a:pt x="218" y="316"/>
                    </a:lnTo>
                    <a:lnTo>
                      <a:pt x="220" y="318"/>
                    </a:lnTo>
                    <a:lnTo>
                      <a:pt x="220" y="321"/>
                    </a:lnTo>
                    <a:lnTo>
                      <a:pt x="222" y="324"/>
                    </a:lnTo>
                    <a:lnTo>
                      <a:pt x="222" y="325"/>
                    </a:lnTo>
                    <a:close/>
                    <a:moveTo>
                      <a:pt x="274" y="308"/>
                    </a:moveTo>
                    <a:lnTo>
                      <a:pt x="275" y="312"/>
                    </a:lnTo>
                    <a:lnTo>
                      <a:pt x="274" y="311"/>
                    </a:lnTo>
                    <a:lnTo>
                      <a:pt x="271" y="309"/>
                    </a:lnTo>
                    <a:lnTo>
                      <a:pt x="270" y="306"/>
                    </a:lnTo>
                    <a:lnTo>
                      <a:pt x="270" y="305"/>
                    </a:lnTo>
                    <a:lnTo>
                      <a:pt x="270" y="305"/>
                    </a:lnTo>
                    <a:lnTo>
                      <a:pt x="273" y="306"/>
                    </a:lnTo>
                    <a:lnTo>
                      <a:pt x="274" y="308"/>
                    </a:lnTo>
                    <a:close/>
                    <a:moveTo>
                      <a:pt x="235" y="331"/>
                    </a:moveTo>
                    <a:lnTo>
                      <a:pt x="234" y="333"/>
                    </a:lnTo>
                    <a:lnTo>
                      <a:pt x="224" y="326"/>
                    </a:lnTo>
                    <a:lnTo>
                      <a:pt x="226" y="325"/>
                    </a:lnTo>
                    <a:lnTo>
                      <a:pt x="229" y="326"/>
                    </a:lnTo>
                    <a:lnTo>
                      <a:pt x="235" y="331"/>
                    </a:lnTo>
                    <a:close/>
                    <a:moveTo>
                      <a:pt x="301" y="341"/>
                    </a:moveTo>
                    <a:lnTo>
                      <a:pt x="300" y="341"/>
                    </a:lnTo>
                    <a:lnTo>
                      <a:pt x="299" y="339"/>
                    </a:lnTo>
                    <a:lnTo>
                      <a:pt x="298" y="334"/>
                    </a:lnTo>
                    <a:lnTo>
                      <a:pt x="298" y="333"/>
                    </a:lnTo>
                    <a:lnTo>
                      <a:pt x="302" y="339"/>
                    </a:lnTo>
                    <a:lnTo>
                      <a:pt x="301" y="340"/>
                    </a:lnTo>
                    <a:lnTo>
                      <a:pt x="301" y="341"/>
                    </a:lnTo>
                    <a:close/>
                    <a:moveTo>
                      <a:pt x="417" y="437"/>
                    </a:moveTo>
                    <a:lnTo>
                      <a:pt x="416" y="440"/>
                    </a:lnTo>
                    <a:lnTo>
                      <a:pt x="413" y="439"/>
                    </a:lnTo>
                    <a:lnTo>
                      <a:pt x="412" y="437"/>
                    </a:lnTo>
                    <a:lnTo>
                      <a:pt x="412" y="433"/>
                    </a:lnTo>
                    <a:lnTo>
                      <a:pt x="414" y="433"/>
                    </a:lnTo>
                    <a:lnTo>
                      <a:pt x="416" y="434"/>
                    </a:lnTo>
                    <a:lnTo>
                      <a:pt x="416" y="435"/>
                    </a:lnTo>
                    <a:lnTo>
                      <a:pt x="417" y="437"/>
                    </a:lnTo>
                    <a:close/>
                    <a:moveTo>
                      <a:pt x="1111" y="451"/>
                    </a:moveTo>
                    <a:lnTo>
                      <a:pt x="1112" y="452"/>
                    </a:lnTo>
                    <a:lnTo>
                      <a:pt x="1111" y="452"/>
                    </a:lnTo>
                    <a:lnTo>
                      <a:pt x="1110" y="451"/>
                    </a:lnTo>
                    <a:lnTo>
                      <a:pt x="1110" y="449"/>
                    </a:lnTo>
                    <a:lnTo>
                      <a:pt x="1110" y="449"/>
                    </a:lnTo>
                    <a:lnTo>
                      <a:pt x="1111" y="450"/>
                    </a:lnTo>
                    <a:lnTo>
                      <a:pt x="1111" y="451"/>
                    </a:lnTo>
                    <a:close/>
                    <a:moveTo>
                      <a:pt x="1103" y="486"/>
                    </a:moveTo>
                    <a:lnTo>
                      <a:pt x="1101" y="487"/>
                    </a:lnTo>
                    <a:lnTo>
                      <a:pt x="1100" y="483"/>
                    </a:lnTo>
                    <a:lnTo>
                      <a:pt x="1102" y="479"/>
                    </a:lnTo>
                    <a:lnTo>
                      <a:pt x="1104" y="476"/>
                    </a:lnTo>
                    <a:lnTo>
                      <a:pt x="1107" y="476"/>
                    </a:lnTo>
                    <a:lnTo>
                      <a:pt x="1109" y="475"/>
                    </a:lnTo>
                    <a:lnTo>
                      <a:pt x="1110" y="476"/>
                    </a:lnTo>
                    <a:lnTo>
                      <a:pt x="1108" y="479"/>
                    </a:lnTo>
                    <a:lnTo>
                      <a:pt x="1103" y="486"/>
                    </a:lnTo>
                    <a:close/>
                    <a:moveTo>
                      <a:pt x="262" y="543"/>
                    </a:moveTo>
                    <a:lnTo>
                      <a:pt x="260" y="544"/>
                    </a:lnTo>
                    <a:lnTo>
                      <a:pt x="257" y="542"/>
                    </a:lnTo>
                    <a:lnTo>
                      <a:pt x="258" y="540"/>
                    </a:lnTo>
                    <a:lnTo>
                      <a:pt x="260" y="539"/>
                    </a:lnTo>
                    <a:lnTo>
                      <a:pt x="261" y="541"/>
                    </a:lnTo>
                    <a:lnTo>
                      <a:pt x="262" y="543"/>
                    </a:lnTo>
                    <a:close/>
                    <a:moveTo>
                      <a:pt x="937" y="546"/>
                    </a:moveTo>
                    <a:lnTo>
                      <a:pt x="933" y="547"/>
                    </a:lnTo>
                    <a:lnTo>
                      <a:pt x="932" y="546"/>
                    </a:lnTo>
                    <a:lnTo>
                      <a:pt x="940" y="542"/>
                    </a:lnTo>
                    <a:lnTo>
                      <a:pt x="942" y="542"/>
                    </a:lnTo>
                    <a:lnTo>
                      <a:pt x="942" y="543"/>
                    </a:lnTo>
                    <a:lnTo>
                      <a:pt x="938" y="544"/>
                    </a:lnTo>
                    <a:lnTo>
                      <a:pt x="937" y="54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" name="Freeform 164">
                <a:extLst>
                  <a:ext uri="{FF2B5EF4-FFF2-40B4-BE49-F238E27FC236}">
                    <a16:creationId xmlns:a16="http://schemas.microsoft.com/office/drawing/2014/main" id="{0C608677-EE7B-A257-8F7A-3E34F43ED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3" y="2835"/>
                <a:ext cx="202" cy="66"/>
              </a:xfrm>
              <a:custGeom>
                <a:avLst/>
                <a:gdLst>
                  <a:gd name="T0" fmla="*/ 618 w 688"/>
                  <a:gd name="T1" fmla="*/ 4 h 227"/>
                  <a:gd name="T2" fmla="*/ 603 w 688"/>
                  <a:gd name="T3" fmla="*/ 105 h 227"/>
                  <a:gd name="T4" fmla="*/ 585 w 688"/>
                  <a:gd name="T5" fmla="*/ 105 h 227"/>
                  <a:gd name="T6" fmla="*/ 562 w 688"/>
                  <a:gd name="T7" fmla="*/ 110 h 227"/>
                  <a:gd name="T8" fmla="*/ 557 w 688"/>
                  <a:gd name="T9" fmla="*/ 139 h 227"/>
                  <a:gd name="T10" fmla="*/ 547 w 688"/>
                  <a:gd name="T11" fmla="*/ 151 h 227"/>
                  <a:gd name="T12" fmla="*/ 541 w 688"/>
                  <a:gd name="T13" fmla="*/ 165 h 227"/>
                  <a:gd name="T14" fmla="*/ 531 w 688"/>
                  <a:gd name="T15" fmla="*/ 178 h 227"/>
                  <a:gd name="T16" fmla="*/ 530 w 688"/>
                  <a:gd name="T17" fmla="*/ 191 h 227"/>
                  <a:gd name="T18" fmla="*/ 517 w 688"/>
                  <a:gd name="T19" fmla="*/ 204 h 227"/>
                  <a:gd name="T20" fmla="*/ 490 w 688"/>
                  <a:gd name="T21" fmla="*/ 213 h 227"/>
                  <a:gd name="T22" fmla="*/ 468 w 688"/>
                  <a:gd name="T23" fmla="*/ 204 h 227"/>
                  <a:gd name="T24" fmla="*/ 438 w 688"/>
                  <a:gd name="T25" fmla="*/ 213 h 227"/>
                  <a:gd name="T26" fmla="*/ 415 w 688"/>
                  <a:gd name="T27" fmla="*/ 222 h 227"/>
                  <a:gd name="T28" fmla="*/ 377 w 688"/>
                  <a:gd name="T29" fmla="*/ 224 h 227"/>
                  <a:gd name="T30" fmla="*/ 354 w 688"/>
                  <a:gd name="T31" fmla="*/ 203 h 227"/>
                  <a:gd name="T32" fmla="*/ 353 w 688"/>
                  <a:gd name="T33" fmla="*/ 192 h 227"/>
                  <a:gd name="T34" fmla="*/ 387 w 688"/>
                  <a:gd name="T35" fmla="*/ 203 h 227"/>
                  <a:gd name="T36" fmla="*/ 400 w 688"/>
                  <a:gd name="T37" fmla="*/ 205 h 227"/>
                  <a:gd name="T38" fmla="*/ 408 w 688"/>
                  <a:gd name="T39" fmla="*/ 182 h 227"/>
                  <a:gd name="T40" fmla="*/ 414 w 688"/>
                  <a:gd name="T41" fmla="*/ 174 h 227"/>
                  <a:gd name="T42" fmla="*/ 459 w 688"/>
                  <a:gd name="T43" fmla="*/ 150 h 227"/>
                  <a:gd name="T44" fmla="*/ 501 w 688"/>
                  <a:gd name="T45" fmla="*/ 109 h 227"/>
                  <a:gd name="T46" fmla="*/ 507 w 688"/>
                  <a:gd name="T47" fmla="*/ 97 h 227"/>
                  <a:gd name="T48" fmla="*/ 519 w 688"/>
                  <a:gd name="T49" fmla="*/ 110 h 227"/>
                  <a:gd name="T50" fmla="*/ 531 w 688"/>
                  <a:gd name="T51" fmla="*/ 107 h 227"/>
                  <a:gd name="T52" fmla="*/ 531 w 688"/>
                  <a:gd name="T53" fmla="*/ 91 h 227"/>
                  <a:gd name="T54" fmla="*/ 544 w 688"/>
                  <a:gd name="T55" fmla="*/ 104 h 227"/>
                  <a:gd name="T56" fmla="*/ 544 w 688"/>
                  <a:gd name="T57" fmla="*/ 87 h 227"/>
                  <a:gd name="T58" fmla="*/ 553 w 688"/>
                  <a:gd name="T59" fmla="*/ 71 h 227"/>
                  <a:gd name="T60" fmla="*/ 569 w 688"/>
                  <a:gd name="T61" fmla="*/ 61 h 227"/>
                  <a:gd name="T62" fmla="*/ 601 w 688"/>
                  <a:gd name="T63" fmla="*/ 12 h 227"/>
                  <a:gd name="T64" fmla="*/ 609 w 688"/>
                  <a:gd name="T65" fmla="*/ 19 h 227"/>
                  <a:gd name="T66" fmla="*/ 622 w 688"/>
                  <a:gd name="T67" fmla="*/ 26 h 227"/>
                  <a:gd name="T68" fmla="*/ 631 w 688"/>
                  <a:gd name="T69" fmla="*/ 45 h 227"/>
                  <a:gd name="T70" fmla="*/ 648 w 688"/>
                  <a:gd name="T71" fmla="*/ 52 h 227"/>
                  <a:gd name="T72" fmla="*/ 654 w 688"/>
                  <a:gd name="T73" fmla="*/ 53 h 227"/>
                  <a:gd name="T74" fmla="*/ 679 w 688"/>
                  <a:gd name="T75" fmla="*/ 68 h 227"/>
                  <a:gd name="T76" fmla="*/ 687 w 688"/>
                  <a:gd name="T77" fmla="*/ 77 h 227"/>
                  <a:gd name="T78" fmla="*/ 650 w 688"/>
                  <a:gd name="T79" fmla="*/ 88 h 227"/>
                  <a:gd name="T80" fmla="*/ 652 w 688"/>
                  <a:gd name="T81" fmla="*/ 106 h 227"/>
                  <a:gd name="T82" fmla="*/ 629 w 688"/>
                  <a:gd name="T83" fmla="*/ 111 h 227"/>
                  <a:gd name="T84" fmla="*/ 121 w 688"/>
                  <a:gd name="T85" fmla="*/ 68 h 227"/>
                  <a:gd name="T86" fmla="*/ 133 w 688"/>
                  <a:gd name="T87" fmla="*/ 134 h 227"/>
                  <a:gd name="T88" fmla="*/ 151 w 688"/>
                  <a:gd name="T89" fmla="*/ 178 h 227"/>
                  <a:gd name="T90" fmla="*/ 156 w 688"/>
                  <a:gd name="T91" fmla="*/ 205 h 227"/>
                  <a:gd name="T92" fmla="*/ 142 w 688"/>
                  <a:gd name="T93" fmla="*/ 206 h 227"/>
                  <a:gd name="T94" fmla="*/ 102 w 688"/>
                  <a:gd name="T95" fmla="*/ 185 h 227"/>
                  <a:gd name="T96" fmla="*/ 60 w 688"/>
                  <a:gd name="T97" fmla="*/ 152 h 227"/>
                  <a:gd name="T98" fmla="*/ 39 w 688"/>
                  <a:gd name="T99" fmla="*/ 117 h 227"/>
                  <a:gd name="T100" fmla="*/ 25 w 688"/>
                  <a:gd name="T101" fmla="*/ 55 h 227"/>
                  <a:gd name="T102" fmla="*/ 20 w 688"/>
                  <a:gd name="T103" fmla="*/ 23 h 227"/>
                  <a:gd name="T104" fmla="*/ 41 w 688"/>
                  <a:gd name="T105" fmla="*/ 35 h 227"/>
                  <a:gd name="T106" fmla="*/ 47 w 688"/>
                  <a:gd name="T107" fmla="*/ 52 h 227"/>
                  <a:gd name="T108" fmla="*/ 56 w 688"/>
                  <a:gd name="T109" fmla="*/ 54 h 227"/>
                  <a:gd name="T110" fmla="*/ 75 w 688"/>
                  <a:gd name="T111" fmla="*/ 55 h 227"/>
                  <a:gd name="T112" fmla="*/ 9 w 688"/>
                  <a:gd name="T113" fmla="*/ 34 h 227"/>
                  <a:gd name="T114" fmla="*/ 0 w 688"/>
                  <a:gd name="T115" fmla="*/ 32 h 227"/>
                  <a:gd name="T116" fmla="*/ 19 w 688"/>
                  <a:gd name="T117" fmla="*/ 66 h 227"/>
                  <a:gd name="T118" fmla="*/ 632 w 688"/>
                  <a:gd name="T119" fmla="*/ 110 h 227"/>
                  <a:gd name="T120" fmla="*/ 57 w 688"/>
                  <a:gd name="T121" fmla="*/ 151 h 227"/>
                  <a:gd name="T122" fmla="*/ 159 w 688"/>
                  <a:gd name="T123" fmla="*/ 157 h 227"/>
                  <a:gd name="T124" fmla="*/ 410 w 688"/>
                  <a:gd name="T125" fmla="*/ 16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227">
                    <a:moveTo>
                      <a:pt x="614" y="6"/>
                    </a:moveTo>
                    <a:lnTo>
                      <a:pt x="612" y="8"/>
                    </a:lnTo>
                    <a:lnTo>
                      <a:pt x="611" y="6"/>
                    </a:lnTo>
                    <a:lnTo>
                      <a:pt x="611" y="3"/>
                    </a:lnTo>
                    <a:lnTo>
                      <a:pt x="614" y="0"/>
                    </a:lnTo>
                    <a:lnTo>
                      <a:pt x="618" y="0"/>
                    </a:lnTo>
                    <a:lnTo>
                      <a:pt x="619" y="2"/>
                    </a:lnTo>
                    <a:lnTo>
                      <a:pt x="618" y="4"/>
                    </a:lnTo>
                    <a:lnTo>
                      <a:pt x="617" y="5"/>
                    </a:lnTo>
                    <a:lnTo>
                      <a:pt x="614" y="6"/>
                    </a:lnTo>
                    <a:close/>
                    <a:moveTo>
                      <a:pt x="629" y="111"/>
                    </a:moveTo>
                    <a:lnTo>
                      <a:pt x="628" y="111"/>
                    </a:lnTo>
                    <a:lnTo>
                      <a:pt x="625" y="110"/>
                    </a:lnTo>
                    <a:lnTo>
                      <a:pt x="618" y="107"/>
                    </a:lnTo>
                    <a:lnTo>
                      <a:pt x="612" y="105"/>
                    </a:lnTo>
                    <a:lnTo>
                      <a:pt x="603" y="105"/>
                    </a:lnTo>
                    <a:lnTo>
                      <a:pt x="598" y="105"/>
                    </a:lnTo>
                    <a:lnTo>
                      <a:pt x="596" y="105"/>
                    </a:lnTo>
                    <a:lnTo>
                      <a:pt x="594" y="105"/>
                    </a:lnTo>
                    <a:lnTo>
                      <a:pt x="593" y="104"/>
                    </a:lnTo>
                    <a:lnTo>
                      <a:pt x="592" y="104"/>
                    </a:lnTo>
                    <a:lnTo>
                      <a:pt x="588" y="106"/>
                    </a:lnTo>
                    <a:lnTo>
                      <a:pt x="587" y="106"/>
                    </a:lnTo>
                    <a:lnTo>
                      <a:pt x="585" y="105"/>
                    </a:lnTo>
                    <a:lnTo>
                      <a:pt x="582" y="104"/>
                    </a:lnTo>
                    <a:lnTo>
                      <a:pt x="578" y="105"/>
                    </a:lnTo>
                    <a:lnTo>
                      <a:pt x="574" y="107"/>
                    </a:lnTo>
                    <a:lnTo>
                      <a:pt x="570" y="105"/>
                    </a:lnTo>
                    <a:lnTo>
                      <a:pt x="569" y="105"/>
                    </a:lnTo>
                    <a:lnTo>
                      <a:pt x="568" y="105"/>
                    </a:lnTo>
                    <a:lnTo>
                      <a:pt x="566" y="108"/>
                    </a:lnTo>
                    <a:lnTo>
                      <a:pt x="562" y="110"/>
                    </a:lnTo>
                    <a:lnTo>
                      <a:pt x="561" y="114"/>
                    </a:lnTo>
                    <a:lnTo>
                      <a:pt x="559" y="118"/>
                    </a:lnTo>
                    <a:lnTo>
                      <a:pt x="558" y="119"/>
                    </a:lnTo>
                    <a:lnTo>
                      <a:pt x="558" y="126"/>
                    </a:lnTo>
                    <a:lnTo>
                      <a:pt x="558" y="130"/>
                    </a:lnTo>
                    <a:lnTo>
                      <a:pt x="559" y="134"/>
                    </a:lnTo>
                    <a:lnTo>
                      <a:pt x="558" y="136"/>
                    </a:lnTo>
                    <a:lnTo>
                      <a:pt x="557" y="139"/>
                    </a:lnTo>
                    <a:lnTo>
                      <a:pt x="557" y="140"/>
                    </a:lnTo>
                    <a:lnTo>
                      <a:pt x="556" y="145"/>
                    </a:lnTo>
                    <a:lnTo>
                      <a:pt x="556" y="146"/>
                    </a:lnTo>
                    <a:lnTo>
                      <a:pt x="556" y="148"/>
                    </a:lnTo>
                    <a:lnTo>
                      <a:pt x="554" y="151"/>
                    </a:lnTo>
                    <a:lnTo>
                      <a:pt x="552" y="152"/>
                    </a:lnTo>
                    <a:lnTo>
                      <a:pt x="549" y="152"/>
                    </a:lnTo>
                    <a:lnTo>
                      <a:pt x="547" y="151"/>
                    </a:lnTo>
                    <a:lnTo>
                      <a:pt x="545" y="153"/>
                    </a:lnTo>
                    <a:lnTo>
                      <a:pt x="543" y="156"/>
                    </a:lnTo>
                    <a:lnTo>
                      <a:pt x="542" y="158"/>
                    </a:lnTo>
                    <a:lnTo>
                      <a:pt x="542" y="159"/>
                    </a:lnTo>
                    <a:lnTo>
                      <a:pt x="542" y="160"/>
                    </a:lnTo>
                    <a:lnTo>
                      <a:pt x="541" y="162"/>
                    </a:lnTo>
                    <a:lnTo>
                      <a:pt x="541" y="163"/>
                    </a:lnTo>
                    <a:lnTo>
                      <a:pt x="541" y="165"/>
                    </a:lnTo>
                    <a:lnTo>
                      <a:pt x="543" y="166"/>
                    </a:lnTo>
                    <a:lnTo>
                      <a:pt x="545" y="167"/>
                    </a:lnTo>
                    <a:lnTo>
                      <a:pt x="545" y="169"/>
                    </a:lnTo>
                    <a:lnTo>
                      <a:pt x="544" y="170"/>
                    </a:lnTo>
                    <a:lnTo>
                      <a:pt x="542" y="171"/>
                    </a:lnTo>
                    <a:lnTo>
                      <a:pt x="537" y="175"/>
                    </a:lnTo>
                    <a:lnTo>
                      <a:pt x="533" y="177"/>
                    </a:lnTo>
                    <a:lnTo>
                      <a:pt x="531" y="178"/>
                    </a:lnTo>
                    <a:lnTo>
                      <a:pt x="530" y="179"/>
                    </a:lnTo>
                    <a:lnTo>
                      <a:pt x="530" y="181"/>
                    </a:lnTo>
                    <a:lnTo>
                      <a:pt x="531" y="185"/>
                    </a:lnTo>
                    <a:lnTo>
                      <a:pt x="532" y="186"/>
                    </a:lnTo>
                    <a:lnTo>
                      <a:pt x="533" y="188"/>
                    </a:lnTo>
                    <a:lnTo>
                      <a:pt x="532" y="189"/>
                    </a:lnTo>
                    <a:lnTo>
                      <a:pt x="532" y="191"/>
                    </a:lnTo>
                    <a:lnTo>
                      <a:pt x="530" y="191"/>
                    </a:lnTo>
                    <a:lnTo>
                      <a:pt x="528" y="192"/>
                    </a:lnTo>
                    <a:lnTo>
                      <a:pt x="528" y="193"/>
                    </a:lnTo>
                    <a:lnTo>
                      <a:pt x="527" y="198"/>
                    </a:lnTo>
                    <a:lnTo>
                      <a:pt x="526" y="200"/>
                    </a:lnTo>
                    <a:lnTo>
                      <a:pt x="523" y="204"/>
                    </a:lnTo>
                    <a:lnTo>
                      <a:pt x="523" y="205"/>
                    </a:lnTo>
                    <a:lnTo>
                      <a:pt x="521" y="206"/>
                    </a:lnTo>
                    <a:lnTo>
                      <a:pt x="517" y="204"/>
                    </a:lnTo>
                    <a:lnTo>
                      <a:pt x="513" y="205"/>
                    </a:lnTo>
                    <a:lnTo>
                      <a:pt x="508" y="206"/>
                    </a:lnTo>
                    <a:lnTo>
                      <a:pt x="503" y="206"/>
                    </a:lnTo>
                    <a:lnTo>
                      <a:pt x="500" y="207"/>
                    </a:lnTo>
                    <a:lnTo>
                      <a:pt x="498" y="208"/>
                    </a:lnTo>
                    <a:lnTo>
                      <a:pt x="495" y="211"/>
                    </a:lnTo>
                    <a:lnTo>
                      <a:pt x="492" y="213"/>
                    </a:lnTo>
                    <a:lnTo>
                      <a:pt x="490" y="213"/>
                    </a:lnTo>
                    <a:lnTo>
                      <a:pt x="486" y="211"/>
                    </a:lnTo>
                    <a:lnTo>
                      <a:pt x="484" y="211"/>
                    </a:lnTo>
                    <a:lnTo>
                      <a:pt x="481" y="210"/>
                    </a:lnTo>
                    <a:lnTo>
                      <a:pt x="473" y="207"/>
                    </a:lnTo>
                    <a:lnTo>
                      <a:pt x="471" y="207"/>
                    </a:lnTo>
                    <a:lnTo>
                      <a:pt x="469" y="207"/>
                    </a:lnTo>
                    <a:lnTo>
                      <a:pt x="468" y="206"/>
                    </a:lnTo>
                    <a:lnTo>
                      <a:pt x="468" y="204"/>
                    </a:lnTo>
                    <a:lnTo>
                      <a:pt x="468" y="203"/>
                    </a:lnTo>
                    <a:lnTo>
                      <a:pt x="466" y="202"/>
                    </a:lnTo>
                    <a:lnTo>
                      <a:pt x="450" y="202"/>
                    </a:lnTo>
                    <a:lnTo>
                      <a:pt x="445" y="204"/>
                    </a:lnTo>
                    <a:lnTo>
                      <a:pt x="442" y="205"/>
                    </a:lnTo>
                    <a:lnTo>
                      <a:pt x="440" y="206"/>
                    </a:lnTo>
                    <a:lnTo>
                      <a:pt x="439" y="210"/>
                    </a:lnTo>
                    <a:lnTo>
                      <a:pt x="438" y="213"/>
                    </a:lnTo>
                    <a:lnTo>
                      <a:pt x="436" y="217"/>
                    </a:lnTo>
                    <a:lnTo>
                      <a:pt x="431" y="218"/>
                    </a:lnTo>
                    <a:lnTo>
                      <a:pt x="427" y="221"/>
                    </a:lnTo>
                    <a:lnTo>
                      <a:pt x="425" y="222"/>
                    </a:lnTo>
                    <a:lnTo>
                      <a:pt x="422" y="221"/>
                    </a:lnTo>
                    <a:lnTo>
                      <a:pt x="419" y="221"/>
                    </a:lnTo>
                    <a:lnTo>
                      <a:pt x="417" y="222"/>
                    </a:lnTo>
                    <a:lnTo>
                      <a:pt x="415" y="222"/>
                    </a:lnTo>
                    <a:lnTo>
                      <a:pt x="408" y="220"/>
                    </a:lnTo>
                    <a:lnTo>
                      <a:pt x="402" y="220"/>
                    </a:lnTo>
                    <a:lnTo>
                      <a:pt x="398" y="221"/>
                    </a:lnTo>
                    <a:lnTo>
                      <a:pt x="396" y="221"/>
                    </a:lnTo>
                    <a:lnTo>
                      <a:pt x="385" y="226"/>
                    </a:lnTo>
                    <a:lnTo>
                      <a:pt x="381" y="227"/>
                    </a:lnTo>
                    <a:lnTo>
                      <a:pt x="379" y="226"/>
                    </a:lnTo>
                    <a:lnTo>
                      <a:pt x="377" y="224"/>
                    </a:lnTo>
                    <a:lnTo>
                      <a:pt x="374" y="222"/>
                    </a:lnTo>
                    <a:lnTo>
                      <a:pt x="367" y="215"/>
                    </a:lnTo>
                    <a:lnTo>
                      <a:pt x="365" y="213"/>
                    </a:lnTo>
                    <a:lnTo>
                      <a:pt x="363" y="212"/>
                    </a:lnTo>
                    <a:lnTo>
                      <a:pt x="361" y="210"/>
                    </a:lnTo>
                    <a:lnTo>
                      <a:pt x="359" y="208"/>
                    </a:lnTo>
                    <a:lnTo>
                      <a:pt x="357" y="206"/>
                    </a:lnTo>
                    <a:lnTo>
                      <a:pt x="354" y="203"/>
                    </a:lnTo>
                    <a:lnTo>
                      <a:pt x="351" y="200"/>
                    </a:lnTo>
                    <a:lnTo>
                      <a:pt x="350" y="195"/>
                    </a:lnTo>
                    <a:lnTo>
                      <a:pt x="348" y="194"/>
                    </a:lnTo>
                    <a:lnTo>
                      <a:pt x="347" y="192"/>
                    </a:lnTo>
                    <a:lnTo>
                      <a:pt x="347" y="190"/>
                    </a:lnTo>
                    <a:lnTo>
                      <a:pt x="350" y="186"/>
                    </a:lnTo>
                    <a:lnTo>
                      <a:pt x="352" y="191"/>
                    </a:lnTo>
                    <a:lnTo>
                      <a:pt x="353" y="192"/>
                    </a:lnTo>
                    <a:lnTo>
                      <a:pt x="358" y="195"/>
                    </a:lnTo>
                    <a:lnTo>
                      <a:pt x="363" y="197"/>
                    </a:lnTo>
                    <a:lnTo>
                      <a:pt x="367" y="197"/>
                    </a:lnTo>
                    <a:lnTo>
                      <a:pt x="372" y="197"/>
                    </a:lnTo>
                    <a:lnTo>
                      <a:pt x="374" y="197"/>
                    </a:lnTo>
                    <a:lnTo>
                      <a:pt x="375" y="197"/>
                    </a:lnTo>
                    <a:lnTo>
                      <a:pt x="377" y="197"/>
                    </a:lnTo>
                    <a:lnTo>
                      <a:pt x="387" y="203"/>
                    </a:lnTo>
                    <a:lnTo>
                      <a:pt x="390" y="204"/>
                    </a:lnTo>
                    <a:lnTo>
                      <a:pt x="394" y="203"/>
                    </a:lnTo>
                    <a:lnTo>
                      <a:pt x="396" y="204"/>
                    </a:lnTo>
                    <a:lnTo>
                      <a:pt x="402" y="208"/>
                    </a:lnTo>
                    <a:lnTo>
                      <a:pt x="403" y="208"/>
                    </a:lnTo>
                    <a:lnTo>
                      <a:pt x="406" y="208"/>
                    </a:lnTo>
                    <a:lnTo>
                      <a:pt x="402" y="206"/>
                    </a:lnTo>
                    <a:lnTo>
                      <a:pt x="400" y="205"/>
                    </a:lnTo>
                    <a:lnTo>
                      <a:pt x="399" y="202"/>
                    </a:lnTo>
                    <a:lnTo>
                      <a:pt x="400" y="200"/>
                    </a:lnTo>
                    <a:lnTo>
                      <a:pt x="402" y="198"/>
                    </a:lnTo>
                    <a:lnTo>
                      <a:pt x="404" y="196"/>
                    </a:lnTo>
                    <a:lnTo>
                      <a:pt x="404" y="190"/>
                    </a:lnTo>
                    <a:lnTo>
                      <a:pt x="405" y="187"/>
                    </a:lnTo>
                    <a:lnTo>
                      <a:pt x="407" y="185"/>
                    </a:lnTo>
                    <a:lnTo>
                      <a:pt x="408" y="182"/>
                    </a:lnTo>
                    <a:lnTo>
                      <a:pt x="405" y="180"/>
                    </a:lnTo>
                    <a:lnTo>
                      <a:pt x="405" y="176"/>
                    </a:lnTo>
                    <a:lnTo>
                      <a:pt x="405" y="174"/>
                    </a:lnTo>
                    <a:lnTo>
                      <a:pt x="407" y="172"/>
                    </a:lnTo>
                    <a:lnTo>
                      <a:pt x="409" y="173"/>
                    </a:lnTo>
                    <a:lnTo>
                      <a:pt x="410" y="174"/>
                    </a:lnTo>
                    <a:lnTo>
                      <a:pt x="412" y="174"/>
                    </a:lnTo>
                    <a:lnTo>
                      <a:pt x="414" y="174"/>
                    </a:lnTo>
                    <a:lnTo>
                      <a:pt x="414" y="172"/>
                    </a:lnTo>
                    <a:lnTo>
                      <a:pt x="414" y="169"/>
                    </a:lnTo>
                    <a:lnTo>
                      <a:pt x="414" y="165"/>
                    </a:lnTo>
                    <a:lnTo>
                      <a:pt x="416" y="161"/>
                    </a:lnTo>
                    <a:lnTo>
                      <a:pt x="420" y="158"/>
                    </a:lnTo>
                    <a:lnTo>
                      <a:pt x="424" y="157"/>
                    </a:lnTo>
                    <a:lnTo>
                      <a:pt x="437" y="155"/>
                    </a:lnTo>
                    <a:lnTo>
                      <a:pt x="459" y="150"/>
                    </a:lnTo>
                    <a:lnTo>
                      <a:pt x="466" y="147"/>
                    </a:lnTo>
                    <a:lnTo>
                      <a:pt x="468" y="146"/>
                    </a:lnTo>
                    <a:lnTo>
                      <a:pt x="470" y="145"/>
                    </a:lnTo>
                    <a:lnTo>
                      <a:pt x="473" y="140"/>
                    </a:lnTo>
                    <a:lnTo>
                      <a:pt x="480" y="132"/>
                    </a:lnTo>
                    <a:lnTo>
                      <a:pt x="484" y="126"/>
                    </a:lnTo>
                    <a:lnTo>
                      <a:pt x="493" y="117"/>
                    </a:lnTo>
                    <a:lnTo>
                      <a:pt x="501" y="109"/>
                    </a:lnTo>
                    <a:lnTo>
                      <a:pt x="502" y="107"/>
                    </a:lnTo>
                    <a:lnTo>
                      <a:pt x="503" y="102"/>
                    </a:lnTo>
                    <a:lnTo>
                      <a:pt x="503" y="100"/>
                    </a:lnTo>
                    <a:lnTo>
                      <a:pt x="503" y="98"/>
                    </a:lnTo>
                    <a:lnTo>
                      <a:pt x="504" y="97"/>
                    </a:lnTo>
                    <a:lnTo>
                      <a:pt x="505" y="96"/>
                    </a:lnTo>
                    <a:lnTo>
                      <a:pt x="506" y="96"/>
                    </a:lnTo>
                    <a:lnTo>
                      <a:pt x="507" y="97"/>
                    </a:lnTo>
                    <a:lnTo>
                      <a:pt x="509" y="99"/>
                    </a:lnTo>
                    <a:lnTo>
                      <a:pt x="511" y="100"/>
                    </a:lnTo>
                    <a:lnTo>
                      <a:pt x="513" y="103"/>
                    </a:lnTo>
                    <a:lnTo>
                      <a:pt x="513" y="105"/>
                    </a:lnTo>
                    <a:lnTo>
                      <a:pt x="514" y="106"/>
                    </a:lnTo>
                    <a:lnTo>
                      <a:pt x="515" y="108"/>
                    </a:lnTo>
                    <a:lnTo>
                      <a:pt x="518" y="108"/>
                    </a:lnTo>
                    <a:lnTo>
                      <a:pt x="519" y="110"/>
                    </a:lnTo>
                    <a:lnTo>
                      <a:pt x="521" y="113"/>
                    </a:lnTo>
                    <a:lnTo>
                      <a:pt x="523" y="115"/>
                    </a:lnTo>
                    <a:lnTo>
                      <a:pt x="525" y="116"/>
                    </a:lnTo>
                    <a:lnTo>
                      <a:pt x="526" y="116"/>
                    </a:lnTo>
                    <a:lnTo>
                      <a:pt x="529" y="114"/>
                    </a:lnTo>
                    <a:lnTo>
                      <a:pt x="531" y="111"/>
                    </a:lnTo>
                    <a:lnTo>
                      <a:pt x="532" y="108"/>
                    </a:lnTo>
                    <a:lnTo>
                      <a:pt x="531" y="107"/>
                    </a:lnTo>
                    <a:lnTo>
                      <a:pt x="533" y="105"/>
                    </a:lnTo>
                    <a:lnTo>
                      <a:pt x="533" y="103"/>
                    </a:lnTo>
                    <a:lnTo>
                      <a:pt x="532" y="102"/>
                    </a:lnTo>
                    <a:lnTo>
                      <a:pt x="531" y="101"/>
                    </a:lnTo>
                    <a:lnTo>
                      <a:pt x="531" y="98"/>
                    </a:lnTo>
                    <a:lnTo>
                      <a:pt x="530" y="94"/>
                    </a:lnTo>
                    <a:lnTo>
                      <a:pt x="530" y="92"/>
                    </a:lnTo>
                    <a:lnTo>
                      <a:pt x="531" y="91"/>
                    </a:lnTo>
                    <a:lnTo>
                      <a:pt x="534" y="89"/>
                    </a:lnTo>
                    <a:lnTo>
                      <a:pt x="537" y="87"/>
                    </a:lnTo>
                    <a:lnTo>
                      <a:pt x="539" y="86"/>
                    </a:lnTo>
                    <a:lnTo>
                      <a:pt x="539" y="88"/>
                    </a:lnTo>
                    <a:lnTo>
                      <a:pt x="539" y="93"/>
                    </a:lnTo>
                    <a:lnTo>
                      <a:pt x="540" y="97"/>
                    </a:lnTo>
                    <a:lnTo>
                      <a:pt x="542" y="103"/>
                    </a:lnTo>
                    <a:lnTo>
                      <a:pt x="544" y="104"/>
                    </a:lnTo>
                    <a:lnTo>
                      <a:pt x="547" y="105"/>
                    </a:lnTo>
                    <a:lnTo>
                      <a:pt x="549" y="105"/>
                    </a:lnTo>
                    <a:lnTo>
                      <a:pt x="550" y="104"/>
                    </a:lnTo>
                    <a:lnTo>
                      <a:pt x="550" y="104"/>
                    </a:lnTo>
                    <a:lnTo>
                      <a:pt x="548" y="101"/>
                    </a:lnTo>
                    <a:lnTo>
                      <a:pt x="548" y="95"/>
                    </a:lnTo>
                    <a:lnTo>
                      <a:pt x="546" y="91"/>
                    </a:lnTo>
                    <a:lnTo>
                      <a:pt x="544" y="87"/>
                    </a:lnTo>
                    <a:lnTo>
                      <a:pt x="543" y="86"/>
                    </a:lnTo>
                    <a:lnTo>
                      <a:pt x="552" y="85"/>
                    </a:lnTo>
                    <a:lnTo>
                      <a:pt x="553" y="83"/>
                    </a:lnTo>
                    <a:lnTo>
                      <a:pt x="557" y="80"/>
                    </a:lnTo>
                    <a:lnTo>
                      <a:pt x="558" y="79"/>
                    </a:lnTo>
                    <a:lnTo>
                      <a:pt x="559" y="75"/>
                    </a:lnTo>
                    <a:lnTo>
                      <a:pt x="555" y="73"/>
                    </a:lnTo>
                    <a:lnTo>
                      <a:pt x="553" y="71"/>
                    </a:lnTo>
                    <a:lnTo>
                      <a:pt x="553" y="68"/>
                    </a:lnTo>
                    <a:lnTo>
                      <a:pt x="558" y="62"/>
                    </a:lnTo>
                    <a:lnTo>
                      <a:pt x="560" y="61"/>
                    </a:lnTo>
                    <a:lnTo>
                      <a:pt x="560" y="63"/>
                    </a:lnTo>
                    <a:lnTo>
                      <a:pt x="563" y="63"/>
                    </a:lnTo>
                    <a:lnTo>
                      <a:pt x="564" y="64"/>
                    </a:lnTo>
                    <a:lnTo>
                      <a:pt x="566" y="63"/>
                    </a:lnTo>
                    <a:lnTo>
                      <a:pt x="569" y="61"/>
                    </a:lnTo>
                    <a:lnTo>
                      <a:pt x="571" y="57"/>
                    </a:lnTo>
                    <a:lnTo>
                      <a:pt x="576" y="51"/>
                    </a:lnTo>
                    <a:lnTo>
                      <a:pt x="577" y="47"/>
                    </a:lnTo>
                    <a:lnTo>
                      <a:pt x="578" y="43"/>
                    </a:lnTo>
                    <a:lnTo>
                      <a:pt x="591" y="29"/>
                    </a:lnTo>
                    <a:lnTo>
                      <a:pt x="592" y="27"/>
                    </a:lnTo>
                    <a:lnTo>
                      <a:pt x="600" y="13"/>
                    </a:lnTo>
                    <a:lnTo>
                      <a:pt x="601" y="12"/>
                    </a:lnTo>
                    <a:lnTo>
                      <a:pt x="603" y="14"/>
                    </a:lnTo>
                    <a:lnTo>
                      <a:pt x="603" y="18"/>
                    </a:lnTo>
                    <a:lnTo>
                      <a:pt x="603" y="20"/>
                    </a:lnTo>
                    <a:lnTo>
                      <a:pt x="602" y="23"/>
                    </a:lnTo>
                    <a:lnTo>
                      <a:pt x="601" y="26"/>
                    </a:lnTo>
                    <a:lnTo>
                      <a:pt x="602" y="26"/>
                    </a:lnTo>
                    <a:lnTo>
                      <a:pt x="606" y="24"/>
                    </a:lnTo>
                    <a:lnTo>
                      <a:pt x="609" y="19"/>
                    </a:lnTo>
                    <a:lnTo>
                      <a:pt x="611" y="15"/>
                    </a:lnTo>
                    <a:lnTo>
                      <a:pt x="613" y="13"/>
                    </a:lnTo>
                    <a:lnTo>
                      <a:pt x="617" y="14"/>
                    </a:lnTo>
                    <a:lnTo>
                      <a:pt x="618" y="15"/>
                    </a:lnTo>
                    <a:lnTo>
                      <a:pt x="617" y="18"/>
                    </a:lnTo>
                    <a:lnTo>
                      <a:pt x="618" y="20"/>
                    </a:lnTo>
                    <a:lnTo>
                      <a:pt x="619" y="23"/>
                    </a:lnTo>
                    <a:lnTo>
                      <a:pt x="622" y="26"/>
                    </a:lnTo>
                    <a:lnTo>
                      <a:pt x="626" y="27"/>
                    </a:lnTo>
                    <a:lnTo>
                      <a:pt x="630" y="29"/>
                    </a:lnTo>
                    <a:lnTo>
                      <a:pt x="631" y="31"/>
                    </a:lnTo>
                    <a:lnTo>
                      <a:pt x="632" y="32"/>
                    </a:lnTo>
                    <a:lnTo>
                      <a:pt x="633" y="35"/>
                    </a:lnTo>
                    <a:lnTo>
                      <a:pt x="633" y="38"/>
                    </a:lnTo>
                    <a:lnTo>
                      <a:pt x="630" y="40"/>
                    </a:lnTo>
                    <a:lnTo>
                      <a:pt x="631" y="45"/>
                    </a:lnTo>
                    <a:lnTo>
                      <a:pt x="631" y="47"/>
                    </a:lnTo>
                    <a:lnTo>
                      <a:pt x="630" y="49"/>
                    </a:lnTo>
                    <a:lnTo>
                      <a:pt x="626" y="51"/>
                    </a:lnTo>
                    <a:lnTo>
                      <a:pt x="637" y="49"/>
                    </a:lnTo>
                    <a:lnTo>
                      <a:pt x="640" y="48"/>
                    </a:lnTo>
                    <a:lnTo>
                      <a:pt x="644" y="45"/>
                    </a:lnTo>
                    <a:lnTo>
                      <a:pt x="646" y="48"/>
                    </a:lnTo>
                    <a:lnTo>
                      <a:pt x="648" y="52"/>
                    </a:lnTo>
                    <a:lnTo>
                      <a:pt x="646" y="53"/>
                    </a:lnTo>
                    <a:lnTo>
                      <a:pt x="641" y="55"/>
                    </a:lnTo>
                    <a:lnTo>
                      <a:pt x="641" y="55"/>
                    </a:lnTo>
                    <a:lnTo>
                      <a:pt x="643" y="57"/>
                    </a:lnTo>
                    <a:lnTo>
                      <a:pt x="645" y="57"/>
                    </a:lnTo>
                    <a:lnTo>
                      <a:pt x="649" y="56"/>
                    </a:lnTo>
                    <a:lnTo>
                      <a:pt x="652" y="53"/>
                    </a:lnTo>
                    <a:lnTo>
                      <a:pt x="654" y="53"/>
                    </a:lnTo>
                    <a:lnTo>
                      <a:pt x="656" y="54"/>
                    </a:lnTo>
                    <a:lnTo>
                      <a:pt x="660" y="55"/>
                    </a:lnTo>
                    <a:lnTo>
                      <a:pt x="662" y="57"/>
                    </a:lnTo>
                    <a:lnTo>
                      <a:pt x="663" y="58"/>
                    </a:lnTo>
                    <a:lnTo>
                      <a:pt x="665" y="61"/>
                    </a:lnTo>
                    <a:lnTo>
                      <a:pt x="669" y="63"/>
                    </a:lnTo>
                    <a:lnTo>
                      <a:pt x="677" y="67"/>
                    </a:lnTo>
                    <a:lnTo>
                      <a:pt x="679" y="68"/>
                    </a:lnTo>
                    <a:lnTo>
                      <a:pt x="681" y="68"/>
                    </a:lnTo>
                    <a:lnTo>
                      <a:pt x="685" y="67"/>
                    </a:lnTo>
                    <a:lnTo>
                      <a:pt x="687" y="68"/>
                    </a:lnTo>
                    <a:lnTo>
                      <a:pt x="688" y="69"/>
                    </a:lnTo>
                    <a:lnTo>
                      <a:pt x="688" y="71"/>
                    </a:lnTo>
                    <a:lnTo>
                      <a:pt x="688" y="74"/>
                    </a:lnTo>
                    <a:lnTo>
                      <a:pt x="688" y="75"/>
                    </a:lnTo>
                    <a:lnTo>
                      <a:pt x="687" y="77"/>
                    </a:lnTo>
                    <a:lnTo>
                      <a:pt x="683" y="79"/>
                    </a:lnTo>
                    <a:lnTo>
                      <a:pt x="676" y="81"/>
                    </a:lnTo>
                    <a:lnTo>
                      <a:pt x="667" y="83"/>
                    </a:lnTo>
                    <a:lnTo>
                      <a:pt x="663" y="83"/>
                    </a:lnTo>
                    <a:lnTo>
                      <a:pt x="657" y="82"/>
                    </a:lnTo>
                    <a:lnTo>
                      <a:pt x="655" y="82"/>
                    </a:lnTo>
                    <a:lnTo>
                      <a:pt x="653" y="83"/>
                    </a:lnTo>
                    <a:lnTo>
                      <a:pt x="650" y="88"/>
                    </a:lnTo>
                    <a:lnTo>
                      <a:pt x="655" y="94"/>
                    </a:lnTo>
                    <a:lnTo>
                      <a:pt x="663" y="100"/>
                    </a:lnTo>
                    <a:lnTo>
                      <a:pt x="665" y="101"/>
                    </a:lnTo>
                    <a:lnTo>
                      <a:pt x="664" y="103"/>
                    </a:lnTo>
                    <a:lnTo>
                      <a:pt x="663" y="104"/>
                    </a:lnTo>
                    <a:lnTo>
                      <a:pt x="661" y="104"/>
                    </a:lnTo>
                    <a:lnTo>
                      <a:pt x="656" y="105"/>
                    </a:lnTo>
                    <a:lnTo>
                      <a:pt x="652" y="106"/>
                    </a:lnTo>
                    <a:lnTo>
                      <a:pt x="648" y="107"/>
                    </a:lnTo>
                    <a:lnTo>
                      <a:pt x="644" y="108"/>
                    </a:lnTo>
                    <a:lnTo>
                      <a:pt x="640" y="108"/>
                    </a:lnTo>
                    <a:lnTo>
                      <a:pt x="635" y="105"/>
                    </a:lnTo>
                    <a:lnTo>
                      <a:pt x="633" y="105"/>
                    </a:lnTo>
                    <a:lnTo>
                      <a:pt x="631" y="107"/>
                    </a:lnTo>
                    <a:lnTo>
                      <a:pt x="630" y="110"/>
                    </a:lnTo>
                    <a:lnTo>
                      <a:pt x="629" y="111"/>
                    </a:lnTo>
                    <a:close/>
                    <a:moveTo>
                      <a:pt x="86" y="39"/>
                    </a:moveTo>
                    <a:lnTo>
                      <a:pt x="92" y="40"/>
                    </a:lnTo>
                    <a:lnTo>
                      <a:pt x="94" y="41"/>
                    </a:lnTo>
                    <a:lnTo>
                      <a:pt x="101" y="52"/>
                    </a:lnTo>
                    <a:lnTo>
                      <a:pt x="110" y="60"/>
                    </a:lnTo>
                    <a:lnTo>
                      <a:pt x="114" y="62"/>
                    </a:lnTo>
                    <a:lnTo>
                      <a:pt x="117" y="64"/>
                    </a:lnTo>
                    <a:lnTo>
                      <a:pt x="121" y="68"/>
                    </a:lnTo>
                    <a:lnTo>
                      <a:pt x="124" y="73"/>
                    </a:lnTo>
                    <a:lnTo>
                      <a:pt x="132" y="87"/>
                    </a:lnTo>
                    <a:lnTo>
                      <a:pt x="133" y="94"/>
                    </a:lnTo>
                    <a:lnTo>
                      <a:pt x="134" y="103"/>
                    </a:lnTo>
                    <a:lnTo>
                      <a:pt x="132" y="118"/>
                    </a:lnTo>
                    <a:lnTo>
                      <a:pt x="130" y="125"/>
                    </a:lnTo>
                    <a:lnTo>
                      <a:pt x="131" y="129"/>
                    </a:lnTo>
                    <a:lnTo>
                      <a:pt x="133" y="134"/>
                    </a:lnTo>
                    <a:lnTo>
                      <a:pt x="133" y="139"/>
                    </a:lnTo>
                    <a:lnTo>
                      <a:pt x="133" y="143"/>
                    </a:lnTo>
                    <a:lnTo>
                      <a:pt x="133" y="154"/>
                    </a:lnTo>
                    <a:lnTo>
                      <a:pt x="135" y="158"/>
                    </a:lnTo>
                    <a:lnTo>
                      <a:pt x="136" y="160"/>
                    </a:lnTo>
                    <a:lnTo>
                      <a:pt x="146" y="167"/>
                    </a:lnTo>
                    <a:lnTo>
                      <a:pt x="147" y="169"/>
                    </a:lnTo>
                    <a:lnTo>
                      <a:pt x="151" y="178"/>
                    </a:lnTo>
                    <a:lnTo>
                      <a:pt x="160" y="196"/>
                    </a:lnTo>
                    <a:lnTo>
                      <a:pt x="163" y="205"/>
                    </a:lnTo>
                    <a:lnTo>
                      <a:pt x="162" y="207"/>
                    </a:lnTo>
                    <a:lnTo>
                      <a:pt x="161" y="208"/>
                    </a:lnTo>
                    <a:lnTo>
                      <a:pt x="159" y="209"/>
                    </a:lnTo>
                    <a:lnTo>
                      <a:pt x="157" y="207"/>
                    </a:lnTo>
                    <a:lnTo>
                      <a:pt x="156" y="206"/>
                    </a:lnTo>
                    <a:lnTo>
                      <a:pt x="156" y="205"/>
                    </a:lnTo>
                    <a:lnTo>
                      <a:pt x="155" y="203"/>
                    </a:lnTo>
                    <a:lnTo>
                      <a:pt x="153" y="201"/>
                    </a:lnTo>
                    <a:lnTo>
                      <a:pt x="152" y="200"/>
                    </a:lnTo>
                    <a:lnTo>
                      <a:pt x="152" y="203"/>
                    </a:lnTo>
                    <a:lnTo>
                      <a:pt x="152" y="206"/>
                    </a:lnTo>
                    <a:lnTo>
                      <a:pt x="150" y="206"/>
                    </a:lnTo>
                    <a:lnTo>
                      <a:pt x="146" y="205"/>
                    </a:lnTo>
                    <a:lnTo>
                      <a:pt x="142" y="206"/>
                    </a:lnTo>
                    <a:lnTo>
                      <a:pt x="137" y="210"/>
                    </a:lnTo>
                    <a:lnTo>
                      <a:pt x="134" y="210"/>
                    </a:lnTo>
                    <a:lnTo>
                      <a:pt x="133" y="207"/>
                    </a:lnTo>
                    <a:lnTo>
                      <a:pt x="132" y="204"/>
                    </a:lnTo>
                    <a:lnTo>
                      <a:pt x="130" y="203"/>
                    </a:lnTo>
                    <a:lnTo>
                      <a:pt x="114" y="194"/>
                    </a:lnTo>
                    <a:lnTo>
                      <a:pt x="108" y="192"/>
                    </a:lnTo>
                    <a:lnTo>
                      <a:pt x="102" y="185"/>
                    </a:lnTo>
                    <a:lnTo>
                      <a:pt x="88" y="178"/>
                    </a:lnTo>
                    <a:lnTo>
                      <a:pt x="79" y="171"/>
                    </a:lnTo>
                    <a:lnTo>
                      <a:pt x="75" y="167"/>
                    </a:lnTo>
                    <a:lnTo>
                      <a:pt x="66" y="163"/>
                    </a:lnTo>
                    <a:lnTo>
                      <a:pt x="62" y="158"/>
                    </a:lnTo>
                    <a:lnTo>
                      <a:pt x="60" y="158"/>
                    </a:lnTo>
                    <a:lnTo>
                      <a:pt x="58" y="156"/>
                    </a:lnTo>
                    <a:lnTo>
                      <a:pt x="60" y="152"/>
                    </a:lnTo>
                    <a:lnTo>
                      <a:pt x="59" y="147"/>
                    </a:lnTo>
                    <a:lnTo>
                      <a:pt x="58" y="143"/>
                    </a:lnTo>
                    <a:lnTo>
                      <a:pt x="51" y="135"/>
                    </a:lnTo>
                    <a:lnTo>
                      <a:pt x="48" y="130"/>
                    </a:lnTo>
                    <a:lnTo>
                      <a:pt x="42" y="125"/>
                    </a:lnTo>
                    <a:lnTo>
                      <a:pt x="40" y="122"/>
                    </a:lnTo>
                    <a:lnTo>
                      <a:pt x="37" y="118"/>
                    </a:lnTo>
                    <a:lnTo>
                      <a:pt x="39" y="117"/>
                    </a:lnTo>
                    <a:lnTo>
                      <a:pt x="40" y="116"/>
                    </a:lnTo>
                    <a:lnTo>
                      <a:pt x="39" y="114"/>
                    </a:lnTo>
                    <a:lnTo>
                      <a:pt x="35" y="109"/>
                    </a:lnTo>
                    <a:lnTo>
                      <a:pt x="34" y="104"/>
                    </a:lnTo>
                    <a:lnTo>
                      <a:pt x="34" y="94"/>
                    </a:lnTo>
                    <a:lnTo>
                      <a:pt x="29" y="81"/>
                    </a:lnTo>
                    <a:lnTo>
                      <a:pt x="25" y="62"/>
                    </a:lnTo>
                    <a:lnTo>
                      <a:pt x="25" y="55"/>
                    </a:lnTo>
                    <a:lnTo>
                      <a:pt x="24" y="48"/>
                    </a:lnTo>
                    <a:lnTo>
                      <a:pt x="22" y="41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7" y="30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4" y="28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7" y="30"/>
                    </a:lnTo>
                    <a:lnTo>
                      <a:pt x="39" y="31"/>
                    </a:lnTo>
                    <a:lnTo>
                      <a:pt x="40" y="32"/>
                    </a:lnTo>
                    <a:lnTo>
                      <a:pt x="41" y="35"/>
                    </a:lnTo>
                    <a:lnTo>
                      <a:pt x="43" y="38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9" y="39"/>
                    </a:lnTo>
                    <a:lnTo>
                      <a:pt x="50" y="41"/>
                    </a:lnTo>
                    <a:lnTo>
                      <a:pt x="50" y="46"/>
                    </a:lnTo>
                    <a:lnTo>
                      <a:pt x="50" y="49"/>
                    </a:lnTo>
                    <a:lnTo>
                      <a:pt x="47" y="52"/>
                    </a:lnTo>
                    <a:lnTo>
                      <a:pt x="47" y="55"/>
                    </a:lnTo>
                    <a:lnTo>
                      <a:pt x="48" y="57"/>
                    </a:lnTo>
                    <a:lnTo>
                      <a:pt x="50" y="58"/>
                    </a:lnTo>
                    <a:lnTo>
                      <a:pt x="51" y="60"/>
                    </a:lnTo>
                    <a:lnTo>
                      <a:pt x="53" y="60"/>
                    </a:lnTo>
                    <a:lnTo>
                      <a:pt x="54" y="59"/>
                    </a:lnTo>
                    <a:lnTo>
                      <a:pt x="55" y="56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7" y="50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70" y="54"/>
                    </a:lnTo>
                    <a:lnTo>
                      <a:pt x="71" y="55"/>
                    </a:lnTo>
                    <a:lnTo>
                      <a:pt x="73" y="55"/>
                    </a:lnTo>
                    <a:lnTo>
                      <a:pt x="75" y="55"/>
                    </a:lnTo>
                    <a:lnTo>
                      <a:pt x="78" y="53"/>
                    </a:lnTo>
                    <a:lnTo>
                      <a:pt x="79" y="50"/>
                    </a:lnTo>
                    <a:lnTo>
                      <a:pt x="80" y="48"/>
                    </a:lnTo>
                    <a:lnTo>
                      <a:pt x="84" y="44"/>
                    </a:lnTo>
                    <a:lnTo>
                      <a:pt x="85" y="41"/>
                    </a:lnTo>
                    <a:lnTo>
                      <a:pt x="86" y="39"/>
                    </a:lnTo>
                    <a:close/>
                    <a:moveTo>
                      <a:pt x="7" y="31"/>
                    </a:moveTo>
                    <a:lnTo>
                      <a:pt x="9" y="34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4" y="33"/>
                    </a:lnTo>
                    <a:lnTo>
                      <a:pt x="6" y="31"/>
                    </a:lnTo>
                    <a:lnTo>
                      <a:pt x="7" y="31"/>
                    </a:lnTo>
                    <a:close/>
                    <a:moveTo>
                      <a:pt x="22" y="72"/>
                    </a:moveTo>
                    <a:lnTo>
                      <a:pt x="22" y="73"/>
                    </a:lnTo>
                    <a:lnTo>
                      <a:pt x="19" y="72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3" y="67"/>
                    </a:lnTo>
                    <a:lnTo>
                      <a:pt x="24" y="68"/>
                    </a:lnTo>
                    <a:lnTo>
                      <a:pt x="22" y="72"/>
                    </a:lnTo>
                    <a:close/>
                    <a:moveTo>
                      <a:pt x="640" y="111"/>
                    </a:moveTo>
                    <a:lnTo>
                      <a:pt x="635" y="111"/>
                    </a:lnTo>
                    <a:lnTo>
                      <a:pt x="631" y="111"/>
                    </a:lnTo>
                    <a:lnTo>
                      <a:pt x="632" y="110"/>
                    </a:lnTo>
                    <a:lnTo>
                      <a:pt x="632" y="108"/>
                    </a:lnTo>
                    <a:lnTo>
                      <a:pt x="634" y="108"/>
                    </a:lnTo>
                    <a:lnTo>
                      <a:pt x="635" y="108"/>
                    </a:lnTo>
                    <a:lnTo>
                      <a:pt x="640" y="111"/>
                    </a:lnTo>
                    <a:close/>
                    <a:moveTo>
                      <a:pt x="59" y="152"/>
                    </a:moveTo>
                    <a:lnTo>
                      <a:pt x="57" y="153"/>
                    </a:lnTo>
                    <a:lnTo>
                      <a:pt x="57" y="152"/>
                    </a:lnTo>
                    <a:lnTo>
                      <a:pt x="57" y="151"/>
                    </a:lnTo>
                    <a:lnTo>
                      <a:pt x="58" y="150"/>
                    </a:lnTo>
                    <a:lnTo>
                      <a:pt x="59" y="150"/>
                    </a:lnTo>
                    <a:lnTo>
                      <a:pt x="59" y="152"/>
                    </a:lnTo>
                    <a:close/>
                    <a:moveTo>
                      <a:pt x="160" y="161"/>
                    </a:moveTo>
                    <a:lnTo>
                      <a:pt x="159" y="162"/>
                    </a:lnTo>
                    <a:lnTo>
                      <a:pt x="158" y="161"/>
                    </a:lnTo>
                    <a:lnTo>
                      <a:pt x="157" y="160"/>
                    </a:lnTo>
                    <a:lnTo>
                      <a:pt x="159" y="157"/>
                    </a:lnTo>
                    <a:lnTo>
                      <a:pt x="159" y="156"/>
                    </a:lnTo>
                    <a:lnTo>
                      <a:pt x="160" y="160"/>
                    </a:lnTo>
                    <a:lnTo>
                      <a:pt x="160" y="161"/>
                    </a:lnTo>
                    <a:close/>
                    <a:moveTo>
                      <a:pt x="412" y="172"/>
                    </a:moveTo>
                    <a:lnTo>
                      <a:pt x="411" y="173"/>
                    </a:lnTo>
                    <a:lnTo>
                      <a:pt x="409" y="172"/>
                    </a:lnTo>
                    <a:lnTo>
                      <a:pt x="409" y="161"/>
                    </a:lnTo>
                    <a:lnTo>
                      <a:pt x="410" y="160"/>
                    </a:lnTo>
                    <a:lnTo>
                      <a:pt x="411" y="160"/>
                    </a:lnTo>
                    <a:lnTo>
                      <a:pt x="411" y="162"/>
                    </a:lnTo>
                    <a:lnTo>
                      <a:pt x="411" y="167"/>
                    </a:lnTo>
                    <a:lnTo>
                      <a:pt x="412" y="171"/>
                    </a:lnTo>
                    <a:lnTo>
                      <a:pt x="412" y="17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" name="Freeform 165">
                <a:extLst>
                  <a:ext uri="{FF2B5EF4-FFF2-40B4-BE49-F238E27FC236}">
                    <a16:creationId xmlns:a16="http://schemas.microsoft.com/office/drawing/2014/main" id="{1E6DC194-5155-EF68-43D3-643449ECD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0" y="3017"/>
                <a:ext cx="109" cy="178"/>
              </a:xfrm>
              <a:custGeom>
                <a:avLst/>
                <a:gdLst>
                  <a:gd name="T0" fmla="*/ 66 w 373"/>
                  <a:gd name="T1" fmla="*/ 593 h 606"/>
                  <a:gd name="T2" fmla="*/ 61 w 373"/>
                  <a:gd name="T3" fmla="*/ 571 h 606"/>
                  <a:gd name="T4" fmla="*/ 62 w 373"/>
                  <a:gd name="T5" fmla="*/ 520 h 606"/>
                  <a:gd name="T6" fmla="*/ 52 w 373"/>
                  <a:gd name="T7" fmla="*/ 486 h 606"/>
                  <a:gd name="T8" fmla="*/ 40 w 373"/>
                  <a:gd name="T9" fmla="*/ 443 h 606"/>
                  <a:gd name="T10" fmla="*/ 63 w 373"/>
                  <a:gd name="T11" fmla="*/ 409 h 606"/>
                  <a:gd name="T12" fmla="*/ 80 w 373"/>
                  <a:gd name="T13" fmla="*/ 372 h 606"/>
                  <a:gd name="T14" fmla="*/ 98 w 373"/>
                  <a:gd name="T15" fmla="*/ 341 h 606"/>
                  <a:gd name="T16" fmla="*/ 92 w 373"/>
                  <a:gd name="T17" fmla="*/ 310 h 606"/>
                  <a:gd name="T18" fmla="*/ 94 w 373"/>
                  <a:gd name="T19" fmla="*/ 297 h 606"/>
                  <a:gd name="T20" fmla="*/ 96 w 373"/>
                  <a:gd name="T21" fmla="*/ 263 h 606"/>
                  <a:gd name="T22" fmla="*/ 91 w 373"/>
                  <a:gd name="T23" fmla="*/ 224 h 606"/>
                  <a:gd name="T24" fmla="*/ 43 w 373"/>
                  <a:gd name="T25" fmla="*/ 204 h 606"/>
                  <a:gd name="T26" fmla="*/ 6 w 373"/>
                  <a:gd name="T27" fmla="*/ 181 h 606"/>
                  <a:gd name="T28" fmla="*/ 12 w 373"/>
                  <a:gd name="T29" fmla="*/ 158 h 606"/>
                  <a:gd name="T30" fmla="*/ 62 w 373"/>
                  <a:gd name="T31" fmla="*/ 141 h 606"/>
                  <a:gd name="T32" fmla="*/ 106 w 373"/>
                  <a:gd name="T33" fmla="*/ 128 h 606"/>
                  <a:gd name="T34" fmla="*/ 135 w 373"/>
                  <a:gd name="T35" fmla="*/ 144 h 606"/>
                  <a:gd name="T36" fmla="*/ 153 w 373"/>
                  <a:gd name="T37" fmla="*/ 163 h 606"/>
                  <a:gd name="T38" fmla="*/ 142 w 373"/>
                  <a:gd name="T39" fmla="*/ 194 h 606"/>
                  <a:gd name="T40" fmla="*/ 152 w 373"/>
                  <a:gd name="T41" fmla="*/ 210 h 606"/>
                  <a:gd name="T42" fmla="*/ 170 w 373"/>
                  <a:gd name="T43" fmla="*/ 236 h 606"/>
                  <a:gd name="T44" fmla="*/ 176 w 373"/>
                  <a:gd name="T45" fmla="*/ 222 h 606"/>
                  <a:gd name="T46" fmla="*/ 189 w 373"/>
                  <a:gd name="T47" fmla="*/ 203 h 606"/>
                  <a:gd name="T48" fmla="*/ 199 w 373"/>
                  <a:gd name="T49" fmla="*/ 158 h 606"/>
                  <a:gd name="T50" fmla="*/ 165 w 373"/>
                  <a:gd name="T51" fmla="*/ 110 h 606"/>
                  <a:gd name="T52" fmla="*/ 150 w 373"/>
                  <a:gd name="T53" fmla="*/ 79 h 606"/>
                  <a:gd name="T54" fmla="*/ 152 w 373"/>
                  <a:gd name="T55" fmla="*/ 49 h 606"/>
                  <a:gd name="T56" fmla="*/ 184 w 373"/>
                  <a:gd name="T57" fmla="*/ 40 h 606"/>
                  <a:gd name="T58" fmla="*/ 209 w 373"/>
                  <a:gd name="T59" fmla="*/ 41 h 606"/>
                  <a:gd name="T60" fmla="*/ 240 w 373"/>
                  <a:gd name="T61" fmla="*/ 40 h 606"/>
                  <a:gd name="T62" fmla="*/ 269 w 373"/>
                  <a:gd name="T63" fmla="*/ 30 h 606"/>
                  <a:gd name="T64" fmla="*/ 308 w 373"/>
                  <a:gd name="T65" fmla="*/ 25 h 606"/>
                  <a:gd name="T66" fmla="*/ 349 w 373"/>
                  <a:gd name="T67" fmla="*/ 8 h 606"/>
                  <a:gd name="T68" fmla="*/ 362 w 373"/>
                  <a:gd name="T69" fmla="*/ 17 h 606"/>
                  <a:gd name="T70" fmla="*/ 359 w 373"/>
                  <a:gd name="T71" fmla="*/ 43 h 606"/>
                  <a:gd name="T72" fmla="*/ 363 w 373"/>
                  <a:gd name="T73" fmla="*/ 74 h 606"/>
                  <a:gd name="T74" fmla="*/ 364 w 373"/>
                  <a:gd name="T75" fmla="*/ 93 h 606"/>
                  <a:gd name="T76" fmla="*/ 364 w 373"/>
                  <a:gd name="T77" fmla="*/ 121 h 606"/>
                  <a:gd name="T78" fmla="*/ 366 w 373"/>
                  <a:gd name="T79" fmla="*/ 146 h 606"/>
                  <a:gd name="T80" fmla="*/ 373 w 373"/>
                  <a:gd name="T81" fmla="*/ 155 h 606"/>
                  <a:gd name="T82" fmla="*/ 366 w 373"/>
                  <a:gd name="T83" fmla="*/ 172 h 606"/>
                  <a:gd name="T84" fmla="*/ 339 w 373"/>
                  <a:gd name="T85" fmla="*/ 208 h 606"/>
                  <a:gd name="T86" fmla="*/ 307 w 373"/>
                  <a:gd name="T87" fmla="*/ 235 h 606"/>
                  <a:gd name="T88" fmla="*/ 276 w 373"/>
                  <a:gd name="T89" fmla="*/ 245 h 606"/>
                  <a:gd name="T90" fmla="*/ 235 w 373"/>
                  <a:gd name="T91" fmla="*/ 274 h 606"/>
                  <a:gd name="T92" fmla="*/ 212 w 373"/>
                  <a:gd name="T93" fmla="*/ 298 h 606"/>
                  <a:gd name="T94" fmla="*/ 166 w 373"/>
                  <a:gd name="T95" fmla="*/ 338 h 606"/>
                  <a:gd name="T96" fmla="*/ 159 w 373"/>
                  <a:gd name="T97" fmla="*/ 349 h 606"/>
                  <a:gd name="T98" fmla="*/ 178 w 373"/>
                  <a:gd name="T99" fmla="*/ 407 h 606"/>
                  <a:gd name="T100" fmla="*/ 183 w 373"/>
                  <a:gd name="T101" fmla="*/ 427 h 606"/>
                  <a:gd name="T102" fmla="*/ 186 w 373"/>
                  <a:gd name="T103" fmla="*/ 449 h 606"/>
                  <a:gd name="T104" fmla="*/ 186 w 373"/>
                  <a:gd name="T105" fmla="*/ 487 h 606"/>
                  <a:gd name="T106" fmla="*/ 127 w 373"/>
                  <a:gd name="T107" fmla="*/ 537 h 606"/>
                  <a:gd name="T108" fmla="*/ 86 w 373"/>
                  <a:gd name="T109" fmla="*/ 576 h 606"/>
                  <a:gd name="T110" fmla="*/ 96 w 373"/>
                  <a:gd name="T111" fmla="*/ 582 h 606"/>
                  <a:gd name="T112" fmla="*/ 158 w 373"/>
                  <a:gd name="T113" fmla="*/ 55 h 606"/>
                  <a:gd name="T114" fmla="*/ 154 w 373"/>
                  <a:gd name="T115" fmla="*/ 54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3" h="606">
                    <a:moveTo>
                      <a:pt x="94" y="606"/>
                    </a:moveTo>
                    <a:lnTo>
                      <a:pt x="90" y="606"/>
                    </a:lnTo>
                    <a:lnTo>
                      <a:pt x="83" y="606"/>
                    </a:lnTo>
                    <a:lnTo>
                      <a:pt x="80" y="606"/>
                    </a:lnTo>
                    <a:lnTo>
                      <a:pt x="75" y="606"/>
                    </a:lnTo>
                    <a:lnTo>
                      <a:pt x="70" y="605"/>
                    </a:lnTo>
                    <a:lnTo>
                      <a:pt x="67" y="605"/>
                    </a:lnTo>
                    <a:lnTo>
                      <a:pt x="66" y="593"/>
                    </a:lnTo>
                    <a:lnTo>
                      <a:pt x="65" y="590"/>
                    </a:lnTo>
                    <a:lnTo>
                      <a:pt x="64" y="586"/>
                    </a:lnTo>
                    <a:lnTo>
                      <a:pt x="64" y="584"/>
                    </a:lnTo>
                    <a:lnTo>
                      <a:pt x="65" y="581"/>
                    </a:lnTo>
                    <a:lnTo>
                      <a:pt x="65" y="577"/>
                    </a:lnTo>
                    <a:lnTo>
                      <a:pt x="65" y="573"/>
                    </a:lnTo>
                    <a:lnTo>
                      <a:pt x="62" y="572"/>
                    </a:lnTo>
                    <a:lnTo>
                      <a:pt x="61" y="571"/>
                    </a:lnTo>
                    <a:lnTo>
                      <a:pt x="60" y="568"/>
                    </a:lnTo>
                    <a:lnTo>
                      <a:pt x="60" y="564"/>
                    </a:lnTo>
                    <a:lnTo>
                      <a:pt x="62" y="558"/>
                    </a:lnTo>
                    <a:lnTo>
                      <a:pt x="62" y="548"/>
                    </a:lnTo>
                    <a:lnTo>
                      <a:pt x="62" y="544"/>
                    </a:lnTo>
                    <a:lnTo>
                      <a:pt x="62" y="537"/>
                    </a:lnTo>
                    <a:lnTo>
                      <a:pt x="62" y="528"/>
                    </a:lnTo>
                    <a:lnTo>
                      <a:pt x="62" y="520"/>
                    </a:lnTo>
                    <a:lnTo>
                      <a:pt x="62" y="513"/>
                    </a:lnTo>
                    <a:lnTo>
                      <a:pt x="62" y="510"/>
                    </a:lnTo>
                    <a:lnTo>
                      <a:pt x="61" y="508"/>
                    </a:lnTo>
                    <a:lnTo>
                      <a:pt x="60" y="505"/>
                    </a:lnTo>
                    <a:lnTo>
                      <a:pt x="58" y="497"/>
                    </a:lnTo>
                    <a:lnTo>
                      <a:pt x="56" y="492"/>
                    </a:lnTo>
                    <a:lnTo>
                      <a:pt x="53" y="488"/>
                    </a:lnTo>
                    <a:lnTo>
                      <a:pt x="52" y="486"/>
                    </a:lnTo>
                    <a:lnTo>
                      <a:pt x="51" y="483"/>
                    </a:lnTo>
                    <a:lnTo>
                      <a:pt x="49" y="479"/>
                    </a:lnTo>
                    <a:lnTo>
                      <a:pt x="47" y="476"/>
                    </a:lnTo>
                    <a:lnTo>
                      <a:pt x="46" y="474"/>
                    </a:lnTo>
                    <a:lnTo>
                      <a:pt x="46" y="468"/>
                    </a:lnTo>
                    <a:lnTo>
                      <a:pt x="44" y="458"/>
                    </a:lnTo>
                    <a:lnTo>
                      <a:pt x="42" y="451"/>
                    </a:lnTo>
                    <a:lnTo>
                      <a:pt x="40" y="443"/>
                    </a:lnTo>
                    <a:lnTo>
                      <a:pt x="38" y="438"/>
                    </a:lnTo>
                    <a:lnTo>
                      <a:pt x="38" y="437"/>
                    </a:lnTo>
                    <a:lnTo>
                      <a:pt x="38" y="435"/>
                    </a:lnTo>
                    <a:lnTo>
                      <a:pt x="43" y="431"/>
                    </a:lnTo>
                    <a:lnTo>
                      <a:pt x="48" y="426"/>
                    </a:lnTo>
                    <a:lnTo>
                      <a:pt x="54" y="419"/>
                    </a:lnTo>
                    <a:lnTo>
                      <a:pt x="59" y="414"/>
                    </a:lnTo>
                    <a:lnTo>
                      <a:pt x="63" y="409"/>
                    </a:lnTo>
                    <a:lnTo>
                      <a:pt x="70" y="402"/>
                    </a:lnTo>
                    <a:lnTo>
                      <a:pt x="76" y="395"/>
                    </a:lnTo>
                    <a:lnTo>
                      <a:pt x="77" y="394"/>
                    </a:lnTo>
                    <a:lnTo>
                      <a:pt x="78" y="394"/>
                    </a:lnTo>
                    <a:lnTo>
                      <a:pt x="75" y="388"/>
                    </a:lnTo>
                    <a:lnTo>
                      <a:pt x="79" y="381"/>
                    </a:lnTo>
                    <a:lnTo>
                      <a:pt x="80" y="376"/>
                    </a:lnTo>
                    <a:lnTo>
                      <a:pt x="80" y="372"/>
                    </a:lnTo>
                    <a:lnTo>
                      <a:pt x="80" y="370"/>
                    </a:lnTo>
                    <a:lnTo>
                      <a:pt x="81" y="368"/>
                    </a:lnTo>
                    <a:lnTo>
                      <a:pt x="86" y="364"/>
                    </a:lnTo>
                    <a:lnTo>
                      <a:pt x="90" y="359"/>
                    </a:lnTo>
                    <a:lnTo>
                      <a:pt x="93" y="353"/>
                    </a:lnTo>
                    <a:lnTo>
                      <a:pt x="98" y="345"/>
                    </a:lnTo>
                    <a:lnTo>
                      <a:pt x="98" y="343"/>
                    </a:lnTo>
                    <a:lnTo>
                      <a:pt x="98" y="341"/>
                    </a:lnTo>
                    <a:lnTo>
                      <a:pt x="97" y="338"/>
                    </a:lnTo>
                    <a:lnTo>
                      <a:pt x="94" y="333"/>
                    </a:lnTo>
                    <a:lnTo>
                      <a:pt x="92" y="329"/>
                    </a:lnTo>
                    <a:lnTo>
                      <a:pt x="90" y="323"/>
                    </a:lnTo>
                    <a:lnTo>
                      <a:pt x="92" y="317"/>
                    </a:lnTo>
                    <a:lnTo>
                      <a:pt x="93" y="314"/>
                    </a:lnTo>
                    <a:lnTo>
                      <a:pt x="93" y="312"/>
                    </a:lnTo>
                    <a:lnTo>
                      <a:pt x="92" y="310"/>
                    </a:lnTo>
                    <a:lnTo>
                      <a:pt x="90" y="309"/>
                    </a:lnTo>
                    <a:lnTo>
                      <a:pt x="88" y="308"/>
                    </a:lnTo>
                    <a:lnTo>
                      <a:pt x="87" y="306"/>
                    </a:lnTo>
                    <a:lnTo>
                      <a:pt x="87" y="303"/>
                    </a:lnTo>
                    <a:lnTo>
                      <a:pt x="88" y="302"/>
                    </a:lnTo>
                    <a:lnTo>
                      <a:pt x="93" y="300"/>
                    </a:lnTo>
                    <a:lnTo>
                      <a:pt x="94" y="298"/>
                    </a:lnTo>
                    <a:lnTo>
                      <a:pt x="94" y="297"/>
                    </a:lnTo>
                    <a:lnTo>
                      <a:pt x="94" y="295"/>
                    </a:lnTo>
                    <a:lnTo>
                      <a:pt x="96" y="290"/>
                    </a:lnTo>
                    <a:lnTo>
                      <a:pt x="98" y="285"/>
                    </a:lnTo>
                    <a:lnTo>
                      <a:pt x="98" y="283"/>
                    </a:lnTo>
                    <a:lnTo>
                      <a:pt x="97" y="281"/>
                    </a:lnTo>
                    <a:lnTo>
                      <a:pt x="97" y="279"/>
                    </a:lnTo>
                    <a:lnTo>
                      <a:pt x="96" y="275"/>
                    </a:lnTo>
                    <a:lnTo>
                      <a:pt x="96" y="263"/>
                    </a:lnTo>
                    <a:lnTo>
                      <a:pt x="97" y="251"/>
                    </a:lnTo>
                    <a:lnTo>
                      <a:pt x="97" y="244"/>
                    </a:lnTo>
                    <a:lnTo>
                      <a:pt x="94" y="236"/>
                    </a:lnTo>
                    <a:lnTo>
                      <a:pt x="94" y="231"/>
                    </a:lnTo>
                    <a:lnTo>
                      <a:pt x="96" y="227"/>
                    </a:lnTo>
                    <a:lnTo>
                      <a:pt x="96" y="224"/>
                    </a:lnTo>
                    <a:lnTo>
                      <a:pt x="95" y="224"/>
                    </a:lnTo>
                    <a:lnTo>
                      <a:pt x="91" y="224"/>
                    </a:lnTo>
                    <a:lnTo>
                      <a:pt x="89" y="223"/>
                    </a:lnTo>
                    <a:lnTo>
                      <a:pt x="85" y="220"/>
                    </a:lnTo>
                    <a:lnTo>
                      <a:pt x="79" y="217"/>
                    </a:lnTo>
                    <a:lnTo>
                      <a:pt x="71" y="215"/>
                    </a:lnTo>
                    <a:lnTo>
                      <a:pt x="61" y="214"/>
                    </a:lnTo>
                    <a:lnTo>
                      <a:pt x="52" y="206"/>
                    </a:lnTo>
                    <a:lnTo>
                      <a:pt x="45" y="205"/>
                    </a:lnTo>
                    <a:lnTo>
                      <a:pt x="43" y="204"/>
                    </a:lnTo>
                    <a:lnTo>
                      <a:pt x="36" y="199"/>
                    </a:lnTo>
                    <a:lnTo>
                      <a:pt x="26" y="199"/>
                    </a:lnTo>
                    <a:lnTo>
                      <a:pt x="15" y="198"/>
                    </a:lnTo>
                    <a:lnTo>
                      <a:pt x="8" y="198"/>
                    </a:lnTo>
                    <a:lnTo>
                      <a:pt x="7" y="198"/>
                    </a:lnTo>
                    <a:lnTo>
                      <a:pt x="7" y="191"/>
                    </a:lnTo>
                    <a:lnTo>
                      <a:pt x="7" y="186"/>
                    </a:lnTo>
                    <a:lnTo>
                      <a:pt x="6" y="181"/>
                    </a:lnTo>
                    <a:lnTo>
                      <a:pt x="5" y="175"/>
                    </a:lnTo>
                    <a:lnTo>
                      <a:pt x="3" y="173"/>
                    </a:lnTo>
                    <a:lnTo>
                      <a:pt x="2" y="169"/>
                    </a:lnTo>
                    <a:lnTo>
                      <a:pt x="1" y="165"/>
                    </a:lnTo>
                    <a:lnTo>
                      <a:pt x="0" y="163"/>
                    </a:lnTo>
                    <a:lnTo>
                      <a:pt x="1" y="162"/>
                    </a:lnTo>
                    <a:lnTo>
                      <a:pt x="8" y="159"/>
                    </a:lnTo>
                    <a:lnTo>
                      <a:pt x="12" y="158"/>
                    </a:lnTo>
                    <a:lnTo>
                      <a:pt x="16" y="156"/>
                    </a:lnTo>
                    <a:lnTo>
                      <a:pt x="25" y="153"/>
                    </a:lnTo>
                    <a:lnTo>
                      <a:pt x="32" y="151"/>
                    </a:lnTo>
                    <a:lnTo>
                      <a:pt x="39" y="149"/>
                    </a:lnTo>
                    <a:lnTo>
                      <a:pt x="47" y="147"/>
                    </a:lnTo>
                    <a:lnTo>
                      <a:pt x="50" y="146"/>
                    </a:lnTo>
                    <a:lnTo>
                      <a:pt x="53" y="144"/>
                    </a:lnTo>
                    <a:lnTo>
                      <a:pt x="62" y="141"/>
                    </a:lnTo>
                    <a:lnTo>
                      <a:pt x="65" y="140"/>
                    </a:lnTo>
                    <a:lnTo>
                      <a:pt x="70" y="139"/>
                    </a:lnTo>
                    <a:lnTo>
                      <a:pt x="72" y="138"/>
                    </a:lnTo>
                    <a:lnTo>
                      <a:pt x="82" y="135"/>
                    </a:lnTo>
                    <a:lnTo>
                      <a:pt x="94" y="131"/>
                    </a:lnTo>
                    <a:lnTo>
                      <a:pt x="97" y="129"/>
                    </a:lnTo>
                    <a:lnTo>
                      <a:pt x="105" y="127"/>
                    </a:lnTo>
                    <a:lnTo>
                      <a:pt x="106" y="128"/>
                    </a:lnTo>
                    <a:lnTo>
                      <a:pt x="112" y="137"/>
                    </a:lnTo>
                    <a:lnTo>
                      <a:pt x="116" y="142"/>
                    </a:lnTo>
                    <a:lnTo>
                      <a:pt x="120" y="147"/>
                    </a:lnTo>
                    <a:lnTo>
                      <a:pt x="121" y="147"/>
                    </a:lnTo>
                    <a:lnTo>
                      <a:pt x="122" y="145"/>
                    </a:lnTo>
                    <a:lnTo>
                      <a:pt x="125" y="145"/>
                    </a:lnTo>
                    <a:lnTo>
                      <a:pt x="132" y="144"/>
                    </a:lnTo>
                    <a:lnTo>
                      <a:pt x="135" y="144"/>
                    </a:lnTo>
                    <a:lnTo>
                      <a:pt x="137" y="143"/>
                    </a:lnTo>
                    <a:lnTo>
                      <a:pt x="140" y="142"/>
                    </a:lnTo>
                    <a:lnTo>
                      <a:pt x="145" y="141"/>
                    </a:lnTo>
                    <a:lnTo>
                      <a:pt x="146" y="142"/>
                    </a:lnTo>
                    <a:lnTo>
                      <a:pt x="151" y="148"/>
                    </a:lnTo>
                    <a:lnTo>
                      <a:pt x="151" y="153"/>
                    </a:lnTo>
                    <a:lnTo>
                      <a:pt x="152" y="160"/>
                    </a:lnTo>
                    <a:lnTo>
                      <a:pt x="153" y="163"/>
                    </a:lnTo>
                    <a:lnTo>
                      <a:pt x="152" y="167"/>
                    </a:lnTo>
                    <a:lnTo>
                      <a:pt x="152" y="173"/>
                    </a:lnTo>
                    <a:lnTo>
                      <a:pt x="148" y="180"/>
                    </a:lnTo>
                    <a:lnTo>
                      <a:pt x="148" y="183"/>
                    </a:lnTo>
                    <a:lnTo>
                      <a:pt x="146" y="188"/>
                    </a:lnTo>
                    <a:lnTo>
                      <a:pt x="143" y="190"/>
                    </a:lnTo>
                    <a:lnTo>
                      <a:pt x="142" y="192"/>
                    </a:lnTo>
                    <a:lnTo>
                      <a:pt x="142" y="194"/>
                    </a:lnTo>
                    <a:lnTo>
                      <a:pt x="143" y="196"/>
                    </a:lnTo>
                    <a:lnTo>
                      <a:pt x="146" y="199"/>
                    </a:lnTo>
                    <a:lnTo>
                      <a:pt x="147" y="201"/>
                    </a:lnTo>
                    <a:lnTo>
                      <a:pt x="147" y="203"/>
                    </a:lnTo>
                    <a:lnTo>
                      <a:pt x="147" y="206"/>
                    </a:lnTo>
                    <a:lnTo>
                      <a:pt x="148" y="208"/>
                    </a:lnTo>
                    <a:lnTo>
                      <a:pt x="148" y="209"/>
                    </a:lnTo>
                    <a:lnTo>
                      <a:pt x="152" y="210"/>
                    </a:lnTo>
                    <a:lnTo>
                      <a:pt x="154" y="214"/>
                    </a:lnTo>
                    <a:lnTo>
                      <a:pt x="160" y="219"/>
                    </a:lnTo>
                    <a:lnTo>
                      <a:pt x="166" y="226"/>
                    </a:lnTo>
                    <a:lnTo>
                      <a:pt x="169" y="228"/>
                    </a:lnTo>
                    <a:lnTo>
                      <a:pt x="171" y="229"/>
                    </a:lnTo>
                    <a:lnTo>
                      <a:pt x="172" y="231"/>
                    </a:lnTo>
                    <a:lnTo>
                      <a:pt x="171" y="234"/>
                    </a:lnTo>
                    <a:lnTo>
                      <a:pt x="170" y="236"/>
                    </a:lnTo>
                    <a:lnTo>
                      <a:pt x="170" y="238"/>
                    </a:lnTo>
                    <a:lnTo>
                      <a:pt x="171" y="239"/>
                    </a:lnTo>
                    <a:lnTo>
                      <a:pt x="172" y="240"/>
                    </a:lnTo>
                    <a:lnTo>
                      <a:pt x="175" y="240"/>
                    </a:lnTo>
                    <a:lnTo>
                      <a:pt x="178" y="239"/>
                    </a:lnTo>
                    <a:lnTo>
                      <a:pt x="178" y="238"/>
                    </a:lnTo>
                    <a:lnTo>
                      <a:pt x="178" y="228"/>
                    </a:lnTo>
                    <a:lnTo>
                      <a:pt x="176" y="222"/>
                    </a:lnTo>
                    <a:lnTo>
                      <a:pt x="174" y="219"/>
                    </a:lnTo>
                    <a:lnTo>
                      <a:pt x="174" y="219"/>
                    </a:lnTo>
                    <a:lnTo>
                      <a:pt x="175" y="217"/>
                    </a:lnTo>
                    <a:lnTo>
                      <a:pt x="177" y="212"/>
                    </a:lnTo>
                    <a:lnTo>
                      <a:pt x="178" y="208"/>
                    </a:lnTo>
                    <a:lnTo>
                      <a:pt x="179" y="206"/>
                    </a:lnTo>
                    <a:lnTo>
                      <a:pt x="181" y="204"/>
                    </a:lnTo>
                    <a:lnTo>
                      <a:pt x="189" y="203"/>
                    </a:lnTo>
                    <a:lnTo>
                      <a:pt x="193" y="202"/>
                    </a:lnTo>
                    <a:lnTo>
                      <a:pt x="195" y="201"/>
                    </a:lnTo>
                    <a:lnTo>
                      <a:pt x="196" y="197"/>
                    </a:lnTo>
                    <a:lnTo>
                      <a:pt x="197" y="187"/>
                    </a:lnTo>
                    <a:lnTo>
                      <a:pt x="197" y="178"/>
                    </a:lnTo>
                    <a:lnTo>
                      <a:pt x="196" y="172"/>
                    </a:lnTo>
                    <a:lnTo>
                      <a:pt x="198" y="164"/>
                    </a:lnTo>
                    <a:lnTo>
                      <a:pt x="199" y="158"/>
                    </a:lnTo>
                    <a:lnTo>
                      <a:pt x="198" y="157"/>
                    </a:lnTo>
                    <a:lnTo>
                      <a:pt x="198" y="151"/>
                    </a:lnTo>
                    <a:lnTo>
                      <a:pt x="192" y="143"/>
                    </a:lnTo>
                    <a:lnTo>
                      <a:pt x="185" y="134"/>
                    </a:lnTo>
                    <a:lnTo>
                      <a:pt x="181" y="128"/>
                    </a:lnTo>
                    <a:lnTo>
                      <a:pt x="177" y="123"/>
                    </a:lnTo>
                    <a:lnTo>
                      <a:pt x="169" y="114"/>
                    </a:lnTo>
                    <a:lnTo>
                      <a:pt x="165" y="110"/>
                    </a:lnTo>
                    <a:lnTo>
                      <a:pt x="163" y="109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53" y="103"/>
                    </a:lnTo>
                    <a:lnTo>
                      <a:pt x="152" y="98"/>
                    </a:lnTo>
                    <a:lnTo>
                      <a:pt x="152" y="94"/>
                    </a:lnTo>
                    <a:lnTo>
                      <a:pt x="151" y="88"/>
                    </a:lnTo>
                    <a:lnTo>
                      <a:pt x="150" y="79"/>
                    </a:lnTo>
                    <a:lnTo>
                      <a:pt x="149" y="76"/>
                    </a:lnTo>
                    <a:lnTo>
                      <a:pt x="147" y="69"/>
                    </a:lnTo>
                    <a:lnTo>
                      <a:pt x="146" y="62"/>
                    </a:lnTo>
                    <a:lnTo>
                      <a:pt x="146" y="61"/>
                    </a:lnTo>
                    <a:lnTo>
                      <a:pt x="146" y="59"/>
                    </a:lnTo>
                    <a:lnTo>
                      <a:pt x="149" y="54"/>
                    </a:lnTo>
                    <a:lnTo>
                      <a:pt x="151" y="51"/>
                    </a:lnTo>
                    <a:lnTo>
                      <a:pt x="152" y="49"/>
                    </a:lnTo>
                    <a:lnTo>
                      <a:pt x="154" y="44"/>
                    </a:lnTo>
                    <a:lnTo>
                      <a:pt x="155" y="41"/>
                    </a:lnTo>
                    <a:lnTo>
                      <a:pt x="156" y="40"/>
                    </a:lnTo>
                    <a:lnTo>
                      <a:pt x="162" y="40"/>
                    </a:lnTo>
                    <a:lnTo>
                      <a:pt x="167" y="40"/>
                    </a:lnTo>
                    <a:lnTo>
                      <a:pt x="174" y="40"/>
                    </a:lnTo>
                    <a:lnTo>
                      <a:pt x="183" y="40"/>
                    </a:lnTo>
                    <a:lnTo>
                      <a:pt x="184" y="40"/>
                    </a:lnTo>
                    <a:lnTo>
                      <a:pt x="186" y="41"/>
                    </a:lnTo>
                    <a:lnTo>
                      <a:pt x="188" y="41"/>
                    </a:lnTo>
                    <a:lnTo>
                      <a:pt x="190" y="40"/>
                    </a:lnTo>
                    <a:lnTo>
                      <a:pt x="193" y="38"/>
                    </a:lnTo>
                    <a:lnTo>
                      <a:pt x="196" y="35"/>
                    </a:lnTo>
                    <a:lnTo>
                      <a:pt x="200" y="35"/>
                    </a:lnTo>
                    <a:lnTo>
                      <a:pt x="206" y="38"/>
                    </a:lnTo>
                    <a:lnTo>
                      <a:pt x="209" y="41"/>
                    </a:lnTo>
                    <a:lnTo>
                      <a:pt x="210" y="43"/>
                    </a:lnTo>
                    <a:lnTo>
                      <a:pt x="214" y="44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0" y="41"/>
                    </a:lnTo>
                    <a:lnTo>
                      <a:pt x="234" y="40"/>
                    </a:lnTo>
                    <a:lnTo>
                      <a:pt x="238" y="39"/>
                    </a:lnTo>
                    <a:lnTo>
                      <a:pt x="240" y="40"/>
                    </a:lnTo>
                    <a:lnTo>
                      <a:pt x="242" y="42"/>
                    </a:lnTo>
                    <a:lnTo>
                      <a:pt x="246" y="44"/>
                    </a:lnTo>
                    <a:lnTo>
                      <a:pt x="251" y="44"/>
                    </a:lnTo>
                    <a:lnTo>
                      <a:pt x="257" y="43"/>
                    </a:lnTo>
                    <a:lnTo>
                      <a:pt x="264" y="40"/>
                    </a:lnTo>
                    <a:lnTo>
                      <a:pt x="267" y="36"/>
                    </a:lnTo>
                    <a:lnTo>
                      <a:pt x="268" y="33"/>
                    </a:lnTo>
                    <a:lnTo>
                      <a:pt x="269" y="30"/>
                    </a:lnTo>
                    <a:lnTo>
                      <a:pt x="271" y="30"/>
                    </a:lnTo>
                    <a:lnTo>
                      <a:pt x="274" y="29"/>
                    </a:lnTo>
                    <a:lnTo>
                      <a:pt x="280" y="29"/>
                    </a:lnTo>
                    <a:lnTo>
                      <a:pt x="284" y="30"/>
                    </a:lnTo>
                    <a:lnTo>
                      <a:pt x="291" y="34"/>
                    </a:lnTo>
                    <a:lnTo>
                      <a:pt x="294" y="31"/>
                    </a:lnTo>
                    <a:lnTo>
                      <a:pt x="301" y="27"/>
                    </a:lnTo>
                    <a:lnTo>
                      <a:pt x="308" y="25"/>
                    </a:lnTo>
                    <a:lnTo>
                      <a:pt x="314" y="25"/>
                    </a:lnTo>
                    <a:lnTo>
                      <a:pt x="320" y="24"/>
                    </a:lnTo>
                    <a:lnTo>
                      <a:pt x="324" y="20"/>
                    </a:lnTo>
                    <a:lnTo>
                      <a:pt x="328" y="18"/>
                    </a:lnTo>
                    <a:lnTo>
                      <a:pt x="333" y="18"/>
                    </a:lnTo>
                    <a:lnTo>
                      <a:pt x="337" y="16"/>
                    </a:lnTo>
                    <a:lnTo>
                      <a:pt x="343" y="13"/>
                    </a:lnTo>
                    <a:lnTo>
                      <a:pt x="349" y="8"/>
                    </a:lnTo>
                    <a:lnTo>
                      <a:pt x="356" y="3"/>
                    </a:lnTo>
                    <a:lnTo>
                      <a:pt x="360" y="0"/>
                    </a:lnTo>
                    <a:lnTo>
                      <a:pt x="362" y="4"/>
                    </a:lnTo>
                    <a:lnTo>
                      <a:pt x="365" y="7"/>
                    </a:lnTo>
                    <a:lnTo>
                      <a:pt x="363" y="9"/>
                    </a:lnTo>
                    <a:lnTo>
                      <a:pt x="361" y="11"/>
                    </a:lnTo>
                    <a:lnTo>
                      <a:pt x="364" y="13"/>
                    </a:lnTo>
                    <a:lnTo>
                      <a:pt x="362" y="17"/>
                    </a:lnTo>
                    <a:lnTo>
                      <a:pt x="361" y="19"/>
                    </a:lnTo>
                    <a:lnTo>
                      <a:pt x="362" y="20"/>
                    </a:lnTo>
                    <a:lnTo>
                      <a:pt x="363" y="22"/>
                    </a:lnTo>
                    <a:lnTo>
                      <a:pt x="361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60" y="35"/>
                    </a:lnTo>
                    <a:lnTo>
                      <a:pt x="359" y="43"/>
                    </a:lnTo>
                    <a:lnTo>
                      <a:pt x="361" y="49"/>
                    </a:lnTo>
                    <a:lnTo>
                      <a:pt x="361" y="53"/>
                    </a:lnTo>
                    <a:lnTo>
                      <a:pt x="362" y="55"/>
                    </a:lnTo>
                    <a:lnTo>
                      <a:pt x="361" y="59"/>
                    </a:lnTo>
                    <a:lnTo>
                      <a:pt x="361" y="66"/>
                    </a:lnTo>
                    <a:lnTo>
                      <a:pt x="362" y="69"/>
                    </a:lnTo>
                    <a:lnTo>
                      <a:pt x="361" y="72"/>
                    </a:lnTo>
                    <a:lnTo>
                      <a:pt x="363" y="74"/>
                    </a:lnTo>
                    <a:lnTo>
                      <a:pt x="364" y="77"/>
                    </a:lnTo>
                    <a:lnTo>
                      <a:pt x="364" y="82"/>
                    </a:lnTo>
                    <a:lnTo>
                      <a:pt x="363" y="84"/>
                    </a:lnTo>
                    <a:lnTo>
                      <a:pt x="359" y="87"/>
                    </a:lnTo>
                    <a:lnTo>
                      <a:pt x="359" y="88"/>
                    </a:lnTo>
                    <a:lnTo>
                      <a:pt x="359" y="90"/>
                    </a:lnTo>
                    <a:lnTo>
                      <a:pt x="363" y="90"/>
                    </a:lnTo>
                    <a:lnTo>
                      <a:pt x="364" y="93"/>
                    </a:lnTo>
                    <a:lnTo>
                      <a:pt x="363" y="95"/>
                    </a:lnTo>
                    <a:lnTo>
                      <a:pt x="363" y="98"/>
                    </a:lnTo>
                    <a:lnTo>
                      <a:pt x="363" y="101"/>
                    </a:lnTo>
                    <a:lnTo>
                      <a:pt x="364" y="104"/>
                    </a:lnTo>
                    <a:lnTo>
                      <a:pt x="363" y="107"/>
                    </a:lnTo>
                    <a:lnTo>
                      <a:pt x="363" y="109"/>
                    </a:lnTo>
                    <a:lnTo>
                      <a:pt x="363" y="113"/>
                    </a:lnTo>
                    <a:lnTo>
                      <a:pt x="364" y="121"/>
                    </a:lnTo>
                    <a:lnTo>
                      <a:pt x="364" y="131"/>
                    </a:lnTo>
                    <a:lnTo>
                      <a:pt x="365" y="132"/>
                    </a:lnTo>
                    <a:lnTo>
                      <a:pt x="366" y="133"/>
                    </a:lnTo>
                    <a:lnTo>
                      <a:pt x="369" y="134"/>
                    </a:lnTo>
                    <a:lnTo>
                      <a:pt x="369" y="137"/>
                    </a:lnTo>
                    <a:lnTo>
                      <a:pt x="366" y="140"/>
                    </a:lnTo>
                    <a:lnTo>
                      <a:pt x="366" y="143"/>
                    </a:lnTo>
                    <a:lnTo>
                      <a:pt x="366" y="146"/>
                    </a:lnTo>
                    <a:lnTo>
                      <a:pt x="369" y="141"/>
                    </a:lnTo>
                    <a:lnTo>
                      <a:pt x="371" y="141"/>
                    </a:lnTo>
                    <a:lnTo>
                      <a:pt x="372" y="143"/>
                    </a:lnTo>
                    <a:lnTo>
                      <a:pt x="372" y="146"/>
                    </a:lnTo>
                    <a:lnTo>
                      <a:pt x="373" y="147"/>
                    </a:lnTo>
                    <a:lnTo>
                      <a:pt x="372" y="149"/>
                    </a:lnTo>
                    <a:lnTo>
                      <a:pt x="373" y="152"/>
                    </a:lnTo>
                    <a:lnTo>
                      <a:pt x="373" y="155"/>
                    </a:lnTo>
                    <a:lnTo>
                      <a:pt x="371" y="157"/>
                    </a:lnTo>
                    <a:lnTo>
                      <a:pt x="368" y="160"/>
                    </a:lnTo>
                    <a:lnTo>
                      <a:pt x="368" y="163"/>
                    </a:lnTo>
                    <a:lnTo>
                      <a:pt x="368" y="165"/>
                    </a:lnTo>
                    <a:lnTo>
                      <a:pt x="366" y="165"/>
                    </a:lnTo>
                    <a:lnTo>
                      <a:pt x="365" y="166"/>
                    </a:lnTo>
                    <a:lnTo>
                      <a:pt x="366" y="169"/>
                    </a:lnTo>
                    <a:lnTo>
                      <a:pt x="366" y="172"/>
                    </a:lnTo>
                    <a:lnTo>
                      <a:pt x="363" y="179"/>
                    </a:lnTo>
                    <a:lnTo>
                      <a:pt x="355" y="190"/>
                    </a:lnTo>
                    <a:lnTo>
                      <a:pt x="351" y="194"/>
                    </a:lnTo>
                    <a:lnTo>
                      <a:pt x="347" y="198"/>
                    </a:lnTo>
                    <a:lnTo>
                      <a:pt x="347" y="199"/>
                    </a:lnTo>
                    <a:lnTo>
                      <a:pt x="347" y="201"/>
                    </a:lnTo>
                    <a:lnTo>
                      <a:pt x="343" y="207"/>
                    </a:lnTo>
                    <a:lnTo>
                      <a:pt x="339" y="208"/>
                    </a:lnTo>
                    <a:lnTo>
                      <a:pt x="336" y="209"/>
                    </a:lnTo>
                    <a:lnTo>
                      <a:pt x="338" y="214"/>
                    </a:lnTo>
                    <a:lnTo>
                      <a:pt x="335" y="215"/>
                    </a:lnTo>
                    <a:lnTo>
                      <a:pt x="330" y="219"/>
                    </a:lnTo>
                    <a:lnTo>
                      <a:pt x="317" y="227"/>
                    </a:lnTo>
                    <a:lnTo>
                      <a:pt x="315" y="229"/>
                    </a:lnTo>
                    <a:lnTo>
                      <a:pt x="311" y="234"/>
                    </a:lnTo>
                    <a:lnTo>
                      <a:pt x="307" y="235"/>
                    </a:lnTo>
                    <a:lnTo>
                      <a:pt x="304" y="236"/>
                    </a:lnTo>
                    <a:lnTo>
                      <a:pt x="300" y="237"/>
                    </a:lnTo>
                    <a:lnTo>
                      <a:pt x="298" y="236"/>
                    </a:lnTo>
                    <a:lnTo>
                      <a:pt x="297" y="237"/>
                    </a:lnTo>
                    <a:lnTo>
                      <a:pt x="296" y="238"/>
                    </a:lnTo>
                    <a:lnTo>
                      <a:pt x="287" y="241"/>
                    </a:lnTo>
                    <a:lnTo>
                      <a:pt x="278" y="244"/>
                    </a:lnTo>
                    <a:lnTo>
                      <a:pt x="276" y="245"/>
                    </a:lnTo>
                    <a:lnTo>
                      <a:pt x="275" y="247"/>
                    </a:lnTo>
                    <a:lnTo>
                      <a:pt x="268" y="249"/>
                    </a:lnTo>
                    <a:lnTo>
                      <a:pt x="256" y="256"/>
                    </a:lnTo>
                    <a:lnTo>
                      <a:pt x="247" y="262"/>
                    </a:lnTo>
                    <a:lnTo>
                      <a:pt x="240" y="268"/>
                    </a:lnTo>
                    <a:lnTo>
                      <a:pt x="238" y="269"/>
                    </a:lnTo>
                    <a:lnTo>
                      <a:pt x="236" y="271"/>
                    </a:lnTo>
                    <a:lnTo>
                      <a:pt x="235" y="274"/>
                    </a:lnTo>
                    <a:lnTo>
                      <a:pt x="235" y="276"/>
                    </a:lnTo>
                    <a:lnTo>
                      <a:pt x="230" y="283"/>
                    </a:lnTo>
                    <a:lnTo>
                      <a:pt x="222" y="290"/>
                    </a:lnTo>
                    <a:lnTo>
                      <a:pt x="221" y="293"/>
                    </a:lnTo>
                    <a:lnTo>
                      <a:pt x="218" y="297"/>
                    </a:lnTo>
                    <a:lnTo>
                      <a:pt x="217" y="300"/>
                    </a:lnTo>
                    <a:lnTo>
                      <a:pt x="215" y="301"/>
                    </a:lnTo>
                    <a:lnTo>
                      <a:pt x="212" y="298"/>
                    </a:lnTo>
                    <a:lnTo>
                      <a:pt x="211" y="303"/>
                    </a:lnTo>
                    <a:lnTo>
                      <a:pt x="210" y="303"/>
                    </a:lnTo>
                    <a:lnTo>
                      <a:pt x="208" y="302"/>
                    </a:lnTo>
                    <a:lnTo>
                      <a:pt x="203" y="305"/>
                    </a:lnTo>
                    <a:lnTo>
                      <a:pt x="198" y="308"/>
                    </a:lnTo>
                    <a:lnTo>
                      <a:pt x="191" y="314"/>
                    </a:lnTo>
                    <a:lnTo>
                      <a:pt x="181" y="326"/>
                    </a:lnTo>
                    <a:lnTo>
                      <a:pt x="166" y="338"/>
                    </a:lnTo>
                    <a:lnTo>
                      <a:pt x="164" y="339"/>
                    </a:lnTo>
                    <a:lnTo>
                      <a:pt x="163" y="338"/>
                    </a:lnTo>
                    <a:lnTo>
                      <a:pt x="158" y="334"/>
                    </a:lnTo>
                    <a:lnTo>
                      <a:pt x="156" y="334"/>
                    </a:lnTo>
                    <a:lnTo>
                      <a:pt x="158" y="337"/>
                    </a:lnTo>
                    <a:lnTo>
                      <a:pt x="160" y="339"/>
                    </a:lnTo>
                    <a:lnTo>
                      <a:pt x="159" y="343"/>
                    </a:lnTo>
                    <a:lnTo>
                      <a:pt x="159" y="349"/>
                    </a:lnTo>
                    <a:lnTo>
                      <a:pt x="158" y="360"/>
                    </a:lnTo>
                    <a:lnTo>
                      <a:pt x="158" y="363"/>
                    </a:lnTo>
                    <a:lnTo>
                      <a:pt x="160" y="366"/>
                    </a:lnTo>
                    <a:lnTo>
                      <a:pt x="164" y="370"/>
                    </a:lnTo>
                    <a:lnTo>
                      <a:pt x="168" y="375"/>
                    </a:lnTo>
                    <a:lnTo>
                      <a:pt x="172" y="390"/>
                    </a:lnTo>
                    <a:lnTo>
                      <a:pt x="173" y="397"/>
                    </a:lnTo>
                    <a:lnTo>
                      <a:pt x="178" y="407"/>
                    </a:lnTo>
                    <a:lnTo>
                      <a:pt x="178" y="411"/>
                    </a:lnTo>
                    <a:lnTo>
                      <a:pt x="180" y="421"/>
                    </a:lnTo>
                    <a:lnTo>
                      <a:pt x="180" y="430"/>
                    </a:lnTo>
                    <a:lnTo>
                      <a:pt x="179" y="435"/>
                    </a:lnTo>
                    <a:lnTo>
                      <a:pt x="182" y="437"/>
                    </a:lnTo>
                    <a:lnTo>
                      <a:pt x="182" y="435"/>
                    </a:lnTo>
                    <a:lnTo>
                      <a:pt x="182" y="432"/>
                    </a:lnTo>
                    <a:lnTo>
                      <a:pt x="183" y="427"/>
                    </a:lnTo>
                    <a:lnTo>
                      <a:pt x="184" y="424"/>
                    </a:lnTo>
                    <a:lnTo>
                      <a:pt x="185" y="425"/>
                    </a:lnTo>
                    <a:lnTo>
                      <a:pt x="186" y="427"/>
                    </a:lnTo>
                    <a:lnTo>
                      <a:pt x="187" y="429"/>
                    </a:lnTo>
                    <a:lnTo>
                      <a:pt x="187" y="431"/>
                    </a:lnTo>
                    <a:lnTo>
                      <a:pt x="187" y="434"/>
                    </a:lnTo>
                    <a:lnTo>
                      <a:pt x="185" y="445"/>
                    </a:lnTo>
                    <a:lnTo>
                      <a:pt x="186" y="449"/>
                    </a:lnTo>
                    <a:lnTo>
                      <a:pt x="188" y="456"/>
                    </a:lnTo>
                    <a:lnTo>
                      <a:pt x="185" y="465"/>
                    </a:lnTo>
                    <a:lnTo>
                      <a:pt x="181" y="485"/>
                    </a:lnTo>
                    <a:lnTo>
                      <a:pt x="181" y="488"/>
                    </a:lnTo>
                    <a:lnTo>
                      <a:pt x="182" y="489"/>
                    </a:lnTo>
                    <a:lnTo>
                      <a:pt x="184" y="490"/>
                    </a:lnTo>
                    <a:lnTo>
                      <a:pt x="185" y="487"/>
                    </a:lnTo>
                    <a:lnTo>
                      <a:pt x="186" y="487"/>
                    </a:lnTo>
                    <a:lnTo>
                      <a:pt x="187" y="489"/>
                    </a:lnTo>
                    <a:lnTo>
                      <a:pt x="185" y="498"/>
                    </a:lnTo>
                    <a:lnTo>
                      <a:pt x="183" y="502"/>
                    </a:lnTo>
                    <a:lnTo>
                      <a:pt x="177" y="512"/>
                    </a:lnTo>
                    <a:lnTo>
                      <a:pt x="174" y="516"/>
                    </a:lnTo>
                    <a:lnTo>
                      <a:pt x="168" y="521"/>
                    </a:lnTo>
                    <a:lnTo>
                      <a:pt x="154" y="527"/>
                    </a:lnTo>
                    <a:lnTo>
                      <a:pt x="127" y="537"/>
                    </a:lnTo>
                    <a:lnTo>
                      <a:pt x="117" y="541"/>
                    </a:lnTo>
                    <a:lnTo>
                      <a:pt x="110" y="544"/>
                    </a:lnTo>
                    <a:lnTo>
                      <a:pt x="97" y="553"/>
                    </a:lnTo>
                    <a:lnTo>
                      <a:pt x="91" y="559"/>
                    </a:lnTo>
                    <a:lnTo>
                      <a:pt x="88" y="566"/>
                    </a:lnTo>
                    <a:lnTo>
                      <a:pt x="86" y="569"/>
                    </a:lnTo>
                    <a:lnTo>
                      <a:pt x="84" y="573"/>
                    </a:lnTo>
                    <a:lnTo>
                      <a:pt x="86" y="576"/>
                    </a:lnTo>
                    <a:lnTo>
                      <a:pt x="88" y="579"/>
                    </a:lnTo>
                    <a:lnTo>
                      <a:pt x="90" y="581"/>
                    </a:lnTo>
                    <a:lnTo>
                      <a:pt x="91" y="582"/>
                    </a:lnTo>
                    <a:lnTo>
                      <a:pt x="93" y="583"/>
                    </a:lnTo>
                    <a:lnTo>
                      <a:pt x="94" y="578"/>
                    </a:lnTo>
                    <a:lnTo>
                      <a:pt x="95" y="576"/>
                    </a:lnTo>
                    <a:lnTo>
                      <a:pt x="96" y="576"/>
                    </a:lnTo>
                    <a:lnTo>
                      <a:pt x="96" y="582"/>
                    </a:lnTo>
                    <a:lnTo>
                      <a:pt x="94" y="605"/>
                    </a:lnTo>
                    <a:lnTo>
                      <a:pt x="94" y="606"/>
                    </a:lnTo>
                    <a:close/>
                    <a:moveTo>
                      <a:pt x="158" y="59"/>
                    </a:moveTo>
                    <a:lnTo>
                      <a:pt x="159" y="58"/>
                    </a:lnTo>
                    <a:lnTo>
                      <a:pt x="159" y="57"/>
                    </a:lnTo>
                    <a:lnTo>
                      <a:pt x="159" y="56"/>
                    </a:lnTo>
                    <a:lnTo>
                      <a:pt x="159" y="55"/>
                    </a:lnTo>
                    <a:lnTo>
                      <a:pt x="158" y="55"/>
                    </a:lnTo>
                    <a:lnTo>
                      <a:pt x="157" y="55"/>
                    </a:lnTo>
                    <a:lnTo>
                      <a:pt x="156" y="57"/>
                    </a:lnTo>
                    <a:lnTo>
                      <a:pt x="156" y="58"/>
                    </a:lnTo>
                    <a:lnTo>
                      <a:pt x="157" y="59"/>
                    </a:lnTo>
                    <a:lnTo>
                      <a:pt x="158" y="59"/>
                    </a:lnTo>
                    <a:close/>
                    <a:moveTo>
                      <a:pt x="155" y="55"/>
                    </a:moveTo>
                    <a:lnTo>
                      <a:pt x="155" y="54"/>
                    </a:lnTo>
                    <a:lnTo>
                      <a:pt x="154" y="54"/>
                    </a:lnTo>
                    <a:lnTo>
                      <a:pt x="152" y="54"/>
                    </a:lnTo>
                    <a:lnTo>
                      <a:pt x="152" y="55"/>
                    </a:lnTo>
                    <a:lnTo>
                      <a:pt x="153" y="57"/>
                    </a:lnTo>
                    <a:lnTo>
                      <a:pt x="155" y="57"/>
                    </a:lnTo>
                    <a:lnTo>
                      <a:pt x="155" y="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" name="Freeform 166">
                <a:extLst>
                  <a:ext uri="{FF2B5EF4-FFF2-40B4-BE49-F238E27FC236}">
                    <a16:creationId xmlns:a16="http://schemas.microsoft.com/office/drawing/2014/main" id="{5DE2E3AE-409E-FBAB-0134-077F3310C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" y="3086"/>
                <a:ext cx="139" cy="133"/>
              </a:xfrm>
              <a:custGeom>
                <a:avLst/>
                <a:gdLst>
                  <a:gd name="T0" fmla="*/ 432 w 475"/>
                  <a:gd name="T1" fmla="*/ 20 h 454"/>
                  <a:gd name="T2" fmla="*/ 464 w 475"/>
                  <a:gd name="T3" fmla="*/ 21 h 454"/>
                  <a:gd name="T4" fmla="*/ 474 w 475"/>
                  <a:gd name="T5" fmla="*/ 30 h 454"/>
                  <a:gd name="T6" fmla="*/ 448 w 475"/>
                  <a:gd name="T7" fmla="*/ 39 h 454"/>
                  <a:gd name="T8" fmla="*/ 436 w 475"/>
                  <a:gd name="T9" fmla="*/ 40 h 454"/>
                  <a:gd name="T10" fmla="*/ 421 w 475"/>
                  <a:gd name="T11" fmla="*/ 53 h 454"/>
                  <a:gd name="T12" fmla="*/ 416 w 475"/>
                  <a:gd name="T13" fmla="*/ 52 h 454"/>
                  <a:gd name="T14" fmla="*/ 404 w 475"/>
                  <a:gd name="T15" fmla="*/ 37 h 454"/>
                  <a:gd name="T16" fmla="*/ 361 w 475"/>
                  <a:gd name="T17" fmla="*/ 45 h 454"/>
                  <a:gd name="T18" fmla="*/ 325 w 475"/>
                  <a:gd name="T19" fmla="*/ 57 h 454"/>
                  <a:gd name="T20" fmla="*/ 325 w 475"/>
                  <a:gd name="T21" fmla="*/ 117 h 454"/>
                  <a:gd name="T22" fmla="*/ 325 w 475"/>
                  <a:gd name="T23" fmla="*/ 178 h 454"/>
                  <a:gd name="T24" fmla="*/ 308 w 475"/>
                  <a:gd name="T25" fmla="*/ 186 h 454"/>
                  <a:gd name="T26" fmla="*/ 290 w 475"/>
                  <a:gd name="T27" fmla="*/ 206 h 454"/>
                  <a:gd name="T28" fmla="*/ 290 w 475"/>
                  <a:gd name="T29" fmla="*/ 249 h 454"/>
                  <a:gd name="T30" fmla="*/ 290 w 475"/>
                  <a:gd name="T31" fmla="*/ 291 h 454"/>
                  <a:gd name="T32" fmla="*/ 290 w 475"/>
                  <a:gd name="T33" fmla="*/ 342 h 454"/>
                  <a:gd name="T34" fmla="*/ 290 w 475"/>
                  <a:gd name="T35" fmla="*/ 412 h 454"/>
                  <a:gd name="T36" fmla="*/ 279 w 475"/>
                  <a:gd name="T37" fmla="*/ 437 h 454"/>
                  <a:gd name="T38" fmla="*/ 267 w 475"/>
                  <a:gd name="T39" fmla="*/ 446 h 454"/>
                  <a:gd name="T40" fmla="*/ 261 w 475"/>
                  <a:gd name="T41" fmla="*/ 454 h 454"/>
                  <a:gd name="T42" fmla="*/ 232 w 475"/>
                  <a:gd name="T43" fmla="*/ 452 h 454"/>
                  <a:gd name="T44" fmla="*/ 210 w 475"/>
                  <a:gd name="T45" fmla="*/ 448 h 454"/>
                  <a:gd name="T46" fmla="*/ 199 w 475"/>
                  <a:gd name="T47" fmla="*/ 439 h 454"/>
                  <a:gd name="T48" fmla="*/ 199 w 475"/>
                  <a:gd name="T49" fmla="*/ 431 h 454"/>
                  <a:gd name="T50" fmla="*/ 193 w 475"/>
                  <a:gd name="T51" fmla="*/ 425 h 454"/>
                  <a:gd name="T52" fmla="*/ 183 w 475"/>
                  <a:gd name="T53" fmla="*/ 420 h 454"/>
                  <a:gd name="T54" fmla="*/ 178 w 475"/>
                  <a:gd name="T55" fmla="*/ 431 h 454"/>
                  <a:gd name="T56" fmla="*/ 175 w 475"/>
                  <a:gd name="T57" fmla="*/ 435 h 454"/>
                  <a:gd name="T58" fmla="*/ 162 w 475"/>
                  <a:gd name="T59" fmla="*/ 438 h 454"/>
                  <a:gd name="T60" fmla="*/ 127 w 475"/>
                  <a:gd name="T61" fmla="*/ 393 h 454"/>
                  <a:gd name="T62" fmla="*/ 120 w 475"/>
                  <a:gd name="T63" fmla="*/ 365 h 454"/>
                  <a:gd name="T64" fmla="*/ 114 w 475"/>
                  <a:gd name="T65" fmla="*/ 351 h 454"/>
                  <a:gd name="T66" fmla="*/ 109 w 475"/>
                  <a:gd name="T67" fmla="*/ 314 h 454"/>
                  <a:gd name="T68" fmla="*/ 102 w 475"/>
                  <a:gd name="T69" fmla="*/ 283 h 454"/>
                  <a:gd name="T70" fmla="*/ 97 w 475"/>
                  <a:gd name="T71" fmla="*/ 242 h 454"/>
                  <a:gd name="T72" fmla="*/ 96 w 475"/>
                  <a:gd name="T73" fmla="*/ 219 h 454"/>
                  <a:gd name="T74" fmla="*/ 99 w 475"/>
                  <a:gd name="T75" fmla="*/ 212 h 454"/>
                  <a:gd name="T76" fmla="*/ 76 w 475"/>
                  <a:gd name="T77" fmla="*/ 171 h 454"/>
                  <a:gd name="T78" fmla="*/ 51 w 475"/>
                  <a:gd name="T79" fmla="*/ 118 h 454"/>
                  <a:gd name="T80" fmla="*/ 14 w 475"/>
                  <a:gd name="T81" fmla="*/ 57 h 454"/>
                  <a:gd name="T82" fmla="*/ 1 w 475"/>
                  <a:gd name="T83" fmla="*/ 28 h 454"/>
                  <a:gd name="T84" fmla="*/ 11 w 475"/>
                  <a:gd name="T85" fmla="*/ 7 h 454"/>
                  <a:gd name="T86" fmla="*/ 23 w 475"/>
                  <a:gd name="T87" fmla="*/ 8 h 454"/>
                  <a:gd name="T88" fmla="*/ 40 w 475"/>
                  <a:gd name="T89" fmla="*/ 3 h 454"/>
                  <a:gd name="T90" fmla="*/ 55 w 475"/>
                  <a:gd name="T91" fmla="*/ 1 h 454"/>
                  <a:gd name="T92" fmla="*/ 70 w 475"/>
                  <a:gd name="T93" fmla="*/ 9 h 454"/>
                  <a:gd name="T94" fmla="*/ 80 w 475"/>
                  <a:gd name="T95" fmla="*/ 16 h 454"/>
                  <a:gd name="T96" fmla="*/ 102 w 475"/>
                  <a:gd name="T97" fmla="*/ 15 h 454"/>
                  <a:gd name="T98" fmla="*/ 156 w 475"/>
                  <a:gd name="T99" fmla="*/ 15 h 454"/>
                  <a:gd name="T100" fmla="*/ 209 w 475"/>
                  <a:gd name="T101" fmla="*/ 15 h 454"/>
                  <a:gd name="T102" fmla="*/ 236 w 475"/>
                  <a:gd name="T103" fmla="*/ 16 h 454"/>
                  <a:gd name="T104" fmla="*/ 246 w 475"/>
                  <a:gd name="T105" fmla="*/ 27 h 454"/>
                  <a:gd name="T106" fmla="*/ 262 w 475"/>
                  <a:gd name="T107" fmla="*/ 30 h 454"/>
                  <a:gd name="T108" fmla="*/ 298 w 475"/>
                  <a:gd name="T109" fmla="*/ 32 h 454"/>
                  <a:gd name="T110" fmla="*/ 317 w 475"/>
                  <a:gd name="T111" fmla="*/ 38 h 454"/>
                  <a:gd name="T112" fmla="*/ 339 w 475"/>
                  <a:gd name="T113" fmla="*/ 37 h 454"/>
                  <a:gd name="T114" fmla="*/ 372 w 475"/>
                  <a:gd name="T115" fmla="*/ 32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5" h="454">
                    <a:moveTo>
                      <a:pt x="409" y="24"/>
                    </a:moveTo>
                    <a:lnTo>
                      <a:pt x="417" y="23"/>
                    </a:lnTo>
                    <a:lnTo>
                      <a:pt x="424" y="21"/>
                    </a:lnTo>
                    <a:lnTo>
                      <a:pt x="432" y="20"/>
                    </a:lnTo>
                    <a:lnTo>
                      <a:pt x="439" y="19"/>
                    </a:lnTo>
                    <a:lnTo>
                      <a:pt x="441" y="18"/>
                    </a:lnTo>
                    <a:lnTo>
                      <a:pt x="457" y="20"/>
                    </a:lnTo>
                    <a:lnTo>
                      <a:pt x="464" y="21"/>
                    </a:lnTo>
                    <a:lnTo>
                      <a:pt x="466" y="22"/>
                    </a:lnTo>
                    <a:lnTo>
                      <a:pt x="469" y="24"/>
                    </a:lnTo>
                    <a:lnTo>
                      <a:pt x="475" y="30"/>
                    </a:lnTo>
                    <a:lnTo>
                      <a:pt x="474" y="30"/>
                    </a:lnTo>
                    <a:lnTo>
                      <a:pt x="463" y="31"/>
                    </a:lnTo>
                    <a:lnTo>
                      <a:pt x="459" y="33"/>
                    </a:lnTo>
                    <a:lnTo>
                      <a:pt x="450" y="39"/>
                    </a:lnTo>
                    <a:lnTo>
                      <a:pt x="448" y="39"/>
                    </a:lnTo>
                    <a:lnTo>
                      <a:pt x="446" y="37"/>
                    </a:lnTo>
                    <a:lnTo>
                      <a:pt x="444" y="37"/>
                    </a:lnTo>
                    <a:lnTo>
                      <a:pt x="440" y="38"/>
                    </a:lnTo>
                    <a:lnTo>
                      <a:pt x="436" y="40"/>
                    </a:lnTo>
                    <a:lnTo>
                      <a:pt x="431" y="43"/>
                    </a:lnTo>
                    <a:lnTo>
                      <a:pt x="428" y="46"/>
                    </a:lnTo>
                    <a:lnTo>
                      <a:pt x="426" y="47"/>
                    </a:lnTo>
                    <a:lnTo>
                      <a:pt x="421" y="53"/>
                    </a:lnTo>
                    <a:lnTo>
                      <a:pt x="419" y="54"/>
                    </a:lnTo>
                    <a:lnTo>
                      <a:pt x="417" y="54"/>
                    </a:lnTo>
                    <a:lnTo>
                      <a:pt x="416" y="54"/>
                    </a:lnTo>
                    <a:lnTo>
                      <a:pt x="416" y="52"/>
                    </a:lnTo>
                    <a:lnTo>
                      <a:pt x="412" y="46"/>
                    </a:lnTo>
                    <a:lnTo>
                      <a:pt x="407" y="38"/>
                    </a:lnTo>
                    <a:lnTo>
                      <a:pt x="405" y="38"/>
                    </a:lnTo>
                    <a:lnTo>
                      <a:pt x="404" y="37"/>
                    </a:lnTo>
                    <a:lnTo>
                      <a:pt x="400" y="38"/>
                    </a:lnTo>
                    <a:lnTo>
                      <a:pt x="387" y="40"/>
                    </a:lnTo>
                    <a:lnTo>
                      <a:pt x="377" y="42"/>
                    </a:lnTo>
                    <a:lnTo>
                      <a:pt x="361" y="45"/>
                    </a:lnTo>
                    <a:lnTo>
                      <a:pt x="344" y="47"/>
                    </a:lnTo>
                    <a:lnTo>
                      <a:pt x="334" y="49"/>
                    </a:lnTo>
                    <a:lnTo>
                      <a:pt x="325" y="49"/>
                    </a:lnTo>
                    <a:lnTo>
                      <a:pt x="325" y="57"/>
                    </a:lnTo>
                    <a:lnTo>
                      <a:pt x="325" y="72"/>
                    </a:lnTo>
                    <a:lnTo>
                      <a:pt x="325" y="87"/>
                    </a:lnTo>
                    <a:lnTo>
                      <a:pt x="325" y="102"/>
                    </a:lnTo>
                    <a:lnTo>
                      <a:pt x="325" y="117"/>
                    </a:lnTo>
                    <a:lnTo>
                      <a:pt x="325" y="132"/>
                    </a:lnTo>
                    <a:lnTo>
                      <a:pt x="325" y="147"/>
                    </a:lnTo>
                    <a:lnTo>
                      <a:pt x="325" y="163"/>
                    </a:lnTo>
                    <a:lnTo>
                      <a:pt x="325" y="178"/>
                    </a:lnTo>
                    <a:lnTo>
                      <a:pt x="325" y="185"/>
                    </a:lnTo>
                    <a:lnTo>
                      <a:pt x="325" y="186"/>
                    </a:lnTo>
                    <a:lnTo>
                      <a:pt x="320" y="186"/>
                    </a:lnTo>
                    <a:lnTo>
                      <a:pt x="308" y="186"/>
                    </a:lnTo>
                    <a:lnTo>
                      <a:pt x="298" y="186"/>
                    </a:lnTo>
                    <a:lnTo>
                      <a:pt x="290" y="186"/>
                    </a:lnTo>
                    <a:lnTo>
                      <a:pt x="290" y="195"/>
                    </a:lnTo>
                    <a:lnTo>
                      <a:pt x="290" y="206"/>
                    </a:lnTo>
                    <a:lnTo>
                      <a:pt x="290" y="217"/>
                    </a:lnTo>
                    <a:lnTo>
                      <a:pt x="290" y="228"/>
                    </a:lnTo>
                    <a:lnTo>
                      <a:pt x="290" y="238"/>
                    </a:lnTo>
                    <a:lnTo>
                      <a:pt x="290" y="249"/>
                    </a:lnTo>
                    <a:lnTo>
                      <a:pt x="290" y="260"/>
                    </a:lnTo>
                    <a:lnTo>
                      <a:pt x="290" y="271"/>
                    </a:lnTo>
                    <a:lnTo>
                      <a:pt x="290" y="282"/>
                    </a:lnTo>
                    <a:lnTo>
                      <a:pt x="290" y="291"/>
                    </a:lnTo>
                    <a:lnTo>
                      <a:pt x="290" y="292"/>
                    </a:lnTo>
                    <a:lnTo>
                      <a:pt x="290" y="308"/>
                    </a:lnTo>
                    <a:lnTo>
                      <a:pt x="290" y="325"/>
                    </a:lnTo>
                    <a:lnTo>
                      <a:pt x="290" y="342"/>
                    </a:lnTo>
                    <a:lnTo>
                      <a:pt x="290" y="359"/>
                    </a:lnTo>
                    <a:lnTo>
                      <a:pt x="290" y="377"/>
                    </a:lnTo>
                    <a:lnTo>
                      <a:pt x="290" y="394"/>
                    </a:lnTo>
                    <a:lnTo>
                      <a:pt x="290" y="412"/>
                    </a:lnTo>
                    <a:lnTo>
                      <a:pt x="290" y="429"/>
                    </a:lnTo>
                    <a:lnTo>
                      <a:pt x="290" y="435"/>
                    </a:lnTo>
                    <a:lnTo>
                      <a:pt x="287" y="435"/>
                    </a:lnTo>
                    <a:lnTo>
                      <a:pt x="279" y="437"/>
                    </a:lnTo>
                    <a:lnTo>
                      <a:pt x="275" y="440"/>
                    </a:lnTo>
                    <a:lnTo>
                      <a:pt x="273" y="443"/>
                    </a:lnTo>
                    <a:lnTo>
                      <a:pt x="270" y="445"/>
                    </a:lnTo>
                    <a:lnTo>
                      <a:pt x="267" y="446"/>
                    </a:lnTo>
                    <a:lnTo>
                      <a:pt x="265" y="448"/>
                    </a:lnTo>
                    <a:lnTo>
                      <a:pt x="266" y="451"/>
                    </a:lnTo>
                    <a:lnTo>
                      <a:pt x="264" y="453"/>
                    </a:lnTo>
                    <a:lnTo>
                      <a:pt x="261" y="454"/>
                    </a:lnTo>
                    <a:lnTo>
                      <a:pt x="257" y="454"/>
                    </a:lnTo>
                    <a:lnTo>
                      <a:pt x="250" y="452"/>
                    </a:lnTo>
                    <a:lnTo>
                      <a:pt x="242" y="451"/>
                    </a:lnTo>
                    <a:lnTo>
                      <a:pt x="232" y="452"/>
                    </a:lnTo>
                    <a:lnTo>
                      <a:pt x="224" y="452"/>
                    </a:lnTo>
                    <a:lnTo>
                      <a:pt x="220" y="449"/>
                    </a:lnTo>
                    <a:lnTo>
                      <a:pt x="215" y="448"/>
                    </a:lnTo>
                    <a:lnTo>
                      <a:pt x="210" y="448"/>
                    </a:lnTo>
                    <a:lnTo>
                      <a:pt x="207" y="447"/>
                    </a:lnTo>
                    <a:lnTo>
                      <a:pt x="201" y="445"/>
                    </a:lnTo>
                    <a:lnTo>
                      <a:pt x="200" y="442"/>
                    </a:lnTo>
                    <a:lnTo>
                      <a:pt x="199" y="439"/>
                    </a:lnTo>
                    <a:lnTo>
                      <a:pt x="198" y="437"/>
                    </a:lnTo>
                    <a:lnTo>
                      <a:pt x="198" y="435"/>
                    </a:lnTo>
                    <a:lnTo>
                      <a:pt x="199" y="433"/>
                    </a:lnTo>
                    <a:lnTo>
                      <a:pt x="199" y="431"/>
                    </a:lnTo>
                    <a:lnTo>
                      <a:pt x="198" y="428"/>
                    </a:lnTo>
                    <a:lnTo>
                      <a:pt x="197" y="426"/>
                    </a:lnTo>
                    <a:lnTo>
                      <a:pt x="194" y="426"/>
                    </a:lnTo>
                    <a:lnTo>
                      <a:pt x="193" y="425"/>
                    </a:lnTo>
                    <a:lnTo>
                      <a:pt x="192" y="422"/>
                    </a:lnTo>
                    <a:lnTo>
                      <a:pt x="191" y="420"/>
                    </a:lnTo>
                    <a:lnTo>
                      <a:pt x="188" y="418"/>
                    </a:lnTo>
                    <a:lnTo>
                      <a:pt x="183" y="420"/>
                    </a:lnTo>
                    <a:lnTo>
                      <a:pt x="181" y="422"/>
                    </a:lnTo>
                    <a:lnTo>
                      <a:pt x="180" y="426"/>
                    </a:lnTo>
                    <a:lnTo>
                      <a:pt x="179" y="428"/>
                    </a:lnTo>
                    <a:lnTo>
                      <a:pt x="178" y="431"/>
                    </a:lnTo>
                    <a:lnTo>
                      <a:pt x="178" y="433"/>
                    </a:lnTo>
                    <a:lnTo>
                      <a:pt x="177" y="435"/>
                    </a:lnTo>
                    <a:lnTo>
                      <a:pt x="176" y="436"/>
                    </a:lnTo>
                    <a:lnTo>
                      <a:pt x="175" y="435"/>
                    </a:lnTo>
                    <a:lnTo>
                      <a:pt x="172" y="436"/>
                    </a:lnTo>
                    <a:lnTo>
                      <a:pt x="168" y="440"/>
                    </a:lnTo>
                    <a:lnTo>
                      <a:pt x="166" y="442"/>
                    </a:lnTo>
                    <a:lnTo>
                      <a:pt x="162" y="438"/>
                    </a:lnTo>
                    <a:lnTo>
                      <a:pt x="151" y="426"/>
                    </a:lnTo>
                    <a:lnTo>
                      <a:pt x="147" y="423"/>
                    </a:lnTo>
                    <a:lnTo>
                      <a:pt x="141" y="416"/>
                    </a:lnTo>
                    <a:lnTo>
                      <a:pt x="127" y="393"/>
                    </a:lnTo>
                    <a:lnTo>
                      <a:pt x="125" y="389"/>
                    </a:lnTo>
                    <a:lnTo>
                      <a:pt x="123" y="378"/>
                    </a:lnTo>
                    <a:lnTo>
                      <a:pt x="120" y="369"/>
                    </a:lnTo>
                    <a:lnTo>
                      <a:pt x="120" y="365"/>
                    </a:lnTo>
                    <a:lnTo>
                      <a:pt x="121" y="362"/>
                    </a:lnTo>
                    <a:lnTo>
                      <a:pt x="120" y="359"/>
                    </a:lnTo>
                    <a:lnTo>
                      <a:pt x="119" y="355"/>
                    </a:lnTo>
                    <a:lnTo>
                      <a:pt x="114" y="351"/>
                    </a:lnTo>
                    <a:lnTo>
                      <a:pt x="113" y="337"/>
                    </a:lnTo>
                    <a:lnTo>
                      <a:pt x="110" y="328"/>
                    </a:lnTo>
                    <a:lnTo>
                      <a:pt x="111" y="321"/>
                    </a:lnTo>
                    <a:lnTo>
                      <a:pt x="109" y="314"/>
                    </a:lnTo>
                    <a:lnTo>
                      <a:pt x="109" y="310"/>
                    </a:lnTo>
                    <a:lnTo>
                      <a:pt x="110" y="301"/>
                    </a:lnTo>
                    <a:lnTo>
                      <a:pt x="107" y="292"/>
                    </a:lnTo>
                    <a:lnTo>
                      <a:pt x="102" y="283"/>
                    </a:lnTo>
                    <a:lnTo>
                      <a:pt x="98" y="269"/>
                    </a:lnTo>
                    <a:lnTo>
                      <a:pt x="97" y="264"/>
                    </a:lnTo>
                    <a:lnTo>
                      <a:pt x="98" y="248"/>
                    </a:lnTo>
                    <a:lnTo>
                      <a:pt x="97" y="242"/>
                    </a:lnTo>
                    <a:lnTo>
                      <a:pt x="97" y="234"/>
                    </a:lnTo>
                    <a:lnTo>
                      <a:pt x="95" y="227"/>
                    </a:lnTo>
                    <a:lnTo>
                      <a:pt x="94" y="223"/>
                    </a:lnTo>
                    <a:lnTo>
                      <a:pt x="96" y="219"/>
                    </a:lnTo>
                    <a:lnTo>
                      <a:pt x="96" y="220"/>
                    </a:lnTo>
                    <a:lnTo>
                      <a:pt x="98" y="221"/>
                    </a:lnTo>
                    <a:lnTo>
                      <a:pt x="99" y="216"/>
                    </a:lnTo>
                    <a:lnTo>
                      <a:pt x="99" y="212"/>
                    </a:lnTo>
                    <a:lnTo>
                      <a:pt x="97" y="203"/>
                    </a:lnTo>
                    <a:lnTo>
                      <a:pt x="92" y="193"/>
                    </a:lnTo>
                    <a:lnTo>
                      <a:pt x="79" y="177"/>
                    </a:lnTo>
                    <a:lnTo>
                      <a:pt x="76" y="171"/>
                    </a:lnTo>
                    <a:lnTo>
                      <a:pt x="75" y="166"/>
                    </a:lnTo>
                    <a:lnTo>
                      <a:pt x="61" y="145"/>
                    </a:lnTo>
                    <a:lnTo>
                      <a:pt x="55" y="131"/>
                    </a:lnTo>
                    <a:lnTo>
                      <a:pt x="51" y="118"/>
                    </a:lnTo>
                    <a:lnTo>
                      <a:pt x="47" y="112"/>
                    </a:lnTo>
                    <a:lnTo>
                      <a:pt x="26" y="72"/>
                    </a:lnTo>
                    <a:lnTo>
                      <a:pt x="22" y="65"/>
                    </a:lnTo>
                    <a:lnTo>
                      <a:pt x="14" y="57"/>
                    </a:lnTo>
                    <a:lnTo>
                      <a:pt x="12" y="55"/>
                    </a:lnTo>
                    <a:lnTo>
                      <a:pt x="8" y="47"/>
                    </a:lnTo>
                    <a:lnTo>
                      <a:pt x="2" y="38"/>
                    </a:lnTo>
                    <a:lnTo>
                      <a:pt x="1" y="2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7" y="9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3" y="8"/>
                    </a:lnTo>
                    <a:lnTo>
                      <a:pt x="29" y="9"/>
                    </a:lnTo>
                    <a:lnTo>
                      <a:pt x="33" y="7"/>
                    </a:lnTo>
                    <a:lnTo>
                      <a:pt x="38" y="5"/>
                    </a:lnTo>
                    <a:lnTo>
                      <a:pt x="40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2" y="2"/>
                    </a:lnTo>
                    <a:lnTo>
                      <a:pt x="65" y="6"/>
                    </a:lnTo>
                    <a:lnTo>
                      <a:pt x="70" y="9"/>
                    </a:lnTo>
                    <a:lnTo>
                      <a:pt x="73" y="11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8" y="15"/>
                    </a:lnTo>
                    <a:lnTo>
                      <a:pt x="95" y="15"/>
                    </a:lnTo>
                    <a:lnTo>
                      <a:pt x="102" y="15"/>
                    </a:lnTo>
                    <a:lnTo>
                      <a:pt x="115" y="15"/>
                    </a:lnTo>
                    <a:lnTo>
                      <a:pt x="129" y="15"/>
                    </a:lnTo>
                    <a:lnTo>
                      <a:pt x="142" y="15"/>
                    </a:lnTo>
                    <a:lnTo>
                      <a:pt x="156" y="15"/>
                    </a:lnTo>
                    <a:lnTo>
                      <a:pt x="169" y="15"/>
                    </a:lnTo>
                    <a:lnTo>
                      <a:pt x="183" y="15"/>
                    </a:lnTo>
                    <a:lnTo>
                      <a:pt x="196" y="15"/>
                    </a:lnTo>
                    <a:lnTo>
                      <a:pt x="209" y="15"/>
                    </a:lnTo>
                    <a:lnTo>
                      <a:pt x="215" y="15"/>
                    </a:lnTo>
                    <a:lnTo>
                      <a:pt x="224" y="15"/>
                    </a:lnTo>
                    <a:lnTo>
                      <a:pt x="235" y="15"/>
                    </a:lnTo>
                    <a:lnTo>
                      <a:pt x="236" y="16"/>
                    </a:lnTo>
                    <a:lnTo>
                      <a:pt x="237" y="16"/>
                    </a:lnTo>
                    <a:lnTo>
                      <a:pt x="238" y="17"/>
                    </a:lnTo>
                    <a:lnTo>
                      <a:pt x="241" y="22"/>
                    </a:lnTo>
                    <a:lnTo>
                      <a:pt x="246" y="27"/>
                    </a:lnTo>
                    <a:lnTo>
                      <a:pt x="250" y="29"/>
                    </a:lnTo>
                    <a:lnTo>
                      <a:pt x="254" y="30"/>
                    </a:lnTo>
                    <a:lnTo>
                      <a:pt x="258" y="31"/>
                    </a:lnTo>
                    <a:lnTo>
                      <a:pt x="262" y="30"/>
                    </a:lnTo>
                    <a:lnTo>
                      <a:pt x="269" y="31"/>
                    </a:lnTo>
                    <a:lnTo>
                      <a:pt x="278" y="33"/>
                    </a:lnTo>
                    <a:lnTo>
                      <a:pt x="288" y="33"/>
                    </a:lnTo>
                    <a:lnTo>
                      <a:pt x="298" y="32"/>
                    </a:lnTo>
                    <a:lnTo>
                      <a:pt x="305" y="33"/>
                    </a:lnTo>
                    <a:lnTo>
                      <a:pt x="309" y="36"/>
                    </a:lnTo>
                    <a:lnTo>
                      <a:pt x="313" y="37"/>
                    </a:lnTo>
                    <a:lnTo>
                      <a:pt x="317" y="38"/>
                    </a:lnTo>
                    <a:lnTo>
                      <a:pt x="323" y="38"/>
                    </a:lnTo>
                    <a:lnTo>
                      <a:pt x="330" y="36"/>
                    </a:lnTo>
                    <a:lnTo>
                      <a:pt x="336" y="36"/>
                    </a:lnTo>
                    <a:lnTo>
                      <a:pt x="339" y="37"/>
                    </a:lnTo>
                    <a:lnTo>
                      <a:pt x="341" y="37"/>
                    </a:lnTo>
                    <a:lnTo>
                      <a:pt x="351" y="36"/>
                    </a:lnTo>
                    <a:lnTo>
                      <a:pt x="360" y="34"/>
                    </a:lnTo>
                    <a:lnTo>
                      <a:pt x="372" y="32"/>
                    </a:lnTo>
                    <a:lnTo>
                      <a:pt x="383" y="29"/>
                    </a:lnTo>
                    <a:lnTo>
                      <a:pt x="398" y="26"/>
                    </a:lnTo>
                    <a:lnTo>
                      <a:pt x="409" y="2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" name="Freeform 167">
                <a:extLst>
                  <a:ext uri="{FF2B5EF4-FFF2-40B4-BE49-F238E27FC236}">
                    <a16:creationId xmlns:a16="http://schemas.microsoft.com/office/drawing/2014/main" id="{8C944928-7564-88DA-F542-074F972CD3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93" y="3109"/>
                <a:ext cx="84" cy="38"/>
              </a:xfrm>
              <a:custGeom>
                <a:avLst/>
                <a:gdLst>
                  <a:gd name="T0" fmla="*/ 0 w 288"/>
                  <a:gd name="T1" fmla="*/ 9 h 133"/>
                  <a:gd name="T2" fmla="*/ 1 w 288"/>
                  <a:gd name="T3" fmla="*/ 0 h 133"/>
                  <a:gd name="T4" fmla="*/ 0 w 288"/>
                  <a:gd name="T5" fmla="*/ 8 h 133"/>
                  <a:gd name="T6" fmla="*/ 154 w 288"/>
                  <a:gd name="T7" fmla="*/ 45 h 133"/>
                  <a:gd name="T8" fmla="*/ 163 w 288"/>
                  <a:gd name="T9" fmla="*/ 47 h 133"/>
                  <a:gd name="T10" fmla="*/ 181 w 288"/>
                  <a:gd name="T11" fmla="*/ 61 h 133"/>
                  <a:gd name="T12" fmla="*/ 186 w 288"/>
                  <a:gd name="T13" fmla="*/ 64 h 133"/>
                  <a:gd name="T14" fmla="*/ 191 w 288"/>
                  <a:gd name="T15" fmla="*/ 68 h 133"/>
                  <a:gd name="T16" fmla="*/ 192 w 288"/>
                  <a:gd name="T17" fmla="*/ 72 h 133"/>
                  <a:gd name="T18" fmla="*/ 198 w 288"/>
                  <a:gd name="T19" fmla="*/ 77 h 133"/>
                  <a:gd name="T20" fmla="*/ 205 w 288"/>
                  <a:gd name="T21" fmla="*/ 82 h 133"/>
                  <a:gd name="T22" fmla="*/ 209 w 288"/>
                  <a:gd name="T23" fmla="*/ 85 h 133"/>
                  <a:gd name="T24" fmla="*/ 215 w 288"/>
                  <a:gd name="T25" fmla="*/ 89 h 133"/>
                  <a:gd name="T26" fmla="*/ 230 w 288"/>
                  <a:gd name="T27" fmla="*/ 100 h 133"/>
                  <a:gd name="T28" fmla="*/ 237 w 288"/>
                  <a:gd name="T29" fmla="*/ 106 h 133"/>
                  <a:gd name="T30" fmla="*/ 246 w 288"/>
                  <a:gd name="T31" fmla="*/ 111 h 133"/>
                  <a:gd name="T32" fmla="*/ 247 w 288"/>
                  <a:gd name="T33" fmla="*/ 120 h 133"/>
                  <a:gd name="T34" fmla="*/ 242 w 288"/>
                  <a:gd name="T35" fmla="*/ 121 h 133"/>
                  <a:gd name="T36" fmla="*/ 233 w 288"/>
                  <a:gd name="T37" fmla="*/ 118 h 133"/>
                  <a:gd name="T38" fmla="*/ 229 w 288"/>
                  <a:gd name="T39" fmla="*/ 118 h 133"/>
                  <a:gd name="T40" fmla="*/ 227 w 288"/>
                  <a:gd name="T41" fmla="*/ 115 h 133"/>
                  <a:gd name="T42" fmla="*/ 219 w 288"/>
                  <a:gd name="T43" fmla="*/ 111 h 133"/>
                  <a:gd name="T44" fmla="*/ 217 w 288"/>
                  <a:gd name="T45" fmla="*/ 108 h 133"/>
                  <a:gd name="T46" fmla="*/ 210 w 288"/>
                  <a:gd name="T47" fmla="*/ 105 h 133"/>
                  <a:gd name="T48" fmla="*/ 204 w 288"/>
                  <a:gd name="T49" fmla="*/ 100 h 133"/>
                  <a:gd name="T50" fmla="*/ 193 w 288"/>
                  <a:gd name="T51" fmla="*/ 94 h 133"/>
                  <a:gd name="T52" fmla="*/ 186 w 288"/>
                  <a:gd name="T53" fmla="*/ 90 h 133"/>
                  <a:gd name="T54" fmla="*/ 175 w 288"/>
                  <a:gd name="T55" fmla="*/ 81 h 133"/>
                  <a:gd name="T56" fmla="*/ 165 w 288"/>
                  <a:gd name="T57" fmla="*/ 70 h 133"/>
                  <a:gd name="T58" fmla="*/ 158 w 288"/>
                  <a:gd name="T59" fmla="*/ 64 h 133"/>
                  <a:gd name="T60" fmla="*/ 153 w 288"/>
                  <a:gd name="T61" fmla="*/ 57 h 133"/>
                  <a:gd name="T62" fmla="*/ 148 w 288"/>
                  <a:gd name="T63" fmla="*/ 49 h 133"/>
                  <a:gd name="T64" fmla="*/ 147 w 288"/>
                  <a:gd name="T65" fmla="*/ 45 h 133"/>
                  <a:gd name="T66" fmla="*/ 144 w 288"/>
                  <a:gd name="T67" fmla="*/ 42 h 133"/>
                  <a:gd name="T68" fmla="*/ 145 w 288"/>
                  <a:gd name="T69" fmla="*/ 39 h 133"/>
                  <a:gd name="T70" fmla="*/ 232 w 288"/>
                  <a:gd name="T71" fmla="*/ 59 h 133"/>
                  <a:gd name="T72" fmla="*/ 232 w 288"/>
                  <a:gd name="T73" fmla="*/ 56 h 133"/>
                  <a:gd name="T74" fmla="*/ 233 w 288"/>
                  <a:gd name="T75" fmla="*/ 50 h 133"/>
                  <a:gd name="T76" fmla="*/ 235 w 288"/>
                  <a:gd name="T77" fmla="*/ 49 h 133"/>
                  <a:gd name="T78" fmla="*/ 234 w 288"/>
                  <a:gd name="T79" fmla="*/ 51 h 133"/>
                  <a:gd name="T80" fmla="*/ 234 w 288"/>
                  <a:gd name="T81" fmla="*/ 55 h 133"/>
                  <a:gd name="T82" fmla="*/ 233 w 288"/>
                  <a:gd name="T83" fmla="*/ 58 h 133"/>
                  <a:gd name="T84" fmla="*/ 262 w 288"/>
                  <a:gd name="T85" fmla="*/ 76 h 133"/>
                  <a:gd name="T86" fmla="*/ 257 w 288"/>
                  <a:gd name="T87" fmla="*/ 74 h 133"/>
                  <a:gd name="T88" fmla="*/ 250 w 288"/>
                  <a:gd name="T89" fmla="*/ 70 h 133"/>
                  <a:gd name="T90" fmla="*/ 252 w 288"/>
                  <a:gd name="T91" fmla="*/ 67 h 133"/>
                  <a:gd name="T92" fmla="*/ 253 w 288"/>
                  <a:gd name="T93" fmla="*/ 62 h 133"/>
                  <a:gd name="T94" fmla="*/ 250 w 288"/>
                  <a:gd name="T95" fmla="*/ 60 h 133"/>
                  <a:gd name="T96" fmla="*/ 257 w 288"/>
                  <a:gd name="T97" fmla="*/ 59 h 133"/>
                  <a:gd name="T98" fmla="*/ 258 w 288"/>
                  <a:gd name="T99" fmla="*/ 66 h 133"/>
                  <a:gd name="T100" fmla="*/ 263 w 288"/>
                  <a:gd name="T101" fmla="*/ 73 h 133"/>
                  <a:gd name="T102" fmla="*/ 262 w 288"/>
                  <a:gd name="T103" fmla="*/ 76 h 133"/>
                  <a:gd name="T104" fmla="*/ 285 w 288"/>
                  <a:gd name="T105" fmla="*/ 87 h 133"/>
                  <a:gd name="T106" fmla="*/ 287 w 288"/>
                  <a:gd name="T107" fmla="*/ 94 h 133"/>
                  <a:gd name="T108" fmla="*/ 282 w 288"/>
                  <a:gd name="T109" fmla="*/ 95 h 133"/>
                  <a:gd name="T110" fmla="*/ 278 w 288"/>
                  <a:gd name="T111" fmla="*/ 92 h 133"/>
                  <a:gd name="T112" fmla="*/ 276 w 288"/>
                  <a:gd name="T113" fmla="*/ 85 h 133"/>
                  <a:gd name="T114" fmla="*/ 282 w 288"/>
                  <a:gd name="T115" fmla="*/ 83 h 133"/>
                  <a:gd name="T116" fmla="*/ 283 w 288"/>
                  <a:gd name="T117" fmla="*/ 86 h 133"/>
                  <a:gd name="T118" fmla="*/ 267 w 288"/>
                  <a:gd name="T119" fmla="*/ 131 h 133"/>
                  <a:gd name="T120" fmla="*/ 264 w 288"/>
                  <a:gd name="T121" fmla="*/ 133 h 133"/>
                  <a:gd name="T122" fmla="*/ 263 w 288"/>
                  <a:gd name="T123" fmla="*/ 131 h 133"/>
                  <a:gd name="T124" fmla="*/ 266 w 288"/>
                  <a:gd name="T125" fmla="*/ 13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133">
                    <a:moveTo>
                      <a:pt x="0" y="8"/>
                    </a:moveTo>
                    <a:lnTo>
                      <a:pt x="0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5"/>
                    </a:lnTo>
                    <a:lnTo>
                      <a:pt x="0" y="8"/>
                    </a:lnTo>
                    <a:close/>
                    <a:moveTo>
                      <a:pt x="150" y="42"/>
                    </a:moveTo>
                    <a:lnTo>
                      <a:pt x="154" y="45"/>
                    </a:lnTo>
                    <a:lnTo>
                      <a:pt x="158" y="44"/>
                    </a:lnTo>
                    <a:lnTo>
                      <a:pt x="163" y="47"/>
                    </a:lnTo>
                    <a:lnTo>
                      <a:pt x="177" y="59"/>
                    </a:lnTo>
                    <a:lnTo>
                      <a:pt x="181" y="61"/>
                    </a:lnTo>
                    <a:lnTo>
                      <a:pt x="184" y="62"/>
                    </a:lnTo>
                    <a:lnTo>
                      <a:pt x="186" y="64"/>
                    </a:lnTo>
                    <a:lnTo>
                      <a:pt x="188" y="66"/>
                    </a:lnTo>
                    <a:lnTo>
                      <a:pt x="191" y="68"/>
                    </a:lnTo>
                    <a:lnTo>
                      <a:pt x="192" y="70"/>
                    </a:lnTo>
                    <a:lnTo>
                      <a:pt x="192" y="72"/>
                    </a:lnTo>
                    <a:lnTo>
                      <a:pt x="193" y="73"/>
                    </a:lnTo>
                    <a:lnTo>
                      <a:pt x="198" y="77"/>
                    </a:lnTo>
                    <a:lnTo>
                      <a:pt x="201" y="80"/>
                    </a:lnTo>
                    <a:lnTo>
                      <a:pt x="205" y="82"/>
                    </a:lnTo>
                    <a:lnTo>
                      <a:pt x="206" y="84"/>
                    </a:lnTo>
                    <a:lnTo>
                      <a:pt x="209" y="85"/>
                    </a:lnTo>
                    <a:lnTo>
                      <a:pt x="211" y="87"/>
                    </a:lnTo>
                    <a:lnTo>
                      <a:pt x="215" y="89"/>
                    </a:lnTo>
                    <a:lnTo>
                      <a:pt x="223" y="94"/>
                    </a:lnTo>
                    <a:lnTo>
                      <a:pt x="230" y="100"/>
                    </a:lnTo>
                    <a:lnTo>
                      <a:pt x="233" y="103"/>
                    </a:lnTo>
                    <a:lnTo>
                      <a:pt x="237" y="106"/>
                    </a:lnTo>
                    <a:lnTo>
                      <a:pt x="241" y="109"/>
                    </a:lnTo>
                    <a:lnTo>
                      <a:pt x="246" y="111"/>
                    </a:lnTo>
                    <a:lnTo>
                      <a:pt x="248" y="118"/>
                    </a:lnTo>
                    <a:lnTo>
                      <a:pt x="247" y="120"/>
                    </a:lnTo>
                    <a:lnTo>
                      <a:pt x="244" y="121"/>
                    </a:lnTo>
                    <a:lnTo>
                      <a:pt x="242" y="121"/>
                    </a:lnTo>
                    <a:lnTo>
                      <a:pt x="240" y="122"/>
                    </a:lnTo>
                    <a:lnTo>
                      <a:pt x="233" y="118"/>
                    </a:lnTo>
                    <a:lnTo>
                      <a:pt x="231" y="117"/>
                    </a:lnTo>
                    <a:lnTo>
                      <a:pt x="229" y="118"/>
                    </a:lnTo>
                    <a:lnTo>
                      <a:pt x="228" y="117"/>
                    </a:lnTo>
                    <a:lnTo>
                      <a:pt x="227" y="115"/>
                    </a:lnTo>
                    <a:lnTo>
                      <a:pt x="223" y="114"/>
                    </a:lnTo>
                    <a:lnTo>
                      <a:pt x="219" y="111"/>
                    </a:lnTo>
                    <a:lnTo>
                      <a:pt x="218" y="110"/>
                    </a:lnTo>
                    <a:lnTo>
                      <a:pt x="217" y="108"/>
                    </a:lnTo>
                    <a:lnTo>
                      <a:pt x="216" y="106"/>
                    </a:lnTo>
                    <a:lnTo>
                      <a:pt x="210" y="105"/>
                    </a:lnTo>
                    <a:lnTo>
                      <a:pt x="206" y="102"/>
                    </a:lnTo>
                    <a:lnTo>
                      <a:pt x="204" y="100"/>
                    </a:lnTo>
                    <a:lnTo>
                      <a:pt x="199" y="98"/>
                    </a:lnTo>
                    <a:lnTo>
                      <a:pt x="193" y="94"/>
                    </a:lnTo>
                    <a:lnTo>
                      <a:pt x="189" y="92"/>
                    </a:lnTo>
                    <a:lnTo>
                      <a:pt x="186" y="90"/>
                    </a:lnTo>
                    <a:lnTo>
                      <a:pt x="178" y="83"/>
                    </a:lnTo>
                    <a:lnTo>
                      <a:pt x="175" y="81"/>
                    </a:lnTo>
                    <a:lnTo>
                      <a:pt x="172" y="78"/>
                    </a:lnTo>
                    <a:lnTo>
                      <a:pt x="165" y="70"/>
                    </a:lnTo>
                    <a:lnTo>
                      <a:pt x="162" y="67"/>
                    </a:lnTo>
                    <a:lnTo>
                      <a:pt x="158" y="64"/>
                    </a:lnTo>
                    <a:lnTo>
                      <a:pt x="156" y="61"/>
                    </a:lnTo>
                    <a:lnTo>
                      <a:pt x="153" y="57"/>
                    </a:lnTo>
                    <a:lnTo>
                      <a:pt x="148" y="51"/>
                    </a:lnTo>
                    <a:lnTo>
                      <a:pt x="148" y="49"/>
                    </a:lnTo>
                    <a:lnTo>
                      <a:pt x="148" y="46"/>
                    </a:lnTo>
                    <a:lnTo>
                      <a:pt x="147" y="45"/>
                    </a:lnTo>
                    <a:lnTo>
                      <a:pt x="145" y="44"/>
                    </a:lnTo>
                    <a:lnTo>
                      <a:pt x="144" y="42"/>
                    </a:lnTo>
                    <a:lnTo>
                      <a:pt x="144" y="40"/>
                    </a:lnTo>
                    <a:lnTo>
                      <a:pt x="145" y="39"/>
                    </a:lnTo>
                    <a:lnTo>
                      <a:pt x="150" y="42"/>
                    </a:lnTo>
                    <a:close/>
                    <a:moveTo>
                      <a:pt x="232" y="59"/>
                    </a:moveTo>
                    <a:lnTo>
                      <a:pt x="230" y="60"/>
                    </a:lnTo>
                    <a:lnTo>
                      <a:pt x="232" y="56"/>
                    </a:lnTo>
                    <a:lnTo>
                      <a:pt x="232" y="54"/>
                    </a:lnTo>
                    <a:lnTo>
                      <a:pt x="233" y="50"/>
                    </a:lnTo>
                    <a:lnTo>
                      <a:pt x="233" y="49"/>
                    </a:lnTo>
                    <a:lnTo>
                      <a:pt x="235" y="49"/>
                    </a:lnTo>
                    <a:lnTo>
                      <a:pt x="236" y="50"/>
                    </a:lnTo>
                    <a:lnTo>
                      <a:pt x="234" y="51"/>
                    </a:lnTo>
                    <a:lnTo>
                      <a:pt x="234" y="53"/>
                    </a:lnTo>
                    <a:lnTo>
                      <a:pt x="234" y="55"/>
                    </a:lnTo>
                    <a:lnTo>
                      <a:pt x="234" y="55"/>
                    </a:lnTo>
                    <a:lnTo>
                      <a:pt x="233" y="58"/>
                    </a:lnTo>
                    <a:lnTo>
                      <a:pt x="232" y="59"/>
                    </a:lnTo>
                    <a:close/>
                    <a:moveTo>
                      <a:pt x="262" y="76"/>
                    </a:moveTo>
                    <a:lnTo>
                      <a:pt x="260" y="77"/>
                    </a:lnTo>
                    <a:lnTo>
                      <a:pt x="257" y="74"/>
                    </a:lnTo>
                    <a:lnTo>
                      <a:pt x="252" y="73"/>
                    </a:lnTo>
                    <a:lnTo>
                      <a:pt x="250" y="70"/>
                    </a:lnTo>
                    <a:lnTo>
                      <a:pt x="249" y="68"/>
                    </a:lnTo>
                    <a:lnTo>
                      <a:pt x="252" y="67"/>
                    </a:lnTo>
                    <a:lnTo>
                      <a:pt x="254" y="63"/>
                    </a:lnTo>
                    <a:lnTo>
                      <a:pt x="253" y="62"/>
                    </a:lnTo>
                    <a:lnTo>
                      <a:pt x="249" y="62"/>
                    </a:lnTo>
                    <a:lnTo>
                      <a:pt x="250" y="60"/>
                    </a:lnTo>
                    <a:lnTo>
                      <a:pt x="255" y="58"/>
                    </a:lnTo>
                    <a:lnTo>
                      <a:pt x="257" y="59"/>
                    </a:lnTo>
                    <a:lnTo>
                      <a:pt x="258" y="61"/>
                    </a:lnTo>
                    <a:lnTo>
                      <a:pt x="258" y="66"/>
                    </a:lnTo>
                    <a:lnTo>
                      <a:pt x="260" y="68"/>
                    </a:lnTo>
                    <a:lnTo>
                      <a:pt x="263" y="73"/>
                    </a:lnTo>
                    <a:lnTo>
                      <a:pt x="263" y="74"/>
                    </a:lnTo>
                    <a:lnTo>
                      <a:pt x="262" y="76"/>
                    </a:lnTo>
                    <a:close/>
                    <a:moveTo>
                      <a:pt x="283" y="87"/>
                    </a:moveTo>
                    <a:lnTo>
                      <a:pt x="285" y="87"/>
                    </a:lnTo>
                    <a:lnTo>
                      <a:pt x="288" y="87"/>
                    </a:lnTo>
                    <a:lnTo>
                      <a:pt x="287" y="94"/>
                    </a:lnTo>
                    <a:lnTo>
                      <a:pt x="283" y="95"/>
                    </a:lnTo>
                    <a:lnTo>
                      <a:pt x="282" y="95"/>
                    </a:lnTo>
                    <a:lnTo>
                      <a:pt x="281" y="93"/>
                    </a:lnTo>
                    <a:lnTo>
                      <a:pt x="278" y="92"/>
                    </a:lnTo>
                    <a:lnTo>
                      <a:pt x="279" y="90"/>
                    </a:lnTo>
                    <a:lnTo>
                      <a:pt x="276" y="85"/>
                    </a:lnTo>
                    <a:lnTo>
                      <a:pt x="280" y="84"/>
                    </a:lnTo>
                    <a:lnTo>
                      <a:pt x="282" y="83"/>
                    </a:lnTo>
                    <a:lnTo>
                      <a:pt x="282" y="84"/>
                    </a:lnTo>
                    <a:lnTo>
                      <a:pt x="283" y="86"/>
                    </a:lnTo>
                    <a:lnTo>
                      <a:pt x="283" y="87"/>
                    </a:lnTo>
                    <a:close/>
                    <a:moveTo>
                      <a:pt x="267" y="131"/>
                    </a:moveTo>
                    <a:lnTo>
                      <a:pt x="266" y="133"/>
                    </a:lnTo>
                    <a:lnTo>
                      <a:pt x="264" y="133"/>
                    </a:lnTo>
                    <a:lnTo>
                      <a:pt x="263" y="132"/>
                    </a:lnTo>
                    <a:lnTo>
                      <a:pt x="263" y="131"/>
                    </a:lnTo>
                    <a:lnTo>
                      <a:pt x="263" y="128"/>
                    </a:lnTo>
                    <a:lnTo>
                      <a:pt x="266" y="130"/>
                    </a:lnTo>
                    <a:lnTo>
                      <a:pt x="267" y="13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" name="Freeform 168">
                <a:extLst>
                  <a:ext uri="{FF2B5EF4-FFF2-40B4-BE49-F238E27FC236}">
                    <a16:creationId xmlns:a16="http://schemas.microsoft.com/office/drawing/2014/main" id="{CF0F17AC-8CD1-B0D7-90F4-00FA31EB3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" y="2663"/>
                <a:ext cx="162" cy="127"/>
              </a:xfrm>
              <a:custGeom>
                <a:avLst/>
                <a:gdLst>
                  <a:gd name="T0" fmla="*/ 527 w 554"/>
                  <a:gd name="T1" fmla="*/ 72 h 433"/>
                  <a:gd name="T2" fmla="*/ 542 w 554"/>
                  <a:gd name="T3" fmla="*/ 96 h 433"/>
                  <a:gd name="T4" fmla="*/ 553 w 554"/>
                  <a:gd name="T5" fmla="*/ 117 h 433"/>
                  <a:gd name="T6" fmla="*/ 546 w 554"/>
                  <a:gd name="T7" fmla="*/ 135 h 433"/>
                  <a:gd name="T8" fmla="*/ 541 w 554"/>
                  <a:gd name="T9" fmla="*/ 193 h 433"/>
                  <a:gd name="T10" fmla="*/ 528 w 554"/>
                  <a:gd name="T11" fmla="*/ 255 h 433"/>
                  <a:gd name="T12" fmla="*/ 479 w 554"/>
                  <a:gd name="T13" fmla="*/ 316 h 433"/>
                  <a:gd name="T14" fmla="*/ 468 w 554"/>
                  <a:gd name="T15" fmla="*/ 346 h 433"/>
                  <a:gd name="T16" fmla="*/ 457 w 554"/>
                  <a:gd name="T17" fmla="*/ 366 h 433"/>
                  <a:gd name="T18" fmla="*/ 438 w 554"/>
                  <a:gd name="T19" fmla="*/ 375 h 433"/>
                  <a:gd name="T20" fmla="*/ 419 w 554"/>
                  <a:gd name="T21" fmla="*/ 383 h 433"/>
                  <a:gd name="T22" fmla="*/ 395 w 554"/>
                  <a:gd name="T23" fmla="*/ 374 h 433"/>
                  <a:gd name="T24" fmla="*/ 351 w 554"/>
                  <a:gd name="T25" fmla="*/ 377 h 433"/>
                  <a:gd name="T26" fmla="*/ 317 w 554"/>
                  <a:gd name="T27" fmla="*/ 393 h 433"/>
                  <a:gd name="T28" fmla="*/ 278 w 554"/>
                  <a:gd name="T29" fmla="*/ 376 h 433"/>
                  <a:gd name="T30" fmla="*/ 252 w 554"/>
                  <a:gd name="T31" fmla="*/ 383 h 433"/>
                  <a:gd name="T32" fmla="*/ 242 w 554"/>
                  <a:gd name="T33" fmla="*/ 387 h 433"/>
                  <a:gd name="T34" fmla="*/ 233 w 554"/>
                  <a:gd name="T35" fmla="*/ 383 h 433"/>
                  <a:gd name="T36" fmla="*/ 218 w 554"/>
                  <a:gd name="T37" fmla="*/ 365 h 433"/>
                  <a:gd name="T38" fmla="*/ 199 w 554"/>
                  <a:gd name="T39" fmla="*/ 359 h 433"/>
                  <a:gd name="T40" fmla="*/ 178 w 554"/>
                  <a:gd name="T41" fmla="*/ 359 h 433"/>
                  <a:gd name="T42" fmla="*/ 158 w 554"/>
                  <a:gd name="T43" fmla="*/ 360 h 433"/>
                  <a:gd name="T44" fmla="*/ 141 w 554"/>
                  <a:gd name="T45" fmla="*/ 369 h 433"/>
                  <a:gd name="T46" fmla="*/ 133 w 554"/>
                  <a:gd name="T47" fmla="*/ 395 h 433"/>
                  <a:gd name="T48" fmla="*/ 122 w 554"/>
                  <a:gd name="T49" fmla="*/ 415 h 433"/>
                  <a:gd name="T50" fmla="*/ 121 w 554"/>
                  <a:gd name="T51" fmla="*/ 426 h 433"/>
                  <a:gd name="T52" fmla="*/ 122 w 554"/>
                  <a:gd name="T53" fmla="*/ 432 h 433"/>
                  <a:gd name="T54" fmla="*/ 112 w 554"/>
                  <a:gd name="T55" fmla="*/ 426 h 433"/>
                  <a:gd name="T56" fmla="*/ 95 w 554"/>
                  <a:gd name="T57" fmla="*/ 409 h 433"/>
                  <a:gd name="T58" fmla="*/ 88 w 554"/>
                  <a:gd name="T59" fmla="*/ 411 h 433"/>
                  <a:gd name="T60" fmla="*/ 77 w 554"/>
                  <a:gd name="T61" fmla="*/ 414 h 433"/>
                  <a:gd name="T62" fmla="*/ 76 w 554"/>
                  <a:gd name="T63" fmla="*/ 424 h 433"/>
                  <a:gd name="T64" fmla="*/ 66 w 554"/>
                  <a:gd name="T65" fmla="*/ 409 h 433"/>
                  <a:gd name="T66" fmla="*/ 72 w 554"/>
                  <a:gd name="T67" fmla="*/ 407 h 433"/>
                  <a:gd name="T68" fmla="*/ 68 w 554"/>
                  <a:gd name="T69" fmla="*/ 397 h 433"/>
                  <a:gd name="T70" fmla="*/ 59 w 554"/>
                  <a:gd name="T71" fmla="*/ 400 h 433"/>
                  <a:gd name="T72" fmla="*/ 47 w 554"/>
                  <a:gd name="T73" fmla="*/ 398 h 433"/>
                  <a:gd name="T74" fmla="*/ 29 w 554"/>
                  <a:gd name="T75" fmla="*/ 385 h 433"/>
                  <a:gd name="T76" fmla="*/ 32 w 554"/>
                  <a:gd name="T77" fmla="*/ 374 h 433"/>
                  <a:gd name="T78" fmla="*/ 30 w 554"/>
                  <a:gd name="T79" fmla="*/ 370 h 433"/>
                  <a:gd name="T80" fmla="*/ 24 w 554"/>
                  <a:gd name="T81" fmla="*/ 364 h 433"/>
                  <a:gd name="T82" fmla="*/ 16 w 554"/>
                  <a:gd name="T83" fmla="*/ 361 h 433"/>
                  <a:gd name="T84" fmla="*/ 7 w 554"/>
                  <a:gd name="T85" fmla="*/ 346 h 433"/>
                  <a:gd name="T86" fmla="*/ 0 w 554"/>
                  <a:gd name="T87" fmla="*/ 333 h 433"/>
                  <a:gd name="T88" fmla="*/ 2 w 554"/>
                  <a:gd name="T89" fmla="*/ 318 h 433"/>
                  <a:gd name="T90" fmla="*/ 19 w 554"/>
                  <a:gd name="T91" fmla="*/ 316 h 433"/>
                  <a:gd name="T92" fmla="*/ 40 w 554"/>
                  <a:gd name="T93" fmla="*/ 305 h 433"/>
                  <a:gd name="T94" fmla="*/ 79 w 554"/>
                  <a:gd name="T95" fmla="*/ 303 h 433"/>
                  <a:gd name="T96" fmla="*/ 100 w 554"/>
                  <a:gd name="T97" fmla="*/ 299 h 433"/>
                  <a:gd name="T98" fmla="*/ 118 w 554"/>
                  <a:gd name="T99" fmla="*/ 297 h 433"/>
                  <a:gd name="T100" fmla="*/ 130 w 554"/>
                  <a:gd name="T101" fmla="*/ 287 h 433"/>
                  <a:gd name="T102" fmla="*/ 134 w 554"/>
                  <a:gd name="T103" fmla="*/ 277 h 433"/>
                  <a:gd name="T104" fmla="*/ 141 w 554"/>
                  <a:gd name="T105" fmla="*/ 249 h 433"/>
                  <a:gd name="T106" fmla="*/ 143 w 554"/>
                  <a:gd name="T107" fmla="*/ 221 h 433"/>
                  <a:gd name="T108" fmla="*/ 143 w 554"/>
                  <a:gd name="T109" fmla="*/ 180 h 433"/>
                  <a:gd name="T110" fmla="*/ 158 w 554"/>
                  <a:gd name="T111" fmla="*/ 160 h 433"/>
                  <a:gd name="T112" fmla="*/ 199 w 554"/>
                  <a:gd name="T113" fmla="*/ 151 h 433"/>
                  <a:gd name="T114" fmla="*/ 230 w 554"/>
                  <a:gd name="T115" fmla="*/ 123 h 433"/>
                  <a:gd name="T116" fmla="*/ 269 w 554"/>
                  <a:gd name="T117" fmla="*/ 92 h 433"/>
                  <a:gd name="T118" fmla="*/ 341 w 554"/>
                  <a:gd name="T119" fmla="*/ 46 h 433"/>
                  <a:gd name="T120" fmla="*/ 414 w 554"/>
                  <a:gd name="T121" fmla="*/ 0 h 433"/>
                  <a:gd name="T122" fmla="*/ 471 w 554"/>
                  <a:gd name="T123" fmla="*/ 15 h 433"/>
                  <a:gd name="T124" fmla="*/ 493 w 554"/>
                  <a:gd name="T125" fmla="*/ 3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4" h="433">
                    <a:moveTo>
                      <a:pt x="520" y="19"/>
                    </a:moveTo>
                    <a:lnTo>
                      <a:pt x="524" y="41"/>
                    </a:lnTo>
                    <a:lnTo>
                      <a:pt x="526" y="60"/>
                    </a:lnTo>
                    <a:lnTo>
                      <a:pt x="527" y="72"/>
                    </a:lnTo>
                    <a:lnTo>
                      <a:pt x="527" y="75"/>
                    </a:lnTo>
                    <a:lnTo>
                      <a:pt x="528" y="77"/>
                    </a:lnTo>
                    <a:lnTo>
                      <a:pt x="531" y="79"/>
                    </a:lnTo>
                    <a:lnTo>
                      <a:pt x="542" y="96"/>
                    </a:lnTo>
                    <a:lnTo>
                      <a:pt x="539" y="99"/>
                    </a:lnTo>
                    <a:lnTo>
                      <a:pt x="541" y="105"/>
                    </a:lnTo>
                    <a:lnTo>
                      <a:pt x="544" y="107"/>
                    </a:lnTo>
                    <a:lnTo>
                      <a:pt x="553" y="117"/>
                    </a:lnTo>
                    <a:lnTo>
                      <a:pt x="554" y="119"/>
                    </a:lnTo>
                    <a:lnTo>
                      <a:pt x="554" y="121"/>
                    </a:lnTo>
                    <a:lnTo>
                      <a:pt x="547" y="132"/>
                    </a:lnTo>
                    <a:lnTo>
                      <a:pt x="546" y="135"/>
                    </a:lnTo>
                    <a:lnTo>
                      <a:pt x="545" y="151"/>
                    </a:lnTo>
                    <a:lnTo>
                      <a:pt x="544" y="161"/>
                    </a:lnTo>
                    <a:lnTo>
                      <a:pt x="543" y="176"/>
                    </a:lnTo>
                    <a:lnTo>
                      <a:pt x="541" y="193"/>
                    </a:lnTo>
                    <a:lnTo>
                      <a:pt x="540" y="208"/>
                    </a:lnTo>
                    <a:lnTo>
                      <a:pt x="539" y="227"/>
                    </a:lnTo>
                    <a:lnTo>
                      <a:pt x="537" y="245"/>
                    </a:lnTo>
                    <a:lnTo>
                      <a:pt x="528" y="255"/>
                    </a:lnTo>
                    <a:lnTo>
                      <a:pt x="512" y="273"/>
                    </a:lnTo>
                    <a:lnTo>
                      <a:pt x="498" y="288"/>
                    </a:lnTo>
                    <a:lnTo>
                      <a:pt x="492" y="297"/>
                    </a:lnTo>
                    <a:lnTo>
                      <a:pt x="479" y="316"/>
                    </a:lnTo>
                    <a:lnTo>
                      <a:pt x="473" y="328"/>
                    </a:lnTo>
                    <a:lnTo>
                      <a:pt x="468" y="334"/>
                    </a:lnTo>
                    <a:lnTo>
                      <a:pt x="466" y="337"/>
                    </a:lnTo>
                    <a:lnTo>
                      <a:pt x="468" y="346"/>
                    </a:lnTo>
                    <a:lnTo>
                      <a:pt x="472" y="361"/>
                    </a:lnTo>
                    <a:lnTo>
                      <a:pt x="465" y="361"/>
                    </a:lnTo>
                    <a:lnTo>
                      <a:pt x="462" y="362"/>
                    </a:lnTo>
                    <a:lnTo>
                      <a:pt x="457" y="366"/>
                    </a:lnTo>
                    <a:lnTo>
                      <a:pt x="452" y="367"/>
                    </a:lnTo>
                    <a:lnTo>
                      <a:pt x="446" y="370"/>
                    </a:lnTo>
                    <a:lnTo>
                      <a:pt x="442" y="373"/>
                    </a:lnTo>
                    <a:lnTo>
                      <a:pt x="438" y="375"/>
                    </a:lnTo>
                    <a:lnTo>
                      <a:pt x="433" y="380"/>
                    </a:lnTo>
                    <a:lnTo>
                      <a:pt x="431" y="383"/>
                    </a:lnTo>
                    <a:lnTo>
                      <a:pt x="426" y="384"/>
                    </a:lnTo>
                    <a:lnTo>
                      <a:pt x="419" y="383"/>
                    </a:lnTo>
                    <a:lnTo>
                      <a:pt x="415" y="380"/>
                    </a:lnTo>
                    <a:lnTo>
                      <a:pt x="404" y="376"/>
                    </a:lnTo>
                    <a:lnTo>
                      <a:pt x="398" y="374"/>
                    </a:lnTo>
                    <a:lnTo>
                      <a:pt x="395" y="374"/>
                    </a:lnTo>
                    <a:lnTo>
                      <a:pt x="379" y="373"/>
                    </a:lnTo>
                    <a:lnTo>
                      <a:pt x="362" y="375"/>
                    </a:lnTo>
                    <a:lnTo>
                      <a:pt x="353" y="376"/>
                    </a:lnTo>
                    <a:lnTo>
                      <a:pt x="351" y="377"/>
                    </a:lnTo>
                    <a:lnTo>
                      <a:pt x="347" y="379"/>
                    </a:lnTo>
                    <a:lnTo>
                      <a:pt x="343" y="382"/>
                    </a:lnTo>
                    <a:lnTo>
                      <a:pt x="332" y="393"/>
                    </a:lnTo>
                    <a:lnTo>
                      <a:pt x="317" y="393"/>
                    </a:lnTo>
                    <a:lnTo>
                      <a:pt x="308" y="392"/>
                    </a:lnTo>
                    <a:lnTo>
                      <a:pt x="301" y="390"/>
                    </a:lnTo>
                    <a:lnTo>
                      <a:pt x="291" y="384"/>
                    </a:lnTo>
                    <a:lnTo>
                      <a:pt x="278" y="376"/>
                    </a:lnTo>
                    <a:lnTo>
                      <a:pt x="273" y="375"/>
                    </a:lnTo>
                    <a:lnTo>
                      <a:pt x="269" y="374"/>
                    </a:lnTo>
                    <a:lnTo>
                      <a:pt x="267" y="374"/>
                    </a:lnTo>
                    <a:lnTo>
                      <a:pt x="252" y="383"/>
                    </a:lnTo>
                    <a:lnTo>
                      <a:pt x="249" y="383"/>
                    </a:lnTo>
                    <a:lnTo>
                      <a:pt x="246" y="383"/>
                    </a:lnTo>
                    <a:lnTo>
                      <a:pt x="243" y="385"/>
                    </a:lnTo>
                    <a:lnTo>
                      <a:pt x="242" y="387"/>
                    </a:lnTo>
                    <a:lnTo>
                      <a:pt x="240" y="387"/>
                    </a:lnTo>
                    <a:lnTo>
                      <a:pt x="238" y="386"/>
                    </a:lnTo>
                    <a:lnTo>
                      <a:pt x="235" y="385"/>
                    </a:lnTo>
                    <a:lnTo>
                      <a:pt x="233" y="383"/>
                    </a:lnTo>
                    <a:lnTo>
                      <a:pt x="227" y="373"/>
                    </a:lnTo>
                    <a:lnTo>
                      <a:pt x="225" y="372"/>
                    </a:lnTo>
                    <a:lnTo>
                      <a:pt x="223" y="369"/>
                    </a:lnTo>
                    <a:lnTo>
                      <a:pt x="218" y="365"/>
                    </a:lnTo>
                    <a:lnTo>
                      <a:pt x="215" y="363"/>
                    </a:lnTo>
                    <a:lnTo>
                      <a:pt x="213" y="362"/>
                    </a:lnTo>
                    <a:lnTo>
                      <a:pt x="211" y="363"/>
                    </a:lnTo>
                    <a:lnTo>
                      <a:pt x="199" y="359"/>
                    </a:lnTo>
                    <a:lnTo>
                      <a:pt x="187" y="355"/>
                    </a:lnTo>
                    <a:lnTo>
                      <a:pt x="184" y="356"/>
                    </a:lnTo>
                    <a:lnTo>
                      <a:pt x="182" y="357"/>
                    </a:lnTo>
                    <a:lnTo>
                      <a:pt x="178" y="359"/>
                    </a:lnTo>
                    <a:lnTo>
                      <a:pt x="173" y="360"/>
                    </a:lnTo>
                    <a:lnTo>
                      <a:pt x="167" y="360"/>
                    </a:lnTo>
                    <a:lnTo>
                      <a:pt x="163" y="359"/>
                    </a:lnTo>
                    <a:lnTo>
                      <a:pt x="158" y="360"/>
                    </a:lnTo>
                    <a:lnTo>
                      <a:pt x="154" y="361"/>
                    </a:lnTo>
                    <a:lnTo>
                      <a:pt x="149" y="363"/>
                    </a:lnTo>
                    <a:lnTo>
                      <a:pt x="143" y="369"/>
                    </a:lnTo>
                    <a:lnTo>
                      <a:pt x="141" y="369"/>
                    </a:lnTo>
                    <a:lnTo>
                      <a:pt x="140" y="370"/>
                    </a:lnTo>
                    <a:lnTo>
                      <a:pt x="138" y="385"/>
                    </a:lnTo>
                    <a:lnTo>
                      <a:pt x="136" y="389"/>
                    </a:lnTo>
                    <a:lnTo>
                      <a:pt x="133" y="395"/>
                    </a:lnTo>
                    <a:lnTo>
                      <a:pt x="126" y="400"/>
                    </a:lnTo>
                    <a:lnTo>
                      <a:pt x="122" y="403"/>
                    </a:lnTo>
                    <a:lnTo>
                      <a:pt x="122" y="408"/>
                    </a:lnTo>
                    <a:lnTo>
                      <a:pt x="122" y="415"/>
                    </a:lnTo>
                    <a:lnTo>
                      <a:pt x="122" y="420"/>
                    </a:lnTo>
                    <a:lnTo>
                      <a:pt x="122" y="423"/>
                    </a:lnTo>
                    <a:lnTo>
                      <a:pt x="121" y="425"/>
                    </a:lnTo>
                    <a:lnTo>
                      <a:pt x="121" y="42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1"/>
                    </a:lnTo>
                    <a:lnTo>
                      <a:pt x="122" y="432"/>
                    </a:lnTo>
                    <a:lnTo>
                      <a:pt x="120" y="433"/>
                    </a:lnTo>
                    <a:lnTo>
                      <a:pt x="118" y="430"/>
                    </a:lnTo>
                    <a:lnTo>
                      <a:pt x="115" y="428"/>
                    </a:lnTo>
                    <a:lnTo>
                      <a:pt x="112" y="426"/>
                    </a:lnTo>
                    <a:lnTo>
                      <a:pt x="110" y="425"/>
                    </a:lnTo>
                    <a:lnTo>
                      <a:pt x="109" y="423"/>
                    </a:lnTo>
                    <a:lnTo>
                      <a:pt x="105" y="418"/>
                    </a:lnTo>
                    <a:lnTo>
                      <a:pt x="95" y="409"/>
                    </a:lnTo>
                    <a:lnTo>
                      <a:pt x="94" y="409"/>
                    </a:lnTo>
                    <a:lnTo>
                      <a:pt x="93" y="409"/>
                    </a:lnTo>
                    <a:lnTo>
                      <a:pt x="90" y="410"/>
                    </a:lnTo>
                    <a:lnTo>
                      <a:pt x="88" y="411"/>
                    </a:lnTo>
                    <a:lnTo>
                      <a:pt x="87" y="412"/>
                    </a:lnTo>
                    <a:lnTo>
                      <a:pt x="85" y="412"/>
                    </a:lnTo>
                    <a:lnTo>
                      <a:pt x="81" y="413"/>
                    </a:lnTo>
                    <a:lnTo>
                      <a:pt x="77" y="414"/>
                    </a:lnTo>
                    <a:lnTo>
                      <a:pt x="77" y="416"/>
                    </a:lnTo>
                    <a:lnTo>
                      <a:pt x="79" y="422"/>
                    </a:lnTo>
                    <a:lnTo>
                      <a:pt x="78" y="426"/>
                    </a:lnTo>
                    <a:lnTo>
                      <a:pt x="76" y="424"/>
                    </a:lnTo>
                    <a:lnTo>
                      <a:pt x="71" y="417"/>
                    </a:lnTo>
                    <a:lnTo>
                      <a:pt x="68" y="412"/>
                    </a:lnTo>
                    <a:lnTo>
                      <a:pt x="67" y="411"/>
                    </a:lnTo>
                    <a:lnTo>
                      <a:pt x="66" y="409"/>
                    </a:lnTo>
                    <a:lnTo>
                      <a:pt x="67" y="409"/>
                    </a:lnTo>
                    <a:lnTo>
                      <a:pt x="68" y="408"/>
                    </a:lnTo>
                    <a:lnTo>
                      <a:pt x="72" y="408"/>
                    </a:lnTo>
                    <a:lnTo>
                      <a:pt x="72" y="407"/>
                    </a:lnTo>
                    <a:lnTo>
                      <a:pt x="72" y="406"/>
                    </a:lnTo>
                    <a:lnTo>
                      <a:pt x="72" y="403"/>
                    </a:lnTo>
                    <a:lnTo>
                      <a:pt x="70" y="400"/>
                    </a:lnTo>
                    <a:lnTo>
                      <a:pt x="68" y="397"/>
                    </a:lnTo>
                    <a:lnTo>
                      <a:pt x="67" y="397"/>
                    </a:lnTo>
                    <a:lnTo>
                      <a:pt x="65" y="397"/>
                    </a:lnTo>
                    <a:lnTo>
                      <a:pt x="63" y="397"/>
                    </a:lnTo>
                    <a:lnTo>
                      <a:pt x="59" y="400"/>
                    </a:lnTo>
                    <a:lnTo>
                      <a:pt x="57" y="400"/>
                    </a:lnTo>
                    <a:lnTo>
                      <a:pt x="53" y="400"/>
                    </a:lnTo>
                    <a:lnTo>
                      <a:pt x="49" y="400"/>
                    </a:lnTo>
                    <a:lnTo>
                      <a:pt x="47" y="398"/>
                    </a:lnTo>
                    <a:lnTo>
                      <a:pt x="40" y="392"/>
                    </a:lnTo>
                    <a:lnTo>
                      <a:pt x="33" y="386"/>
                    </a:lnTo>
                    <a:lnTo>
                      <a:pt x="30" y="386"/>
                    </a:lnTo>
                    <a:lnTo>
                      <a:pt x="29" y="385"/>
                    </a:lnTo>
                    <a:lnTo>
                      <a:pt x="28" y="380"/>
                    </a:lnTo>
                    <a:lnTo>
                      <a:pt x="28" y="375"/>
                    </a:lnTo>
                    <a:lnTo>
                      <a:pt x="29" y="373"/>
                    </a:lnTo>
                    <a:lnTo>
                      <a:pt x="32" y="374"/>
                    </a:lnTo>
                    <a:lnTo>
                      <a:pt x="35" y="375"/>
                    </a:lnTo>
                    <a:lnTo>
                      <a:pt x="36" y="374"/>
                    </a:lnTo>
                    <a:lnTo>
                      <a:pt x="34" y="372"/>
                    </a:lnTo>
                    <a:lnTo>
                      <a:pt x="30" y="370"/>
                    </a:lnTo>
                    <a:lnTo>
                      <a:pt x="28" y="367"/>
                    </a:lnTo>
                    <a:lnTo>
                      <a:pt x="27" y="366"/>
                    </a:lnTo>
                    <a:lnTo>
                      <a:pt x="26" y="365"/>
                    </a:lnTo>
                    <a:lnTo>
                      <a:pt x="24" y="364"/>
                    </a:lnTo>
                    <a:lnTo>
                      <a:pt x="22" y="363"/>
                    </a:lnTo>
                    <a:lnTo>
                      <a:pt x="20" y="362"/>
                    </a:lnTo>
                    <a:lnTo>
                      <a:pt x="18" y="362"/>
                    </a:lnTo>
                    <a:lnTo>
                      <a:pt x="16" y="361"/>
                    </a:lnTo>
                    <a:lnTo>
                      <a:pt x="13" y="356"/>
                    </a:lnTo>
                    <a:lnTo>
                      <a:pt x="9" y="352"/>
                    </a:lnTo>
                    <a:lnTo>
                      <a:pt x="7" y="348"/>
                    </a:lnTo>
                    <a:lnTo>
                      <a:pt x="7" y="346"/>
                    </a:lnTo>
                    <a:lnTo>
                      <a:pt x="8" y="342"/>
                    </a:lnTo>
                    <a:lnTo>
                      <a:pt x="7" y="340"/>
                    </a:lnTo>
                    <a:lnTo>
                      <a:pt x="3" y="336"/>
                    </a:lnTo>
                    <a:lnTo>
                      <a:pt x="0" y="333"/>
                    </a:lnTo>
                    <a:lnTo>
                      <a:pt x="1" y="327"/>
                    </a:lnTo>
                    <a:lnTo>
                      <a:pt x="1" y="323"/>
                    </a:lnTo>
                    <a:lnTo>
                      <a:pt x="1" y="320"/>
                    </a:lnTo>
                    <a:lnTo>
                      <a:pt x="2" y="318"/>
                    </a:lnTo>
                    <a:lnTo>
                      <a:pt x="2" y="316"/>
                    </a:lnTo>
                    <a:lnTo>
                      <a:pt x="4" y="315"/>
                    </a:lnTo>
                    <a:lnTo>
                      <a:pt x="9" y="315"/>
                    </a:lnTo>
                    <a:lnTo>
                      <a:pt x="19" y="316"/>
                    </a:lnTo>
                    <a:lnTo>
                      <a:pt x="27" y="315"/>
                    </a:lnTo>
                    <a:lnTo>
                      <a:pt x="28" y="315"/>
                    </a:lnTo>
                    <a:lnTo>
                      <a:pt x="34" y="310"/>
                    </a:lnTo>
                    <a:lnTo>
                      <a:pt x="40" y="305"/>
                    </a:lnTo>
                    <a:lnTo>
                      <a:pt x="49" y="304"/>
                    </a:lnTo>
                    <a:lnTo>
                      <a:pt x="59" y="304"/>
                    </a:lnTo>
                    <a:lnTo>
                      <a:pt x="67" y="304"/>
                    </a:lnTo>
                    <a:lnTo>
                      <a:pt x="79" y="303"/>
                    </a:lnTo>
                    <a:lnTo>
                      <a:pt x="89" y="303"/>
                    </a:lnTo>
                    <a:lnTo>
                      <a:pt x="99" y="302"/>
                    </a:lnTo>
                    <a:lnTo>
                      <a:pt x="100" y="300"/>
                    </a:lnTo>
                    <a:lnTo>
                      <a:pt x="100" y="299"/>
                    </a:lnTo>
                    <a:lnTo>
                      <a:pt x="102" y="299"/>
                    </a:lnTo>
                    <a:lnTo>
                      <a:pt x="110" y="301"/>
                    </a:lnTo>
                    <a:lnTo>
                      <a:pt x="117" y="302"/>
                    </a:lnTo>
                    <a:lnTo>
                      <a:pt x="118" y="297"/>
                    </a:lnTo>
                    <a:lnTo>
                      <a:pt x="124" y="291"/>
                    </a:lnTo>
                    <a:lnTo>
                      <a:pt x="128" y="290"/>
                    </a:lnTo>
                    <a:lnTo>
                      <a:pt x="129" y="289"/>
                    </a:lnTo>
                    <a:lnTo>
                      <a:pt x="130" y="287"/>
                    </a:lnTo>
                    <a:lnTo>
                      <a:pt x="131" y="284"/>
                    </a:lnTo>
                    <a:lnTo>
                      <a:pt x="131" y="282"/>
                    </a:lnTo>
                    <a:lnTo>
                      <a:pt x="133" y="280"/>
                    </a:lnTo>
                    <a:lnTo>
                      <a:pt x="134" y="277"/>
                    </a:lnTo>
                    <a:lnTo>
                      <a:pt x="135" y="272"/>
                    </a:lnTo>
                    <a:lnTo>
                      <a:pt x="139" y="266"/>
                    </a:lnTo>
                    <a:lnTo>
                      <a:pt x="141" y="257"/>
                    </a:lnTo>
                    <a:lnTo>
                      <a:pt x="141" y="249"/>
                    </a:lnTo>
                    <a:lnTo>
                      <a:pt x="142" y="243"/>
                    </a:lnTo>
                    <a:lnTo>
                      <a:pt x="143" y="242"/>
                    </a:lnTo>
                    <a:lnTo>
                      <a:pt x="143" y="232"/>
                    </a:lnTo>
                    <a:lnTo>
                      <a:pt x="143" y="221"/>
                    </a:lnTo>
                    <a:lnTo>
                      <a:pt x="143" y="212"/>
                    </a:lnTo>
                    <a:lnTo>
                      <a:pt x="143" y="200"/>
                    </a:lnTo>
                    <a:lnTo>
                      <a:pt x="143" y="191"/>
                    </a:lnTo>
                    <a:lnTo>
                      <a:pt x="143" y="180"/>
                    </a:lnTo>
                    <a:lnTo>
                      <a:pt x="143" y="170"/>
                    </a:lnTo>
                    <a:lnTo>
                      <a:pt x="142" y="164"/>
                    </a:lnTo>
                    <a:lnTo>
                      <a:pt x="150" y="162"/>
                    </a:lnTo>
                    <a:lnTo>
                      <a:pt x="158" y="160"/>
                    </a:lnTo>
                    <a:lnTo>
                      <a:pt x="170" y="158"/>
                    </a:lnTo>
                    <a:lnTo>
                      <a:pt x="182" y="156"/>
                    </a:lnTo>
                    <a:lnTo>
                      <a:pt x="196" y="153"/>
                    </a:lnTo>
                    <a:lnTo>
                      <a:pt x="199" y="151"/>
                    </a:lnTo>
                    <a:lnTo>
                      <a:pt x="209" y="142"/>
                    </a:lnTo>
                    <a:lnTo>
                      <a:pt x="214" y="138"/>
                    </a:lnTo>
                    <a:lnTo>
                      <a:pt x="223" y="129"/>
                    </a:lnTo>
                    <a:lnTo>
                      <a:pt x="230" y="123"/>
                    </a:lnTo>
                    <a:lnTo>
                      <a:pt x="239" y="114"/>
                    </a:lnTo>
                    <a:lnTo>
                      <a:pt x="249" y="106"/>
                    </a:lnTo>
                    <a:lnTo>
                      <a:pt x="257" y="99"/>
                    </a:lnTo>
                    <a:lnTo>
                      <a:pt x="269" y="92"/>
                    </a:lnTo>
                    <a:lnTo>
                      <a:pt x="287" y="80"/>
                    </a:lnTo>
                    <a:lnTo>
                      <a:pt x="305" y="69"/>
                    </a:lnTo>
                    <a:lnTo>
                      <a:pt x="323" y="57"/>
                    </a:lnTo>
                    <a:lnTo>
                      <a:pt x="341" y="46"/>
                    </a:lnTo>
                    <a:lnTo>
                      <a:pt x="360" y="34"/>
                    </a:lnTo>
                    <a:lnTo>
                      <a:pt x="378" y="23"/>
                    </a:lnTo>
                    <a:lnTo>
                      <a:pt x="396" y="11"/>
                    </a:lnTo>
                    <a:lnTo>
                      <a:pt x="414" y="0"/>
                    </a:lnTo>
                    <a:lnTo>
                      <a:pt x="432" y="4"/>
                    </a:lnTo>
                    <a:lnTo>
                      <a:pt x="450" y="8"/>
                    </a:lnTo>
                    <a:lnTo>
                      <a:pt x="467" y="12"/>
                    </a:lnTo>
                    <a:lnTo>
                      <a:pt x="471" y="15"/>
                    </a:lnTo>
                    <a:lnTo>
                      <a:pt x="481" y="23"/>
                    </a:lnTo>
                    <a:lnTo>
                      <a:pt x="492" y="34"/>
                    </a:lnTo>
                    <a:lnTo>
                      <a:pt x="493" y="34"/>
                    </a:lnTo>
                    <a:lnTo>
                      <a:pt x="493" y="34"/>
                    </a:lnTo>
                    <a:lnTo>
                      <a:pt x="505" y="28"/>
                    </a:lnTo>
                    <a:lnTo>
                      <a:pt x="520" y="1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" name="Freeform 169">
                <a:extLst>
                  <a:ext uri="{FF2B5EF4-FFF2-40B4-BE49-F238E27FC236}">
                    <a16:creationId xmlns:a16="http://schemas.microsoft.com/office/drawing/2014/main" id="{BAC5E43F-41EC-C583-8AD5-531306315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5" y="3220"/>
                <a:ext cx="0" cy="1"/>
              </a:xfrm>
              <a:custGeom>
                <a:avLst/>
                <a:gdLst>
                  <a:gd name="T0" fmla="*/ 1 w 2"/>
                  <a:gd name="T1" fmla="*/ 1 h 4"/>
                  <a:gd name="T2" fmla="*/ 1 w 2"/>
                  <a:gd name="T3" fmla="*/ 1 h 4"/>
                  <a:gd name="T4" fmla="*/ 2 w 2"/>
                  <a:gd name="T5" fmla="*/ 1 h 4"/>
                  <a:gd name="T6" fmla="*/ 2 w 2"/>
                  <a:gd name="T7" fmla="*/ 1 h 4"/>
                  <a:gd name="T8" fmla="*/ 2 w 2"/>
                  <a:gd name="T9" fmla="*/ 2 h 4"/>
                  <a:gd name="T10" fmla="*/ 2 w 2"/>
                  <a:gd name="T11" fmla="*/ 3 h 4"/>
                  <a:gd name="T12" fmla="*/ 2 w 2"/>
                  <a:gd name="T13" fmla="*/ 3 h 4"/>
                  <a:gd name="T14" fmla="*/ 2 w 2"/>
                  <a:gd name="T15" fmla="*/ 3 h 4"/>
                  <a:gd name="T16" fmla="*/ 1 w 2"/>
                  <a:gd name="T17" fmla="*/ 3 h 4"/>
                  <a:gd name="T18" fmla="*/ 1 w 2"/>
                  <a:gd name="T19" fmla="*/ 3 h 4"/>
                  <a:gd name="T20" fmla="*/ 1 w 2"/>
                  <a:gd name="T21" fmla="*/ 4 h 4"/>
                  <a:gd name="T22" fmla="*/ 1 w 2"/>
                  <a:gd name="T23" fmla="*/ 3 h 4"/>
                  <a:gd name="T24" fmla="*/ 1 w 2"/>
                  <a:gd name="T25" fmla="*/ 3 h 4"/>
                  <a:gd name="T26" fmla="*/ 0 w 2"/>
                  <a:gd name="T27" fmla="*/ 3 h 4"/>
                  <a:gd name="T28" fmla="*/ 0 w 2"/>
                  <a:gd name="T29" fmla="*/ 3 h 4"/>
                  <a:gd name="T30" fmla="*/ 0 w 2"/>
                  <a:gd name="T31" fmla="*/ 3 h 4"/>
                  <a:gd name="T32" fmla="*/ 0 w 2"/>
                  <a:gd name="T33" fmla="*/ 3 h 4"/>
                  <a:gd name="T34" fmla="*/ 0 w 2"/>
                  <a:gd name="T35" fmla="*/ 2 h 4"/>
                  <a:gd name="T36" fmla="*/ 0 w 2"/>
                  <a:gd name="T37" fmla="*/ 2 h 4"/>
                  <a:gd name="T38" fmla="*/ 0 w 2"/>
                  <a:gd name="T39" fmla="*/ 2 h 4"/>
                  <a:gd name="T40" fmla="*/ 0 w 2"/>
                  <a:gd name="T41" fmla="*/ 1 h 4"/>
                  <a:gd name="T42" fmla="*/ 0 w 2"/>
                  <a:gd name="T43" fmla="*/ 1 h 4"/>
                  <a:gd name="T44" fmla="*/ 0 w 2"/>
                  <a:gd name="T45" fmla="*/ 1 h 4"/>
                  <a:gd name="T46" fmla="*/ 0 w 2"/>
                  <a:gd name="T47" fmla="*/ 1 h 4"/>
                  <a:gd name="T48" fmla="*/ 0 w 2"/>
                  <a:gd name="T49" fmla="*/ 0 h 4"/>
                  <a:gd name="T50" fmla="*/ 1 w 2"/>
                  <a:gd name="T5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4">
                    <a:moveTo>
                      <a:pt x="1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" name="Freeform 170">
                <a:extLst>
                  <a:ext uri="{FF2B5EF4-FFF2-40B4-BE49-F238E27FC236}">
                    <a16:creationId xmlns:a16="http://schemas.microsoft.com/office/drawing/2014/main" id="{6933F3C6-BF58-303C-988F-4B0FADF404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7" y="2767"/>
                <a:ext cx="123" cy="99"/>
              </a:xfrm>
              <a:custGeom>
                <a:avLst/>
                <a:gdLst>
                  <a:gd name="T0" fmla="*/ 403 w 419"/>
                  <a:gd name="T1" fmla="*/ 49 h 339"/>
                  <a:gd name="T2" fmla="*/ 416 w 419"/>
                  <a:gd name="T3" fmla="*/ 57 h 339"/>
                  <a:gd name="T4" fmla="*/ 418 w 419"/>
                  <a:gd name="T5" fmla="*/ 73 h 339"/>
                  <a:gd name="T6" fmla="*/ 412 w 419"/>
                  <a:gd name="T7" fmla="*/ 89 h 339"/>
                  <a:gd name="T8" fmla="*/ 387 w 419"/>
                  <a:gd name="T9" fmla="*/ 107 h 339"/>
                  <a:gd name="T10" fmla="*/ 371 w 419"/>
                  <a:gd name="T11" fmla="*/ 141 h 339"/>
                  <a:gd name="T12" fmla="*/ 360 w 419"/>
                  <a:gd name="T13" fmla="*/ 159 h 339"/>
                  <a:gd name="T14" fmla="*/ 353 w 419"/>
                  <a:gd name="T15" fmla="*/ 183 h 339"/>
                  <a:gd name="T16" fmla="*/ 335 w 419"/>
                  <a:gd name="T17" fmla="*/ 201 h 339"/>
                  <a:gd name="T18" fmla="*/ 321 w 419"/>
                  <a:gd name="T19" fmla="*/ 232 h 339"/>
                  <a:gd name="T20" fmla="*/ 315 w 419"/>
                  <a:gd name="T21" fmla="*/ 246 h 339"/>
                  <a:gd name="T22" fmla="*/ 306 w 419"/>
                  <a:gd name="T23" fmla="*/ 260 h 339"/>
                  <a:gd name="T24" fmla="*/ 293 w 419"/>
                  <a:gd name="T25" fmla="*/ 255 h 339"/>
                  <a:gd name="T26" fmla="*/ 277 w 419"/>
                  <a:gd name="T27" fmla="*/ 242 h 339"/>
                  <a:gd name="T28" fmla="*/ 264 w 419"/>
                  <a:gd name="T29" fmla="*/ 248 h 339"/>
                  <a:gd name="T30" fmla="*/ 251 w 419"/>
                  <a:gd name="T31" fmla="*/ 252 h 339"/>
                  <a:gd name="T32" fmla="*/ 237 w 419"/>
                  <a:gd name="T33" fmla="*/ 266 h 339"/>
                  <a:gd name="T34" fmla="*/ 218 w 419"/>
                  <a:gd name="T35" fmla="*/ 292 h 339"/>
                  <a:gd name="T36" fmla="*/ 206 w 419"/>
                  <a:gd name="T37" fmla="*/ 323 h 339"/>
                  <a:gd name="T38" fmla="*/ 196 w 419"/>
                  <a:gd name="T39" fmla="*/ 317 h 339"/>
                  <a:gd name="T40" fmla="*/ 174 w 419"/>
                  <a:gd name="T41" fmla="*/ 331 h 339"/>
                  <a:gd name="T42" fmla="*/ 162 w 419"/>
                  <a:gd name="T43" fmla="*/ 330 h 339"/>
                  <a:gd name="T44" fmla="*/ 157 w 419"/>
                  <a:gd name="T45" fmla="*/ 331 h 339"/>
                  <a:gd name="T46" fmla="*/ 144 w 419"/>
                  <a:gd name="T47" fmla="*/ 324 h 339"/>
                  <a:gd name="T48" fmla="*/ 143 w 419"/>
                  <a:gd name="T49" fmla="*/ 337 h 339"/>
                  <a:gd name="T50" fmla="*/ 136 w 419"/>
                  <a:gd name="T51" fmla="*/ 337 h 339"/>
                  <a:gd name="T52" fmla="*/ 126 w 419"/>
                  <a:gd name="T53" fmla="*/ 336 h 339"/>
                  <a:gd name="T54" fmla="*/ 116 w 419"/>
                  <a:gd name="T55" fmla="*/ 337 h 339"/>
                  <a:gd name="T56" fmla="*/ 97 w 419"/>
                  <a:gd name="T57" fmla="*/ 316 h 339"/>
                  <a:gd name="T58" fmla="*/ 95 w 419"/>
                  <a:gd name="T59" fmla="*/ 307 h 339"/>
                  <a:gd name="T60" fmla="*/ 101 w 419"/>
                  <a:gd name="T61" fmla="*/ 297 h 339"/>
                  <a:gd name="T62" fmla="*/ 95 w 419"/>
                  <a:gd name="T63" fmla="*/ 294 h 339"/>
                  <a:gd name="T64" fmla="*/ 92 w 419"/>
                  <a:gd name="T65" fmla="*/ 290 h 339"/>
                  <a:gd name="T66" fmla="*/ 83 w 419"/>
                  <a:gd name="T67" fmla="*/ 286 h 339"/>
                  <a:gd name="T68" fmla="*/ 27 w 419"/>
                  <a:gd name="T69" fmla="*/ 264 h 339"/>
                  <a:gd name="T70" fmla="*/ 27 w 419"/>
                  <a:gd name="T71" fmla="*/ 261 h 339"/>
                  <a:gd name="T72" fmla="*/ 3 w 419"/>
                  <a:gd name="T73" fmla="*/ 256 h 339"/>
                  <a:gd name="T74" fmla="*/ 3 w 419"/>
                  <a:gd name="T75" fmla="*/ 242 h 339"/>
                  <a:gd name="T76" fmla="*/ 3 w 419"/>
                  <a:gd name="T77" fmla="*/ 225 h 339"/>
                  <a:gd name="T78" fmla="*/ 1 w 419"/>
                  <a:gd name="T79" fmla="*/ 199 h 339"/>
                  <a:gd name="T80" fmla="*/ 8 w 419"/>
                  <a:gd name="T81" fmla="*/ 171 h 339"/>
                  <a:gd name="T82" fmla="*/ 19 w 419"/>
                  <a:gd name="T83" fmla="*/ 154 h 339"/>
                  <a:gd name="T84" fmla="*/ 31 w 419"/>
                  <a:gd name="T85" fmla="*/ 142 h 339"/>
                  <a:gd name="T86" fmla="*/ 34 w 419"/>
                  <a:gd name="T87" fmla="*/ 124 h 339"/>
                  <a:gd name="T88" fmla="*/ 41 w 419"/>
                  <a:gd name="T89" fmla="*/ 115 h 339"/>
                  <a:gd name="T90" fmla="*/ 35 w 419"/>
                  <a:gd name="T91" fmla="*/ 97 h 339"/>
                  <a:gd name="T92" fmla="*/ 34 w 419"/>
                  <a:gd name="T93" fmla="*/ 77 h 339"/>
                  <a:gd name="T94" fmla="*/ 34 w 419"/>
                  <a:gd name="T95" fmla="*/ 68 h 339"/>
                  <a:gd name="T96" fmla="*/ 45 w 419"/>
                  <a:gd name="T97" fmla="*/ 40 h 339"/>
                  <a:gd name="T98" fmla="*/ 61 w 419"/>
                  <a:gd name="T99" fmla="*/ 8 h 339"/>
                  <a:gd name="T100" fmla="*/ 90 w 419"/>
                  <a:gd name="T101" fmla="*/ 4 h 339"/>
                  <a:gd name="T102" fmla="*/ 125 w 419"/>
                  <a:gd name="T103" fmla="*/ 7 h 339"/>
                  <a:gd name="T104" fmla="*/ 145 w 419"/>
                  <a:gd name="T105" fmla="*/ 28 h 339"/>
                  <a:gd name="T106" fmla="*/ 158 w 419"/>
                  <a:gd name="T107" fmla="*/ 28 h 339"/>
                  <a:gd name="T108" fmla="*/ 190 w 419"/>
                  <a:gd name="T109" fmla="*/ 21 h 339"/>
                  <a:gd name="T110" fmla="*/ 255 w 419"/>
                  <a:gd name="T111" fmla="*/ 27 h 339"/>
                  <a:gd name="T112" fmla="*/ 307 w 419"/>
                  <a:gd name="T113" fmla="*/ 19 h 339"/>
                  <a:gd name="T114" fmla="*/ 343 w 419"/>
                  <a:gd name="T115" fmla="*/ 28 h 339"/>
                  <a:gd name="T116" fmla="*/ 369 w 419"/>
                  <a:gd name="T117" fmla="*/ 11 h 339"/>
                  <a:gd name="T118" fmla="*/ 157 w 419"/>
                  <a:gd name="T119" fmla="*/ 33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9" h="339">
                    <a:moveTo>
                      <a:pt x="384" y="6"/>
                    </a:moveTo>
                    <a:lnTo>
                      <a:pt x="389" y="14"/>
                    </a:lnTo>
                    <a:lnTo>
                      <a:pt x="395" y="22"/>
                    </a:lnTo>
                    <a:lnTo>
                      <a:pt x="400" y="29"/>
                    </a:lnTo>
                    <a:lnTo>
                      <a:pt x="403" y="45"/>
                    </a:lnTo>
                    <a:lnTo>
                      <a:pt x="403" y="49"/>
                    </a:lnTo>
                    <a:lnTo>
                      <a:pt x="404" y="50"/>
                    </a:lnTo>
                    <a:lnTo>
                      <a:pt x="404" y="51"/>
                    </a:lnTo>
                    <a:lnTo>
                      <a:pt x="404" y="54"/>
                    </a:lnTo>
                    <a:lnTo>
                      <a:pt x="407" y="55"/>
                    </a:lnTo>
                    <a:lnTo>
                      <a:pt x="412" y="55"/>
                    </a:lnTo>
                    <a:lnTo>
                      <a:pt x="416" y="57"/>
                    </a:lnTo>
                    <a:lnTo>
                      <a:pt x="418" y="59"/>
                    </a:lnTo>
                    <a:lnTo>
                      <a:pt x="418" y="60"/>
                    </a:lnTo>
                    <a:lnTo>
                      <a:pt x="419" y="62"/>
                    </a:lnTo>
                    <a:lnTo>
                      <a:pt x="419" y="63"/>
                    </a:lnTo>
                    <a:lnTo>
                      <a:pt x="419" y="68"/>
                    </a:lnTo>
                    <a:lnTo>
                      <a:pt x="418" y="73"/>
                    </a:lnTo>
                    <a:lnTo>
                      <a:pt x="417" y="77"/>
                    </a:lnTo>
                    <a:lnTo>
                      <a:pt x="418" y="82"/>
                    </a:lnTo>
                    <a:lnTo>
                      <a:pt x="418" y="84"/>
                    </a:lnTo>
                    <a:lnTo>
                      <a:pt x="417" y="85"/>
                    </a:lnTo>
                    <a:lnTo>
                      <a:pt x="415" y="87"/>
                    </a:lnTo>
                    <a:lnTo>
                      <a:pt x="412" y="89"/>
                    </a:lnTo>
                    <a:lnTo>
                      <a:pt x="404" y="93"/>
                    </a:lnTo>
                    <a:lnTo>
                      <a:pt x="402" y="94"/>
                    </a:lnTo>
                    <a:lnTo>
                      <a:pt x="399" y="94"/>
                    </a:lnTo>
                    <a:lnTo>
                      <a:pt x="397" y="95"/>
                    </a:lnTo>
                    <a:lnTo>
                      <a:pt x="394" y="98"/>
                    </a:lnTo>
                    <a:lnTo>
                      <a:pt x="387" y="107"/>
                    </a:lnTo>
                    <a:lnTo>
                      <a:pt x="381" y="117"/>
                    </a:lnTo>
                    <a:lnTo>
                      <a:pt x="379" y="125"/>
                    </a:lnTo>
                    <a:lnTo>
                      <a:pt x="377" y="132"/>
                    </a:lnTo>
                    <a:lnTo>
                      <a:pt x="372" y="137"/>
                    </a:lnTo>
                    <a:lnTo>
                      <a:pt x="371" y="140"/>
                    </a:lnTo>
                    <a:lnTo>
                      <a:pt x="371" y="141"/>
                    </a:lnTo>
                    <a:lnTo>
                      <a:pt x="371" y="145"/>
                    </a:lnTo>
                    <a:lnTo>
                      <a:pt x="370" y="151"/>
                    </a:lnTo>
                    <a:lnTo>
                      <a:pt x="369" y="154"/>
                    </a:lnTo>
                    <a:lnTo>
                      <a:pt x="368" y="155"/>
                    </a:lnTo>
                    <a:lnTo>
                      <a:pt x="363" y="156"/>
                    </a:lnTo>
                    <a:lnTo>
                      <a:pt x="360" y="159"/>
                    </a:lnTo>
                    <a:lnTo>
                      <a:pt x="358" y="163"/>
                    </a:lnTo>
                    <a:lnTo>
                      <a:pt x="357" y="168"/>
                    </a:lnTo>
                    <a:lnTo>
                      <a:pt x="356" y="173"/>
                    </a:lnTo>
                    <a:lnTo>
                      <a:pt x="355" y="178"/>
                    </a:lnTo>
                    <a:lnTo>
                      <a:pt x="355" y="180"/>
                    </a:lnTo>
                    <a:lnTo>
                      <a:pt x="353" y="183"/>
                    </a:lnTo>
                    <a:lnTo>
                      <a:pt x="350" y="185"/>
                    </a:lnTo>
                    <a:lnTo>
                      <a:pt x="348" y="187"/>
                    </a:lnTo>
                    <a:lnTo>
                      <a:pt x="341" y="188"/>
                    </a:lnTo>
                    <a:lnTo>
                      <a:pt x="338" y="194"/>
                    </a:lnTo>
                    <a:lnTo>
                      <a:pt x="335" y="199"/>
                    </a:lnTo>
                    <a:lnTo>
                      <a:pt x="335" y="201"/>
                    </a:lnTo>
                    <a:lnTo>
                      <a:pt x="333" y="211"/>
                    </a:lnTo>
                    <a:lnTo>
                      <a:pt x="328" y="218"/>
                    </a:lnTo>
                    <a:lnTo>
                      <a:pt x="328" y="221"/>
                    </a:lnTo>
                    <a:lnTo>
                      <a:pt x="328" y="223"/>
                    </a:lnTo>
                    <a:lnTo>
                      <a:pt x="322" y="230"/>
                    </a:lnTo>
                    <a:lnTo>
                      <a:pt x="321" y="232"/>
                    </a:lnTo>
                    <a:lnTo>
                      <a:pt x="319" y="234"/>
                    </a:lnTo>
                    <a:lnTo>
                      <a:pt x="320" y="237"/>
                    </a:lnTo>
                    <a:lnTo>
                      <a:pt x="322" y="239"/>
                    </a:lnTo>
                    <a:lnTo>
                      <a:pt x="322" y="240"/>
                    </a:lnTo>
                    <a:lnTo>
                      <a:pt x="320" y="242"/>
                    </a:lnTo>
                    <a:lnTo>
                      <a:pt x="315" y="246"/>
                    </a:lnTo>
                    <a:lnTo>
                      <a:pt x="312" y="248"/>
                    </a:lnTo>
                    <a:lnTo>
                      <a:pt x="312" y="249"/>
                    </a:lnTo>
                    <a:lnTo>
                      <a:pt x="311" y="255"/>
                    </a:lnTo>
                    <a:lnTo>
                      <a:pt x="311" y="256"/>
                    </a:lnTo>
                    <a:lnTo>
                      <a:pt x="309" y="258"/>
                    </a:lnTo>
                    <a:lnTo>
                      <a:pt x="306" y="260"/>
                    </a:lnTo>
                    <a:lnTo>
                      <a:pt x="304" y="262"/>
                    </a:lnTo>
                    <a:lnTo>
                      <a:pt x="300" y="263"/>
                    </a:lnTo>
                    <a:lnTo>
                      <a:pt x="298" y="264"/>
                    </a:lnTo>
                    <a:lnTo>
                      <a:pt x="296" y="263"/>
                    </a:lnTo>
                    <a:lnTo>
                      <a:pt x="295" y="261"/>
                    </a:lnTo>
                    <a:lnTo>
                      <a:pt x="293" y="255"/>
                    </a:lnTo>
                    <a:lnTo>
                      <a:pt x="292" y="253"/>
                    </a:lnTo>
                    <a:lnTo>
                      <a:pt x="291" y="252"/>
                    </a:lnTo>
                    <a:lnTo>
                      <a:pt x="287" y="248"/>
                    </a:lnTo>
                    <a:lnTo>
                      <a:pt x="283" y="244"/>
                    </a:lnTo>
                    <a:lnTo>
                      <a:pt x="278" y="242"/>
                    </a:lnTo>
                    <a:lnTo>
                      <a:pt x="277" y="242"/>
                    </a:lnTo>
                    <a:lnTo>
                      <a:pt x="277" y="243"/>
                    </a:lnTo>
                    <a:lnTo>
                      <a:pt x="275" y="246"/>
                    </a:lnTo>
                    <a:lnTo>
                      <a:pt x="274" y="248"/>
                    </a:lnTo>
                    <a:lnTo>
                      <a:pt x="272" y="248"/>
                    </a:lnTo>
                    <a:lnTo>
                      <a:pt x="267" y="248"/>
                    </a:lnTo>
                    <a:lnTo>
                      <a:pt x="264" y="248"/>
                    </a:lnTo>
                    <a:lnTo>
                      <a:pt x="264" y="247"/>
                    </a:lnTo>
                    <a:lnTo>
                      <a:pt x="263" y="245"/>
                    </a:lnTo>
                    <a:lnTo>
                      <a:pt x="262" y="244"/>
                    </a:lnTo>
                    <a:lnTo>
                      <a:pt x="258" y="247"/>
                    </a:lnTo>
                    <a:lnTo>
                      <a:pt x="253" y="251"/>
                    </a:lnTo>
                    <a:lnTo>
                      <a:pt x="251" y="252"/>
                    </a:lnTo>
                    <a:lnTo>
                      <a:pt x="249" y="252"/>
                    </a:lnTo>
                    <a:lnTo>
                      <a:pt x="247" y="256"/>
                    </a:lnTo>
                    <a:lnTo>
                      <a:pt x="245" y="260"/>
                    </a:lnTo>
                    <a:lnTo>
                      <a:pt x="242" y="263"/>
                    </a:lnTo>
                    <a:lnTo>
                      <a:pt x="239" y="264"/>
                    </a:lnTo>
                    <a:lnTo>
                      <a:pt x="237" y="266"/>
                    </a:lnTo>
                    <a:lnTo>
                      <a:pt x="235" y="268"/>
                    </a:lnTo>
                    <a:lnTo>
                      <a:pt x="230" y="273"/>
                    </a:lnTo>
                    <a:lnTo>
                      <a:pt x="224" y="279"/>
                    </a:lnTo>
                    <a:lnTo>
                      <a:pt x="222" y="282"/>
                    </a:lnTo>
                    <a:lnTo>
                      <a:pt x="220" y="287"/>
                    </a:lnTo>
                    <a:lnTo>
                      <a:pt x="218" y="292"/>
                    </a:lnTo>
                    <a:lnTo>
                      <a:pt x="217" y="298"/>
                    </a:lnTo>
                    <a:lnTo>
                      <a:pt x="215" y="307"/>
                    </a:lnTo>
                    <a:lnTo>
                      <a:pt x="212" y="312"/>
                    </a:lnTo>
                    <a:lnTo>
                      <a:pt x="209" y="317"/>
                    </a:lnTo>
                    <a:lnTo>
                      <a:pt x="207" y="320"/>
                    </a:lnTo>
                    <a:lnTo>
                      <a:pt x="206" y="323"/>
                    </a:lnTo>
                    <a:lnTo>
                      <a:pt x="206" y="323"/>
                    </a:lnTo>
                    <a:lnTo>
                      <a:pt x="205" y="324"/>
                    </a:lnTo>
                    <a:lnTo>
                      <a:pt x="202" y="323"/>
                    </a:lnTo>
                    <a:lnTo>
                      <a:pt x="201" y="321"/>
                    </a:lnTo>
                    <a:lnTo>
                      <a:pt x="199" y="320"/>
                    </a:lnTo>
                    <a:lnTo>
                      <a:pt x="196" y="317"/>
                    </a:lnTo>
                    <a:lnTo>
                      <a:pt x="195" y="317"/>
                    </a:lnTo>
                    <a:lnTo>
                      <a:pt x="198" y="326"/>
                    </a:lnTo>
                    <a:lnTo>
                      <a:pt x="197" y="330"/>
                    </a:lnTo>
                    <a:lnTo>
                      <a:pt x="188" y="330"/>
                    </a:lnTo>
                    <a:lnTo>
                      <a:pt x="180" y="331"/>
                    </a:lnTo>
                    <a:lnTo>
                      <a:pt x="174" y="331"/>
                    </a:lnTo>
                    <a:lnTo>
                      <a:pt x="172" y="329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70" y="328"/>
                    </a:lnTo>
                    <a:lnTo>
                      <a:pt x="168" y="330"/>
                    </a:lnTo>
                    <a:lnTo>
                      <a:pt x="162" y="330"/>
                    </a:lnTo>
                    <a:lnTo>
                      <a:pt x="159" y="328"/>
                    </a:lnTo>
                    <a:lnTo>
                      <a:pt x="157" y="325"/>
                    </a:lnTo>
                    <a:lnTo>
                      <a:pt x="154" y="324"/>
                    </a:lnTo>
                    <a:lnTo>
                      <a:pt x="155" y="325"/>
                    </a:lnTo>
                    <a:lnTo>
                      <a:pt x="158" y="328"/>
                    </a:lnTo>
                    <a:lnTo>
                      <a:pt x="157" y="331"/>
                    </a:lnTo>
                    <a:lnTo>
                      <a:pt x="152" y="335"/>
                    </a:lnTo>
                    <a:lnTo>
                      <a:pt x="149" y="335"/>
                    </a:lnTo>
                    <a:lnTo>
                      <a:pt x="147" y="334"/>
                    </a:lnTo>
                    <a:lnTo>
                      <a:pt x="146" y="331"/>
                    </a:lnTo>
                    <a:lnTo>
                      <a:pt x="146" y="326"/>
                    </a:lnTo>
                    <a:lnTo>
                      <a:pt x="144" y="324"/>
                    </a:lnTo>
                    <a:lnTo>
                      <a:pt x="144" y="324"/>
                    </a:lnTo>
                    <a:lnTo>
                      <a:pt x="144" y="326"/>
                    </a:lnTo>
                    <a:lnTo>
                      <a:pt x="145" y="328"/>
                    </a:lnTo>
                    <a:lnTo>
                      <a:pt x="145" y="333"/>
                    </a:lnTo>
                    <a:lnTo>
                      <a:pt x="147" y="336"/>
                    </a:lnTo>
                    <a:lnTo>
                      <a:pt x="143" y="337"/>
                    </a:lnTo>
                    <a:lnTo>
                      <a:pt x="142" y="337"/>
                    </a:lnTo>
                    <a:lnTo>
                      <a:pt x="139" y="337"/>
                    </a:lnTo>
                    <a:lnTo>
                      <a:pt x="138" y="336"/>
                    </a:lnTo>
                    <a:lnTo>
                      <a:pt x="138" y="333"/>
                    </a:lnTo>
                    <a:lnTo>
                      <a:pt x="137" y="332"/>
                    </a:lnTo>
                    <a:lnTo>
                      <a:pt x="136" y="337"/>
                    </a:lnTo>
                    <a:lnTo>
                      <a:pt x="134" y="337"/>
                    </a:lnTo>
                    <a:lnTo>
                      <a:pt x="133" y="337"/>
                    </a:lnTo>
                    <a:lnTo>
                      <a:pt x="127" y="338"/>
                    </a:lnTo>
                    <a:lnTo>
                      <a:pt x="126" y="338"/>
                    </a:lnTo>
                    <a:lnTo>
                      <a:pt x="126" y="337"/>
                    </a:lnTo>
                    <a:lnTo>
                      <a:pt x="126" y="336"/>
                    </a:lnTo>
                    <a:lnTo>
                      <a:pt x="126" y="334"/>
                    </a:lnTo>
                    <a:lnTo>
                      <a:pt x="124" y="336"/>
                    </a:lnTo>
                    <a:lnTo>
                      <a:pt x="124" y="339"/>
                    </a:lnTo>
                    <a:lnTo>
                      <a:pt x="123" y="339"/>
                    </a:lnTo>
                    <a:lnTo>
                      <a:pt x="119" y="339"/>
                    </a:lnTo>
                    <a:lnTo>
                      <a:pt x="116" y="337"/>
                    </a:lnTo>
                    <a:lnTo>
                      <a:pt x="113" y="335"/>
                    </a:lnTo>
                    <a:lnTo>
                      <a:pt x="110" y="333"/>
                    </a:lnTo>
                    <a:lnTo>
                      <a:pt x="102" y="326"/>
                    </a:lnTo>
                    <a:lnTo>
                      <a:pt x="101" y="323"/>
                    </a:lnTo>
                    <a:lnTo>
                      <a:pt x="99" y="320"/>
                    </a:lnTo>
                    <a:lnTo>
                      <a:pt x="97" y="316"/>
                    </a:lnTo>
                    <a:lnTo>
                      <a:pt x="95" y="310"/>
                    </a:lnTo>
                    <a:lnTo>
                      <a:pt x="96" y="309"/>
                    </a:lnTo>
                    <a:lnTo>
                      <a:pt x="98" y="310"/>
                    </a:lnTo>
                    <a:lnTo>
                      <a:pt x="98" y="309"/>
                    </a:lnTo>
                    <a:lnTo>
                      <a:pt x="95" y="308"/>
                    </a:lnTo>
                    <a:lnTo>
                      <a:pt x="95" y="307"/>
                    </a:lnTo>
                    <a:lnTo>
                      <a:pt x="94" y="305"/>
                    </a:lnTo>
                    <a:lnTo>
                      <a:pt x="95" y="302"/>
                    </a:lnTo>
                    <a:lnTo>
                      <a:pt x="97" y="301"/>
                    </a:lnTo>
                    <a:lnTo>
                      <a:pt x="99" y="301"/>
                    </a:lnTo>
                    <a:lnTo>
                      <a:pt x="100" y="299"/>
                    </a:lnTo>
                    <a:lnTo>
                      <a:pt x="101" y="297"/>
                    </a:lnTo>
                    <a:lnTo>
                      <a:pt x="95" y="300"/>
                    </a:lnTo>
                    <a:lnTo>
                      <a:pt x="90" y="297"/>
                    </a:lnTo>
                    <a:lnTo>
                      <a:pt x="89" y="295"/>
                    </a:lnTo>
                    <a:lnTo>
                      <a:pt x="89" y="294"/>
                    </a:lnTo>
                    <a:lnTo>
                      <a:pt x="92" y="294"/>
                    </a:lnTo>
                    <a:lnTo>
                      <a:pt x="95" y="294"/>
                    </a:lnTo>
                    <a:lnTo>
                      <a:pt x="98" y="293"/>
                    </a:lnTo>
                    <a:lnTo>
                      <a:pt x="96" y="292"/>
                    </a:lnTo>
                    <a:lnTo>
                      <a:pt x="94" y="292"/>
                    </a:lnTo>
                    <a:lnTo>
                      <a:pt x="93" y="291"/>
                    </a:lnTo>
                    <a:lnTo>
                      <a:pt x="93" y="289"/>
                    </a:lnTo>
                    <a:lnTo>
                      <a:pt x="92" y="290"/>
                    </a:lnTo>
                    <a:lnTo>
                      <a:pt x="91" y="292"/>
                    </a:lnTo>
                    <a:lnTo>
                      <a:pt x="88" y="293"/>
                    </a:lnTo>
                    <a:lnTo>
                      <a:pt x="86" y="292"/>
                    </a:lnTo>
                    <a:lnTo>
                      <a:pt x="85" y="289"/>
                    </a:lnTo>
                    <a:lnTo>
                      <a:pt x="85" y="287"/>
                    </a:lnTo>
                    <a:lnTo>
                      <a:pt x="83" y="286"/>
                    </a:lnTo>
                    <a:lnTo>
                      <a:pt x="77" y="278"/>
                    </a:lnTo>
                    <a:lnTo>
                      <a:pt x="69" y="271"/>
                    </a:lnTo>
                    <a:lnTo>
                      <a:pt x="62" y="267"/>
                    </a:lnTo>
                    <a:lnTo>
                      <a:pt x="51" y="265"/>
                    </a:lnTo>
                    <a:lnTo>
                      <a:pt x="29" y="265"/>
                    </a:lnTo>
                    <a:lnTo>
                      <a:pt x="27" y="264"/>
                    </a:lnTo>
                    <a:lnTo>
                      <a:pt x="29" y="263"/>
                    </a:lnTo>
                    <a:lnTo>
                      <a:pt x="31" y="262"/>
                    </a:lnTo>
                    <a:lnTo>
                      <a:pt x="38" y="259"/>
                    </a:lnTo>
                    <a:lnTo>
                      <a:pt x="37" y="258"/>
                    </a:lnTo>
                    <a:lnTo>
                      <a:pt x="29" y="260"/>
                    </a:lnTo>
                    <a:lnTo>
                      <a:pt x="27" y="261"/>
                    </a:lnTo>
                    <a:lnTo>
                      <a:pt x="23" y="265"/>
                    </a:lnTo>
                    <a:lnTo>
                      <a:pt x="4" y="266"/>
                    </a:lnTo>
                    <a:lnTo>
                      <a:pt x="1" y="266"/>
                    </a:lnTo>
                    <a:lnTo>
                      <a:pt x="1" y="264"/>
                    </a:lnTo>
                    <a:lnTo>
                      <a:pt x="2" y="258"/>
                    </a:lnTo>
                    <a:lnTo>
                      <a:pt x="3" y="256"/>
                    </a:lnTo>
                    <a:lnTo>
                      <a:pt x="4" y="254"/>
                    </a:lnTo>
                    <a:lnTo>
                      <a:pt x="3" y="252"/>
                    </a:lnTo>
                    <a:lnTo>
                      <a:pt x="2" y="249"/>
                    </a:lnTo>
                    <a:lnTo>
                      <a:pt x="2" y="245"/>
                    </a:lnTo>
                    <a:lnTo>
                      <a:pt x="3" y="243"/>
                    </a:lnTo>
                    <a:lnTo>
                      <a:pt x="3" y="242"/>
                    </a:lnTo>
                    <a:lnTo>
                      <a:pt x="3" y="239"/>
                    </a:lnTo>
                    <a:lnTo>
                      <a:pt x="3" y="230"/>
                    </a:lnTo>
                    <a:lnTo>
                      <a:pt x="3" y="229"/>
                    </a:lnTo>
                    <a:lnTo>
                      <a:pt x="4" y="228"/>
                    </a:lnTo>
                    <a:lnTo>
                      <a:pt x="4" y="227"/>
                    </a:lnTo>
                    <a:lnTo>
                      <a:pt x="3" y="225"/>
                    </a:lnTo>
                    <a:lnTo>
                      <a:pt x="2" y="222"/>
                    </a:lnTo>
                    <a:lnTo>
                      <a:pt x="2" y="219"/>
                    </a:lnTo>
                    <a:lnTo>
                      <a:pt x="1" y="215"/>
                    </a:lnTo>
                    <a:lnTo>
                      <a:pt x="0" y="213"/>
                    </a:lnTo>
                    <a:lnTo>
                      <a:pt x="1" y="207"/>
                    </a:lnTo>
                    <a:lnTo>
                      <a:pt x="1" y="199"/>
                    </a:lnTo>
                    <a:lnTo>
                      <a:pt x="1" y="196"/>
                    </a:lnTo>
                    <a:lnTo>
                      <a:pt x="2" y="193"/>
                    </a:lnTo>
                    <a:lnTo>
                      <a:pt x="2" y="187"/>
                    </a:lnTo>
                    <a:lnTo>
                      <a:pt x="2" y="181"/>
                    </a:lnTo>
                    <a:lnTo>
                      <a:pt x="4" y="172"/>
                    </a:lnTo>
                    <a:lnTo>
                      <a:pt x="8" y="171"/>
                    </a:lnTo>
                    <a:lnTo>
                      <a:pt x="13" y="171"/>
                    </a:lnTo>
                    <a:lnTo>
                      <a:pt x="15" y="167"/>
                    </a:lnTo>
                    <a:lnTo>
                      <a:pt x="17" y="162"/>
                    </a:lnTo>
                    <a:lnTo>
                      <a:pt x="16" y="158"/>
                    </a:lnTo>
                    <a:lnTo>
                      <a:pt x="17" y="156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23" y="146"/>
                    </a:lnTo>
                    <a:lnTo>
                      <a:pt x="24" y="145"/>
                    </a:lnTo>
                    <a:lnTo>
                      <a:pt x="26" y="144"/>
                    </a:lnTo>
                    <a:lnTo>
                      <a:pt x="28" y="143"/>
                    </a:lnTo>
                    <a:lnTo>
                      <a:pt x="31" y="142"/>
                    </a:lnTo>
                    <a:lnTo>
                      <a:pt x="33" y="138"/>
                    </a:lnTo>
                    <a:lnTo>
                      <a:pt x="34" y="133"/>
                    </a:lnTo>
                    <a:lnTo>
                      <a:pt x="32" y="129"/>
                    </a:lnTo>
                    <a:lnTo>
                      <a:pt x="32" y="128"/>
                    </a:lnTo>
                    <a:lnTo>
                      <a:pt x="33" y="126"/>
                    </a:lnTo>
                    <a:lnTo>
                      <a:pt x="34" y="124"/>
                    </a:lnTo>
                    <a:lnTo>
                      <a:pt x="35" y="123"/>
                    </a:lnTo>
                    <a:lnTo>
                      <a:pt x="38" y="124"/>
                    </a:lnTo>
                    <a:lnTo>
                      <a:pt x="39" y="123"/>
                    </a:lnTo>
                    <a:lnTo>
                      <a:pt x="39" y="123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38" y="111"/>
                    </a:lnTo>
                    <a:lnTo>
                      <a:pt x="38" y="108"/>
                    </a:lnTo>
                    <a:lnTo>
                      <a:pt x="37" y="104"/>
                    </a:lnTo>
                    <a:lnTo>
                      <a:pt x="37" y="100"/>
                    </a:lnTo>
                    <a:lnTo>
                      <a:pt x="36" y="99"/>
                    </a:lnTo>
                    <a:lnTo>
                      <a:pt x="35" y="97"/>
                    </a:lnTo>
                    <a:lnTo>
                      <a:pt x="34" y="97"/>
                    </a:lnTo>
                    <a:lnTo>
                      <a:pt x="29" y="89"/>
                    </a:lnTo>
                    <a:lnTo>
                      <a:pt x="29" y="85"/>
                    </a:lnTo>
                    <a:lnTo>
                      <a:pt x="31" y="80"/>
                    </a:lnTo>
                    <a:lnTo>
                      <a:pt x="32" y="78"/>
                    </a:lnTo>
                    <a:lnTo>
                      <a:pt x="34" y="77"/>
                    </a:lnTo>
                    <a:lnTo>
                      <a:pt x="35" y="76"/>
                    </a:lnTo>
                    <a:lnTo>
                      <a:pt x="34" y="74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34" y="60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8" y="45"/>
                    </a:lnTo>
                    <a:lnTo>
                      <a:pt x="45" y="40"/>
                    </a:lnTo>
                    <a:lnTo>
                      <a:pt x="48" y="34"/>
                    </a:lnTo>
                    <a:lnTo>
                      <a:pt x="50" y="30"/>
                    </a:lnTo>
                    <a:lnTo>
                      <a:pt x="52" y="15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61" y="8"/>
                    </a:lnTo>
                    <a:lnTo>
                      <a:pt x="66" y="6"/>
                    </a:lnTo>
                    <a:lnTo>
                      <a:pt x="70" y="5"/>
                    </a:lnTo>
                    <a:lnTo>
                      <a:pt x="75" y="4"/>
                    </a:lnTo>
                    <a:lnTo>
                      <a:pt x="79" y="5"/>
                    </a:lnTo>
                    <a:lnTo>
                      <a:pt x="85" y="5"/>
                    </a:lnTo>
                    <a:lnTo>
                      <a:pt x="90" y="4"/>
                    </a:lnTo>
                    <a:lnTo>
                      <a:pt x="94" y="2"/>
                    </a:lnTo>
                    <a:lnTo>
                      <a:pt x="96" y="1"/>
                    </a:lnTo>
                    <a:lnTo>
                      <a:pt x="99" y="0"/>
                    </a:lnTo>
                    <a:lnTo>
                      <a:pt x="111" y="4"/>
                    </a:lnTo>
                    <a:lnTo>
                      <a:pt x="123" y="8"/>
                    </a:lnTo>
                    <a:lnTo>
                      <a:pt x="125" y="7"/>
                    </a:lnTo>
                    <a:lnTo>
                      <a:pt x="127" y="8"/>
                    </a:lnTo>
                    <a:lnTo>
                      <a:pt x="130" y="10"/>
                    </a:lnTo>
                    <a:lnTo>
                      <a:pt x="135" y="14"/>
                    </a:lnTo>
                    <a:lnTo>
                      <a:pt x="137" y="17"/>
                    </a:lnTo>
                    <a:lnTo>
                      <a:pt x="139" y="18"/>
                    </a:lnTo>
                    <a:lnTo>
                      <a:pt x="145" y="28"/>
                    </a:lnTo>
                    <a:lnTo>
                      <a:pt x="147" y="30"/>
                    </a:lnTo>
                    <a:lnTo>
                      <a:pt x="150" y="31"/>
                    </a:lnTo>
                    <a:lnTo>
                      <a:pt x="152" y="32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8" y="28"/>
                    </a:lnTo>
                    <a:lnTo>
                      <a:pt x="161" y="27"/>
                    </a:lnTo>
                    <a:lnTo>
                      <a:pt x="164" y="28"/>
                    </a:lnTo>
                    <a:lnTo>
                      <a:pt x="179" y="19"/>
                    </a:lnTo>
                    <a:lnTo>
                      <a:pt x="181" y="19"/>
                    </a:lnTo>
                    <a:lnTo>
                      <a:pt x="185" y="20"/>
                    </a:lnTo>
                    <a:lnTo>
                      <a:pt x="190" y="21"/>
                    </a:lnTo>
                    <a:lnTo>
                      <a:pt x="203" y="29"/>
                    </a:lnTo>
                    <a:lnTo>
                      <a:pt x="213" y="35"/>
                    </a:lnTo>
                    <a:lnTo>
                      <a:pt x="220" y="37"/>
                    </a:lnTo>
                    <a:lnTo>
                      <a:pt x="229" y="38"/>
                    </a:lnTo>
                    <a:lnTo>
                      <a:pt x="244" y="38"/>
                    </a:lnTo>
                    <a:lnTo>
                      <a:pt x="255" y="27"/>
                    </a:lnTo>
                    <a:lnTo>
                      <a:pt x="259" y="24"/>
                    </a:lnTo>
                    <a:lnTo>
                      <a:pt x="264" y="22"/>
                    </a:lnTo>
                    <a:lnTo>
                      <a:pt x="265" y="21"/>
                    </a:lnTo>
                    <a:lnTo>
                      <a:pt x="274" y="20"/>
                    </a:lnTo>
                    <a:lnTo>
                      <a:pt x="291" y="18"/>
                    </a:lnTo>
                    <a:lnTo>
                      <a:pt x="307" y="19"/>
                    </a:lnTo>
                    <a:lnTo>
                      <a:pt x="310" y="19"/>
                    </a:lnTo>
                    <a:lnTo>
                      <a:pt x="316" y="21"/>
                    </a:lnTo>
                    <a:lnTo>
                      <a:pt x="327" y="25"/>
                    </a:lnTo>
                    <a:lnTo>
                      <a:pt x="331" y="28"/>
                    </a:lnTo>
                    <a:lnTo>
                      <a:pt x="338" y="29"/>
                    </a:lnTo>
                    <a:lnTo>
                      <a:pt x="343" y="28"/>
                    </a:lnTo>
                    <a:lnTo>
                      <a:pt x="345" y="25"/>
                    </a:lnTo>
                    <a:lnTo>
                      <a:pt x="350" y="20"/>
                    </a:lnTo>
                    <a:lnTo>
                      <a:pt x="354" y="18"/>
                    </a:lnTo>
                    <a:lnTo>
                      <a:pt x="358" y="15"/>
                    </a:lnTo>
                    <a:lnTo>
                      <a:pt x="364" y="12"/>
                    </a:lnTo>
                    <a:lnTo>
                      <a:pt x="369" y="11"/>
                    </a:lnTo>
                    <a:lnTo>
                      <a:pt x="374" y="7"/>
                    </a:lnTo>
                    <a:lnTo>
                      <a:pt x="377" y="6"/>
                    </a:lnTo>
                    <a:lnTo>
                      <a:pt x="384" y="6"/>
                    </a:lnTo>
                    <a:close/>
                    <a:moveTo>
                      <a:pt x="162" y="334"/>
                    </a:moveTo>
                    <a:lnTo>
                      <a:pt x="159" y="335"/>
                    </a:lnTo>
                    <a:lnTo>
                      <a:pt x="157" y="335"/>
                    </a:lnTo>
                    <a:lnTo>
                      <a:pt x="160" y="331"/>
                    </a:lnTo>
                    <a:lnTo>
                      <a:pt x="161" y="332"/>
                    </a:lnTo>
                    <a:lnTo>
                      <a:pt x="163" y="332"/>
                    </a:lnTo>
                    <a:lnTo>
                      <a:pt x="162" y="33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" name="Freeform 171">
                <a:extLst>
                  <a:ext uri="{FF2B5EF4-FFF2-40B4-BE49-F238E27FC236}">
                    <a16:creationId xmlns:a16="http://schemas.microsoft.com/office/drawing/2014/main" id="{1D912165-C80C-0FE7-14C3-FA1999F2C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755"/>
                <a:ext cx="46" cy="45"/>
              </a:xfrm>
              <a:custGeom>
                <a:avLst/>
                <a:gdLst>
                  <a:gd name="T0" fmla="*/ 156 w 158"/>
                  <a:gd name="T1" fmla="*/ 3 h 153"/>
                  <a:gd name="T2" fmla="*/ 153 w 158"/>
                  <a:gd name="T3" fmla="*/ 5 h 153"/>
                  <a:gd name="T4" fmla="*/ 149 w 158"/>
                  <a:gd name="T5" fmla="*/ 7 h 153"/>
                  <a:gd name="T6" fmla="*/ 153 w 158"/>
                  <a:gd name="T7" fmla="*/ 10 h 153"/>
                  <a:gd name="T8" fmla="*/ 154 w 158"/>
                  <a:gd name="T9" fmla="*/ 31 h 153"/>
                  <a:gd name="T10" fmla="*/ 146 w 158"/>
                  <a:gd name="T11" fmla="*/ 46 h 153"/>
                  <a:gd name="T12" fmla="*/ 144 w 158"/>
                  <a:gd name="T13" fmla="*/ 87 h 153"/>
                  <a:gd name="T14" fmla="*/ 144 w 158"/>
                  <a:gd name="T15" fmla="*/ 94 h 153"/>
                  <a:gd name="T16" fmla="*/ 142 w 158"/>
                  <a:gd name="T17" fmla="*/ 90 h 153"/>
                  <a:gd name="T18" fmla="*/ 143 w 158"/>
                  <a:gd name="T19" fmla="*/ 83 h 153"/>
                  <a:gd name="T20" fmla="*/ 138 w 158"/>
                  <a:gd name="T21" fmla="*/ 89 h 153"/>
                  <a:gd name="T22" fmla="*/ 140 w 158"/>
                  <a:gd name="T23" fmla="*/ 96 h 153"/>
                  <a:gd name="T24" fmla="*/ 140 w 158"/>
                  <a:gd name="T25" fmla="*/ 107 h 153"/>
                  <a:gd name="T26" fmla="*/ 137 w 158"/>
                  <a:gd name="T27" fmla="*/ 106 h 153"/>
                  <a:gd name="T28" fmla="*/ 135 w 158"/>
                  <a:gd name="T29" fmla="*/ 112 h 153"/>
                  <a:gd name="T30" fmla="*/ 137 w 158"/>
                  <a:gd name="T31" fmla="*/ 115 h 153"/>
                  <a:gd name="T32" fmla="*/ 141 w 158"/>
                  <a:gd name="T33" fmla="*/ 121 h 153"/>
                  <a:gd name="T34" fmla="*/ 134 w 158"/>
                  <a:gd name="T35" fmla="*/ 129 h 153"/>
                  <a:gd name="T36" fmla="*/ 134 w 158"/>
                  <a:gd name="T37" fmla="*/ 139 h 153"/>
                  <a:gd name="T38" fmla="*/ 141 w 158"/>
                  <a:gd name="T39" fmla="*/ 147 h 153"/>
                  <a:gd name="T40" fmla="*/ 135 w 158"/>
                  <a:gd name="T41" fmla="*/ 153 h 153"/>
                  <a:gd name="T42" fmla="*/ 122 w 158"/>
                  <a:gd name="T43" fmla="*/ 152 h 153"/>
                  <a:gd name="T44" fmla="*/ 119 w 158"/>
                  <a:gd name="T45" fmla="*/ 147 h 153"/>
                  <a:gd name="T46" fmla="*/ 111 w 158"/>
                  <a:gd name="T47" fmla="*/ 144 h 153"/>
                  <a:gd name="T48" fmla="*/ 100 w 158"/>
                  <a:gd name="T49" fmla="*/ 144 h 153"/>
                  <a:gd name="T50" fmla="*/ 80 w 158"/>
                  <a:gd name="T51" fmla="*/ 140 h 153"/>
                  <a:gd name="T52" fmla="*/ 71 w 158"/>
                  <a:gd name="T53" fmla="*/ 137 h 153"/>
                  <a:gd name="T54" fmla="*/ 69 w 158"/>
                  <a:gd name="T55" fmla="*/ 141 h 153"/>
                  <a:gd name="T56" fmla="*/ 67 w 158"/>
                  <a:gd name="T57" fmla="*/ 141 h 153"/>
                  <a:gd name="T58" fmla="*/ 42 w 158"/>
                  <a:gd name="T59" fmla="*/ 118 h 153"/>
                  <a:gd name="T60" fmla="*/ 28 w 158"/>
                  <a:gd name="T61" fmla="*/ 99 h 153"/>
                  <a:gd name="T62" fmla="*/ 7 w 158"/>
                  <a:gd name="T63" fmla="*/ 81 h 153"/>
                  <a:gd name="T64" fmla="*/ 3 w 158"/>
                  <a:gd name="T65" fmla="*/ 71 h 153"/>
                  <a:gd name="T66" fmla="*/ 8 w 158"/>
                  <a:gd name="T67" fmla="*/ 75 h 153"/>
                  <a:gd name="T68" fmla="*/ 11 w 158"/>
                  <a:gd name="T69" fmla="*/ 73 h 153"/>
                  <a:gd name="T70" fmla="*/ 25 w 158"/>
                  <a:gd name="T71" fmla="*/ 71 h 153"/>
                  <a:gd name="T72" fmla="*/ 26 w 158"/>
                  <a:gd name="T73" fmla="*/ 65 h 153"/>
                  <a:gd name="T74" fmla="*/ 33 w 158"/>
                  <a:gd name="T75" fmla="*/ 62 h 153"/>
                  <a:gd name="T76" fmla="*/ 31 w 158"/>
                  <a:gd name="T77" fmla="*/ 50 h 153"/>
                  <a:gd name="T78" fmla="*/ 32 w 158"/>
                  <a:gd name="T79" fmla="*/ 45 h 153"/>
                  <a:gd name="T80" fmla="*/ 47 w 158"/>
                  <a:gd name="T81" fmla="*/ 45 h 153"/>
                  <a:gd name="T82" fmla="*/ 55 w 158"/>
                  <a:gd name="T83" fmla="*/ 35 h 153"/>
                  <a:gd name="T84" fmla="*/ 66 w 158"/>
                  <a:gd name="T85" fmla="*/ 42 h 153"/>
                  <a:gd name="T86" fmla="*/ 68 w 158"/>
                  <a:gd name="T87" fmla="*/ 41 h 153"/>
                  <a:gd name="T88" fmla="*/ 73 w 158"/>
                  <a:gd name="T89" fmla="*/ 36 h 153"/>
                  <a:gd name="T90" fmla="*/ 83 w 158"/>
                  <a:gd name="T91" fmla="*/ 26 h 153"/>
                  <a:gd name="T92" fmla="*/ 86 w 158"/>
                  <a:gd name="T93" fmla="*/ 23 h 153"/>
                  <a:gd name="T94" fmla="*/ 89 w 158"/>
                  <a:gd name="T95" fmla="*/ 16 h 153"/>
                  <a:gd name="T96" fmla="*/ 92 w 158"/>
                  <a:gd name="T97" fmla="*/ 13 h 153"/>
                  <a:gd name="T98" fmla="*/ 98 w 158"/>
                  <a:gd name="T99" fmla="*/ 8 h 153"/>
                  <a:gd name="T100" fmla="*/ 106 w 158"/>
                  <a:gd name="T101" fmla="*/ 13 h 153"/>
                  <a:gd name="T102" fmla="*/ 115 w 158"/>
                  <a:gd name="T103" fmla="*/ 12 h 153"/>
                  <a:gd name="T104" fmla="*/ 119 w 158"/>
                  <a:gd name="T105" fmla="*/ 12 h 153"/>
                  <a:gd name="T106" fmla="*/ 122 w 158"/>
                  <a:gd name="T107" fmla="*/ 11 h 153"/>
                  <a:gd name="T108" fmla="*/ 125 w 158"/>
                  <a:gd name="T109" fmla="*/ 10 h 153"/>
                  <a:gd name="T110" fmla="*/ 129 w 158"/>
                  <a:gd name="T111" fmla="*/ 9 h 153"/>
                  <a:gd name="T112" fmla="*/ 140 w 158"/>
                  <a:gd name="T113" fmla="*/ 5 h 153"/>
                  <a:gd name="T114" fmla="*/ 145 w 158"/>
                  <a:gd name="T115" fmla="*/ 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8" h="153">
                    <a:moveTo>
                      <a:pt x="158" y="1"/>
                    </a:moveTo>
                    <a:lnTo>
                      <a:pt x="157" y="2"/>
                    </a:lnTo>
                    <a:lnTo>
                      <a:pt x="156" y="3"/>
                    </a:lnTo>
                    <a:lnTo>
                      <a:pt x="154" y="7"/>
                    </a:lnTo>
                    <a:lnTo>
                      <a:pt x="153" y="8"/>
                    </a:lnTo>
                    <a:lnTo>
                      <a:pt x="153" y="5"/>
                    </a:lnTo>
                    <a:lnTo>
                      <a:pt x="151" y="4"/>
                    </a:lnTo>
                    <a:lnTo>
                      <a:pt x="150" y="5"/>
                    </a:lnTo>
                    <a:lnTo>
                      <a:pt x="149" y="7"/>
                    </a:lnTo>
                    <a:lnTo>
                      <a:pt x="150" y="9"/>
                    </a:lnTo>
                    <a:lnTo>
                      <a:pt x="152" y="9"/>
                    </a:lnTo>
                    <a:lnTo>
                      <a:pt x="153" y="10"/>
                    </a:lnTo>
                    <a:lnTo>
                      <a:pt x="157" y="24"/>
                    </a:lnTo>
                    <a:lnTo>
                      <a:pt x="156" y="27"/>
                    </a:lnTo>
                    <a:lnTo>
                      <a:pt x="154" y="31"/>
                    </a:lnTo>
                    <a:lnTo>
                      <a:pt x="151" y="35"/>
                    </a:lnTo>
                    <a:lnTo>
                      <a:pt x="149" y="37"/>
                    </a:lnTo>
                    <a:lnTo>
                      <a:pt x="146" y="46"/>
                    </a:lnTo>
                    <a:lnTo>
                      <a:pt x="144" y="61"/>
                    </a:lnTo>
                    <a:lnTo>
                      <a:pt x="145" y="75"/>
                    </a:lnTo>
                    <a:lnTo>
                      <a:pt x="144" y="87"/>
                    </a:lnTo>
                    <a:lnTo>
                      <a:pt x="145" y="90"/>
                    </a:lnTo>
                    <a:lnTo>
                      <a:pt x="146" y="94"/>
                    </a:lnTo>
                    <a:lnTo>
                      <a:pt x="144" y="94"/>
                    </a:lnTo>
                    <a:lnTo>
                      <a:pt x="143" y="94"/>
                    </a:lnTo>
                    <a:lnTo>
                      <a:pt x="141" y="92"/>
                    </a:lnTo>
                    <a:lnTo>
                      <a:pt x="142" y="90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3"/>
                    </a:lnTo>
                    <a:lnTo>
                      <a:pt x="142" y="86"/>
                    </a:lnTo>
                    <a:lnTo>
                      <a:pt x="140" y="88"/>
                    </a:lnTo>
                    <a:lnTo>
                      <a:pt x="138" y="89"/>
                    </a:lnTo>
                    <a:lnTo>
                      <a:pt x="137" y="90"/>
                    </a:lnTo>
                    <a:lnTo>
                      <a:pt x="138" y="94"/>
                    </a:lnTo>
                    <a:lnTo>
                      <a:pt x="140" y="96"/>
                    </a:lnTo>
                    <a:lnTo>
                      <a:pt x="141" y="98"/>
                    </a:lnTo>
                    <a:lnTo>
                      <a:pt x="140" y="100"/>
                    </a:lnTo>
                    <a:lnTo>
                      <a:pt x="140" y="107"/>
                    </a:lnTo>
                    <a:lnTo>
                      <a:pt x="139" y="107"/>
                    </a:lnTo>
                    <a:lnTo>
                      <a:pt x="138" y="106"/>
                    </a:lnTo>
                    <a:lnTo>
                      <a:pt x="137" y="106"/>
                    </a:lnTo>
                    <a:lnTo>
                      <a:pt x="136" y="109"/>
                    </a:lnTo>
                    <a:lnTo>
                      <a:pt x="136" y="111"/>
                    </a:lnTo>
                    <a:lnTo>
                      <a:pt x="135" y="112"/>
                    </a:lnTo>
                    <a:lnTo>
                      <a:pt x="134" y="113"/>
                    </a:lnTo>
                    <a:lnTo>
                      <a:pt x="136" y="114"/>
                    </a:lnTo>
                    <a:lnTo>
                      <a:pt x="137" y="115"/>
                    </a:lnTo>
                    <a:lnTo>
                      <a:pt x="139" y="114"/>
                    </a:lnTo>
                    <a:lnTo>
                      <a:pt x="140" y="118"/>
                    </a:lnTo>
                    <a:lnTo>
                      <a:pt x="141" y="121"/>
                    </a:lnTo>
                    <a:lnTo>
                      <a:pt x="137" y="124"/>
                    </a:lnTo>
                    <a:lnTo>
                      <a:pt x="136" y="126"/>
                    </a:lnTo>
                    <a:lnTo>
                      <a:pt x="134" y="129"/>
                    </a:lnTo>
                    <a:lnTo>
                      <a:pt x="133" y="131"/>
                    </a:lnTo>
                    <a:lnTo>
                      <a:pt x="133" y="133"/>
                    </a:lnTo>
                    <a:lnTo>
                      <a:pt x="134" y="139"/>
                    </a:lnTo>
                    <a:lnTo>
                      <a:pt x="137" y="143"/>
                    </a:lnTo>
                    <a:lnTo>
                      <a:pt x="138" y="146"/>
                    </a:lnTo>
                    <a:lnTo>
                      <a:pt x="141" y="147"/>
                    </a:lnTo>
                    <a:lnTo>
                      <a:pt x="140" y="150"/>
                    </a:lnTo>
                    <a:lnTo>
                      <a:pt x="138" y="151"/>
                    </a:lnTo>
                    <a:lnTo>
                      <a:pt x="135" y="153"/>
                    </a:lnTo>
                    <a:lnTo>
                      <a:pt x="131" y="153"/>
                    </a:lnTo>
                    <a:lnTo>
                      <a:pt x="125" y="152"/>
                    </a:lnTo>
                    <a:lnTo>
                      <a:pt x="122" y="152"/>
                    </a:lnTo>
                    <a:lnTo>
                      <a:pt x="121" y="151"/>
                    </a:lnTo>
                    <a:lnTo>
                      <a:pt x="121" y="149"/>
                    </a:lnTo>
                    <a:lnTo>
                      <a:pt x="119" y="147"/>
                    </a:lnTo>
                    <a:lnTo>
                      <a:pt x="116" y="145"/>
                    </a:lnTo>
                    <a:lnTo>
                      <a:pt x="114" y="145"/>
                    </a:lnTo>
                    <a:lnTo>
                      <a:pt x="111" y="144"/>
                    </a:lnTo>
                    <a:lnTo>
                      <a:pt x="106" y="142"/>
                    </a:lnTo>
                    <a:lnTo>
                      <a:pt x="104" y="142"/>
                    </a:lnTo>
                    <a:lnTo>
                      <a:pt x="100" y="144"/>
                    </a:lnTo>
                    <a:lnTo>
                      <a:pt x="96" y="146"/>
                    </a:lnTo>
                    <a:lnTo>
                      <a:pt x="87" y="142"/>
                    </a:lnTo>
                    <a:lnTo>
                      <a:pt x="80" y="140"/>
                    </a:lnTo>
                    <a:lnTo>
                      <a:pt x="74" y="138"/>
                    </a:lnTo>
                    <a:lnTo>
                      <a:pt x="73" y="137"/>
                    </a:lnTo>
                    <a:lnTo>
                      <a:pt x="71" y="137"/>
                    </a:lnTo>
                    <a:lnTo>
                      <a:pt x="70" y="138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8" y="141"/>
                    </a:lnTo>
                    <a:lnTo>
                      <a:pt x="67" y="142"/>
                    </a:lnTo>
                    <a:lnTo>
                      <a:pt x="67" y="141"/>
                    </a:lnTo>
                    <a:lnTo>
                      <a:pt x="64" y="137"/>
                    </a:lnTo>
                    <a:lnTo>
                      <a:pt x="60" y="132"/>
                    </a:lnTo>
                    <a:lnTo>
                      <a:pt x="42" y="118"/>
                    </a:lnTo>
                    <a:lnTo>
                      <a:pt x="35" y="109"/>
                    </a:lnTo>
                    <a:lnTo>
                      <a:pt x="32" y="103"/>
                    </a:lnTo>
                    <a:lnTo>
                      <a:pt x="28" y="99"/>
                    </a:lnTo>
                    <a:lnTo>
                      <a:pt x="19" y="93"/>
                    </a:lnTo>
                    <a:lnTo>
                      <a:pt x="17" y="90"/>
                    </a:lnTo>
                    <a:lnTo>
                      <a:pt x="7" y="81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3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11" y="74"/>
                    </a:lnTo>
                    <a:lnTo>
                      <a:pt x="11" y="73"/>
                    </a:lnTo>
                    <a:lnTo>
                      <a:pt x="21" y="73"/>
                    </a:lnTo>
                    <a:lnTo>
                      <a:pt x="23" y="72"/>
                    </a:lnTo>
                    <a:lnTo>
                      <a:pt x="25" y="71"/>
                    </a:lnTo>
                    <a:lnTo>
                      <a:pt x="25" y="68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3" y="58"/>
                    </a:lnTo>
                    <a:lnTo>
                      <a:pt x="31" y="50"/>
                    </a:lnTo>
                    <a:lnTo>
                      <a:pt x="31" y="47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7" y="45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50" y="40"/>
                    </a:lnTo>
                    <a:lnTo>
                      <a:pt x="53" y="37"/>
                    </a:lnTo>
                    <a:lnTo>
                      <a:pt x="55" y="35"/>
                    </a:lnTo>
                    <a:lnTo>
                      <a:pt x="57" y="35"/>
                    </a:lnTo>
                    <a:lnTo>
                      <a:pt x="59" y="38"/>
                    </a:lnTo>
                    <a:lnTo>
                      <a:pt x="66" y="42"/>
                    </a:lnTo>
                    <a:lnTo>
                      <a:pt x="67" y="42"/>
                    </a:lnTo>
                    <a:lnTo>
                      <a:pt x="68" y="42"/>
                    </a:lnTo>
                    <a:lnTo>
                      <a:pt x="68" y="41"/>
                    </a:lnTo>
                    <a:lnTo>
                      <a:pt x="68" y="39"/>
                    </a:lnTo>
                    <a:lnTo>
                      <a:pt x="69" y="37"/>
                    </a:lnTo>
                    <a:lnTo>
                      <a:pt x="73" y="36"/>
                    </a:lnTo>
                    <a:lnTo>
                      <a:pt x="77" y="33"/>
                    </a:lnTo>
                    <a:lnTo>
                      <a:pt x="80" y="29"/>
                    </a:lnTo>
                    <a:lnTo>
                      <a:pt x="83" y="26"/>
                    </a:lnTo>
                    <a:lnTo>
                      <a:pt x="86" y="25"/>
                    </a:lnTo>
                    <a:lnTo>
                      <a:pt x="87" y="24"/>
                    </a:lnTo>
                    <a:lnTo>
                      <a:pt x="86" y="23"/>
                    </a:lnTo>
                    <a:lnTo>
                      <a:pt x="87" y="21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2" y="12"/>
                    </a:lnTo>
                    <a:lnTo>
                      <a:pt x="94" y="10"/>
                    </a:lnTo>
                    <a:lnTo>
                      <a:pt x="98" y="8"/>
                    </a:lnTo>
                    <a:lnTo>
                      <a:pt x="101" y="8"/>
                    </a:lnTo>
                    <a:lnTo>
                      <a:pt x="103" y="11"/>
                    </a:lnTo>
                    <a:lnTo>
                      <a:pt x="106" y="13"/>
                    </a:lnTo>
                    <a:lnTo>
                      <a:pt x="110" y="14"/>
                    </a:lnTo>
                    <a:lnTo>
                      <a:pt x="112" y="14"/>
                    </a:lnTo>
                    <a:lnTo>
                      <a:pt x="115" y="12"/>
                    </a:lnTo>
                    <a:lnTo>
                      <a:pt x="116" y="11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19" y="10"/>
                    </a:lnTo>
                    <a:lnTo>
                      <a:pt x="120" y="10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4" y="10"/>
                    </a:lnTo>
                    <a:lnTo>
                      <a:pt x="125" y="10"/>
                    </a:lnTo>
                    <a:lnTo>
                      <a:pt x="125" y="9"/>
                    </a:lnTo>
                    <a:lnTo>
                      <a:pt x="126" y="8"/>
                    </a:lnTo>
                    <a:lnTo>
                      <a:pt x="129" y="9"/>
                    </a:lnTo>
                    <a:lnTo>
                      <a:pt x="133" y="8"/>
                    </a:lnTo>
                    <a:lnTo>
                      <a:pt x="137" y="6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3" y="4"/>
                    </a:lnTo>
                    <a:lnTo>
                      <a:pt x="145" y="2"/>
                    </a:lnTo>
                    <a:lnTo>
                      <a:pt x="149" y="0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" name="Freeform 172">
                <a:extLst>
                  <a:ext uri="{FF2B5EF4-FFF2-40B4-BE49-F238E27FC236}">
                    <a16:creationId xmlns:a16="http://schemas.microsoft.com/office/drawing/2014/main" id="{F96E2DD8-62CE-731A-BDFF-705248D9C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4" y="2258"/>
                <a:ext cx="40" cy="48"/>
              </a:xfrm>
              <a:custGeom>
                <a:avLst/>
                <a:gdLst>
                  <a:gd name="T0" fmla="*/ 77 w 135"/>
                  <a:gd name="T1" fmla="*/ 11 h 164"/>
                  <a:gd name="T2" fmla="*/ 83 w 135"/>
                  <a:gd name="T3" fmla="*/ 11 h 164"/>
                  <a:gd name="T4" fmla="*/ 82 w 135"/>
                  <a:gd name="T5" fmla="*/ 9 h 164"/>
                  <a:gd name="T6" fmla="*/ 104 w 135"/>
                  <a:gd name="T7" fmla="*/ 7 h 164"/>
                  <a:gd name="T8" fmla="*/ 99 w 135"/>
                  <a:gd name="T9" fmla="*/ 9 h 164"/>
                  <a:gd name="T10" fmla="*/ 54 w 135"/>
                  <a:gd name="T11" fmla="*/ 22 h 164"/>
                  <a:gd name="T12" fmla="*/ 119 w 135"/>
                  <a:gd name="T13" fmla="*/ 0 h 164"/>
                  <a:gd name="T14" fmla="*/ 121 w 135"/>
                  <a:gd name="T15" fmla="*/ 0 h 164"/>
                  <a:gd name="T16" fmla="*/ 8 w 135"/>
                  <a:gd name="T17" fmla="*/ 128 h 164"/>
                  <a:gd name="T18" fmla="*/ 2 w 135"/>
                  <a:gd name="T19" fmla="*/ 136 h 164"/>
                  <a:gd name="T20" fmla="*/ 8 w 135"/>
                  <a:gd name="T21" fmla="*/ 134 h 164"/>
                  <a:gd name="T22" fmla="*/ 17 w 135"/>
                  <a:gd name="T23" fmla="*/ 139 h 164"/>
                  <a:gd name="T24" fmla="*/ 30 w 135"/>
                  <a:gd name="T25" fmla="*/ 131 h 164"/>
                  <a:gd name="T26" fmla="*/ 135 w 135"/>
                  <a:gd name="T27" fmla="*/ 20 h 164"/>
                  <a:gd name="T28" fmla="*/ 121 w 135"/>
                  <a:gd name="T29" fmla="*/ 11 h 164"/>
                  <a:gd name="T30" fmla="*/ 88 w 135"/>
                  <a:gd name="T31" fmla="*/ 15 h 164"/>
                  <a:gd name="T32" fmla="*/ 60 w 135"/>
                  <a:gd name="T33" fmla="*/ 39 h 164"/>
                  <a:gd name="T34" fmla="*/ 48 w 135"/>
                  <a:gd name="T35" fmla="*/ 44 h 164"/>
                  <a:gd name="T36" fmla="*/ 36 w 135"/>
                  <a:gd name="T37" fmla="*/ 83 h 164"/>
                  <a:gd name="T38" fmla="*/ 23 w 135"/>
                  <a:gd name="T39" fmla="*/ 98 h 164"/>
                  <a:gd name="T40" fmla="*/ 28 w 135"/>
                  <a:gd name="T41" fmla="*/ 115 h 164"/>
                  <a:gd name="T42" fmla="*/ 29 w 135"/>
                  <a:gd name="T43" fmla="*/ 121 h 164"/>
                  <a:gd name="T44" fmla="*/ 28 w 135"/>
                  <a:gd name="T45" fmla="*/ 125 h 164"/>
                  <a:gd name="T46" fmla="*/ 5 w 135"/>
                  <a:gd name="T47" fmla="*/ 118 h 164"/>
                  <a:gd name="T48" fmla="*/ 12 w 135"/>
                  <a:gd name="T49" fmla="*/ 125 h 164"/>
                  <a:gd name="T50" fmla="*/ 30 w 135"/>
                  <a:gd name="T51" fmla="*/ 129 h 164"/>
                  <a:gd name="T52" fmla="*/ 36 w 135"/>
                  <a:gd name="T53" fmla="*/ 126 h 164"/>
                  <a:gd name="T54" fmla="*/ 43 w 135"/>
                  <a:gd name="T55" fmla="*/ 127 h 164"/>
                  <a:gd name="T56" fmla="*/ 51 w 135"/>
                  <a:gd name="T57" fmla="*/ 125 h 164"/>
                  <a:gd name="T58" fmla="*/ 56 w 135"/>
                  <a:gd name="T59" fmla="*/ 128 h 164"/>
                  <a:gd name="T60" fmla="*/ 60 w 135"/>
                  <a:gd name="T61" fmla="*/ 128 h 164"/>
                  <a:gd name="T62" fmla="*/ 73 w 135"/>
                  <a:gd name="T63" fmla="*/ 135 h 164"/>
                  <a:gd name="T64" fmla="*/ 79 w 135"/>
                  <a:gd name="T65" fmla="*/ 139 h 164"/>
                  <a:gd name="T66" fmla="*/ 86 w 135"/>
                  <a:gd name="T67" fmla="*/ 146 h 164"/>
                  <a:gd name="T68" fmla="*/ 83 w 135"/>
                  <a:gd name="T69" fmla="*/ 154 h 164"/>
                  <a:gd name="T70" fmla="*/ 82 w 135"/>
                  <a:gd name="T71" fmla="*/ 163 h 164"/>
                  <a:gd name="T72" fmla="*/ 89 w 135"/>
                  <a:gd name="T73" fmla="*/ 164 h 164"/>
                  <a:gd name="T74" fmla="*/ 91 w 135"/>
                  <a:gd name="T75" fmla="*/ 152 h 164"/>
                  <a:gd name="T76" fmla="*/ 88 w 135"/>
                  <a:gd name="T77" fmla="*/ 148 h 164"/>
                  <a:gd name="T78" fmla="*/ 98 w 135"/>
                  <a:gd name="T79" fmla="*/ 141 h 164"/>
                  <a:gd name="T80" fmla="*/ 95 w 135"/>
                  <a:gd name="T81" fmla="*/ 138 h 164"/>
                  <a:gd name="T82" fmla="*/ 100 w 135"/>
                  <a:gd name="T83" fmla="*/ 123 h 164"/>
                  <a:gd name="T84" fmla="*/ 95 w 135"/>
                  <a:gd name="T85" fmla="*/ 114 h 164"/>
                  <a:gd name="T86" fmla="*/ 96 w 135"/>
                  <a:gd name="T87" fmla="*/ 102 h 164"/>
                  <a:gd name="T88" fmla="*/ 105 w 135"/>
                  <a:gd name="T89" fmla="*/ 104 h 164"/>
                  <a:gd name="T90" fmla="*/ 119 w 135"/>
                  <a:gd name="T91" fmla="*/ 99 h 164"/>
                  <a:gd name="T92" fmla="*/ 118 w 135"/>
                  <a:gd name="T93" fmla="*/ 92 h 164"/>
                  <a:gd name="T94" fmla="*/ 121 w 135"/>
                  <a:gd name="T95" fmla="*/ 88 h 164"/>
                  <a:gd name="T96" fmla="*/ 129 w 135"/>
                  <a:gd name="T97" fmla="*/ 75 h 164"/>
                  <a:gd name="T98" fmla="*/ 125 w 135"/>
                  <a:gd name="T99" fmla="*/ 69 h 164"/>
                  <a:gd name="T100" fmla="*/ 117 w 135"/>
                  <a:gd name="T101" fmla="*/ 64 h 164"/>
                  <a:gd name="T102" fmla="*/ 118 w 135"/>
                  <a:gd name="T103" fmla="*/ 59 h 164"/>
                  <a:gd name="T104" fmla="*/ 130 w 135"/>
                  <a:gd name="T105" fmla="*/ 52 h 164"/>
                  <a:gd name="T106" fmla="*/ 134 w 135"/>
                  <a:gd name="T107" fmla="*/ 26 h 164"/>
                  <a:gd name="T108" fmla="*/ 21 w 135"/>
                  <a:gd name="T109" fmla="*/ 115 h 164"/>
                  <a:gd name="T110" fmla="*/ 21 w 135"/>
                  <a:gd name="T111" fmla="*/ 109 h 164"/>
                  <a:gd name="T112" fmla="*/ 13 w 135"/>
                  <a:gd name="T113" fmla="*/ 112 h 164"/>
                  <a:gd name="T114" fmla="*/ 48 w 135"/>
                  <a:gd name="T115" fmla="*/ 3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5" h="164">
                    <a:moveTo>
                      <a:pt x="66" y="15"/>
                    </a:moveTo>
                    <a:lnTo>
                      <a:pt x="64" y="14"/>
                    </a:lnTo>
                    <a:lnTo>
                      <a:pt x="72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69" y="14"/>
                    </a:lnTo>
                    <a:lnTo>
                      <a:pt x="66" y="15"/>
                    </a:lnTo>
                    <a:close/>
                    <a:moveTo>
                      <a:pt x="83" y="11"/>
                    </a:moveTo>
                    <a:lnTo>
                      <a:pt x="90" y="10"/>
                    </a:lnTo>
                    <a:lnTo>
                      <a:pt x="90" y="9"/>
                    </a:lnTo>
                    <a:lnTo>
                      <a:pt x="88" y="9"/>
                    </a:lnTo>
                    <a:lnTo>
                      <a:pt x="82" y="9"/>
                    </a:lnTo>
                    <a:lnTo>
                      <a:pt x="81" y="9"/>
                    </a:lnTo>
                    <a:lnTo>
                      <a:pt x="81" y="10"/>
                    </a:lnTo>
                    <a:lnTo>
                      <a:pt x="83" y="11"/>
                    </a:lnTo>
                    <a:close/>
                    <a:moveTo>
                      <a:pt x="104" y="7"/>
                    </a:moveTo>
                    <a:lnTo>
                      <a:pt x="103" y="7"/>
                    </a:lnTo>
                    <a:lnTo>
                      <a:pt x="99" y="8"/>
                    </a:lnTo>
                    <a:lnTo>
                      <a:pt x="98" y="8"/>
                    </a:lnTo>
                    <a:lnTo>
                      <a:pt x="99" y="9"/>
                    </a:lnTo>
                    <a:lnTo>
                      <a:pt x="104" y="7"/>
                    </a:lnTo>
                    <a:close/>
                    <a:moveTo>
                      <a:pt x="61" y="19"/>
                    </a:moveTo>
                    <a:lnTo>
                      <a:pt x="59" y="19"/>
                    </a:lnTo>
                    <a:lnTo>
                      <a:pt x="54" y="22"/>
                    </a:lnTo>
                    <a:lnTo>
                      <a:pt x="55" y="23"/>
                    </a:lnTo>
                    <a:lnTo>
                      <a:pt x="61" y="19"/>
                    </a:lnTo>
                    <a:close/>
                    <a:moveTo>
                      <a:pt x="121" y="0"/>
                    </a:moveTo>
                    <a:lnTo>
                      <a:pt x="119" y="0"/>
                    </a:lnTo>
                    <a:lnTo>
                      <a:pt x="116" y="1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21" y="0"/>
                    </a:lnTo>
                    <a:close/>
                    <a:moveTo>
                      <a:pt x="23" y="128"/>
                    </a:moveTo>
                    <a:lnTo>
                      <a:pt x="18" y="131"/>
                    </a:lnTo>
                    <a:lnTo>
                      <a:pt x="13" y="130"/>
                    </a:lnTo>
                    <a:lnTo>
                      <a:pt x="8" y="128"/>
                    </a:lnTo>
                    <a:lnTo>
                      <a:pt x="2" y="128"/>
                    </a:lnTo>
                    <a:lnTo>
                      <a:pt x="0" y="129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8" y="134"/>
                    </a:lnTo>
                    <a:lnTo>
                      <a:pt x="11" y="135"/>
                    </a:lnTo>
                    <a:lnTo>
                      <a:pt x="14" y="136"/>
                    </a:lnTo>
                    <a:lnTo>
                      <a:pt x="15" y="137"/>
                    </a:lnTo>
                    <a:lnTo>
                      <a:pt x="17" y="139"/>
                    </a:lnTo>
                    <a:lnTo>
                      <a:pt x="19" y="139"/>
                    </a:lnTo>
                    <a:lnTo>
                      <a:pt x="24" y="137"/>
                    </a:lnTo>
                    <a:lnTo>
                      <a:pt x="29" y="133"/>
                    </a:lnTo>
                    <a:lnTo>
                      <a:pt x="30" y="131"/>
                    </a:lnTo>
                    <a:lnTo>
                      <a:pt x="30" y="129"/>
                    </a:lnTo>
                    <a:lnTo>
                      <a:pt x="26" y="130"/>
                    </a:lnTo>
                    <a:lnTo>
                      <a:pt x="23" y="128"/>
                    </a:lnTo>
                    <a:close/>
                    <a:moveTo>
                      <a:pt x="135" y="20"/>
                    </a:moveTo>
                    <a:lnTo>
                      <a:pt x="130" y="19"/>
                    </a:lnTo>
                    <a:lnTo>
                      <a:pt x="127" y="18"/>
                    </a:lnTo>
                    <a:lnTo>
                      <a:pt x="125" y="15"/>
                    </a:lnTo>
                    <a:lnTo>
                      <a:pt x="121" y="11"/>
                    </a:lnTo>
                    <a:lnTo>
                      <a:pt x="112" y="11"/>
                    </a:lnTo>
                    <a:lnTo>
                      <a:pt x="105" y="12"/>
                    </a:lnTo>
                    <a:lnTo>
                      <a:pt x="95" y="13"/>
                    </a:lnTo>
                    <a:lnTo>
                      <a:pt x="88" y="15"/>
                    </a:lnTo>
                    <a:lnTo>
                      <a:pt x="76" y="21"/>
                    </a:lnTo>
                    <a:lnTo>
                      <a:pt x="73" y="24"/>
                    </a:lnTo>
                    <a:lnTo>
                      <a:pt x="70" y="31"/>
                    </a:lnTo>
                    <a:lnTo>
                      <a:pt x="60" y="39"/>
                    </a:lnTo>
                    <a:lnTo>
                      <a:pt x="54" y="42"/>
                    </a:lnTo>
                    <a:lnTo>
                      <a:pt x="52" y="41"/>
                    </a:lnTo>
                    <a:lnTo>
                      <a:pt x="50" y="40"/>
                    </a:lnTo>
                    <a:lnTo>
                      <a:pt x="48" y="44"/>
                    </a:lnTo>
                    <a:lnTo>
                      <a:pt x="46" y="48"/>
                    </a:lnTo>
                    <a:lnTo>
                      <a:pt x="42" y="69"/>
                    </a:lnTo>
                    <a:lnTo>
                      <a:pt x="39" y="77"/>
                    </a:lnTo>
                    <a:lnTo>
                      <a:pt x="36" y="83"/>
                    </a:lnTo>
                    <a:lnTo>
                      <a:pt x="30" y="91"/>
                    </a:lnTo>
                    <a:lnTo>
                      <a:pt x="27" y="93"/>
                    </a:lnTo>
                    <a:lnTo>
                      <a:pt x="26" y="94"/>
                    </a:lnTo>
                    <a:lnTo>
                      <a:pt x="23" y="98"/>
                    </a:lnTo>
                    <a:lnTo>
                      <a:pt x="22" y="103"/>
                    </a:lnTo>
                    <a:lnTo>
                      <a:pt x="21" y="105"/>
                    </a:lnTo>
                    <a:lnTo>
                      <a:pt x="27" y="113"/>
                    </a:lnTo>
                    <a:lnTo>
                      <a:pt x="28" y="115"/>
                    </a:lnTo>
                    <a:lnTo>
                      <a:pt x="29" y="116"/>
                    </a:lnTo>
                    <a:lnTo>
                      <a:pt x="23" y="117"/>
                    </a:lnTo>
                    <a:lnTo>
                      <a:pt x="25" y="120"/>
                    </a:lnTo>
                    <a:lnTo>
                      <a:pt x="29" y="121"/>
                    </a:lnTo>
                    <a:lnTo>
                      <a:pt x="31" y="122"/>
                    </a:lnTo>
                    <a:lnTo>
                      <a:pt x="32" y="124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19" y="118"/>
                    </a:lnTo>
                    <a:lnTo>
                      <a:pt x="14" y="117"/>
                    </a:lnTo>
                    <a:lnTo>
                      <a:pt x="7" y="117"/>
                    </a:lnTo>
                    <a:lnTo>
                      <a:pt x="5" y="118"/>
                    </a:lnTo>
                    <a:lnTo>
                      <a:pt x="3" y="120"/>
                    </a:lnTo>
                    <a:lnTo>
                      <a:pt x="6" y="123"/>
                    </a:lnTo>
                    <a:lnTo>
                      <a:pt x="8" y="125"/>
                    </a:lnTo>
                    <a:lnTo>
                      <a:pt x="12" y="125"/>
                    </a:lnTo>
                    <a:lnTo>
                      <a:pt x="16" y="127"/>
                    </a:lnTo>
                    <a:lnTo>
                      <a:pt x="23" y="126"/>
                    </a:lnTo>
                    <a:lnTo>
                      <a:pt x="27" y="128"/>
                    </a:lnTo>
                    <a:lnTo>
                      <a:pt x="30" y="129"/>
                    </a:lnTo>
                    <a:lnTo>
                      <a:pt x="33" y="130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8" y="125"/>
                    </a:lnTo>
                    <a:lnTo>
                      <a:pt x="40" y="124"/>
                    </a:lnTo>
                    <a:lnTo>
                      <a:pt x="41" y="125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9" y="123"/>
                    </a:lnTo>
                    <a:lnTo>
                      <a:pt x="50" y="124"/>
                    </a:lnTo>
                    <a:lnTo>
                      <a:pt x="51" y="125"/>
                    </a:lnTo>
                    <a:lnTo>
                      <a:pt x="51" y="126"/>
                    </a:lnTo>
                    <a:lnTo>
                      <a:pt x="51" y="127"/>
                    </a:lnTo>
                    <a:lnTo>
                      <a:pt x="52" y="128"/>
                    </a:lnTo>
                    <a:lnTo>
                      <a:pt x="56" y="128"/>
                    </a:lnTo>
                    <a:lnTo>
                      <a:pt x="57" y="125"/>
                    </a:lnTo>
                    <a:lnTo>
                      <a:pt x="59" y="124"/>
                    </a:lnTo>
                    <a:lnTo>
                      <a:pt x="60" y="125"/>
                    </a:lnTo>
                    <a:lnTo>
                      <a:pt x="60" y="128"/>
                    </a:lnTo>
                    <a:lnTo>
                      <a:pt x="61" y="131"/>
                    </a:lnTo>
                    <a:lnTo>
                      <a:pt x="65" y="135"/>
                    </a:lnTo>
                    <a:lnTo>
                      <a:pt x="69" y="136"/>
                    </a:lnTo>
                    <a:lnTo>
                      <a:pt x="73" y="135"/>
                    </a:lnTo>
                    <a:lnTo>
                      <a:pt x="74" y="134"/>
                    </a:lnTo>
                    <a:lnTo>
                      <a:pt x="75" y="135"/>
                    </a:lnTo>
                    <a:lnTo>
                      <a:pt x="77" y="137"/>
                    </a:lnTo>
                    <a:lnTo>
                      <a:pt x="79" y="139"/>
                    </a:lnTo>
                    <a:lnTo>
                      <a:pt x="84" y="141"/>
                    </a:lnTo>
                    <a:lnTo>
                      <a:pt x="86" y="142"/>
                    </a:lnTo>
                    <a:lnTo>
                      <a:pt x="87" y="143"/>
                    </a:lnTo>
                    <a:lnTo>
                      <a:pt x="86" y="146"/>
                    </a:lnTo>
                    <a:lnTo>
                      <a:pt x="84" y="151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83" y="154"/>
                    </a:lnTo>
                    <a:lnTo>
                      <a:pt x="80" y="158"/>
                    </a:lnTo>
                    <a:lnTo>
                      <a:pt x="80" y="159"/>
                    </a:lnTo>
                    <a:lnTo>
                      <a:pt x="81" y="161"/>
                    </a:lnTo>
                    <a:lnTo>
                      <a:pt x="82" y="163"/>
                    </a:lnTo>
                    <a:lnTo>
                      <a:pt x="82" y="163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9" y="164"/>
                    </a:lnTo>
                    <a:lnTo>
                      <a:pt x="93" y="164"/>
                    </a:lnTo>
                    <a:lnTo>
                      <a:pt x="94" y="156"/>
                    </a:lnTo>
                    <a:lnTo>
                      <a:pt x="93" y="153"/>
                    </a:lnTo>
                    <a:lnTo>
                      <a:pt x="91" y="152"/>
                    </a:lnTo>
                    <a:lnTo>
                      <a:pt x="89" y="151"/>
                    </a:lnTo>
                    <a:lnTo>
                      <a:pt x="88" y="150"/>
                    </a:lnTo>
                    <a:lnTo>
                      <a:pt x="88" y="149"/>
                    </a:lnTo>
                    <a:lnTo>
                      <a:pt x="88" y="148"/>
                    </a:lnTo>
                    <a:lnTo>
                      <a:pt x="91" y="148"/>
                    </a:lnTo>
                    <a:lnTo>
                      <a:pt x="91" y="147"/>
                    </a:lnTo>
                    <a:lnTo>
                      <a:pt x="97" y="142"/>
                    </a:lnTo>
                    <a:lnTo>
                      <a:pt x="98" y="141"/>
                    </a:lnTo>
                    <a:lnTo>
                      <a:pt x="97" y="141"/>
                    </a:lnTo>
                    <a:lnTo>
                      <a:pt x="96" y="140"/>
                    </a:lnTo>
                    <a:lnTo>
                      <a:pt x="95" y="139"/>
                    </a:lnTo>
                    <a:lnTo>
                      <a:pt x="95" y="138"/>
                    </a:lnTo>
                    <a:lnTo>
                      <a:pt x="99" y="131"/>
                    </a:lnTo>
                    <a:lnTo>
                      <a:pt x="99" y="127"/>
                    </a:lnTo>
                    <a:lnTo>
                      <a:pt x="100" y="125"/>
                    </a:lnTo>
                    <a:lnTo>
                      <a:pt x="100" y="123"/>
                    </a:lnTo>
                    <a:lnTo>
                      <a:pt x="98" y="120"/>
                    </a:lnTo>
                    <a:lnTo>
                      <a:pt x="96" y="117"/>
                    </a:lnTo>
                    <a:lnTo>
                      <a:pt x="96" y="115"/>
                    </a:lnTo>
                    <a:lnTo>
                      <a:pt x="95" y="114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93" y="104"/>
                    </a:lnTo>
                    <a:lnTo>
                      <a:pt x="96" y="102"/>
                    </a:lnTo>
                    <a:lnTo>
                      <a:pt x="97" y="102"/>
                    </a:lnTo>
                    <a:lnTo>
                      <a:pt x="99" y="101"/>
                    </a:lnTo>
                    <a:lnTo>
                      <a:pt x="103" y="103"/>
                    </a:lnTo>
                    <a:lnTo>
                      <a:pt x="105" y="104"/>
                    </a:lnTo>
                    <a:lnTo>
                      <a:pt x="106" y="104"/>
                    </a:lnTo>
                    <a:lnTo>
                      <a:pt x="108" y="102"/>
                    </a:lnTo>
                    <a:lnTo>
                      <a:pt x="111" y="102"/>
                    </a:lnTo>
                    <a:lnTo>
                      <a:pt x="119" y="99"/>
                    </a:lnTo>
                    <a:lnTo>
                      <a:pt x="120" y="98"/>
                    </a:lnTo>
                    <a:lnTo>
                      <a:pt x="121" y="96"/>
                    </a:lnTo>
                    <a:lnTo>
                      <a:pt x="121" y="95"/>
                    </a:lnTo>
                    <a:lnTo>
                      <a:pt x="118" y="92"/>
                    </a:lnTo>
                    <a:lnTo>
                      <a:pt x="118" y="91"/>
                    </a:lnTo>
                    <a:lnTo>
                      <a:pt x="118" y="90"/>
                    </a:lnTo>
                    <a:lnTo>
                      <a:pt x="119" y="89"/>
                    </a:lnTo>
                    <a:lnTo>
                      <a:pt x="121" y="88"/>
                    </a:lnTo>
                    <a:lnTo>
                      <a:pt x="123" y="86"/>
                    </a:lnTo>
                    <a:lnTo>
                      <a:pt x="127" y="83"/>
                    </a:lnTo>
                    <a:lnTo>
                      <a:pt x="128" y="79"/>
                    </a:lnTo>
                    <a:lnTo>
                      <a:pt x="129" y="75"/>
                    </a:lnTo>
                    <a:lnTo>
                      <a:pt x="129" y="73"/>
                    </a:lnTo>
                    <a:lnTo>
                      <a:pt x="128" y="70"/>
                    </a:lnTo>
                    <a:lnTo>
                      <a:pt x="127" y="69"/>
                    </a:lnTo>
                    <a:lnTo>
                      <a:pt x="125" y="69"/>
                    </a:lnTo>
                    <a:lnTo>
                      <a:pt x="122" y="69"/>
                    </a:lnTo>
                    <a:lnTo>
                      <a:pt x="119" y="68"/>
                    </a:lnTo>
                    <a:lnTo>
                      <a:pt x="117" y="66"/>
                    </a:lnTo>
                    <a:lnTo>
                      <a:pt x="117" y="64"/>
                    </a:lnTo>
                    <a:lnTo>
                      <a:pt x="118" y="63"/>
                    </a:lnTo>
                    <a:lnTo>
                      <a:pt x="118" y="61"/>
                    </a:lnTo>
                    <a:lnTo>
                      <a:pt x="117" y="60"/>
                    </a:lnTo>
                    <a:lnTo>
                      <a:pt x="118" y="59"/>
                    </a:lnTo>
                    <a:lnTo>
                      <a:pt x="119" y="58"/>
                    </a:lnTo>
                    <a:lnTo>
                      <a:pt x="128" y="58"/>
                    </a:lnTo>
                    <a:lnTo>
                      <a:pt x="129" y="57"/>
                    </a:lnTo>
                    <a:lnTo>
                      <a:pt x="130" y="52"/>
                    </a:lnTo>
                    <a:lnTo>
                      <a:pt x="132" y="43"/>
                    </a:lnTo>
                    <a:lnTo>
                      <a:pt x="134" y="39"/>
                    </a:lnTo>
                    <a:lnTo>
                      <a:pt x="134" y="37"/>
                    </a:lnTo>
                    <a:lnTo>
                      <a:pt x="134" y="26"/>
                    </a:lnTo>
                    <a:lnTo>
                      <a:pt x="135" y="20"/>
                    </a:lnTo>
                    <a:close/>
                    <a:moveTo>
                      <a:pt x="13" y="112"/>
                    </a:moveTo>
                    <a:lnTo>
                      <a:pt x="16" y="111"/>
                    </a:lnTo>
                    <a:lnTo>
                      <a:pt x="21" y="115"/>
                    </a:lnTo>
                    <a:lnTo>
                      <a:pt x="25" y="114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1" y="109"/>
                    </a:lnTo>
                    <a:lnTo>
                      <a:pt x="15" y="109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3" y="112"/>
                    </a:lnTo>
                    <a:close/>
                    <a:moveTo>
                      <a:pt x="50" y="37"/>
                    </a:moveTo>
                    <a:lnTo>
                      <a:pt x="54" y="33"/>
                    </a:lnTo>
                    <a:lnTo>
                      <a:pt x="54" y="26"/>
                    </a:lnTo>
                    <a:lnTo>
                      <a:pt x="48" y="31"/>
                    </a:lnTo>
                    <a:lnTo>
                      <a:pt x="47" y="35"/>
                    </a:lnTo>
                    <a:lnTo>
                      <a:pt x="48" y="36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" name="Freeform 173">
                <a:extLst>
                  <a:ext uri="{FF2B5EF4-FFF2-40B4-BE49-F238E27FC236}">
                    <a16:creationId xmlns:a16="http://schemas.microsoft.com/office/drawing/2014/main" id="{371E1338-2AA2-93CB-D283-A92BB9511A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9" y="1857"/>
                <a:ext cx="269" cy="320"/>
              </a:xfrm>
              <a:custGeom>
                <a:avLst/>
                <a:gdLst>
                  <a:gd name="T0" fmla="*/ 905 w 917"/>
                  <a:gd name="T1" fmla="*/ 167 h 1095"/>
                  <a:gd name="T2" fmla="*/ 855 w 917"/>
                  <a:gd name="T3" fmla="*/ 184 h 1095"/>
                  <a:gd name="T4" fmla="*/ 744 w 917"/>
                  <a:gd name="T5" fmla="*/ 155 h 1095"/>
                  <a:gd name="T6" fmla="*/ 665 w 917"/>
                  <a:gd name="T7" fmla="*/ 244 h 1095"/>
                  <a:gd name="T8" fmla="*/ 572 w 917"/>
                  <a:gd name="T9" fmla="*/ 215 h 1095"/>
                  <a:gd name="T10" fmla="*/ 490 w 917"/>
                  <a:gd name="T11" fmla="*/ 268 h 1095"/>
                  <a:gd name="T12" fmla="*/ 408 w 917"/>
                  <a:gd name="T13" fmla="*/ 393 h 1095"/>
                  <a:gd name="T14" fmla="*/ 320 w 917"/>
                  <a:gd name="T15" fmla="*/ 597 h 1095"/>
                  <a:gd name="T16" fmla="*/ 257 w 917"/>
                  <a:gd name="T17" fmla="*/ 733 h 1095"/>
                  <a:gd name="T18" fmla="*/ 278 w 917"/>
                  <a:gd name="T19" fmla="*/ 881 h 1095"/>
                  <a:gd name="T20" fmla="*/ 241 w 917"/>
                  <a:gd name="T21" fmla="*/ 989 h 1095"/>
                  <a:gd name="T22" fmla="*/ 203 w 917"/>
                  <a:gd name="T23" fmla="*/ 977 h 1095"/>
                  <a:gd name="T24" fmla="*/ 166 w 917"/>
                  <a:gd name="T25" fmla="*/ 1034 h 1095"/>
                  <a:gd name="T26" fmla="*/ 69 w 917"/>
                  <a:gd name="T27" fmla="*/ 1087 h 1095"/>
                  <a:gd name="T28" fmla="*/ 46 w 917"/>
                  <a:gd name="T29" fmla="*/ 1038 h 1095"/>
                  <a:gd name="T30" fmla="*/ 30 w 917"/>
                  <a:gd name="T31" fmla="*/ 1008 h 1095"/>
                  <a:gd name="T32" fmla="*/ 32 w 917"/>
                  <a:gd name="T33" fmla="*/ 970 h 1095"/>
                  <a:gd name="T34" fmla="*/ 38 w 917"/>
                  <a:gd name="T35" fmla="*/ 950 h 1095"/>
                  <a:gd name="T36" fmla="*/ 30 w 917"/>
                  <a:gd name="T37" fmla="*/ 949 h 1095"/>
                  <a:gd name="T38" fmla="*/ 52 w 917"/>
                  <a:gd name="T39" fmla="*/ 883 h 1095"/>
                  <a:gd name="T40" fmla="*/ 75 w 917"/>
                  <a:gd name="T41" fmla="*/ 877 h 1095"/>
                  <a:gd name="T42" fmla="*/ 10 w 917"/>
                  <a:gd name="T43" fmla="*/ 844 h 1095"/>
                  <a:gd name="T44" fmla="*/ 17 w 917"/>
                  <a:gd name="T45" fmla="*/ 804 h 1095"/>
                  <a:gd name="T46" fmla="*/ 54 w 917"/>
                  <a:gd name="T47" fmla="*/ 769 h 1095"/>
                  <a:gd name="T48" fmla="*/ 69 w 917"/>
                  <a:gd name="T49" fmla="*/ 756 h 1095"/>
                  <a:gd name="T50" fmla="*/ 133 w 917"/>
                  <a:gd name="T51" fmla="*/ 707 h 1095"/>
                  <a:gd name="T52" fmla="*/ 185 w 917"/>
                  <a:gd name="T53" fmla="*/ 706 h 1095"/>
                  <a:gd name="T54" fmla="*/ 225 w 917"/>
                  <a:gd name="T55" fmla="*/ 659 h 1095"/>
                  <a:gd name="T56" fmla="*/ 211 w 917"/>
                  <a:gd name="T57" fmla="*/ 621 h 1095"/>
                  <a:gd name="T58" fmla="*/ 267 w 917"/>
                  <a:gd name="T59" fmla="*/ 564 h 1095"/>
                  <a:gd name="T60" fmla="*/ 323 w 917"/>
                  <a:gd name="T61" fmla="*/ 469 h 1095"/>
                  <a:gd name="T62" fmla="*/ 318 w 917"/>
                  <a:gd name="T63" fmla="*/ 410 h 1095"/>
                  <a:gd name="T64" fmla="*/ 372 w 917"/>
                  <a:gd name="T65" fmla="*/ 364 h 1095"/>
                  <a:gd name="T66" fmla="*/ 371 w 917"/>
                  <a:gd name="T67" fmla="*/ 323 h 1095"/>
                  <a:gd name="T68" fmla="*/ 399 w 917"/>
                  <a:gd name="T69" fmla="*/ 289 h 1095"/>
                  <a:gd name="T70" fmla="*/ 441 w 917"/>
                  <a:gd name="T71" fmla="*/ 240 h 1095"/>
                  <a:gd name="T72" fmla="*/ 497 w 917"/>
                  <a:gd name="T73" fmla="*/ 164 h 1095"/>
                  <a:gd name="T74" fmla="*/ 534 w 917"/>
                  <a:gd name="T75" fmla="*/ 185 h 1095"/>
                  <a:gd name="T76" fmla="*/ 599 w 917"/>
                  <a:gd name="T77" fmla="*/ 119 h 1095"/>
                  <a:gd name="T78" fmla="*/ 652 w 917"/>
                  <a:gd name="T79" fmla="*/ 118 h 1095"/>
                  <a:gd name="T80" fmla="*/ 721 w 917"/>
                  <a:gd name="T81" fmla="*/ 26 h 1095"/>
                  <a:gd name="T82" fmla="*/ 769 w 917"/>
                  <a:gd name="T83" fmla="*/ 31 h 1095"/>
                  <a:gd name="T84" fmla="*/ 818 w 917"/>
                  <a:gd name="T85" fmla="*/ 10 h 1095"/>
                  <a:gd name="T86" fmla="*/ 852 w 917"/>
                  <a:gd name="T87" fmla="*/ 30 h 1095"/>
                  <a:gd name="T88" fmla="*/ 842 w 917"/>
                  <a:gd name="T89" fmla="*/ 111 h 1095"/>
                  <a:gd name="T90" fmla="*/ 652 w 917"/>
                  <a:gd name="T91" fmla="*/ 41 h 1095"/>
                  <a:gd name="T92" fmla="*/ 648 w 917"/>
                  <a:gd name="T93" fmla="*/ 35 h 1095"/>
                  <a:gd name="T94" fmla="*/ 644 w 917"/>
                  <a:gd name="T95" fmla="*/ 91 h 1095"/>
                  <a:gd name="T96" fmla="*/ 529 w 917"/>
                  <a:gd name="T97" fmla="*/ 113 h 1095"/>
                  <a:gd name="T98" fmla="*/ 491 w 917"/>
                  <a:gd name="T99" fmla="*/ 160 h 1095"/>
                  <a:gd name="T100" fmla="*/ 497 w 917"/>
                  <a:gd name="T101" fmla="*/ 116 h 1095"/>
                  <a:gd name="T102" fmla="*/ 882 w 917"/>
                  <a:gd name="T103" fmla="*/ 141 h 1095"/>
                  <a:gd name="T104" fmla="*/ 455 w 917"/>
                  <a:gd name="T105" fmla="*/ 203 h 1095"/>
                  <a:gd name="T106" fmla="*/ 440 w 917"/>
                  <a:gd name="T107" fmla="*/ 168 h 1095"/>
                  <a:gd name="T108" fmla="*/ 394 w 917"/>
                  <a:gd name="T109" fmla="*/ 272 h 1095"/>
                  <a:gd name="T110" fmla="*/ 372 w 917"/>
                  <a:gd name="T111" fmla="*/ 257 h 1095"/>
                  <a:gd name="T112" fmla="*/ 365 w 917"/>
                  <a:gd name="T113" fmla="*/ 226 h 1095"/>
                  <a:gd name="T114" fmla="*/ 359 w 917"/>
                  <a:gd name="T115" fmla="*/ 230 h 1095"/>
                  <a:gd name="T116" fmla="*/ 295 w 917"/>
                  <a:gd name="T117" fmla="*/ 316 h 1095"/>
                  <a:gd name="T118" fmla="*/ 264 w 917"/>
                  <a:gd name="T119" fmla="*/ 488 h 1095"/>
                  <a:gd name="T120" fmla="*/ 244 w 917"/>
                  <a:gd name="T121" fmla="*/ 527 h 1095"/>
                  <a:gd name="T122" fmla="*/ 139 w 917"/>
                  <a:gd name="T123" fmla="*/ 677 h 1095"/>
                  <a:gd name="T124" fmla="*/ 5 w 917"/>
                  <a:gd name="T125" fmla="*/ 883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7" h="1095">
                    <a:moveTo>
                      <a:pt x="729" y="0"/>
                    </a:moveTo>
                    <a:lnTo>
                      <a:pt x="738" y="4"/>
                    </a:lnTo>
                    <a:lnTo>
                      <a:pt x="741" y="4"/>
                    </a:lnTo>
                    <a:lnTo>
                      <a:pt x="746" y="11"/>
                    </a:lnTo>
                    <a:lnTo>
                      <a:pt x="748" y="11"/>
                    </a:lnTo>
                    <a:lnTo>
                      <a:pt x="748" y="15"/>
                    </a:lnTo>
                    <a:lnTo>
                      <a:pt x="743" y="18"/>
                    </a:lnTo>
                    <a:lnTo>
                      <a:pt x="736" y="19"/>
                    </a:lnTo>
                    <a:lnTo>
                      <a:pt x="735" y="20"/>
                    </a:lnTo>
                    <a:lnTo>
                      <a:pt x="729" y="19"/>
                    </a:lnTo>
                    <a:lnTo>
                      <a:pt x="725" y="13"/>
                    </a:lnTo>
                    <a:lnTo>
                      <a:pt x="719" y="11"/>
                    </a:lnTo>
                    <a:lnTo>
                      <a:pt x="719" y="9"/>
                    </a:lnTo>
                    <a:lnTo>
                      <a:pt x="723" y="4"/>
                    </a:lnTo>
                    <a:lnTo>
                      <a:pt x="729" y="0"/>
                    </a:lnTo>
                    <a:close/>
                    <a:moveTo>
                      <a:pt x="914" y="142"/>
                    </a:moveTo>
                    <a:lnTo>
                      <a:pt x="916" y="155"/>
                    </a:lnTo>
                    <a:lnTo>
                      <a:pt x="916" y="160"/>
                    </a:lnTo>
                    <a:lnTo>
                      <a:pt x="915" y="165"/>
                    </a:lnTo>
                    <a:lnTo>
                      <a:pt x="914" y="167"/>
                    </a:lnTo>
                    <a:lnTo>
                      <a:pt x="911" y="168"/>
                    </a:lnTo>
                    <a:lnTo>
                      <a:pt x="905" y="167"/>
                    </a:lnTo>
                    <a:lnTo>
                      <a:pt x="897" y="162"/>
                    </a:lnTo>
                    <a:lnTo>
                      <a:pt x="892" y="157"/>
                    </a:lnTo>
                    <a:lnTo>
                      <a:pt x="890" y="157"/>
                    </a:lnTo>
                    <a:lnTo>
                      <a:pt x="889" y="158"/>
                    </a:lnTo>
                    <a:lnTo>
                      <a:pt x="891" y="163"/>
                    </a:lnTo>
                    <a:lnTo>
                      <a:pt x="890" y="166"/>
                    </a:lnTo>
                    <a:lnTo>
                      <a:pt x="889" y="170"/>
                    </a:lnTo>
                    <a:lnTo>
                      <a:pt x="888" y="174"/>
                    </a:lnTo>
                    <a:lnTo>
                      <a:pt x="887" y="177"/>
                    </a:lnTo>
                    <a:lnTo>
                      <a:pt x="883" y="181"/>
                    </a:lnTo>
                    <a:lnTo>
                      <a:pt x="878" y="185"/>
                    </a:lnTo>
                    <a:lnTo>
                      <a:pt x="862" y="191"/>
                    </a:lnTo>
                    <a:lnTo>
                      <a:pt x="861" y="193"/>
                    </a:lnTo>
                    <a:lnTo>
                      <a:pt x="856" y="211"/>
                    </a:lnTo>
                    <a:lnTo>
                      <a:pt x="855" y="213"/>
                    </a:lnTo>
                    <a:lnTo>
                      <a:pt x="853" y="215"/>
                    </a:lnTo>
                    <a:lnTo>
                      <a:pt x="847" y="218"/>
                    </a:lnTo>
                    <a:lnTo>
                      <a:pt x="845" y="214"/>
                    </a:lnTo>
                    <a:lnTo>
                      <a:pt x="843" y="208"/>
                    </a:lnTo>
                    <a:lnTo>
                      <a:pt x="843" y="203"/>
                    </a:lnTo>
                    <a:lnTo>
                      <a:pt x="849" y="192"/>
                    </a:lnTo>
                    <a:lnTo>
                      <a:pt x="855" y="184"/>
                    </a:lnTo>
                    <a:lnTo>
                      <a:pt x="857" y="181"/>
                    </a:lnTo>
                    <a:lnTo>
                      <a:pt x="860" y="173"/>
                    </a:lnTo>
                    <a:lnTo>
                      <a:pt x="854" y="153"/>
                    </a:lnTo>
                    <a:lnTo>
                      <a:pt x="842" y="147"/>
                    </a:lnTo>
                    <a:lnTo>
                      <a:pt x="828" y="138"/>
                    </a:lnTo>
                    <a:lnTo>
                      <a:pt x="823" y="133"/>
                    </a:lnTo>
                    <a:lnTo>
                      <a:pt x="815" y="123"/>
                    </a:lnTo>
                    <a:lnTo>
                      <a:pt x="810" y="114"/>
                    </a:lnTo>
                    <a:lnTo>
                      <a:pt x="805" y="113"/>
                    </a:lnTo>
                    <a:lnTo>
                      <a:pt x="799" y="116"/>
                    </a:lnTo>
                    <a:lnTo>
                      <a:pt x="791" y="124"/>
                    </a:lnTo>
                    <a:lnTo>
                      <a:pt x="786" y="128"/>
                    </a:lnTo>
                    <a:lnTo>
                      <a:pt x="783" y="130"/>
                    </a:lnTo>
                    <a:lnTo>
                      <a:pt x="782" y="130"/>
                    </a:lnTo>
                    <a:lnTo>
                      <a:pt x="776" y="127"/>
                    </a:lnTo>
                    <a:lnTo>
                      <a:pt x="769" y="127"/>
                    </a:lnTo>
                    <a:lnTo>
                      <a:pt x="764" y="128"/>
                    </a:lnTo>
                    <a:lnTo>
                      <a:pt x="762" y="129"/>
                    </a:lnTo>
                    <a:lnTo>
                      <a:pt x="754" y="142"/>
                    </a:lnTo>
                    <a:lnTo>
                      <a:pt x="749" y="149"/>
                    </a:lnTo>
                    <a:lnTo>
                      <a:pt x="746" y="151"/>
                    </a:lnTo>
                    <a:lnTo>
                      <a:pt x="744" y="155"/>
                    </a:lnTo>
                    <a:lnTo>
                      <a:pt x="742" y="162"/>
                    </a:lnTo>
                    <a:lnTo>
                      <a:pt x="738" y="184"/>
                    </a:lnTo>
                    <a:lnTo>
                      <a:pt x="735" y="192"/>
                    </a:lnTo>
                    <a:lnTo>
                      <a:pt x="734" y="197"/>
                    </a:lnTo>
                    <a:lnTo>
                      <a:pt x="735" y="213"/>
                    </a:lnTo>
                    <a:lnTo>
                      <a:pt x="734" y="221"/>
                    </a:lnTo>
                    <a:lnTo>
                      <a:pt x="731" y="228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1" y="234"/>
                    </a:lnTo>
                    <a:lnTo>
                      <a:pt x="717" y="238"/>
                    </a:lnTo>
                    <a:lnTo>
                      <a:pt x="714" y="243"/>
                    </a:lnTo>
                    <a:lnTo>
                      <a:pt x="711" y="255"/>
                    </a:lnTo>
                    <a:lnTo>
                      <a:pt x="706" y="260"/>
                    </a:lnTo>
                    <a:lnTo>
                      <a:pt x="701" y="258"/>
                    </a:lnTo>
                    <a:lnTo>
                      <a:pt x="698" y="254"/>
                    </a:lnTo>
                    <a:lnTo>
                      <a:pt x="690" y="250"/>
                    </a:lnTo>
                    <a:lnTo>
                      <a:pt x="685" y="248"/>
                    </a:lnTo>
                    <a:lnTo>
                      <a:pt x="679" y="243"/>
                    </a:lnTo>
                    <a:lnTo>
                      <a:pt x="673" y="240"/>
                    </a:lnTo>
                    <a:lnTo>
                      <a:pt x="668" y="239"/>
                    </a:lnTo>
                    <a:lnTo>
                      <a:pt x="665" y="244"/>
                    </a:lnTo>
                    <a:lnTo>
                      <a:pt x="663" y="248"/>
                    </a:lnTo>
                    <a:lnTo>
                      <a:pt x="654" y="251"/>
                    </a:lnTo>
                    <a:lnTo>
                      <a:pt x="649" y="254"/>
                    </a:lnTo>
                    <a:lnTo>
                      <a:pt x="643" y="255"/>
                    </a:lnTo>
                    <a:lnTo>
                      <a:pt x="641" y="252"/>
                    </a:lnTo>
                    <a:lnTo>
                      <a:pt x="631" y="250"/>
                    </a:lnTo>
                    <a:lnTo>
                      <a:pt x="621" y="247"/>
                    </a:lnTo>
                    <a:lnTo>
                      <a:pt x="617" y="247"/>
                    </a:lnTo>
                    <a:lnTo>
                      <a:pt x="616" y="242"/>
                    </a:lnTo>
                    <a:lnTo>
                      <a:pt x="614" y="234"/>
                    </a:lnTo>
                    <a:lnTo>
                      <a:pt x="606" y="221"/>
                    </a:lnTo>
                    <a:lnTo>
                      <a:pt x="603" y="216"/>
                    </a:lnTo>
                    <a:lnTo>
                      <a:pt x="597" y="205"/>
                    </a:lnTo>
                    <a:lnTo>
                      <a:pt x="590" y="193"/>
                    </a:lnTo>
                    <a:lnTo>
                      <a:pt x="589" y="193"/>
                    </a:lnTo>
                    <a:lnTo>
                      <a:pt x="584" y="193"/>
                    </a:lnTo>
                    <a:lnTo>
                      <a:pt x="577" y="193"/>
                    </a:lnTo>
                    <a:lnTo>
                      <a:pt x="573" y="196"/>
                    </a:lnTo>
                    <a:lnTo>
                      <a:pt x="570" y="199"/>
                    </a:lnTo>
                    <a:lnTo>
                      <a:pt x="570" y="202"/>
                    </a:lnTo>
                    <a:lnTo>
                      <a:pt x="572" y="212"/>
                    </a:lnTo>
                    <a:lnTo>
                      <a:pt x="572" y="215"/>
                    </a:lnTo>
                    <a:lnTo>
                      <a:pt x="570" y="216"/>
                    </a:lnTo>
                    <a:lnTo>
                      <a:pt x="564" y="213"/>
                    </a:lnTo>
                    <a:lnTo>
                      <a:pt x="557" y="213"/>
                    </a:lnTo>
                    <a:lnTo>
                      <a:pt x="555" y="217"/>
                    </a:lnTo>
                    <a:lnTo>
                      <a:pt x="550" y="217"/>
                    </a:lnTo>
                    <a:lnTo>
                      <a:pt x="537" y="218"/>
                    </a:lnTo>
                    <a:lnTo>
                      <a:pt x="543" y="227"/>
                    </a:lnTo>
                    <a:lnTo>
                      <a:pt x="545" y="230"/>
                    </a:lnTo>
                    <a:lnTo>
                      <a:pt x="545" y="235"/>
                    </a:lnTo>
                    <a:lnTo>
                      <a:pt x="544" y="244"/>
                    </a:lnTo>
                    <a:lnTo>
                      <a:pt x="541" y="252"/>
                    </a:lnTo>
                    <a:lnTo>
                      <a:pt x="538" y="258"/>
                    </a:lnTo>
                    <a:lnTo>
                      <a:pt x="532" y="264"/>
                    </a:lnTo>
                    <a:lnTo>
                      <a:pt x="541" y="271"/>
                    </a:lnTo>
                    <a:lnTo>
                      <a:pt x="535" y="279"/>
                    </a:lnTo>
                    <a:lnTo>
                      <a:pt x="532" y="282"/>
                    </a:lnTo>
                    <a:lnTo>
                      <a:pt x="528" y="282"/>
                    </a:lnTo>
                    <a:lnTo>
                      <a:pt x="522" y="279"/>
                    </a:lnTo>
                    <a:lnTo>
                      <a:pt x="507" y="272"/>
                    </a:lnTo>
                    <a:lnTo>
                      <a:pt x="500" y="269"/>
                    </a:lnTo>
                    <a:lnTo>
                      <a:pt x="493" y="268"/>
                    </a:lnTo>
                    <a:lnTo>
                      <a:pt x="490" y="268"/>
                    </a:lnTo>
                    <a:lnTo>
                      <a:pt x="476" y="263"/>
                    </a:lnTo>
                    <a:lnTo>
                      <a:pt x="473" y="263"/>
                    </a:lnTo>
                    <a:lnTo>
                      <a:pt x="468" y="266"/>
                    </a:lnTo>
                    <a:lnTo>
                      <a:pt x="468" y="272"/>
                    </a:lnTo>
                    <a:lnTo>
                      <a:pt x="468" y="286"/>
                    </a:lnTo>
                    <a:lnTo>
                      <a:pt x="469" y="297"/>
                    </a:lnTo>
                    <a:lnTo>
                      <a:pt x="467" y="303"/>
                    </a:lnTo>
                    <a:lnTo>
                      <a:pt x="465" y="308"/>
                    </a:lnTo>
                    <a:lnTo>
                      <a:pt x="460" y="319"/>
                    </a:lnTo>
                    <a:lnTo>
                      <a:pt x="447" y="311"/>
                    </a:lnTo>
                    <a:lnTo>
                      <a:pt x="439" y="306"/>
                    </a:lnTo>
                    <a:lnTo>
                      <a:pt x="434" y="313"/>
                    </a:lnTo>
                    <a:lnTo>
                      <a:pt x="420" y="326"/>
                    </a:lnTo>
                    <a:lnTo>
                      <a:pt x="413" y="350"/>
                    </a:lnTo>
                    <a:lnTo>
                      <a:pt x="413" y="351"/>
                    </a:lnTo>
                    <a:lnTo>
                      <a:pt x="409" y="357"/>
                    </a:lnTo>
                    <a:lnTo>
                      <a:pt x="403" y="360"/>
                    </a:lnTo>
                    <a:lnTo>
                      <a:pt x="399" y="362"/>
                    </a:lnTo>
                    <a:lnTo>
                      <a:pt x="397" y="369"/>
                    </a:lnTo>
                    <a:lnTo>
                      <a:pt x="402" y="379"/>
                    </a:lnTo>
                    <a:lnTo>
                      <a:pt x="405" y="385"/>
                    </a:lnTo>
                    <a:lnTo>
                      <a:pt x="408" y="393"/>
                    </a:lnTo>
                    <a:lnTo>
                      <a:pt x="407" y="399"/>
                    </a:lnTo>
                    <a:lnTo>
                      <a:pt x="407" y="402"/>
                    </a:lnTo>
                    <a:lnTo>
                      <a:pt x="401" y="409"/>
                    </a:lnTo>
                    <a:lnTo>
                      <a:pt x="388" y="428"/>
                    </a:lnTo>
                    <a:lnTo>
                      <a:pt x="377" y="447"/>
                    </a:lnTo>
                    <a:lnTo>
                      <a:pt x="372" y="453"/>
                    </a:lnTo>
                    <a:lnTo>
                      <a:pt x="374" y="469"/>
                    </a:lnTo>
                    <a:lnTo>
                      <a:pt x="371" y="473"/>
                    </a:lnTo>
                    <a:lnTo>
                      <a:pt x="363" y="479"/>
                    </a:lnTo>
                    <a:lnTo>
                      <a:pt x="359" y="481"/>
                    </a:lnTo>
                    <a:lnTo>
                      <a:pt x="355" y="482"/>
                    </a:lnTo>
                    <a:lnTo>
                      <a:pt x="341" y="484"/>
                    </a:lnTo>
                    <a:lnTo>
                      <a:pt x="344" y="501"/>
                    </a:lnTo>
                    <a:lnTo>
                      <a:pt x="345" y="509"/>
                    </a:lnTo>
                    <a:lnTo>
                      <a:pt x="345" y="513"/>
                    </a:lnTo>
                    <a:lnTo>
                      <a:pt x="343" y="517"/>
                    </a:lnTo>
                    <a:lnTo>
                      <a:pt x="342" y="526"/>
                    </a:lnTo>
                    <a:lnTo>
                      <a:pt x="339" y="555"/>
                    </a:lnTo>
                    <a:lnTo>
                      <a:pt x="337" y="558"/>
                    </a:lnTo>
                    <a:lnTo>
                      <a:pt x="335" y="566"/>
                    </a:lnTo>
                    <a:lnTo>
                      <a:pt x="326" y="584"/>
                    </a:lnTo>
                    <a:lnTo>
                      <a:pt x="320" y="597"/>
                    </a:lnTo>
                    <a:lnTo>
                      <a:pt x="310" y="614"/>
                    </a:lnTo>
                    <a:lnTo>
                      <a:pt x="318" y="620"/>
                    </a:lnTo>
                    <a:lnTo>
                      <a:pt x="325" y="624"/>
                    </a:lnTo>
                    <a:lnTo>
                      <a:pt x="327" y="630"/>
                    </a:lnTo>
                    <a:lnTo>
                      <a:pt x="328" y="640"/>
                    </a:lnTo>
                    <a:lnTo>
                      <a:pt x="327" y="647"/>
                    </a:lnTo>
                    <a:lnTo>
                      <a:pt x="325" y="654"/>
                    </a:lnTo>
                    <a:lnTo>
                      <a:pt x="322" y="658"/>
                    </a:lnTo>
                    <a:lnTo>
                      <a:pt x="321" y="660"/>
                    </a:lnTo>
                    <a:lnTo>
                      <a:pt x="311" y="658"/>
                    </a:lnTo>
                    <a:lnTo>
                      <a:pt x="298" y="655"/>
                    </a:lnTo>
                    <a:lnTo>
                      <a:pt x="294" y="655"/>
                    </a:lnTo>
                    <a:lnTo>
                      <a:pt x="287" y="657"/>
                    </a:lnTo>
                    <a:lnTo>
                      <a:pt x="280" y="661"/>
                    </a:lnTo>
                    <a:lnTo>
                      <a:pt x="276" y="665"/>
                    </a:lnTo>
                    <a:lnTo>
                      <a:pt x="275" y="666"/>
                    </a:lnTo>
                    <a:lnTo>
                      <a:pt x="271" y="674"/>
                    </a:lnTo>
                    <a:lnTo>
                      <a:pt x="263" y="687"/>
                    </a:lnTo>
                    <a:lnTo>
                      <a:pt x="258" y="693"/>
                    </a:lnTo>
                    <a:lnTo>
                      <a:pt x="260" y="701"/>
                    </a:lnTo>
                    <a:lnTo>
                      <a:pt x="252" y="717"/>
                    </a:lnTo>
                    <a:lnTo>
                      <a:pt x="257" y="733"/>
                    </a:lnTo>
                    <a:lnTo>
                      <a:pt x="257" y="733"/>
                    </a:lnTo>
                    <a:lnTo>
                      <a:pt x="260" y="740"/>
                    </a:lnTo>
                    <a:lnTo>
                      <a:pt x="257" y="744"/>
                    </a:lnTo>
                    <a:lnTo>
                      <a:pt x="256" y="746"/>
                    </a:lnTo>
                    <a:lnTo>
                      <a:pt x="256" y="753"/>
                    </a:lnTo>
                    <a:lnTo>
                      <a:pt x="257" y="761"/>
                    </a:lnTo>
                    <a:lnTo>
                      <a:pt x="256" y="766"/>
                    </a:lnTo>
                    <a:lnTo>
                      <a:pt x="256" y="771"/>
                    </a:lnTo>
                    <a:lnTo>
                      <a:pt x="263" y="794"/>
                    </a:lnTo>
                    <a:lnTo>
                      <a:pt x="263" y="800"/>
                    </a:lnTo>
                    <a:lnTo>
                      <a:pt x="262" y="803"/>
                    </a:lnTo>
                    <a:lnTo>
                      <a:pt x="260" y="817"/>
                    </a:lnTo>
                    <a:lnTo>
                      <a:pt x="258" y="836"/>
                    </a:lnTo>
                    <a:lnTo>
                      <a:pt x="262" y="841"/>
                    </a:lnTo>
                    <a:lnTo>
                      <a:pt x="269" y="847"/>
                    </a:lnTo>
                    <a:lnTo>
                      <a:pt x="273" y="850"/>
                    </a:lnTo>
                    <a:lnTo>
                      <a:pt x="279" y="857"/>
                    </a:lnTo>
                    <a:lnTo>
                      <a:pt x="283" y="863"/>
                    </a:lnTo>
                    <a:lnTo>
                      <a:pt x="282" y="868"/>
                    </a:lnTo>
                    <a:lnTo>
                      <a:pt x="281" y="873"/>
                    </a:lnTo>
                    <a:lnTo>
                      <a:pt x="279" y="876"/>
                    </a:lnTo>
                    <a:lnTo>
                      <a:pt x="278" y="881"/>
                    </a:lnTo>
                    <a:lnTo>
                      <a:pt x="277" y="885"/>
                    </a:lnTo>
                    <a:lnTo>
                      <a:pt x="276" y="886"/>
                    </a:lnTo>
                    <a:lnTo>
                      <a:pt x="269" y="886"/>
                    </a:lnTo>
                    <a:lnTo>
                      <a:pt x="265" y="887"/>
                    </a:lnTo>
                    <a:lnTo>
                      <a:pt x="263" y="889"/>
                    </a:lnTo>
                    <a:lnTo>
                      <a:pt x="263" y="897"/>
                    </a:lnTo>
                    <a:lnTo>
                      <a:pt x="268" y="911"/>
                    </a:lnTo>
                    <a:lnTo>
                      <a:pt x="272" y="922"/>
                    </a:lnTo>
                    <a:lnTo>
                      <a:pt x="273" y="928"/>
                    </a:lnTo>
                    <a:lnTo>
                      <a:pt x="272" y="935"/>
                    </a:lnTo>
                    <a:lnTo>
                      <a:pt x="270" y="939"/>
                    </a:lnTo>
                    <a:lnTo>
                      <a:pt x="270" y="943"/>
                    </a:lnTo>
                    <a:lnTo>
                      <a:pt x="269" y="953"/>
                    </a:lnTo>
                    <a:lnTo>
                      <a:pt x="266" y="957"/>
                    </a:lnTo>
                    <a:lnTo>
                      <a:pt x="262" y="962"/>
                    </a:lnTo>
                    <a:lnTo>
                      <a:pt x="258" y="966"/>
                    </a:lnTo>
                    <a:lnTo>
                      <a:pt x="255" y="967"/>
                    </a:lnTo>
                    <a:lnTo>
                      <a:pt x="252" y="968"/>
                    </a:lnTo>
                    <a:lnTo>
                      <a:pt x="250" y="970"/>
                    </a:lnTo>
                    <a:lnTo>
                      <a:pt x="248" y="975"/>
                    </a:lnTo>
                    <a:lnTo>
                      <a:pt x="246" y="981"/>
                    </a:lnTo>
                    <a:lnTo>
                      <a:pt x="241" y="989"/>
                    </a:lnTo>
                    <a:lnTo>
                      <a:pt x="241" y="991"/>
                    </a:lnTo>
                    <a:lnTo>
                      <a:pt x="243" y="1000"/>
                    </a:lnTo>
                    <a:lnTo>
                      <a:pt x="245" y="1009"/>
                    </a:lnTo>
                    <a:lnTo>
                      <a:pt x="244" y="1018"/>
                    </a:lnTo>
                    <a:lnTo>
                      <a:pt x="242" y="1028"/>
                    </a:lnTo>
                    <a:lnTo>
                      <a:pt x="240" y="1034"/>
                    </a:lnTo>
                    <a:lnTo>
                      <a:pt x="236" y="1036"/>
                    </a:lnTo>
                    <a:lnTo>
                      <a:pt x="234" y="1035"/>
                    </a:lnTo>
                    <a:lnTo>
                      <a:pt x="231" y="1027"/>
                    </a:lnTo>
                    <a:lnTo>
                      <a:pt x="231" y="1025"/>
                    </a:lnTo>
                    <a:lnTo>
                      <a:pt x="230" y="1022"/>
                    </a:lnTo>
                    <a:lnTo>
                      <a:pt x="222" y="1019"/>
                    </a:lnTo>
                    <a:lnTo>
                      <a:pt x="220" y="1019"/>
                    </a:lnTo>
                    <a:lnTo>
                      <a:pt x="217" y="1018"/>
                    </a:lnTo>
                    <a:lnTo>
                      <a:pt x="215" y="1017"/>
                    </a:lnTo>
                    <a:lnTo>
                      <a:pt x="211" y="1017"/>
                    </a:lnTo>
                    <a:lnTo>
                      <a:pt x="208" y="1009"/>
                    </a:lnTo>
                    <a:lnTo>
                      <a:pt x="205" y="1002"/>
                    </a:lnTo>
                    <a:lnTo>
                      <a:pt x="204" y="1000"/>
                    </a:lnTo>
                    <a:lnTo>
                      <a:pt x="204" y="988"/>
                    </a:lnTo>
                    <a:lnTo>
                      <a:pt x="203" y="982"/>
                    </a:lnTo>
                    <a:lnTo>
                      <a:pt x="203" y="977"/>
                    </a:lnTo>
                    <a:lnTo>
                      <a:pt x="201" y="981"/>
                    </a:lnTo>
                    <a:lnTo>
                      <a:pt x="202" y="989"/>
                    </a:lnTo>
                    <a:lnTo>
                      <a:pt x="199" y="992"/>
                    </a:lnTo>
                    <a:lnTo>
                      <a:pt x="196" y="994"/>
                    </a:lnTo>
                    <a:lnTo>
                      <a:pt x="196" y="998"/>
                    </a:lnTo>
                    <a:lnTo>
                      <a:pt x="198" y="999"/>
                    </a:lnTo>
                    <a:lnTo>
                      <a:pt x="198" y="1003"/>
                    </a:lnTo>
                    <a:lnTo>
                      <a:pt x="197" y="1010"/>
                    </a:lnTo>
                    <a:lnTo>
                      <a:pt x="191" y="1025"/>
                    </a:lnTo>
                    <a:lnTo>
                      <a:pt x="189" y="1026"/>
                    </a:lnTo>
                    <a:lnTo>
                      <a:pt x="188" y="1028"/>
                    </a:lnTo>
                    <a:lnTo>
                      <a:pt x="185" y="1027"/>
                    </a:lnTo>
                    <a:lnTo>
                      <a:pt x="181" y="1031"/>
                    </a:lnTo>
                    <a:lnTo>
                      <a:pt x="176" y="1032"/>
                    </a:lnTo>
                    <a:lnTo>
                      <a:pt x="175" y="1027"/>
                    </a:lnTo>
                    <a:lnTo>
                      <a:pt x="169" y="1021"/>
                    </a:lnTo>
                    <a:lnTo>
                      <a:pt x="166" y="1021"/>
                    </a:lnTo>
                    <a:lnTo>
                      <a:pt x="169" y="1024"/>
                    </a:lnTo>
                    <a:lnTo>
                      <a:pt x="171" y="1028"/>
                    </a:lnTo>
                    <a:lnTo>
                      <a:pt x="170" y="1031"/>
                    </a:lnTo>
                    <a:lnTo>
                      <a:pt x="169" y="1033"/>
                    </a:lnTo>
                    <a:lnTo>
                      <a:pt x="166" y="1034"/>
                    </a:lnTo>
                    <a:lnTo>
                      <a:pt x="158" y="1039"/>
                    </a:lnTo>
                    <a:lnTo>
                      <a:pt x="161" y="1042"/>
                    </a:lnTo>
                    <a:lnTo>
                      <a:pt x="158" y="1046"/>
                    </a:lnTo>
                    <a:lnTo>
                      <a:pt x="155" y="1047"/>
                    </a:lnTo>
                    <a:lnTo>
                      <a:pt x="154" y="1049"/>
                    </a:lnTo>
                    <a:lnTo>
                      <a:pt x="153" y="1051"/>
                    </a:lnTo>
                    <a:lnTo>
                      <a:pt x="144" y="1058"/>
                    </a:lnTo>
                    <a:lnTo>
                      <a:pt x="130" y="1076"/>
                    </a:lnTo>
                    <a:lnTo>
                      <a:pt x="123" y="1081"/>
                    </a:lnTo>
                    <a:lnTo>
                      <a:pt x="118" y="1086"/>
                    </a:lnTo>
                    <a:lnTo>
                      <a:pt x="113" y="1086"/>
                    </a:lnTo>
                    <a:lnTo>
                      <a:pt x="107" y="1091"/>
                    </a:lnTo>
                    <a:lnTo>
                      <a:pt x="93" y="1095"/>
                    </a:lnTo>
                    <a:lnTo>
                      <a:pt x="84" y="1093"/>
                    </a:lnTo>
                    <a:lnTo>
                      <a:pt x="77" y="1095"/>
                    </a:lnTo>
                    <a:lnTo>
                      <a:pt x="73" y="1091"/>
                    </a:lnTo>
                    <a:lnTo>
                      <a:pt x="73" y="1089"/>
                    </a:lnTo>
                    <a:lnTo>
                      <a:pt x="73" y="1088"/>
                    </a:lnTo>
                    <a:lnTo>
                      <a:pt x="74" y="1087"/>
                    </a:lnTo>
                    <a:lnTo>
                      <a:pt x="72" y="1086"/>
                    </a:lnTo>
                    <a:lnTo>
                      <a:pt x="70" y="1086"/>
                    </a:lnTo>
                    <a:lnTo>
                      <a:pt x="69" y="1087"/>
                    </a:lnTo>
                    <a:lnTo>
                      <a:pt x="69" y="1091"/>
                    </a:lnTo>
                    <a:lnTo>
                      <a:pt x="67" y="1092"/>
                    </a:lnTo>
                    <a:lnTo>
                      <a:pt x="62" y="1090"/>
                    </a:lnTo>
                    <a:lnTo>
                      <a:pt x="61" y="1088"/>
                    </a:lnTo>
                    <a:lnTo>
                      <a:pt x="63" y="1084"/>
                    </a:lnTo>
                    <a:lnTo>
                      <a:pt x="66" y="1081"/>
                    </a:lnTo>
                    <a:lnTo>
                      <a:pt x="65" y="1081"/>
                    </a:lnTo>
                    <a:lnTo>
                      <a:pt x="65" y="1079"/>
                    </a:lnTo>
                    <a:lnTo>
                      <a:pt x="63" y="1078"/>
                    </a:lnTo>
                    <a:lnTo>
                      <a:pt x="59" y="1079"/>
                    </a:lnTo>
                    <a:lnTo>
                      <a:pt x="55" y="1078"/>
                    </a:lnTo>
                    <a:lnTo>
                      <a:pt x="44" y="1071"/>
                    </a:lnTo>
                    <a:lnTo>
                      <a:pt x="41" y="1067"/>
                    </a:lnTo>
                    <a:lnTo>
                      <a:pt x="31" y="1061"/>
                    </a:lnTo>
                    <a:lnTo>
                      <a:pt x="27" y="1055"/>
                    </a:lnTo>
                    <a:lnTo>
                      <a:pt x="25" y="1048"/>
                    </a:lnTo>
                    <a:lnTo>
                      <a:pt x="25" y="1041"/>
                    </a:lnTo>
                    <a:lnTo>
                      <a:pt x="26" y="1031"/>
                    </a:lnTo>
                    <a:lnTo>
                      <a:pt x="28" y="1028"/>
                    </a:lnTo>
                    <a:lnTo>
                      <a:pt x="37" y="1032"/>
                    </a:lnTo>
                    <a:lnTo>
                      <a:pt x="45" y="1038"/>
                    </a:lnTo>
                    <a:lnTo>
                      <a:pt x="46" y="1038"/>
                    </a:lnTo>
                    <a:lnTo>
                      <a:pt x="49" y="1033"/>
                    </a:lnTo>
                    <a:lnTo>
                      <a:pt x="54" y="1029"/>
                    </a:lnTo>
                    <a:lnTo>
                      <a:pt x="53" y="1028"/>
                    </a:lnTo>
                    <a:lnTo>
                      <a:pt x="45" y="1032"/>
                    </a:lnTo>
                    <a:lnTo>
                      <a:pt x="42" y="1030"/>
                    </a:lnTo>
                    <a:lnTo>
                      <a:pt x="38" y="1025"/>
                    </a:lnTo>
                    <a:lnTo>
                      <a:pt x="38" y="1022"/>
                    </a:lnTo>
                    <a:lnTo>
                      <a:pt x="40" y="1020"/>
                    </a:lnTo>
                    <a:lnTo>
                      <a:pt x="41" y="1016"/>
                    </a:lnTo>
                    <a:lnTo>
                      <a:pt x="39" y="1013"/>
                    </a:lnTo>
                    <a:lnTo>
                      <a:pt x="40" y="1009"/>
                    </a:lnTo>
                    <a:lnTo>
                      <a:pt x="43" y="1004"/>
                    </a:lnTo>
                    <a:lnTo>
                      <a:pt x="49" y="999"/>
                    </a:lnTo>
                    <a:lnTo>
                      <a:pt x="52" y="994"/>
                    </a:lnTo>
                    <a:lnTo>
                      <a:pt x="56" y="992"/>
                    </a:lnTo>
                    <a:lnTo>
                      <a:pt x="56" y="991"/>
                    </a:lnTo>
                    <a:lnTo>
                      <a:pt x="51" y="992"/>
                    </a:lnTo>
                    <a:lnTo>
                      <a:pt x="47" y="996"/>
                    </a:lnTo>
                    <a:lnTo>
                      <a:pt x="42" y="1001"/>
                    </a:lnTo>
                    <a:lnTo>
                      <a:pt x="36" y="1005"/>
                    </a:lnTo>
                    <a:lnTo>
                      <a:pt x="32" y="1007"/>
                    </a:lnTo>
                    <a:lnTo>
                      <a:pt x="30" y="1008"/>
                    </a:lnTo>
                    <a:lnTo>
                      <a:pt x="26" y="1009"/>
                    </a:lnTo>
                    <a:lnTo>
                      <a:pt x="23" y="1015"/>
                    </a:lnTo>
                    <a:lnTo>
                      <a:pt x="19" y="1018"/>
                    </a:lnTo>
                    <a:lnTo>
                      <a:pt x="13" y="1018"/>
                    </a:lnTo>
                    <a:lnTo>
                      <a:pt x="11" y="1014"/>
                    </a:lnTo>
                    <a:lnTo>
                      <a:pt x="13" y="998"/>
                    </a:lnTo>
                    <a:lnTo>
                      <a:pt x="15" y="990"/>
                    </a:lnTo>
                    <a:lnTo>
                      <a:pt x="17" y="985"/>
                    </a:lnTo>
                    <a:lnTo>
                      <a:pt x="21" y="984"/>
                    </a:lnTo>
                    <a:lnTo>
                      <a:pt x="23" y="980"/>
                    </a:lnTo>
                    <a:lnTo>
                      <a:pt x="25" y="980"/>
                    </a:lnTo>
                    <a:lnTo>
                      <a:pt x="27" y="982"/>
                    </a:lnTo>
                    <a:lnTo>
                      <a:pt x="34" y="984"/>
                    </a:lnTo>
                    <a:lnTo>
                      <a:pt x="37" y="979"/>
                    </a:lnTo>
                    <a:lnTo>
                      <a:pt x="41" y="978"/>
                    </a:lnTo>
                    <a:lnTo>
                      <a:pt x="49" y="973"/>
                    </a:lnTo>
                    <a:lnTo>
                      <a:pt x="49" y="972"/>
                    </a:lnTo>
                    <a:lnTo>
                      <a:pt x="44" y="973"/>
                    </a:lnTo>
                    <a:lnTo>
                      <a:pt x="41" y="973"/>
                    </a:lnTo>
                    <a:lnTo>
                      <a:pt x="36" y="974"/>
                    </a:lnTo>
                    <a:lnTo>
                      <a:pt x="33" y="974"/>
                    </a:lnTo>
                    <a:lnTo>
                      <a:pt x="32" y="970"/>
                    </a:lnTo>
                    <a:lnTo>
                      <a:pt x="34" y="966"/>
                    </a:lnTo>
                    <a:lnTo>
                      <a:pt x="42" y="958"/>
                    </a:lnTo>
                    <a:lnTo>
                      <a:pt x="44" y="954"/>
                    </a:lnTo>
                    <a:lnTo>
                      <a:pt x="46" y="951"/>
                    </a:lnTo>
                    <a:lnTo>
                      <a:pt x="45" y="949"/>
                    </a:lnTo>
                    <a:lnTo>
                      <a:pt x="47" y="944"/>
                    </a:lnTo>
                    <a:lnTo>
                      <a:pt x="54" y="935"/>
                    </a:lnTo>
                    <a:lnTo>
                      <a:pt x="60" y="931"/>
                    </a:lnTo>
                    <a:lnTo>
                      <a:pt x="62" y="935"/>
                    </a:lnTo>
                    <a:lnTo>
                      <a:pt x="60" y="945"/>
                    </a:lnTo>
                    <a:lnTo>
                      <a:pt x="60" y="949"/>
                    </a:lnTo>
                    <a:lnTo>
                      <a:pt x="65" y="934"/>
                    </a:lnTo>
                    <a:lnTo>
                      <a:pt x="67" y="931"/>
                    </a:lnTo>
                    <a:lnTo>
                      <a:pt x="69" y="928"/>
                    </a:lnTo>
                    <a:lnTo>
                      <a:pt x="75" y="926"/>
                    </a:lnTo>
                    <a:lnTo>
                      <a:pt x="77" y="924"/>
                    </a:lnTo>
                    <a:lnTo>
                      <a:pt x="70" y="925"/>
                    </a:lnTo>
                    <a:lnTo>
                      <a:pt x="54" y="931"/>
                    </a:lnTo>
                    <a:lnTo>
                      <a:pt x="47" y="936"/>
                    </a:lnTo>
                    <a:lnTo>
                      <a:pt x="45" y="940"/>
                    </a:lnTo>
                    <a:lnTo>
                      <a:pt x="41" y="946"/>
                    </a:lnTo>
                    <a:lnTo>
                      <a:pt x="38" y="950"/>
                    </a:lnTo>
                    <a:lnTo>
                      <a:pt x="37" y="955"/>
                    </a:lnTo>
                    <a:lnTo>
                      <a:pt x="35" y="958"/>
                    </a:lnTo>
                    <a:lnTo>
                      <a:pt x="31" y="959"/>
                    </a:lnTo>
                    <a:lnTo>
                      <a:pt x="26" y="967"/>
                    </a:lnTo>
                    <a:lnTo>
                      <a:pt x="24" y="972"/>
                    </a:lnTo>
                    <a:lnTo>
                      <a:pt x="19" y="977"/>
                    </a:lnTo>
                    <a:lnTo>
                      <a:pt x="16" y="980"/>
                    </a:lnTo>
                    <a:lnTo>
                      <a:pt x="15" y="982"/>
                    </a:lnTo>
                    <a:lnTo>
                      <a:pt x="13" y="985"/>
                    </a:lnTo>
                    <a:lnTo>
                      <a:pt x="12" y="985"/>
                    </a:lnTo>
                    <a:lnTo>
                      <a:pt x="10" y="983"/>
                    </a:lnTo>
                    <a:lnTo>
                      <a:pt x="10" y="979"/>
                    </a:lnTo>
                    <a:lnTo>
                      <a:pt x="11" y="972"/>
                    </a:lnTo>
                    <a:lnTo>
                      <a:pt x="13" y="967"/>
                    </a:lnTo>
                    <a:lnTo>
                      <a:pt x="14" y="962"/>
                    </a:lnTo>
                    <a:lnTo>
                      <a:pt x="13" y="957"/>
                    </a:lnTo>
                    <a:lnTo>
                      <a:pt x="14" y="954"/>
                    </a:lnTo>
                    <a:lnTo>
                      <a:pt x="16" y="954"/>
                    </a:lnTo>
                    <a:lnTo>
                      <a:pt x="20" y="955"/>
                    </a:lnTo>
                    <a:lnTo>
                      <a:pt x="24" y="955"/>
                    </a:lnTo>
                    <a:lnTo>
                      <a:pt x="31" y="951"/>
                    </a:lnTo>
                    <a:lnTo>
                      <a:pt x="30" y="949"/>
                    </a:lnTo>
                    <a:lnTo>
                      <a:pt x="27" y="949"/>
                    </a:lnTo>
                    <a:lnTo>
                      <a:pt x="21" y="949"/>
                    </a:lnTo>
                    <a:lnTo>
                      <a:pt x="17" y="946"/>
                    </a:lnTo>
                    <a:lnTo>
                      <a:pt x="13" y="938"/>
                    </a:lnTo>
                    <a:lnTo>
                      <a:pt x="11" y="929"/>
                    </a:lnTo>
                    <a:lnTo>
                      <a:pt x="12" y="926"/>
                    </a:lnTo>
                    <a:lnTo>
                      <a:pt x="26" y="916"/>
                    </a:lnTo>
                    <a:lnTo>
                      <a:pt x="29" y="911"/>
                    </a:lnTo>
                    <a:lnTo>
                      <a:pt x="27" y="911"/>
                    </a:lnTo>
                    <a:lnTo>
                      <a:pt x="22" y="916"/>
                    </a:lnTo>
                    <a:lnTo>
                      <a:pt x="15" y="920"/>
                    </a:lnTo>
                    <a:lnTo>
                      <a:pt x="11" y="915"/>
                    </a:lnTo>
                    <a:lnTo>
                      <a:pt x="8" y="910"/>
                    </a:lnTo>
                    <a:lnTo>
                      <a:pt x="7" y="899"/>
                    </a:lnTo>
                    <a:lnTo>
                      <a:pt x="7" y="894"/>
                    </a:lnTo>
                    <a:lnTo>
                      <a:pt x="7" y="886"/>
                    </a:lnTo>
                    <a:lnTo>
                      <a:pt x="10" y="884"/>
                    </a:lnTo>
                    <a:lnTo>
                      <a:pt x="13" y="885"/>
                    </a:lnTo>
                    <a:lnTo>
                      <a:pt x="17" y="886"/>
                    </a:lnTo>
                    <a:lnTo>
                      <a:pt x="24" y="885"/>
                    </a:lnTo>
                    <a:lnTo>
                      <a:pt x="41" y="880"/>
                    </a:lnTo>
                    <a:lnTo>
                      <a:pt x="52" y="883"/>
                    </a:lnTo>
                    <a:lnTo>
                      <a:pt x="56" y="883"/>
                    </a:lnTo>
                    <a:lnTo>
                      <a:pt x="63" y="879"/>
                    </a:lnTo>
                    <a:lnTo>
                      <a:pt x="69" y="879"/>
                    </a:lnTo>
                    <a:lnTo>
                      <a:pt x="73" y="882"/>
                    </a:lnTo>
                    <a:lnTo>
                      <a:pt x="76" y="885"/>
                    </a:lnTo>
                    <a:lnTo>
                      <a:pt x="76" y="889"/>
                    </a:lnTo>
                    <a:lnTo>
                      <a:pt x="78" y="892"/>
                    </a:lnTo>
                    <a:lnTo>
                      <a:pt x="80" y="891"/>
                    </a:lnTo>
                    <a:lnTo>
                      <a:pt x="78" y="888"/>
                    </a:lnTo>
                    <a:lnTo>
                      <a:pt x="78" y="882"/>
                    </a:lnTo>
                    <a:lnTo>
                      <a:pt x="96" y="876"/>
                    </a:lnTo>
                    <a:lnTo>
                      <a:pt x="98" y="874"/>
                    </a:lnTo>
                    <a:lnTo>
                      <a:pt x="91" y="873"/>
                    </a:lnTo>
                    <a:lnTo>
                      <a:pt x="89" y="867"/>
                    </a:lnTo>
                    <a:lnTo>
                      <a:pt x="93" y="858"/>
                    </a:lnTo>
                    <a:lnTo>
                      <a:pt x="92" y="857"/>
                    </a:lnTo>
                    <a:lnTo>
                      <a:pt x="88" y="862"/>
                    </a:lnTo>
                    <a:lnTo>
                      <a:pt x="86" y="868"/>
                    </a:lnTo>
                    <a:lnTo>
                      <a:pt x="87" y="873"/>
                    </a:lnTo>
                    <a:lnTo>
                      <a:pt x="86" y="876"/>
                    </a:lnTo>
                    <a:lnTo>
                      <a:pt x="83" y="877"/>
                    </a:lnTo>
                    <a:lnTo>
                      <a:pt x="75" y="877"/>
                    </a:lnTo>
                    <a:lnTo>
                      <a:pt x="70" y="875"/>
                    </a:lnTo>
                    <a:lnTo>
                      <a:pt x="65" y="874"/>
                    </a:lnTo>
                    <a:lnTo>
                      <a:pt x="63" y="872"/>
                    </a:lnTo>
                    <a:lnTo>
                      <a:pt x="64" y="869"/>
                    </a:lnTo>
                    <a:lnTo>
                      <a:pt x="63" y="868"/>
                    </a:lnTo>
                    <a:lnTo>
                      <a:pt x="61" y="871"/>
                    </a:lnTo>
                    <a:lnTo>
                      <a:pt x="59" y="878"/>
                    </a:lnTo>
                    <a:lnTo>
                      <a:pt x="55" y="879"/>
                    </a:lnTo>
                    <a:lnTo>
                      <a:pt x="45" y="877"/>
                    </a:lnTo>
                    <a:lnTo>
                      <a:pt x="29" y="878"/>
                    </a:lnTo>
                    <a:lnTo>
                      <a:pt x="22" y="882"/>
                    </a:lnTo>
                    <a:lnTo>
                      <a:pt x="18" y="881"/>
                    </a:lnTo>
                    <a:lnTo>
                      <a:pt x="10" y="875"/>
                    </a:lnTo>
                    <a:lnTo>
                      <a:pt x="7" y="871"/>
                    </a:lnTo>
                    <a:lnTo>
                      <a:pt x="6" y="861"/>
                    </a:lnTo>
                    <a:lnTo>
                      <a:pt x="7" y="857"/>
                    </a:lnTo>
                    <a:lnTo>
                      <a:pt x="13" y="856"/>
                    </a:lnTo>
                    <a:lnTo>
                      <a:pt x="16" y="856"/>
                    </a:lnTo>
                    <a:lnTo>
                      <a:pt x="18" y="854"/>
                    </a:lnTo>
                    <a:lnTo>
                      <a:pt x="16" y="852"/>
                    </a:lnTo>
                    <a:lnTo>
                      <a:pt x="12" y="849"/>
                    </a:lnTo>
                    <a:lnTo>
                      <a:pt x="10" y="844"/>
                    </a:lnTo>
                    <a:lnTo>
                      <a:pt x="6" y="842"/>
                    </a:lnTo>
                    <a:lnTo>
                      <a:pt x="4" y="837"/>
                    </a:lnTo>
                    <a:lnTo>
                      <a:pt x="3" y="830"/>
                    </a:lnTo>
                    <a:lnTo>
                      <a:pt x="4" y="825"/>
                    </a:lnTo>
                    <a:lnTo>
                      <a:pt x="6" y="823"/>
                    </a:lnTo>
                    <a:lnTo>
                      <a:pt x="11" y="824"/>
                    </a:lnTo>
                    <a:lnTo>
                      <a:pt x="23" y="823"/>
                    </a:lnTo>
                    <a:lnTo>
                      <a:pt x="34" y="828"/>
                    </a:lnTo>
                    <a:lnTo>
                      <a:pt x="42" y="831"/>
                    </a:lnTo>
                    <a:lnTo>
                      <a:pt x="58" y="830"/>
                    </a:lnTo>
                    <a:lnTo>
                      <a:pt x="67" y="825"/>
                    </a:lnTo>
                    <a:lnTo>
                      <a:pt x="66" y="824"/>
                    </a:lnTo>
                    <a:lnTo>
                      <a:pt x="56" y="827"/>
                    </a:lnTo>
                    <a:lnTo>
                      <a:pt x="46" y="826"/>
                    </a:lnTo>
                    <a:lnTo>
                      <a:pt x="30" y="821"/>
                    </a:lnTo>
                    <a:lnTo>
                      <a:pt x="23" y="820"/>
                    </a:lnTo>
                    <a:lnTo>
                      <a:pt x="16" y="820"/>
                    </a:lnTo>
                    <a:lnTo>
                      <a:pt x="12" y="819"/>
                    </a:lnTo>
                    <a:lnTo>
                      <a:pt x="10" y="814"/>
                    </a:lnTo>
                    <a:lnTo>
                      <a:pt x="12" y="804"/>
                    </a:lnTo>
                    <a:lnTo>
                      <a:pt x="15" y="801"/>
                    </a:lnTo>
                    <a:lnTo>
                      <a:pt x="17" y="804"/>
                    </a:lnTo>
                    <a:lnTo>
                      <a:pt x="19" y="804"/>
                    </a:lnTo>
                    <a:lnTo>
                      <a:pt x="21" y="800"/>
                    </a:lnTo>
                    <a:lnTo>
                      <a:pt x="24" y="798"/>
                    </a:lnTo>
                    <a:lnTo>
                      <a:pt x="25" y="792"/>
                    </a:lnTo>
                    <a:lnTo>
                      <a:pt x="32" y="787"/>
                    </a:lnTo>
                    <a:lnTo>
                      <a:pt x="35" y="787"/>
                    </a:lnTo>
                    <a:lnTo>
                      <a:pt x="38" y="784"/>
                    </a:lnTo>
                    <a:lnTo>
                      <a:pt x="41" y="785"/>
                    </a:lnTo>
                    <a:lnTo>
                      <a:pt x="43" y="787"/>
                    </a:lnTo>
                    <a:lnTo>
                      <a:pt x="45" y="789"/>
                    </a:lnTo>
                    <a:lnTo>
                      <a:pt x="49" y="789"/>
                    </a:lnTo>
                    <a:lnTo>
                      <a:pt x="62" y="785"/>
                    </a:lnTo>
                    <a:lnTo>
                      <a:pt x="63" y="784"/>
                    </a:lnTo>
                    <a:lnTo>
                      <a:pt x="66" y="780"/>
                    </a:lnTo>
                    <a:lnTo>
                      <a:pt x="58" y="782"/>
                    </a:lnTo>
                    <a:lnTo>
                      <a:pt x="51" y="784"/>
                    </a:lnTo>
                    <a:lnTo>
                      <a:pt x="46" y="785"/>
                    </a:lnTo>
                    <a:lnTo>
                      <a:pt x="46" y="782"/>
                    </a:lnTo>
                    <a:lnTo>
                      <a:pt x="47" y="779"/>
                    </a:lnTo>
                    <a:lnTo>
                      <a:pt x="50" y="776"/>
                    </a:lnTo>
                    <a:lnTo>
                      <a:pt x="51" y="772"/>
                    </a:lnTo>
                    <a:lnTo>
                      <a:pt x="54" y="769"/>
                    </a:lnTo>
                    <a:lnTo>
                      <a:pt x="57" y="770"/>
                    </a:lnTo>
                    <a:lnTo>
                      <a:pt x="63" y="769"/>
                    </a:lnTo>
                    <a:lnTo>
                      <a:pt x="68" y="767"/>
                    </a:lnTo>
                    <a:lnTo>
                      <a:pt x="75" y="768"/>
                    </a:lnTo>
                    <a:lnTo>
                      <a:pt x="87" y="770"/>
                    </a:lnTo>
                    <a:lnTo>
                      <a:pt x="94" y="775"/>
                    </a:lnTo>
                    <a:lnTo>
                      <a:pt x="97" y="774"/>
                    </a:lnTo>
                    <a:lnTo>
                      <a:pt x="100" y="773"/>
                    </a:lnTo>
                    <a:lnTo>
                      <a:pt x="101" y="771"/>
                    </a:lnTo>
                    <a:lnTo>
                      <a:pt x="95" y="770"/>
                    </a:lnTo>
                    <a:lnTo>
                      <a:pt x="95" y="767"/>
                    </a:lnTo>
                    <a:lnTo>
                      <a:pt x="96" y="765"/>
                    </a:lnTo>
                    <a:lnTo>
                      <a:pt x="105" y="761"/>
                    </a:lnTo>
                    <a:lnTo>
                      <a:pt x="115" y="760"/>
                    </a:lnTo>
                    <a:lnTo>
                      <a:pt x="113" y="757"/>
                    </a:lnTo>
                    <a:lnTo>
                      <a:pt x="91" y="762"/>
                    </a:lnTo>
                    <a:lnTo>
                      <a:pt x="85" y="759"/>
                    </a:lnTo>
                    <a:lnTo>
                      <a:pt x="81" y="759"/>
                    </a:lnTo>
                    <a:lnTo>
                      <a:pt x="78" y="760"/>
                    </a:lnTo>
                    <a:lnTo>
                      <a:pt x="69" y="763"/>
                    </a:lnTo>
                    <a:lnTo>
                      <a:pt x="67" y="761"/>
                    </a:lnTo>
                    <a:lnTo>
                      <a:pt x="69" y="756"/>
                    </a:lnTo>
                    <a:lnTo>
                      <a:pt x="74" y="747"/>
                    </a:lnTo>
                    <a:lnTo>
                      <a:pt x="75" y="745"/>
                    </a:lnTo>
                    <a:lnTo>
                      <a:pt x="77" y="743"/>
                    </a:lnTo>
                    <a:lnTo>
                      <a:pt x="90" y="738"/>
                    </a:lnTo>
                    <a:lnTo>
                      <a:pt x="97" y="732"/>
                    </a:lnTo>
                    <a:lnTo>
                      <a:pt x="100" y="731"/>
                    </a:lnTo>
                    <a:lnTo>
                      <a:pt x="103" y="732"/>
                    </a:lnTo>
                    <a:lnTo>
                      <a:pt x="107" y="731"/>
                    </a:lnTo>
                    <a:lnTo>
                      <a:pt x="115" y="733"/>
                    </a:lnTo>
                    <a:lnTo>
                      <a:pt x="119" y="740"/>
                    </a:lnTo>
                    <a:lnTo>
                      <a:pt x="123" y="742"/>
                    </a:lnTo>
                    <a:lnTo>
                      <a:pt x="134" y="751"/>
                    </a:lnTo>
                    <a:lnTo>
                      <a:pt x="133" y="749"/>
                    </a:lnTo>
                    <a:lnTo>
                      <a:pt x="124" y="736"/>
                    </a:lnTo>
                    <a:lnTo>
                      <a:pt x="120" y="733"/>
                    </a:lnTo>
                    <a:lnTo>
                      <a:pt x="117" y="727"/>
                    </a:lnTo>
                    <a:lnTo>
                      <a:pt x="118" y="721"/>
                    </a:lnTo>
                    <a:lnTo>
                      <a:pt x="121" y="717"/>
                    </a:lnTo>
                    <a:lnTo>
                      <a:pt x="132" y="715"/>
                    </a:lnTo>
                    <a:lnTo>
                      <a:pt x="134" y="713"/>
                    </a:lnTo>
                    <a:lnTo>
                      <a:pt x="134" y="709"/>
                    </a:lnTo>
                    <a:lnTo>
                      <a:pt x="133" y="707"/>
                    </a:lnTo>
                    <a:lnTo>
                      <a:pt x="129" y="707"/>
                    </a:lnTo>
                    <a:lnTo>
                      <a:pt x="125" y="705"/>
                    </a:lnTo>
                    <a:lnTo>
                      <a:pt x="124" y="701"/>
                    </a:lnTo>
                    <a:lnTo>
                      <a:pt x="126" y="698"/>
                    </a:lnTo>
                    <a:lnTo>
                      <a:pt x="132" y="693"/>
                    </a:lnTo>
                    <a:lnTo>
                      <a:pt x="135" y="691"/>
                    </a:lnTo>
                    <a:lnTo>
                      <a:pt x="141" y="689"/>
                    </a:lnTo>
                    <a:lnTo>
                      <a:pt x="152" y="693"/>
                    </a:lnTo>
                    <a:lnTo>
                      <a:pt x="152" y="696"/>
                    </a:lnTo>
                    <a:lnTo>
                      <a:pt x="150" y="701"/>
                    </a:lnTo>
                    <a:lnTo>
                      <a:pt x="150" y="704"/>
                    </a:lnTo>
                    <a:lnTo>
                      <a:pt x="152" y="704"/>
                    </a:lnTo>
                    <a:lnTo>
                      <a:pt x="158" y="695"/>
                    </a:lnTo>
                    <a:lnTo>
                      <a:pt x="165" y="694"/>
                    </a:lnTo>
                    <a:lnTo>
                      <a:pt x="168" y="692"/>
                    </a:lnTo>
                    <a:lnTo>
                      <a:pt x="171" y="691"/>
                    </a:lnTo>
                    <a:lnTo>
                      <a:pt x="176" y="699"/>
                    </a:lnTo>
                    <a:lnTo>
                      <a:pt x="178" y="701"/>
                    </a:lnTo>
                    <a:lnTo>
                      <a:pt x="180" y="702"/>
                    </a:lnTo>
                    <a:lnTo>
                      <a:pt x="181" y="709"/>
                    </a:lnTo>
                    <a:lnTo>
                      <a:pt x="183" y="709"/>
                    </a:lnTo>
                    <a:lnTo>
                      <a:pt x="185" y="706"/>
                    </a:lnTo>
                    <a:lnTo>
                      <a:pt x="189" y="704"/>
                    </a:lnTo>
                    <a:lnTo>
                      <a:pt x="194" y="703"/>
                    </a:lnTo>
                    <a:lnTo>
                      <a:pt x="203" y="705"/>
                    </a:lnTo>
                    <a:lnTo>
                      <a:pt x="207" y="704"/>
                    </a:lnTo>
                    <a:lnTo>
                      <a:pt x="209" y="704"/>
                    </a:lnTo>
                    <a:lnTo>
                      <a:pt x="207" y="698"/>
                    </a:lnTo>
                    <a:lnTo>
                      <a:pt x="206" y="696"/>
                    </a:lnTo>
                    <a:lnTo>
                      <a:pt x="207" y="691"/>
                    </a:lnTo>
                    <a:lnTo>
                      <a:pt x="209" y="689"/>
                    </a:lnTo>
                    <a:lnTo>
                      <a:pt x="215" y="685"/>
                    </a:lnTo>
                    <a:lnTo>
                      <a:pt x="221" y="683"/>
                    </a:lnTo>
                    <a:lnTo>
                      <a:pt x="225" y="680"/>
                    </a:lnTo>
                    <a:lnTo>
                      <a:pt x="230" y="677"/>
                    </a:lnTo>
                    <a:lnTo>
                      <a:pt x="229" y="674"/>
                    </a:lnTo>
                    <a:lnTo>
                      <a:pt x="228" y="671"/>
                    </a:lnTo>
                    <a:lnTo>
                      <a:pt x="225" y="671"/>
                    </a:lnTo>
                    <a:lnTo>
                      <a:pt x="223" y="669"/>
                    </a:lnTo>
                    <a:lnTo>
                      <a:pt x="227" y="665"/>
                    </a:lnTo>
                    <a:lnTo>
                      <a:pt x="233" y="661"/>
                    </a:lnTo>
                    <a:lnTo>
                      <a:pt x="232" y="659"/>
                    </a:lnTo>
                    <a:lnTo>
                      <a:pt x="228" y="657"/>
                    </a:lnTo>
                    <a:lnTo>
                      <a:pt x="225" y="659"/>
                    </a:lnTo>
                    <a:lnTo>
                      <a:pt x="220" y="662"/>
                    </a:lnTo>
                    <a:lnTo>
                      <a:pt x="214" y="667"/>
                    </a:lnTo>
                    <a:lnTo>
                      <a:pt x="216" y="669"/>
                    </a:lnTo>
                    <a:lnTo>
                      <a:pt x="219" y="673"/>
                    </a:lnTo>
                    <a:lnTo>
                      <a:pt x="215" y="679"/>
                    </a:lnTo>
                    <a:lnTo>
                      <a:pt x="194" y="695"/>
                    </a:lnTo>
                    <a:lnTo>
                      <a:pt x="184" y="700"/>
                    </a:lnTo>
                    <a:lnTo>
                      <a:pt x="179" y="699"/>
                    </a:lnTo>
                    <a:lnTo>
                      <a:pt x="178" y="695"/>
                    </a:lnTo>
                    <a:lnTo>
                      <a:pt x="176" y="692"/>
                    </a:lnTo>
                    <a:lnTo>
                      <a:pt x="174" y="685"/>
                    </a:lnTo>
                    <a:lnTo>
                      <a:pt x="170" y="685"/>
                    </a:lnTo>
                    <a:lnTo>
                      <a:pt x="168" y="687"/>
                    </a:lnTo>
                    <a:lnTo>
                      <a:pt x="167" y="684"/>
                    </a:lnTo>
                    <a:lnTo>
                      <a:pt x="168" y="677"/>
                    </a:lnTo>
                    <a:lnTo>
                      <a:pt x="172" y="672"/>
                    </a:lnTo>
                    <a:lnTo>
                      <a:pt x="177" y="668"/>
                    </a:lnTo>
                    <a:lnTo>
                      <a:pt x="180" y="663"/>
                    </a:lnTo>
                    <a:lnTo>
                      <a:pt x="182" y="654"/>
                    </a:lnTo>
                    <a:lnTo>
                      <a:pt x="190" y="647"/>
                    </a:lnTo>
                    <a:lnTo>
                      <a:pt x="202" y="627"/>
                    </a:lnTo>
                    <a:lnTo>
                      <a:pt x="211" y="621"/>
                    </a:lnTo>
                    <a:lnTo>
                      <a:pt x="215" y="614"/>
                    </a:lnTo>
                    <a:lnTo>
                      <a:pt x="220" y="611"/>
                    </a:lnTo>
                    <a:lnTo>
                      <a:pt x="225" y="606"/>
                    </a:lnTo>
                    <a:lnTo>
                      <a:pt x="229" y="606"/>
                    </a:lnTo>
                    <a:lnTo>
                      <a:pt x="235" y="601"/>
                    </a:lnTo>
                    <a:lnTo>
                      <a:pt x="239" y="595"/>
                    </a:lnTo>
                    <a:lnTo>
                      <a:pt x="237" y="595"/>
                    </a:lnTo>
                    <a:lnTo>
                      <a:pt x="231" y="598"/>
                    </a:lnTo>
                    <a:lnTo>
                      <a:pt x="227" y="600"/>
                    </a:lnTo>
                    <a:lnTo>
                      <a:pt x="228" y="594"/>
                    </a:lnTo>
                    <a:lnTo>
                      <a:pt x="229" y="588"/>
                    </a:lnTo>
                    <a:lnTo>
                      <a:pt x="234" y="582"/>
                    </a:lnTo>
                    <a:lnTo>
                      <a:pt x="258" y="565"/>
                    </a:lnTo>
                    <a:lnTo>
                      <a:pt x="260" y="568"/>
                    </a:lnTo>
                    <a:lnTo>
                      <a:pt x="263" y="573"/>
                    </a:lnTo>
                    <a:lnTo>
                      <a:pt x="270" y="571"/>
                    </a:lnTo>
                    <a:lnTo>
                      <a:pt x="278" y="562"/>
                    </a:lnTo>
                    <a:lnTo>
                      <a:pt x="284" y="551"/>
                    </a:lnTo>
                    <a:lnTo>
                      <a:pt x="281" y="553"/>
                    </a:lnTo>
                    <a:lnTo>
                      <a:pt x="277" y="558"/>
                    </a:lnTo>
                    <a:lnTo>
                      <a:pt x="270" y="563"/>
                    </a:lnTo>
                    <a:lnTo>
                      <a:pt x="267" y="564"/>
                    </a:lnTo>
                    <a:lnTo>
                      <a:pt x="265" y="564"/>
                    </a:lnTo>
                    <a:lnTo>
                      <a:pt x="264" y="560"/>
                    </a:lnTo>
                    <a:lnTo>
                      <a:pt x="261" y="558"/>
                    </a:lnTo>
                    <a:lnTo>
                      <a:pt x="259" y="559"/>
                    </a:lnTo>
                    <a:lnTo>
                      <a:pt x="257" y="556"/>
                    </a:lnTo>
                    <a:lnTo>
                      <a:pt x="256" y="549"/>
                    </a:lnTo>
                    <a:lnTo>
                      <a:pt x="259" y="539"/>
                    </a:lnTo>
                    <a:lnTo>
                      <a:pt x="262" y="532"/>
                    </a:lnTo>
                    <a:lnTo>
                      <a:pt x="264" y="527"/>
                    </a:lnTo>
                    <a:lnTo>
                      <a:pt x="274" y="512"/>
                    </a:lnTo>
                    <a:lnTo>
                      <a:pt x="276" y="504"/>
                    </a:lnTo>
                    <a:lnTo>
                      <a:pt x="281" y="499"/>
                    </a:lnTo>
                    <a:lnTo>
                      <a:pt x="287" y="500"/>
                    </a:lnTo>
                    <a:lnTo>
                      <a:pt x="288" y="499"/>
                    </a:lnTo>
                    <a:lnTo>
                      <a:pt x="286" y="494"/>
                    </a:lnTo>
                    <a:lnTo>
                      <a:pt x="280" y="489"/>
                    </a:lnTo>
                    <a:lnTo>
                      <a:pt x="280" y="487"/>
                    </a:lnTo>
                    <a:lnTo>
                      <a:pt x="301" y="479"/>
                    </a:lnTo>
                    <a:lnTo>
                      <a:pt x="311" y="480"/>
                    </a:lnTo>
                    <a:lnTo>
                      <a:pt x="314" y="476"/>
                    </a:lnTo>
                    <a:lnTo>
                      <a:pt x="319" y="474"/>
                    </a:lnTo>
                    <a:lnTo>
                      <a:pt x="323" y="469"/>
                    </a:lnTo>
                    <a:lnTo>
                      <a:pt x="321" y="467"/>
                    </a:lnTo>
                    <a:lnTo>
                      <a:pt x="311" y="471"/>
                    </a:lnTo>
                    <a:lnTo>
                      <a:pt x="305" y="473"/>
                    </a:lnTo>
                    <a:lnTo>
                      <a:pt x="302" y="473"/>
                    </a:lnTo>
                    <a:lnTo>
                      <a:pt x="300" y="475"/>
                    </a:lnTo>
                    <a:lnTo>
                      <a:pt x="291" y="475"/>
                    </a:lnTo>
                    <a:lnTo>
                      <a:pt x="290" y="458"/>
                    </a:lnTo>
                    <a:lnTo>
                      <a:pt x="291" y="448"/>
                    </a:lnTo>
                    <a:lnTo>
                      <a:pt x="294" y="448"/>
                    </a:lnTo>
                    <a:lnTo>
                      <a:pt x="295" y="439"/>
                    </a:lnTo>
                    <a:lnTo>
                      <a:pt x="298" y="434"/>
                    </a:lnTo>
                    <a:lnTo>
                      <a:pt x="303" y="433"/>
                    </a:lnTo>
                    <a:lnTo>
                      <a:pt x="305" y="430"/>
                    </a:lnTo>
                    <a:lnTo>
                      <a:pt x="309" y="426"/>
                    </a:lnTo>
                    <a:lnTo>
                      <a:pt x="315" y="427"/>
                    </a:lnTo>
                    <a:lnTo>
                      <a:pt x="321" y="426"/>
                    </a:lnTo>
                    <a:lnTo>
                      <a:pt x="319" y="423"/>
                    </a:lnTo>
                    <a:lnTo>
                      <a:pt x="312" y="421"/>
                    </a:lnTo>
                    <a:lnTo>
                      <a:pt x="310" y="416"/>
                    </a:lnTo>
                    <a:lnTo>
                      <a:pt x="313" y="413"/>
                    </a:lnTo>
                    <a:lnTo>
                      <a:pt x="316" y="411"/>
                    </a:lnTo>
                    <a:lnTo>
                      <a:pt x="318" y="410"/>
                    </a:lnTo>
                    <a:lnTo>
                      <a:pt x="323" y="401"/>
                    </a:lnTo>
                    <a:lnTo>
                      <a:pt x="326" y="397"/>
                    </a:lnTo>
                    <a:lnTo>
                      <a:pt x="329" y="397"/>
                    </a:lnTo>
                    <a:lnTo>
                      <a:pt x="334" y="393"/>
                    </a:lnTo>
                    <a:lnTo>
                      <a:pt x="339" y="394"/>
                    </a:lnTo>
                    <a:lnTo>
                      <a:pt x="343" y="392"/>
                    </a:lnTo>
                    <a:lnTo>
                      <a:pt x="349" y="390"/>
                    </a:lnTo>
                    <a:lnTo>
                      <a:pt x="372" y="389"/>
                    </a:lnTo>
                    <a:lnTo>
                      <a:pt x="373" y="385"/>
                    </a:lnTo>
                    <a:lnTo>
                      <a:pt x="368" y="384"/>
                    </a:lnTo>
                    <a:lnTo>
                      <a:pt x="351" y="383"/>
                    </a:lnTo>
                    <a:lnTo>
                      <a:pt x="343" y="383"/>
                    </a:lnTo>
                    <a:lnTo>
                      <a:pt x="339" y="384"/>
                    </a:lnTo>
                    <a:lnTo>
                      <a:pt x="338" y="383"/>
                    </a:lnTo>
                    <a:lnTo>
                      <a:pt x="338" y="380"/>
                    </a:lnTo>
                    <a:lnTo>
                      <a:pt x="341" y="377"/>
                    </a:lnTo>
                    <a:lnTo>
                      <a:pt x="343" y="372"/>
                    </a:lnTo>
                    <a:lnTo>
                      <a:pt x="349" y="362"/>
                    </a:lnTo>
                    <a:lnTo>
                      <a:pt x="356" y="355"/>
                    </a:lnTo>
                    <a:lnTo>
                      <a:pt x="362" y="357"/>
                    </a:lnTo>
                    <a:lnTo>
                      <a:pt x="367" y="363"/>
                    </a:lnTo>
                    <a:lnTo>
                      <a:pt x="372" y="364"/>
                    </a:lnTo>
                    <a:lnTo>
                      <a:pt x="374" y="366"/>
                    </a:lnTo>
                    <a:lnTo>
                      <a:pt x="377" y="375"/>
                    </a:lnTo>
                    <a:lnTo>
                      <a:pt x="378" y="376"/>
                    </a:lnTo>
                    <a:lnTo>
                      <a:pt x="378" y="367"/>
                    </a:lnTo>
                    <a:lnTo>
                      <a:pt x="382" y="360"/>
                    </a:lnTo>
                    <a:lnTo>
                      <a:pt x="381" y="358"/>
                    </a:lnTo>
                    <a:lnTo>
                      <a:pt x="374" y="361"/>
                    </a:lnTo>
                    <a:lnTo>
                      <a:pt x="370" y="358"/>
                    </a:lnTo>
                    <a:lnTo>
                      <a:pt x="366" y="353"/>
                    </a:lnTo>
                    <a:lnTo>
                      <a:pt x="365" y="348"/>
                    </a:lnTo>
                    <a:lnTo>
                      <a:pt x="367" y="343"/>
                    </a:lnTo>
                    <a:lnTo>
                      <a:pt x="370" y="340"/>
                    </a:lnTo>
                    <a:lnTo>
                      <a:pt x="368" y="338"/>
                    </a:lnTo>
                    <a:lnTo>
                      <a:pt x="359" y="345"/>
                    </a:lnTo>
                    <a:lnTo>
                      <a:pt x="352" y="347"/>
                    </a:lnTo>
                    <a:lnTo>
                      <a:pt x="350" y="346"/>
                    </a:lnTo>
                    <a:lnTo>
                      <a:pt x="351" y="339"/>
                    </a:lnTo>
                    <a:lnTo>
                      <a:pt x="350" y="333"/>
                    </a:lnTo>
                    <a:lnTo>
                      <a:pt x="359" y="320"/>
                    </a:lnTo>
                    <a:lnTo>
                      <a:pt x="362" y="318"/>
                    </a:lnTo>
                    <a:lnTo>
                      <a:pt x="367" y="319"/>
                    </a:lnTo>
                    <a:lnTo>
                      <a:pt x="371" y="323"/>
                    </a:lnTo>
                    <a:lnTo>
                      <a:pt x="375" y="323"/>
                    </a:lnTo>
                    <a:lnTo>
                      <a:pt x="379" y="321"/>
                    </a:lnTo>
                    <a:lnTo>
                      <a:pt x="379" y="317"/>
                    </a:lnTo>
                    <a:lnTo>
                      <a:pt x="370" y="315"/>
                    </a:lnTo>
                    <a:lnTo>
                      <a:pt x="368" y="312"/>
                    </a:lnTo>
                    <a:lnTo>
                      <a:pt x="368" y="309"/>
                    </a:lnTo>
                    <a:lnTo>
                      <a:pt x="374" y="306"/>
                    </a:lnTo>
                    <a:lnTo>
                      <a:pt x="380" y="300"/>
                    </a:lnTo>
                    <a:lnTo>
                      <a:pt x="387" y="299"/>
                    </a:lnTo>
                    <a:lnTo>
                      <a:pt x="393" y="294"/>
                    </a:lnTo>
                    <a:lnTo>
                      <a:pt x="394" y="295"/>
                    </a:lnTo>
                    <a:lnTo>
                      <a:pt x="395" y="297"/>
                    </a:lnTo>
                    <a:lnTo>
                      <a:pt x="397" y="313"/>
                    </a:lnTo>
                    <a:lnTo>
                      <a:pt x="402" y="326"/>
                    </a:lnTo>
                    <a:lnTo>
                      <a:pt x="403" y="327"/>
                    </a:lnTo>
                    <a:lnTo>
                      <a:pt x="402" y="316"/>
                    </a:lnTo>
                    <a:lnTo>
                      <a:pt x="403" y="312"/>
                    </a:lnTo>
                    <a:lnTo>
                      <a:pt x="406" y="310"/>
                    </a:lnTo>
                    <a:lnTo>
                      <a:pt x="406" y="307"/>
                    </a:lnTo>
                    <a:lnTo>
                      <a:pt x="404" y="306"/>
                    </a:lnTo>
                    <a:lnTo>
                      <a:pt x="402" y="302"/>
                    </a:lnTo>
                    <a:lnTo>
                      <a:pt x="399" y="289"/>
                    </a:lnTo>
                    <a:lnTo>
                      <a:pt x="400" y="286"/>
                    </a:lnTo>
                    <a:lnTo>
                      <a:pt x="406" y="279"/>
                    </a:lnTo>
                    <a:lnTo>
                      <a:pt x="414" y="277"/>
                    </a:lnTo>
                    <a:lnTo>
                      <a:pt x="423" y="282"/>
                    </a:lnTo>
                    <a:lnTo>
                      <a:pt x="426" y="282"/>
                    </a:lnTo>
                    <a:lnTo>
                      <a:pt x="431" y="281"/>
                    </a:lnTo>
                    <a:lnTo>
                      <a:pt x="439" y="277"/>
                    </a:lnTo>
                    <a:lnTo>
                      <a:pt x="444" y="275"/>
                    </a:lnTo>
                    <a:lnTo>
                      <a:pt x="447" y="275"/>
                    </a:lnTo>
                    <a:lnTo>
                      <a:pt x="448" y="273"/>
                    </a:lnTo>
                    <a:lnTo>
                      <a:pt x="445" y="272"/>
                    </a:lnTo>
                    <a:lnTo>
                      <a:pt x="444" y="271"/>
                    </a:lnTo>
                    <a:lnTo>
                      <a:pt x="443" y="270"/>
                    </a:lnTo>
                    <a:lnTo>
                      <a:pt x="435" y="272"/>
                    </a:lnTo>
                    <a:lnTo>
                      <a:pt x="413" y="272"/>
                    </a:lnTo>
                    <a:lnTo>
                      <a:pt x="411" y="269"/>
                    </a:lnTo>
                    <a:lnTo>
                      <a:pt x="411" y="265"/>
                    </a:lnTo>
                    <a:lnTo>
                      <a:pt x="413" y="259"/>
                    </a:lnTo>
                    <a:lnTo>
                      <a:pt x="415" y="256"/>
                    </a:lnTo>
                    <a:lnTo>
                      <a:pt x="424" y="251"/>
                    </a:lnTo>
                    <a:lnTo>
                      <a:pt x="432" y="250"/>
                    </a:lnTo>
                    <a:lnTo>
                      <a:pt x="441" y="240"/>
                    </a:lnTo>
                    <a:lnTo>
                      <a:pt x="445" y="232"/>
                    </a:lnTo>
                    <a:lnTo>
                      <a:pt x="447" y="220"/>
                    </a:lnTo>
                    <a:lnTo>
                      <a:pt x="452" y="210"/>
                    </a:lnTo>
                    <a:lnTo>
                      <a:pt x="466" y="205"/>
                    </a:lnTo>
                    <a:lnTo>
                      <a:pt x="467" y="202"/>
                    </a:lnTo>
                    <a:lnTo>
                      <a:pt x="465" y="197"/>
                    </a:lnTo>
                    <a:lnTo>
                      <a:pt x="465" y="188"/>
                    </a:lnTo>
                    <a:lnTo>
                      <a:pt x="469" y="177"/>
                    </a:lnTo>
                    <a:lnTo>
                      <a:pt x="472" y="173"/>
                    </a:lnTo>
                    <a:lnTo>
                      <a:pt x="473" y="173"/>
                    </a:lnTo>
                    <a:lnTo>
                      <a:pt x="476" y="177"/>
                    </a:lnTo>
                    <a:lnTo>
                      <a:pt x="480" y="184"/>
                    </a:lnTo>
                    <a:lnTo>
                      <a:pt x="485" y="188"/>
                    </a:lnTo>
                    <a:lnTo>
                      <a:pt x="493" y="189"/>
                    </a:lnTo>
                    <a:lnTo>
                      <a:pt x="495" y="187"/>
                    </a:lnTo>
                    <a:lnTo>
                      <a:pt x="489" y="183"/>
                    </a:lnTo>
                    <a:lnTo>
                      <a:pt x="485" y="177"/>
                    </a:lnTo>
                    <a:lnTo>
                      <a:pt x="484" y="171"/>
                    </a:lnTo>
                    <a:lnTo>
                      <a:pt x="486" y="169"/>
                    </a:lnTo>
                    <a:lnTo>
                      <a:pt x="490" y="169"/>
                    </a:lnTo>
                    <a:lnTo>
                      <a:pt x="494" y="168"/>
                    </a:lnTo>
                    <a:lnTo>
                      <a:pt x="497" y="164"/>
                    </a:lnTo>
                    <a:lnTo>
                      <a:pt x="498" y="162"/>
                    </a:lnTo>
                    <a:lnTo>
                      <a:pt x="498" y="158"/>
                    </a:lnTo>
                    <a:lnTo>
                      <a:pt x="499" y="154"/>
                    </a:lnTo>
                    <a:lnTo>
                      <a:pt x="505" y="146"/>
                    </a:lnTo>
                    <a:lnTo>
                      <a:pt x="522" y="140"/>
                    </a:lnTo>
                    <a:lnTo>
                      <a:pt x="523" y="142"/>
                    </a:lnTo>
                    <a:lnTo>
                      <a:pt x="522" y="159"/>
                    </a:lnTo>
                    <a:lnTo>
                      <a:pt x="520" y="170"/>
                    </a:lnTo>
                    <a:lnTo>
                      <a:pt x="520" y="178"/>
                    </a:lnTo>
                    <a:lnTo>
                      <a:pt x="524" y="170"/>
                    </a:lnTo>
                    <a:lnTo>
                      <a:pt x="528" y="148"/>
                    </a:lnTo>
                    <a:lnTo>
                      <a:pt x="531" y="138"/>
                    </a:lnTo>
                    <a:lnTo>
                      <a:pt x="535" y="132"/>
                    </a:lnTo>
                    <a:lnTo>
                      <a:pt x="538" y="130"/>
                    </a:lnTo>
                    <a:lnTo>
                      <a:pt x="541" y="127"/>
                    </a:lnTo>
                    <a:lnTo>
                      <a:pt x="544" y="126"/>
                    </a:lnTo>
                    <a:lnTo>
                      <a:pt x="545" y="128"/>
                    </a:lnTo>
                    <a:lnTo>
                      <a:pt x="546" y="133"/>
                    </a:lnTo>
                    <a:lnTo>
                      <a:pt x="544" y="153"/>
                    </a:lnTo>
                    <a:lnTo>
                      <a:pt x="545" y="159"/>
                    </a:lnTo>
                    <a:lnTo>
                      <a:pt x="543" y="167"/>
                    </a:lnTo>
                    <a:lnTo>
                      <a:pt x="534" y="185"/>
                    </a:lnTo>
                    <a:lnTo>
                      <a:pt x="535" y="187"/>
                    </a:lnTo>
                    <a:lnTo>
                      <a:pt x="537" y="186"/>
                    </a:lnTo>
                    <a:lnTo>
                      <a:pt x="540" y="183"/>
                    </a:lnTo>
                    <a:lnTo>
                      <a:pt x="550" y="166"/>
                    </a:lnTo>
                    <a:lnTo>
                      <a:pt x="559" y="169"/>
                    </a:lnTo>
                    <a:lnTo>
                      <a:pt x="559" y="167"/>
                    </a:lnTo>
                    <a:lnTo>
                      <a:pt x="556" y="162"/>
                    </a:lnTo>
                    <a:lnTo>
                      <a:pt x="553" y="157"/>
                    </a:lnTo>
                    <a:lnTo>
                      <a:pt x="552" y="151"/>
                    </a:lnTo>
                    <a:lnTo>
                      <a:pt x="552" y="135"/>
                    </a:lnTo>
                    <a:lnTo>
                      <a:pt x="555" y="129"/>
                    </a:lnTo>
                    <a:lnTo>
                      <a:pt x="562" y="129"/>
                    </a:lnTo>
                    <a:lnTo>
                      <a:pt x="567" y="129"/>
                    </a:lnTo>
                    <a:lnTo>
                      <a:pt x="569" y="131"/>
                    </a:lnTo>
                    <a:lnTo>
                      <a:pt x="574" y="131"/>
                    </a:lnTo>
                    <a:lnTo>
                      <a:pt x="577" y="120"/>
                    </a:lnTo>
                    <a:lnTo>
                      <a:pt x="583" y="119"/>
                    </a:lnTo>
                    <a:lnTo>
                      <a:pt x="589" y="126"/>
                    </a:lnTo>
                    <a:lnTo>
                      <a:pt x="595" y="131"/>
                    </a:lnTo>
                    <a:lnTo>
                      <a:pt x="601" y="139"/>
                    </a:lnTo>
                    <a:lnTo>
                      <a:pt x="602" y="137"/>
                    </a:lnTo>
                    <a:lnTo>
                      <a:pt x="599" y="119"/>
                    </a:lnTo>
                    <a:lnTo>
                      <a:pt x="596" y="113"/>
                    </a:lnTo>
                    <a:lnTo>
                      <a:pt x="589" y="110"/>
                    </a:lnTo>
                    <a:lnTo>
                      <a:pt x="582" y="102"/>
                    </a:lnTo>
                    <a:lnTo>
                      <a:pt x="580" y="98"/>
                    </a:lnTo>
                    <a:lnTo>
                      <a:pt x="580" y="96"/>
                    </a:lnTo>
                    <a:lnTo>
                      <a:pt x="587" y="93"/>
                    </a:lnTo>
                    <a:lnTo>
                      <a:pt x="595" y="96"/>
                    </a:lnTo>
                    <a:lnTo>
                      <a:pt x="603" y="90"/>
                    </a:lnTo>
                    <a:lnTo>
                      <a:pt x="605" y="91"/>
                    </a:lnTo>
                    <a:lnTo>
                      <a:pt x="611" y="88"/>
                    </a:lnTo>
                    <a:lnTo>
                      <a:pt x="614" y="93"/>
                    </a:lnTo>
                    <a:lnTo>
                      <a:pt x="616" y="91"/>
                    </a:lnTo>
                    <a:lnTo>
                      <a:pt x="618" y="85"/>
                    </a:lnTo>
                    <a:lnTo>
                      <a:pt x="627" y="81"/>
                    </a:lnTo>
                    <a:lnTo>
                      <a:pt x="633" y="85"/>
                    </a:lnTo>
                    <a:lnTo>
                      <a:pt x="636" y="88"/>
                    </a:lnTo>
                    <a:lnTo>
                      <a:pt x="637" y="96"/>
                    </a:lnTo>
                    <a:lnTo>
                      <a:pt x="640" y="109"/>
                    </a:lnTo>
                    <a:lnTo>
                      <a:pt x="644" y="117"/>
                    </a:lnTo>
                    <a:lnTo>
                      <a:pt x="647" y="121"/>
                    </a:lnTo>
                    <a:lnTo>
                      <a:pt x="650" y="122"/>
                    </a:lnTo>
                    <a:lnTo>
                      <a:pt x="652" y="118"/>
                    </a:lnTo>
                    <a:lnTo>
                      <a:pt x="649" y="113"/>
                    </a:lnTo>
                    <a:lnTo>
                      <a:pt x="648" y="109"/>
                    </a:lnTo>
                    <a:lnTo>
                      <a:pt x="650" y="99"/>
                    </a:lnTo>
                    <a:lnTo>
                      <a:pt x="651" y="94"/>
                    </a:lnTo>
                    <a:lnTo>
                      <a:pt x="661" y="79"/>
                    </a:lnTo>
                    <a:lnTo>
                      <a:pt x="670" y="70"/>
                    </a:lnTo>
                    <a:lnTo>
                      <a:pt x="674" y="70"/>
                    </a:lnTo>
                    <a:lnTo>
                      <a:pt x="683" y="51"/>
                    </a:lnTo>
                    <a:lnTo>
                      <a:pt x="686" y="47"/>
                    </a:lnTo>
                    <a:lnTo>
                      <a:pt x="688" y="47"/>
                    </a:lnTo>
                    <a:lnTo>
                      <a:pt x="687" y="42"/>
                    </a:lnTo>
                    <a:lnTo>
                      <a:pt x="683" y="39"/>
                    </a:lnTo>
                    <a:lnTo>
                      <a:pt x="682" y="33"/>
                    </a:lnTo>
                    <a:lnTo>
                      <a:pt x="689" y="26"/>
                    </a:lnTo>
                    <a:lnTo>
                      <a:pt x="696" y="15"/>
                    </a:lnTo>
                    <a:lnTo>
                      <a:pt x="700" y="14"/>
                    </a:lnTo>
                    <a:lnTo>
                      <a:pt x="702" y="17"/>
                    </a:lnTo>
                    <a:lnTo>
                      <a:pt x="710" y="23"/>
                    </a:lnTo>
                    <a:lnTo>
                      <a:pt x="714" y="29"/>
                    </a:lnTo>
                    <a:lnTo>
                      <a:pt x="718" y="32"/>
                    </a:lnTo>
                    <a:lnTo>
                      <a:pt x="720" y="31"/>
                    </a:lnTo>
                    <a:lnTo>
                      <a:pt x="721" y="26"/>
                    </a:lnTo>
                    <a:lnTo>
                      <a:pt x="724" y="24"/>
                    </a:lnTo>
                    <a:lnTo>
                      <a:pt x="728" y="26"/>
                    </a:lnTo>
                    <a:lnTo>
                      <a:pt x="731" y="28"/>
                    </a:lnTo>
                    <a:lnTo>
                      <a:pt x="733" y="29"/>
                    </a:lnTo>
                    <a:lnTo>
                      <a:pt x="735" y="31"/>
                    </a:lnTo>
                    <a:lnTo>
                      <a:pt x="736" y="34"/>
                    </a:lnTo>
                    <a:lnTo>
                      <a:pt x="732" y="39"/>
                    </a:lnTo>
                    <a:lnTo>
                      <a:pt x="725" y="50"/>
                    </a:lnTo>
                    <a:lnTo>
                      <a:pt x="718" y="63"/>
                    </a:lnTo>
                    <a:lnTo>
                      <a:pt x="716" y="69"/>
                    </a:lnTo>
                    <a:lnTo>
                      <a:pt x="713" y="86"/>
                    </a:lnTo>
                    <a:lnTo>
                      <a:pt x="708" y="97"/>
                    </a:lnTo>
                    <a:lnTo>
                      <a:pt x="708" y="105"/>
                    </a:lnTo>
                    <a:lnTo>
                      <a:pt x="710" y="109"/>
                    </a:lnTo>
                    <a:lnTo>
                      <a:pt x="716" y="106"/>
                    </a:lnTo>
                    <a:lnTo>
                      <a:pt x="723" y="96"/>
                    </a:lnTo>
                    <a:lnTo>
                      <a:pt x="725" y="85"/>
                    </a:lnTo>
                    <a:lnTo>
                      <a:pt x="743" y="55"/>
                    </a:lnTo>
                    <a:lnTo>
                      <a:pt x="751" y="38"/>
                    </a:lnTo>
                    <a:lnTo>
                      <a:pt x="761" y="24"/>
                    </a:lnTo>
                    <a:lnTo>
                      <a:pt x="767" y="21"/>
                    </a:lnTo>
                    <a:lnTo>
                      <a:pt x="769" y="31"/>
                    </a:lnTo>
                    <a:lnTo>
                      <a:pt x="767" y="43"/>
                    </a:lnTo>
                    <a:lnTo>
                      <a:pt x="763" y="50"/>
                    </a:lnTo>
                    <a:lnTo>
                      <a:pt x="766" y="54"/>
                    </a:lnTo>
                    <a:lnTo>
                      <a:pt x="765" y="63"/>
                    </a:lnTo>
                    <a:lnTo>
                      <a:pt x="764" y="68"/>
                    </a:lnTo>
                    <a:lnTo>
                      <a:pt x="764" y="73"/>
                    </a:lnTo>
                    <a:lnTo>
                      <a:pt x="764" y="77"/>
                    </a:lnTo>
                    <a:lnTo>
                      <a:pt x="767" y="76"/>
                    </a:lnTo>
                    <a:lnTo>
                      <a:pt x="778" y="67"/>
                    </a:lnTo>
                    <a:lnTo>
                      <a:pt x="781" y="57"/>
                    </a:lnTo>
                    <a:lnTo>
                      <a:pt x="784" y="49"/>
                    </a:lnTo>
                    <a:lnTo>
                      <a:pt x="785" y="42"/>
                    </a:lnTo>
                    <a:lnTo>
                      <a:pt x="789" y="36"/>
                    </a:lnTo>
                    <a:lnTo>
                      <a:pt x="798" y="36"/>
                    </a:lnTo>
                    <a:lnTo>
                      <a:pt x="798" y="33"/>
                    </a:lnTo>
                    <a:lnTo>
                      <a:pt x="788" y="25"/>
                    </a:lnTo>
                    <a:lnTo>
                      <a:pt x="787" y="21"/>
                    </a:lnTo>
                    <a:lnTo>
                      <a:pt x="790" y="15"/>
                    </a:lnTo>
                    <a:lnTo>
                      <a:pt x="799" y="5"/>
                    </a:lnTo>
                    <a:lnTo>
                      <a:pt x="804" y="6"/>
                    </a:lnTo>
                    <a:lnTo>
                      <a:pt x="807" y="9"/>
                    </a:lnTo>
                    <a:lnTo>
                      <a:pt x="818" y="10"/>
                    </a:lnTo>
                    <a:lnTo>
                      <a:pt x="827" y="18"/>
                    </a:lnTo>
                    <a:lnTo>
                      <a:pt x="827" y="29"/>
                    </a:lnTo>
                    <a:lnTo>
                      <a:pt x="825" y="34"/>
                    </a:lnTo>
                    <a:lnTo>
                      <a:pt x="823" y="37"/>
                    </a:lnTo>
                    <a:lnTo>
                      <a:pt x="812" y="45"/>
                    </a:lnTo>
                    <a:lnTo>
                      <a:pt x="810" y="49"/>
                    </a:lnTo>
                    <a:lnTo>
                      <a:pt x="813" y="51"/>
                    </a:lnTo>
                    <a:lnTo>
                      <a:pt x="821" y="47"/>
                    </a:lnTo>
                    <a:lnTo>
                      <a:pt x="823" y="50"/>
                    </a:lnTo>
                    <a:lnTo>
                      <a:pt x="821" y="60"/>
                    </a:lnTo>
                    <a:lnTo>
                      <a:pt x="820" y="74"/>
                    </a:lnTo>
                    <a:lnTo>
                      <a:pt x="819" y="83"/>
                    </a:lnTo>
                    <a:lnTo>
                      <a:pt x="819" y="90"/>
                    </a:lnTo>
                    <a:lnTo>
                      <a:pt x="820" y="94"/>
                    </a:lnTo>
                    <a:lnTo>
                      <a:pt x="823" y="78"/>
                    </a:lnTo>
                    <a:lnTo>
                      <a:pt x="824" y="74"/>
                    </a:lnTo>
                    <a:lnTo>
                      <a:pt x="829" y="68"/>
                    </a:lnTo>
                    <a:lnTo>
                      <a:pt x="830" y="56"/>
                    </a:lnTo>
                    <a:lnTo>
                      <a:pt x="835" y="41"/>
                    </a:lnTo>
                    <a:lnTo>
                      <a:pt x="840" y="32"/>
                    </a:lnTo>
                    <a:lnTo>
                      <a:pt x="843" y="30"/>
                    </a:lnTo>
                    <a:lnTo>
                      <a:pt x="852" y="30"/>
                    </a:lnTo>
                    <a:lnTo>
                      <a:pt x="856" y="33"/>
                    </a:lnTo>
                    <a:lnTo>
                      <a:pt x="860" y="41"/>
                    </a:lnTo>
                    <a:lnTo>
                      <a:pt x="863" y="43"/>
                    </a:lnTo>
                    <a:lnTo>
                      <a:pt x="871" y="47"/>
                    </a:lnTo>
                    <a:lnTo>
                      <a:pt x="874" y="50"/>
                    </a:lnTo>
                    <a:lnTo>
                      <a:pt x="874" y="53"/>
                    </a:lnTo>
                    <a:lnTo>
                      <a:pt x="877" y="53"/>
                    </a:lnTo>
                    <a:lnTo>
                      <a:pt x="882" y="48"/>
                    </a:lnTo>
                    <a:lnTo>
                      <a:pt x="886" y="47"/>
                    </a:lnTo>
                    <a:lnTo>
                      <a:pt x="892" y="55"/>
                    </a:lnTo>
                    <a:lnTo>
                      <a:pt x="891" y="62"/>
                    </a:lnTo>
                    <a:lnTo>
                      <a:pt x="891" y="64"/>
                    </a:lnTo>
                    <a:lnTo>
                      <a:pt x="898" y="63"/>
                    </a:lnTo>
                    <a:lnTo>
                      <a:pt x="905" y="66"/>
                    </a:lnTo>
                    <a:lnTo>
                      <a:pt x="916" y="79"/>
                    </a:lnTo>
                    <a:lnTo>
                      <a:pt x="917" y="85"/>
                    </a:lnTo>
                    <a:lnTo>
                      <a:pt x="917" y="92"/>
                    </a:lnTo>
                    <a:lnTo>
                      <a:pt x="900" y="100"/>
                    </a:lnTo>
                    <a:lnTo>
                      <a:pt x="893" y="107"/>
                    </a:lnTo>
                    <a:lnTo>
                      <a:pt x="881" y="110"/>
                    </a:lnTo>
                    <a:lnTo>
                      <a:pt x="841" y="105"/>
                    </a:lnTo>
                    <a:lnTo>
                      <a:pt x="842" y="111"/>
                    </a:lnTo>
                    <a:lnTo>
                      <a:pt x="870" y="122"/>
                    </a:lnTo>
                    <a:lnTo>
                      <a:pt x="871" y="126"/>
                    </a:lnTo>
                    <a:lnTo>
                      <a:pt x="870" y="133"/>
                    </a:lnTo>
                    <a:lnTo>
                      <a:pt x="870" y="139"/>
                    </a:lnTo>
                    <a:lnTo>
                      <a:pt x="871" y="142"/>
                    </a:lnTo>
                    <a:lnTo>
                      <a:pt x="873" y="146"/>
                    </a:lnTo>
                    <a:lnTo>
                      <a:pt x="876" y="148"/>
                    </a:lnTo>
                    <a:lnTo>
                      <a:pt x="883" y="147"/>
                    </a:lnTo>
                    <a:lnTo>
                      <a:pt x="887" y="149"/>
                    </a:lnTo>
                    <a:lnTo>
                      <a:pt x="889" y="146"/>
                    </a:lnTo>
                    <a:lnTo>
                      <a:pt x="890" y="136"/>
                    </a:lnTo>
                    <a:lnTo>
                      <a:pt x="892" y="134"/>
                    </a:lnTo>
                    <a:lnTo>
                      <a:pt x="896" y="137"/>
                    </a:lnTo>
                    <a:lnTo>
                      <a:pt x="898" y="147"/>
                    </a:lnTo>
                    <a:lnTo>
                      <a:pt x="899" y="148"/>
                    </a:lnTo>
                    <a:lnTo>
                      <a:pt x="901" y="141"/>
                    </a:lnTo>
                    <a:lnTo>
                      <a:pt x="904" y="141"/>
                    </a:lnTo>
                    <a:lnTo>
                      <a:pt x="909" y="141"/>
                    </a:lnTo>
                    <a:lnTo>
                      <a:pt x="914" y="142"/>
                    </a:lnTo>
                    <a:close/>
                    <a:moveTo>
                      <a:pt x="654" y="35"/>
                    </a:moveTo>
                    <a:lnTo>
                      <a:pt x="653" y="38"/>
                    </a:lnTo>
                    <a:lnTo>
                      <a:pt x="652" y="41"/>
                    </a:lnTo>
                    <a:lnTo>
                      <a:pt x="649" y="45"/>
                    </a:lnTo>
                    <a:lnTo>
                      <a:pt x="640" y="58"/>
                    </a:lnTo>
                    <a:lnTo>
                      <a:pt x="636" y="60"/>
                    </a:lnTo>
                    <a:lnTo>
                      <a:pt x="634" y="63"/>
                    </a:lnTo>
                    <a:lnTo>
                      <a:pt x="632" y="64"/>
                    </a:lnTo>
                    <a:lnTo>
                      <a:pt x="626" y="62"/>
                    </a:lnTo>
                    <a:lnTo>
                      <a:pt x="624" y="65"/>
                    </a:lnTo>
                    <a:lnTo>
                      <a:pt x="623" y="67"/>
                    </a:lnTo>
                    <a:lnTo>
                      <a:pt x="618" y="67"/>
                    </a:lnTo>
                    <a:lnTo>
                      <a:pt x="616" y="67"/>
                    </a:lnTo>
                    <a:lnTo>
                      <a:pt x="609" y="62"/>
                    </a:lnTo>
                    <a:lnTo>
                      <a:pt x="605" y="56"/>
                    </a:lnTo>
                    <a:lnTo>
                      <a:pt x="603" y="52"/>
                    </a:lnTo>
                    <a:lnTo>
                      <a:pt x="609" y="52"/>
                    </a:lnTo>
                    <a:lnTo>
                      <a:pt x="611" y="51"/>
                    </a:lnTo>
                    <a:lnTo>
                      <a:pt x="615" y="52"/>
                    </a:lnTo>
                    <a:lnTo>
                      <a:pt x="618" y="47"/>
                    </a:lnTo>
                    <a:lnTo>
                      <a:pt x="623" y="47"/>
                    </a:lnTo>
                    <a:lnTo>
                      <a:pt x="633" y="44"/>
                    </a:lnTo>
                    <a:lnTo>
                      <a:pt x="637" y="46"/>
                    </a:lnTo>
                    <a:lnTo>
                      <a:pt x="645" y="35"/>
                    </a:lnTo>
                    <a:lnTo>
                      <a:pt x="648" y="35"/>
                    </a:lnTo>
                    <a:lnTo>
                      <a:pt x="652" y="32"/>
                    </a:lnTo>
                    <a:lnTo>
                      <a:pt x="654" y="35"/>
                    </a:lnTo>
                    <a:close/>
                    <a:moveTo>
                      <a:pt x="674" y="61"/>
                    </a:moveTo>
                    <a:lnTo>
                      <a:pt x="667" y="65"/>
                    </a:lnTo>
                    <a:lnTo>
                      <a:pt x="663" y="62"/>
                    </a:lnTo>
                    <a:lnTo>
                      <a:pt x="662" y="58"/>
                    </a:lnTo>
                    <a:lnTo>
                      <a:pt x="661" y="50"/>
                    </a:lnTo>
                    <a:lnTo>
                      <a:pt x="662" y="45"/>
                    </a:lnTo>
                    <a:lnTo>
                      <a:pt x="665" y="42"/>
                    </a:lnTo>
                    <a:lnTo>
                      <a:pt x="667" y="44"/>
                    </a:lnTo>
                    <a:lnTo>
                      <a:pt x="668" y="46"/>
                    </a:lnTo>
                    <a:lnTo>
                      <a:pt x="672" y="47"/>
                    </a:lnTo>
                    <a:lnTo>
                      <a:pt x="676" y="52"/>
                    </a:lnTo>
                    <a:lnTo>
                      <a:pt x="674" y="61"/>
                    </a:lnTo>
                    <a:close/>
                    <a:moveTo>
                      <a:pt x="660" y="63"/>
                    </a:moveTo>
                    <a:lnTo>
                      <a:pt x="660" y="68"/>
                    </a:lnTo>
                    <a:lnTo>
                      <a:pt x="661" y="72"/>
                    </a:lnTo>
                    <a:lnTo>
                      <a:pt x="657" y="78"/>
                    </a:lnTo>
                    <a:lnTo>
                      <a:pt x="650" y="85"/>
                    </a:lnTo>
                    <a:lnTo>
                      <a:pt x="650" y="87"/>
                    </a:lnTo>
                    <a:lnTo>
                      <a:pt x="648" y="89"/>
                    </a:lnTo>
                    <a:lnTo>
                      <a:pt x="644" y="91"/>
                    </a:lnTo>
                    <a:lnTo>
                      <a:pt x="642" y="89"/>
                    </a:lnTo>
                    <a:lnTo>
                      <a:pt x="642" y="83"/>
                    </a:lnTo>
                    <a:lnTo>
                      <a:pt x="641" y="81"/>
                    </a:lnTo>
                    <a:lnTo>
                      <a:pt x="638" y="84"/>
                    </a:lnTo>
                    <a:lnTo>
                      <a:pt x="635" y="80"/>
                    </a:lnTo>
                    <a:lnTo>
                      <a:pt x="635" y="77"/>
                    </a:lnTo>
                    <a:lnTo>
                      <a:pt x="636" y="74"/>
                    </a:lnTo>
                    <a:lnTo>
                      <a:pt x="639" y="70"/>
                    </a:lnTo>
                    <a:lnTo>
                      <a:pt x="644" y="66"/>
                    </a:lnTo>
                    <a:lnTo>
                      <a:pt x="647" y="68"/>
                    </a:lnTo>
                    <a:lnTo>
                      <a:pt x="657" y="56"/>
                    </a:lnTo>
                    <a:lnTo>
                      <a:pt x="658" y="58"/>
                    </a:lnTo>
                    <a:lnTo>
                      <a:pt x="660" y="63"/>
                    </a:lnTo>
                    <a:close/>
                    <a:moveTo>
                      <a:pt x="525" y="98"/>
                    </a:moveTo>
                    <a:lnTo>
                      <a:pt x="526" y="99"/>
                    </a:lnTo>
                    <a:lnTo>
                      <a:pt x="528" y="98"/>
                    </a:lnTo>
                    <a:lnTo>
                      <a:pt x="530" y="99"/>
                    </a:lnTo>
                    <a:lnTo>
                      <a:pt x="533" y="105"/>
                    </a:lnTo>
                    <a:lnTo>
                      <a:pt x="536" y="107"/>
                    </a:lnTo>
                    <a:lnTo>
                      <a:pt x="536" y="110"/>
                    </a:lnTo>
                    <a:lnTo>
                      <a:pt x="533" y="112"/>
                    </a:lnTo>
                    <a:lnTo>
                      <a:pt x="529" y="113"/>
                    </a:lnTo>
                    <a:lnTo>
                      <a:pt x="525" y="112"/>
                    </a:lnTo>
                    <a:lnTo>
                      <a:pt x="524" y="109"/>
                    </a:lnTo>
                    <a:lnTo>
                      <a:pt x="523" y="103"/>
                    </a:lnTo>
                    <a:lnTo>
                      <a:pt x="519" y="97"/>
                    </a:lnTo>
                    <a:lnTo>
                      <a:pt x="519" y="93"/>
                    </a:lnTo>
                    <a:lnTo>
                      <a:pt x="522" y="92"/>
                    </a:lnTo>
                    <a:lnTo>
                      <a:pt x="525" y="98"/>
                    </a:lnTo>
                    <a:close/>
                    <a:moveTo>
                      <a:pt x="507" y="113"/>
                    </a:moveTo>
                    <a:lnTo>
                      <a:pt x="510" y="119"/>
                    </a:lnTo>
                    <a:lnTo>
                      <a:pt x="513" y="118"/>
                    </a:lnTo>
                    <a:lnTo>
                      <a:pt x="513" y="116"/>
                    </a:lnTo>
                    <a:lnTo>
                      <a:pt x="515" y="115"/>
                    </a:lnTo>
                    <a:lnTo>
                      <a:pt x="519" y="118"/>
                    </a:lnTo>
                    <a:lnTo>
                      <a:pt x="519" y="123"/>
                    </a:lnTo>
                    <a:lnTo>
                      <a:pt x="513" y="129"/>
                    </a:lnTo>
                    <a:lnTo>
                      <a:pt x="509" y="138"/>
                    </a:lnTo>
                    <a:lnTo>
                      <a:pt x="505" y="140"/>
                    </a:lnTo>
                    <a:lnTo>
                      <a:pt x="502" y="139"/>
                    </a:lnTo>
                    <a:lnTo>
                      <a:pt x="498" y="145"/>
                    </a:lnTo>
                    <a:lnTo>
                      <a:pt x="495" y="150"/>
                    </a:lnTo>
                    <a:lnTo>
                      <a:pt x="491" y="157"/>
                    </a:lnTo>
                    <a:lnTo>
                      <a:pt x="491" y="160"/>
                    </a:lnTo>
                    <a:lnTo>
                      <a:pt x="490" y="163"/>
                    </a:lnTo>
                    <a:lnTo>
                      <a:pt x="477" y="165"/>
                    </a:lnTo>
                    <a:lnTo>
                      <a:pt x="472" y="167"/>
                    </a:lnTo>
                    <a:lnTo>
                      <a:pt x="467" y="165"/>
                    </a:lnTo>
                    <a:lnTo>
                      <a:pt x="465" y="160"/>
                    </a:lnTo>
                    <a:lnTo>
                      <a:pt x="466" y="158"/>
                    </a:lnTo>
                    <a:lnTo>
                      <a:pt x="471" y="157"/>
                    </a:lnTo>
                    <a:lnTo>
                      <a:pt x="471" y="153"/>
                    </a:lnTo>
                    <a:lnTo>
                      <a:pt x="472" y="150"/>
                    </a:lnTo>
                    <a:lnTo>
                      <a:pt x="474" y="149"/>
                    </a:lnTo>
                    <a:lnTo>
                      <a:pt x="475" y="144"/>
                    </a:lnTo>
                    <a:lnTo>
                      <a:pt x="477" y="142"/>
                    </a:lnTo>
                    <a:lnTo>
                      <a:pt x="481" y="144"/>
                    </a:lnTo>
                    <a:lnTo>
                      <a:pt x="483" y="140"/>
                    </a:lnTo>
                    <a:lnTo>
                      <a:pt x="485" y="139"/>
                    </a:lnTo>
                    <a:lnTo>
                      <a:pt x="486" y="142"/>
                    </a:lnTo>
                    <a:lnTo>
                      <a:pt x="487" y="138"/>
                    </a:lnTo>
                    <a:lnTo>
                      <a:pt x="486" y="134"/>
                    </a:lnTo>
                    <a:lnTo>
                      <a:pt x="487" y="131"/>
                    </a:lnTo>
                    <a:lnTo>
                      <a:pt x="492" y="124"/>
                    </a:lnTo>
                    <a:lnTo>
                      <a:pt x="494" y="119"/>
                    </a:lnTo>
                    <a:lnTo>
                      <a:pt x="497" y="116"/>
                    </a:lnTo>
                    <a:lnTo>
                      <a:pt x="500" y="116"/>
                    </a:lnTo>
                    <a:lnTo>
                      <a:pt x="500" y="111"/>
                    </a:lnTo>
                    <a:lnTo>
                      <a:pt x="500" y="106"/>
                    </a:lnTo>
                    <a:lnTo>
                      <a:pt x="500" y="103"/>
                    </a:lnTo>
                    <a:lnTo>
                      <a:pt x="502" y="95"/>
                    </a:lnTo>
                    <a:lnTo>
                      <a:pt x="505" y="94"/>
                    </a:lnTo>
                    <a:lnTo>
                      <a:pt x="506" y="102"/>
                    </a:lnTo>
                    <a:lnTo>
                      <a:pt x="507" y="113"/>
                    </a:lnTo>
                    <a:close/>
                    <a:moveTo>
                      <a:pt x="560" y="111"/>
                    </a:moveTo>
                    <a:lnTo>
                      <a:pt x="558" y="113"/>
                    </a:lnTo>
                    <a:lnTo>
                      <a:pt x="555" y="114"/>
                    </a:lnTo>
                    <a:lnTo>
                      <a:pt x="554" y="113"/>
                    </a:lnTo>
                    <a:lnTo>
                      <a:pt x="552" y="112"/>
                    </a:lnTo>
                    <a:lnTo>
                      <a:pt x="549" y="112"/>
                    </a:lnTo>
                    <a:lnTo>
                      <a:pt x="547" y="108"/>
                    </a:lnTo>
                    <a:lnTo>
                      <a:pt x="547" y="104"/>
                    </a:lnTo>
                    <a:lnTo>
                      <a:pt x="550" y="99"/>
                    </a:lnTo>
                    <a:lnTo>
                      <a:pt x="556" y="96"/>
                    </a:lnTo>
                    <a:lnTo>
                      <a:pt x="560" y="97"/>
                    </a:lnTo>
                    <a:lnTo>
                      <a:pt x="562" y="99"/>
                    </a:lnTo>
                    <a:lnTo>
                      <a:pt x="560" y="111"/>
                    </a:lnTo>
                    <a:close/>
                    <a:moveTo>
                      <a:pt x="882" y="141"/>
                    </a:moveTo>
                    <a:lnTo>
                      <a:pt x="875" y="144"/>
                    </a:lnTo>
                    <a:lnTo>
                      <a:pt x="875" y="141"/>
                    </a:lnTo>
                    <a:lnTo>
                      <a:pt x="876" y="137"/>
                    </a:lnTo>
                    <a:lnTo>
                      <a:pt x="878" y="130"/>
                    </a:lnTo>
                    <a:lnTo>
                      <a:pt x="881" y="130"/>
                    </a:lnTo>
                    <a:lnTo>
                      <a:pt x="883" y="133"/>
                    </a:lnTo>
                    <a:lnTo>
                      <a:pt x="886" y="137"/>
                    </a:lnTo>
                    <a:lnTo>
                      <a:pt x="882" y="141"/>
                    </a:lnTo>
                    <a:close/>
                    <a:moveTo>
                      <a:pt x="445" y="161"/>
                    </a:moveTo>
                    <a:lnTo>
                      <a:pt x="449" y="167"/>
                    </a:lnTo>
                    <a:lnTo>
                      <a:pt x="451" y="165"/>
                    </a:lnTo>
                    <a:lnTo>
                      <a:pt x="455" y="164"/>
                    </a:lnTo>
                    <a:lnTo>
                      <a:pt x="458" y="166"/>
                    </a:lnTo>
                    <a:lnTo>
                      <a:pt x="460" y="170"/>
                    </a:lnTo>
                    <a:lnTo>
                      <a:pt x="463" y="170"/>
                    </a:lnTo>
                    <a:lnTo>
                      <a:pt x="464" y="175"/>
                    </a:lnTo>
                    <a:lnTo>
                      <a:pt x="465" y="181"/>
                    </a:lnTo>
                    <a:lnTo>
                      <a:pt x="463" y="186"/>
                    </a:lnTo>
                    <a:lnTo>
                      <a:pt x="461" y="188"/>
                    </a:lnTo>
                    <a:lnTo>
                      <a:pt x="460" y="193"/>
                    </a:lnTo>
                    <a:lnTo>
                      <a:pt x="461" y="201"/>
                    </a:lnTo>
                    <a:lnTo>
                      <a:pt x="455" y="203"/>
                    </a:lnTo>
                    <a:lnTo>
                      <a:pt x="447" y="204"/>
                    </a:lnTo>
                    <a:lnTo>
                      <a:pt x="445" y="201"/>
                    </a:lnTo>
                    <a:lnTo>
                      <a:pt x="439" y="207"/>
                    </a:lnTo>
                    <a:lnTo>
                      <a:pt x="433" y="218"/>
                    </a:lnTo>
                    <a:lnTo>
                      <a:pt x="430" y="219"/>
                    </a:lnTo>
                    <a:lnTo>
                      <a:pt x="430" y="216"/>
                    </a:lnTo>
                    <a:lnTo>
                      <a:pt x="426" y="213"/>
                    </a:lnTo>
                    <a:lnTo>
                      <a:pt x="421" y="213"/>
                    </a:lnTo>
                    <a:lnTo>
                      <a:pt x="421" y="211"/>
                    </a:lnTo>
                    <a:lnTo>
                      <a:pt x="422" y="209"/>
                    </a:lnTo>
                    <a:lnTo>
                      <a:pt x="427" y="207"/>
                    </a:lnTo>
                    <a:lnTo>
                      <a:pt x="427" y="201"/>
                    </a:lnTo>
                    <a:lnTo>
                      <a:pt x="427" y="192"/>
                    </a:lnTo>
                    <a:lnTo>
                      <a:pt x="427" y="188"/>
                    </a:lnTo>
                    <a:lnTo>
                      <a:pt x="428" y="184"/>
                    </a:lnTo>
                    <a:lnTo>
                      <a:pt x="430" y="181"/>
                    </a:lnTo>
                    <a:lnTo>
                      <a:pt x="440" y="182"/>
                    </a:lnTo>
                    <a:lnTo>
                      <a:pt x="441" y="179"/>
                    </a:lnTo>
                    <a:lnTo>
                      <a:pt x="441" y="177"/>
                    </a:lnTo>
                    <a:lnTo>
                      <a:pt x="436" y="173"/>
                    </a:lnTo>
                    <a:lnTo>
                      <a:pt x="436" y="170"/>
                    </a:lnTo>
                    <a:lnTo>
                      <a:pt x="440" y="168"/>
                    </a:lnTo>
                    <a:lnTo>
                      <a:pt x="443" y="168"/>
                    </a:lnTo>
                    <a:lnTo>
                      <a:pt x="445" y="164"/>
                    </a:lnTo>
                    <a:lnTo>
                      <a:pt x="445" y="162"/>
                    </a:lnTo>
                    <a:lnTo>
                      <a:pt x="445" y="161"/>
                    </a:lnTo>
                    <a:close/>
                    <a:moveTo>
                      <a:pt x="384" y="263"/>
                    </a:moveTo>
                    <a:lnTo>
                      <a:pt x="385" y="263"/>
                    </a:lnTo>
                    <a:lnTo>
                      <a:pt x="389" y="254"/>
                    </a:lnTo>
                    <a:lnTo>
                      <a:pt x="395" y="251"/>
                    </a:lnTo>
                    <a:lnTo>
                      <a:pt x="395" y="248"/>
                    </a:lnTo>
                    <a:lnTo>
                      <a:pt x="397" y="245"/>
                    </a:lnTo>
                    <a:lnTo>
                      <a:pt x="397" y="240"/>
                    </a:lnTo>
                    <a:lnTo>
                      <a:pt x="398" y="236"/>
                    </a:lnTo>
                    <a:lnTo>
                      <a:pt x="400" y="234"/>
                    </a:lnTo>
                    <a:lnTo>
                      <a:pt x="402" y="233"/>
                    </a:lnTo>
                    <a:lnTo>
                      <a:pt x="404" y="232"/>
                    </a:lnTo>
                    <a:lnTo>
                      <a:pt x="407" y="236"/>
                    </a:lnTo>
                    <a:lnTo>
                      <a:pt x="409" y="239"/>
                    </a:lnTo>
                    <a:lnTo>
                      <a:pt x="412" y="248"/>
                    </a:lnTo>
                    <a:lnTo>
                      <a:pt x="411" y="256"/>
                    </a:lnTo>
                    <a:lnTo>
                      <a:pt x="404" y="262"/>
                    </a:lnTo>
                    <a:lnTo>
                      <a:pt x="399" y="265"/>
                    </a:lnTo>
                    <a:lnTo>
                      <a:pt x="394" y="272"/>
                    </a:lnTo>
                    <a:lnTo>
                      <a:pt x="392" y="278"/>
                    </a:lnTo>
                    <a:lnTo>
                      <a:pt x="389" y="279"/>
                    </a:lnTo>
                    <a:lnTo>
                      <a:pt x="388" y="279"/>
                    </a:lnTo>
                    <a:lnTo>
                      <a:pt x="387" y="277"/>
                    </a:lnTo>
                    <a:lnTo>
                      <a:pt x="384" y="277"/>
                    </a:lnTo>
                    <a:lnTo>
                      <a:pt x="381" y="282"/>
                    </a:lnTo>
                    <a:lnTo>
                      <a:pt x="373" y="286"/>
                    </a:lnTo>
                    <a:lnTo>
                      <a:pt x="369" y="285"/>
                    </a:lnTo>
                    <a:lnTo>
                      <a:pt x="369" y="280"/>
                    </a:lnTo>
                    <a:lnTo>
                      <a:pt x="367" y="281"/>
                    </a:lnTo>
                    <a:lnTo>
                      <a:pt x="364" y="287"/>
                    </a:lnTo>
                    <a:lnTo>
                      <a:pt x="361" y="289"/>
                    </a:lnTo>
                    <a:lnTo>
                      <a:pt x="359" y="289"/>
                    </a:lnTo>
                    <a:lnTo>
                      <a:pt x="355" y="287"/>
                    </a:lnTo>
                    <a:lnTo>
                      <a:pt x="344" y="297"/>
                    </a:lnTo>
                    <a:lnTo>
                      <a:pt x="335" y="299"/>
                    </a:lnTo>
                    <a:lnTo>
                      <a:pt x="331" y="298"/>
                    </a:lnTo>
                    <a:lnTo>
                      <a:pt x="331" y="292"/>
                    </a:lnTo>
                    <a:lnTo>
                      <a:pt x="338" y="284"/>
                    </a:lnTo>
                    <a:lnTo>
                      <a:pt x="343" y="278"/>
                    </a:lnTo>
                    <a:lnTo>
                      <a:pt x="361" y="274"/>
                    </a:lnTo>
                    <a:lnTo>
                      <a:pt x="372" y="257"/>
                    </a:lnTo>
                    <a:lnTo>
                      <a:pt x="375" y="239"/>
                    </a:lnTo>
                    <a:lnTo>
                      <a:pt x="377" y="232"/>
                    </a:lnTo>
                    <a:lnTo>
                      <a:pt x="376" y="229"/>
                    </a:lnTo>
                    <a:lnTo>
                      <a:pt x="373" y="228"/>
                    </a:lnTo>
                    <a:lnTo>
                      <a:pt x="373" y="222"/>
                    </a:lnTo>
                    <a:lnTo>
                      <a:pt x="374" y="216"/>
                    </a:lnTo>
                    <a:lnTo>
                      <a:pt x="380" y="207"/>
                    </a:lnTo>
                    <a:lnTo>
                      <a:pt x="383" y="203"/>
                    </a:lnTo>
                    <a:lnTo>
                      <a:pt x="389" y="193"/>
                    </a:lnTo>
                    <a:lnTo>
                      <a:pt x="391" y="190"/>
                    </a:lnTo>
                    <a:lnTo>
                      <a:pt x="394" y="190"/>
                    </a:lnTo>
                    <a:lnTo>
                      <a:pt x="397" y="193"/>
                    </a:lnTo>
                    <a:lnTo>
                      <a:pt x="396" y="199"/>
                    </a:lnTo>
                    <a:lnTo>
                      <a:pt x="392" y="209"/>
                    </a:lnTo>
                    <a:lnTo>
                      <a:pt x="386" y="218"/>
                    </a:lnTo>
                    <a:lnTo>
                      <a:pt x="387" y="224"/>
                    </a:lnTo>
                    <a:lnTo>
                      <a:pt x="389" y="229"/>
                    </a:lnTo>
                    <a:lnTo>
                      <a:pt x="390" y="238"/>
                    </a:lnTo>
                    <a:lnTo>
                      <a:pt x="390" y="246"/>
                    </a:lnTo>
                    <a:lnTo>
                      <a:pt x="385" y="257"/>
                    </a:lnTo>
                    <a:lnTo>
                      <a:pt x="384" y="263"/>
                    </a:lnTo>
                    <a:close/>
                    <a:moveTo>
                      <a:pt x="365" y="226"/>
                    </a:moveTo>
                    <a:lnTo>
                      <a:pt x="369" y="235"/>
                    </a:lnTo>
                    <a:lnTo>
                      <a:pt x="371" y="241"/>
                    </a:lnTo>
                    <a:lnTo>
                      <a:pt x="370" y="252"/>
                    </a:lnTo>
                    <a:lnTo>
                      <a:pt x="365" y="257"/>
                    </a:lnTo>
                    <a:lnTo>
                      <a:pt x="358" y="258"/>
                    </a:lnTo>
                    <a:lnTo>
                      <a:pt x="354" y="258"/>
                    </a:lnTo>
                    <a:lnTo>
                      <a:pt x="351" y="255"/>
                    </a:lnTo>
                    <a:lnTo>
                      <a:pt x="350" y="252"/>
                    </a:lnTo>
                    <a:lnTo>
                      <a:pt x="348" y="251"/>
                    </a:lnTo>
                    <a:lnTo>
                      <a:pt x="344" y="255"/>
                    </a:lnTo>
                    <a:lnTo>
                      <a:pt x="341" y="256"/>
                    </a:lnTo>
                    <a:lnTo>
                      <a:pt x="337" y="253"/>
                    </a:lnTo>
                    <a:lnTo>
                      <a:pt x="335" y="248"/>
                    </a:lnTo>
                    <a:lnTo>
                      <a:pt x="340" y="242"/>
                    </a:lnTo>
                    <a:lnTo>
                      <a:pt x="342" y="238"/>
                    </a:lnTo>
                    <a:lnTo>
                      <a:pt x="347" y="238"/>
                    </a:lnTo>
                    <a:lnTo>
                      <a:pt x="348" y="240"/>
                    </a:lnTo>
                    <a:lnTo>
                      <a:pt x="350" y="240"/>
                    </a:lnTo>
                    <a:lnTo>
                      <a:pt x="352" y="235"/>
                    </a:lnTo>
                    <a:lnTo>
                      <a:pt x="352" y="231"/>
                    </a:lnTo>
                    <a:lnTo>
                      <a:pt x="353" y="229"/>
                    </a:lnTo>
                    <a:lnTo>
                      <a:pt x="359" y="230"/>
                    </a:lnTo>
                    <a:lnTo>
                      <a:pt x="359" y="220"/>
                    </a:lnTo>
                    <a:lnTo>
                      <a:pt x="361" y="219"/>
                    </a:lnTo>
                    <a:lnTo>
                      <a:pt x="362" y="220"/>
                    </a:lnTo>
                    <a:lnTo>
                      <a:pt x="364" y="222"/>
                    </a:lnTo>
                    <a:lnTo>
                      <a:pt x="365" y="226"/>
                    </a:lnTo>
                    <a:close/>
                    <a:moveTo>
                      <a:pt x="318" y="291"/>
                    </a:moveTo>
                    <a:lnTo>
                      <a:pt x="320" y="292"/>
                    </a:lnTo>
                    <a:lnTo>
                      <a:pt x="325" y="292"/>
                    </a:lnTo>
                    <a:lnTo>
                      <a:pt x="327" y="293"/>
                    </a:lnTo>
                    <a:lnTo>
                      <a:pt x="326" y="295"/>
                    </a:lnTo>
                    <a:lnTo>
                      <a:pt x="323" y="298"/>
                    </a:lnTo>
                    <a:lnTo>
                      <a:pt x="318" y="300"/>
                    </a:lnTo>
                    <a:lnTo>
                      <a:pt x="316" y="304"/>
                    </a:lnTo>
                    <a:lnTo>
                      <a:pt x="315" y="306"/>
                    </a:lnTo>
                    <a:lnTo>
                      <a:pt x="310" y="306"/>
                    </a:lnTo>
                    <a:lnTo>
                      <a:pt x="308" y="307"/>
                    </a:lnTo>
                    <a:lnTo>
                      <a:pt x="305" y="311"/>
                    </a:lnTo>
                    <a:lnTo>
                      <a:pt x="302" y="308"/>
                    </a:lnTo>
                    <a:lnTo>
                      <a:pt x="301" y="310"/>
                    </a:lnTo>
                    <a:lnTo>
                      <a:pt x="301" y="314"/>
                    </a:lnTo>
                    <a:lnTo>
                      <a:pt x="300" y="315"/>
                    </a:lnTo>
                    <a:lnTo>
                      <a:pt x="295" y="316"/>
                    </a:lnTo>
                    <a:lnTo>
                      <a:pt x="294" y="308"/>
                    </a:lnTo>
                    <a:lnTo>
                      <a:pt x="296" y="304"/>
                    </a:lnTo>
                    <a:lnTo>
                      <a:pt x="298" y="301"/>
                    </a:lnTo>
                    <a:lnTo>
                      <a:pt x="300" y="300"/>
                    </a:lnTo>
                    <a:lnTo>
                      <a:pt x="302" y="300"/>
                    </a:lnTo>
                    <a:lnTo>
                      <a:pt x="306" y="292"/>
                    </a:lnTo>
                    <a:lnTo>
                      <a:pt x="311" y="290"/>
                    </a:lnTo>
                    <a:lnTo>
                      <a:pt x="315" y="290"/>
                    </a:lnTo>
                    <a:lnTo>
                      <a:pt x="318" y="291"/>
                    </a:lnTo>
                    <a:close/>
                    <a:moveTo>
                      <a:pt x="286" y="328"/>
                    </a:moveTo>
                    <a:lnTo>
                      <a:pt x="281" y="332"/>
                    </a:lnTo>
                    <a:lnTo>
                      <a:pt x="283" y="323"/>
                    </a:lnTo>
                    <a:lnTo>
                      <a:pt x="286" y="314"/>
                    </a:lnTo>
                    <a:lnTo>
                      <a:pt x="290" y="309"/>
                    </a:lnTo>
                    <a:lnTo>
                      <a:pt x="292" y="311"/>
                    </a:lnTo>
                    <a:lnTo>
                      <a:pt x="291" y="316"/>
                    </a:lnTo>
                    <a:lnTo>
                      <a:pt x="291" y="320"/>
                    </a:lnTo>
                    <a:lnTo>
                      <a:pt x="290" y="322"/>
                    </a:lnTo>
                    <a:lnTo>
                      <a:pt x="286" y="328"/>
                    </a:lnTo>
                    <a:close/>
                    <a:moveTo>
                      <a:pt x="267" y="492"/>
                    </a:moveTo>
                    <a:lnTo>
                      <a:pt x="264" y="492"/>
                    </a:lnTo>
                    <a:lnTo>
                      <a:pt x="264" y="488"/>
                    </a:lnTo>
                    <a:lnTo>
                      <a:pt x="267" y="485"/>
                    </a:lnTo>
                    <a:lnTo>
                      <a:pt x="268" y="482"/>
                    </a:lnTo>
                    <a:lnTo>
                      <a:pt x="268" y="479"/>
                    </a:lnTo>
                    <a:lnTo>
                      <a:pt x="271" y="477"/>
                    </a:lnTo>
                    <a:lnTo>
                      <a:pt x="274" y="480"/>
                    </a:lnTo>
                    <a:lnTo>
                      <a:pt x="274" y="485"/>
                    </a:lnTo>
                    <a:lnTo>
                      <a:pt x="272" y="489"/>
                    </a:lnTo>
                    <a:lnTo>
                      <a:pt x="267" y="492"/>
                    </a:lnTo>
                    <a:close/>
                    <a:moveTo>
                      <a:pt x="270" y="504"/>
                    </a:moveTo>
                    <a:lnTo>
                      <a:pt x="267" y="504"/>
                    </a:lnTo>
                    <a:lnTo>
                      <a:pt x="267" y="500"/>
                    </a:lnTo>
                    <a:lnTo>
                      <a:pt x="269" y="497"/>
                    </a:lnTo>
                    <a:lnTo>
                      <a:pt x="271" y="495"/>
                    </a:lnTo>
                    <a:lnTo>
                      <a:pt x="275" y="495"/>
                    </a:lnTo>
                    <a:lnTo>
                      <a:pt x="278" y="494"/>
                    </a:lnTo>
                    <a:lnTo>
                      <a:pt x="279" y="496"/>
                    </a:lnTo>
                    <a:lnTo>
                      <a:pt x="277" y="498"/>
                    </a:lnTo>
                    <a:lnTo>
                      <a:pt x="270" y="504"/>
                    </a:lnTo>
                    <a:close/>
                    <a:moveTo>
                      <a:pt x="251" y="527"/>
                    </a:moveTo>
                    <a:lnTo>
                      <a:pt x="249" y="530"/>
                    </a:lnTo>
                    <a:lnTo>
                      <a:pt x="244" y="529"/>
                    </a:lnTo>
                    <a:lnTo>
                      <a:pt x="244" y="527"/>
                    </a:lnTo>
                    <a:lnTo>
                      <a:pt x="245" y="522"/>
                    </a:lnTo>
                    <a:lnTo>
                      <a:pt x="248" y="520"/>
                    </a:lnTo>
                    <a:lnTo>
                      <a:pt x="251" y="521"/>
                    </a:lnTo>
                    <a:lnTo>
                      <a:pt x="252" y="523"/>
                    </a:lnTo>
                    <a:lnTo>
                      <a:pt x="251" y="527"/>
                    </a:lnTo>
                    <a:close/>
                    <a:moveTo>
                      <a:pt x="225" y="591"/>
                    </a:moveTo>
                    <a:lnTo>
                      <a:pt x="223" y="593"/>
                    </a:lnTo>
                    <a:lnTo>
                      <a:pt x="219" y="591"/>
                    </a:lnTo>
                    <a:lnTo>
                      <a:pt x="211" y="593"/>
                    </a:lnTo>
                    <a:lnTo>
                      <a:pt x="208" y="591"/>
                    </a:lnTo>
                    <a:lnTo>
                      <a:pt x="211" y="586"/>
                    </a:lnTo>
                    <a:lnTo>
                      <a:pt x="218" y="582"/>
                    </a:lnTo>
                    <a:lnTo>
                      <a:pt x="222" y="582"/>
                    </a:lnTo>
                    <a:lnTo>
                      <a:pt x="226" y="587"/>
                    </a:lnTo>
                    <a:lnTo>
                      <a:pt x="225" y="591"/>
                    </a:lnTo>
                    <a:close/>
                    <a:moveTo>
                      <a:pt x="128" y="688"/>
                    </a:moveTo>
                    <a:lnTo>
                      <a:pt x="124" y="688"/>
                    </a:lnTo>
                    <a:lnTo>
                      <a:pt x="122" y="686"/>
                    </a:lnTo>
                    <a:lnTo>
                      <a:pt x="128" y="683"/>
                    </a:lnTo>
                    <a:lnTo>
                      <a:pt x="137" y="679"/>
                    </a:lnTo>
                    <a:lnTo>
                      <a:pt x="138" y="677"/>
                    </a:lnTo>
                    <a:lnTo>
                      <a:pt x="139" y="677"/>
                    </a:lnTo>
                    <a:lnTo>
                      <a:pt x="140" y="679"/>
                    </a:lnTo>
                    <a:lnTo>
                      <a:pt x="140" y="683"/>
                    </a:lnTo>
                    <a:lnTo>
                      <a:pt x="139" y="685"/>
                    </a:lnTo>
                    <a:lnTo>
                      <a:pt x="128" y="688"/>
                    </a:lnTo>
                    <a:close/>
                    <a:moveTo>
                      <a:pt x="115" y="713"/>
                    </a:moveTo>
                    <a:lnTo>
                      <a:pt x="112" y="714"/>
                    </a:lnTo>
                    <a:lnTo>
                      <a:pt x="108" y="712"/>
                    </a:lnTo>
                    <a:lnTo>
                      <a:pt x="105" y="710"/>
                    </a:lnTo>
                    <a:lnTo>
                      <a:pt x="105" y="708"/>
                    </a:lnTo>
                    <a:lnTo>
                      <a:pt x="110" y="705"/>
                    </a:lnTo>
                    <a:lnTo>
                      <a:pt x="114" y="703"/>
                    </a:lnTo>
                    <a:lnTo>
                      <a:pt x="117" y="706"/>
                    </a:lnTo>
                    <a:lnTo>
                      <a:pt x="117" y="711"/>
                    </a:lnTo>
                    <a:lnTo>
                      <a:pt x="115" y="713"/>
                    </a:lnTo>
                    <a:close/>
                    <a:moveTo>
                      <a:pt x="5" y="883"/>
                    </a:moveTo>
                    <a:lnTo>
                      <a:pt x="2" y="884"/>
                    </a:lnTo>
                    <a:lnTo>
                      <a:pt x="0" y="883"/>
                    </a:lnTo>
                    <a:lnTo>
                      <a:pt x="0" y="876"/>
                    </a:lnTo>
                    <a:lnTo>
                      <a:pt x="2" y="875"/>
                    </a:lnTo>
                    <a:lnTo>
                      <a:pt x="4" y="875"/>
                    </a:lnTo>
                    <a:lnTo>
                      <a:pt x="6" y="878"/>
                    </a:lnTo>
                    <a:lnTo>
                      <a:pt x="5" y="883"/>
                    </a:lnTo>
                    <a:close/>
                    <a:moveTo>
                      <a:pt x="10" y="938"/>
                    </a:moveTo>
                    <a:lnTo>
                      <a:pt x="10" y="947"/>
                    </a:lnTo>
                    <a:lnTo>
                      <a:pt x="6" y="946"/>
                    </a:lnTo>
                    <a:lnTo>
                      <a:pt x="5" y="943"/>
                    </a:lnTo>
                    <a:lnTo>
                      <a:pt x="5" y="941"/>
                    </a:lnTo>
                    <a:lnTo>
                      <a:pt x="5" y="936"/>
                    </a:lnTo>
                    <a:lnTo>
                      <a:pt x="4" y="931"/>
                    </a:lnTo>
                    <a:lnTo>
                      <a:pt x="5" y="929"/>
                    </a:lnTo>
                    <a:lnTo>
                      <a:pt x="6" y="928"/>
                    </a:lnTo>
                    <a:lnTo>
                      <a:pt x="8" y="933"/>
                    </a:lnTo>
                    <a:lnTo>
                      <a:pt x="10" y="9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" name="Freeform 174">
                <a:extLst>
                  <a:ext uri="{FF2B5EF4-FFF2-40B4-BE49-F238E27FC236}">
                    <a16:creationId xmlns:a16="http://schemas.microsoft.com/office/drawing/2014/main" id="{D045B693-535F-5695-AF03-FD8D674A4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2" y="2584"/>
                <a:ext cx="83" cy="47"/>
              </a:xfrm>
              <a:custGeom>
                <a:avLst/>
                <a:gdLst>
                  <a:gd name="T0" fmla="*/ 284 w 285"/>
                  <a:gd name="T1" fmla="*/ 106 h 160"/>
                  <a:gd name="T2" fmla="*/ 279 w 285"/>
                  <a:gd name="T3" fmla="*/ 130 h 160"/>
                  <a:gd name="T4" fmla="*/ 285 w 285"/>
                  <a:gd name="T5" fmla="*/ 146 h 160"/>
                  <a:gd name="T6" fmla="*/ 279 w 285"/>
                  <a:gd name="T7" fmla="*/ 159 h 160"/>
                  <a:gd name="T8" fmla="*/ 262 w 285"/>
                  <a:gd name="T9" fmla="*/ 159 h 160"/>
                  <a:gd name="T10" fmla="*/ 247 w 285"/>
                  <a:gd name="T11" fmla="*/ 157 h 160"/>
                  <a:gd name="T12" fmla="*/ 234 w 285"/>
                  <a:gd name="T13" fmla="*/ 157 h 160"/>
                  <a:gd name="T14" fmla="*/ 218 w 285"/>
                  <a:gd name="T15" fmla="*/ 151 h 160"/>
                  <a:gd name="T16" fmla="*/ 202 w 285"/>
                  <a:gd name="T17" fmla="*/ 151 h 160"/>
                  <a:gd name="T18" fmla="*/ 197 w 285"/>
                  <a:gd name="T19" fmla="*/ 142 h 160"/>
                  <a:gd name="T20" fmla="*/ 183 w 285"/>
                  <a:gd name="T21" fmla="*/ 145 h 160"/>
                  <a:gd name="T22" fmla="*/ 178 w 285"/>
                  <a:gd name="T23" fmla="*/ 141 h 160"/>
                  <a:gd name="T24" fmla="*/ 163 w 285"/>
                  <a:gd name="T25" fmla="*/ 134 h 160"/>
                  <a:gd name="T26" fmla="*/ 160 w 285"/>
                  <a:gd name="T27" fmla="*/ 124 h 160"/>
                  <a:gd name="T28" fmla="*/ 140 w 285"/>
                  <a:gd name="T29" fmla="*/ 117 h 160"/>
                  <a:gd name="T30" fmla="*/ 123 w 285"/>
                  <a:gd name="T31" fmla="*/ 117 h 160"/>
                  <a:gd name="T32" fmla="*/ 114 w 285"/>
                  <a:gd name="T33" fmla="*/ 121 h 160"/>
                  <a:gd name="T34" fmla="*/ 95 w 285"/>
                  <a:gd name="T35" fmla="*/ 115 h 160"/>
                  <a:gd name="T36" fmla="*/ 85 w 285"/>
                  <a:gd name="T37" fmla="*/ 109 h 160"/>
                  <a:gd name="T38" fmla="*/ 68 w 285"/>
                  <a:gd name="T39" fmla="*/ 99 h 160"/>
                  <a:gd name="T40" fmla="*/ 60 w 285"/>
                  <a:gd name="T41" fmla="*/ 99 h 160"/>
                  <a:gd name="T42" fmla="*/ 42 w 285"/>
                  <a:gd name="T43" fmla="*/ 86 h 160"/>
                  <a:gd name="T44" fmla="*/ 30 w 285"/>
                  <a:gd name="T45" fmla="*/ 77 h 160"/>
                  <a:gd name="T46" fmla="*/ 19 w 285"/>
                  <a:gd name="T47" fmla="*/ 70 h 160"/>
                  <a:gd name="T48" fmla="*/ 13 w 285"/>
                  <a:gd name="T49" fmla="*/ 72 h 160"/>
                  <a:gd name="T50" fmla="*/ 1 w 285"/>
                  <a:gd name="T51" fmla="*/ 63 h 160"/>
                  <a:gd name="T52" fmla="*/ 5 w 285"/>
                  <a:gd name="T53" fmla="*/ 51 h 160"/>
                  <a:gd name="T54" fmla="*/ 10 w 285"/>
                  <a:gd name="T55" fmla="*/ 33 h 160"/>
                  <a:gd name="T56" fmla="*/ 23 w 285"/>
                  <a:gd name="T57" fmla="*/ 16 h 160"/>
                  <a:gd name="T58" fmla="*/ 33 w 285"/>
                  <a:gd name="T59" fmla="*/ 9 h 160"/>
                  <a:gd name="T60" fmla="*/ 40 w 285"/>
                  <a:gd name="T61" fmla="*/ 15 h 160"/>
                  <a:gd name="T62" fmla="*/ 64 w 285"/>
                  <a:gd name="T63" fmla="*/ 2 h 160"/>
                  <a:gd name="T64" fmla="*/ 74 w 285"/>
                  <a:gd name="T65" fmla="*/ 12 h 160"/>
                  <a:gd name="T66" fmla="*/ 99 w 285"/>
                  <a:gd name="T67" fmla="*/ 29 h 160"/>
                  <a:gd name="T68" fmla="*/ 116 w 285"/>
                  <a:gd name="T69" fmla="*/ 39 h 160"/>
                  <a:gd name="T70" fmla="*/ 132 w 285"/>
                  <a:gd name="T71" fmla="*/ 47 h 160"/>
                  <a:gd name="T72" fmla="*/ 143 w 285"/>
                  <a:gd name="T73" fmla="*/ 50 h 160"/>
                  <a:gd name="T74" fmla="*/ 153 w 285"/>
                  <a:gd name="T75" fmla="*/ 64 h 160"/>
                  <a:gd name="T76" fmla="*/ 164 w 285"/>
                  <a:gd name="T77" fmla="*/ 72 h 160"/>
                  <a:gd name="T78" fmla="*/ 177 w 285"/>
                  <a:gd name="T79" fmla="*/ 72 h 160"/>
                  <a:gd name="T80" fmla="*/ 178 w 285"/>
                  <a:gd name="T81" fmla="*/ 77 h 160"/>
                  <a:gd name="T82" fmla="*/ 188 w 285"/>
                  <a:gd name="T83" fmla="*/ 85 h 160"/>
                  <a:gd name="T84" fmla="*/ 206 w 285"/>
                  <a:gd name="T85" fmla="*/ 96 h 160"/>
                  <a:gd name="T86" fmla="*/ 212 w 285"/>
                  <a:gd name="T87" fmla="*/ 96 h 160"/>
                  <a:gd name="T88" fmla="*/ 217 w 285"/>
                  <a:gd name="T89" fmla="*/ 95 h 160"/>
                  <a:gd name="T90" fmla="*/ 227 w 285"/>
                  <a:gd name="T91" fmla="*/ 97 h 160"/>
                  <a:gd name="T92" fmla="*/ 234 w 285"/>
                  <a:gd name="T93" fmla="*/ 93 h 160"/>
                  <a:gd name="T94" fmla="*/ 245 w 285"/>
                  <a:gd name="T95" fmla="*/ 99 h 160"/>
                  <a:gd name="T96" fmla="*/ 264 w 285"/>
                  <a:gd name="T97" fmla="*/ 103 h 160"/>
                  <a:gd name="T98" fmla="*/ 277 w 285"/>
                  <a:gd name="T99" fmla="*/ 10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5" h="160">
                    <a:moveTo>
                      <a:pt x="283" y="101"/>
                    </a:moveTo>
                    <a:lnTo>
                      <a:pt x="285" y="102"/>
                    </a:lnTo>
                    <a:lnTo>
                      <a:pt x="285" y="104"/>
                    </a:lnTo>
                    <a:lnTo>
                      <a:pt x="284" y="106"/>
                    </a:lnTo>
                    <a:lnTo>
                      <a:pt x="283" y="110"/>
                    </a:lnTo>
                    <a:lnTo>
                      <a:pt x="282" y="113"/>
                    </a:lnTo>
                    <a:lnTo>
                      <a:pt x="280" y="119"/>
                    </a:lnTo>
                    <a:lnTo>
                      <a:pt x="279" y="130"/>
                    </a:lnTo>
                    <a:lnTo>
                      <a:pt x="279" y="132"/>
                    </a:lnTo>
                    <a:lnTo>
                      <a:pt x="283" y="138"/>
                    </a:lnTo>
                    <a:lnTo>
                      <a:pt x="285" y="143"/>
                    </a:lnTo>
                    <a:lnTo>
                      <a:pt x="285" y="146"/>
                    </a:lnTo>
                    <a:lnTo>
                      <a:pt x="283" y="151"/>
                    </a:lnTo>
                    <a:lnTo>
                      <a:pt x="281" y="158"/>
                    </a:lnTo>
                    <a:lnTo>
                      <a:pt x="280" y="159"/>
                    </a:lnTo>
                    <a:lnTo>
                      <a:pt x="279" y="159"/>
                    </a:lnTo>
                    <a:lnTo>
                      <a:pt x="274" y="157"/>
                    </a:lnTo>
                    <a:lnTo>
                      <a:pt x="271" y="158"/>
                    </a:lnTo>
                    <a:lnTo>
                      <a:pt x="266" y="159"/>
                    </a:lnTo>
                    <a:lnTo>
                      <a:pt x="262" y="159"/>
                    </a:lnTo>
                    <a:lnTo>
                      <a:pt x="259" y="158"/>
                    </a:lnTo>
                    <a:lnTo>
                      <a:pt x="254" y="160"/>
                    </a:lnTo>
                    <a:lnTo>
                      <a:pt x="250" y="159"/>
                    </a:lnTo>
                    <a:lnTo>
                      <a:pt x="247" y="157"/>
                    </a:lnTo>
                    <a:lnTo>
                      <a:pt x="246" y="153"/>
                    </a:lnTo>
                    <a:lnTo>
                      <a:pt x="245" y="153"/>
                    </a:lnTo>
                    <a:lnTo>
                      <a:pt x="236" y="157"/>
                    </a:lnTo>
                    <a:lnTo>
                      <a:pt x="234" y="157"/>
                    </a:lnTo>
                    <a:lnTo>
                      <a:pt x="228" y="155"/>
                    </a:lnTo>
                    <a:lnTo>
                      <a:pt x="224" y="153"/>
                    </a:lnTo>
                    <a:lnTo>
                      <a:pt x="222" y="152"/>
                    </a:lnTo>
                    <a:lnTo>
                      <a:pt x="218" y="151"/>
                    </a:lnTo>
                    <a:lnTo>
                      <a:pt x="214" y="150"/>
                    </a:lnTo>
                    <a:lnTo>
                      <a:pt x="209" y="149"/>
                    </a:lnTo>
                    <a:lnTo>
                      <a:pt x="204" y="151"/>
                    </a:lnTo>
                    <a:lnTo>
                      <a:pt x="202" y="151"/>
                    </a:lnTo>
                    <a:lnTo>
                      <a:pt x="200" y="149"/>
                    </a:lnTo>
                    <a:lnTo>
                      <a:pt x="199" y="147"/>
                    </a:lnTo>
                    <a:lnTo>
                      <a:pt x="199" y="144"/>
                    </a:lnTo>
                    <a:lnTo>
                      <a:pt x="197" y="142"/>
                    </a:lnTo>
                    <a:lnTo>
                      <a:pt x="194" y="142"/>
                    </a:lnTo>
                    <a:lnTo>
                      <a:pt x="190" y="143"/>
                    </a:lnTo>
                    <a:lnTo>
                      <a:pt x="184" y="145"/>
                    </a:lnTo>
                    <a:lnTo>
                      <a:pt x="183" y="145"/>
                    </a:lnTo>
                    <a:lnTo>
                      <a:pt x="181" y="144"/>
                    </a:lnTo>
                    <a:lnTo>
                      <a:pt x="180" y="144"/>
                    </a:lnTo>
                    <a:lnTo>
                      <a:pt x="179" y="141"/>
                    </a:lnTo>
                    <a:lnTo>
                      <a:pt x="178" y="141"/>
                    </a:lnTo>
                    <a:lnTo>
                      <a:pt x="177" y="141"/>
                    </a:lnTo>
                    <a:lnTo>
                      <a:pt x="175" y="140"/>
                    </a:lnTo>
                    <a:lnTo>
                      <a:pt x="172" y="138"/>
                    </a:lnTo>
                    <a:lnTo>
                      <a:pt x="163" y="134"/>
                    </a:lnTo>
                    <a:lnTo>
                      <a:pt x="162" y="132"/>
                    </a:lnTo>
                    <a:lnTo>
                      <a:pt x="162" y="127"/>
                    </a:lnTo>
                    <a:lnTo>
                      <a:pt x="161" y="126"/>
                    </a:lnTo>
                    <a:lnTo>
                      <a:pt x="160" y="124"/>
                    </a:lnTo>
                    <a:lnTo>
                      <a:pt x="156" y="122"/>
                    </a:lnTo>
                    <a:lnTo>
                      <a:pt x="147" y="119"/>
                    </a:lnTo>
                    <a:lnTo>
                      <a:pt x="142" y="116"/>
                    </a:lnTo>
                    <a:lnTo>
                      <a:pt x="140" y="117"/>
                    </a:lnTo>
                    <a:lnTo>
                      <a:pt x="135" y="118"/>
                    </a:lnTo>
                    <a:lnTo>
                      <a:pt x="133" y="120"/>
                    </a:lnTo>
                    <a:lnTo>
                      <a:pt x="130" y="120"/>
                    </a:lnTo>
                    <a:lnTo>
                      <a:pt x="123" y="117"/>
                    </a:lnTo>
                    <a:lnTo>
                      <a:pt x="120" y="117"/>
                    </a:lnTo>
                    <a:lnTo>
                      <a:pt x="117" y="118"/>
                    </a:lnTo>
                    <a:lnTo>
                      <a:pt x="117" y="119"/>
                    </a:lnTo>
                    <a:lnTo>
                      <a:pt x="114" y="121"/>
                    </a:lnTo>
                    <a:lnTo>
                      <a:pt x="111" y="120"/>
                    </a:lnTo>
                    <a:lnTo>
                      <a:pt x="106" y="118"/>
                    </a:lnTo>
                    <a:lnTo>
                      <a:pt x="102" y="117"/>
                    </a:lnTo>
                    <a:lnTo>
                      <a:pt x="95" y="115"/>
                    </a:lnTo>
                    <a:lnTo>
                      <a:pt x="94" y="112"/>
                    </a:lnTo>
                    <a:lnTo>
                      <a:pt x="93" y="109"/>
                    </a:lnTo>
                    <a:lnTo>
                      <a:pt x="91" y="108"/>
                    </a:lnTo>
                    <a:lnTo>
                      <a:pt x="85" y="109"/>
                    </a:lnTo>
                    <a:lnTo>
                      <a:pt x="79" y="106"/>
                    </a:lnTo>
                    <a:lnTo>
                      <a:pt x="73" y="101"/>
                    </a:lnTo>
                    <a:lnTo>
                      <a:pt x="70" y="100"/>
                    </a:lnTo>
                    <a:lnTo>
                      <a:pt x="68" y="99"/>
                    </a:lnTo>
                    <a:lnTo>
                      <a:pt x="67" y="100"/>
                    </a:lnTo>
                    <a:lnTo>
                      <a:pt x="65" y="101"/>
                    </a:lnTo>
                    <a:lnTo>
                      <a:pt x="64" y="101"/>
                    </a:lnTo>
                    <a:lnTo>
                      <a:pt x="60" y="99"/>
                    </a:lnTo>
                    <a:lnTo>
                      <a:pt x="56" y="97"/>
                    </a:lnTo>
                    <a:lnTo>
                      <a:pt x="51" y="94"/>
                    </a:lnTo>
                    <a:lnTo>
                      <a:pt x="45" y="89"/>
                    </a:lnTo>
                    <a:lnTo>
                      <a:pt x="42" y="86"/>
                    </a:lnTo>
                    <a:lnTo>
                      <a:pt x="41" y="85"/>
                    </a:lnTo>
                    <a:lnTo>
                      <a:pt x="40" y="83"/>
                    </a:lnTo>
                    <a:lnTo>
                      <a:pt x="34" y="80"/>
                    </a:lnTo>
                    <a:lnTo>
                      <a:pt x="30" y="77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2" y="72"/>
                    </a:lnTo>
                    <a:lnTo>
                      <a:pt x="19" y="70"/>
                    </a:lnTo>
                    <a:lnTo>
                      <a:pt x="17" y="70"/>
                    </a:lnTo>
                    <a:lnTo>
                      <a:pt x="16" y="71"/>
                    </a:lnTo>
                    <a:lnTo>
                      <a:pt x="15" y="72"/>
                    </a:lnTo>
                    <a:lnTo>
                      <a:pt x="13" y="72"/>
                    </a:lnTo>
                    <a:lnTo>
                      <a:pt x="10" y="70"/>
                    </a:lnTo>
                    <a:lnTo>
                      <a:pt x="7" y="67"/>
                    </a:lnTo>
                    <a:lnTo>
                      <a:pt x="4" y="65"/>
                    </a:lnTo>
                    <a:lnTo>
                      <a:pt x="1" y="63"/>
                    </a:lnTo>
                    <a:lnTo>
                      <a:pt x="0" y="61"/>
                    </a:lnTo>
                    <a:lnTo>
                      <a:pt x="2" y="56"/>
                    </a:lnTo>
                    <a:lnTo>
                      <a:pt x="3" y="52"/>
                    </a:lnTo>
                    <a:lnTo>
                      <a:pt x="5" y="51"/>
                    </a:lnTo>
                    <a:lnTo>
                      <a:pt x="7" y="48"/>
                    </a:lnTo>
                    <a:lnTo>
                      <a:pt x="8" y="44"/>
                    </a:lnTo>
                    <a:lnTo>
                      <a:pt x="8" y="39"/>
                    </a:lnTo>
                    <a:lnTo>
                      <a:pt x="10" y="33"/>
                    </a:lnTo>
                    <a:lnTo>
                      <a:pt x="13" y="27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3" y="16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2"/>
                    </a:lnTo>
                    <a:lnTo>
                      <a:pt x="48" y="3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0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4" y="12"/>
                    </a:lnTo>
                    <a:lnTo>
                      <a:pt x="77" y="14"/>
                    </a:lnTo>
                    <a:lnTo>
                      <a:pt x="86" y="19"/>
                    </a:lnTo>
                    <a:lnTo>
                      <a:pt x="91" y="23"/>
                    </a:lnTo>
                    <a:lnTo>
                      <a:pt x="99" y="29"/>
                    </a:lnTo>
                    <a:lnTo>
                      <a:pt x="104" y="32"/>
                    </a:lnTo>
                    <a:lnTo>
                      <a:pt x="109" y="32"/>
                    </a:lnTo>
                    <a:lnTo>
                      <a:pt x="112" y="34"/>
                    </a:lnTo>
                    <a:lnTo>
                      <a:pt x="116" y="39"/>
                    </a:lnTo>
                    <a:lnTo>
                      <a:pt x="120" y="44"/>
                    </a:lnTo>
                    <a:lnTo>
                      <a:pt x="124" y="49"/>
                    </a:lnTo>
                    <a:lnTo>
                      <a:pt x="127" y="49"/>
                    </a:lnTo>
                    <a:lnTo>
                      <a:pt x="132" y="47"/>
                    </a:lnTo>
                    <a:lnTo>
                      <a:pt x="137" y="45"/>
                    </a:lnTo>
                    <a:lnTo>
                      <a:pt x="140" y="46"/>
                    </a:lnTo>
                    <a:lnTo>
                      <a:pt x="143" y="47"/>
                    </a:lnTo>
                    <a:lnTo>
                      <a:pt x="143" y="50"/>
                    </a:lnTo>
                    <a:lnTo>
                      <a:pt x="145" y="55"/>
                    </a:lnTo>
                    <a:lnTo>
                      <a:pt x="147" y="60"/>
                    </a:lnTo>
                    <a:lnTo>
                      <a:pt x="150" y="62"/>
                    </a:lnTo>
                    <a:lnTo>
                      <a:pt x="153" y="64"/>
                    </a:lnTo>
                    <a:lnTo>
                      <a:pt x="155" y="66"/>
                    </a:lnTo>
                    <a:lnTo>
                      <a:pt x="162" y="70"/>
                    </a:lnTo>
                    <a:lnTo>
                      <a:pt x="163" y="71"/>
                    </a:lnTo>
                    <a:lnTo>
                      <a:pt x="164" y="72"/>
                    </a:lnTo>
                    <a:lnTo>
                      <a:pt x="166" y="73"/>
                    </a:lnTo>
                    <a:lnTo>
                      <a:pt x="167" y="74"/>
                    </a:lnTo>
                    <a:lnTo>
                      <a:pt x="169" y="74"/>
                    </a:lnTo>
                    <a:lnTo>
                      <a:pt x="177" y="72"/>
                    </a:lnTo>
                    <a:lnTo>
                      <a:pt x="179" y="72"/>
                    </a:lnTo>
                    <a:lnTo>
                      <a:pt x="180" y="72"/>
                    </a:lnTo>
                    <a:lnTo>
                      <a:pt x="180" y="73"/>
                    </a:lnTo>
                    <a:lnTo>
                      <a:pt x="178" y="77"/>
                    </a:lnTo>
                    <a:lnTo>
                      <a:pt x="177" y="81"/>
                    </a:lnTo>
                    <a:lnTo>
                      <a:pt x="178" y="83"/>
                    </a:lnTo>
                    <a:lnTo>
                      <a:pt x="182" y="84"/>
                    </a:lnTo>
                    <a:lnTo>
                      <a:pt x="188" y="85"/>
                    </a:lnTo>
                    <a:lnTo>
                      <a:pt x="198" y="85"/>
                    </a:lnTo>
                    <a:lnTo>
                      <a:pt x="201" y="87"/>
                    </a:lnTo>
                    <a:lnTo>
                      <a:pt x="204" y="91"/>
                    </a:lnTo>
                    <a:lnTo>
                      <a:pt x="206" y="96"/>
                    </a:lnTo>
                    <a:lnTo>
                      <a:pt x="208" y="99"/>
                    </a:lnTo>
                    <a:lnTo>
                      <a:pt x="209" y="100"/>
                    </a:lnTo>
                    <a:lnTo>
                      <a:pt x="211" y="99"/>
                    </a:lnTo>
                    <a:lnTo>
                      <a:pt x="212" y="96"/>
                    </a:lnTo>
                    <a:lnTo>
                      <a:pt x="212" y="93"/>
                    </a:lnTo>
                    <a:lnTo>
                      <a:pt x="214" y="91"/>
                    </a:lnTo>
                    <a:lnTo>
                      <a:pt x="215" y="92"/>
                    </a:lnTo>
                    <a:lnTo>
                      <a:pt x="217" y="95"/>
                    </a:lnTo>
                    <a:lnTo>
                      <a:pt x="221" y="98"/>
                    </a:lnTo>
                    <a:lnTo>
                      <a:pt x="223" y="99"/>
                    </a:lnTo>
                    <a:lnTo>
                      <a:pt x="226" y="98"/>
                    </a:lnTo>
                    <a:lnTo>
                      <a:pt x="227" y="97"/>
                    </a:lnTo>
                    <a:lnTo>
                      <a:pt x="229" y="93"/>
                    </a:lnTo>
                    <a:lnTo>
                      <a:pt x="231" y="92"/>
                    </a:lnTo>
                    <a:lnTo>
                      <a:pt x="233" y="92"/>
                    </a:lnTo>
                    <a:lnTo>
                      <a:pt x="234" y="93"/>
                    </a:lnTo>
                    <a:lnTo>
                      <a:pt x="235" y="95"/>
                    </a:lnTo>
                    <a:lnTo>
                      <a:pt x="239" y="96"/>
                    </a:lnTo>
                    <a:lnTo>
                      <a:pt x="242" y="97"/>
                    </a:lnTo>
                    <a:lnTo>
                      <a:pt x="245" y="99"/>
                    </a:lnTo>
                    <a:lnTo>
                      <a:pt x="249" y="102"/>
                    </a:lnTo>
                    <a:lnTo>
                      <a:pt x="254" y="103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6" y="103"/>
                    </a:lnTo>
                    <a:lnTo>
                      <a:pt x="268" y="103"/>
                    </a:lnTo>
                    <a:lnTo>
                      <a:pt x="274" y="100"/>
                    </a:lnTo>
                    <a:lnTo>
                      <a:pt x="277" y="100"/>
                    </a:lnTo>
                    <a:lnTo>
                      <a:pt x="280" y="101"/>
                    </a:lnTo>
                    <a:lnTo>
                      <a:pt x="283" y="10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" name="Freeform 175">
                <a:extLst>
                  <a:ext uri="{FF2B5EF4-FFF2-40B4-BE49-F238E27FC236}">
                    <a16:creationId xmlns:a16="http://schemas.microsoft.com/office/drawing/2014/main" id="{DF64AE3A-8CF8-6E8D-390B-CAF8581E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" y="2915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" name="Freeform 176">
                <a:extLst>
                  <a:ext uri="{FF2B5EF4-FFF2-40B4-BE49-F238E27FC236}">
                    <a16:creationId xmlns:a16="http://schemas.microsoft.com/office/drawing/2014/main" id="{D9EBF7C7-C9B6-E8FF-6FA7-0B0A242E7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" y="3107"/>
                <a:ext cx="2" cy="2"/>
              </a:xfrm>
              <a:custGeom>
                <a:avLst/>
                <a:gdLst>
                  <a:gd name="T0" fmla="*/ 5 w 6"/>
                  <a:gd name="T1" fmla="*/ 4 h 6"/>
                  <a:gd name="T2" fmla="*/ 2 w 6"/>
                  <a:gd name="T3" fmla="*/ 6 h 6"/>
                  <a:gd name="T4" fmla="*/ 0 w 6"/>
                  <a:gd name="T5" fmla="*/ 4 h 6"/>
                  <a:gd name="T6" fmla="*/ 2 w 6"/>
                  <a:gd name="T7" fmla="*/ 1 h 6"/>
                  <a:gd name="T8" fmla="*/ 3 w 6"/>
                  <a:gd name="T9" fmla="*/ 0 h 6"/>
                  <a:gd name="T10" fmla="*/ 4 w 6"/>
                  <a:gd name="T11" fmla="*/ 0 h 6"/>
                  <a:gd name="T12" fmla="*/ 6 w 6"/>
                  <a:gd name="T13" fmla="*/ 3 h 6"/>
                  <a:gd name="T14" fmla="*/ 5 w 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" name="Freeform 177">
                <a:extLst>
                  <a:ext uri="{FF2B5EF4-FFF2-40B4-BE49-F238E27FC236}">
                    <a16:creationId xmlns:a16="http://schemas.microsoft.com/office/drawing/2014/main" id="{E6C14F92-0EF4-7A5A-3DB4-2CB533DDC5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4" y="3285"/>
                <a:ext cx="185" cy="259"/>
              </a:xfrm>
              <a:custGeom>
                <a:avLst/>
                <a:gdLst>
                  <a:gd name="T0" fmla="*/ 620 w 631"/>
                  <a:gd name="T1" fmla="*/ 430 h 885"/>
                  <a:gd name="T2" fmla="*/ 616 w 631"/>
                  <a:gd name="T3" fmla="*/ 425 h 885"/>
                  <a:gd name="T4" fmla="*/ 630 w 631"/>
                  <a:gd name="T5" fmla="*/ 443 h 885"/>
                  <a:gd name="T6" fmla="*/ 277 w 631"/>
                  <a:gd name="T7" fmla="*/ 27 h 885"/>
                  <a:gd name="T8" fmla="*/ 297 w 631"/>
                  <a:gd name="T9" fmla="*/ 38 h 885"/>
                  <a:gd name="T10" fmla="*/ 301 w 631"/>
                  <a:gd name="T11" fmla="*/ 62 h 885"/>
                  <a:gd name="T12" fmla="*/ 312 w 631"/>
                  <a:gd name="T13" fmla="*/ 104 h 885"/>
                  <a:gd name="T14" fmla="*/ 338 w 631"/>
                  <a:gd name="T15" fmla="*/ 119 h 885"/>
                  <a:gd name="T16" fmla="*/ 337 w 631"/>
                  <a:gd name="T17" fmla="*/ 90 h 885"/>
                  <a:gd name="T18" fmla="*/ 356 w 631"/>
                  <a:gd name="T19" fmla="*/ 136 h 885"/>
                  <a:gd name="T20" fmla="*/ 409 w 631"/>
                  <a:gd name="T21" fmla="*/ 150 h 885"/>
                  <a:gd name="T22" fmla="*/ 440 w 631"/>
                  <a:gd name="T23" fmla="*/ 148 h 885"/>
                  <a:gd name="T24" fmla="*/ 423 w 631"/>
                  <a:gd name="T25" fmla="*/ 205 h 885"/>
                  <a:gd name="T26" fmla="*/ 388 w 631"/>
                  <a:gd name="T27" fmla="*/ 216 h 885"/>
                  <a:gd name="T28" fmla="*/ 366 w 631"/>
                  <a:gd name="T29" fmla="*/ 280 h 885"/>
                  <a:gd name="T30" fmla="*/ 326 w 631"/>
                  <a:gd name="T31" fmla="*/ 311 h 885"/>
                  <a:gd name="T32" fmla="*/ 311 w 631"/>
                  <a:gd name="T33" fmla="*/ 305 h 885"/>
                  <a:gd name="T34" fmla="*/ 325 w 631"/>
                  <a:gd name="T35" fmla="*/ 250 h 885"/>
                  <a:gd name="T36" fmla="*/ 276 w 631"/>
                  <a:gd name="T37" fmla="*/ 211 h 885"/>
                  <a:gd name="T38" fmla="*/ 307 w 631"/>
                  <a:gd name="T39" fmla="*/ 173 h 885"/>
                  <a:gd name="T40" fmla="*/ 311 w 631"/>
                  <a:gd name="T41" fmla="*/ 125 h 885"/>
                  <a:gd name="T42" fmla="*/ 310 w 631"/>
                  <a:gd name="T43" fmla="*/ 108 h 885"/>
                  <a:gd name="T44" fmla="*/ 300 w 631"/>
                  <a:gd name="T45" fmla="*/ 89 h 885"/>
                  <a:gd name="T46" fmla="*/ 286 w 631"/>
                  <a:gd name="T47" fmla="*/ 72 h 885"/>
                  <a:gd name="T48" fmla="*/ 282 w 631"/>
                  <a:gd name="T49" fmla="*/ 75 h 885"/>
                  <a:gd name="T50" fmla="*/ 260 w 631"/>
                  <a:gd name="T51" fmla="*/ 43 h 885"/>
                  <a:gd name="T52" fmla="*/ 239 w 631"/>
                  <a:gd name="T53" fmla="*/ 1 h 885"/>
                  <a:gd name="T54" fmla="*/ 336 w 631"/>
                  <a:gd name="T55" fmla="*/ 81 h 885"/>
                  <a:gd name="T56" fmla="*/ 257 w 631"/>
                  <a:gd name="T57" fmla="*/ 303 h 885"/>
                  <a:gd name="T58" fmla="*/ 281 w 631"/>
                  <a:gd name="T59" fmla="*/ 294 h 885"/>
                  <a:gd name="T60" fmla="*/ 289 w 631"/>
                  <a:gd name="T61" fmla="*/ 290 h 885"/>
                  <a:gd name="T62" fmla="*/ 297 w 631"/>
                  <a:gd name="T63" fmla="*/ 295 h 885"/>
                  <a:gd name="T64" fmla="*/ 292 w 631"/>
                  <a:gd name="T65" fmla="*/ 322 h 885"/>
                  <a:gd name="T66" fmla="*/ 257 w 631"/>
                  <a:gd name="T67" fmla="*/ 383 h 885"/>
                  <a:gd name="T68" fmla="*/ 234 w 631"/>
                  <a:gd name="T69" fmla="*/ 405 h 885"/>
                  <a:gd name="T70" fmla="*/ 252 w 631"/>
                  <a:gd name="T71" fmla="*/ 426 h 885"/>
                  <a:gd name="T72" fmla="*/ 228 w 631"/>
                  <a:gd name="T73" fmla="*/ 422 h 885"/>
                  <a:gd name="T74" fmla="*/ 210 w 631"/>
                  <a:gd name="T75" fmla="*/ 433 h 885"/>
                  <a:gd name="T76" fmla="*/ 187 w 631"/>
                  <a:gd name="T77" fmla="*/ 462 h 885"/>
                  <a:gd name="T78" fmla="*/ 169 w 631"/>
                  <a:gd name="T79" fmla="*/ 517 h 885"/>
                  <a:gd name="T80" fmla="*/ 136 w 631"/>
                  <a:gd name="T81" fmla="*/ 556 h 885"/>
                  <a:gd name="T82" fmla="*/ 86 w 631"/>
                  <a:gd name="T83" fmla="*/ 561 h 885"/>
                  <a:gd name="T84" fmla="*/ 58 w 631"/>
                  <a:gd name="T85" fmla="*/ 539 h 885"/>
                  <a:gd name="T86" fmla="*/ 29 w 631"/>
                  <a:gd name="T87" fmla="*/ 530 h 885"/>
                  <a:gd name="T88" fmla="*/ 32 w 631"/>
                  <a:gd name="T89" fmla="*/ 514 h 885"/>
                  <a:gd name="T90" fmla="*/ 44 w 631"/>
                  <a:gd name="T91" fmla="*/ 502 h 885"/>
                  <a:gd name="T92" fmla="*/ 48 w 631"/>
                  <a:gd name="T93" fmla="*/ 486 h 885"/>
                  <a:gd name="T94" fmla="*/ 63 w 631"/>
                  <a:gd name="T95" fmla="*/ 464 h 885"/>
                  <a:gd name="T96" fmla="*/ 101 w 631"/>
                  <a:gd name="T97" fmla="*/ 432 h 885"/>
                  <a:gd name="T98" fmla="*/ 138 w 631"/>
                  <a:gd name="T99" fmla="*/ 410 h 885"/>
                  <a:gd name="T100" fmla="*/ 156 w 631"/>
                  <a:gd name="T101" fmla="*/ 392 h 885"/>
                  <a:gd name="T102" fmla="*/ 170 w 631"/>
                  <a:gd name="T103" fmla="*/ 386 h 885"/>
                  <a:gd name="T104" fmla="*/ 187 w 631"/>
                  <a:gd name="T105" fmla="*/ 360 h 885"/>
                  <a:gd name="T106" fmla="*/ 205 w 631"/>
                  <a:gd name="T107" fmla="*/ 324 h 885"/>
                  <a:gd name="T108" fmla="*/ 240 w 631"/>
                  <a:gd name="T109" fmla="*/ 269 h 885"/>
                  <a:gd name="T110" fmla="*/ 277 w 631"/>
                  <a:gd name="T111" fmla="*/ 287 h 885"/>
                  <a:gd name="T112" fmla="*/ 37 w 631"/>
                  <a:gd name="T113" fmla="*/ 490 h 885"/>
                  <a:gd name="T114" fmla="*/ 29 w 631"/>
                  <a:gd name="T115" fmla="*/ 513 h 885"/>
                  <a:gd name="T116" fmla="*/ 74 w 631"/>
                  <a:gd name="T117" fmla="*/ 588 h 885"/>
                  <a:gd name="T118" fmla="*/ 65 w 631"/>
                  <a:gd name="T119" fmla="*/ 580 h 885"/>
                  <a:gd name="T120" fmla="*/ 3 w 631"/>
                  <a:gd name="T121" fmla="*/ 786 h 885"/>
                  <a:gd name="T122" fmla="*/ 11 w 631"/>
                  <a:gd name="T123" fmla="*/ 776 h 885"/>
                  <a:gd name="T124" fmla="*/ 115 w 631"/>
                  <a:gd name="T125" fmla="*/ 88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1" h="885">
                    <a:moveTo>
                      <a:pt x="629" y="420"/>
                    </a:moveTo>
                    <a:lnTo>
                      <a:pt x="628" y="421"/>
                    </a:lnTo>
                    <a:lnTo>
                      <a:pt x="625" y="421"/>
                    </a:lnTo>
                    <a:lnTo>
                      <a:pt x="622" y="426"/>
                    </a:lnTo>
                    <a:lnTo>
                      <a:pt x="622" y="422"/>
                    </a:lnTo>
                    <a:lnTo>
                      <a:pt x="621" y="421"/>
                    </a:lnTo>
                    <a:lnTo>
                      <a:pt x="618" y="421"/>
                    </a:lnTo>
                    <a:lnTo>
                      <a:pt x="617" y="422"/>
                    </a:lnTo>
                    <a:lnTo>
                      <a:pt x="619" y="423"/>
                    </a:lnTo>
                    <a:lnTo>
                      <a:pt x="620" y="424"/>
                    </a:lnTo>
                    <a:lnTo>
                      <a:pt x="618" y="426"/>
                    </a:lnTo>
                    <a:lnTo>
                      <a:pt x="620" y="430"/>
                    </a:lnTo>
                    <a:lnTo>
                      <a:pt x="622" y="430"/>
                    </a:lnTo>
                    <a:lnTo>
                      <a:pt x="623" y="434"/>
                    </a:lnTo>
                    <a:lnTo>
                      <a:pt x="623" y="435"/>
                    </a:lnTo>
                    <a:lnTo>
                      <a:pt x="619" y="436"/>
                    </a:lnTo>
                    <a:lnTo>
                      <a:pt x="617" y="438"/>
                    </a:lnTo>
                    <a:lnTo>
                      <a:pt x="615" y="438"/>
                    </a:lnTo>
                    <a:lnTo>
                      <a:pt x="614" y="438"/>
                    </a:lnTo>
                    <a:lnTo>
                      <a:pt x="613" y="434"/>
                    </a:lnTo>
                    <a:lnTo>
                      <a:pt x="613" y="433"/>
                    </a:lnTo>
                    <a:lnTo>
                      <a:pt x="615" y="430"/>
                    </a:lnTo>
                    <a:lnTo>
                      <a:pt x="617" y="428"/>
                    </a:lnTo>
                    <a:lnTo>
                      <a:pt x="616" y="425"/>
                    </a:lnTo>
                    <a:lnTo>
                      <a:pt x="613" y="424"/>
                    </a:lnTo>
                    <a:lnTo>
                      <a:pt x="607" y="425"/>
                    </a:lnTo>
                    <a:lnTo>
                      <a:pt x="605" y="424"/>
                    </a:lnTo>
                    <a:lnTo>
                      <a:pt x="608" y="421"/>
                    </a:lnTo>
                    <a:lnTo>
                      <a:pt x="612" y="421"/>
                    </a:lnTo>
                    <a:lnTo>
                      <a:pt x="615" y="419"/>
                    </a:lnTo>
                    <a:lnTo>
                      <a:pt x="629" y="420"/>
                    </a:lnTo>
                    <a:close/>
                    <a:moveTo>
                      <a:pt x="629" y="448"/>
                    </a:moveTo>
                    <a:lnTo>
                      <a:pt x="627" y="449"/>
                    </a:lnTo>
                    <a:lnTo>
                      <a:pt x="628" y="446"/>
                    </a:lnTo>
                    <a:lnTo>
                      <a:pt x="627" y="444"/>
                    </a:lnTo>
                    <a:lnTo>
                      <a:pt x="630" y="443"/>
                    </a:lnTo>
                    <a:lnTo>
                      <a:pt x="631" y="446"/>
                    </a:lnTo>
                    <a:lnTo>
                      <a:pt x="629" y="448"/>
                    </a:lnTo>
                    <a:close/>
                    <a:moveTo>
                      <a:pt x="259" y="21"/>
                    </a:moveTo>
                    <a:lnTo>
                      <a:pt x="259" y="23"/>
                    </a:lnTo>
                    <a:lnTo>
                      <a:pt x="261" y="22"/>
                    </a:lnTo>
                    <a:lnTo>
                      <a:pt x="263" y="20"/>
                    </a:lnTo>
                    <a:lnTo>
                      <a:pt x="265" y="17"/>
                    </a:lnTo>
                    <a:lnTo>
                      <a:pt x="265" y="21"/>
                    </a:lnTo>
                    <a:lnTo>
                      <a:pt x="266" y="22"/>
                    </a:lnTo>
                    <a:lnTo>
                      <a:pt x="274" y="24"/>
                    </a:lnTo>
                    <a:lnTo>
                      <a:pt x="275" y="26"/>
                    </a:lnTo>
                    <a:lnTo>
                      <a:pt x="277" y="27"/>
                    </a:lnTo>
                    <a:lnTo>
                      <a:pt x="278" y="26"/>
                    </a:lnTo>
                    <a:lnTo>
                      <a:pt x="279" y="25"/>
                    </a:lnTo>
                    <a:lnTo>
                      <a:pt x="282" y="26"/>
                    </a:lnTo>
                    <a:lnTo>
                      <a:pt x="288" y="30"/>
                    </a:lnTo>
                    <a:lnTo>
                      <a:pt x="288" y="31"/>
                    </a:lnTo>
                    <a:lnTo>
                      <a:pt x="288" y="33"/>
                    </a:lnTo>
                    <a:lnTo>
                      <a:pt x="288" y="35"/>
                    </a:lnTo>
                    <a:lnTo>
                      <a:pt x="289" y="37"/>
                    </a:lnTo>
                    <a:lnTo>
                      <a:pt x="291" y="37"/>
                    </a:lnTo>
                    <a:lnTo>
                      <a:pt x="294" y="35"/>
                    </a:lnTo>
                    <a:lnTo>
                      <a:pt x="296" y="35"/>
                    </a:lnTo>
                    <a:lnTo>
                      <a:pt x="297" y="38"/>
                    </a:lnTo>
                    <a:lnTo>
                      <a:pt x="298" y="40"/>
                    </a:lnTo>
                    <a:lnTo>
                      <a:pt x="298" y="40"/>
                    </a:lnTo>
                    <a:lnTo>
                      <a:pt x="299" y="42"/>
                    </a:lnTo>
                    <a:lnTo>
                      <a:pt x="301" y="43"/>
                    </a:lnTo>
                    <a:lnTo>
                      <a:pt x="303" y="49"/>
                    </a:lnTo>
                    <a:lnTo>
                      <a:pt x="303" y="51"/>
                    </a:lnTo>
                    <a:lnTo>
                      <a:pt x="302" y="53"/>
                    </a:lnTo>
                    <a:lnTo>
                      <a:pt x="305" y="58"/>
                    </a:lnTo>
                    <a:lnTo>
                      <a:pt x="303" y="58"/>
                    </a:lnTo>
                    <a:lnTo>
                      <a:pt x="298" y="57"/>
                    </a:lnTo>
                    <a:lnTo>
                      <a:pt x="298" y="58"/>
                    </a:lnTo>
                    <a:lnTo>
                      <a:pt x="301" y="62"/>
                    </a:lnTo>
                    <a:lnTo>
                      <a:pt x="304" y="67"/>
                    </a:lnTo>
                    <a:lnTo>
                      <a:pt x="306" y="70"/>
                    </a:lnTo>
                    <a:lnTo>
                      <a:pt x="312" y="80"/>
                    </a:lnTo>
                    <a:lnTo>
                      <a:pt x="311" y="84"/>
                    </a:lnTo>
                    <a:lnTo>
                      <a:pt x="312" y="86"/>
                    </a:lnTo>
                    <a:lnTo>
                      <a:pt x="311" y="88"/>
                    </a:lnTo>
                    <a:lnTo>
                      <a:pt x="313" y="93"/>
                    </a:lnTo>
                    <a:lnTo>
                      <a:pt x="312" y="95"/>
                    </a:lnTo>
                    <a:lnTo>
                      <a:pt x="311" y="100"/>
                    </a:lnTo>
                    <a:lnTo>
                      <a:pt x="310" y="101"/>
                    </a:lnTo>
                    <a:lnTo>
                      <a:pt x="310" y="103"/>
                    </a:lnTo>
                    <a:lnTo>
                      <a:pt x="312" y="104"/>
                    </a:lnTo>
                    <a:lnTo>
                      <a:pt x="314" y="105"/>
                    </a:lnTo>
                    <a:lnTo>
                      <a:pt x="316" y="106"/>
                    </a:lnTo>
                    <a:lnTo>
                      <a:pt x="317" y="104"/>
                    </a:lnTo>
                    <a:lnTo>
                      <a:pt x="318" y="104"/>
                    </a:lnTo>
                    <a:lnTo>
                      <a:pt x="321" y="107"/>
                    </a:lnTo>
                    <a:lnTo>
                      <a:pt x="328" y="109"/>
                    </a:lnTo>
                    <a:lnTo>
                      <a:pt x="330" y="110"/>
                    </a:lnTo>
                    <a:lnTo>
                      <a:pt x="331" y="112"/>
                    </a:lnTo>
                    <a:lnTo>
                      <a:pt x="332" y="117"/>
                    </a:lnTo>
                    <a:lnTo>
                      <a:pt x="333" y="119"/>
                    </a:lnTo>
                    <a:lnTo>
                      <a:pt x="336" y="120"/>
                    </a:lnTo>
                    <a:lnTo>
                      <a:pt x="338" y="119"/>
                    </a:lnTo>
                    <a:lnTo>
                      <a:pt x="339" y="117"/>
                    </a:lnTo>
                    <a:lnTo>
                      <a:pt x="339" y="112"/>
                    </a:lnTo>
                    <a:lnTo>
                      <a:pt x="337" y="104"/>
                    </a:lnTo>
                    <a:lnTo>
                      <a:pt x="337" y="102"/>
                    </a:lnTo>
                    <a:lnTo>
                      <a:pt x="337" y="99"/>
                    </a:lnTo>
                    <a:lnTo>
                      <a:pt x="337" y="97"/>
                    </a:lnTo>
                    <a:lnTo>
                      <a:pt x="335" y="94"/>
                    </a:lnTo>
                    <a:lnTo>
                      <a:pt x="334" y="93"/>
                    </a:lnTo>
                    <a:lnTo>
                      <a:pt x="333" y="91"/>
                    </a:lnTo>
                    <a:lnTo>
                      <a:pt x="333" y="89"/>
                    </a:lnTo>
                    <a:lnTo>
                      <a:pt x="336" y="88"/>
                    </a:lnTo>
                    <a:lnTo>
                      <a:pt x="337" y="90"/>
                    </a:lnTo>
                    <a:lnTo>
                      <a:pt x="338" y="92"/>
                    </a:lnTo>
                    <a:lnTo>
                      <a:pt x="343" y="99"/>
                    </a:lnTo>
                    <a:lnTo>
                      <a:pt x="347" y="99"/>
                    </a:lnTo>
                    <a:lnTo>
                      <a:pt x="347" y="102"/>
                    </a:lnTo>
                    <a:lnTo>
                      <a:pt x="349" y="105"/>
                    </a:lnTo>
                    <a:lnTo>
                      <a:pt x="350" y="109"/>
                    </a:lnTo>
                    <a:lnTo>
                      <a:pt x="352" y="119"/>
                    </a:lnTo>
                    <a:lnTo>
                      <a:pt x="354" y="130"/>
                    </a:lnTo>
                    <a:lnTo>
                      <a:pt x="359" y="134"/>
                    </a:lnTo>
                    <a:lnTo>
                      <a:pt x="359" y="136"/>
                    </a:lnTo>
                    <a:lnTo>
                      <a:pt x="356" y="135"/>
                    </a:lnTo>
                    <a:lnTo>
                      <a:pt x="356" y="136"/>
                    </a:lnTo>
                    <a:lnTo>
                      <a:pt x="356" y="137"/>
                    </a:lnTo>
                    <a:lnTo>
                      <a:pt x="358" y="139"/>
                    </a:lnTo>
                    <a:lnTo>
                      <a:pt x="361" y="140"/>
                    </a:lnTo>
                    <a:lnTo>
                      <a:pt x="363" y="140"/>
                    </a:lnTo>
                    <a:lnTo>
                      <a:pt x="365" y="140"/>
                    </a:lnTo>
                    <a:lnTo>
                      <a:pt x="376" y="147"/>
                    </a:lnTo>
                    <a:lnTo>
                      <a:pt x="382" y="150"/>
                    </a:lnTo>
                    <a:lnTo>
                      <a:pt x="395" y="154"/>
                    </a:lnTo>
                    <a:lnTo>
                      <a:pt x="399" y="154"/>
                    </a:lnTo>
                    <a:lnTo>
                      <a:pt x="401" y="154"/>
                    </a:lnTo>
                    <a:lnTo>
                      <a:pt x="406" y="153"/>
                    </a:lnTo>
                    <a:lnTo>
                      <a:pt x="409" y="150"/>
                    </a:lnTo>
                    <a:lnTo>
                      <a:pt x="412" y="146"/>
                    </a:lnTo>
                    <a:lnTo>
                      <a:pt x="415" y="141"/>
                    </a:lnTo>
                    <a:lnTo>
                      <a:pt x="418" y="139"/>
                    </a:lnTo>
                    <a:lnTo>
                      <a:pt x="422" y="137"/>
                    </a:lnTo>
                    <a:lnTo>
                      <a:pt x="423" y="136"/>
                    </a:lnTo>
                    <a:lnTo>
                      <a:pt x="425" y="135"/>
                    </a:lnTo>
                    <a:lnTo>
                      <a:pt x="434" y="135"/>
                    </a:lnTo>
                    <a:lnTo>
                      <a:pt x="437" y="138"/>
                    </a:lnTo>
                    <a:lnTo>
                      <a:pt x="441" y="139"/>
                    </a:lnTo>
                    <a:lnTo>
                      <a:pt x="443" y="141"/>
                    </a:lnTo>
                    <a:lnTo>
                      <a:pt x="443" y="144"/>
                    </a:lnTo>
                    <a:lnTo>
                      <a:pt x="440" y="148"/>
                    </a:lnTo>
                    <a:lnTo>
                      <a:pt x="439" y="153"/>
                    </a:lnTo>
                    <a:lnTo>
                      <a:pt x="437" y="163"/>
                    </a:lnTo>
                    <a:lnTo>
                      <a:pt x="436" y="174"/>
                    </a:lnTo>
                    <a:lnTo>
                      <a:pt x="434" y="179"/>
                    </a:lnTo>
                    <a:lnTo>
                      <a:pt x="431" y="183"/>
                    </a:lnTo>
                    <a:lnTo>
                      <a:pt x="428" y="185"/>
                    </a:lnTo>
                    <a:lnTo>
                      <a:pt x="424" y="187"/>
                    </a:lnTo>
                    <a:lnTo>
                      <a:pt x="422" y="193"/>
                    </a:lnTo>
                    <a:lnTo>
                      <a:pt x="422" y="200"/>
                    </a:lnTo>
                    <a:lnTo>
                      <a:pt x="422" y="202"/>
                    </a:lnTo>
                    <a:lnTo>
                      <a:pt x="423" y="203"/>
                    </a:lnTo>
                    <a:lnTo>
                      <a:pt x="423" y="205"/>
                    </a:lnTo>
                    <a:lnTo>
                      <a:pt x="421" y="210"/>
                    </a:lnTo>
                    <a:lnTo>
                      <a:pt x="420" y="209"/>
                    </a:lnTo>
                    <a:lnTo>
                      <a:pt x="419" y="206"/>
                    </a:lnTo>
                    <a:lnTo>
                      <a:pt x="417" y="204"/>
                    </a:lnTo>
                    <a:lnTo>
                      <a:pt x="413" y="203"/>
                    </a:lnTo>
                    <a:lnTo>
                      <a:pt x="408" y="202"/>
                    </a:lnTo>
                    <a:lnTo>
                      <a:pt x="404" y="203"/>
                    </a:lnTo>
                    <a:lnTo>
                      <a:pt x="400" y="204"/>
                    </a:lnTo>
                    <a:lnTo>
                      <a:pt x="394" y="207"/>
                    </a:lnTo>
                    <a:lnTo>
                      <a:pt x="392" y="209"/>
                    </a:lnTo>
                    <a:lnTo>
                      <a:pt x="391" y="211"/>
                    </a:lnTo>
                    <a:lnTo>
                      <a:pt x="388" y="216"/>
                    </a:lnTo>
                    <a:lnTo>
                      <a:pt x="387" y="221"/>
                    </a:lnTo>
                    <a:lnTo>
                      <a:pt x="387" y="224"/>
                    </a:lnTo>
                    <a:lnTo>
                      <a:pt x="388" y="226"/>
                    </a:lnTo>
                    <a:lnTo>
                      <a:pt x="393" y="229"/>
                    </a:lnTo>
                    <a:lnTo>
                      <a:pt x="388" y="240"/>
                    </a:lnTo>
                    <a:lnTo>
                      <a:pt x="384" y="252"/>
                    </a:lnTo>
                    <a:lnTo>
                      <a:pt x="382" y="255"/>
                    </a:lnTo>
                    <a:lnTo>
                      <a:pt x="379" y="258"/>
                    </a:lnTo>
                    <a:lnTo>
                      <a:pt x="376" y="265"/>
                    </a:lnTo>
                    <a:lnTo>
                      <a:pt x="371" y="270"/>
                    </a:lnTo>
                    <a:lnTo>
                      <a:pt x="368" y="275"/>
                    </a:lnTo>
                    <a:lnTo>
                      <a:pt x="366" y="280"/>
                    </a:lnTo>
                    <a:lnTo>
                      <a:pt x="363" y="285"/>
                    </a:lnTo>
                    <a:lnTo>
                      <a:pt x="359" y="292"/>
                    </a:lnTo>
                    <a:lnTo>
                      <a:pt x="357" y="296"/>
                    </a:lnTo>
                    <a:lnTo>
                      <a:pt x="354" y="300"/>
                    </a:lnTo>
                    <a:lnTo>
                      <a:pt x="349" y="305"/>
                    </a:lnTo>
                    <a:lnTo>
                      <a:pt x="344" y="309"/>
                    </a:lnTo>
                    <a:lnTo>
                      <a:pt x="335" y="315"/>
                    </a:lnTo>
                    <a:lnTo>
                      <a:pt x="333" y="317"/>
                    </a:lnTo>
                    <a:lnTo>
                      <a:pt x="330" y="319"/>
                    </a:lnTo>
                    <a:lnTo>
                      <a:pt x="327" y="317"/>
                    </a:lnTo>
                    <a:lnTo>
                      <a:pt x="327" y="315"/>
                    </a:lnTo>
                    <a:lnTo>
                      <a:pt x="326" y="311"/>
                    </a:lnTo>
                    <a:lnTo>
                      <a:pt x="325" y="310"/>
                    </a:lnTo>
                    <a:lnTo>
                      <a:pt x="321" y="308"/>
                    </a:lnTo>
                    <a:lnTo>
                      <a:pt x="316" y="310"/>
                    </a:lnTo>
                    <a:lnTo>
                      <a:pt x="315" y="310"/>
                    </a:lnTo>
                    <a:lnTo>
                      <a:pt x="315" y="309"/>
                    </a:lnTo>
                    <a:lnTo>
                      <a:pt x="315" y="303"/>
                    </a:lnTo>
                    <a:lnTo>
                      <a:pt x="316" y="302"/>
                    </a:lnTo>
                    <a:lnTo>
                      <a:pt x="315" y="301"/>
                    </a:lnTo>
                    <a:lnTo>
                      <a:pt x="313" y="301"/>
                    </a:lnTo>
                    <a:lnTo>
                      <a:pt x="313" y="302"/>
                    </a:lnTo>
                    <a:lnTo>
                      <a:pt x="314" y="304"/>
                    </a:lnTo>
                    <a:lnTo>
                      <a:pt x="311" y="305"/>
                    </a:lnTo>
                    <a:lnTo>
                      <a:pt x="308" y="305"/>
                    </a:lnTo>
                    <a:lnTo>
                      <a:pt x="307" y="305"/>
                    </a:lnTo>
                    <a:lnTo>
                      <a:pt x="307" y="304"/>
                    </a:lnTo>
                    <a:lnTo>
                      <a:pt x="307" y="302"/>
                    </a:lnTo>
                    <a:lnTo>
                      <a:pt x="308" y="300"/>
                    </a:lnTo>
                    <a:lnTo>
                      <a:pt x="314" y="293"/>
                    </a:lnTo>
                    <a:lnTo>
                      <a:pt x="320" y="283"/>
                    </a:lnTo>
                    <a:lnTo>
                      <a:pt x="325" y="273"/>
                    </a:lnTo>
                    <a:lnTo>
                      <a:pt x="326" y="267"/>
                    </a:lnTo>
                    <a:lnTo>
                      <a:pt x="328" y="258"/>
                    </a:lnTo>
                    <a:lnTo>
                      <a:pt x="327" y="253"/>
                    </a:lnTo>
                    <a:lnTo>
                      <a:pt x="325" y="250"/>
                    </a:lnTo>
                    <a:lnTo>
                      <a:pt x="320" y="242"/>
                    </a:lnTo>
                    <a:lnTo>
                      <a:pt x="313" y="238"/>
                    </a:lnTo>
                    <a:lnTo>
                      <a:pt x="308" y="237"/>
                    </a:lnTo>
                    <a:lnTo>
                      <a:pt x="304" y="236"/>
                    </a:lnTo>
                    <a:lnTo>
                      <a:pt x="300" y="232"/>
                    </a:lnTo>
                    <a:lnTo>
                      <a:pt x="297" y="228"/>
                    </a:lnTo>
                    <a:lnTo>
                      <a:pt x="290" y="225"/>
                    </a:lnTo>
                    <a:lnTo>
                      <a:pt x="282" y="222"/>
                    </a:lnTo>
                    <a:lnTo>
                      <a:pt x="278" y="218"/>
                    </a:lnTo>
                    <a:lnTo>
                      <a:pt x="277" y="216"/>
                    </a:lnTo>
                    <a:lnTo>
                      <a:pt x="276" y="213"/>
                    </a:lnTo>
                    <a:lnTo>
                      <a:pt x="276" y="211"/>
                    </a:lnTo>
                    <a:lnTo>
                      <a:pt x="277" y="209"/>
                    </a:lnTo>
                    <a:lnTo>
                      <a:pt x="278" y="207"/>
                    </a:lnTo>
                    <a:lnTo>
                      <a:pt x="279" y="205"/>
                    </a:lnTo>
                    <a:lnTo>
                      <a:pt x="287" y="200"/>
                    </a:lnTo>
                    <a:lnTo>
                      <a:pt x="295" y="198"/>
                    </a:lnTo>
                    <a:lnTo>
                      <a:pt x="297" y="198"/>
                    </a:lnTo>
                    <a:lnTo>
                      <a:pt x="298" y="197"/>
                    </a:lnTo>
                    <a:lnTo>
                      <a:pt x="300" y="196"/>
                    </a:lnTo>
                    <a:lnTo>
                      <a:pt x="304" y="192"/>
                    </a:lnTo>
                    <a:lnTo>
                      <a:pt x="305" y="189"/>
                    </a:lnTo>
                    <a:lnTo>
                      <a:pt x="306" y="181"/>
                    </a:lnTo>
                    <a:lnTo>
                      <a:pt x="307" y="173"/>
                    </a:lnTo>
                    <a:lnTo>
                      <a:pt x="309" y="164"/>
                    </a:lnTo>
                    <a:lnTo>
                      <a:pt x="313" y="159"/>
                    </a:lnTo>
                    <a:lnTo>
                      <a:pt x="314" y="155"/>
                    </a:lnTo>
                    <a:lnTo>
                      <a:pt x="312" y="150"/>
                    </a:lnTo>
                    <a:lnTo>
                      <a:pt x="314" y="148"/>
                    </a:lnTo>
                    <a:lnTo>
                      <a:pt x="315" y="146"/>
                    </a:lnTo>
                    <a:lnTo>
                      <a:pt x="317" y="146"/>
                    </a:lnTo>
                    <a:lnTo>
                      <a:pt x="314" y="140"/>
                    </a:lnTo>
                    <a:lnTo>
                      <a:pt x="311" y="133"/>
                    </a:lnTo>
                    <a:lnTo>
                      <a:pt x="310" y="130"/>
                    </a:lnTo>
                    <a:lnTo>
                      <a:pt x="310" y="128"/>
                    </a:lnTo>
                    <a:lnTo>
                      <a:pt x="311" y="125"/>
                    </a:lnTo>
                    <a:lnTo>
                      <a:pt x="309" y="125"/>
                    </a:lnTo>
                    <a:lnTo>
                      <a:pt x="308" y="122"/>
                    </a:lnTo>
                    <a:lnTo>
                      <a:pt x="305" y="115"/>
                    </a:lnTo>
                    <a:lnTo>
                      <a:pt x="306" y="113"/>
                    </a:lnTo>
                    <a:lnTo>
                      <a:pt x="307" y="114"/>
                    </a:lnTo>
                    <a:lnTo>
                      <a:pt x="310" y="120"/>
                    </a:lnTo>
                    <a:lnTo>
                      <a:pt x="311" y="117"/>
                    </a:lnTo>
                    <a:lnTo>
                      <a:pt x="313" y="115"/>
                    </a:lnTo>
                    <a:lnTo>
                      <a:pt x="315" y="114"/>
                    </a:lnTo>
                    <a:lnTo>
                      <a:pt x="317" y="114"/>
                    </a:lnTo>
                    <a:lnTo>
                      <a:pt x="312" y="108"/>
                    </a:lnTo>
                    <a:lnTo>
                      <a:pt x="310" y="108"/>
                    </a:lnTo>
                    <a:lnTo>
                      <a:pt x="308" y="109"/>
                    </a:lnTo>
                    <a:lnTo>
                      <a:pt x="305" y="110"/>
                    </a:lnTo>
                    <a:lnTo>
                      <a:pt x="303" y="109"/>
                    </a:lnTo>
                    <a:lnTo>
                      <a:pt x="301" y="108"/>
                    </a:lnTo>
                    <a:lnTo>
                      <a:pt x="300" y="105"/>
                    </a:lnTo>
                    <a:lnTo>
                      <a:pt x="299" y="100"/>
                    </a:lnTo>
                    <a:lnTo>
                      <a:pt x="298" y="98"/>
                    </a:lnTo>
                    <a:lnTo>
                      <a:pt x="291" y="88"/>
                    </a:lnTo>
                    <a:lnTo>
                      <a:pt x="293" y="88"/>
                    </a:lnTo>
                    <a:lnTo>
                      <a:pt x="298" y="93"/>
                    </a:lnTo>
                    <a:lnTo>
                      <a:pt x="299" y="91"/>
                    </a:lnTo>
                    <a:lnTo>
                      <a:pt x="300" y="89"/>
                    </a:lnTo>
                    <a:lnTo>
                      <a:pt x="300" y="86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7" y="81"/>
                    </a:lnTo>
                    <a:lnTo>
                      <a:pt x="298" y="79"/>
                    </a:lnTo>
                    <a:lnTo>
                      <a:pt x="298" y="77"/>
                    </a:lnTo>
                    <a:lnTo>
                      <a:pt x="295" y="74"/>
                    </a:lnTo>
                    <a:lnTo>
                      <a:pt x="294" y="74"/>
                    </a:lnTo>
                    <a:lnTo>
                      <a:pt x="293" y="75"/>
                    </a:lnTo>
                    <a:lnTo>
                      <a:pt x="294" y="77"/>
                    </a:lnTo>
                    <a:lnTo>
                      <a:pt x="293" y="78"/>
                    </a:lnTo>
                    <a:lnTo>
                      <a:pt x="286" y="72"/>
                    </a:lnTo>
                    <a:lnTo>
                      <a:pt x="283" y="68"/>
                    </a:lnTo>
                    <a:lnTo>
                      <a:pt x="281" y="63"/>
                    </a:lnTo>
                    <a:lnTo>
                      <a:pt x="281" y="65"/>
                    </a:lnTo>
                    <a:lnTo>
                      <a:pt x="281" y="68"/>
                    </a:lnTo>
                    <a:lnTo>
                      <a:pt x="284" y="73"/>
                    </a:lnTo>
                    <a:lnTo>
                      <a:pt x="289" y="79"/>
                    </a:lnTo>
                    <a:lnTo>
                      <a:pt x="290" y="81"/>
                    </a:lnTo>
                    <a:lnTo>
                      <a:pt x="289" y="83"/>
                    </a:lnTo>
                    <a:lnTo>
                      <a:pt x="288" y="84"/>
                    </a:lnTo>
                    <a:lnTo>
                      <a:pt x="286" y="82"/>
                    </a:lnTo>
                    <a:lnTo>
                      <a:pt x="284" y="77"/>
                    </a:lnTo>
                    <a:lnTo>
                      <a:pt x="282" y="75"/>
                    </a:lnTo>
                    <a:lnTo>
                      <a:pt x="264" y="47"/>
                    </a:lnTo>
                    <a:lnTo>
                      <a:pt x="266" y="44"/>
                    </a:lnTo>
                    <a:lnTo>
                      <a:pt x="270" y="41"/>
                    </a:lnTo>
                    <a:lnTo>
                      <a:pt x="271" y="39"/>
                    </a:lnTo>
                    <a:lnTo>
                      <a:pt x="271" y="38"/>
                    </a:lnTo>
                    <a:lnTo>
                      <a:pt x="270" y="37"/>
                    </a:lnTo>
                    <a:lnTo>
                      <a:pt x="268" y="38"/>
                    </a:lnTo>
                    <a:lnTo>
                      <a:pt x="267" y="39"/>
                    </a:lnTo>
                    <a:lnTo>
                      <a:pt x="265" y="41"/>
                    </a:lnTo>
                    <a:lnTo>
                      <a:pt x="263" y="45"/>
                    </a:lnTo>
                    <a:lnTo>
                      <a:pt x="262" y="45"/>
                    </a:lnTo>
                    <a:lnTo>
                      <a:pt x="260" y="43"/>
                    </a:lnTo>
                    <a:lnTo>
                      <a:pt x="259" y="41"/>
                    </a:lnTo>
                    <a:lnTo>
                      <a:pt x="259" y="40"/>
                    </a:lnTo>
                    <a:lnTo>
                      <a:pt x="259" y="39"/>
                    </a:lnTo>
                    <a:lnTo>
                      <a:pt x="257" y="38"/>
                    </a:lnTo>
                    <a:lnTo>
                      <a:pt x="255" y="35"/>
                    </a:lnTo>
                    <a:lnTo>
                      <a:pt x="253" y="33"/>
                    </a:lnTo>
                    <a:lnTo>
                      <a:pt x="256" y="29"/>
                    </a:lnTo>
                    <a:lnTo>
                      <a:pt x="256" y="25"/>
                    </a:lnTo>
                    <a:lnTo>
                      <a:pt x="253" y="20"/>
                    </a:lnTo>
                    <a:lnTo>
                      <a:pt x="250" y="15"/>
                    </a:lnTo>
                    <a:lnTo>
                      <a:pt x="244" y="8"/>
                    </a:lnTo>
                    <a:lnTo>
                      <a:pt x="239" y="1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48" y="4"/>
                    </a:lnTo>
                    <a:lnTo>
                      <a:pt x="249" y="7"/>
                    </a:lnTo>
                    <a:lnTo>
                      <a:pt x="251" y="9"/>
                    </a:lnTo>
                    <a:lnTo>
                      <a:pt x="255" y="16"/>
                    </a:lnTo>
                    <a:lnTo>
                      <a:pt x="256" y="18"/>
                    </a:lnTo>
                    <a:lnTo>
                      <a:pt x="258" y="20"/>
                    </a:lnTo>
                    <a:lnTo>
                      <a:pt x="259" y="21"/>
                    </a:lnTo>
                    <a:close/>
                    <a:moveTo>
                      <a:pt x="338" y="79"/>
                    </a:moveTo>
                    <a:lnTo>
                      <a:pt x="339" y="81"/>
                    </a:lnTo>
                    <a:lnTo>
                      <a:pt x="336" y="81"/>
                    </a:lnTo>
                    <a:lnTo>
                      <a:pt x="335" y="79"/>
                    </a:lnTo>
                    <a:lnTo>
                      <a:pt x="332" y="77"/>
                    </a:lnTo>
                    <a:lnTo>
                      <a:pt x="332" y="76"/>
                    </a:lnTo>
                    <a:lnTo>
                      <a:pt x="331" y="73"/>
                    </a:lnTo>
                    <a:lnTo>
                      <a:pt x="333" y="71"/>
                    </a:lnTo>
                    <a:lnTo>
                      <a:pt x="333" y="70"/>
                    </a:lnTo>
                    <a:lnTo>
                      <a:pt x="334" y="70"/>
                    </a:lnTo>
                    <a:lnTo>
                      <a:pt x="335" y="72"/>
                    </a:lnTo>
                    <a:lnTo>
                      <a:pt x="337" y="75"/>
                    </a:lnTo>
                    <a:lnTo>
                      <a:pt x="338" y="79"/>
                    </a:lnTo>
                    <a:close/>
                    <a:moveTo>
                      <a:pt x="253" y="303"/>
                    </a:moveTo>
                    <a:lnTo>
                      <a:pt x="257" y="303"/>
                    </a:lnTo>
                    <a:lnTo>
                      <a:pt x="261" y="300"/>
                    </a:lnTo>
                    <a:lnTo>
                      <a:pt x="265" y="297"/>
                    </a:lnTo>
                    <a:lnTo>
                      <a:pt x="269" y="295"/>
                    </a:lnTo>
                    <a:lnTo>
                      <a:pt x="275" y="290"/>
                    </a:lnTo>
                    <a:lnTo>
                      <a:pt x="277" y="289"/>
                    </a:lnTo>
                    <a:lnTo>
                      <a:pt x="281" y="288"/>
                    </a:lnTo>
                    <a:lnTo>
                      <a:pt x="282" y="287"/>
                    </a:lnTo>
                    <a:lnTo>
                      <a:pt x="284" y="286"/>
                    </a:lnTo>
                    <a:lnTo>
                      <a:pt x="283" y="290"/>
                    </a:lnTo>
                    <a:lnTo>
                      <a:pt x="280" y="291"/>
                    </a:lnTo>
                    <a:lnTo>
                      <a:pt x="280" y="292"/>
                    </a:lnTo>
                    <a:lnTo>
                      <a:pt x="281" y="294"/>
                    </a:lnTo>
                    <a:lnTo>
                      <a:pt x="279" y="296"/>
                    </a:lnTo>
                    <a:lnTo>
                      <a:pt x="279" y="299"/>
                    </a:lnTo>
                    <a:lnTo>
                      <a:pt x="277" y="303"/>
                    </a:lnTo>
                    <a:lnTo>
                      <a:pt x="281" y="301"/>
                    </a:lnTo>
                    <a:lnTo>
                      <a:pt x="282" y="299"/>
                    </a:lnTo>
                    <a:lnTo>
                      <a:pt x="281" y="298"/>
                    </a:lnTo>
                    <a:lnTo>
                      <a:pt x="283" y="295"/>
                    </a:lnTo>
                    <a:lnTo>
                      <a:pt x="285" y="294"/>
                    </a:lnTo>
                    <a:lnTo>
                      <a:pt x="284" y="292"/>
                    </a:lnTo>
                    <a:lnTo>
                      <a:pt x="284" y="290"/>
                    </a:lnTo>
                    <a:lnTo>
                      <a:pt x="287" y="291"/>
                    </a:lnTo>
                    <a:lnTo>
                      <a:pt x="289" y="290"/>
                    </a:lnTo>
                    <a:lnTo>
                      <a:pt x="290" y="290"/>
                    </a:lnTo>
                    <a:lnTo>
                      <a:pt x="292" y="290"/>
                    </a:lnTo>
                    <a:lnTo>
                      <a:pt x="292" y="291"/>
                    </a:lnTo>
                    <a:lnTo>
                      <a:pt x="295" y="291"/>
                    </a:lnTo>
                    <a:lnTo>
                      <a:pt x="294" y="293"/>
                    </a:lnTo>
                    <a:lnTo>
                      <a:pt x="292" y="296"/>
                    </a:lnTo>
                    <a:lnTo>
                      <a:pt x="291" y="298"/>
                    </a:lnTo>
                    <a:lnTo>
                      <a:pt x="288" y="300"/>
                    </a:lnTo>
                    <a:lnTo>
                      <a:pt x="286" y="301"/>
                    </a:lnTo>
                    <a:lnTo>
                      <a:pt x="289" y="302"/>
                    </a:lnTo>
                    <a:lnTo>
                      <a:pt x="294" y="298"/>
                    </a:lnTo>
                    <a:lnTo>
                      <a:pt x="297" y="295"/>
                    </a:lnTo>
                    <a:lnTo>
                      <a:pt x="297" y="299"/>
                    </a:lnTo>
                    <a:lnTo>
                      <a:pt x="295" y="303"/>
                    </a:lnTo>
                    <a:lnTo>
                      <a:pt x="293" y="305"/>
                    </a:lnTo>
                    <a:lnTo>
                      <a:pt x="290" y="305"/>
                    </a:lnTo>
                    <a:lnTo>
                      <a:pt x="288" y="307"/>
                    </a:lnTo>
                    <a:lnTo>
                      <a:pt x="287" y="310"/>
                    </a:lnTo>
                    <a:lnTo>
                      <a:pt x="287" y="312"/>
                    </a:lnTo>
                    <a:lnTo>
                      <a:pt x="288" y="314"/>
                    </a:lnTo>
                    <a:lnTo>
                      <a:pt x="290" y="316"/>
                    </a:lnTo>
                    <a:lnTo>
                      <a:pt x="287" y="321"/>
                    </a:lnTo>
                    <a:lnTo>
                      <a:pt x="290" y="321"/>
                    </a:lnTo>
                    <a:lnTo>
                      <a:pt x="292" y="322"/>
                    </a:lnTo>
                    <a:lnTo>
                      <a:pt x="294" y="325"/>
                    </a:lnTo>
                    <a:lnTo>
                      <a:pt x="293" y="328"/>
                    </a:lnTo>
                    <a:lnTo>
                      <a:pt x="292" y="330"/>
                    </a:lnTo>
                    <a:lnTo>
                      <a:pt x="286" y="337"/>
                    </a:lnTo>
                    <a:lnTo>
                      <a:pt x="283" y="341"/>
                    </a:lnTo>
                    <a:lnTo>
                      <a:pt x="280" y="343"/>
                    </a:lnTo>
                    <a:lnTo>
                      <a:pt x="280" y="347"/>
                    </a:lnTo>
                    <a:lnTo>
                      <a:pt x="279" y="350"/>
                    </a:lnTo>
                    <a:lnTo>
                      <a:pt x="270" y="359"/>
                    </a:lnTo>
                    <a:lnTo>
                      <a:pt x="268" y="361"/>
                    </a:lnTo>
                    <a:lnTo>
                      <a:pt x="261" y="377"/>
                    </a:lnTo>
                    <a:lnTo>
                      <a:pt x="257" y="383"/>
                    </a:lnTo>
                    <a:lnTo>
                      <a:pt x="254" y="385"/>
                    </a:lnTo>
                    <a:lnTo>
                      <a:pt x="252" y="387"/>
                    </a:lnTo>
                    <a:lnTo>
                      <a:pt x="245" y="390"/>
                    </a:lnTo>
                    <a:lnTo>
                      <a:pt x="242" y="394"/>
                    </a:lnTo>
                    <a:lnTo>
                      <a:pt x="239" y="397"/>
                    </a:lnTo>
                    <a:lnTo>
                      <a:pt x="236" y="397"/>
                    </a:lnTo>
                    <a:lnTo>
                      <a:pt x="236" y="399"/>
                    </a:lnTo>
                    <a:lnTo>
                      <a:pt x="238" y="399"/>
                    </a:lnTo>
                    <a:lnTo>
                      <a:pt x="240" y="401"/>
                    </a:lnTo>
                    <a:lnTo>
                      <a:pt x="239" y="404"/>
                    </a:lnTo>
                    <a:lnTo>
                      <a:pt x="236" y="405"/>
                    </a:lnTo>
                    <a:lnTo>
                      <a:pt x="234" y="405"/>
                    </a:lnTo>
                    <a:lnTo>
                      <a:pt x="233" y="407"/>
                    </a:lnTo>
                    <a:lnTo>
                      <a:pt x="238" y="406"/>
                    </a:lnTo>
                    <a:lnTo>
                      <a:pt x="240" y="407"/>
                    </a:lnTo>
                    <a:lnTo>
                      <a:pt x="240" y="409"/>
                    </a:lnTo>
                    <a:lnTo>
                      <a:pt x="241" y="411"/>
                    </a:lnTo>
                    <a:lnTo>
                      <a:pt x="242" y="414"/>
                    </a:lnTo>
                    <a:lnTo>
                      <a:pt x="247" y="416"/>
                    </a:lnTo>
                    <a:lnTo>
                      <a:pt x="252" y="417"/>
                    </a:lnTo>
                    <a:lnTo>
                      <a:pt x="253" y="418"/>
                    </a:lnTo>
                    <a:lnTo>
                      <a:pt x="253" y="423"/>
                    </a:lnTo>
                    <a:lnTo>
                      <a:pt x="253" y="425"/>
                    </a:lnTo>
                    <a:lnTo>
                      <a:pt x="252" y="426"/>
                    </a:lnTo>
                    <a:lnTo>
                      <a:pt x="250" y="427"/>
                    </a:lnTo>
                    <a:lnTo>
                      <a:pt x="246" y="427"/>
                    </a:lnTo>
                    <a:lnTo>
                      <a:pt x="243" y="426"/>
                    </a:lnTo>
                    <a:lnTo>
                      <a:pt x="240" y="423"/>
                    </a:lnTo>
                    <a:lnTo>
                      <a:pt x="234" y="424"/>
                    </a:lnTo>
                    <a:lnTo>
                      <a:pt x="232" y="425"/>
                    </a:lnTo>
                    <a:lnTo>
                      <a:pt x="231" y="424"/>
                    </a:lnTo>
                    <a:lnTo>
                      <a:pt x="235" y="422"/>
                    </a:lnTo>
                    <a:lnTo>
                      <a:pt x="233" y="420"/>
                    </a:lnTo>
                    <a:lnTo>
                      <a:pt x="231" y="419"/>
                    </a:lnTo>
                    <a:lnTo>
                      <a:pt x="229" y="420"/>
                    </a:lnTo>
                    <a:lnTo>
                      <a:pt x="228" y="422"/>
                    </a:lnTo>
                    <a:lnTo>
                      <a:pt x="228" y="424"/>
                    </a:lnTo>
                    <a:lnTo>
                      <a:pt x="226" y="426"/>
                    </a:lnTo>
                    <a:lnTo>
                      <a:pt x="225" y="426"/>
                    </a:lnTo>
                    <a:lnTo>
                      <a:pt x="222" y="424"/>
                    </a:lnTo>
                    <a:lnTo>
                      <a:pt x="219" y="421"/>
                    </a:lnTo>
                    <a:lnTo>
                      <a:pt x="215" y="418"/>
                    </a:lnTo>
                    <a:lnTo>
                      <a:pt x="216" y="420"/>
                    </a:lnTo>
                    <a:lnTo>
                      <a:pt x="219" y="424"/>
                    </a:lnTo>
                    <a:lnTo>
                      <a:pt x="220" y="427"/>
                    </a:lnTo>
                    <a:lnTo>
                      <a:pt x="217" y="430"/>
                    </a:lnTo>
                    <a:lnTo>
                      <a:pt x="213" y="432"/>
                    </a:lnTo>
                    <a:lnTo>
                      <a:pt x="210" y="433"/>
                    </a:lnTo>
                    <a:lnTo>
                      <a:pt x="207" y="435"/>
                    </a:lnTo>
                    <a:lnTo>
                      <a:pt x="204" y="437"/>
                    </a:lnTo>
                    <a:lnTo>
                      <a:pt x="202" y="438"/>
                    </a:lnTo>
                    <a:lnTo>
                      <a:pt x="197" y="438"/>
                    </a:lnTo>
                    <a:lnTo>
                      <a:pt x="195" y="439"/>
                    </a:lnTo>
                    <a:lnTo>
                      <a:pt x="194" y="443"/>
                    </a:lnTo>
                    <a:lnTo>
                      <a:pt x="192" y="445"/>
                    </a:lnTo>
                    <a:lnTo>
                      <a:pt x="188" y="445"/>
                    </a:lnTo>
                    <a:lnTo>
                      <a:pt x="189" y="446"/>
                    </a:lnTo>
                    <a:lnTo>
                      <a:pt x="190" y="447"/>
                    </a:lnTo>
                    <a:lnTo>
                      <a:pt x="187" y="458"/>
                    </a:lnTo>
                    <a:lnTo>
                      <a:pt x="187" y="462"/>
                    </a:lnTo>
                    <a:lnTo>
                      <a:pt x="186" y="470"/>
                    </a:lnTo>
                    <a:lnTo>
                      <a:pt x="184" y="477"/>
                    </a:lnTo>
                    <a:lnTo>
                      <a:pt x="179" y="477"/>
                    </a:lnTo>
                    <a:lnTo>
                      <a:pt x="180" y="478"/>
                    </a:lnTo>
                    <a:lnTo>
                      <a:pt x="184" y="480"/>
                    </a:lnTo>
                    <a:lnTo>
                      <a:pt x="183" y="483"/>
                    </a:lnTo>
                    <a:lnTo>
                      <a:pt x="179" y="489"/>
                    </a:lnTo>
                    <a:lnTo>
                      <a:pt x="177" y="492"/>
                    </a:lnTo>
                    <a:lnTo>
                      <a:pt x="175" y="500"/>
                    </a:lnTo>
                    <a:lnTo>
                      <a:pt x="173" y="507"/>
                    </a:lnTo>
                    <a:lnTo>
                      <a:pt x="169" y="516"/>
                    </a:lnTo>
                    <a:lnTo>
                      <a:pt x="169" y="517"/>
                    </a:lnTo>
                    <a:lnTo>
                      <a:pt x="170" y="519"/>
                    </a:lnTo>
                    <a:lnTo>
                      <a:pt x="172" y="521"/>
                    </a:lnTo>
                    <a:lnTo>
                      <a:pt x="172" y="524"/>
                    </a:lnTo>
                    <a:lnTo>
                      <a:pt x="171" y="525"/>
                    </a:lnTo>
                    <a:lnTo>
                      <a:pt x="169" y="525"/>
                    </a:lnTo>
                    <a:lnTo>
                      <a:pt x="168" y="526"/>
                    </a:lnTo>
                    <a:lnTo>
                      <a:pt x="159" y="528"/>
                    </a:lnTo>
                    <a:lnTo>
                      <a:pt x="156" y="531"/>
                    </a:lnTo>
                    <a:lnTo>
                      <a:pt x="153" y="536"/>
                    </a:lnTo>
                    <a:lnTo>
                      <a:pt x="151" y="540"/>
                    </a:lnTo>
                    <a:lnTo>
                      <a:pt x="141" y="548"/>
                    </a:lnTo>
                    <a:lnTo>
                      <a:pt x="136" y="556"/>
                    </a:lnTo>
                    <a:lnTo>
                      <a:pt x="134" y="558"/>
                    </a:lnTo>
                    <a:lnTo>
                      <a:pt x="133" y="559"/>
                    </a:lnTo>
                    <a:lnTo>
                      <a:pt x="121" y="563"/>
                    </a:lnTo>
                    <a:lnTo>
                      <a:pt x="112" y="563"/>
                    </a:lnTo>
                    <a:lnTo>
                      <a:pt x="108" y="562"/>
                    </a:lnTo>
                    <a:lnTo>
                      <a:pt x="103" y="561"/>
                    </a:lnTo>
                    <a:lnTo>
                      <a:pt x="101" y="560"/>
                    </a:lnTo>
                    <a:lnTo>
                      <a:pt x="96" y="561"/>
                    </a:lnTo>
                    <a:lnTo>
                      <a:pt x="94" y="562"/>
                    </a:lnTo>
                    <a:lnTo>
                      <a:pt x="90" y="561"/>
                    </a:lnTo>
                    <a:lnTo>
                      <a:pt x="87" y="562"/>
                    </a:lnTo>
                    <a:lnTo>
                      <a:pt x="86" y="561"/>
                    </a:lnTo>
                    <a:lnTo>
                      <a:pt x="85" y="559"/>
                    </a:lnTo>
                    <a:lnTo>
                      <a:pt x="86" y="556"/>
                    </a:lnTo>
                    <a:lnTo>
                      <a:pt x="85" y="554"/>
                    </a:lnTo>
                    <a:lnTo>
                      <a:pt x="83" y="553"/>
                    </a:lnTo>
                    <a:lnTo>
                      <a:pt x="82" y="551"/>
                    </a:lnTo>
                    <a:lnTo>
                      <a:pt x="80" y="550"/>
                    </a:lnTo>
                    <a:lnTo>
                      <a:pt x="77" y="549"/>
                    </a:lnTo>
                    <a:lnTo>
                      <a:pt x="70" y="550"/>
                    </a:lnTo>
                    <a:lnTo>
                      <a:pt x="68" y="550"/>
                    </a:lnTo>
                    <a:lnTo>
                      <a:pt x="64" y="543"/>
                    </a:lnTo>
                    <a:lnTo>
                      <a:pt x="63" y="541"/>
                    </a:lnTo>
                    <a:lnTo>
                      <a:pt x="58" y="539"/>
                    </a:lnTo>
                    <a:lnTo>
                      <a:pt x="56" y="539"/>
                    </a:lnTo>
                    <a:lnTo>
                      <a:pt x="53" y="543"/>
                    </a:lnTo>
                    <a:lnTo>
                      <a:pt x="52" y="544"/>
                    </a:lnTo>
                    <a:lnTo>
                      <a:pt x="42" y="544"/>
                    </a:lnTo>
                    <a:lnTo>
                      <a:pt x="33" y="543"/>
                    </a:lnTo>
                    <a:lnTo>
                      <a:pt x="29" y="541"/>
                    </a:lnTo>
                    <a:lnTo>
                      <a:pt x="29" y="538"/>
                    </a:lnTo>
                    <a:lnTo>
                      <a:pt x="36" y="529"/>
                    </a:lnTo>
                    <a:lnTo>
                      <a:pt x="34" y="530"/>
                    </a:lnTo>
                    <a:lnTo>
                      <a:pt x="29" y="534"/>
                    </a:lnTo>
                    <a:lnTo>
                      <a:pt x="26" y="534"/>
                    </a:lnTo>
                    <a:lnTo>
                      <a:pt x="29" y="530"/>
                    </a:lnTo>
                    <a:lnTo>
                      <a:pt x="29" y="528"/>
                    </a:lnTo>
                    <a:lnTo>
                      <a:pt x="29" y="526"/>
                    </a:lnTo>
                    <a:lnTo>
                      <a:pt x="25" y="529"/>
                    </a:lnTo>
                    <a:lnTo>
                      <a:pt x="21" y="530"/>
                    </a:lnTo>
                    <a:lnTo>
                      <a:pt x="20" y="527"/>
                    </a:lnTo>
                    <a:lnTo>
                      <a:pt x="21" y="523"/>
                    </a:lnTo>
                    <a:lnTo>
                      <a:pt x="22" y="522"/>
                    </a:lnTo>
                    <a:lnTo>
                      <a:pt x="33" y="520"/>
                    </a:lnTo>
                    <a:lnTo>
                      <a:pt x="37" y="519"/>
                    </a:lnTo>
                    <a:lnTo>
                      <a:pt x="39" y="517"/>
                    </a:lnTo>
                    <a:lnTo>
                      <a:pt x="32" y="516"/>
                    </a:lnTo>
                    <a:lnTo>
                      <a:pt x="32" y="514"/>
                    </a:lnTo>
                    <a:lnTo>
                      <a:pt x="33" y="512"/>
                    </a:lnTo>
                    <a:lnTo>
                      <a:pt x="38" y="508"/>
                    </a:lnTo>
                    <a:lnTo>
                      <a:pt x="34" y="509"/>
                    </a:lnTo>
                    <a:lnTo>
                      <a:pt x="29" y="509"/>
                    </a:lnTo>
                    <a:lnTo>
                      <a:pt x="30" y="505"/>
                    </a:lnTo>
                    <a:lnTo>
                      <a:pt x="31" y="502"/>
                    </a:lnTo>
                    <a:lnTo>
                      <a:pt x="36" y="502"/>
                    </a:lnTo>
                    <a:lnTo>
                      <a:pt x="34" y="500"/>
                    </a:lnTo>
                    <a:lnTo>
                      <a:pt x="34" y="497"/>
                    </a:lnTo>
                    <a:lnTo>
                      <a:pt x="36" y="497"/>
                    </a:lnTo>
                    <a:lnTo>
                      <a:pt x="41" y="501"/>
                    </a:lnTo>
                    <a:lnTo>
                      <a:pt x="44" y="502"/>
                    </a:lnTo>
                    <a:lnTo>
                      <a:pt x="43" y="499"/>
                    </a:lnTo>
                    <a:lnTo>
                      <a:pt x="43" y="497"/>
                    </a:lnTo>
                    <a:lnTo>
                      <a:pt x="44" y="497"/>
                    </a:lnTo>
                    <a:lnTo>
                      <a:pt x="47" y="496"/>
                    </a:lnTo>
                    <a:lnTo>
                      <a:pt x="46" y="495"/>
                    </a:lnTo>
                    <a:lnTo>
                      <a:pt x="43" y="495"/>
                    </a:lnTo>
                    <a:lnTo>
                      <a:pt x="40" y="493"/>
                    </a:lnTo>
                    <a:lnTo>
                      <a:pt x="40" y="490"/>
                    </a:lnTo>
                    <a:lnTo>
                      <a:pt x="40" y="488"/>
                    </a:lnTo>
                    <a:lnTo>
                      <a:pt x="43" y="484"/>
                    </a:lnTo>
                    <a:lnTo>
                      <a:pt x="45" y="486"/>
                    </a:lnTo>
                    <a:lnTo>
                      <a:pt x="48" y="486"/>
                    </a:lnTo>
                    <a:lnTo>
                      <a:pt x="46" y="484"/>
                    </a:lnTo>
                    <a:lnTo>
                      <a:pt x="45" y="481"/>
                    </a:lnTo>
                    <a:lnTo>
                      <a:pt x="46" y="480"/>
                    </a:lnTo>
                    <a:lnTo>
                      <a:pt x="53" y="473"/>
                    </a:lnTo>
                    <a:lnTo>
                      <a:pt x="55" y="480"/>
                    </a:lnTo>
                    <a:lnTo>
                      <a:pt x="56" y="477"/>
                    </a:lnTo>
                    <a:lnTo>
                      <a:pt x="56" y="475"/>
                    </a:lnTo>
                    <a:lnTo>
                      <a:pt x="55" y="474"/>
                    </a:lnTo>
                    <a:lnTo>
                      <a:pt x="55" y="472"/>
                    </a:lnTo>
                    <a:lnTo>
                      <a:pt x="56" y="470"/>
                    </a:lnTo>
                    <a:lnTo>
                      <a:pt x="59" y="469"/>
                    </a:lnTo>
                    <a:lnTo>
                      <a:pt x="63" y="464"/>
                    </a:lnTo>
                    <a:lnTo>
                      <a:pt x="66" y="462"/>
                    </a:lnTo>
                    <a:lnTo>
                      <a:pt x="69" y="463"/>
                    </a:lnTo>
                    <a:lnTo>
                      <a:pt x="71" y="465"/>
                    </a:lnTo>
                    <a:lnTo>
                      <a:pt x="70" y="463"/>
                    </a:lnTo>
                    <a:lnTo>
                      <a:pt x="69" y="461"/>
                    </a:lnTo>
                    <a:lnTo>
                      <a:pt x="69" y="457"/>
                    </a:lnTo>
                    <a:lnTo>
                      <a:pt x="74" y="450"/>
                    </a:lnTo>
                    <a:lnTo>
                      <a:pt x="81" y="443"/>
                    </a:lnTo>
                    <a:lnTo>
                      <a:pt x="87" y="437"/>
                    </a:lnTo>
                    <a:lnTo>
                      <a:pt x="90" y="434"/>
                    </a:lnTo>
                    <a:lnTo>
                      <a:pt x="97" y="431"/>
                    </a:lnTo>
                    <a:lnTo>
                      <a:pt x="101" y="432"/>
                    </a:lnTo>
                    <a:lnTo>
                      <a:pt x="102" y="432"/>
                    </a:lnTo>
                    <a:lnTo>
                      <a:pt x="109" y="427"/>
                    </a:lnTo>
                    <a:lnTo>
                      <a:pt x="111" y="426"/>
                    </a:lnTo>
                    <a:lnTo>
                      <a:pt x="114" y="428"/>
                    </a:lnTo>
                    <a:lnTo>
                      <a:pt x="115" y="428"/>
                    </a:lnTo>
                    <a:lnTo>
                      <a:pt x="114" y="424"/>
                    </a:lnTo>
                    <a:lnTo>
                      <a:pt x="115" y="422"/>
                    </a:lnTo>
                    <a:lnTo>
                      <a:pt x="120" y="418"/>
                    </a:lnTo>
                    <a:lnTo>
                      <a:pt x="127" y="414"/>
                    </a:lnTo>
                    <a:lnTo>
                      <a:pt x="132" y="413"/>
                    </a:lnTo>
                    <a:lnTo>
                      <a:pt x="136" y="410"/>
                    </a:lnTo>
                    <a:lnTo>
                      <a:pt x="138" y="410"/>
                    </a:lnTo>
                    <a:lnTo>
                      <a:pt x="138" y="408"/>
                    </a:lnTo>
                    <a:lnTo>
                      <a:pt x="138" y="406"/>
                    </a:lnTo>
                    <a:lnTo>
                      <a:pt x="140" y="407"/>
                    </a:lnTo>
                    <a:lnTo>
                      <a:pt x="141" y="406"/>
                    </a:lnTo>
                    <a:lnTo>
                      <a:pt x="139" y="405"/>
                    </a:lnTo>
                    <a:lnTo>
                      <a:pt x="145" y="401"/>
                    </a:lnTo>
                    <a:lnTo>
                      <a:pt x="148" y="397"/>
                    </a:lnTo>
                    <a:lnTo>
                      <a:pt x="149" y="396"/>
                    </a:lnTo>
                    <a:lnTo>
                      <a:pt x="151" y="395"/>
                    </a:lnTo>
                    <a:lnTo>
                      <a:pt x="152" y="392"/>
                    </a:lnTo>
                    <a:lnTo>
                      <a:pt x="155" y="391"/>
                    </a:lnTo>
                    <a:lnTo>
                      <a:pt x="156" y="392"/>
                    </a:lnTo>
                    <a:lnTo>
                      <a:pt x="158" y="393"/>
                    </a:lnTo>
                    <a:lnTo>
                      <a:pt x="157" y="391"/>
                    </a:lnTo>
                    <a:lnTo>
                      <a:pt x="155" y="389"/>
                    </a:lnTo>
                    <a:lnTo>
                      <a:pt x="157" y="388"/>
                    </a:lnTo>
                    <a:lnTo>
                      <a:pt x="160" y="386"/>
                    </a:lnTo>
                    <a:lnTo>
                      <a:pt x="163" y="387"/>
                    </a:lnTo>
                    <a:lnTo>
                      <a:pt x="165" y="389"/>
                    </a:lnTo>
                    <a:lnTo>
                      <a:pt x="163" y="386"/>
                    </a:lnTo>
                    <a:lnTo>
                      <a:pt x="162" y="385"/>
                    </a:lnTo>
                    <a:lnTo>
                      <a:pt x="166" y="383"/>
                    </a:lnTo>
                    <a:lnTo>
                      <a:pt x="167" y="382"/>
                    </a:lnTo>
                    <a:lnTo>
                      <a:pt x="170" y="386"/>
                    </a:lnTo>
                    <a:lnTo>
                      <a:pt x="169" y="383"/>
                    </a:lnTo>
                    <a:lnTo>
                      <a:pt x="170" y="381"/>
                    </a:lnTo>
                    <a:lnTo>
                      <a:pt x="173" y="377"/>
                    </a:lnTo>
                    <a:lnTo>
                      <a:pt x="178" y="371"/>
                    </a:lnTo>
                    <a:lnTo>
                      <a:pt x="179" y="373"/>
                    </a:lnTo>
                    <a:lnTo>
                      <a:pt x="180" y="376"/>
                    </a:lnTo>
                    <a:lnTo>
                      <a:pt x="179" y="379"/>
                    </a:lnTo>
                    <a:lnTo>
                      <a:pt x="180" y="378"/>
                    </a:lnTo>
                    <a:lnTo>
                      <a:pt x="181" y="375"/>
                    </a:lnTo>
                    <a:lnTo>
                      <a:pt x="180" y="370"/>
                    </a:lnTo>
                    <a:lnTo>
                      <a:pt x="186" y="361"/>
                    </a:lnTo>
                    <a:lnTo>
                      <a:pt x="187" y="360"/>
                    </a:lnTo>
                    <a:lnTo>
                      <a:pt x="188" y="359"/>
                    </a:lnTo>
                    <a:lnTo>
                      <a:pt x="190" y="359"/>
                    </a:lnTo>
                    <a:lnTo>
                      <a:pt x="189" y="357"/>
                    </a:lnTo>
                    <a:lnTo>
                      <a:pt x="188" y="356"/>
                    </a:lnTo>
                    <a:lnTo>
                      <a:pt x="189" y="351"/>
                    </a:lnTo>
                    <a:lnTo>
                      <a:pt x="190" y="346"/>
                    </a:lnTo>
                    <a:lnTo>
                      <a:pt x="192" y="341"/>
                    </a:lnTo>
                    <a:lnTo>
                      <a:pt x="194" y="336"/>
                    </a:lnTo>
                    <a:lnTo>
                      <a:pt x="196" y="327"/>
                    </a:lnTo>
                    <a:lnTo>
                      <a:pt x="198" y="326"/>
                    </a:lnTo>
                    <a:lnTo>
                      <a:pt x="203" y="325"/>
                    </a:lnTo>
                    <a:lnTo>
                      <a:pt x="205" y="324"/>
                    </a:lnTo>
                    <a:lnTo>
                      <a:pt x="208" y="321"/>
                    </a:lnTo>
                    <a:lnTo>
                      <a:pt x="212" y="315"/>
                    </a:lnTo>
                    <a:lnTo>
                      <a:pt x="215" y="311"/>
                    </a:lnTo>
                    <a:lnTo>
                      <a:pt x="217" y="300"/>
                    </a:lnTo>
                    <a:lnTo>
                      <a:pt x="219" y="288"/>
                    </a:lnTo>
                    <a:lnTo>
                      <a:pt x="224" y="279"/>
                    </a:lnTo>
                    <a:lnTo>
                      <a:pt x="231" y="273"/>
                    </a:lnTo>
                    <a:lnTo>
                      <a:pt x="237" y="268"/>
                    </a:lnTo>
                    <a:lnTo>
                      <a:pt x="239" y="267"/>
                    </a:lnTo>
                    <a:lnTo>
                      <a:pt x="243" y="267"/>
                    </a:lnTo>
                    <a:lnTo>
                      <a:pt x="247" y="268"/>
                    </a:lnTo>
                    <a:lnTo>
                      <a:pt x="240" y="269"/>
                    </a:lnTo>
                    <a:lnTo>
                      <a:pt x="239" y="272"/>
                    </a:lnTo>
                    <a:lnTo>
                      <a:pt x="239" y="275"/>
                    </a:lnTo>
                    <a:lnTo>
                      <a:pt x="240" y="277"/>
                    </a:lnTo>
                    <a:lnTo>
                      <a:pt x="241" y="280"/>
                    </a:lnTo>
                    <a:lnTo>
                      <a:pt x="245" y="282"/>
                    </a:lnTo>
                    <a:lnTo>
                      <a:pt x="249" y="283"/>
                    </a:lnTo>
                    <a:lnTo>
                      <a:pt x="251" y="288"/>
                    </a:lnTo>
                    <a:lnTo>
                      <a:pt x="251" y="294"/>
                    </a:lnTo>
                    <a:lnTo>
                      <a:pt x="252" y="299"/>
                    </a:lnTo>
                    <a:lnTo>
                      <a:pt x="253" y="303"/>
                    </a:lnTo>
                    <a:close/>
                    <a:moveTo>
                      <a:pt x="281" y="284"/>
                    </a:moveTo>
                    <a:lnTo>
                      <a:pt x="277" y="287"/>
                    </a:lnTo>
                    <a:lnTo>
                      <a:pt x="277" y="285"/>
                    </a:lnTo>
                    <a:lnTo>
                      <a:pt x="278" y="281"/>
                    </a:lnTo>
                    <a:lnTo>
                      <a:pt x="280" y="279"/>
                    </a:lnTo>
                    <a:lnTo>
                      <a:pt x="281" y="279"/>
                    </a:lnTo>
                    <a:lnTo>
                      <a:pt x="283" y="277"/>
                    </a:lnTo>
                    <a:lnTo>
                      <a:pt x="283" y="280"/>
                    </a:lnTo>
                    <a:lnTo>
                      <a:pt x="281" y="284"/>
                    </a:lnTo>
                    <a:close/>
                    <a:moveTo>
                      <a:pt x="38" y="490"/>
                    </a:moveTo>
                    <a:lnTo>
                      <a:pt x="40" y="496"/>
                    </a:lnTo>
                    <a:lnTo>
                      <a:pt x="36" y="495"/>
                    </a:lnTo>
                    <a:lnTo>
                      <a:pt x="35" y="493"/>
                    </a:lnTo>
                    <a:lnTo>
                      <a:pt x="37" y="490"/>
                    </a:lnTo>
                    <a:lnTo>
                      <a:pt x="38" y="490"/>
                    </a:lnTo>
                    <a:close/>
                    <a:moveTo>
                      <a:pt x="30" y="514"/>
                    </a:moveTo>
                    <a:lnTo>
                      <a:pt x="30" y="517"/>
                    </a:lnTo>
                    <a:lnTo>
                      <a:pt x="29" y="518"/>
                    </a:lnTo>
                    <a:lnTo>
                      <a:pt x="28" y="518"/>
                    </a:lnTo>
                    <a:lnTo>
                      <a:pt x="26" y="518"/>
                    </a:lnTo>
                    <a:lnTo>
                      <a:pt x="24" y="516"/>
                    </a:lnTo>
                    <a:lnTo>
                      <a:pt x="23" y="517"/>
                    </a:lnTo>
                    <a:lnTo>
                      <a:pt x="22" y="516"/>
                    </a:lnTo>
                    <a:lnTo>
                      <a:pt x="24" y="514"/>
                    </a:lnTo>
                    <a:lnTo>
                      <a:pt x="28" y="512"/>
                    </a:lnTo>
                    <a:lnTo>
                      <a:pt x="29" y="513"/>
                    </a:lnTo>
                    <a:lnTo>
                      <a:pt x="30" y="514"/>
                    </a:lnTo>
                    <a:close/>
                    <a:moveTo>
                      <a:pt x="79" y="575"/>
                    </a:moveTo>
                    <a:lnTo>
                      <a:pt x="79" y="577"/>
                    </a:lnTo>
                    <a:lnTo>
                      <a:pt x="75" y="577"/>
                    </a:lnTo>
                    <a:lnTo>
                      <a:pt x="75" y="579"/>
                    </a:lnTo>
                    <a:lnTo>
                      <a:pt x="78" y="580"/>
                    </a:lnTo>
                    <a:lnTo>
                      <a:pt x="79" y="582"/>
                    </a:lnTo>
                    <a:lnTo>
                      <a:pt x="82" y="581"/>
                    </a:lnTo>
                    <a:lnTo>
                      <a:pt x="83" y="584"/>
                    </a:lnTo>
                    <a:lnTo>
                      <a:pt x="82" y="586"/>
                    </a:lnTo>
                    <a:lnTo>
                      <a:pt x="80" y="587"/>
                    </a:lnTo>
                    <a:lnTo>
                      <a:pt x="74" y="588"/>
                    </a:lnTo>
                    <a:lnTo>
                      <a:pt x="70" y="591"/>
                    </a:lnTo>
                    <a:lnTo>
                      <a:pt x="67" y="591"/>
                    </a:lnTo>
                    <a:lnTo>
                      <a:pt x="66" y="591"/>
                    </a:lnTo>
                    <a:lnTo>
                      <a:pt x="62" y="595"/>
                    </a:lnTo>
                    <a:lnTo>
                      <a:pt x="58" y="596"/>
                    </a:lnTo>
                    <a:lnTo>
                      <a:pt x="57" y="596"/>
                    </a:lnTo>
                    <a:lnTo>
                      <a:pt x="58" y="592"/>
                    </a:lnTo>
                    <a:lnTo>
                      <a:pt x="61" y="590"/>
                    </a:lnTo>
                    <a:lnTo>
                      <a:pt x="61" y="587"/>
                    </a:lnTo>
                    <a:lnTo>
                      <a:pt x="62" y="585"/>
                    </a:lnTo>
                    <a:lnTo>
                      <a:pt x="65" y="583"/>
                    </a:lnTo>
                    <a:lnTo>
                      <a:pt x="65" y="580"/>
                    </a:lnTo>
                    <a:lnTo>
                      <a:pt x="67" y="577"/>
                    </a:lnTo>
                    <a:lnTo>
                      <a:pt x="66" y="572"/>
                    </a:lnTo>
                    <a:lnTo>
                      <a:pt x="66" y="567"/>
                    </a:lnTo>
                    <a:lnTo>
                      <a:pt x="72" y="567"/>
                    </a:lnTo>
                    <a:lnTo>
                      <a:pt x="79" y="575"/>
                    </a:lnTo>
                    <a:close/>
                    <a:moveTo>
                      <a:pt x="11" y="782"/>
                    </a:moveTo>
                    <a:lnTo>
                      <a:pt x="12" y="787"/>
                    </a:lnTo>
                    <a:lnTo>
                      <a:pt x="10" y="787"/>
                    </a:lnTo>
                    <a:lnTo>
                      <a:pt x="6" y="786"/>
                    </a:lnTo>
                    <a:lnTo>
                      <a:pt x="5" y="784"/>
                    </a:lnTo>
                    <a:lnTo>
                      <a:pt x="4" y="783"/>
                    </a:lnTo>
                    <a:lnTo>
                      <a:pt x="3" y="786"/>
                    </a:lnTo>
                    <a:lnTo>
                      <a:pt x="0" y="786"/>
                    </a:lnTo>
                    <a:lnTo>
                      <a:pt x="0" y="785"/>
                    </a:lnTo>
                    <a:lnTo>
                      <a:pt x="1" y="783"/>
                    </a:lnTo>
                    <a:lnTo>
                      <a:pt x="6" y="778"/>
                    </a:lnTo>
                    <a:lnTo>
                      <a:pt x="7" y="772"/>
                    </a:lnTo>
                    <a:lnTo>
                      <a:pt x="7" y="770"/>
                    </a:lnTo>
                    <a:lnTo>
                      <a:pt x="12" y="770"/>
                    </a:lnTo>
                    <a:lnTo>
                      <a:pt x="13" y="770"/>
                    </a:lnTo>
                    <a:lnTo>
                      <a:pt x="13" y="771"/>
                    </a:lnTo>
                    <a:lnTo>
                      <a:pt x="13" y="772"/>
                    </a:lnTo>
                    <a:lnTo>
                      <a:pt x="11" y="774"/>
                    </a:lnTo>
                    <a:lnTo>
                      <a:pt x="11" y="776"/>
                    </a:lnTo>
                    <a:lnTo>
                      <a:pt x="11" y="779"/>
                    </a:lnTo>
                    <a:lnTo>
                      <a:pt x="10" y="780"/>
                    </a:lnTo>
                    <a:lnTo>
                      <a:pt x="11" y="782"/>
                    </a:lnTo>
                    <a:close/>
                    <a:moveTo>
                      <a:pt x="115" y="880"/>
                    </a:moveTo>
                    <a:lnTo>
                      <a:pt x="117" y="883"/>
                    </a:lnTo>
                    <a:lnTo>
                      <a:pt x="113" y="885"/>
                    </a:lnTo>
                    <a:lnTo>
                      <a:pt x="112" y="883"/>
                    </a:lnTo>
                    <a:lnTo>
                      <a:pt x="110" y="882"/>
                    </a:lnTo>
                    <a:lnTo>
                      <a:pt x="110" y="880"/>
                    </a:lnTo>
                    <a:lnTo>
                      <a:pt x="112" y="880"/>
                    </a:lnTo>
                    <a:lnTo>
                      <a:pt x="113" y="880"/>
                    </a:lnTo>
                    <a:lnTo>
                      <a:pt x="115" y="88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" name="Freeform 178">
                <a:extLst>
                  <a:ext uri="{FF2B5EF4-FFF2-40B4-BE49-F238E27FC236}">
                    <a16:creationId xmlns:a16="http://schemas.microsoft.com/office/drawing/2014/main" id="{052647DB-A20F-3358-FFC2-DD8778BEFF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4" y="2631"/>
                <a:ext cx="80" cy="106"/>
              </a:xfrm>
              <a:custGeom>
                <a:avLst/>
                <a:gdLst>
                  <a:gd name="T0" fmla="*/ 147 w 275"/>
                  <a:gd name="T1" fmla="*/ 28 h 365"/>
                  <a:gd name="T2" fmla="*/ 147 w 275"/>
                  <a:gd name="T3" fmla="*/ 16 h 365"/>
                  <a:gd name="T4" fmla="*/ 146 w 275"/>
                  <a:gd name="T5" fmla="*/ 6 h 365"/>
                  <a:gd name="T6" fmla="*/ 153 w 275"/>
                  <a:gd name="T7" fmla="*/ 2 h 365"/>
                  <a:gd name="T8" fmla="*/ 155 w 275"/>
                  <a:gd name="T9" fmla="*/ 6 h 365"/>
                  <a:gd name="T10" fmla="*/ 151 w 275"/>
                  <a:gd name="T11" fmla="*/ 26 h 365"/>
                  <a:gd name="T12" fmla="*/ 148 w 275"/>
                  <a:gd name="T13" fmla="*/ 45 h 365"/>
                  <a:gd name="T14" fmla="*/ 151 w 275"/>
                  <a:gd name="T15" fmla="*/ 42 h 365"/>
                  <a:gd name="T16" fmla="*/ 34 w 275"/>
                  <a:gd name="T17" fmla="*/ 355 h 365"/>
                  <a:gd name="T18" fmla="*/ 26 w 275"/>
                  <a:gd name="T19" fmla="*/ 341 h 365"/>
                  <a:gd name="T20" fmla="*/ 20 w 275"/>
                  <a:gd name="T21" fmla="*/ 327 h 365"/>
                  <a:gd name="T22" fmla="*/ 14 w 275"/>
                  <a:gd name="T23" fmla="*/ 312 h 365"/>
                  <a:gd name="T24" fmla="*/ 7 w 275"/>
                  <a:gd name="T25" fmla="*/ 297 h 365"/>
                  <a:gd name="T26" fmla="*/ 1 w 275"/>
                  <a:gd name="T27" fmla="*/ 283 h 365"/>
                  <a:gd name="T28" fmla="*/ 17 w 275"/>
                  <a:gd name="T29" fmla="*/ 273 h 365"/>
                  <a:gd name="T30" fmla="*/ 41 w 275"/>
                  <a:gd name="T31" fmla="*/ 265 h 365"/>
                  <a:gd name="T32" fmla="*/ 65 w 275"/>
                  <a:gd name="T33" fmla="*/ 256 h 365"/>
                  <a:gd name="T34" fmla="*/ 89 w 275"/>
                  <a:gd name="T35" fmla="*/ 248 h 365"/>
                  <a:gd name="T36" fmla="*/ 106 w 275"/>
                  <a:gd name="T37" fmla="*/ 237 h 365"/>
                  <a:gd name="T38" fmla="*/ 112 w 275"/>
                  <a:gd name="T39" fmla="*/ 221 h 365"/>
                  <a:gd name="T40" fmla="*/ 117 w 275"/>
                  <a:gd name="T41" fmla="*/ 204 h 365"/>
                  <a:gd name="T42" fmla="*/ 122 w 275"/>
                  <a:gd name="T43" fmla="*/ 187 h 365"/>
                  <a:gd name="T44" fmla="*/ 127 w 275"/>
                  <a:gd name="T45" fmla="*/ 171 h 365"/>
                  <a:gd name="T46" fmla="*/ 120 w 275"/>
                  <a:gd name="T47" fmla="*/ 153 h 365"/>
                  <a:gd name="T48" fmla="*/ 112 w 275"/>
                  <a:gd name="T49" fmla="*/ 135 h 365"/>
                  <a:gd name="T50" fmla="*/ 118 w 275"/>
                  <a:gd name="T51" fmla="*/ 115 h 365"/>
                  <a:gd name="T52" fmla="*/ 124 w 275"/>
                  <a:gd name="T53" fmla="*/ 98 h 365"/>
                  <a:gd name="T54" fmla="*/ 125 w 275"/>
                  <a:gd name="T55" fmla="*/ 92 h 365"/>
                  <a:gd name="T56" fmla="*/ 140 w 275"/>
                  <a:gd name="T57" fmla="*/ 89 h 365"/>
                  <a:gd name="T58" fmla="*/ 134 w 275"/>
                  <a:gd name="T59" fmla="*/ 83 h 365"/>
                  <a:gd name="T60" fmla="*/ 133 w 275"/>
                  <a:gd name="T61" fmla="*/ 75 h 365"/>
                  <a:gd name="T62" fmla="*/ 134 w 275"/>
                  <a:gd name="T63" fmla="*/ 65 h 365"/>
                  <a:gd name="T64" fmla="*/ 136 w 275"/>
                  <a:gd name="T65" fmla="*/ 55 h 365"/>
                  <a:gd name="T66" fmla="*/ 141 w 275"/>
                  <a:gd name="T67" fmla="*/ 56 h 365"/>
                  <a:gd name="T68" fmla="*/ 141 w 275"/>
                  <a:gd name="T69" fmla="*/ 61 h 365"/>
                  <a:gd name="T70" fmla="*/ 148 w 275"/>
                  <a:gd name="T71" fmla="*/ 59 h 365"/>
                  <a:gd name="T72" fmla="*/ 154 w 275"/>
                  <a:gd name="T73" fmla="*/ 54 h 365"/>
                  <a:gd name="T74" fmla="*/ 173 w 275"/>
                  <a:gd name="T75" fmla="*/ 86 h 365"/>
                  <a:gd name="T76" fmla="*/ 205 w 275"/>
                  <a:gd name="T77" fmla="*/ 100 h 365"/>
                  <a:gd name="T78" fmla="*/ 228 w 275"/>
                  <a:gd name="T79" fmla="*/ 105 h 365"/>
                  <a:gd name="T80" fmla="*/ 243 w 275"/>
                  <a:gd name="T81" fmla="*/ 117 h 365"/>
                  <a:gd name="T82" fmla="*/ 257 w 275"/>
                  <a:gd name="T83" fmla="*/ 137 h 365"/>
                  <a:gd name="T84" fmla="*/ 275 w 275"/>
                  <a:gd name="T85" fmla="*/ 148 h 365"/>
                  <a:gd name="T86" fmla="*/ 270 w 275"/>
                  <a:gd name="T87" fmla="*/ 165 h 365"/>
                  <a:gd name="T88" fmla="*/ 257 w 275"/>
                  <a:gd name="T89" fmla="*/ 188 h 365"/>
                  <a:gd name="T90" fmla="*/ 230 w 275"/>
                  <a:gd name="T91" fmla="*/ 223 h 365"/>
                  <a:gd name="T92" fmla="*/ 218 w 275"/>
                  <a:gd name="T93" fmla="*/ 226 h 365"/>
                  <a:gd name="T94" fmla="*/ 215 w 275"/>
                  <a:gd name="T95" fmla="*/ 221 h 365"/>
                  <a:gd name="T96" fmla="*/ 204 w 275"/>
                  <a:gd name="T97" fmla="*/ 243 h 365"/>
                  <a:gd name="T98" fmla="*/ 203 w 275"/>
                  <a:gd name="T99" fmla="*/ 263 h 365"/>
                  <a:gd name="T100" fmla="*/ 202 w 275"/>
                  <a:gd name="T101" fmla="*/ 280 h 365"/>
                  <a:gd name="T102" fmla="*/ 174 w 275"/>
                  <a:gd name="T103" fmla="*/ 285 h 365"/>
                  <a:gd name="T104" fmla="*/ 154 w 275"/>
                  <a:gd name="T105" fmla="*/ 316 h 365"/>
                  <a:gd name="T106" fmla="*/ 123 w 275"/>
                  <a:gd name="T107" fmla="*/ 321 h 365"/>
                  <a:gd name="T108" fmla="*/ 116 w 275"/>
                  <a:gd name="T109" fmla="*/ 338 h 365"/>
                  <a:gd name="T110" fmla="*/ 98 w 275"/>
                  <a:gd name="T111" fmla="*/ 353 h 365"/>
                  <a:gd name="T112" fmla="*/ 73 w 275"/>
                  <a:gd name="T113" fmla="*/ 352 h 365"/>
                  <a:gd name="T114" fmla="*/ 46 w 275"/>
                  <a:gd name="T115" fmla="*/ 362 h 365"/>
                  <a:gd name="T116" fmla="*/ 233 w 275"/>
                  <a:gd name="T117" fmla="*/ 234 h 365"/>
                  <a:gd name="T118" fmla="*/ 244 w 275"/>
                  <a:gd name="T119" fmla="*/ 223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" h="365">
                    <a:moveTo>
                      <a:pt x="151" y="28"/>
                    </a:moveTo>
                    <a:lnTo>
                      <a:pt x="150" y="29"/>
                    </a:lnTo>
                    <a:lnTo>
                      <a:pt x="149" y="29"/>
                    </a:lnTo>
                    <a:lnTo>
                      <a:pt x="147" y="28"/>
                    </a:lnTo>
                    <a:lnTo>
                      <a:pt x="146" y="26"/>
                    </a:lnTo>
                    <a:lnTo>
                      <a:pt x="146" y="24"/>
                    </a:lnTo>
                    <a:lnTo>
                      <a:pt x="146" y="20"/>
                    </a:lnTo>
                    <a:lnTo>
                      <a:pt x="147" y="16"/>
                    </a:lnTo>
                    <a:lnTo>
                      <a:pt x="147" y="12"/>
                    </a:lnTo>
                    <a:lnTo>
                      <a:pt x="145" y="12"/>
                    </a:lnTo>
                    <a:lnTo>
                      <a:pt x="144" y="12"/>
                    </a:lnTo>
                    <a:lnTo>
                      <a:pt x="146" y="6"/>
                    </a:lnTo>
                    <a:lnTo>
                      <a:pt x="148" y="5"/>
                    </a:lnTo>
                    <a:lnTo>
                      <a:pt x="149" y="6"/>
                    </a:lnTo>
                    <a:lnTo>
                      <a:pt x="151" y="5"/>
                    </a:lnTo>
                    <a:lnTo>
                      <a:pt x="153" y="2"/>
                    </a:lnTo>
                    <a:lnTo>
                      <a:pt x="154" y="0"/>
                    </a:lnTo>
                    <a:lnTo>
                      <a:pt x="155" y="1"/>
                    </a:lnTo>
                    <a:lnTo>
                      <a:pt x="156" y="2"/>
                    </a:lnTo>
                    <a:lnTo>
                      <a:pt x="155" y="6"/>
                    </a:lnTo>
                    <a:lnTo>
                      <a:pt x="155" y="10"/>
                    </a:lnTo>
                    <a:lnTo>
                      <a:pt x="154" y="22"/>
                    </a:lnTo>
                    <a:lnTo>
                      <a:pt x="152" y="24"/>
                    </a:lnTo>
                    <a:lnTo>
                      <a:pt x="151" y="26"/>
                    </a:lnTo>
                    <a:lnTo>
                      <a:pt x="151" y="28"/>
                    </a:lnTo>
                    <a:close/>
                    <a:moveTo>
                      <a:pt x="151" y="44"/>
                    </a:moveTo>
                    <a:lnTo>
                      <a:pt x="149" y="45"/>
                    </a:lnTo>
                    <a:lnTo>
                      <a:pt x="148" y="45"/>
                    </a:lnTo>
                    <a:lnTo>
                      <a:pt x="148" y="43"/>
                    </a:lnTo>
                    <a:lnTo>
                      <a:pt x="149" y="41"/>
                    </a:lnTo>
                    <a:lnTo>
                      <a:pt x="150" y="41"/>
                    </a:lnTo>
                    <a:lnTo>
                      <a:pt x="151" y="42"/>
                    </a:lnTo>
                    <a:lnTo>
                      <a:pt x="151" y="44"/>
                    </a:lnTo>
                    <a:close/>
                    <a:moveTo>
                      <a:pt x="38" y="365"/>
                    </a:moveTo>
                    <a:lnTo>
                      <a:pt x="36" y="360"/>
                    </a:lnTo>
                    <a:lnTo>
                      <a:pt x="34" y="355"/>
                    </a:lnTo>
                    <a:lnTo>
                      <a:pt x="32" y="351"/>
                    </a:lnTo>
                    <a:lnTo>
                      <a:pt x="30" y="346"/>
                    </a:lnTo>
                    <a:lnTo>
                      <a:pt x="28" y="342"/>
                    </a:lnTo>
                    <a:lnTo>
                      <a:pt x="26" y="341"/>
                    </a:lnTo>
                    <a:lnTo>
                      <a:pt x="24" y="338"/>
                    </a:lnTo>
                    <a:lnTo>
                      <a:pt x="23" y="334"/>
                    </a:lnTo>
                    <a:lnTo>
                      <a:pt x="21" y="330"/>
                    </a:lnTo>
                    <a:lnTo>
                      <a:pt x="20" y="327"/>
                    </a:lnTo>
                    <a:lnTo>
                      <a:pt x="18" y="323"/>
                    </a:lnTo>
                    <a:lnTo>
                      <a:pt x="17" y="319"/>
                    </a:lnTo>
                    <a:lnTo>
                      <a:pt x="15" y="316"/>
                    </a:lnTo>
                    <a:lnTo>
                      <a:pt x="14" y="312"/>
                    </a:lnTo>
                    <a:lnTo>
                      <a:pt x="12" y="308"/>
                    </a:lnTo>
                    <a:lnTo>
                      <a:pt x="10" y="305"/>
                    </a:lnTo>
                    <a:lnTo>
                      <a:pt x="9" y="301"/>
                    </a:lnTo>
                    <a:lnTo>
                      <a:pt x="7" y="297"/>
                    </a:lnTo>
                    <a:lnTo>
                      <a:pt x="6" y="294"/>
                    </a:lnTo>
                    <a:lnTo>
                      <a:pt x="4" y="290"/>
                    </a:lnTo>
                    <a:lnTo>
                      <a:pt x="3" y="286"/>
                    </a:lnTo>
                    <a:lnTo>
                      <a:pt x="1" y="283"/>
                    </a:lnTo>
                    <a:lnTo>
                      <a:pt x="0" y="279"/>
                    </a:lnTo>
                    <a:lnTo>
                      <a:pt x="5" y="277"/>
                    </a:lnTo>
                    <a:lnTo>
                      <a:pt x="11" y="275"/>
                    </a:lnTo>
                    <a:lnTo>
                      <a:pt x="17" y="273"/>
                    </a:lnTo>
                    <a:lnTo>
                      <a:pt x="23" y="271"/>
                    </a:lnTo>
                    <a:lnTo>
                      <a:pt x="29" y="269"/>
                    </a:lnTo>
                    <a:lnTo>
                      <a:pt x="35" y="267"/>
                    </a:lnTo>
                    <a:lnTo>
                      <a:pt x="41" y="265"/>
                    </a:lnTo>
                    <a:lnTo>
                      <a:pt x="47" y="262"/>
                    </a:lnTo>
                    <a:lnTo>
                      <a:pt x="53" y="260"/>
                    </a:lnTo>
                    <a:lnTo>
                      <a:pt x="59" y="258"/>
                    </a:lnTo>
                    <a:lnTo>
                      <a:pt x="65" y="256"/>
                    </a:lnTo>
                    <a:lnTo>
                      <a:pt x="71" y="254"/>
                    </a:lnTo>
                    <a:lnTo>
                      <a:pt x="77" y="252"/>
                    </a:lnTo>
                    <a:lnTo>
                      <a:pt x="83" y="250"/>
                    </a:lnTo>
                    <a:lnTo>
                      <a:pt x="89" y="248"/>
                    </a:lnTo>
                    <a:lnTo>
                      <a:pt x="95" y="245"/>
                    </a:lnTo>
                    <a:lnTo>
                      <a:pt x="101" y="243"/>
                    </a:lnTo>
                    <a:lnTo>
                      <a:pt x="105" y="242"/>
                    </a:lnTo>
                    <a:lnTo>
                      <a:pt x="106" y="237"/>
                    </a:lnTo>
                    <a:lnTo>
                      <a:pt x="108" y="233"/>
                    </a:lnTo>
                    <a:lnTo>
                      <a:pt x="109" y="229"/>
                    </a:lnTo>
                    <a:lnTo>
                      <a:pt x="110" y="225"/>
                    </a:lnTo>
                    <a:lnTo>
                      <a:pt x="112" y="221"/>
                    </a:lnTo>
                    <a:lnTo>
                      <a:pt x="113" y="216"/>
                    </a:lnTo>
                    <a:lnTo>
                      <a:pt x="114" y="212"/>
                    </a:lnTo>
                    <a:lnTo>
                      <a:pt x="115" y="208"/>
                    </a:lnTo>
                    <a:lnTo>
                      <a:pt x="117" y="204"/>
                    </a:lnTo>
                    <a:lnTo>
                      <a:pt x="118" y="200"/>
                    </a:lnTo>
                    <a:lnTo>
                      <a:pt x="119" y="196"/>
                    </a:lnTo>
                    <a:lnTo>
                      <a:pt x="121" y="192"/>
                    </a:lnTo>
                    <a:lnTo>
                      <a:pt x="122" y="187"/>
                    </a:lnTo>
                    <a:lnTo>
                      <a:pt x="123" y="183"/>
                    </a:lnTo>
                    <a:lnTo>
                      <a:pt x="124" y="179"/>
                    </a:lnTo>
                    <a:lnTo>
                      <a:pt x="126" y="175"/>
                    </a:lnTo>
                    <a:lnTo>
                      <a:pt x="127" y="171"/>
                    </a:lnTo>
                    <a:lnTo>
                      <a:pt x="128" y="167"/>
                    </a:lnTo>
                    <a:lnTo>
                      <a:pt x="126" y="163"/>
                    </a:lnTo>
                    <a:lnTo>
                      <a:pt x="123" y="158"/>
                    </a:lnTo>
                    <a:lnTo>
                      <a:pt x="120" y="153"/>
                    </a:lnTo>
                    <a:lnTo>
                      <a:pt x="117" y="148"/>
                    </a:lnTo>
                    <a:lnTo>
                      <a:pt x="115" y="145"/>
                    </a:lnTo>
                    <a:lnTo>
                      <a:pt x="112" y="141"/>
                    </a:lnTo>
                    <a:lnTo>
                      <a:pt x="112" y="135"/>
                    </a:lnTo>
                    <a:lnTo>
                      <a:pt x="112" y="132"/>
                    </a:lnTo>
                    <a:lnTo>
                      <a:pt x="113" y="128"/>
                    </a:lnTo>
                    <a:lnTo>
                      <a:pt x="115" y="122"/>
                    </a:lnTo>
                    <a:lnTo>
                      <a:pt x="118" y="115"/>
                    </a:lnTo>
                    <a:lnTo>
                      <a:pt x="120" y="110"/>
                    </a:lnTo>
                    <a:lnTo>
                      <a:pt x="122" y="105"/>
                    </a:lnTo>
                    <a:lnTo>
                      <a:pt x="123" y="102"/>
                    </a:lnTo>
                    <a:lnTo>
                      <a:pt x="124" y="98"/>
                    </a:lnTo>
                    <a:lnTo>
                      <a:pt x="124" y="96"/>
                    </a:lnTo>
                    <a:lnTo>
                      <a:pt x="123" y="95"/>
                    </a:lnTo>
                    <a:lnTo>
                      <a:pt x="122" y="94"/>
                    </a:lnTo>
                    <a:lnTo>
                      <a:pt x="125" y="92"/>
                    </a:lnTo>
                    <a:lnTo>
                      <a:pt x="130" y="90"/>
                    </a:lnTo>
                    <a:lnTo>
                      <a:pt x="133" y="91"/>
                    </a:lnTo>
                    <a:lnTo>
                      <a:pt x="137" y="90"/>
                    </a:lnTo>
                    <a:lnTo>
                      <a:pt x="140" y="89"/>
                    </a:lnTo>
                    <a:lnTo>
                      <a:pt x="140" y="88"/>
                    </a:lnTo>
                    <a:lnTo>
                      <a:pt x="140" y="86"/>
                    </a:lnTo>
                    <a:lnTo>
                      <a:pt x="138" y="83"/>
                    </a:lnTo>
                    <a:lnTo>
                      <a:pt x="134" y="83"/>
                    </a:lnTo>
                    <a:lnTo>
                      <a:pt x="132" y="82"/>
                    </a:lnTo>
                    <a:lnTo>
                      <a:pt x="134" y="78"/>
                    </a:lnTo>
                    <a:lnTo>
                      <a:pt x="134" y="77"/>
                    </a:lnTo>
                    <a:lnTo>
                      <a:pt x="133" y="75"/>
                    </a:lnTo>
                    <a:lnTo>
                      <a:pt x="133" y="73"/>
                    </a:lnTo>
                    <a:lnTo>
                      <a:pt x="133" y="69"/>
                    </a:lnTo>
                    <a:lnTo>
                      <a:pt x="134" y="67"/>
                    </a:lnTo>
                    <a:lnTo>
                      <a:pt x="134" y="65"/>
                    </a:lnTo>
                    <a:lnTo>
                      <a:pt x="133" y="61"/>
                    </a:lnTo>
                    <a:lnTo>
                      <a:pt x="134" y="58"/>
                    </a:lnTo>
                    <a:lnTo>
                      <a:pt x="135" y="56"/>
                    </a:lnTo>
                    <a:lnTo>
                      <a:pt x="136" y="55"/>
                    </a:lnTo>
                    <a:lnTo>
                      <a:pt x="138" y="54"/>
                    </a:lnTo>
                    <a:lnTo>
                      <a:pt x="139" y="54"/>
                    </a:lnTo>
                    <a:lnTo>
                      <a:pt x="141" y="55"/>
                    </a:lnTo>
                    <a:lnTo>
                      <a:pt x="141" y="56"/>
                    </a:lnTo>
                    <a:lnTo>
                      <a:pt x="141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1" y="61"/>
                    </a:lnTo>
                    <a:lnTo>
                      <a:pt x="143" y="63"/>
                    </a:lnTo>
                    <a:lnTo>
                      <a:pt x="144" y="63"/>
                    </a:lnTo>
                    <a:lnTo>
                      <a:pt x="146" y="61"/>
                    </a:lnTo>
                    <a:lnTo>
                      <a:pt x="148" y="59"/>
                    </a:lnTo>
                    <a:lnTo>
                      <a:pt x="150" y="58"/>
                    </a:lnTo>
                    <a:lnTo>
                      <a:pt x="152" y="56"/>
                    </a:lnTo>
                    <a:lnTo>
                      <a:pt x="153" y="54"/>
                    </a:lnTo>
                    <a:lnTo>
                      <a:pt x="154" y="54"/>
                    </a:lnTo>
                    <a:lnTo>
                      <a:pt x="158" y="64"/>
                    </a:lnTo>
                    <a:lnTo>
                      <a:pt x="163" y="73"/>
                    </a:lnTo>
                    <a:lnTo>
                      <a:pt x="168" y="78"/>
                    </a:lnTo>
                    <a:lnTo>
                      <a:pt x="173" y="86"/>
                    </a:lnTo>
                    <a:lnTo>
                      <a:pt x="180" y="92"/>
                    </a:lnTo>
                    <a:lnTo>
                      <a:pt x="184" y="94"/>
                    </a:lnTo>
                    <a:lnTo>
                      <a:pt x="197" y="99"/>
                    </a:lnTo>
                    <a:lnTo>
                      <a:pt x="205" y="100"/>
                    </a:lnTo>
                    <a:lnTo>
                      <a:pt x="215" y="102"/>
                    </a:lnTo>
                    <a:lnTo>
                      <a:pt x="222" y="106"/>
                    </a:lnTo>
                    <a:lnTo>
                      <a:pt x="225" y="106"/>
                    </a:lnTo>
                    <a:lnTo>
                      <a:pt x="228" y="105"/>
                    </a:lnTo>
                    <a:lnTo>
                      <a:pt x="231" y="105"/>
                    </a:lnTo>
                    <a:lnTo>
                      <a:pt x="238" y="110"/>
                    </a:lnTo>
                    <a:lnTo>
                      <a:pt x="240" y="114"/>
                    </a:lnTo>
                    <a:lnTo>
                      <a:pt x="243" y="117"/>
                    </a:lnTo>
                    <a:lnTo>
                      <a:pt x="245" y="120"/>
                    </a:lnTo>
                    <a:lnTo>
                      <a:pt x="247" y="124"/>
                    </a:lnTo>
                    <a:lnTo>
                      <a:pt x="253" y="130"/>
                    </a:lnTo>
                    <a:lnTo>
                      <a:pt x="257" y="137"/>
                    </a:lnTo>
                    <a:lnTo>
                      <a:pt x="261" y="142"/>
                    </a:lnTo>
                    <a:lnTo>
                      <a:pt x="265" y="145"/>
                    </a:lnTo>
                    <a:lnTo>
                      <a:pt x="270" y="146"/>
                    </a:lnTo>
                    <a:lnTo>
                      <a:pt x="275" y="148"/>
                    </a:lnTo>
                    <a:lnTo>
                      <a:pt x="275" y="151"/>
                    </a:lnTo>
                    <a:lnTo>
                      <a:pt x="275" y="156"/>
                    </a:lnTo>
                    <a:lnTo>
                      <a:pt x="274" y="159"/>
                    </a:lnTo>
                    <a:lnTo>
                      <a:pt x="270" y="165"/>
                    </a:lnTo>
                    <a:lnTo>
                      <a:pt x="269" y="169"/>
                    </a:lnTo>
                    <a:lnTo>
                      <a:pt x="264" y="175"/>
                    </a:lnTo>
                    <a:lnTo>
                      <a:pt x="259" y="186"/>
                    </a:lnTo>
                    <a:lnTo>
                      <a:pt x="257" y="188"/>
                    </a:lnTo>
                    <a:lnTo>
                      <a:pt x="248" y="194"/>
                    </a:lnTo>
                    <a:lnTo>
                      <a:pt x="242" y="200"/>
                    </a:lnTo>
                    <a:lnTo>
                      <a:pt x="235" y="212"/>
                    </a:lnTo>
                    <a:lnTo>
                      <a:pt x="230" y="223"/>
                    </a:lnTo>
                    <a:lnTo>
                      <a:pt x="228" y="227"/>
                    </a:lnTo>
                    <a:lnTo>
                      <a:pt x="223" y="227"/>
                    </a:lnTo>
                    <a:lnTo>
                      <a:pt x="220" y="227"/>
                    </a:lnTo>
                    <a:lnTo>
                      <a:pt x="218" y="226"/>
                    </a:lnTo>
                    <a:lnTo>
                      <a:pt x="219" y="223"/>
                    </a:lnTo>
                    <a:lnTo>
                      <a:pt x="220" y="219"/>
                    </a:lnTo>
                    <a:lnTo>
                      <a:pt x="217" y="220"/>
                    </a:lnTo>
                    <a:lnTo>
                      <a:pt x="215" y="221"/>
                    </a:lnTo>
                    <a:lnTo>
                      <a:pt x="209" y="229"/>
                    </a:lnTo>
                    <a:lnTo>
                      <a:pt x="206" y="233"/>
                    </a:lnTo>
                    <a:lnTo>
                      <a:pt x="205" y="237"/>
                    </a:lnTo>
                    <a:lnTo>
                      <a:pt x="204" y="243"/>
                    </a:lnTo>
                    <a:lnTo>
                      <a:pt x="202" y="249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203" y="263"/>
                    </a:lnTo>
                    <a:lnTo>
                      <a:pt x="203" y="269"/>
                    </a:lnTo>
                    <a:lnTo>
                      <a:pt x="204" y="273"/>
                    </a:lnTo>
                    <a:lnTo>
                      <a:pt x="204" y="278"/>
                    </a:lnTo>
                    <a:lnTo>
                      <a:pt x="202" y="280"/>
                    </a:lnTo>
                    <a:lnTo>
                      <a:pt x="200" y="280"/>
                    </a:lnTo>
                    <a:lnTo>
                      <a:pt x="191" y="281"/>
                    </a:lnTo>
                    <a:lnTo>
                      <a:pt x="182" y="282"/>
                    </a:lnTo>
                    <a:lnTo>
                      <a:pt x="174" y="285"/>
                    </a:lnTo>
                    <a:lnTo>
                      <a:pt x="170" y="288"/>
                    </a:lnTo>
                    <a:lnTo>
                      <a:pt x="164" y="294"/>
                    </a:lnTo>
                    <a:lnTo>
                      <a:pt x="160" y="309"/>
                    </a:lnTo>
                    <a:lnTo>
                      <a:pt x="154" y="316"/>
                    </a:lnTo>
                    <a:lnTo>
                      <a:pt x="150" y="317"/>
                    </a:lnTo>
                    <a:lnTo>
                      <a:pt x="141" y="318"/>
                    </a:lnTo>
                    <a:lnTo>
                      <a:pt x="127" y="320"/>
                    </a:lnTo>
                    <a:lnTo>
                      <a:pt x="123" y="321"/>
                    </a:lnTo>
                    <a:lnTo>
                      <a:pt x="115" y="331"/>
                    </a:lnTo>
                    <a:lnTo>
                      <a:pt x="114" y="334"/>
                    </a:lnTo>
                    <a:lnTo>
                      <a:pt x="116" y="336"/>
                    </a:lnTo>
                    <a:lnTo>
                      <a:pt x="116" y="338"/>
                    </a:lnTo>
                    <a:lnTo>
                      <a:pt x="115" y="340"/>
                    </a:lnTo>
                    <a:lnTo>
                      <a:pt x="112" y="346"/>
                    </a:lnTo>
                    <a:lnTo>
                      <a:pt x="108" y="351"/>
                    </a:lnTo>
                    <a:lnTo>
                      <a:pt x="98" y="353"/>
                    </a:lnTo>
                    <a:lnTo>
                      <a:pt x="94" y="352"/>
                    </a:lnTo>
                    <a:lnTo>
                      <a:pt x="91" y="351"/>
                    </a:lnTo>
                    <a:lnTo>
                      <a:pt x="84" y="351"/>
                    </a:lnTo>
                    <a:lnTo>
                      <a:pt x="73" y="352"/>
                    </a:lnTo>
                    <a:lnTo>
                      <a:pt x="69" y="355"/>
                    </a:lnTo>
                    <a:lnTo>
                      <a:pt x="63" y="357"/>
                    </a:lnTo>
                    <a:lnTo>
                      <a:pt x="57" y="361"/>
                    </a:lnTo>
                    <a:lnTo>
                      <a:pt x="46" y="362"/>
                    </a:lnTo>
                    <a:lnTo>
                      <a:pt x="38" y="365"/>
                    </a:lnTo>
                    <a:close/>
                    <a:moveTo>
                      <a:pt x="236" y="234"/>
                    </a:moveTo>
                    <a:lnTo>
                      <a:pt x="234" y="234"/>
                    </a:lnTo>
                    <a:lnTo>
                      <a:pt x="233" y="234"/>
                    </a:lnTo>
                    <a:lnTo>
                      <a:pt x="233" y="229"/>
                    </a:lnTo>
                    <a:lnTo>
                      <a:pt x="239" y="223"/>
                    </a:lnTo>
                    <a:lnTo>
                      <a:pt x="242" y="217"/>
                    </a:lnTo>
                    <a:lnTo>
                      <a:pt x="244" y="223"/>
                    </a:lnTo>
                    <a:lnTo>
                      <a:pt x="240" y="226"/>
                    </a:lnTo>
                    <a:lnTo>
                      <a:pt x="238" y="232"/>
                    </a:lnTo>
                    <a:lnTo>
                      <a:pt x="236" y="23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" name="Freeform 179">
                <a:extLst>
                  <a:ext uri="{FF2B5EF4-FFF2-40B4-BE49-F238E27FC236}">
                    <a16:creationId xmlns:a16="http://schemas.microsoft.com/office/drawing/2014/main" id="{AE07439D-FBC0-ACFE-C208-884A41D04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7" y="2812"/>
                <a:ext cx="59" cy="24"/>
              </a:xfrm>
              <a:custGeom>
                <a:avLst/>
                <a:gdLst>
                  <a:gd name="T0" fmla="*/ 194 w 204"/>
                  <a:gd name="T1" fmla="*/ 38 h 83"/>
                  <a:gd name="T2" fmla="*/ 201 w 204"/>
                  <a:gd name="T3" fmla="*/ 49 h 83"/>
                  <a:gd name="T4" fmla="*/ 201 w 204"/>
                  <a:gd name="T5" fmla="*/ 59 h 83"/>
                  <a:gd name="T6" fmla="*/ 192 w 204"/>
                  <a:gd name="T7" fmla="*/ 71 h 83"/>
                  <a:gd name="T8" fmla="*/ 186 w 204"/>
                  <a:gd name="T9" fmla="*/ 67 h 83"/>
                  <a:gd name="T10" fmla="*/ 184 w 204"/>
                  <a:gd name="T11" fmla="*/ 68 h 83"/>
                  <a:gd name="T12" fmla="*/ 179 w 204"/>
                  <a:gd name="T13" fmla="*/ 83 h 83"/>
                  <a:gd name="T14" fmla="*/ 161 w 204"/>
                  <a:gd name="T15" fmla="*/ 54 h 83"/>
                  <a:gd name="T16" fmla="*/ 167 w 204"/>
                  <a:gd name="T17" fmla="*/ 51 h 83"/>
                  <a:gd name="T18" fmla="*/ 172 w 204"/>
                  <a:gd name="T19" fmla="*/ 42 h 83"/>
                  <a:gd name="T20" fmla="*/ 184 w 204"/>
                  <a:gd name="T21" fmla="*/ 51 h 83"/>
                  <a:gd name="T22" fmla="*/ 172 w 204"/>
                  <a:gd name="T23" fmla="*/ 38 h 83"/>
                  <a:gd name="T24" fmla="*/ 167 w 204"/>
                  <a:gd name="T25" fmla="*/ 41 h 83"/>
                  <a:gd name="T26" fmla="*/ 162 w 204"/>
                  <a:gd name="T27" fmla="*/ 38 h 83"/>
                  <a:gd name="T28" fmla="*/ 161 w 204"/>
                  <a:gd name="T29" fmla="*/ 43 h 83"/>
                  <a:gd name="T30" fmla="*/ 154 w 204"/>
                  <a:gd name="T31" fmla="*/ 31 h 83"/>
                  <a:gd name="T32" fmla="*/ 146 w 204"/>
                  <a:gd name="T33" fmla="*/ 26 h 83"/>
                  <a:gd name="T34" fmla="*/ 125 w 204"/>
                  <a:gd name="T35" fmla="*/ 20 h 83"/>
                  <a:gd name="T36" fmla="*/ 117 w 204"/>
                  <a:gd name="T37" fmla="*/ 26 h 83"/>
                  <a:gd name="T38" fmla="*/ 114 w 204"/>
                  <a:gd name="T39" fmla="*/ 35 h 83"/>
                  <a:gd name="T40" fmla="*/ 91 w 204"/>
                  <a:gd name="T41" fmla="*/ 47 h 83"/>
                  <a:gd name="T42" fmla="*/ 91 w 204"/>
                  <a:gd name="T43" fmla="*/ 55 h 83"/>
                  <a:gd name="T44" fmla="*/ 104 w 204"/>
                  <a:gd name="T45" fmla="*/ 70 h 83"/>
                  <a:gd name="T46" fmla="*/ 96 w 204"/>
                  <a:gd name="T47" fmla="*/ 76 h 83"/>
                  <a:gd name="T48" fmla="*/ 82 w 204"/>
                  <a:gd name="T49" fmla="*/ 83 h 83"/>
                  <a:gd name="T50" fmla="*/ 69 w 204"/>
                  <a:gd name="T51" fmla="*/ 66 h 83"/>
                  <a:gd name="T52" fmla="*/ 64 w 204"/>
                  <a:gd name="T53" fmla="*/ 63 h 83"/>
                  <a:gd name="T54" fmla="*/ 58 w 204"/>
                  <a:gd name="T55" fmla="*/ 67 h 83"/>
                  <a:gd name="T56" fmla="*/ 45 w 204"/>
                  <a:gd name="T57" fmla="*/ 51 h 83"/>
                  <a:gd name="T58" fmla="*/ 30 w 204"/>
                  <a:gd name="T59" fmla="*/ 49 h 83"/>
                  <a:gd name="T60" fmla="*/ 17 w 204"/>
                  <a:gd name="T61" fmla="*/ 46 h 83"/>
                  <a:gd name="T62" fmla="*/ 6 w 204"/>
                  <a:gd name="T63" fmla="*/ 52 h 83"/>
                  <a:gd name="T64" fmla="*/ 2 w 204"/>
                  <a:gd name="T65" fmla="*/ 47 h 83"/>
                  <a:gd name="T66" fmla="*/ 5 w 204"/>
                  <a:gd name="T67" fmla="*/ 40 h 83"/>
                  <a:gd name="T68" fmla="*/ 3 w 204"/>
                  <a:gd name="T69" fmla="*/ 30 h 83"/>
                  <a:gd name="T70" fmla="*/ 10 w 204"/>
                  <a:gd name="T71" fmla="*/ 24 h 83"/>
                  <a:gd name="T72" fmla="*/ 3 w 204"/>
                  <a:gd name="T73" fmla="*/ 19 h 83"/>
                  <a:gd name="T74" fmla="*/ 4 w 204"/>
                  <a:gd name="T75" fmla="*/ 4 h 83"/>
                  <a:gd name="T76" fmla="*/ 10 w 204"/>
                  <a:gd name="T77" fmla="*/ 1 h 83"/>
                  <a:gd name="T78" fmla="*/ 16 w 204"/>
                  <a:gd name="T79" fmla="*/ 1 h 83"/>
                  <a:gd name="T80" fmla="*/ 23 w 204"/>
                  <a:gd name="T81" fmla="*/ 7 h 83"/>
                  <a:gd name="T82" fmla="*/ 28 w 204"/>
                  <a:gd name="T83" fmla="*/ 13 h 83"/>
                  <a:gd name="T84" fmla="*/ 27 w 204"/>
                  <a:gd name="T85" fmla="*/ 20 h 83"/>
                  <a:gd name="T86" fmla="*/ 42 w 204"/>
                  <a:gd name="T87" fmla="*/ 23 h 83"/>
                  <a:gd name="T88" fmla="*/ 39 w 204"/>
                  <a:gd name="T89" fmla="*/ 16 h 83"/>
                  <a:gd name="T90" fmla="*/ 52 w 204"/>
                  <a:gd name="T91" fmla="*/ 27 h 83"/>
                  <a:gd name="T92" fmla="*/ 76 w 204"/>
                  <a:gd name="T93" fmla="*/ 25 h 83"/>
                  <a:gd name="T94" fmla="*/ 106 w 204"/>
                  <a:gd name="T95" fmla="*/ 9 h 83"/>
                  <a:gd name="T96" fmla="*/ 118 w 204"/>
                  <a:gd name="T97" fmla="*/ 1 h 83"/>
                  <a:gd name="T98" fmla="*/ 137 w 204"/>
                  <a:gd name="T99" fmla="*/ 2 h 83"/>
                  <a:gd name="T100" fmla="*/ 151 w 204"/>
                  <a:gd name="T101" fmla="*/ 5 h 83"/>
                  <a:gd name="T102" fmla="*/ 187 w 204"/>
                  <a:gd name="T103" fmla="*/ 25 h 83"/>
                  <a:gd name="T104" fmla="*/ 24 w 204"/>
                  <a:gd name="T105" fmla="*/ 6 h 83"/>
                  <a:gd name="T106" fmla="*/ 144 w 204"/>
                  <a:gd name="T107" fmla="*/ 46 h 83"/>
                  <a:gd name="T108" fmla="*/ 142 w 204"/>
                  <a:gd name="T109" fmla="*/ 40 h 83"/>
                  <a:gd name="T110" fmla="*/ 146 w 204"/>
                  <a:gd name="T111" fmla="*/ 44 h 83"/>
                  <a:gd name="T112" fmla="*/ 137 w 204"/>
                  <a:gd name="T113" fmla="*/ 48 h 83"/>
                  <a:gd name="T114" fmla="*/ 138 w 204"/>
                  <a:gd name="T115" fmla="*/ 47 h 83"/>
                  <a:gd name="T116" fmla="*/ 41 w 204"/>
                  <a:gd name="T117" fmla="*/ 75 h 83"/>
                  <a:gd name="T118" fmla="*/ 44 w 204"/>
                  <a:gd name="T119" fmla="*/ 69 h 83"/>
                  <a:gd name="T120" fmla="*/ 46 w 204"/>
                  <a:gd name="T121" fmla="*/ 7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4" h="83">
                    <a:moveTo>
                      <a:pt x="198" y="33"/>
                    </a:moveTo>
                    <a:lnTo>
                      <a:pt x="197" y="33"/>
                    </a:lnTo>
                    <a:lnTo>
                      <a:pt x="195" y="36"/>
                    </a:lnTo>
                    <a:lnTo>
                      <a:pt x="194" y="38"/>
                    </a:lnTo>
                    <a:lnTo>
                      <a:pt x="197" y="41"/>
                    </a:lnTo>
                    <a:lnTo>
                      <a:pt x="197" y="43"/>
                    </a:lnTo>
                    <a:lnTo>
                      <a:pt x="199" y="46"/>
                    </a:lnTo>
                    <a:lnTo>
                      <a:pt x="201" y="49"/>
                    </a:lnTo>
                    <a:lnTo>
                      <a:pt x="204" y="55"/>
                    </a:lnTo>
                    <a:lnTo>
                      <a:pt x="204" y="57"/>
                    </a:lnTo>
                    <a:lnTo>
                      <a:pt x="203" y="58"/>
                    </a:lnTo>
                    <a:lnTo>
                      <a:pt x="201" y="59"/>
                    </a:lnTo>
                    <a:lnTo>
                      <a:pt x="199" y="62"/>
                    </a:lnTo>
                    <a:lnTo>
                      <a:pt x="198" y="65"/>
                    </a:lnTo>
                    <a:lnTo>
                      <a:pt x="199" y="66"/>
                    </a:lnTo>
                    <a:lnTo>
                      <a:pt x="192" y="71"/>
                    </a:lnTo>
                    <a:lnTo>
                      <a:pt x="190" y="72"/>
                    </a:lnTo>
                    <a:lnTo>
                      <a:pt x="189" y="71"/>
                    </a:lnTo>
                    <a:lnTo>
                      <a:pt x="188" y="69"/>
                    </a:lnTo>
                    <a:lnTo>
                      <a:pt x="186" y="67"/>
                    </a:lnTo>
                    <a:lnTo>
                      <a:pt x="185" y="66"/>
                    </a:lnTo>
                    <a:lnTo>
                      <a:pt x="185" y="66"/>
                    </a:lnTo>
                    <a:lnTo>
                      <a:pt x="184" y="66"/>
                    </a:lnTo>
                    <a:lnTo>
                      <a:pt x="184" y="68"/>
                    </a:lnTo>
                    <a:lnTo>
                      <a:pt x="185" y="72"/>
                    </a:lnTo>
                    <a:lnTo>
                      <a:pt x="184" y="74"/>
                    </a:lnTo>
                    <a:lnTo>
                      <a:pt x="182" y="75"/>
                    </a:lnTo>
                    <a:lnTo>
                      <a:pt x="179" y="83"/>
                    </a:lnTo>
                    <a:lnTo>
                      <a:pt x="178" y="82"/>
                    </a:lnTo>
                    <a:lnTo>
                      <a:pt x="170" y="72"/>
                    </a:lnTo>
                    <a:lnTo>
                      <a:pt x="163" y="59"/>
                    </a:lnTo>
                    <a:lnTo>
                      <a:pt x="161" y="54"/>
                    </a:lnTo>
                    <a:lnTo>
                      <a:pt x="163" y="53"/>
                    </a:lnTo>
                    <a:lnTo>
                      <a:pt x="165" y="53"/>
                    </a:lnTo>
                    <a:lnTo>
                      <a:pt x="166" y="53"/>
                    </a:lnTo>
                    <a:lnTo>
                      <a:pt x="167" y="51"/>
                    </a:lnTo>
                    <a:lnTo>
                      <a:pt x="166" y="47"/>
                    </a:lnTo>
                    <a:lnTo>
                      <a:pt x="170" y="44"/>
                    </a:lnTo>
                    <a:lnTo>
                      <a:pt x="171" y="42"/>
                    </a:lnTo>
                    <a:lnTo>
                      <a:pt x="172" y="42"/>
                    </a:lnTo>
                    <a:lnTo>
                      <a:pt x="174" y="46"/>
                    </a:lnTo>
                    <a:lnTo>
                      <a:pt x="178" y="48"/>
                    </a:lnTo>
                    <a:lnTo>
                      <a:pt x="182" y="51"/>
                    </a:lnTo>
                    <a:lnTo>
                      <a:pt x="184" y="51"/>
                    </a:lnTo>
                    <a:lnTo>
                      <a:pt x="181" y="48"/>
                    </a:lnTo>
                    <a:lnTo>
                      <a:pt x="175" y="44"/>
                    </a:lnTo>
                    <a:lnTo>
                      <a:pt x="174" y="42"/>
                    </a:lnTo>
                    <a:lnTo>
                      <a:pt x="172" y="38"/>
                    </a:lnTo>
                    <a:lnTo>
                      <a:pt x="170" y="40"/>
                    </a:lnTo>
                    <a:lnTo>
                      <a:pt x="169" y="41"/>
                    </a:lnTo>
                    <a:lnTo>
                      <a:pt x="168" y="42"/>
                    </a:lnTo>
                    <a:lnTo>
                      <a:pt x="167" y="41"/>
                    </a:lnTo>
                    <a:lnTo>
                      <a:pt x="167" y="40"/>
                    </a:lnTo>
                    <a:lnTo>
                      <a:pt x="164" y="40"/>
                    </a:lnTo>
                    <a:lnTo>
                      <a:pt x="163" y="39"/>
                    </a:lnTo>
                    <a:lnTo>
                      <a:pt x="162" y="38"/>
                    </a:lnTo>
                    <a:lnTo>
                      <a:pt x="162" y="40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1" y="43"/>
                    </a:lnTo>
                    <a:lnTo>
                      <a:pt x="161" y="42"/>
                    </a:lnTo>
                    <a:lnTo>
                      <a:pt x="159" y="40"/>
                    </a:lnTo>
                    <a:lnTo>
                      <a:pt x="158" y="34"/>
                    </a:lnTo>
                    <a:lnTo>
                      <a:pt x="154" y="31"/>
                    </a:lnTo>
                    <a:lnTo>
                      <a:pt x="152" y="30"/>
                    </a:lnTo>
                    <a:lnTo>
                      <a:pt x="151" y="29"/>
                    </a:lnTo>
                    <a:lnTo>
                      <a:pt x="149" y="27"/>
                    </a:lnTo>
                    <a:lnTo>
                      <a:pt x="146" y="26"/>
                    </a:lnTo>
                    <a:lnTo>
                      <a:pt x="142" y="23"/>
                    </a:lnTo>
                    <a:lnTo>
                      <a:pt x="138" y="21"/>
                    </a:lnTo>
                    <a:lnTo>
                      <a:pt x="132" y="20"/>
                    </a:lnTo>
                    <a:lnTo>
                      <a:pt x="125" y="20"/>
                    </a:lnTo>
                    <a:lnTo>
                      <a:pt x="123" y="22"/>
                    </a:lnTo>
                    <a:lnTo>
                      <a:pt x="121" y="23"/>
                    </a:lnTo>
                    <a:lnTo>
                      <a:pt x="121" y="24"/>
                    </a:lnTo>
                    <a:lnTo>
                      <a:pt x="117" y="26"/>
                    </a:lnTo>
                    <a:lnTo>
                      <a:pt x="115" y="29"/>
                    </a:lnTo>
                    <a:lnTo>
                      <a:pt x="114" y="31"/>
                    </a:lnTo>
                    <a:lnTo>
                      <a:pt x="112" y="33"/>
                    </a:lnTo>
                    <a:lnTo>
                      <a:pt x="114" y="35"/>
                    </a:lnTo>
                    <a:lnTo>
                      <a:pt x="101" y="44"/>
                    </a:lnTo>
                    <a:lnTo>
                      <a:pt x="99" y="45"/>
                    </a:lnTo>
                    <a:lnTo>
                      <a:pt x="93" y="46"/>
                    </a:lnTo>
                    <a:lnTo>
                      <a:pt x="91" y="47"/>
                    </a:lnTo>
                    <a:lnTo>
                      <a:pt x="90" y="48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5"/>
                    </a:lnTo>
                    <a:lnTo>
                      <a:pt x="93" y="56"/>
                    </a:lnTo>
                    <a:lnTo>
                      <a:pt x="97" y="61"/>
                    </a:lnTo>
                    <a:lnTo>
                      <a:pt x="103" y="68"/>
                    </a:lnTo>
                    <a:lnTo>
                      <a:pt x="104" y="70"/>
                    </a:lnTo>
                    <a:lnTo>
                      <a:pt x="105" y="73"/>
                    </a:lnTo>
                    <a:lnTo>
                      <a:pt x="103" y="75"/>
                    </a:lnTo>
                    <a:lnTo>
                      <a:pt x="102" y="76"/>
                    </a:lnTo>
                    <a:lnTo>
                      <a:pt x="96" y="76"/>
                    </a:lnTo>
                    <a:lnTo>
                      <a:pt x="93" y="77"/>
                    </a:lnTo>
                    <a:lnTo>
                      <a:pt x="93" y="80"/>
                    </a:lnTo>
                    <a:lnTo>
                      <a:pt x="90" y="81"/>
                    </a:lnTo>
                    <a:lnTo>
                      <a:pt x="82" y="83"/>
                    </a:lnTo>
                    <a:lnTo>
                      <a:pt x="76" y="83"/>
                    </a:lnTo>
                    <a:lnTo>
                      <a:pt x="74" y="81"/>
                    </a:lnTo>
                    <a:lnTo>
                      <a:pt x="74" y="76"/>
                    </a:lnTo>
                    <a:lnTo>
                      <a:pt x="69" y="66"/>
                    </a:lnTo>
                    <a:lnTo>
                      <a:pt x="68" y="59"/>
                    </a:lnTo>
                    <a:lnTo>
                      <a:pt x="67" y="60"/>
                    </a:lnTo>
                    <a:lnTo>
                      <a:pt x="65" y="61"/>
                    </a:lnTo>
                    <a:lnTo>
                      <a:pt x="64" y="63"/>
                    </a:lnTo>
                    <a:lnTo>
                      <a:pt x="64" y="68"/>
                    </a:lnTo>
                    <a:lnTo>
                      <a:pt x="63" y="69"/>
                    </a:lnTo>
                    <a:lnTo>
                      <a:pt x="61" y="69"/>
                    </a:lnTo>
                    <a:lnTo>
                      <a:pt x="58" y="67"/>
                    </a:lnTo>
                    <a:lnTo>
                      <a:pt x="53" y="66"/>
                    </a:lnTo>
                    <a:lnTo>
                      <a:pt x="47" y="55"/>
                    </a:lnTo>
                    <a:lnTo>
                      <a:pt x="46" y="53"/>
                    </a:lnTo>
                    <a:lnTo>
                      <a:pt x="45" y="51"/>
                    </a:lnTo>
                    <a:lnTo>
                      <a:pt x="40" y="50"/>
                    </a:lnTo>
                    <a:lnTo>
                      <a:pt x="37" y="48"/>
                    </a:lnTo>
                    <a:lnTo>
                      <a:pt x="32" y="48"/>
                    </a:lnTo>
                    <a:lnTo>
                      <a:pt x="30" y="49"/>
                    </a:lnTo>
                    <a:lnTo>
                      <a:pt x="28" y="48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17" y="46"/>
                    </a:lnTo>
                    <a:lnTo>
                      <a:pt x="12" y="45"/>
                    </a:lnTo>
                    <a:lnTo>
                      <a:pt x="8" y="45"/>
                    </a:lnTo>
                    <a:lnTo>
                      <a:pt x="5" y="47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4" y="49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3" y="30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8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2" y="9"/>
                    </a:lnTo>
                    <a:lnTo>
                      <a:pt x="24" y="13"/>
                    </a:lnTo>
                    <a:lnTo>
                      <a:pt x="26" y="14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7" y="16"/>
                    </a:lnTo>
                    <a:lnTo>
                      <a:pt x="27" y="20"/>
                    </a:lnTo>
                    <a:lnTo>
                      <a:pt x="31" y="21"/>
                    </a:lnTo>
                    <a:lnTo>
                      <a:pt x="33" y="23"/>
                    </a:lnTo>
                    <a:lnTo>
                      <a:pt x="39" y="22"/>
                    </a:lnTo>
                    <a:lnTo>
                      <a:pt x="42" y="23"/>
                    </a:lnTo>
                    <a:lnTo>
                      <a:pt x="43" y="22"/>
                    </a:lnTo>
                    <a:lnTo>
                      <a:pt x="41" y="19"/>
                    </a:lnTo>
                    <a:lnTo>
                      <a:pt x="39" y="17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6" y="20"/>
                    </a:lnTo>
                    <a:lnTo>
                      <a:pt x="52" y="27"/>
                    </a:lnTo>
                    <a:lnTo>
                      <a:pt x="58" y="28"/>
                    </a:lnTo>
                    <a:lnTo>
                      <a:pt x="64" y="28"/>
                    </a:lnTo>
                    <a:lnTo>
                      <a:pt x="68" y="27"/>
                    </a:lnTo>
                    <a:lnTo>
                      <a:pt x="76" y="25"/>
                    </a:lnTo>
                    <a:lnTo>
                      <a:pt x="82" y="20"/>
                    </a:lnTo>
                    <a:lnTo>
                      <a:pt x="87" y="18"/>
                    </a:lnTo>
                    <a:lnTo>
                      <a:pt x="101" y="13"/>
                    </a:lnTo>
                    <a:lnTo>
                      <a:pt x="106" y="9"/>
                    </a:lnTo>
                    <a:lnTo>
                      <a:pt x="109" y="8"/>
                    </a:lnTo>
                    <a:lnTo>
                      <a:pt x="111" y="7"/>
                    </a:lnTo>
                    <a:lnTo>
                      <a:pt x="115" y="4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8" y="1"/>
                    </a:lnTo>
                    <a:lnTo>
                      <a:pt x="133" y="2"/>
                    </a:lnTo>
                    <a:lnTo>
                      <a:pt x="137" y="2"/>
                    </a:lnTo>
                    <a:lnTo>
                      <a:pt x="140" y="3"/>
                    </a:lnTo>
                    <a:lnTo>
                      <a:pt x="142" y="5"/>
                    </a:lnTo>
                    <a:lnTo>
                      <a:pt x="143" y="6"/>
                    </a:lnTo>
                    <a:lnTo>
                      <a:pt x="151" y="5"/>
                    </a:lnTo>
                    <a:lnTo>
                      <a:pt x="158" y="6"/>
                    </a:lnTo>
                    <a:lnTo>
                      <a:pt x="173" y="12"/>
                    </a:lnTo>
                    <a:lnTo>
                      <a:pt x="182" y="18"/>
                    </a:lnTo>
                    <a:lnTo>
                      <a:pt x="187" y="25"/>
                    </a:lnTo>
                    <a:lnTo>
                      <a:pt x="198" y="33"/>
                    </a:lnTo>
                    <a:close/>
                    <a:moveTo>
                      <a:pt x="27" y="7"/>
                    </a:moveTo>
                    <a:lnTo>
                      <a:pt x="27" y="9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7" y="7"/>
                    </a:lnTo>
                    <a:close/>
                    <a:moveTo>
                      <a:pt x="144" y="46"/>
                    </a:moveTo>
                    <a:lnTo>
                      <a:pt x="144" y="48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2" y="40"/>
                    </a:lnTo>
                    <a:lnTo>
                      <a:pt x="144" y="40"/>
                    </a:lnTo>
                    <a:lnTo>
                      <a:pt x="145" y="40"/>
                    </a:lnTo>
                    <a:lnTo>
                      <a:pt x="146" y="40"/>
                    </a:lnTo>
                    <a:lnTo>
                      <a:pt x="146" y="44"/>
                    </a:lnTo>
                    <a:lnTo>
                      <a:pt x="146" y="45"/>
                    </a:lnTo>
                    <a:lnTo>
                      <a:pt x="144" y="46"/>
                    </a:lnTo>
                    <a:close/>
                    <a:moveTo>
                      <a:pt x="138" y="47"/>
                    </a:moveTo>
                    <a:lnTo>
                      <a:pt x="137" y="48"/>
                    </a:lnTo>
                    <a:lnTo>
                      <a:pt x="136" y="47"/>
                    </a:lnTo>
                    <a:lnTo>
                      <a:pt x="137" y="45"/>
                    </a:lnTo>
                    <a:lnTo>
                      <a:pt x="138" y="45"/>
                    </a:lnTo>
                    <a:lnTo>
                      <a:pt x="138" y="47"/>
                    </a:lnTo>
                    <a:close/>
                    <a:moveTo>
                      <a:pt x="49" y="79"/>
                    </a:moveTo>
                    <a:lnTo>
                      <a:pt x="48" y="79"/>
                    </a:lnTo>
                    <a:lnTo>
                      <a:pt x="44" y="78"/>
                    </a:lnTo>
                    <a:lnTo>
                      <a:pt x="41" y="75"/>
                    </a:lnTo>
                    <a:lnTo>
                      <a:pt x="40" y="74"/>
                    </a:lnTo>
                    <a:lnTo>
                      <a:pt x="41" y="73"/>
                    </a:lnTo>
                    <a:lnTo>
                      <a:pt x="42" y="70"/>
                    </a:lnTo>
                    <a:lnTo>
                      <a:pt x="44" y="69"/>
                    </a:lnTo>
                    <a:lnTo>
                      <a:pt x="45" y="69"/>
                    </a:lnTo>
                    <a:lnTo>
                      <a:pt x="47" y="73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9" y="78"/>
                    </a:lnTo>
                    <a:lnTo>
                      <a:pt x="49" y="7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" name="Freeform 180">
                <a:extLst>
                  <a:ext uri="{FF2B5EF4-FFF2-40B4-BE49-F238E27FC236}">
                    <a16:creationId xmlns:a16="http://schemas.microsoft.com/office/drawing/2014/main" id="{36BD1701-29FB-28B6-FE61-FF2F0B9BF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2910"/>
                <a:ext cx="130" cy="190"/>
              </a:xfrm>
              <a:custGeom>
                <a:avLst/>
                <a:gdLst>
                  <a:gd name="T0" fmla="*/ 383 w 444"/>
                  <a:gd name="T1" fmla="*/ 143 h 649"/>
                  <a:gd name="T2" fmla="*/ 351 w 444"/>
                  <a:gd name="T3" fmla="*/ 153 h 649"/>
                  <a:gd name="T4" fmla="*/ 311 w 444"/>
                  <a:gd name="T5" fmla="*/ 170 h 649"/>
                  <a:gd name="T6" fmla="*/ 293 w 444"/>
                  <a:gd name="T7" fmla="*/ 195 h 649"/>
                  <a:gd name="T8" fmla="*/ 286 w 444"/>
                  <a:gd name="T9" fmla="*/ 226 h 649"/>
                  <a:gd name="T10" fmla="*/ 267 w 444"/>
                  <a:gd name="T11" fmla="*/ 252 h 649"/>
                  <a:gd name="T12" fmla="*/ 259 w 444"/>
                  <a:gd name="T13" fmla="*/ 261 h 649"/>
                  <a:gd name="T14" fmla="*/ 267 w 444"/>
                  <a:gd name="T15" fmla="*/ 274 h 649"/>
                  <a:gd name="T16" fmla="*/ 273 w 444"/>
                  <a:gd name="T17" fmla="*/ 290 h 649"/>
                  <a:gd name="T18" fmla="*/ 290 w 444"/>
                  <a:gd name="T19" fmla="*/ 309 h 649"/>
                  <a:gd name="T20" fmla="*/ 316 w 444"/>
                  <a:gd name="T21" fmla="*/ 333 h 649"/>
                  <a:gd name="T22" fmla="*/ 351 w 444"/>
                  <a:gd name="T23" fmla="*/ 348 h 649"/>
                  <a:gd name="T24" fmla="*/ 376 w 444"/>
                  <a:gd name="T25" fmla="*/ 330 h 649"/>
                  <a:gd name="T26" fmla="*/ 375 w 444"/>
                  <a:gd name="T27" fmla="*/ 362 h 649"/>
                  <a:gd name="T28" fmla="*/ 390 w 444"/>
                  <a:gd name="T29" fmla="*/ 386 h 649"/>
                  <a:gd name="T30" fmla="*/ 431 w 444"/>
                  <a:gd name="T31" fmla="*/ 415 h 649"/>
                  <a:gd name="T32" fmla="*/ 433 w 444"/>
                  <a:gd name="T33" fmla="*/ 451 h 649"/>
                  <a:gd name="T34" fmla="*/ 436 w 444"/>
                  <a:gd name="T35" fmla="*/ 495 h 649"/>
                  <a:gd name="T36" fmla="*/ 424 w 444"/>
                  <a:gd name="T37" fmla="*/ 513 h 649"/>
                  <a:gd name="T38" fmla="*/ 422 w 444"/>
                  <a:gd name="T39" fmla="*/ 542 h 649"/>
                  <a:gd name="T40" fmla="*/ 438 w 444"/>
                  <a:gd name="T41" fmla="*/ 576 h 649"/>
                  <a:gd name="T42" fmla="*/ 423 w 444"/>
                  <a:gd name="T43" fmla="*/ 595 h 649"/>
                  <a:gd name="T44" fmla="*/ 415 w 444"/>
                  <a:gd name="T45" fmla="*/ 617 h 649"/>
                  <a:gd name="T46" fmla="*/ 403 w 444"/>
                  <a:gd name="T47" fmla="*/ 640 h 649"/>
                  <a:gd name="T48" fmla="*/ 360 w 444"/>
                  <a:gd name="T49" fmla="*/ 632 h 649"/>
                  <a:gd name="T50" fmla="*/ 318 w 444"/>
                  <a:gd name="T51" fmla="*/ 595 h 649"/>
                  <a:gd name="T52" fmla="*/ 244 w 444"/>
                  <a:gd name="T53" fmla="*/ 558 h 649"/>
                  <a:gd name="T54" fmla="*/ 182 w 444"/>
                  <a:gd name="T55" fmla="*/ 503 h 649"/>
                  <a:gd name="T56" fmla="*/ 169 w 444"/>
                  <a:gd name="T57" fmla="*/ 455 h 649"/>
                  <a:gd name="T58" fmla="*/ 144 w 444"/>
                  <a:gd name="T59" fmla="*/ 408 h 649"/>
                  <a:gd name="T60" fmla="*/ 101 w 444"/>
                  <a:gd name="T61" fmla="*/ 327 h 649"/>
                  <a:gd name="T62" fmla="*/ 61 w 444"/>
                  <a:gd name="T63" fmla="*/ 258 h 649"/>
                  <a:gd name="T64" fmla="*/ 6 w 444"/>
                  <a:gd name="T65" fmla="*/ 204 h 649"/>
                  <a:gd name="T66" fmla="*/ 5 w 444"/>
                  <a:gd name="T67" fmla="*/ 169 h 649"/>
                  <a:gd name="T68" fmla="*/ 36 w 444"/>
                  <a:gd name="T69" fmla="*/ 117 h 649"/>
                  <a:gd name="T70" fmla="*/ 39 w 444"/>
                  <a:gd name="T71" fmla="*/ 131 h 649"/>
                  <a:gd name="T72" fmla="*/ 29 w 444"/>
                  <a:gd name="T73" fmla="*/ 142 h 649"/>
                  <a:gd name="T74" fmla="*/ 39 w 444"/>
                  <a:gd name="T75" fmla="*/ 150 h 649"/>
                  <a:gd name="T76" fmla="*/ 64 w 444"/>
                  <a:gd name="T77" fmla="*/ 157 h 649"/>
                  <a:gd name="T78" fmla="*/ 83 w 444"/>
                  <a:gd name="T79" fmla="*/ 169 h 649"/>
                  <a:gd name="T80" fmla="*/ 94 w 444"/>
                  <a:gd name="T81" fmla="*/ 153 h 649"/>
                  <a:gd name="T82" fmla="*/ 102 w 444"/>
                  <a:gd name="T83" fmla="*/ 130 h 649"/>
                  <a:gd name="T84" fmla="*/ 109 w 444"/>
                  <a:gd name="T85" fmla="*/ 120 h 649"/>
                  <a:gd name="T86" fmla="*/ 122 w 444"/>
                  <a:gd name="T87" fmla="*/ 102 h 649"/>
                  <a:gd name="T88" fmla="*/ 184 w 444"/>
                  <a:gd name="T89" fmla="*/ 73 h 649"/>
                  <a:gd name="T90" fmla="*/ 210 w 444"/>
                  <a:gd name="T91" fmla="*/ 32 h 649"/>
                  <a:gd name="T92" fmla="*/ 206 w 444"/>
                  <a:gd name="T93" fmla="*/ 10 h 649"/>
                  <a:gd name="T94" fmla="*/ 214 w 444"/>
                  <a:gd name="T95" fmla="*/ 0 h 649"/>
                  <a:gd name="T96" fmla="*/ 231 w 444"/>
                  <a:gd name="T97" fmla="*/ 9 h 649"/>
                  <a:gd name="T98" fmla="*/ 245 w 444"/>
                  <a:gd name="T99" fmla="*/ 28 h 649"/>
                  <a:gd name="T100" fmla="*/ 269 w 444"/>
                  <a:gd name="T101" fmla="*/ 42 h 649"/>
                  <a:gd name="T102" fmla="*/ 284 w 444"/>
                  <a:gd name="T103" fmla="*/ 61 h 649"/>
                  <a:gd name="T104" fmla="*/ 294 w 444"/>
                  <a:gd name="T105" fmla="*/ 82 h 649"/>
                  <a:gd name="T106" fmla="*/ 320 w 444"/>
                  <a:gd name="T107" fmla="*/ 82 h 649"/>
                  <a:gd name="T108" fmla="*/ 345 w 444"/>
                  <a:gd name="T109" fmla="*/ 78 h 649"/>
                  <a:gd name="T110" fmla="*/ 375 w 444"/>
                  <a:gd name="T111" fmla="*/ 82 h 649"/>
                  <a:gd name="T112" fmla="*/ 395 w 444"/>
                  <a:gd name="T113" fmla="*/ 94 h 649"/>
                  <a:gd name="T114" fmla="*/ 383 w 444"/>
                  <a:gd name="T115" fmla="*/ 133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4" h="649">
                    <a:moveTo>
                      <a:pt x="399" y="146"/>
                    </a:moveTo>
                    <a:lnTo>
                      <a:pt x="398" y="149"/>
                    </a:lnTo>
                    <a:lnTo>
                      <a:pt x="397" y="149"/>
                    </a:lnTo>
                    <a:lnTo>
                      <a:pt x="396" y="150"/>
                    </a:lnTo>
                    <a:lnTo>
                      <a:pt x="393" y="148"/>
                    </a:lnTo>
                    <a:lnTo>
                      <a:pt x="391" y="148"/>
                    </a:lnTo>
                    <a:lnTo>
                      <a:pt x="389" y="149"/>
                    </a:lnTo>
                    <a:lnTo>
                      <a:pt x="386" y="147"/>
                    </a:lnTo>
                    <a:lnTo>
                      <a:pt x="385" y="145"/>
                    </a:lnTo>
                    <a:lnTo>
                      <a:pt x="383" y="143"/>
                    </a:lnTo>
                    <a:lnTo>
                      <a:pt x="379" y="144"/>
                    </a:lnTo>
                    <a:lnTo>
                      <a:pt x="375" y="144"/>
                    </a:lnTo>
                    <a:lnTo>
                      <a:pt x="372" y="144"/>
                    </a:lnTo>
                    <a:lnTo>
                      <a:pt x="369" y="144"/>
                    </a:lnTo>
                    <a:lnTo>
                      <a:pt x="367" y="146"/>
                    </a:lnTo>
                    <a:lnTo>
                      <a:pt x="365" y="148"/>
                    </a:lnTo>
                    <a:lnTo>
                      <a:pt x="363" y="150"/>
                    </a:lnTo>
                    <a:lnTo>
                      <a:pt x="357" y="152"/>
                    </a:lnTo>
                    <a:lnTo>
                      <a:pt x="354" y="152"/>
                    </a:lnTo>
                    <a:lnTo>
                      <a:pt x="351" y="153"/>
                    </a:lnTo>
                    <a:lnTo>
                      <a:pt x="347" y="153"/>
                    </a:lnTo>
                    <a:lnTo>
                      <a:pt x="344" y="154"/>
                    </a:lnTo>
                    <a:lnTo>
                      <a:pt x="339" y="155"/>
                    </a:lnTo>
                    <a:lnTo>
                      <a:pt x="333" y="156"/>
                    </a:lnTo>
                    <a:lnTo>
                      <a:pt x="329" y="157"/>
                    </a:lnTo>
                    <a:lnTo>
                      <a:pt x="328" y="158"/>
                    </a:lnTo>
                    <a:lnTo>
                      <a:pt x="324" y="160"/>
                    </a:lnTo>
                    <a:lnTo>
                      <a:pt x="318" y="164"/>
                    </a:lnTo>
                    <a:lnTo>
                      <a:pt x="315" y="165"/>
                    </a:lnTo>
                    <a:lnTo>
                      <a:pt x="311" y="170"/>
                    </a:lnTo>
                    <a:lnTo>
                      <a:pt x="306" y="173"/>
                    </a:lnTo>
                    <a:lnTo>
                      <a:pt x="303" y="175"/>
                    </a:lnTo>
                    <a:lnTo>
                      <a:pt x="298" y="176"/>
                    </a:lnTo>
                    <a:lnTo>
                      <a:pt x="296" y="177"/>
                    </a:lnTo>
                    <a:lnTo>
                      <a:pt x="296" y="178"/>
                    </a:lnTo>
                    <a:lnTo>
                      <a:pt x="296" y="180"/>
                    </a:lnTo>
                    <a:lnTo>
                      <a:pt x="295" y="184"/>
                    </a:lnTo>
                    <a:lnTo>
                      <a:pt x="294" y="190"/>
                    </a:lnTo>
                    <a:lnTo>
                      <a:pt x="293" y="194"/>
                    </a:lnTo>
                    <a:lnTo>
                      <a:pt x="293" y="195"/>
                    </a:lnTo>
                    <a:lnTo>
                      <a:pt x="290" y="201"/>
                    </a:lnTo>
                    <a:lnTo>
                      <a:pt x="287" y="206"/>
                    </a:lnTo>
                    <a:lnTo>
                      <a:pt x="285" y="209"/>
                    </a:lnTo>
                    <a:lnTo>
                      <a:pt x="284" y="211"/>
                    </a:lnTo>
                    <a:lnTo>
                      <a:pt x="285" y="213"/>
                    </a:lnTo>
                    <a:lnTo>
                      <a:pt x="286" y="217"/>
                    </a:lnTo>
                    <a:lnTo>
                      <a:pt x="288" y="220"/>
                    </a:lnTo>
                    <a:lnTo>
                      <a:pt x="288" y="222"/>
                    </a:lnTo>
                    <a:lnTo>
                      <a:pt x="287" y="224"/>
                    </a:lnTo>
                    <a:lnTo>
                      <a:pt x="286" y="226"/>
                    </a:lnTo>
                    <a:lnTo>
                      <a:pt x="284" y="228"/>
                    </a:lnTo>
                    <a:lnTo>
                      <a:pt x="281" y="228"/>
                    </a:lnTo>
                    <a:lnTo>
                      <a:pt x="275" y="232"/>
                    </a:lnTo>
                    <a:lnTo>
                      <a:pt x="268" y="237"/>
                    </a:lnTo>
                    <a:lnTo>
                      <a:pt x="266" y="240"/>
                    </a:lnTo>
                    <a:lnTo>
                      <a:pt x="265" y="242"/>
                    </a:lnTo>
                    <a:lnTo>
                      <a:pt x="264" y="246"/>
                    </a:lnTo>
                    <a:lnTo>
                      <a:pt x="264" y="248"/>
                    </a:lnTo>
                    <a:lnTo>
                      <a:pt x="266" y="249"/>
                    </a:lnTo>
                    <a:lnTo>
                      <a:pt x="267" y="252"/>
                    </a:lnTo>
                    <a:lnTo>
                      <a:pt x="267" y="254"/>
                    </a:lnTo>
                    <a:lnTo>
                      <a:pt x="266" y="255"/>
                    </a:lnTo>
                    <a:lnTo>
                      <a:pt x="264" y="255"/>
                    </a:lnTo>
                    <a:lnTo>
                      <a:pt x="262" y="255"/>
                    </a:lnTo>
                    <a:lnTo>
                      <a:pt x="261" y="256"/>
                    </a:lnTo>
                    <a:lnTo>
                      <a:pt x="260" y="256"/>
                    </a:lnTo>
                    <a:lnTo>
                      <a:pt x="258" y="256"/>
                    </a:lnTo>
                    <a:lnTo>
                      <a:pt x="258" y="258"/>
                    </a:lnTo>
                    <a:lnTo>
                      <a:pt x="259" y="259"/>
                    </a:lnTo>
                    <a:lnTo>
                      <a:pt x="259" y="261"/>
                    </a:lnTo>
                    <a:lnTo>
                      <a:pt x="258" y="262"/>
                    </a:lnTo>
                    <a:lnTo>
                      <a:pt x="257" y="263"/>
                    </a:lnTo>
                    <a:lnTo>
                      <a:pt x="258" y="264"/>
                    </a:lnTo>
                    <a:lnTo>
                      <a:pt x="259" y="265"/>
                    </a:lnTo>
                    <a:lnTo>
                      <a:pt x="261" y="266"/>
                    </a:lnTo>
                    <a:lnTo>
                      <a:pt x="263" y="269"/>
                    </a:lnTo>
                    <a:lnTo>
                      <a:pt x="265" y="270"/>
                    </a:lnTo>
                    <a:lnTo>
                      <a:pt x="267" y="271"/>
                    </a:lnTo>
                    <a:lnTo>
                      <a:pt x="267" y="272"/>
                    </a:lnTo>
                    <a:lnTo>
                      <a:pt x="267" y="274"/>
                    </a:lnTo>
                    <a:lnTo>
                      <a:pt x="265" y="275"/>
                    </a:lnTo>
                    <a:lnTo>
                      <a:pt x="265" y="276"/>
                    </a:lnTo>
                    <a:lnTo>
                      <a:pt x="267" y="278"/>
                    </a:lnTo>
                    <a:lnTo>
                      <a:pt x="268" y="279"/>
                    </a:lnTo>
                    <a:lnTo>
                      <a:pt x="270" y="281"/>
                    </a:lnTo>
                    <a:lnTo>
                      <a:pt x="271" y="283"/>
                    </a:lnTo>
                    <a:lnTo>
                      <a:pt x="271" y="285"/>
                    </a:lnTo>
                    <a:lnTo>
                      <a:pt x="272" y="287"/>
                    </a:lnTo>
                    <a:lnTo>
                      <a:pt x="273" y="289"/>
                    </a:lnTo>
                    <a:lnTo>
                      <a:pt x="273" y="290"/>
                    </a:lnTo>
                    <a:lnTo>
                      <a:pt x="275" y="292"/>
                    </a:lnTo>
                    <a:lnTo>
                      <a:pt x="277" y="293"/>
                    </a:lnTo>
                    <a:lnTo>
                      <a:pt x="278" y="294"/>
                    </a:lnTo>
                    <a:lnTo>
                      <a:pt x="280" y="295"/>
                    </a:lnTo>
                    <a:lnTo>
                      <a:pt x="280" y="296"/>
                    </a:lnTo>
                    <a:lnTo>
                      <a:pt x="280" y="298"/>
                    </a:lnTo>
                    <a:lnTo>
                      <a:pt x="282" y="301"/>
                    </a:lnTo>
                    <a:lnTo>
                      <a:pt x="285" y="304"/>
                    </a:lnTo>
                    <a:lnTo>
                      <a:pt x="288" y="307"/>
                    </a:lnTo>
                    <a:lnTo>
                      <a:pt x="290" y="309"/>
                    </a:lnTo>
                    <a:lnTo>
                      <a:pt x="293" y="313"/>
                    </a:lnTo>
                    <a:lnTo>
                      <a:pt x="293" y="318"/>
                    </a:lnTo>
                    <a:lnTo>
                      <a:pt x="289" y="323"/>
                    </a:lnTo>
                    <a:lnTo>
                      <a:pt x="285" y="328"/>
                    </a:lnTo>
                    <a:lnTo>
                      <a:pt x="292" y="328"/>
                    </a:lnTo>
                    <a:lnTo>
                      <a:pt x="299" y="328"/>
                    </a:lnTo>
                    <a:lnTo>
                      <a:pt x="306" y="329"/>
                    </a:lnTo>
                    <a:lnTo>
                      <a:pt x="311" y="331"/>
                    </a:lnTo>
                    <a:lnTo>
                      <a:pt x="314" y="331"/>
                    </a:lnTo>
                    <a:lnTo>
                      <a:pt x="316" y="333"/>
                    </a:lnTo>
                    <a:lnTo>
                      <a:pt x="317" y="336"/>
                    </a:lnTo>
                    <a:lnTo>
                      <a:pt x="318" y="338"/>
                    </a:lnTo>
                    <a:lnTo>
                      <a:pt x="318" y="341"/>
                    </a:lnTo>
                    <a:lnTo>
                      <a:pt x="321" y="343"/>
                    </a:lnTo>
                    <a:lnTo>
                      <a:pt x="321" y="346"/>
                    </a:lnTo>
                    <a:lnTo>
                      <a:pt x="321" y="349"/>
                    </a:lnTo>
                    <a:lnTo>
                      <a:pt x="322" y="349"/>
                    </a:lnTo>
                    <a:lnTo>
                      <a:pt x="331" y="349"/>
                    </a:lnTo>
                    <a:lnTo>
                      <a:pt x="341" y="349"/>
                    </a:lnTo>
                    <a:lnTo>
                      <a:pt x="351" y="348"/>
                    </a:lnTo>
                    <a:lnTo>
                      <a:pt x="354" y="348"/>
                    </a:lnTo>
                    <a:lnTo>
                      <a:pt x="358" y="344"/>
                    </a:lnTo>
                    <a:lnTo>
                      <a:pt x="361" y="342"/>
                    </a:lnTo>
                    <a:lnTo>
                      <a:pt x="363" y="341"/>
                    </a:lnTo>
                    <a:lnTo>
                      <a:pt x="366" y="337"/>
                    </a:lnTo>
                    <a:lnTo>
                      <a:pt x="369" y="336"/>
                    </a:lnTo>
                    <a:lnTo>
                      <a:pt x="371" y="334"/>
                    </a:lnTo>
                    <a:lnTo>
                      <a:pt x="374" y="332"/>
                    </a:lnTo>
                    <a:lnTo>
                      <a:pt x="375" y="330"/>
                    </a:lnTo>
                    <a:lnTo>
                      <a:pt x="376" y="330"/>
                    </a:lnTo>
                    <a:lnTo>
                      <a:pt x="379" y="329"/>
                    </a:lnTo>
                    <a:lnTo>
                      <a:pt x="378" y="331"/>
                    </a:lnTo>
                    <a:lnTo>
                      <a:pt x="377" y="333"/>
                    </a:lnTo>
                    <a:lnTo>
                      <a:pt x="376" y="335"/>
                    </a:lnTo>
                    <a:lnTo>
                      <a:pt x="378" y="338"/>
                    </a:lnTo>
                    <a:lnTo>
                      <a:pt x="377" y="341"/>
                    </a:lnTo>
                    <a:lnTo>
                      <a:pt x="375" y="343"/>
                    </a:lnTo>
                    <a:lnTo>
                      <a:pt x="375" y="348"/>
                    </a:lnTo>
                    <a:lnTo>
                      <a:pt x="375" y="355"/>
                    </a:lnTo>
                    <a:lnTo>
                      <a:pt x="375" y="362"/>
                    </a:lnTo>
                    <a:lnTo>
                      <a:pt x="375" y="370"/>
                    </a:lnTo>
                    <a:lnTo>
                      <a:pt x="375" y="379"/>
                    </a:lnTo>
                    <a:lnTo>
                      <a:pt x="375" y="385"/>
                    </a:lnTo>
                    <a:lnTo>
                      <a:pt x="377" y="383"/>
                    </a:lnTo>
                    <a:lnTo>
                      <a:pt x="379" y="382"/>
                    </a:lnTo>
                    <a:lnTo>
                      <a:pt x="382" y="385"/>
                    </a:lnTo>
                    <a:lnTo>
                      <a:pt x="384" y="386"/>
                    </a:lnTo>
                    <a:lnTo>
                      <a:pt x="386" y="387"/>
                    </a:lnTo>
                    <a:lnTo>
                      <a:pt x="387" y="387"/>
                    </a:lnTo>
                    <a:lnTo>
                      <a:pt x="390" y="386"/>
                    </a:lnTo>
                    <a:lnTo>
                      <a:pt x="395" y="384"/>
                    </a:lnTo>
                    <a:lnTo>
                      <a:pt x="399" y="382"/>
                    </a:lnTo>
                    <a:lnTo>
                      <a:pt x="403" y="382"/>
                    </a:lnTo>
                    <a:lnTo>
                      <a:pt x="409" y="383"/>
                    </a:lnTo>
                    <a:lnTo>
                      <a:pt x="412" y="383"/>
                    </a:lnTo>
                    <a:lnTo>
                      <a:pt x="417" y="390"/>
                    </a:lnTo>
                    <a:lnTo>
                      <a:pt x="420" y="396"/>
                    </a:lnTo>
                    <a:lnTo>
                      <a:pt x="424" y="402"/>
                    </a:lnTo>
                    <a:lnTo>
                      <a:pt x="426" y="408"/>
                    </a:lnTo>
                    <a:lnTo>
                      <a:pt x="431" y="415"/>
                    </a:lnTo>
                    <a:lnTo>
                      <a:pt x="435" y="422"/>
                    </a:lnTo>
                    <a:lnTo>
                      <a:pt x="439" y="429"/>
                    </a:lnTo>
                    <a:lnTo>
                      <a:pt x="444" y="438"/>
                    </a:lnTo>
                    <a:lnTo>
                      <a:pt x="442" y="440"/>
                    </a:lnTo>
                    <a:lnTo>
                      <a:pt x="441" y="441"/>
                    </a:lnTo>
                    <a:lnTo>
                      <a:pt x="441" y="444"/>
                    </a:lnTo>
                    <a:lnTo>
                      <a:pt x="439" y="446"/>
                    </a:lnTo>
                    <a:lnTo>
                      <a:pt x="437" y="447"/>
                    </a:lnTo>
                    <a:lnTo>
                      <a:pt x="435" y="449"/>
                    </a:lnTo>
                    <a:lnTo>
                      <a:pt x="433" y="451"/>
                    </a:lnTo>
                    <a:lnTo>
                      <a:pt x="433" y="454"/>
                    </a:lnTo>
                    <a:lnTo>
                      <a:pt x="434" y="469"/>
                    </a:lnTo>
                    <a:lnTo>
                      <a:pt x="433" y="473"/>
                    </a:lnTo>
                    <a:lnTo>
                      <a:pt x="432" y="477"/>
                    </a:lnTo>
                    <a:lnTo>
                      <a:pt x="431" y="479"/>
                    </a:lnTo>
                    <a:lnTo>
                      <a:pt x="430" y="480"/>
                    </a:lnTo>
                    <a:lnTo>
                      <a:pt x="432" y="483"/>
                    </a:lnTo>
                    <a:lnTo>
                      <a:pt x="433" y="490"/>
                    </a:lnTo>
                    <a:lnTo>
                      <a:pt x="435" y="492"/>
                    </a:lnTo>
                    <a:lnTo>
                      <a:pt x="436" y="495"/>
                    </a:lnTo>
                    <a:lnTo>
                      <a:pt x="437" y="497"/>
                    </a:lnTo>
                    <a:lnTo>
                      <a:pt x="437" y="499"/>
                    </a:lnTo>
                    <a:lnTo>
                      <a:pt x="434" y="500"/>
                    </a:lnTo>
                    <a:lnTo>
                      <a:pt x="432" y="501"/>
                    </a:lnTo>
                    <a:lnTo>
                      <a:pt x="432" y="505"/>
                    </a:lnTo>
                    <a:lnTo>
                      <a:pt x="431" y="506"/>
                    </a:lnTo>
                    <a:lnTo>
                      <a:pt x="428" y="508"/>
                    </a:lnTo>
                    <a:lnTo>
                      <a:pt x="427" y="510"/>
                    </a:lnTo>
                    <a:lnTo>
                      <a:pt x="426" y="512"/>
                    </a:lnTo>
                    <a:lnTo>
                      <a:pt x="424" y="513"/>
                    </a:lnTo>
                    <a:lnTo>
                      <a:pt x="424" y="516"/>
                    </a:lnTo>
                    <a:lnTo>
                      <a:pt x="423" y="518"/>
                    </a:lnTo>
                    <a:lnTo>
                      <a:pt x="420" y="520"/>
                    </a:lnTo>
                    <a:lnTo>
                      <a:pt x="419" y="523"/>
                    </a:lnTo>
                    <a:lnTo>
                      <a:pt x="419" y="526"/>
                    </a:lnTo>
                    <a:lnTo>
                      <a:pt x="421" y="529"/>
                    </a:lnTo>
                    <a:lnTo>
                      <a:pt x="426" y="535"/>
                    </a:lnTo>
                    <a:lnTo>
                      <a:pt x="427" y="536"/>
                    </a:lnTo>
                    <a:lnTo>
                      <a:pt x="424" y="539"/>
                    </a:lnTo>
                    <a:lnTo>
                      <a:pt x="422" y="542"/>
                    </a:lnTo>
                    <a:lnTo>
                      <a:pt x="418" y="549"/>
                    </a:lnTo>
                    <a:lnTo>
                      <a:pt x="418" y="551"/>
                    </a:lnTo>
                    <a:lnTo>
                      <a:pt x="419" y="554"/>
                    </a:lnTo>
                    <a:lnTo>
                      <a:pt x="425" y="569"/>
                    </a:lnTo>
                    <a:lnTo>
                      <a:pt x="426" y="570"/>
                    </a:lnTo>
                    <a:lnTo>
                      <a:pt x="428" y="572"/>
                    </a:lnTo>
                    <a:lnTo>
                      <a:pt x="431" y="571"/>
                    </a:lnTo>
                    <a:lnTo>
                      <a:pt x="436" y="573"/>
                    </a:lnTo>
                    <a:lnTo>
                      <a:pt x="438" y="575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5" y="578"/>
                    </a:lnTo>
                    <a:lnTo>
                      <a:pt x="432" y="579"/>
                    </a:lnTo>
                    <a:lnTo>
                      <a:pt x="431" y="581"/>
                    </a:lnTo>
                    <a:lnTo>
                      <a:pt x="431" y="583"/>
                    </a:lnTo>
                    <a:lnTo>
                      <a:pt x="432" y="587"/>
                    </a:lnTo>
                    <a:lnTo>
                      <a:pt x="431" y="588"/>
                    </a:lnTo>
                    <a:lnTo>
                      <a:pt x="428" y="589"/>
                    </a:lnTo>
                    <a:lnTo>
                      <a:pt x="426" y="591"/>
                    </a:lnTo>
                    <a:lnTo>
                      <a:pt x="423" y="595"/>
                    </a:lnTo>
                    <a:lnTo>
                      <a:pt x="419" y="600"/>
                    </a:lnTo>
                    <a:lnTo>
                      <a:pt x="418" y="601"/>
                    </a:lnTo>
                    <a:lnTo>
                      <a:pt x="417" y="603"/>
                    </a:lnTo>
                    <a:lnTo>
                      <a:pt x="415" y="604"/>
                    </a:lnTo>
                    <a:lnTo>
                      <a:pt x="411" y="607"/>
                    </a:lnTo>
                    <a:lnTo>
                      <a:pt x="410" y="609"/>
                    </a:lnTo>
                    <a:lnTo>
                      <a:pt x="411" y="611"/>
                    </a:lnTo>
                    <a:lnTo>
                      <a:pt x="413" y="612"/>
                    </a:lnTo>
                    <a:lnTo>
                      <a:pt x="414" y="614"/>
                    </a:lnTo>
                    <a:lnTo>
                      <a:pt x="415" y="617"/>
                    </a:lnTo>
                    <a:lnTo>
                      <a:pt x="415" y="618"/>
                    </a:lnTo>
                    <a:lnTo>
                      <a:pt x="415" y="618"/>
                    </a:lnTo>
                    <a:lnTo>
                      <a:pt x="412" y="621"/>
                    </a:lnTo>
                    <a:lnTo>
                      <a:pt x="409" y="624"/>
                    </a:lnTo>
                    <a:lnTo>
                      <a:pt x="404" y="624"/>
                    </a:lnTo>
                    <a:lnTo>
                      <a:pt x="403" y="626"/>
                    </a:lnTo>
                    <a:lnTo>
                      <a:pt x="403" y="629"/>
                    </a:lnTo>
                    <a:lnTo>
                      <a:pt x="404" y="633"/>
                    </a:lnTo>
                    <a:lnTo>
                      <a:pt x="404" y="636"/>
                    </a:lnTo>
                    <a:lnTo>
                      <a:pt x="403" y="640"/>
                    </a:lnTo>
                    <a:lnTo>
                      <a:pt x="400" y="644"/>
                    </a:lnTo>
                    <a:lnTo>
                      <a:pt x="395" y="647"/>
                    </a:lnTo>
                    <a:lnTo>
                      <a:pt x="391" y="648"/>
                    </a:lnTo>
                    <a:lnTo>
                      <a:pt x="388" y="648"/>
                    </a:lnTo>
                    <a:lnTo>
                      <a:pt x="384" y="649"/>
                    </a:lnTo>
                    <a:lnTo>
                      <a:pt x="383" y="649"/>
                    </a:lnTo>
                    <a:lnTo>
                      <a:pt x="380" y="647"/>
                    </a:lnTo>
                    <a:lnTo>
                      <a:pt x="369" y="638"/>
                    </a:lnTo>
                    <a:lnTo>
                      <a:pt x="364" y="634"/>
                    </a:lnTo>
                    <a:lnTo>
                      <a:pt x="360" y="632"/>
                    </a:lnTo>
                    <a:lnTo>
                      <a:pt x="351" y="625"/>
                    </a:lnTo>
                    <a:lnTo>
                      <a:pt x="350" y="623"/>
                    </a:lnTo>
                    <a:lnTo>
                      <a:pt x="348" y="615"/>
                    </a:lnTo>
                    <a:lnTo>
                      <a:pt x="347" y="613"/>
                    </a:lnTo>
                    <a:lnTo>
                      <a:pt x="344" y="611"/>
                    </a:lnTo>
                    <a:lnTo>
                      <a:pt x="335" y="607"/>
                    </a:lnTo>
                    <a:lnTo>
                      <a:pt x="332" y="605"/>
                    </a:lnTo>
                    <a:lnTo>
                      <a:pt x="329" y="602"/>
                    </a:lnTo>
                    <a:lnTo>
                      <a:pt x="323" y="600"/>
                    </a:lnTo>
                    <a:lnTo>
                      <a:pt x="318" y="595"/>
                    </a:lnTo>
                    <a:lnTo>
                      <a:pt x="315" y="592"/>
                    </a:lnTo>
                    <a:lnTo>
                      <a:pt x="311" y="589"/>
                    </a:lnTo>
                    <a:lnTo>
                      <a:pt x="299" y="586"/>
                    </a:lnTo>
                    <a:lnTo>
                      <a:pt x="294" y="582"/>
                    </a:lnTo>
                    <a:lnTo>
                      <a:pt x="283" y="578"/>
                    </a:lnTo>
                    <a:lnTo>
                      <a:pt x="278" y="575"/>
                    </a:lnTo>
                    <a:lnTo>
                      <a:pt x="267" y="571"/>
                    </a:lnTo>
                    <a:lnTo>
                      <a:pt x="263" y="569"/>
                    </a:lnTo>
                    <a:lnTo>
                      <a:pt x="252" y="560"/>
                    </a:lnTo>
                    <a:lnTo>
                      <a:pt x="244" y="558"/>
                    </a:lnTo>
                    <a:lnTo>
                      <a:pt x="238" y="553"/>
                    </a:lnTo>
                    <a:lnTo>
                      <a:pt x="218" y="542"/>
                    </a:lnTo>
                    <a:lnTo>
                      <a:pt x="215" y="539"/>
                    </a:lnTo>
                    <a:lnTo>
                      <a:pt x="212" y="534"/>
                    </a:lnTo>
                    <a:lnTo>
                      <a:pt x="208" y="531"/>
                    </a:lnTo>
                    <a:lnTo>
                      <a:pt x="203" y="524"/>
                    </a:lnTo>
                    <a:lnTo>
                      <a:pt x="196" y="520"/>
                    </a:lnTo>
                    <a:lnTo>
                      <a:pt x="189" y="514"/>
                    </a:lnTo>
                    <a:lnTo>
                      <a:pt x="187" y="509"/>
                    </a:lnTo>
                    <a:lnTo>
                      <a:pt x="182" y="503"/>
                    </a:lnTo>
                    <a:lnTo>
                      <a:pt x="181" y="500"/>
                    </a:lnTo>
                    <a:lnTo>
                      <a:pt x="177" y="496"/>
                    </a:lnTo>
                    <a:lnTo>
                      <a:pt x="177" y="490"/>
                    </a:lnTo>
                    <a:lnTo>
                      <a:pt x="174" y="486"/>
                    </a:lnTo>
                    <a:lnTo>
                      <a:pt x="176" y="485"/>
                    </a:lnTo>
                    <a:lnTo>
                      <a:pt x="178" y="484"/>
                    </a:lnTo>
                    <a:lnTo>
                      <a:pt x="181" y="474"/>
                    </a:lnTo>
                    <a:lnTo>
                      <a:pt x="179" y="469"/>
                    </a:lnTo>
                    <a:lnTo>
                      <a:pt x="172" y="459"/>
                    </a:lnTo>
                    <a:lnTo>
                      <a:pt x="169" y="455"/>
                    </a:lnTo>
                    <a:lnTo>
                      <a:pt x="168" y="449"/>
                    </a:lnTo>
                    <a:lnTo>
                      <a:pt x="165" y="446"/>
                    </a:lnTo>
                    <a:lnTo>
                      <a:pt x="160" y="439"/>
                    </a:lnTo>
                    <a:lnTo>
                      <a:pt x="158" y="432"/>
                    </a:lnTo>
                    <a:lnTo>
                      <a:pt x="152" y="428"/>
                    </a:lnTo>
                    <a:lnTo>
                      <a:pt x="151" y="426"/>
                    </a:lnTo>
                    <a:lnTo>
                      <a:pt x="150" y="424"/>
                    </a:lnTo>
                    <a:lnTo>
                      <a:pt x="147" y="422"/>
                    </a:lnTo>
                    <a:lnTo>
                      <a:pt x="146" y="417"/>
                    </a:lnTo>
                    <a:lnTo>
                      <a:pt x="144" y="408"/>
                    </a:lnTo>
                    <a:lnTo>
                      <a:pt x="141" y="403"/>
                    </a:lnTo>
                    <a:lnTo>
                      <a:pt x="130" y="394"/>
                    </a:lnTo>
                    <a:lnTo>
                      <a:pt x="130" y="391"/>
                    </a:lnTo>
                    <a:lnTo>
                      <a:pt x="129" y="385"/>
                    </a:lnTo>
                    <a:lnTo>
                      <a:pt x="126" y="378"/>
                    </a:lnTo>
                    <a:lnTo>
                      <a:pt x="114" y="358"/>
                    </a:lnTo>
                    <a:lnTo>
                      <a:pt x="110" y="352"/>
                    </a:lnTo>
                    <a:lnTo>
                      <a:pt x="107" y="342"/>
                    </a:lnTo>
                    <a:lnTo>
                      <a:pt x="104" y="336"/>
                    </a:lnTo>
                    <a:lnTo>
                      <a:pt x="101" y="327"/>
                    </a:lnTo>
                    <a:lnTo>
                      <a:pt x="97" y="319"/>
                    </a:lnTo>
                    <a:lnTo>
                      <a:pt x="94" y="312"/>
                    </a:lnTo>
                    <a:lnTo>
                      <a:pt x="90" y="304"/>
                    </a:lnTo>
                    <a:lnTo>
                      <a:pt x="90" y="300"/>
                    </a:lnTo>
                    <a:lnTo>
                      <a:pt x="84" y="292"/>
                    </a:lnTo>
                    <a:lnTo>
                      <a:pt x="81" y="286"/>
                    </a:lnTo>
                    <a:lnTo>
                      <a:pt x="76" y="280"/>
                    </a:lnTo>
                    <a:lnTo>
                      <a:pt x="71" y="276"/>
                    </a:lnTo>
                    <a:lnTo>
                      <a:pt x="69" y="272"/>
                    </a:lnTo>
                    <a:lnTo>
                      <a:pt x="61" y="258"/>
                    </a:lnTo>
                    <a:lnTo>
                      <a:pt x="60" y="253"/>
                    </a:lnTo>
                    <a:lnTo>
                      <a:pt x="55" y="245"/>
                    </a:lnTo>
                    <a:lnTo>
                      <a:pt x="50" y="240"/>
                    </a:lnTo>
                    <a:lnTo>
                      <a:pt x="47" y="235"/>
                    </a:lnTo>
                    <a:lnTo>
                      <a:pt x="43" y="231"/>
                    </a:lnTo>
                    <a:lnTo>
                      <a:pt x="18" y="218"/>
                    </a:lnTo>
                    <a:lnTo>
                      <a:pt x="10" y="213"/>
                    </a:lnTo>
                    <a:lnTo>
                      <a:pt x="7" y="210"/>
                    </a:lnTo>
                    <a:lnTo>
                      <a:pt x="5" y="206"/>
                    </a:lnTo>
                    <a:lnTo>
                      <a:pt x="6" y="204"/>
                    </a:lnTo>
                    <a:lnTo>
                      <a:pt x="8" y="201"/>
                    </a:lnTo>
                    <a:lnTo>
                      <a:pt x="12" y="203"/>
                    </a:lnTo>
                    <a:lnTo>
                      <a:pt x="14" y="202"/>
                    </a:lnTo>
                    <a:lnTo>
                      <a:pt x="16" y="200"/>
                    </a:lnTo>
                    <a:lnTo>
                      <a:pt x="16" y="195"/>
                    </a:lnTo>
                    <a:lnTo>
                      <a:pt x="14" y="190"/>
                    </a:lnTo>
                    <a:lnTo>
                      <a:pt x="6" y="179"/>
                    </a:lnTo>
                    <a:lnTo>
                      <a:pt x="6" y="177"/>
                    </a:lnTo>
                    <a:lnTo>
                      <a:pt x="8" y="174"/>
                    </a:lnTo>
                    <a:lnTo>
                      <a:pt x="5" y="169"/>
                    </a:lnTo>
                    <a:lnTo>
                      <a:pt x="1" y="165"/>
                    </a:lnTo>
                    <a:lnTo>
                      <a:pt x="0" y="161"/>
                    </a:lnTo>
                    <a:lnTo>
                      <a:pt x="2" y="149"/>
                    </a:lnTo>
                    <a:lnTo>
                      <a:pt x="3" y="146"/>
                    </a:lnTo>
                    <a:lnTo>
                      <a:pt x="15" y="134"/>
                    </a:lnTo>
                    <a:lnTo>
                      <a:pt x="19" y="129"/>
                    </a:lnTo>
                    <a:lnTo>
                      <a:pt x="24" y="125"/>
                    </a:lnTo>
                    <a:lnTo>
                      <a:pt x="29" y="120"/>
                    </a:lnTo>
                    <a:lnTo>
                      <a:pt x="35" y="117"/>
                    </a:lnTo>
                    <a:lnTo>
                      <a:pt x="36" y="117"/>
                    </a:lnTo>
                    <a:lnTo>
                      <a:pt x="37" y="118"/>
                    </a:lnTo>
                    <a:lnTo>
                      <a:pt x="37" y="119"/>
                    </a:lnTo>
                    <a:lnTo>
                      <a:pt x="37" y="120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9" y="125"/>
                    </a:lnTo>
                    <a:lnTo>
                      <a:pt x="39" y="126"/>
                    </a:lnTo>
                    <a:lnTo>
                      <a:pt x="39" y="128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40" y="134"/>
                    </a:lnTo>
                    <a:lnTo>
                      <a:pt x="40" y="135"/>
                    </a:lnTo>
                    <a:lnTo>
                      <a:pt x="39" y="135"/>
                    </a:lnTo>
                    <a:lnTo>
                      <a:pt x="37" y="136"/>
                    </a:lnTo>
                    <a:lnTo>
                      <a:pt x="36" y="138"/>
                    </a:lnTo>
                    <a:lnTo>
                      <a:pt x="34" y="138"/>
                    </a:lnTo>
                    <a:lnTo>
                      <a:pt x="31" y="137"/>
                    </a:lnTo>
                    <a:lnTo>
                      <a:pt x="30" y="138"/>
                    </a:lnTo>
                    <a:lnTo>
                      <a:pt x="29" y="140"/>
                    </a:lnTo>
                    <a:lnTo>
                      <a:pt x="29" y="142"/>
                    </a:lnTo>
                    <a:lnTo>
                      <a:pt x="30" y="144"/>
                    </a:lnTo>
                    <a:lnTo>
                      <a:pt x="31" y="145"/>
                    </a:lnTo>
                    <a:lnTo>
                      <a:pt x="34" y="145"/>
                    </a:lnTo>
                    <a:lnTo>
                      <a:pt x="31" y="150"/>
                    </a:lnTo>
                    <a:lnTo>
                      <a:pt x="30" y="152"/>
                    </a:lnTo>
                    <a:lnTo>
                      <a:pt x="30" y="153"/>
                    </a:lnTo>
                    <a:lnTo>
                      <a:pt x="32" y="154"/>
                    </a:lnTo>
                    <a:lnTo>
                      <a:pt x="33" y="154"/>
                    </a:lnTo>
                    <a:lnTo>
                      <a:pt x="36" y="153"/>
                    </a:lnTo>
                    <a:lnTo>
                      <a:pt x="39" y="150"/>
                    </a:lnTo>
                    <a:lnTo>
                      <a:pt x="40" y="149"/>
                    </a:lnTo>
                    <a:lnTo>
                      <a:pt x="42" y="148"/>
                    </a:lnTo>
                    <a:lnTo>
                      <a:pt x="44" y="149"/>
                    </a:lnTo>
                    <a:lnTo>
                      <a:pt x="48" y="152"/>
                    </a:lnTo>
                    <a:lnTo>
                      <a:pt x="52" y="154"/>
                    </a:lnTo>
                    <a:lnTo>
                      <a:pt x="54" y="155"/>
                    </a:lnTo>
                    <a:lnTo>
                      <a:pt x="57" y="154"/>
                    </a:lnTo>
                    <a:lnTo>
                      <a:pt x="59" y="154"/>
                    </a:lnTo>
                    <a:lnTo>
                      <a:pt x="62" y="156"/>
                    </a:lnTo>
                    <a:lnTo>
                      <a:pt x="64" y="157"/>
                    </a:lnTo>
                    <a:lnTo>
                      <a:pt x="64" y="161"/>
                    </a:lnTo>
                    <a:lnTo>
                      <a:pt x="66" y="165"/>
                    </a:lnTo>
                    <a:lnTo>
                      <a:pt x="68" y="167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5" y="172"/>
                    </a:lnTo>
                    <a:lnTo>
                      <a:pt x="79" y="173"/>
                    </a:lnTo>
                    <a:lnTo>
                      <a:pt x="81" y="172"/>
                    </a:lnTo>
                    <a:lnTo>
                      <a:pt x="82" y="170"/>
                    </a:lnTo>
                    <a:lnTo>
                      <a:pt x="83" y="169"/>
                    </a:lnTo>
                    <a:lnTo>
                      <a:pt x="85" y="168"/>
                    </a:lnTo>
                    <a:lnTo>
                      <a:pt x="85" y="167"/>
                    </a:lnTo>
                    <a:lnTo>
                      <a:pt x="84" y="165"/>
                    </a:lnTo>
                    <a:lnTo>
                      <a:pt x="85" y="163"/>
                    </a:lnTo>
                    <a:lnTo>
                      <a:pt x="87" y="161"/>
                    </a:lnTo>
                    <a:lnTo>
                      <a:pt x="91" y="159"/>
                    </a:lnTo>
                    <a:lnTo>
                      <a:pt x="93" y="158"/>
                    </a:lnTo>
                    <a:lnTo>
                      <a:pt x="93" y="156"/>
                    </a:lnTo>
                    <a:lnTo>
                      <a:pt x="94" y="154"/>
                    </a:lnTo>
                    <a:lnTo>
                      <a:pt x="94" y="153"/>
                    </a:lnTo>
                    <a:lnTo>
                      <a:pt x="93" y="151"/>
                    </a:lnTo>
                    <a:lnTo>
                      <a:pt x="93" y="149"/>
                    </a:lnTo>
                    <a:lnTo>
                      <a:pt x="94" y="147"/>
                    </a:lnTo>
                    <a:lnTo>
                      <a:pt x="96" y="144"/>
                    </a:lnTo>
                    <a:lnTo>
                      <a:pt x="97" y="139"/>
                    </a:lnTo>
                    <a:lnTo>
                      <a:pt x="98" y="138"/>
                    </a:lnTo>
                    <a:lnTo>
                      <a:pt x="99" y="136"/>
                    </a:lnTo>
                    <a:lnTo>
                      <a:pt x="100" y="135"/>
                    </a:lnTo>
                    <a:lnTo>
                      <a:pt x="100" y="133"/>
                    </a:lnTo>
                    <a:lnTo>
                      <a:pt x="102" y="130"/>
                    </a:lnTo>
                    <a:lnTo>
                      <a:pt x="102" y="128"/>
                    </a:lnTo>
                    <a:lnTo>
                      <a:pt x="103" y="127"/>
                    </a:lnTo>
                    <a:lnTo>
                      <a:pt x="103" y="124"/>
                    </a:lnTo>
                    <a:lnTo>
                      <a:pt x="105" y="118"/>
                    </a:lnTo>
                    <a:lnTo>
                      <a:pt x="105" y="117"/>
                    </a:lnTo>
                    <a:lnTo>
                      <a:pt x="106" y="117"/>
                    </a:lnTo>
                    <a:lnTo>
                      <a:pt x="107" y="117"/>
                    </a:lnTo>
                    <a:lnTo>
                      <a:pt x="108" y="118"/>
                    </a:lnTo>
                    <a:lnTo>
                      <a:pt x="108" y="120"/>
                    </a:lnTo>
                    <a:lnTo>
                      <a:pt x="109" y="120"/>
                    </a:lnTo>
                    <a:lnTo>
                      <a:pt x="110" y="120"/>
                    </a:lnTo>
                    <a:lnTo>
                      <a:pt x="111" y="119"/>
                    </a:lnTo>
                    <a:lnTo>
                      <a:pt x="111" y="118"/>
                    </a:lnTo>
                    <a:lnTo>
                      <a:pt x="110" y="117"/>
                    </a:lnTo>
                    <a:lnTo>
                      <a:pt x="110" y="116"/>
                    </a:lnTo>
                    <a:lnTo>
                      <a:pt x="110" y="115"/>
                    </a:lnTo>
                    <a:lnTo>
                      <a:pt x="112" y="113"/>
                    </a:lnTo>
                    <a:lnTo>
                      <a:pt x="114" y="110"/>
                    </a:lnTo>
                    <a:lnTo>
                      <a:pt x="119" y="105"/>
                    </a:lnTo>
                    <a:lnTo>
                      <a:pt x="122" y="102"/>
                    </a:lnTo>
                    <a:lnTo>
                      <a:pt x="129" y="100"/>
                    </a:lnTo>
                    <a:lnTo>
                      <a:pt x="134" y="98"/>
                    </a:lnTo>
                    <a:lnTo>
                      <a:pt x="139" y="96"/>
                    </a:lnTo>
                    <a:lnTo>
                      <a:pt x="146" y="94"/>
                    </a:lnTo>
                    <a:lnTo>
                      <a:pt x="156" y="90"/>
                    </a:lnTo>
                    <a:lnTo>
                      <a:pt x="163" y="88"/>
                    </a:lnTo>
                    <a:lnTo>
                      <a:pt x="170" y="83"/>
                    </a:lnTo>
                    <a:lnTo>
                      <a:pt x="174" y="80"/>
                    </a:lnTo>
                    <a:lnTo>
                      <a:pt x="179" y="77"/>
                    </a:lnTo>
                    <a:lnTo>
                      <a:pt x="184" y="73"/>
                    </a:lnTo>
                    <a:lnTo>
                      <a:pt x="191" y="65"/>
                    </a:lnTo>
                    <a:lnTo>
                      <a:pt x="196" y="59"/>
                    </a:lnTo>
                    <a:lnTo>
                      <a:pt x="200" y="55"/>
                    </a:lnTo>
                    <a:lnTo>
                      <a:pt x="202" y="52"/>
                    </a:lnTo>
                    <a:lnTo>
                      <a:pt x="204" y="44"/>
                    </a:lnTo>
                    <a:lnTo>
                      <a:pt x="206" y="36"/>
                    </a:lnTo>
                    <a:lnTo>
                      <a:pt x="207" y="32"/>
                    </a:lnTo>
                    <a:lnTo>
                      <a:pt x="208" y="31"/>
                    </a:lnTo>
                    <a:lnTo>
                      <a:pt x="209" y="31"/>
                    </a:lnTo>
                    <a:lnTo>
                      <a:pt x="210" y="32"/>
                    </a:lnTo>
                    <a:lnTo>
                      <a:pt x="211" y="32"/>
                    </a:lnTo>
                    <a:lnTo>
                      <a:pt x="213" y="32"/>
                    </a:lnTo>
                    <a:lnTo>
                      <a:pt x="213" y="32"/>
                    </a:lnTo>
                    <a:lnTo>
                      <a:pt x="212" y="23"/>
                    </a:lnTo>
                    <a:lnTo>
                      <a:pt x="212" y="21"/>
                    </a:lnTo>
                    <a:lnTo>
                      <a:pt x="213" y="19"/>
                    </a:lnTo>
                    <a:lnTo>
                      <a:pt x="213" y="18"/>
                    </a:lnTo>
                    <a:lnTo>
                      <a:pt x="211" y="16"/>
                    </a:lnTo>
                    <a:lnTo>
                      <a:pt x="207" y="13"/>
                    </a:lnTo>
                    <a:lnTo>
                      <a:pt x="206" y="10"/>
                    </a:lnTo>
                    <a:lnTo>
                      <a:pt x="205" y="7"/>
                    </a:lnTo>
                    <a:lnTo>
                      <a:pt x="202" y="5"/>
                    </a:lnTo>
                    <a:lnTo>
                      <a:pt x="200" y="4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5" y="4"/>
                    </a:lnTo>
                    <a:lnTo>
                      <a:pt x="208" y="4"/>
                    </a:lnTo>
                    <a:lnTo>
                      <a:pt x="210" y="3"/>
                    </a:lnTo>
                    <a:lnTo>
                      <a:pt x="212" y="2"/>
                    </a:lnTo>
                    <a:lnTo>
                      <a:pt x="214" y="0"/>
                    </a:lnTo>
                    <a:lnTo>
                      <a:pt x="216" y="0"/>
                    </a:lnTo>
                    <a:lnTo>
                      <a:pt x="217" y="0"/>
                    </a:lnTo>
                    <a:lnTo>
                      <a:pt x="220" y="3"/>
                    </a:lnTo>
                    <a:lnTo>
                      <a:pt x="222" y="4"/>
                    </a:lnTo>
                    <a:lnTo>
                      <a:pt x="224" y="5"/>
                    </a:lnTo>
                    <a:lnTo>
                      <a:pt x="226" y="5"/>
                    </a:lnTo>
                    <a:lnTo>
                      <a:pt x="228" y="6"/>
                    </a:lnTo>
                    <a:lnTo>
                      <a:pt x="229" y="6"/>
                    </a:lnTo>
                    <a:lnTo>
                      <a:pt x="230" y="7"/>
                    </a:lnTo>
                    <a:lnTo>
                      <a:pt x="231" y="9"/>
                    </a:lnTo>
                    <a:lnTo>
                      <a:pt x="233" y="10"/>
                    </a:lnTo>
                    <a:lnTo>
                      <a:pt x="236" y="11"/>
                    </a:lnTo>
                    <a:lnTo>
                      <a:pt x="238" y="14"/>
                    </a:lnTo>
                    <a:lnTo>
                      <a:pt x="239" y="15"/>
                    </a:lnTo>
                    <a:lnTo>
                      <a:pt x="241" y="17"/>
                    </a:lnTo>
                    <a:lnTo>
                      <a:pt x="243" y="19"/>
                    </a:lnTo>
                    <a:lnTo>
                      <a:pt x="244" y="23"/>
                    </a:lnTo>
                    <a:lnTo>
                      <a:pt x="245" y="25"/>
                    </a:lnTo>
                    <a:lnTo>
                      <a:pt x="246" y="27"/>
                    </a:lnTo>
                    <a:lnTo>
                      <a:pt x="245" y="28"/>
                    </a:lnTo>
                    <a:lnTo>
                      <a:pt x="247" y="31"/>
                    </a:lnTo>
                    <a:lnTo>
                      <a:pt x="249" y="32"/>
                    </a:lnTo>
                    <a:lnTo>
                      <a:pt x="251" y="33"/>
                    </a:lnTo>
                    <a:lnTo>
                      <a:pt x="255" y="34"/>
                    </a:lnTo>
                    <a:lnTo>
                      <a:pt x="258" y="37"/>
                    </a:lnTo>
                    <a:lnTo>
                      <a:pt x="260" y="38"/>
                    </a:lnTo>
                    <a:lnTo>
                      <a:pt x="262" y="40"/>
                    </a:lnTo>
                    <a:lnTo>
                      <a:pt x="264" y="41"/>
                    </a:lnTo>
                    <a:lnTo>
                      <a:pt x="266" y="41"/>
                    </a:lnTo>
                    <a:lnTo>
                      <a:pt x="269" y="42"/>
                    </a:lnTo>
                    <a:lnTo>
                      <a:pt x="271" y="44"/>
                    </a:lnTo>
                    <a:lnTo>
                      <a:pt x="272" y="47"/>
                    </a:lnTo>
                    <a:lnTo>
                      <a:pt x="274" y="49"/>
                    </a:lnTo>
                    <a:lnTo>
                      <a:pt x="275" y="52"/>
                    </a:lnTo>
                    <a:lnTo>
                      <a:pt x="274" y="56"/>
                    </a:lnTo>
                    <a:lnTo>
                      <a:pt x="275" y="58"/>
                    </a:lnTo>
                    <a:lnTo>
                      <a:pt x="277" y="59"/>
                    </a:lnTo>
                    <a:lnTo>
                      <a:pt x="280" y="61"/>
                    </a:lnTo>
                    <a:lnTo>
                      <a:pt x="283" y="60"/>
                    </a:lnTo>
                    <a:lnTo>
                      <a:pt x="284" y="61"/>
                    </a:lnTo>
                    <a:lnTo>
                      <a:pt x="285" y="62"/>
                    </a:lnTo>
                    <a:lnTo>
                      <a:pt x="286" y="64"/>
                    </a:lnTo>
                    <a:lnTo>
                      <a:pt x="287" y="68"/>
                    </a:lnTo>
                    <a:lnTo>
                      <a:pt x="288" y="71"/>
                    </a:lnTo>
                    <a:lnTo>
                      <a:pt x="287" y="74"/>
                    </a:lnTo>
                    <a:lnTo>
                      <a:pt x="286" y="76"/>
                    </a:lnTo>
                    <a:lnTo>
                      <a:pt x="287" y="78"/>
                    </a:lnTo>
                    <a:lnTo>
                      <a:pt x="290" y="79"/>
                    </a:lnTo>
                    <a:lnTo>
                      <a:pt x="293" y="80"/>
                    </a:lnTo>
                    <a:lnTo>
                      <a:pt x="294" y="82"/>
                    </a:lnTo>
                    <a:lnTo>
                      <a:pt x="296" y="82"/>
                    </a:lnTo>
                    <a:lnTo>
                      <a:pt x="299" y="82"/>
                    </a:lnTo>
                    <a:lnTo>
                      <a:pt x="302" y="82"/>
                    </a:lnTo>
                    <a:lnTo>
                      <a:pt x="304" y="81"/>
                    </a:lnTo>
                    <a:lnTo>
                      <a:pt x="305" y="80"/>
                    </a:lnTo>
                    <a:lnTo>
                      <a:pt x="307" y="81"/>
                    </a:lnTo>
                    <a:lnTo>
                      <a:pt x="310" y="82"/>
                    </a:lnTo>
                    <a:lnTo>
                      <a:pt x="313" y="83"/>
                    </a:lnTo>
                    <a:lnTo>
                      <a:pt x="317" y="83"/>
                    </a:lnTo>
                    <a:lnTo>
                      <a:pt x="320" y="82"/>
                    </a:lnTo>
                    <a:lnTo>
                      <a:pt x="323" y="82"/>
                    </a:lnTo>
                    <a:lnTo>
                      <a:pt x="325" y="80"/>
                    </a:lnTo>
                    <a:lnTo>
                      <a:pt x="328" y="80"/>
                    </a:lnTo>
                    <a:lnTo>
                      <a:pt x="330" y="78"/>
                    </a:lnTo>
                    <a:lnTo>
                      <a:pt x="332" y="76"/>
                    </a:lnTo>
                    <a:lnTo>
                      <a:pt x="334" y="74"/>
                    </a:lnTo>
                    <a:lnTo>
                      <a:pt x="336" y="74"/>
                    </a:lnTo>
                    <a:lnTo>
                      <a:pt x="339" y="75"/>
                    </a:lnTo>
                    <a:lnTo>
                      <a:pt x="343" y="76"/>
                    </a:lnTo>
                    <a:lnTo>
                      <a:pt x="345" y="78"/>
                    </a:lnTo>
                    <a:lnTo>
                      <a:pt x="347" y="78"/>
                    </a:lnTo>
                    <a:lnTo>
                      <a:pt x="349" y="80"/>
                    </a:lnTo>
                    <a:lnTo>
                      <a:pt x="352" y="80"/>
                    </a:lnTo>
                    <a:lnTo>
                      <a:pt x="356" y="79"/>
                    </a:lnTo>
                    <a:lnTo>
                      <a:pt x="358" y="77"/>
                    </a:lnTo>
                    <a:lnTo>
                      <a:pt x="361" y="76"/>
                    </a:lnTo>
                    <a:lnTo>
                      <a:pt x="364" y="75"/>
                    </a:lnTo>
                    <a:lnTo>
                      <a:pt x="365" y="76"/>
                    </a:lnTo>
                    <a:lnTo>
                      <a:pt x="373" y="80"/>
                    </a:lnTo>
                    <a:lnTo>
                      <a:pt x="375" y="82"/>
                    </a:lnTo>
                    <a:lnTo>
                      <a:pt x="377" y="83"/>
                    </a:lnTo>
                    <a:lnTo>
                      <a:pt x="379" y="84"/>
                    </a:lnTo>
                    <a:lnTo>
                      <a:pt x="383" y="85"/>
                    </a:lnTo>
                    <a:lnTo>
                      <a:pt x="385" y="87"/>
                    </a:lnTo>
                    <a:lnTo>
                      <a:pt x="387" y="88"/>
                    </a:lnTo>
                    <a:lnTo>
                      <a:pt x="389" y="89"/>
                    </a:lnTo>
                    <a:lnTo>
                      <a:pt x="392" y="91"/>
                    </a:lnTo>
                    <a:lnTo>
                      <a:pt x="394" y="91"/>
                    </a:lnTo>
                    <a:lnTo>
                      <a:pt x="395" y="93"/>
                    </a:lnTo>
                    <a:lnTo>
                      <a:pt x="395" y="94"/>
                    </a:lnTo>
                    <a:lnTo>
                      <a:pt x="395" y="94"/>
                    </a:lnTo>
                    <a:lnTo>
                      <a:pt x="392" y="98"/>
                    </a:lnTo>
                    <a:lnTo>
                      <a:pt x="387" y="106"/>
                    </a:lnTo>
                    <a:lnTo>
                      <a:pt x="383" y="113"/>
                    </a:lnTo>
                    <a:lnTo>
                      <a:pt x="376" y="124"/>
                    </a:lnTo>
                    <a:lnTo>
                      <a:pt x="372" y="130"/>
                    </a:lnTo>
                    <a:lnTo>
                      <a:pt x="373" y="131"/>
                    </a:lnTo>
                    <a:lnTo>
                      <a:pt x="379" y="133"/>
                    </a:lnTo>
                    <a:lnTo>
                      <a:pt x="380" y="133"/>
                    </a:lnTo>
                    <a:lnTo>
                      <a:pt x="383" y="133"/>
                    </a:lnTo>
                    <a:lnTo>
                      <a:pt x="384" y="132"/>
                    </a:lnTo>
                    <a:lnTo>
                      <a:pt x="386" y="132"/>
                    </a:lnTo>
                    <a:lnTo>
                      <a:pt x="387" y="133"/>
                    </a:lnTo>
                    <a:lnTo>
                      <a:pt x="389" y="134"/>
                    </a:lnTo>
                    <a:lnTo>
                      <a:pt x="391" y="138"/>
                    </a:lnTo>
                    <a:lnTo>
                      <a:pt x="392" y="140"/>
                    </a:lnTo>
                    <a:lnTo>
                      <a:pt x="394" y="141"/>
                    </a:lnTo>
                    <a:lnTo>
                      <a:pt x="397" y="144"/>
                    </a:lnTo>
                    <a:lnTo>
                      <a:pt x="399" y="14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" name="Freeform 181">
                <a:extLst>
                  <a:ext uri="{FF2B5EF4-FFF2-40B4-BE49-F238E27FC236}">
                    <a16:creationId xmlns:a16="http://schemas.microsoft.com/office/drawing/2014/main" id="{D6479729-4EDD-964D-E475-C0E7806BD8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3" y="3000"/>
                <a:ext cx="156" cy="128"/>
              </a:xfrm>
              <a:custGeom>
                <a:avLst/>
                <a:gdLst>
                  <a:gd name="T0" fmla="*/ 396 w 534"/>
                  <a:gd name="T1" fmla="*/ 5 h 437"/>
                  <a:gd name="T2" fmla="*/ 396 w 534"/>
                  <a:gd name="T3" fmla="*/ 0 h 437"/>
                  <a:gd name="T4" fmla="*/ 402 w 534"/>
                  <a:gd name="T5" fmla="*/ 3 h 437"/>
                  <a:gd name="T6" fmla="*/ 417 w 534"/>
                  <a:gd name="T7" fmla="*/ 6 h 437"/>
                  <a:gd name="T8" fmla="*/ 418 w 534"/>
                  <a:gd name="T9" fmla="*/ 3 h 437"/>
                  <a:gd name="T10" fmla="*/ 421 w 534"/>
                  <a:gd name="T11" fmla="*/ 4 h 437"/>
                  <a:gd name="T12" fmla="*/ 400 w 534"/>
                  <a:gd name="T13" fmla="*/ 23 h 437"/>
                  <a:gd name="T14" fmla="*/ 401 w 534"/>
                  <a:gd name="T15" fmla="*/ 19 h 437"/>
                  <a:gd name="T16" fmla="*/ 438 w 534"/>
                  <a:gd name="T17" fmla="*/ 32 h 437"/>
                  <a:gd name="T18" fmla="*/ 443 w 534"/>
                  <a:gd name="T19" fmla="*/ 35 h 437"/>
                  <a:gd name="T20" fmla="*/ 434 w 534"/>
                  <a:gd name="T21" fmla="*/ 37 h 437"/>
                  <a:gd name="T22" fmla="*/ 437 w 534"/>
                  <a:gd name="T23" fmla="*/ 40 h 437"/>
                  <a:gd name="T24" fmla="*/ 435 w 534"/>
                  <a:gd name="T25" fmla="*/ 40 h 437"/>
                  <a:gd name="T26" fmla="*/ 451 w 534"/>
                  <a:gd name="T27" fmla="*/ 61 h 437"/>
                  <a:gd name="T28" fmla="*/ 451 w 534"/>
                  <a:gd name="T29" fmla="*/ 59 h 437"/>
                  <a:gd name="T30" fmla="*/ 451 w 534"/>
                  <a:gd name="T31" fmla="*/ 61 h 437"/>
                  <a:gd name="T32" fmla="*/ 226 w 534"/>
                  <a:gd name="T33" fmla="*/ 252 h 437"/>
                  <a:gd name="T34" fmla="*/ 224 w 534"/>
                  <a:gd name="T35" fmla="*/ 249 h 437"/>
                  <a:gd name="T36" fmla="*/ 315 w 534"/>
                  <a:gd name="T37" fmla="*/ 261 h 437"/>
                  <a:gd name="T38" fmla="*/ 316 w 534"/>
                  <a:gd name="T39" fmla="*/ 261 h 437"/>
                  <a:gd name="T40" fmla="*/ 211 w 534"/>
                  <a:gd name="T41" fmla="*/ 270 h 437"/>
                  <a:gd name="T42" fmla="*/ 208 w 534"/>
                  <a:gd name="T43" fmla="*/ 265 h 437"/>
                  <a:gd name="T44" fmla="*/ 207 w 534"/>
                  <a:gd name="T45" fmla="*/ 260 h 437"/>
                  <a:gd name="T46" fmla="*/ 210 w 534"/>
                  <a:gd name="T47" fmla="*/ 268 h 437"/>
                  <a:gd name="T48" fmla="*/ 1 w 534"/>
                  <a:gd name="T49" fmla="*/ 282 h 437"/>
                  <a:gd name="T50" fmla="*/ 0 w 534"/>
                  <a:gd name="T51" fmla="*/ 278 h 437"/>
                  <a:gd name="T52" fmla="*/ 2 w 534"/>
                  <a:gd name="T53" fmla="*/ 281 h 437"/>
                  <a:gd name="T54" fmla="*/ 274 w 534"/>
                  <a:gd name="T55" fmla="*/ 279 h 437"/>
                  <a:gd name="T56" fmla="*/ 279 w 534"/>
                  <a:gd name="T57" fmla="*/ 281 h 437"/>
                  <a:gd name="T58" fmla="*/ 283 w 534"/>
                  <a:gd name="T59" fmla="*/ 281 h 437"/>
                  <a:gd name="T60" fmla="*/ 282 w 534"/>
                  <a:gd name="T61" fmla="*/ 280 h 437"/>
                  <a:gd name="T62" fmla="*/ 2 w 534"/>
                  <a:gd name="T63" fmla="*/ 290 h 437"/>
                  <a:gd name="T64" fmla="*/ 2 w 534"/>
                  <a:gd name="T65" fmla="*/ 284 h 437"/>
                  <a:gd name="T66" fmla="*/ 4 w 534"/>
                  <a:gd name="T67" fmla="*/ 289 h 437"/>
                  <a:gd name="T68" fmla="*/ 57 w 534"/>
                  <a:gd name="T69" fmla="*/ 314 h 437"/>
                  <a:gd name="T70" fmla="*/ 56 w 534"/>
                  <a:gd name="T71" fmla="*/ 311 h 437"/>
                  <a:gd name="T72" fmla="*/ 60 w 534"/>
                  <a:gd name="T73" fmla="*/ 314 h 437"/>
                  <a:gd name="T74" fmla="*/ 83 w 534"/>
                  <a:gd name="T75" fmla="*/ 324 h 437"/>
                  <a:gd name="T76" fmla="*/ 78 w 534"/>
                  <a:gd name="T77" fmla="*/ 324 h 437"/>
                  <a:gd name="T78" fmla="*/ 68 w 534"/>
                  <a:gd name="T79" fmla="*/ 321 h 437"/>
                  <a:gd name="T80" fmla="*/ 67 w 534"/>
                  <a:gd name="T81" fmla="*/ 313 h 437"/>
                  <a:gd name="T82" fmla="*/ 77 w 534"/>
                  <a:gd name="T83" fmla="*/ 315 h 437"/>
                  <a:gd name="T84" fmla="*/ 376 w 534"/>
                  <a:gd name="T85" fmla="*/ 326 h 437"/>
                  <a:gd name="T86" fmla="*/ 374 w 534"/>
                  <a:gd name="T87" fmla="*/ 324 h 437"/>
                  <a:gd name="T88" fmla="*/ 377 w 534"/>
                  <a:gd name="T89" fmla="*/ 320 h 437"/>
                  <a:gd name="T90" fmla="*/ 381 w 534"/>
                  <a:gd name="T91" fmla="*/ 319 h 437"/>
                  <a:gd name="T92" fmla="*/ 375 w 534"/>
                  <a:gd name="T93" fmla="*/ 323 h 437"/>
                  <a:gd name="T94" fmla="*/ 375 w 534"/>
                  <a:gd name="T95" fmla="*/ 337 h 437"/>
                  <a:gd name="T96" fmla="*/ 372 w 534"/>
                  <a:gd name="T97" fmla="*/ 336 h 437"/>
                  <a:gd name="T98" fmla="*/ 371 w 534"/>
                  <a:gd name="T99" fmla="*/ 334 h 437"/>
                  <a:gd name="T100" fmla="*/ 510 w 534"/>
                  <a:gd name="T101" fmla="*/ 343 h 437"/>
                  <a:gd name="T102" fmla="*/ 508 w 534"/>
                  <a:gd name="T103" fmla="*/ 340 h 437"/>
                  <a:gd name="T104" fmla="*/ 380 w 534"/>
                  <a:gd name="T105" fmla="*/ 346 h 437"/>
                  <a:gd name="T106" fmla="*/ 376 w 534"/>
                  <a:gd name="T107" fmla="*/ 343 h 437"/>
                  <a:gd name="T108" fmla="*/ 533 w 534"/>
                  <a:gd name="T109" fmla="*/ 351 h 437"/>
                  <a:gd name="T110" fmla="*/ 531 w 534"/>
                  <a:gd name="T111" fmla="*/ 349 h 437"/>
                  <a:gd name="T112" fmla="*/ 527 w 534"/>
                  <a:gd name="T113" fmla="*/ 348 h 437"/>
                  <a:gd name="T114" fmla="*/ 531 w 534"/>
                  <a:gd name="T115" fmla="*/ 349 h 437"/>
                  <a:gd name="T116" fmla="*/ 456 w 534"/>
                  <a:gd name="T117" fmla="*/ 436 h 437"/>
                  <a:gd name="T118" fmla="*/ 455 w 534"/>
                  <a:gd name="T119" fmla="*/ 434 h 437"/>
                  <a:gd name="T120" fmla="*/ 456 w 534"/>
                  <a:gd name="T121" fmla="*/ 434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4" h="437">
                    <a:moveTo>
                      <a:pt x="401" y="4"/>
                    </a:moveTo>
                    <a:lnTo>
                      <a:pt x="398" y="5"/>
                    </a:lnTo>
                    <a:lnTo>
                      <a:pt x="396" y="5"/>
                    </a:lnTo>
                    <a:lnTo>
                      <a:pt x="395" y="2"/>
                    </a:lnTo>
                    <a:lnTo>
                      <a:pt x="395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2" y="2"/>
                    </a:lnTo>
                    <a:lnTo>
                      <a:pt x="402" y="3"/>
                    </a:lnTo>
                    <a:lnTo>
                      <a:pt x="401" y="4"/>
                    </a:lnTo>
                    <a:close/>
                    <a:moveTo>
                      <a:pt x="419" y="5"/>
                    </a:moveTo>
                    <a:lnTo>
                      <a:pt x="417" y="6"/>
                    </a:lnTo>
                    <a:lnTo>
                      <a:pt x="417" y="4"/>
                    </a:lnTo>
                    <a:lnTo>
                      <a:pt x="417" y="3"/>
                    </a:lnTo>
                    <a:lnTo>
                      <a:pt x="418" y="3"/>
                    </a:lnTo>
                    <a:lnTo>
                      <a:pt x="420" y="3"/>
                    </a:lnTo>
                    <a:lnTo>
                      <a:pt x="421" y="4"/>
                    </a:lnTo>
                    <a:lnTo>
                      <a:pt x="421" y="4"/>
                    </a:lnTo>
                    <a:lnTo>
                      <a:pt x="419" y="5"/>
                    </a:lnTo>
                    <a:close/>
                    <a:moveTo>
                      <a:pt x="401" y="22"/>
                    </a:moveTo>
                    <a:lnTo>
                      <a:pt x="400" y="23"/>
                    </a:lnTo>
                    <a:lnTo>
                      <a:pt x="399" y="21"/>
                    </a:lnTo>
                    <a:lnTo>
                      <a:pt x="399" y="20"/>
                    </a:lnTo>
                    <a:lnTo>
                      <a:pt x="401" y="19"/>
                    </a:lnTo>
                    <a:lnTo>
                      <a:pt x="403" y="20"/>
                    </a:lnTo>
                    <a:lnTo>
                      <a:pt x="401" y="22"/>
                    </a:lnTo>
                    <a:close/>
                    <a:moveTo>
                      <a:pt x="438" y="32"/>
                    </a:moveTo>
                    <a:lnTo>
                      <a:pt x="443" y="34"/>
                    </a:lnTo>
                    <a:lnTo>
                      <a:pt x="445" y="34"/>
                    </a:lnTo>
                    <a:lnTo>
                      <a:pt x="443" y="35"/>
                    </a:lnTo>
                    <a:lnTo>
                      <a:pt x="438" y="36"/>
                    </a:lnTo>
                    <a:lnTo>
                      <a:pt x="436" y="37"/>
                    </a:lnTo>
                    <a:lnTo>
                      <a:pt x="434" y="37"/>
                    </a:lnTo>
                    <a:lnTo>
                      <a:pt x="433" y="35"/>
                    </a:lnTo>
                    <a:lnTo>
                      <a:pt x="438" y="32"/>
                    </a:lnTo>
                    <a:close/>
                    <a:moveTo>
                      <a:pt x="437" y="40"/>
                    </a:moveTo>
                    <a:lnTo>
                      <a:pt x="434" y="43"/>
                    </a:lnTo>
                    <a:lnTo>
                      <a:pt x="434" y="40"/>
                    </a:lnTo>
                    <a:lnTo>
                      <a:pt x="435" y="40"/>
                    </a:lnTo>
                    <a:lnTo>
                      <a:pt x="436" y="40"/>
                    </a:lnTo>
                    <a:lnTo>
                      <a:pt x="437" y="40"/>
                    </a:lnTo>
                    <a:close/>
                    <a:moveTo>
                      <a:pt x="451" y="61"/>
                    </a:moveTo>
                    <a:lnTo>
                      <a:pt x="450" y="62"/>
                    </a:lnTo>
                    <a:lnTo>
                      <a:pt x="450" y="58"/>
                    </a:lnTo>
                    <a:lnTo>
                      <a:pt x="451" y="59"/>
                    </a:lnTo>
                    <a:lnTo>
                      <a:pt x="452" y="59"/>
                    </a:lnTo>
                    <a:lnTo>
                      <a:pt x="452" y="60"/>
                    </a:lnTo>
                    <a:lnTo>
                      <a:pt x="451" y="61"/>
                    </a:lnTo>
                    <a:close/>
                    <a:moveTo>
                      <a:pt x="227" y="252"/>
                    </a:moveTo>
                    <a:lnTo>
                      <a:pt x="226" y="254"/>
                    </a:lnTo>
                    <a:lnTo>
                      <a:pt x="226" y="252"/>
                    </a:lnTo>
                    <a:lnTo>
                      <a:pt x="224" y="250"/>
                    </a:lnTo>
                    <a:lnTo>
                      <a:pt x="223" y="249"/>
                    </a:lnTo>
                    <a:lnTo>
                      <a:pt x="224" y="249"/>
                    </a:lnTo>
                    <a:lnTo>
                      <a:pt x="227" y="252"/>
                    </a:lnTo>
                    <a:close/>
                    <a:moveTo>
                      <a:pt x="316" y="261"/>
                    </a:moveTo>
                    <a:lnTo>
                      <a:pt x="315" y="261"/>
                    </a:lnTo>
                    <a:lnTo>
                      <a:pt x="316" y="259"/>
                    </a:lnTo>
                    <a:lnTo>
                      <a:pt x="317" y="258"/>
                    </a:lnTo>
                    <a:lnTo>
                      <a:pt x="316" y="261"/>
                    </a:lnTo>
                    <a:close/>
                    <a:moveTo>
                      <a:pt x="211" y="270"/>
                    </a:moveTo>
                    <a:lnTo>
                      <a:pt x="212" y="270"/>
                    </a:lnTo>
                    <a:lnTo>
                      <a:pt x="211" y="270"/>
                    </a:lnTo>
                    <a:lnTo>
                      <a:pt x="209" y="268"/>
                    </a:lnTo>
                    <a:lnTo>
                      <a:pt x="209" y="267"/>
                    </a:lnTo>
                    <a:lnTo>
                      <a:pt x="208" y="265"/>
                    </a:lnTo>
                    <a:lnTo>
                      <a:pt x="207" y="264"/>
                    </a:lnTo>
                    <a:lnTo>
                      <a:pt x="207" y="262"/>
                    </a:lnTo>
                    <a:lnTo>
                      <a:pt x="207" y="260"/>
                    </a:lnTo>
                    <a:lnTo>
                      <a:pt x="208" y="263"/>
                    </a:lnTo>
                    <a:lnTo>
                      <a:pt x="209" y="266"/>
                    </a:lnTo>
                    <a:lnTo>
                      <a:pt x="210" y="268"/>
                    </a:lnTo>
                    <a:lnTo>
                      <a:pt x="211" y="270"/>
                    </a:lnTo>
                    <a:close/>
                    <a:moveTo>
                      <a:pt x="2" y="281"/>
                    </a:moveTo>
                    <a:lnTo>
                      <a:pt x="1" y="282"/>
                    </a:lnTo>
                    <a:lnTo>
                      <a:pt x="0" y="281"/>
                    </a:lnTo>
                    <a:lnTo>
                      <a:pt x="0" y="280"/>
                    </a:lnTo>
                    <a:lnTo>
                      <a:pt x="0" y="278"/>
                    </a:lnTo>
                    <a:lnTo>
                      <a:pt x="2" y="279"/>
                    </a:lnTo>
                    <a:lnTo>
                      <a:pt x="3" y="280"/>
                    </a:lnTo>
                    <a:lnTo>
                      <a:pt x="2" y="281"/>
                    </a:lnTo>
                    <a:close/>
                    <a:moveTo>
                      <a:pt x="279" y="281"/>
                    </a:moveTo>
                    <a:lnTo>
                      <a:pt x="277" y="281"/>
                    </a:lnTo>
                    <a:lnTo>
                      <a:pt x="274" y="279"/>
                    </a:lnTo>
                    <a:lnTo>
                      <a:pt x="275" y="279"/>
                    </a:lnTo>
                    <a:lnTo>
                      <a:pt x="277" y="280"/>
                    </a:lnTo>
                    <a:lnTo>
                      <a:pt x="279" y="281"/>
                    </a:lnTo>
                    <a:close/>
                    <a:moveTo>
                      <a:pt x="283" y="280"/>
                    </a:moveTo>
                    <a:lnTo>
                      <a:pt x="285" y="282"/>
                    </a:lnTo>
                    <a:lnTo>
                      <a:pt x="283" y="281"/>
                    </a:lnTo>
                    <a:lnTo>
                      <a:pt x="279" y="280"/>
                    </a:lnTo>
                    <a:lnTo>
                      <a:pt x="281" y="280"/>
                    </a:lnTo>
                    <a:lnTo>
                      <a:pt x="282" y="280"/>
                    </a:lnTo>
                    <a:lnTo>
                      <a:pt x="283" y="280"/>
                    </a:lnTo>
                    <a:close/>
                    <a:moveTo>
                      <a:pt x="4" y="289"/>
                    </a:moveTo>
                    <a:lnTo>
                      <a:pt x="2" y="290"/>
                    </a:lnTo>
                    <a:lnTo>
                      <a:pt x="1" y="289"/>
                    </a:lnTo>
                    <a:lnTo>
                      <a:pt x="1" y="285"/>
                    </a:lnTo>
                    <a:lnTo>
                      <a:pt x="2" y="284"/>
                    </a:lnTo>
                    <a:lnTo>
                      <a:pt x="4" y="286"/>
                    </a:lnTo>
                    <a:lnTo>
                      <a:pt x="5" y="289"/>
                    </a:lnTo>
                    <a:lnTo>
                      <a:pt x="4" y="289"/>
                    </a:lnTo>
                    <a:close/>
                    <a:moveTo>
                      <a:pt x="60" y="314"/>
                    </a:moveTo>
                    <a:lnTo>
                      <a:pt x="58" y="315"/>
                    </a:lnTo>
                    <a:lnTo>
                      <a:pt x="57" y="314"/>
                    </a:lnTo>
                    <a:lnTo>
                      <a:pt x="56" y="313"/>
                    </a:lnTo>
                    <a:lnTo>
                      <a:pt x="56" y="312"/>
                    </a:lnTo>
                    <a:lnTo>
                      <a:pt x="56" y="311"/>
                    </a:lnTo>
                    <a:lnTo>
                      <a:pt x="60" y="311"/>
                    </a:lnTo>
                    <a:lnTo>
                      <a:pt x="61" y="312"/>
                    </a:lnTo>
                    <a:lnTo>
                      <a:pt x="60" y="314"/>
                    </a:lnTo>
                    <a:close/>
                    <a:moveTo>
                      <a:pt x="77" y="319"/>
                    </a:moveTo>
                    <a:lnTo>
                      <a:pt x="82" y="321"/>
                    </a:lnTo>
                    <a:lnTo>
                      <a:pt x="83" y="324"/>
                    </a:lnTo>
                    <a:lnTo>
                      <a:pt x="82" y="325"/>
                    </a:lnTo>
                    <a:lnTo>
                      <a:pt x="79" y="325"/>
                    </a:lnTo>
                    <a:lnTo>
                      <a:pt x="78" y="324"/>
                    </a:lnTo>
                    <a:lnTo>
                      <a:pt x="76" y="321"/>
                    </a:lnTo>
                    <a:lnTo>
                      <a:pt x="71" y="321"/>
                    </a:lnTo>
                    <a:lnTo>
                      <a:pt x="68" y="321"/>
                    </a:lnTo>
                    <a:lnTo>
                      <a:pt x="66" y="316"/>
                    </a:lnTo>
                    <a:lnTo>
                      <a:pt x="66" y="315"/>
                    </a:lnTo>
                    <a:lnTo>
                      <a:pt x="67" y="313"/>
                    </a:lnTo>
                    <a:lnTo>
                      <a:pt x="70" y="312"/>
                    </a:lnTo>
                    <a:lnTo>
                      <a:pt x="75" y="313"/>
                    </a:lnTo>
                    <a:lnTo>
                      <a:pt x="77" y="315"/>
                    </a:lnTo>
                    <a:lnTo>
                      <a:pt x="77" y="319"/>
                    </a:lnTo>
                    <a:close/>
                    <a:moveTo>
                      <a:pt x="375" y="325"/>
                    </a:moveTo>
                    <a:lnTo>
                      <a:pt x="376" y="326"/>
                    </a:lnTo>
                    <a:lnTo>
                      <a:pt x="374" y="326"/>
                    </a:lnTo>
                    <a:lnTo>
                      <a:pt x="374" y="326"/>
                    </a:lnTo>
                    <a:lnTo>
                      <a:pt x="374" y="324"/>
                    </a:lnTo>
                    <a:lnTo>
                      <a:pt x="375" y="323"/>
                    </a:lnTo>
                    <a:lnTo>
                      <a:pt x="376" y="321"/>
                    </a:lnTo>
                    <a:lnTo>
                      <a:pt x="377" y="320"/>
                    </a:lnTo>
                    <a:lnTo>
                      <a:pt x="380" y="319"/>
                    </a:lnTo>
                    <a:lnTo>
                      <a:pt x="381" y="318"/>
                    </a:lnTo>
                    <a:lnTo>
                      <a:pt x="381" y="319"/>
                    </a:lnTo>
                    <a:lnTo>
                      <a:pt x="381" y="319"/>
                    </a:lnTo>
                    <a:lnTo>
                      <a:pt x="377" y="321"/>
                    </a:lnTo>
                    <a:lnTo>
                      <a:pt x="375" y="323"/>
                    </a:lnTo>
                    <a:lnTo>
                      <a:pt x="375" y="325"/>
                    </a:lnTo>
                    <a:lnTo>
                      <a:pt x="375" y="325"/>
                    </a:lnTo>
                    <a:close/>
                    <a:moveTo>
                      <a:pt x="375" y="337"/>
                    </a:moveTo>
                    <a:lnTo>
                      <a:pt x="375" y="338"/>
                    </a:lnTo>
                    <a:lnTo>
                      <a:pt x="374" y="338"/>
                    </a:lnTo>
                    <a:lnTo>
                      <a:pt x="372" y="336"/>
                    </a:lnTo>
                    <a:lnTo>
                      <a:pt x="370" y="334"/>
                    </a:lnTo>
                    <a:lnTo>
                      <a:pt x="370" y="333"/>
                    </a:lnTo>
                    <a:lnTo>
                      <a:pt x="371" y="334"/>
                    </a:lnTo>
                    <a:lnTo>
                      <a:pt x="372" y="335"/>
                    </a:lnTo>
                    <a:lnTo>
                      <a:pt x="375" y="337"/>
                    </a:lnTo>
                    <a:close/>
                    <a:moveTo>
                      <a:pt x="510" y="343"/>
                    </a:moveTo>
                    <a:lnTo>
                      <a:pt x="510" y="344"/>
                    </a:lnTo>
                    <a:lnTo>
                      <a:pt x="507" y="340"/>
                    </a:lnTo>
                    <a:lnTo>
                      <a:pt x="508" y="340"/>
                    </a:lnTo>
                    <a:lnTo>
                      <a:pt x="510" y="343"/>
                    </a:lnTo>
                    <a:close/>
                    <a:moveTo>
                      <a:pt x="380" y="344"/>
                    </a:moveTo>
                    <a:lnTo>
                      <a:pt x="380" y="346"/>
                    </a:lnTo>
                    <a:lnTo>
                      <a:pt x="379" y="345"/>
                    </a:lnTo>
                    <a:lnTo>
                      <a:pt x="377" y="344"/>
                    </a:lnTo>
                    <a:lnTo>
                      <a:pt x="376" y="343"/>
                    </a:lnTo>
                    <a:lnTo>
                      <a:pt x="380" y="344"/>
                    </a:lnTo>
                    <a:close/>
                    <a:moveTo>
                      <a:pt x="534" y="350"/>
                    </a:moveTo>
                    <a:lnTo>
                      <a:pt x="533" y="351"/>
                    </a:lnTo>
                    <a:lnTo>
                      <a:pt x="533" y="350"/>
                    </a:lnTo>
                    <a:lnTo>
                      <a:pt x="532" y="350"/>
                    </a:lnTo>
                    <a:lnTo>
                      <a:pt x="531" y="349"/>
                    </a:lnTo>
                    <a:lnTo>
                      <a:pt x="529" y="348"/>
                    </a:lnTo>
                    <a:lnTo>
                      <a:pt x="528" y="348"/>
                    </a:lnTo>
                    <a:lnTo>
                      <a:pt x="527" y="348"/>
                    </a:lnTo>
                    <a:lnTo>
                      <a:pt x="528" y="347"/>
                    </a:lnTo>
                    <a:lnTo>
                      <a:pt x="529" y="348"/>
                    </a:lnTo>
                    <a:lnTo>
                      <a:pt x="531" y="349"/>
                    </a:lnTo>
                    <a:lnTo>
                      <a:pt x="533" y="350"/>
                    </a:lnTo>
                    <a:lnTo>
                      <a:pt x="534" y="350"/>
                    </a:lnTo>
                    <a:close/>
                    <a:moveTo>
                      <a:pt x="456" y="436"/>
                    </a:moveTo>
                    <a:lnTo>
                      <a:pt x="455" y="437"/>
                    </a:lnTo>
                    <a:lnTo>
                      <a:pt x="456" y="436"/>
                    </a:lnTo>
                    <a:lnTo>
                      <a:pt x="455" y="434"/>
                    </a:lnTo>
                    <a:lnTo>
                      <a:pt x="454" y="434"/>
                    </a:lnTo>
                    <a:lnTo>
                      <a:pt x="455" y="433"/>
                    </a:lnTo>
                    <a:lnTo>
                      <a:pt x="456" y="434"/>
                    </a:lnTo>
                    <a:lnTo>
                      <a:pt x="456" y="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" name="Freeform 182">
                <a:extLst>
                  <a:ext uri="{FF2B5EF4-FFF2-40B4-BE49-F238E27FC236}">
                    <a16:creationId xmlns:a16="http://schemas.microsoft.com/office/drawing/2014/main" id="{912964FD-25CF-447A-0B8A-5E3B5AC2F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7" y="2924"/>
                <a:ext cx="155" cy="105"/>
              </a:xfrm>
              <a:custGeom>
                <a:avLst/>
                <a:gdLst>
                  <a:gd name="T0" fmla="*/ 433 w 529"/>
                  <a:gd name="T1" fmla="*/ 351 h 361"/>
                  <a:gd name="T2" fmla="*/ 464 w 529"/>
                  <a:gd name="T3" fmla="*/ 349 h 361"/>
                  <a:gd name="T4" fmla="*/ 362 w 529"/>
                  <a:gd name="T5" fmla="*/ 301 h 361"/>
                  <a:gd name="T6" fmla="*/ 351 w 529"/>
                  <a:gd name="T7" fmla="*/ 296 h 361"/>
                  <a:gd name="T8" fmla="*/ 350 w 529"/>
                  <a:gd name="T9" fmla="*/ 292 h 361"/>
                  <a:gd name="T10" fmla="*/ 339 w 529"/>
                  <a:gd name="T11" fmla="*/ 280 h 361"/>
                  <a:gd name="T12" fmla="*/ 415 w 529"/>
                  <a:gd name="T13" fmla="*/ 267 h 361"/>
                  <a:gd name="T14" fmla="*/ 417 w 529"/>
                  <a:gd name="T15" fmla="*/ 274 h 361"/>
                  <a:gd name="T16" fmla="*/ 82 w 529"/>
                  <a:gd name="T17" fmla="*/ 247 h 361"/>
                  <a:gd name="T18" fmla="*/ 359 w 529"/>
                  <a:gd name="T19" fmla="*/ 247 h 361"/>
                  <a:gd name="T20" fmla="*/ 95 w 529"/>
                  <a:gd name="T21" fmla="*/ 249 h 361"/>
                  <a:gd name="T22" fmla="*/ 251 w 529"/>
                  <a:gd name="T23" fmla="*/ 156 h 361"/>
                  <a:gd name="T24" fmla="*/ 505 w 529"/>
                  <a:gd name="T25" fmla="*/ 184 h 361"/>
                  <a:gd name="T26" fmla="*/ 487 w 529"/>
                  <a:gd name="T27" fmla="*/ 146 h 361"/>
                  <a:gd name="T28" fmla="*/ 512 w 529"/>
                  <a:gd name="T29" fmla="*/ 167 h 361"/>
                  <a:gd name="T30" fmla="*/ 215 w 529"/>
                  <a:gd name="T31" fmla="*/ 138 h 361"/>
                  <a:gd name="T32" fmla="*/ 482 w 529"/>
                  <a:gd name="T33" fmla="*/ 128 h 361"/>
                  <a:gd name="T34" fmla="*/ 179 w 529"/>
                  <a:gd name="T35" fmla="*/ 111 h 361"/>
                  <a:gd name="T36" fmla="*/ 404 w 529"/>
                  <a:gd name="T37" fmla="*/ 112 h 361"/>
                  <a:gd name="T38" fmla="*/ 393 w 529"/>
                  <a:gd name="T39" fmla="*/ 143 h 361"/>
                  <a:gd name="T40" fmla="*/ 357 w 529"/>
                  <a:gd name="T41" fmla="*/ 163 h 361"/>
                  <a:gd name="T42" fmla="*/ 306 w 529"/>
                  <a:gd name="T43" fmla="*/ 171 h 361"/>
                  <a:gd name="T44" fmla="*/ 262 w 529"/>
                  <a:gd name="T45" fmla="*/ 146 h 361"/>
                  <a:gd name="T46" fmla="*/ 307 w 529"/>
                  <a:gd name="T47" fmla="*/ 145 h 361"/>
                  <a:gd name="T48" fmla="*/ 324 w 529"/>
                  <a:gd name="T49" fmla="*/ 142 h 361"/>
                  <a:gd name="T50" fmla="*/ 358 w 529"/>
                  <a:gd name="T51" fmla="*/ 134 h 361"/>
                  <a:gd name="T52" fmla="*/ 376 w 529"/>
                  <a:gd name="T53" fmla="*/ 99 h 361"/>
                  <a:gd name="T54" fmla="*/ 413 w 529"/>
                  <a:gd name="T55" fmla="*/ 65 h 361"/>
                  <a:gd name="T56" fmla="*/ 393 w 529"/>
                  <a:gd name="T57" fmla="*/ 54 h 361"/>
                  <a:gd name="T58" fmla="*/ 125 w 529"/>
                  <a:gd name="T59" fmla="*/ 85 h 361"/>
                  <a:gd name="T60" fmla="*/ 172 w 529"/>
                  <a:gd name="T61" fmla="*/ 121 h 361"/>
                  <a:gd name="T62" fmla="*/ 230 w 529"/>
                  <a:gd name="T63" fmla="*/ 161 h 361"/>
                  <a:gd name="T64" fmla="*/ 228 w 529"/>
                  <a:gd name="T65" fmla="*/ 188 h 361"/>
                  <a:gd name="T66" fmla="*/ 244 w 529"/>
                  <a:gd name="T67" fmla="*/ 230 h 361"/>
                  <a:gd name="T68" fmla="*/ 274 w 529"/>
                  <a:gd name="T69" fmla="*/ 271 h 361"/>
                  <a:gd name="T70" fmla="*/ 312 w 529"/>
                  <a:gd name="T71" fmla="*/ 289 h 361"/>
                  <a:gd name="T72" fmla="*/ 319 w 529"/>
                  <a:gd name="T73" fmla="*/ 305 h 361"/>
                  <a:gd name="T74" fmla="*/ 338 w 529"/>
                  <a:gd name="T75" fmla="*/ 318 h 361"/>
                  <a:gd name="T76" fmla="*/ 312 w 529"/>
                  <a:gd name="T77" fmla="*/ 315 h 361"/>
                  <a:gd name="T78" fmla="*/ 255 w 529"/>
                  <a:gd name="T79" fmla="*/ 307 h 361"/>
                  <a:gd name="T80" fmla="*/ 216 w 529"/>
                  <a:gd name="T81" fmla="*/ 281 h 361"/>
                  <a:gd name="T82" fmla="*/ 186 w 529"/>
                  <a:gd name="T83" fmla="*/ 241 h 361"/>
                  <a:gd name="T84" fmla="*/ 148 w 529"/>
                  <a:gd name="T85" fmla="*/ 226 h 361"/>
                  <a:gd name="T86" fmla="*/ 122 w 529"/>
                  <a:gd name="T87" fmla="*/ 220 h 361"/>
                  <a:gd name="T88" fmla="*/ 108 w 529"/>
                  <a:gd name="T89" fmla="*/ 230 h 361"/>
                  <a:gd name="T90" fmla="*/ 91 w 529"/>
                  <a:gd name="T91" fmla="*/ 241 h 361"/>
                  <a:gd name="T92" fmla="*/ 49 w 529"/>
                  <a:gd name="T93" fmla="*/ 238 h 361"/>
                  <a:gd name="T94" fmla="*/ 86 w 529"/>
                  <a:gd name="T95" fmla="*/ 255 h 361"/>
                  <a:gd name="T96" fmla="*/ 50 w 529"/>
                  <a:gd name="T97" fmla="*/ 274 h 361"/>
                  <a:gd name="T98" fmla="*/ 4 w 529"/>
                  <a:gd name="T99" fmla="*/ 264 h 361"/>
                  <a:gd name="T100" fmla="*/ 0 w 529"/>
                  <a:gd name="T101" fmla="*/ 188 h 361"/>
                  <a:gd name="T102" fmla="*/ 4 w 529"/>
                  <a:gd name="T103" fmla="*/ 114 h 361"/>
                  <a:gd name="T104" fmla="*/ 4 w 529"/>
                  <a:gd name="T105" fmla="*/ 43 h 361"/>
                  <a:gd name="T106" fmla="*/ 75 w 529"/>
                  <a:gd name="T107" fmla="*/ 69 h 361"/>
                  <a:gd name="T108" fmla="*/ 420 w 529"/>
                  <a:gd name="T109" fmla="*/ 119 h 361"/>
                  <a:gd name="T110" fmla="*/ 395 w 529"/>
                  <a:gd name="T111" fmla="*/ 74 h 361"/>
                  <a:gd name="T112" fmla="*/ 349 w 529"/>
                  <a:gd name="T113" fmla="*/ 47 h 361"/>
                  <a:gd name="T114" fmla="*/ 393 w 529"/>
                  <a:gd name="T115" fmla="*/ 67 h 361"/>
                  <a:gd name="T116" fmla="*/ 336 w 529"/>
                  <a:gd name="T117" fmla="*/ 45 h 361"/>
                  <a:gd name="T118" fmla="*/ 336 w 529"/>
                  <a:gd name="T119" fmla="*/ 44 h 361"/>
                  <a:gd name="T120" fmla="*/ 230 w 529"/>
                  <a:gd name="T121" fmla="*/ 23 h 361"/>
                  <a:gd name="T122" fmla="*/ 206 w 529"/>
                  <a:gd name="T123" fmla="*/ 27 h 361"/>
                  <a:gd name="T124" fmla="*/ 217 w 529"/>
                  <a:gd name="T125" fmla="*/ 2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9" h="361">
                    <a:moveTo>
                      <a:pt x="444" y="355"/>
                    </a:moveTo>
                    <a:lnTo>
                      <a:pt x="450" y="357"/>
                    </a:lnTo>
                    <a:lnTo>
                      <a:pt x="452" y="359"/>
                    </a:lnTo>
                    <a:lnTo>
                      <a:pt x="450" y="360"/>
                    </a:lnTo>
                    <a:lnTo>
                      <a:pt x="445" y="361"/>
                    </a:lnTo>
                    <a:lnTo>
                      <a:pt x="444" y="359"/>
                    </a:lnTo>
                    <a:lnTo>
                      <a:pt x="439" y="358"/>
                    </a:lnTo>
                    <a:lnTo>
                      <a:pt x="438" y="356"/>
                    </a:lnTo>
                    <a:lnTo>
                      <a:pt x="436" y="357"/>
                    </a:lnTo>
                    <a:lnTo>
                      <a:pt x="437" y="355"/>
                    </a:lnTo>
                    <a:lnTo>
                      <a:pt x="434" y="353"/>
                    </a:lnTo>
                    <a:lnTo>
                      <a:pt x="433" y="351"/>
                    </a:lnTo>
                    <a:lnTo>
                      <a:pt x="433" y="350"/>
                    </a:lnTo>
                    <a:lnTo>
                      <a:pt x="436" y="351"/>
                    </a:lnTo>
                    <a:lnTo>
                      <a:pt x="444" y="355"/>
                    </a:lnTo>
                    <a:close/>
                    <a:moveTo>
                      <a:pt x="471" y="351"/>
                    </a:moveTo>
                    <a:lnTo>
                      <a:pt x="470" y="353"/>
                    </a:lnTo>
                    <a:lnTo>
                      <a:pt x="469" y="352"/>
                    </a:lnTo>
                    <a:lnTo>
                      <a:pt x="465" y="353"/>
                    </a:lnTo>
                    <a:lnTo>
                      <a:pt x="463" y="353"/>
                    </a:lnTo>
                    <a:lnTo>
                      <a:pt x="462" y="351"/>
                    </a:lnTo>
                    <a:lnTo>
                      <a:pt x="461" y="351"/>
                    </a:lnTo>
                    <a:lnTo>
                      <a:pt x="465" y="351"/>
                    </a:lnTo>
                    <a:lnTo>
                      <a:pt x="464" y="349"/>
                    </a:lnTo>
                    <a:lnTo>
                      <a:pt x="469" y="350"/>
                    </a:lnTo>
                    <a:lnTo>
                      <a:pt x="471" y="351"/>
                    </a:lnTo>
                    <a:close/>
                    <a:moveTo>
                      <a:pt x="352" y="323"/>
                    </a:moveTo>
                    <a:lnTo>
                      <a:pt x="351" y="326"/>
                    </a:lnTo>
                    <a:lnTo>
                      <a:pt x="349" y="325"/>
                    </a:lnTo>
                    <a:lnTo>
                      <a:pt x="348" y="324"/>
                    </a:lnTo>
                    <a:lnTo>
                      <a:pt x="348" y="322"/>
                    </a:lnTo>
                    <a:lnTo>
                      <a:pt x="351" y="322"/>
                    </a:lnTo>
                    <a:lnTo>
                      <a:pt x="352" y="323"/>
                    </a:lnTo>
                    <a:close/>
                    <a:moveTo>
                      <a:pt x="358" y="304"/>
                    </a:moveTo>
                    <a:lnTo>
                      <a:pt x="360" y="304"/>
                    </a:lnTo>
                    <a:lnTo>
                      <a:pt x="362" y="301"/>
                    </a:lnTo>
                    <a:lnTo>
                      <a:pt x="364" y="300"/>
                    </a:lnTo>
                    <a:lnTo>
                      <a:pt x="366" y="301"/>
                    </a:lnTo>
                    <a:lnTo>
                      <a:pt x="364" y="310"/>
                    </a:lnTo>
                    <a:lnTo>
                      <a:pt x="362" y="308"/>
                    </a:lnTo>
                    <a:lnTo>
                      <a:pt x="354" y="306"/>
                    </a:lnTo>
                    <a:lnTo>
                      <a:pt x="354" y="303"/>
                    </a:lnTo>
                    <a:lnTo>
                      <a:pt x="352" y="302"/>
                    </a:lnTo>
                    <a:lnTo>
                      <a:pt x="351" y="298"/>
                    </a:lnTo>
                    <a:lnTo>
                      <a:pt x="348" y="295"/>
                    </a:lnTo>
                    <a:lnTo>
                      <a:pt x="348" y="292"/>
                    </a:lnTo>
                    <a:lnTo>
                      <a:pt x="349" y="293"/>
                    </a:lnTo>
                    <a:lnTo>
                      <a:pt x="351" y="296"/>
                    </a:lnTo>
                    <a:lnTo>
                      <a:pt x="357" y="301"/>
                    </a:lnTo>
                    <a:lnTo>
                      <a:pt x="357" y="302"/>
                    </a:lnTo>
                    <a:lnTo>
                      <a:pt x="358" y="304"/>
                    </a:lnTo>
                    <a:close/>
                    <a:moveTo>
                      <a:pt x="339" y="280"/>
                    </a:moveTo>
                    <a:lnTo>
                      <a:pt x="344" y="283"/>
                    </a:lnTo>
                    <a:lnTo>
                      <a:pt x="347" y="282"/>
                    </a:lnTo>
                    <a:lnTo>
                      <a:pt x="348" y="282"/>
                    </a:lnTo>
                    <a:lnTo>
                      <a:pt x="351" y="286"/>
                    </a:lnTo>
                    <a:lnTo>
                      <a:pt x="351" y="288"/>
                    </a:lnTo>
                    <a:lnTo>
                      <a:pt x="352" y="290"/>
                    </a:lnTo>
                    <a:lnTo>
                      <a:pt x="352" y="291"/>
                    </a:lnTo>
                    <a:lnTo>
                      <a:pt x="350" y="292"/>
                    </a:lnTo>
                    <a:lnTo>
                      <a:pt x="350" y="291"/>
                    </a:lnTo>
                    <a:lnTo>
                      <a:pt x="349" y="291"/>
                    </a:lnTo>
                    <a:lnTo>
                      <a:pt x="344" y="291"/>
                    </a:lnTo>
                    <a:lnTo>
                      <a:pt x="341" y="290"/>
                    </a:lnTo>
                    <a:lnTo>
                      <a:pt x="336" y="290"/>
                    </a:lnTo>
                    <a:lnTo>
                      <a:pt x="338" y="287"/>
                    </a:lnTo>
                    <a:lnTo>
                      <a:pt x="338" y="286"/>
                    </a:lnTo>
                    <a:lnTo>
                      <a:pt x="336" y="283"/>
                    </a:lnTo>
                    <a:lnTo>
                      <a:pt x="335" y="281"/>
                    </a:lnTo>
                    <a:lnTo>
                      <a:pt x="336" y="280"/>
                    </a:lnTo>
                    <a:lnTo>
                      <a:pt x="338" y="280"/>
                    </a:lnTo>
                    <a:lnTo>
                      <a:pt x="339" y="280"/>
                    </a:lnTo>
                    <a:close/>
                    <a:moveTo>
                      <a:pt x="332" y="285"/>
                    </a:moveTo>
                    <a:lnTo>
                      <a:pt x="332" y="286"/>
                    </a:lnTo>
                    <a:lnTo>
                      <a:pt x="330" y="285"/>
                    </a:lnTo>
                    <a:lnTo>
                      <a:pt x="324" y="280"/>
                    </a:lnTo>
                    <a:lnTo>
                      <a:pt x="325" y="277"/>
                    </a:lnTo>
                    <a:lnTo>
                      <a:pt x="328" y="275"/>
                    </a:lnTo>
                    <a:lnTo>
                      <a:pt x="332" y="277"/>
                    </a:lnTo>
                    <a:lnTo>
                      <a:pt x="333" y="280"/>
                    </a:lnTo>
                    <a:lnTo>
                      <a:pt x="333" y="281"/>
                    </a:lnTo>
                    <a:lnTo>
                      <a:pt x="332" y="285"/>
                    </a:lnTo>
                    <a:close/>
                    <a:moveTo>
                      <a:pt x="413" y="266"/>
                    </a:moveTo>
                    <a:lnTo>
                      <a:pt x="415" y="267"/>
                    </a:lnTo>
                    <a:lnTo>
                      <a:pt x="419" y="266"/>
                    </a:lnTo>
                    <a:lnTo>
                      <a:pt x="420" y="268"/>
                    </a:lnTo>
                    <a:lnTo>
                      <a:pt x="422" y="269"/>
                    </a:lnTo>
                    <a:lnTo>
                      <a:pt x="424" y="270"/>
                    </a:lnTo>
                    <a:lnTo>
                      <a:pt x="425" y="271"/>
                    </a:lnTo>
                    <a:lnTo>
                      <a:pt x="425" y="272"/>
                    </a:lnTo>
                    <a:lnTo>
                      <a:pt x="425" y="273"/>
                    </a:lnTo>
                    <a:lnTo>
                      <a:pt x="424" y="273"/>
                    </a:lnTo>
                    <a:lnTo>
                      <a:pt x="424" y="275"/>
                    </a:lnTo>
                    <a:lnTo>
                      <a:pt x="423" y="275"/>
                    </a:lnTo>
                    <a:lnTo>
                      <a:pt x="421" y="275"/>
                    </a:lnTo>
                    <a:lnTo>
                      <a:pt x="417" y="274"/>
                    </a:lnTo>
                    <a:lnTo>
                      <a:pt x="416" y="273"/>
                    </a:lnTo>
                    <a:lnTo>
                      <a:pt x="415" y="272"/>
                    </a:lnTo>
                    <a:lnTo>
                      <a:pt x="413" y="270"/>
                    </a:lnTo>
                    <a:lnTo>
                      <a:pt x="409" y="268"/>
                    </a:lnTo>
                    <a:lnTo>
                      <a:pt x="411" y="266"/>
                    </a:lnTo>
                    <a:lnTo>
                      <a:pt x="413" y="266"/>
                    </a:lnTo>
                    <a:close/>
                    <a:moveTo>
                      <a:pt x="95" y="255"/>
                    </a:moveTo>
                    <a:lnTo>
                      <a:pt x="96" y="256"/>
                    </a:lnTo>
                    <a:lnTo>
                      <a:pt x="91" y="254"/>
                    </a:lnTo>
                    <a:lnTo>
                      <a:pt x="86" y="250"/>
                    </a:lnTo>
                    <a:lnTo>
                      <a:pt x="84" y="249"/>
                    </a:lnTo>
                    <a:lnTo>
                      <a:pt x="82" y="247"/>
                    </a:lnTo>
                    <a:lnTo>
                      <a:pt x="85" y="249"/>
                    </a:lnTo>
                    <a:lnTo>
                      <a:pt x="90" y="250"/>
                    </a:lnTo>
                    <a:lnTo>
                      <a:pt x="95" y="255"/>
                    </a:lnTo>
                    <a:close/>
                    <a:moveTo>
                      <a:pt x="359" y="258"/>
                    </a:moveTo>
                    <a:lnTo>
                      <a:pt x="360" y="261"/>
                    </a:lnTo>
                    <a:lnTo>
                      <a:pt x="357" y="258"/>
                    </a:lnTo>
                    <a:lnTo>
                      <a:pt x="358" y="255"/>
                    </a:lnTo>
                    <a:lnTo>
                      <a:pt x="358" y="253"/>
                    </a:lnTo>
                    <a:lnTo>
                      <a:pt x="358" y="252"/>
                    </a:lnTo>
                    <a:lnTo>
                      <a:pt x="356" y="251"/>
                    </a:lnTo>
                    <a:lnTo>
                      <a:pt x="357" y="248"/>
                    </a:lnTo>
                    <a:lnTo>
                      <a:pt x="359" y="247"/>
                    </a:lnTo>
                    <a:lnTo>
                      <a:pt x="360" y="247"/>
                    </a:lnTo>
                    <a:lnTo>
                      <a:pt x="360" y="251"/>
                    </a:lnTo>
                    <a:lnTo>
                      <a:pt x="360" y="252"/>
                    </a:lnTo>
                    <a:lnTo>
                      <a:pt x="359" y="258"/>
                    </a:lnTo>
                    <a:close/>
                    <a:moveTo>
                      <a:pt x="95" y="249"/>
                    </a:moveTo>
                    <a:lnTo>
                      <a:pt x="94" y="249"/>
                    </a:lnTo>
                    <a:lnTo>
                      <a:pt x="88" y="247"/>
                    </a:lnTo>
                    <a:lnTo>
                      <a:pt x="86" y="245"/>
                    </a:lnTo>
                    <a:lnTo>
                      <a:pt x="93" y="246"/>
                    </a:lnTo>
                    <a:lnTo>
                      <a:pt x="95" y="246"/>
                    </a:lnTo>
                    <a:lnTo>
                      <a:pt x="96" y="248"/>
                    </a:lnTo>
                    <a:lnTo>
                      <a:pt x="95" y="249"/>
                    </a:lnTo>
                    <a:close/>
                    <a:moveTo>
                      <a:pt x="251" y="156"/>
                    </a:moveTo>
                    <a:lnTo>
                      <a:pt x="250" y="156"/>
                    </a:lnTo>
                    <a:lnTo>
                      <a:pt x="249" y="155"/>
                    </a:lnTo>
                    <a:lnTo>
                      <a:pt x="246" y="153"/>
                    </a:lnTo>
                    <a:lnTo>
                      <a:pt x="243" y="149"/>
                    </a:lnTo>
                    <a:lnTo>
                      <a:pt x="243" y="145"/>
                    </a:lnTo>
                    <a:lnTo>
                      <a:pt x="243" y="144"/>
                    </a:lnTo>
                    <a:lnTo>
                      <a:pt x="245" y="144"/>
                    </a:lnTo>
                    <a:lnTo>
                      <a:pt x="252" y="148"/>
                    </a:lnTo>
                    <a:lnTo>
                      <a:pt x="253" y="150"/>
                    </a:lnTo>
                    <a:lnTo>
                      <a:pt x="252" y="154"/>
                    </a:lnTo>
                    <a:lnTo>
                      <a:pt x="251" y="156"/>
                    </a:lnTo>
                    <a:close/>
                    <a:moveTo>
                      <a:pt x="529" y="186"/>
                    </a:moveTo>
                    <a:lnTo>
                      <a:pt x="529" y="189"/>
                    </a:lnTo>
                    <a:lnTo>
                      <a:pt x="528" y="190"/>
                    </a:lnTo>
                    <a:lnTo>
                      <a:pt x="527" y="189"/>
                    </a:lnTo>
                    <a:lnTo>
                      <a:pt x="524" y="190"/>
                    </a:lnTo>
                    <a:lnTo>
                      <a:pt x="523" y="191"/>
                    </a:lnTo>
                    <a:lnTo>
                      <a:pt x="521" y="192"/>
                    </a:lnTo>
                    <a:lnTo>
                      <a:pt x="517" y="192"/>
                    </a:lnTo>
                    <a:lnTo>
                      <a:pt x="514" y="191"/>
                    </a:lnTo>
                    <a:lnTo>
                      <a:pt x="511" y="189"/>
                    </a:lnTo>
                    <a:lnTo>
                      <a:pt x="508" y="187"/>
                    </a:lnTo>
                    <a:lnTo>
                      <a:pt x="505" y="184"/>
                    </a:lnTo>
                    <a:lnTo>
                      <a:pt x="503" y="180"/>
                    </a:lnTo>
                    <a:lnTo>
                      <a:pt x="504" y="176"/>
                    </a:lnTo>
                    <a:lnTo>
                      <a:pt x="503" y="173"/>
                    </a:lnTo>
                    <a:lnTo>
                      <a:pt x="497" y="170"/>
                    </a:lnTo>
                    <a:lnTo>
                      <a:pt x="496" y="169"/>
                    </a:lnTo>
                    <a:lnTo>
                      <a:pt x="494" y="166"/>
                    </a:lnTo>
                    <a:lnTo>
                      <a:pt x="491" y="164"/>
                    </a:lnTo>
                    <a:lnTo>
                      <a:pt x="488" y="161"/>
                    </a:lnTo>
                    <a:lnTo>
                      <a:pt x="487" y="160"/>
                    </a:lnTo>
                    <a:lnTo>
                      <a:pt x="486" y="156"/>
                    </a:lnTo>
                    <a:lnTo>
                      <a:pt x="486" y="153"/>
                    </a:lnTo>
                    <a:lnTo>
                      <a:pt x="487" y="146"/>
                    </a:lnTo>
                    <a:lnTo>
                      <a:pt x="486" y="143"/>
                    </a:lnTo>
                    <a:lnTo>
                      <a:pt x="488" y="143"/>
                    </a:lnTo>
                    <a:lnTo>
                      <a:pt x="489" y="144"/>
                    </a:lnTo>
                    <a:lnTo>
                      <a:pt x="491" y="145"/>
                    </a:lnTo>
                    <a:lnTo>
                      <a:pt x="496" y="146"/>
                    </a:lnTo>
                    <a:lnTo>
                      <a:pt x="499" y="149"/>
                    </a:lnTo>
                    <a:lnTo>
                      <a:pt x="502" y="154"/>
                    </a:lnTo>
                    <a:lnTo>
                      <a:pt x="503" y="156"/>
                    </a:lnTo>
                    <a:lnTo>
                      <a:pt x="504" y="157"/>
                    </a:lnTo>
                    <a:lnTo>
                      <a:pt x="507" y="160"/>
                    </a:lnTo>
                    <a:lnTo>
                      <a:pt x="509" y="161"/>
                    </a:lnTo>
                    <a:lnTo>
                      <a:pt x="512" y="167"/>
                    </a:lnTo>
                    <a:lnTo>
                      <a:pt x="514" y="168"/>
                    </a:lnTo>
                    <a:lnTo>
                      <a:pt x="516" y="169"/>
                    </a:lnTo>
                    <a:lnTo>
                      <a:pt x="518" y="170"/>
                    </a:lnTo>
                    <a:lnTo>
                      <a:pt x="522" y="172"/>
                    </a:lnTo>
                    <a:lnTo>
                      <a:pt x="525" y="175"/>
                    </a:lnTo>
                    <a:lnTo>
                      <a:pt x="527" y="178"/>
                    </a:lnTo>
                    <a:lnTo>
                      <a:pt x="528" y="182"/>
                    </a:lnTo>
                    <a:lnTo>
                      <a:pt x="529" y="186"/>
                    </a:lnTo>
                    <a:close/>
                    <a:moveTo>
                      <a:pt x="221" y="142"/>
                    </a:moveTo>
                    <a:lnTo>
                      <a:pt x="219" y="142"/>
                    </a:lnTo>
                    <a:lnTo>
                      <a:pt x="216" y="139"/>
                    </a:lnTo>
                    <a:lnTo>
                      <a:pt x="215" y="138"/>
                    </a:lnTo>
                    <a:lnTo>
                      <a:pt x="216" y="136"/>
                    </a:lnTo>
                    <a:lnTo>
                      <a:pt x="220" y="134"/>
                    </a:lnTo>
                    <a:lnTo>
                      <a:pt x="222" y="136"/>
                    </a:lnTo>
                    <a:lnTo>
                      <a:pt x="223" y="140"/>
                    </a:lnTo>
                    <a:lnTo>
                      <a:pt x="221" y="142"/>
                    </a:lnTo>
                    <a:close/>
                    <a:moveTo>
                      <a:pt x="483" y="142"/>
                    </a:moveTo>
                    <a:lnTo>
                      <a:pt x="483" y="142"/>
                    </a:lnTo>
                    <a:lnTo>
                      <a:pt x="481" y="138"/>
                    </a:lnTo>
                    <a:lnTo>
                      <a:pt x="481" y="135"/>
                    </a:lnTo>
                    <a:lnTo>
                      <a:pt x="480" y="132"/>
                    </a:lnTo>
                    <a:lnTo>
                      <a:pt x="480" y="131"/>
                    </a:lnTo>
                    <a:lnTo>
                      <a:pt x="482" y="128"/>
                    </a:lnTo>
                    <a:lnTo>
                      <a:pt x="483" y="127"/>
                    </a:lnTo>
                    <a:lnTo>
                      <a:pt x="485" y="129"/>
                    </a:lnTo>
                    <a:lnTo>
                      <a:pt x="485" y="132"/>
                    </a:lnTo>
                    <a:lnTo>
                      <a:pt x="486" y="135"/>
                    </a:lnTo>
                    <a:lnTo>
                      <a:pt x="485" y="140"/>
                    </a:lnTo>
                    <a:lnTo>
                      <a:pt x="483" y="142"/>
                    </a:lnTo>
                    <a:close/>
                    <a:moveTo>
                      <a:pt x="181" y="117"/>
                    </a:moveTo>
                    <a:lnTo>
                      <a:pt x="178" y="118"/>
                    </a:lnTo>
                    <a:lnTo>
                      <a:pt x="177" y="118"/>
                    </a:lnTo>
                    <a:lnTo>
                      <a:pt x="176" y="115"/>
                    </a:lnTo>
                    <a:lnTo>
                      <a:pt x="177" y="113"/>
                    </a:lnTo>
                    <a:lnTo>
                      <a:pt x="179" y="111"/>
                    </a:lnTo>
                    <a:lnTo>
                      <a:pt x="180" y="111"/>
                    </a:lnTo>
                    <a:lnTo>
                      <a:pt x="181" y="112"/>
                    </a:lnTo>
                    <a:lnTo>
                      <a:pt x="182" y="114"/>
                    </a:lnTo>
                    <a:lnTo>
                      <a:pt x="181" y="117"/>
                    </a:lnTo>
                    <a:close/>
                    <a:moveTo>
                      <a:pt x="388" y="102"/>
                    </a:moveTo>
                    <a:lnTo>
                      <a:pt x="389" y="103"/>
                    </a:lnTo>
                    <a:lnTo>
                      <a:pt x="395" y="99"/>
                    </a:lnTo>
                    <a:lnTo>
                      <a:pt x="397" y="102"/>
                    </a:lnTo>
                    <a:lnTo>
                      <a:pt x="401" y="103"/>
                    </a:lnTo>
                    <a:lnTo>
                      <a:pt x="405" y="104"/>
                    </a:lnTo>
                    <a:lnTo>
                      <a:pt x="403" y="109"/>
                    </a:lnTo>
                    <a:lnTo>
                      <a:pt x="404" y="112"/>
                    </a:lnTo>
                    <a:lnTo>
                      <a:pt x="405" y="114"/>
                    </a:lnTo>
                    <a:lnTo>
                      <a:pt x="405" y="118"/>
                    </a:lnTo>
                    <a:lnTo>
                      <a:pt x="403" y="121"/>
                    </a:lnTo>
                    <a:lnTo>
                      <a:pt x="400" y="125"/>
                    </a:lnTo>
                    <a:lnTo>
                      <a:pt x="398" y="126"/>
                    </a:lnTo>
                    <a:lnTo>
                      <a:pt x="396" y="127"/>
                    </a:lnTo>
                    <a:lnTo>
                      <a:pt x="391" y="127"/>
                    </a:lnTo>
                    <a:lnTo>
                      <a:pt x="390" y="130"/>
                    </a:lnTo>
                    <a:lnTo>
                      <a:pt x="390" y="132"/>
                    </a:lnTo>
                    <a:lnTo>
                      <a:pt x="393" y="136"/>
                    </a:lnTo>
                    <a:lnTo>
                      <a:pt x="396" y="139"/>
                    </a:lnTo>
                    <a:lnTo>
                      <a:pt x="393" y="143"/>
                    </a:lnTo>
                    <a:lnTo>
                      <a:pt x="389" y="145"/>
                    </a:lnTo>
                    <a:lnTo>
                      <a:pt x="386" y="147"/>
                    </a:lnTo>
                    <a:lnTo>
                      <a:pt x="380" y="146"/>
                    </a:lnTo>
                    <a:lnTo>
                      <a:pt x="373" y="146"/>
                    </a:lnTo>
                    <a:lnTo>
                      <a:pt x="372" y="148"/>
                    </a:lnTo>
                    <a:lnTo>
                      <a:pt x="372" y="150"/>
                    </a:lnTo>
                    <a:lnTo>
                      <a:pt x="371" y="152"/>
                    </a:lnTo>
                    <a:lnTo>
                      <a:pt x="370" y="153"/>
                    </a:lnTo>
                    <a:lnTo>
                      <a:pt x="367" y="156"/>
                    </a:lnTo>
                    <a:lnTo>
                      <a:pt x="363" y="159"/>
                    </a:lnTo>
                    <a:lnTo>
                      <a:pt x="359" y="162"/>
                    </a:lnTo>
                    <a:lnTo>
                      <a:pt x="357" y="163"/>
                    </a:lnTo>
                    <a:lnTo>
                      <a:pt x="353" y="163"/>
                    </a:lnTo>
                    <a:lnTo>
                      <a:pt x="349" y="164"/>
                    </a:lnTo>
                    <a:lnTo>
                      <a:pt x="347" y="166"/>
                    </a:lnTo>
                    <a:lnTo>
                      <a:pt x="345" y="167"/>
                    </a:lnTo>
                    <a:lnTo>
                      <a:pt x="341" y="169"/>
                    </a:lnTo>
                    <a:lnTo>
                      <a:pt x="337" y="171"/>
                    </a:lnTo>
                    <a:lnTo>
                      <a:pt x="335" y="172"/>
                    </a:lnTo>
                    <a:lnTo>
                      <a:pt x="327" y="172"/>
                    </a:lnTo>
                    <a:lnTo>
                      <a:pt x="315" y="172"/>
                    </a:lnTo>
                    <a:lnTo>
                      <a:pt x="312" y="173"/>
                    </a:lnTo>
                    <a:lnTo>
                      <a:pt x="308" y="172"/>
                    </a:lnTo>
                    <a:lnTo>
                      <a:pt x="306" y="171"/>
                    </a:lnTo>
                    <a:lnTo>
                      <a:pt x="302" y="166"/>
                    </a:lnTo>
                    <a:lnTo>
                      <a:pt x="299" y="165"/>
                    </a:lnTo>
                    <a:lnTo>
                      <a:pt x="295" y="165"/>
                    </a:lnTo>
                    <a:lnTo>
                      <a:pt x="290" y="166"/>
                    </a:lnTo>
                    <a:lnTo>
                      <a:pt x="289" y="166"/>
                    </a:lnTo>
                    <a:lnTo>
                      <a:pt x="279" y="159"/>
                    </a:lnTo>
                    <a:lnTo>
                      <a:pt x="275" y="157"/>
                    </a:lnTo>
                    <a:lnTo>
                      <a:pt x="272" y="156"/>
                    </a:lnTo>
                    <a:lnTo>
                      <a:pt x="268" y="155"/>
                    </a:lnTo>
                    <a:lnTo>
                      <a:pt x="264" y="154"/>
                    </a:lnTo>
                    <a:lnTo>
                      <a:pt x="262" y="150"/>
                    </a:lnTo>
                    <a:lnTo>
                      <a:pt x="262" y="146"/>
                    </a:lnTo>
                    <a:lnTo>
                      <a:pt x="265" y="143"/>
                    </a:lnTo>
                    <a:lnTo>
                      <a:pt x="270" y="145"/>
                    </a:lnTo>
                    <a:lnTo>
                      <a:pt x="272" y="145"/>
                    </a:lnTo>
                    <a:lnTo>
                      <a:pt x="274" y="144"/>
                    </a:lnTo>
                    <a:lnTo>
                      <a:pt x="276" y="144"/>
                    </a:lnTo>
                    <a:lnTo>
                      <a:pt x="278" y="145"/>
                    </a:lnTo>
                    <a:lnTo>
                      <a:pt x="285" y="144"/>
                    </a:lnTo>
                    <a:lnTo>
                      <a:pt x="290" y="145"/>
                    </a:lnTo>
                    <a:lnTo>
                      <a:pt x="294" y="147"/>
                    </a:lnTo>
                    <a:lnTo>
                      <a:pt x="298" y="147"/>
                    </a:lnTo>
                    <a:lnTo>
                      <a:pt x="302" y="147"/>
                    </a:lnTo>
                    <a:lnTo>
                      <a:pt x="307" y="145"/>
                    </a:lnTo>
                    <a:lnTo>
                      <a:pt x="309" y="145"/>
                    </a:lnTo>
                    <a:lnTo>
                      <a:pt x="314" y="145"/>
                    </a:lnTo>
                    <a:lnTo>
                      <a:pt x="319" y="143"/>
                    </a:lnTo>
                    <a:lnTo>
                      <a:pt x="321" y="132"/>
                    </a:lnTo>
                    <a:lnTo>
                      <a:pt x="322" y="128"/>
                    </a:lnTo>
                    <a:lnTo>
                      <a:pt x="323" y="127"/>
                    </a:lnTo>
                    <a:lnTo>
                      <a:pt x="325" y="128"/>
                    </a:lnTo>
                    <a:lnTo>
                      <a:pt x="326" y="129"/>
                    </a:lnTo>
                    <a:lnTo>
                      <a:pt x="324" y="132"/>
                    </a:lnTo>
                    <a:lnTo>
                      <a:pt x="323" y="133"/>
                    </a:lnTo>
                    <a:lnTo>
                      <a:pt x="323" y="138"/>
                    </a:lnTo>
                    <a:lnTo>
                      <a:pt x="324" y="142"/>
                    </a:lnTo>
                    <a:lnTo>
                      <a:pt x="327" y="145"/>
                    </a:lnTo>
                    <a:lnTo>
                      <a:pt x="331" y="146"/>
                    </a:lnTo>
                    <a:lnTo>
                      <a:pt x="335" y="143"/>
                    </a:lnTo>
                    <a:lnTo>
                      <a:pt x="339" y="143"/>
                    </a:lnTo>
                    <a:lnTo>
                      <a:pt x="342" y="145"/>
                    </a:lnTo>
                    <a:lnTo>
                      <a:pt x="346" y="145"/>
                    </a:lnTo>
                    <a:lnTo>
                      <a:pt x="348" y="143"/>
                    </a:lnTo>
                    <a:lnTo>
                      <a:pt x="350" y="143"/>
                    </a:lnTo>
                    <a:lnTo>
                      <a:pt x="352" y="143"/>
                    </a:lnTo>
                    <a:lnTo>
                      <a:pt x="354" y="142"/>
                    </a:lnTo>
                    <a:lnTo>
                      <a:pt x="356" y="138"/>
                    </a:lnTo>
                    <a:lnTo>
                      <a:pt x="358" y="134"/>
                    </a:lnTo>
                    <a:lnTo>
                      <a:pt x="360" y="131"/>
                    </a:lnTo>
                    <a:lnTo>
                      <a:pt x="367" y="126"/>
                    </a:lnTo>
                    <a:lnTo>
                      <a:pt x="369" y="125"/>
                    </a:lnTo>
                    <a:lnTo>
                      <a:pt x="371" y="125"/>
                    </a:lnTo>
                    <a:lnTo>
                      <a:pt x="375" y="125"/>
                    </a:lnTo>
                    <a:lnTo>
                      <a:pt x="379" y="123"/>
                    </a:lnTo>
                    <a:lnTo>
                      <a:pt x="379" y="119"/>
                    </a:lnTo>
                    <a:lnTo>
                      <a:pt x="379" y="114"/>
                    </a:lnTo>
                    <a:lnTo>
                      <a:pt x="375" y="104"/>
                    </a:lnTo>
                    <a:lnTo>
                      <a:pt x="375" y="102"/>
                    </a:lnTo>
                    <a:lnTo>
                      <a:pt x="375" y="101"/>
                    </a:lnTo>
                    <a:lnTo>
                      <a:pt x="376" y="99"/>
                    </a:lnTo>
                    <a:lnTo>
                      <a:pt x="380" y="99"/>
                    </a:lnTo>
                    <a:lnTo>
                      <a:pt x="384" y="100"/>
                    </a:lnTo>
                    <a:lnTo>
                      <a:pt x="386" y="101"/>
                    </a:lnTo>
                    <a:lnTo>
                      <a:pt x="388" y="102"/>
                    </a:lnTo>
                    <a:close/>
                    <a:moveTo>
                      <a:pt x="449" y="95"/>
                    </a:moveTo>
                    <a:lnTo>
                      <a:pt x="448" y="96"/>
                    </a:lnTo>
                    <a:lnTo>
                      <a:pt x="446" y="95"/>
                    </a:lnTo>
                    <a:lnTo>
                      <a:pt x="448" y="94"/>
                    </a:lnTo>
                    <a:lnTo>
                      <a:pt x="449" y="93"/>
                    </a:lnTo>
                    <a:lnTo>
                      <a:pt x="449" y="95"/>
                    </a:lnTo>
                    <a:close/>
                    <a:moveTo>
                      <a:pt x="414" y="62"/>
                    </a:moveTo>
                    <a:lnTo>
                      <a:pt x="413" y="65"/>
                    </a:lnTo>
                    <a:lnTo>
                      <a:pt x="411" y="63"/>
                    </a:lnTo>
                    <a:lnTo>
                      <a:pt x="410" y="60"/>
                    </a:lnTo>
                    <a:lnTo>
                      <a:pt x="411" y="59"/>
                    </a:lnTo>
                    <a:lnTo>
                      <a:pt x="413" y="59"/>
                    </a:lnTo>
                    <a:lnTo>
                      <a:pt x="414" y="62"/>
                    </a:lnTo>
                    <a:close/>
                    <a:moveTo>
                      <a:pt x="394" y="55"/>
                    </a:moveTo>
                    <a:lnTo>
                      <a:pt x="394" y="57"/>
                    </a:lnTo>
                    <a:lnTo>
                      <a:pt x="393" y="57"/>
                    </a:lnTo>
                    <a:lnTo>
                      <a:pt x="390" y="53"/>
                    </a:lnTo>
                    <a:lnTo>
                      <a:pt x="389" y="53"/>
                    </a:lnTo>
                    <a:lnTo>
                      <a:pt x="390" y="52"/>
                    </a:lnTo>
                    <a:lnTo>
                      <a:pt x="393" y="54"/>
                    </a:lnTo>
                    <a:lnTo>
                      <a:pt x="394" y="55"/>
                    </a:lnTo>
                    <a:close/>
                    <a:moveTo>
                      <a:pt x="389" y="51"/>
                    </a:moveTo>
                    <a:lnTo>
                      <a:pt x="388" y="51"/>
                    </a:lnTo>
                    <a:lnTo>
                      <a:pt x="388" y="48"/>
                    </a:lnTo>
                    <a:lnTo>
                      <a:pt x="389" y="47"/>
                    </a:lnTo>
                    <a:lnTo>
                      <a:pt x="391" y="48"/>
                    </a:lnTo>
                    <a:lnTo>
                      <a:pt x="391" y="50"/>
                    </a:lnTo>
                    <a:lnTo>
                      <a:pt x="389" y="51"/>
                    </a:lnTo>
                    <a:close/>
                    <a:moveTo>
                      <a:pt x="114" y="86"/>
                    </a:moveTo>
                    <a:lnTo>
                      <a:pt x="119" y="86"/>
                    </a:lnTo>
                    <a:lnTo>
                      <a:pt x="123" y="85"/>
                    </a:lnTo>
                    <a:lnTo>
                      <a:pt x="125" y="85"/>
                    </a:lnTo>
                    <a:lnTo>
                      <a:pt x="127" y="86"/>
                    </a:lnTo>
                    <a:lnTo>
                      <a:pt x="128" y="87"/>
                    </a:lnTo>
                    <a:lnTo>
                      <a:pt x="129" y="89"/>
                    </a:lnTo>
                    <a:lnTo>
                      <a:pt x="132" y="92"/>
                    </a:lnTo>
                    <a:lnTo>
                      <a:pt x="136" y="93"/>
                    </a:lnTo>
                    <a:lnTo>
                      <a:pt x="139" y="96"/>
                    </a:lnTo>
                    <a:lnTo>
                      <a:pt x="143" y="99"/>
                    </a:lnTo>
                    <a:lnTo>
                      <a:pt x="145" y="102"/>
                    </a:lnTo>
                    <a:lnTo>
                      <a:pt x="148" y="104"/>
                    </a:lnTo>
                    <a:lnTo>
                      <a:pt x="152" y="105"/>
                    </a:lnTo>
                    <a:lnTo>
                      <a:pt x="157" y="105"/>
                    </a:lnTo>
                    <a:lnTo>
                      <a:pt x="172" y="121"/>
                    </a:lnTo>
                    <a:lnTo>
                      <a:pt x="173" y="123"/>
                    </a:lnTo>
                    <a:lnTo>
                      <a:pt x="173" y="133"/>
                    </a:lnTo>
                    <a:lnTo>
                      <a:pt x="171" y="141"/>
                    </a:lnTo>
                    <a:lnTo>
                      <a:pt x="175" y="143"/>
                    </a:lnTo>
                    <a:lnTo>
                      <a:pt x="180" y="144"/>
                    </a:lnTo>
                    <a:lnTo>
                      <a:pt x="187" y="146"/>
                    </a:lnTo>
                    <a:lnTo>
                      <a:pt x="194" y="149"/>
                    </a:lnTo>
                    <a:lnTo>
                      <a:pt x="216" y="159"/>
                    </a:lnTo>
                    <a:lnTo>
                      <a:pt x="219" y="160"/>
                    </a:lnTo>
                    <a:lnTo>
                      <a:pt x="224" y="160"/>
                    </a:lnTo>
                    <a:lnTo>
                      <a:pt x="228" y="160"/>
                    </a:lnTo>
                    <a:lnTo>
                      <a:pt x="230" y="161"/>
                    </a:lnTo>
                    <a:lnTo>
                      <a:pt x="233" y="163"/>
                    </a:lnTo>
                    <a:lnTo>
                      <a:pt x="235" y="164"/>
                    </a:lnTo>
                    <a:lnTo>
                      <a:pt x="238" y="167"/>
                    </a:lnTo>
                    <a:lnTo>
                      <a:pt x="241" y="171"/>
                    </a:lnTo>
                    <a:lnTo>
                      <a:pt x="242" y="172"/>
                    </a:lnTo>
                    <a:lnTo>
                      <a:pt x="243" y="173"/>
                    </a:lnTo>
                    <a:lnTo>
                      <a:pt x="244" y="175"/>
                    </a:lnTo>
                    <a:lnTo>
                      <a:pt x="245" y="181"/>
                    </a:lnTo>
                    <a:lnTo>
                      <a:pt x="245" y="185"/>
                    </a:lnTo>
                    <a:lnTo>
                      <a:pt x="244" y="187"/>
                    </a:lnTo>
                    <a:lnTo>
                      <a:pt x="240" y="187"/>
                    </a:lnTo>
                    <a:lnTo>
                      <a:pt x="228" y="188"/>
                    </a:lnTo>
                    <a:lnTo>
                      <a:pt x="219" y="187"/>
                    </a:lnTo>
                    <a:lnTo>
                      <a:pt x="214" y="191"/>
                    </a:lnTo>
                    <a:lnTo>
                      <a:pt x="213" y="193"/>
                    </a:lnTo>
                    <a:lnTo>
                      <a:pt x="214" y="195"/>
                    </a:lnTo>
                    <a:lnTo>
                      <a:pt x="219" y="203"/>
                    </a:lnTo>
                    <a:lnTo>
                      <a:pt x="222" y="210"/>
                    </a:lnTo>
                    <a:lnTo>
                      <a:pt x="224" y="213"/>
                    </a:lnTo>
                    <a:lnTo>
                      <a:pt x="228" y="216"/>
                    </a:lnTo>
                    <a:lnTo>
                      <a:pt x="231" y="219"/>
                    </a:lnTo>
                    <a:lnTo>
                      <a:pt x="234" y="222"/>
                    </a:lnTo>
                    <a:lnTo>
                      <a:pt x="241" y="228"/>
                    </a:lnTo>
                    <a:lnTo>
                      <a:pt x="244" y="230"/>
                    </a:lnTo>
                    <a:lnTo>
                      <a:pt x="248" y="231"/>
                    </a:lnTo>
                    <a:lnTo>
                      <a:pt x="255" y="236"/>
                    </a:lnTo>
                    <a:lnTo>
                      <a:pt x="256" y="238"/>
                    </a:lnTo>
                    <a:lnTo>
                      <a:pt x="257" y="244"/>
                    </a:lnTo>
                    <a:lnTo>
                      <a:pt x="258" y="248"/>
                    </a:lnTo>
                    <a:lnTo>
                      <a:pt x="258" y="250"/>
                    </a:lnTo>
                    <a:lnTo>
                      <a:pt x="259" y="252"/>
                    </a:lnTo>
                    <a:lnTo>
                      <a:pt x="265" y="256"/>
                    </a:lnTo>
                    <a:lnTo>
                      <a:pt x="266" y="257"/>
                    </a:lnTo>
                    <a:lnTo>
                      <a:pt x="269" y="265"/>
                    </a:lnTo>
                    <a:lnTo>
                      <a:pt x="271" y="269"/>
                    </a:lnTo>
                    <a:lnTo>
                      <a:pt x="274" y="271"/>
                    </a:lnTo>
                    <a:lnTo>
                      <a:pt x="278" y="271"/>
                    </a:lnTo>
                    <a:lnTo>
                      <a:pt x="289" y="268"/>
                    </a:lnTo>
                    <a:lnTo>
                      <a:pt x="290" y="268"/>
                    </a:lnTo>
                    <a:lnTo>
                      <a:pt x="292" y="269"/>
                    </a:lnTo>
                    <a:lnTo>
                      <a:pt x="294" y="270"/>
                    </a:lnTo>
                    <a:lnTo>
                      <a:pt x="295" y="274"/>
                    </a:lnTo>
                    <a:lnTo>
                      <a:pt x="293" y="278"/>
                    </a:lnTo>
                    <a:lnTo>
                      <a:pt x="292" y="282"/>
                    </a:lnTo>
                    <a:lnTo>
                      <a:pt x="294" y="285"/>
                    </a:lnTo>
                    <a:lnTo>
                      <a:pt x="300" y="287"/>
                    </a:lnTo>
                    <a:lnTo>
                      <a:pt x="302" y="288"/>
                    </a:lnTo>
                    <a:lnTo>
                      <a:pt x="312" y="289"/>
                    </a:lnTo>
                    <a:lnTo>
                      <a:pt x="316" y="290"/>
                    </a:lnTo>
                    <a:lnTo>
                      <a:pt x="319" y="291"/>
                    </a:lnTo>
                    <a:lnTo>
                      <a:pt x="321" y="292"/>
                    </a:lnTo>
                    <a:lnTo>
                      <a:pt x="320" y="293"/>
                    </a:lnTo>
                    <a:lnTo>
                      <a:pt x="318" y="294"/>
                    </a:lnTo>
                    <a:lnTo>
                      <a:pt x="316" y="295"/>
                    </a:lnTo>
                    <a:lnTo>
                      <a:pt x="312" y="296"/>
                    </a:lnTo>
                    <a:lnTo>
                      <a:pt x="312" y="298"/>
                    </a:lnTo>
                    <a:lnTo>
                      <a:pt x="314" y="300"/>
                    </a:lnTo>
                    <a:lnTo>
                      <a:pt x="316" y="303"/>
                    </a:lnTo>
                    <a:lnTo>
                      <a:pt x="318" y="304"/>
                    </a:lnTo>
                    <a:lnTo>
                      <a:pt x="319" y="305"/>
                    </a:lnTo>
                    <a:lnTo>
                      <a:pt x="323" y="306"/>
                    </a:lnTo>
                    <a:lnTo>
                      <a:pt x="328" y="307"/>
                    </a:lnTo>
                    <a:lnTo>
                      <a:pt x="330" y="309"/>
                    </a:lnTo>
                    <a:lnTo>
                      <a:pt x="333" y="309"/>
                    </a:lnTo>
                    <a:lnTo>
                      <a:pt x="339" y="310"/>
                    </a:lnTo>
                    <a:lnTo>
                      <a:pt x="344" y="312"/>
                    </a:lnTo>
                    <a:lnTo>
                      <a:pt x="350" y="311"/>
                    </a:lnTo>
                    <a:lnTo>
                      <a:pt x="345" y="314"/>
                    </a:lnTo>
                    <a:lnTo>
                      <a:pt x="343" y="315"/>
                    </a:lnTo>
                    <a:lnTo>
                      <a:pt x="336" y="314"/>
                    </a:lnTo>
                    <a:lnTo>
                      <a:pt x="335" y="315"/>
                    </a:lnTo>
                    <a:lnTo>
                      <a:pt x="338" y="318"/>
                    </a:lnTo>
                    <a:lnTo>
                      <a:pt x="342" y="320"/>
                    </a:lnTo>
                    <a:lnTo>
                      <a:pt x="343" y="321"/>
                    </a:lnTo>
                    <a:lnTo>
                      <a:pt x="342" y="322"/>
                    </a:lnTo>
                    <a:lnTo>
                      <a:pt x="337" y="325"/>
                    </a:lnTo>
                    <a:lnTo>
                      <a:pt x="335" y="326"/>
                    </a:lnTo>
                    <a:lnTo>
                      <a:pt x="332" y="326"/>
                    </a:lnTo>
                    <a:lnTo>
                      <a:pt x="325" y="325"/>
                    </a:lnTo>
                    <a:lnTo>
                      <a:pt x="321" y="323"/>
                    </a:lnTo>
                    <a:lnTo>
                      <a:pt x="320" y="321"/>
                    </a:lnTo>
                    <a:lnTo>
                      <a:pt x="319" y="320"/>
                    </a:lnTo>
                    <a:lnTo>
                      <a:pt x="315" y="317"/>
                    </a:lnTo>
                    <a:lnTo>
                      <a:pt x="312" y="315"/>
                    </a:lnTo>
                    <a:lnTo>
                      <a:pt x="308" y="315"/>
                    </a:lnTo>
                    <a:lnTo>
                      <a:pt x="304" y="315"/>
                    </a:lnTo>
                    <a:lnTo>
                      <a:pt x="298" y="313"/>
                    </a:lnTo>
                    <a:lnTo>
                      <a:pt x="283" y="312"/>
                    </a:lnTo>
                    <a:lnTo>
                      <a:pt x="280" y="311"/>
                    </a:lnTo>
                    <a:lnTo>
                      <a:pt x="275" y="309"/>
                    </a:lnTo>
                    <a:lnTo>
                      <a:pt x="273" y="308"/>
                    </a:lnTo>
                    <a:lnTo>
                      <a:pt x="271" y="309"/>
                    </a:lnTo>
                    <a:lnTo>
                      <a:pt x="265" y="309"/>
                    </a:lnTo>
                    <a:lnTo>
                      <a:pt x="264" y="309"/>
                    </a:lnTo>
                    <a:lnTo>
                      <a:pt x="260" y="307"/>
                    </a:lnTo>
                    <a:lnTo>
                      <a:pt x="255" y="307"/>
                    </a:lnTo>
                    <a:lnTo>
                      <a:pt x="254" y="307"/>
                    </a:lnTo>
                    <a:lnTo>
                      <a:pt x="252" y="307"/>
                    </a:lnTo>
                    <a:lnTo>
                      <a:pt x="246" y="306"/>
                    </a:lnTo>
                    <a:lnTo>
                      <a:pt x="242" y="305"/>
                    </a:lnTo>
                    <a:lnTo>
                      <a:pt x="239" y="303"/>
                    </a:lnTo>
                    <a:lnTo>
                      <a:pt x="237" y="301"/>
                    </a:lnTo>
                    <a:lnTo>
                      <a:pt x="235" y="300"/>
                    </a:lnTo>
                    <a:lnTo>
                      <a:pt x="233" y="295"/>
                    </a:lnTo>
                    <a:lnTo>
                      <a:pt x="229" y="291"/>
                    </a:lnTo>
                    <a:lnTo>
                      <a:pt x="226" y="288"/>
                    </a:lnTo>
                    <a:lnTo>
                      <a:pt x="217" y="282"/>
                    </a:lnTo>
                    <a:lnTo>
                      <a:pt x="216" y="281"/>
                    </a:lnTo>
                    <a:lnTo>
                      <a:pt x="212" y="276"/>
                    </a:lnTo>
                    <a:lnTo>
                      <a:pt x="213" y="273"/>
                    </a:lnTo>
                    <a:lnTo>
                      <a:pt x="214" y="269"/>
                    </a:lnTo>
                    <a:lnTo>
                      <a:pt x="212" y="271"/>
                    </a:lnTo>
                    <a:lnTo>
                      <a:pt x="210" y="270"/>
                    </a:lnTo>
                    <a:lnTo>
                      <a:pt x="204" y="268"/>
                    </a:lnTo>
                    <a:lnTo>
                      <a:pt x="202" y="266"/>
                    </a:lnTo>
                    <a:lnTo>
                      <a:pt x="198" y="259"/>
                    </a:lnTo>
                    <a:lnTo>
                      <a:pt x="196" y="255"/>
                    </a:lnTo>
                    <a:lnTo>
                      <a:pt x="190" y="248"/>
                    </a:lnTo>
                    <a:lnTo>
                      <a:pt x="189" y="244"/>
                    </a:lnTo>
                    <a:lnTo>
                      <a:pt x="186" y="241"/>
                    </a:lnTo>
                    <a:lnTo>
                      <a:pt x="185" y="240"/>
                    </a:lnTo>
                    <a:lnTo>
                      <a:pt x="184" y="238"/>
                    </a:lnTo>
                    <a:lnTo>
                      <a:pt x="183" y="236"/>
                    </a:lnTo>
                    <a:lnTo>
                      <a:pt x="181" y="235"/>
                    </a:lnTo>
                    <a:lnTo>
                      <a:pt x="173" y="232"/>
                    </a:lnTo>
                    <a:lnTo>
                      <a:pt x="172" y="231"/>
                    </a:lnTo>
                    <a:lnTo>
                      <a:pt x="171" y="230"/>
                    </a:lnTo>
                    <a:lnTo>
                      <a:pt x="165" y="230"/>
                    </a:lnTo>
                    <a:lnTo>
                      <a:pt x="161" y="230"/>
                    </a:lnTo>
                    <a:lnTo>
                      <a:pt x="155" y="227"/>
                    </a:lnTo>
                    <a:lnTo>
                      <a:pt x="152" y="227"/>
                    </a:lnTo>
                    <a:lnTo>
                      <a:pt x="148" y="226"/>
                    </a:lnTo>
                    <a:lnTo>
                      <a:pt x="144" y="225"/>
                    </a:lnTo>
                    <a:lnTo>
                      <a:pt x="142" y="224"/>
                    </a:lnTo>
                    <a:lnTo>
                      <a:pt x="141" y="223"/>
                    </a:lnTo>
                    <a:lnTo>
                      <a:pt x="140" y="219"/>
                    </a:lnTo>
                    <a:lnTo>
                      <a:pt x="137" y="220"/>
                    </a:lnTo>
                    <a:lnTo>
                      <a:pt x="134" y="219"/>
                    </a:lnTo>
                    <a:lnTo>
                      <a:pt x="131" y="218"/>
                    </a:lnTo>
                    <a:lnTo>
                      <a:pt x="128" y="217"/>
                    </a:lnTo>
                    <a:lnTo>
                      <a:pt x="126" y="218"/>
                    </a:lnTo>
                    <a:lnTo>
                      <a:pt x="125" y="221"/>
                    </a:lnTo>
                    <a:lnTo>
                      <a:pt x="124" y="221"/>
                    </a:lnTo>
                    <a:lnTo>
                      <a:pt x="122" y="220"/>
                    </a:lnTo>
                    <a:lnTo>
                      <a:pt x="121" y="221"/>
                    </a:lnTo>
                    <a:lnTo>
                      <a:pt x="119" y="222"/>
                    </a:lnTo>
                    <a:lnTo>
                      <a:pt x="118" y="224"/>
                    </a:lnTo>
                    <a:lnTo>
                      <a:pt x="115" y="224"/>
                    </a:lnTo>
                    <a:lnTo>
                      <a:pt x="109" y="222"/>
                    </a:lnTo>
                    <a:lnTo>
                      <a:pt x="106" y="221"/>
                    </a:lnTo>
                    <a:lnTo>
                      <a:pt x="104" y="219"/>
                    </a:lnTo>
                    <a:lnTo>
                      <a:pt x="102" y="216"/>
                    </a:lnTo>
                    <a:lnTo>
                      <a:pt x="100" y="215"/>
                    </a:lnTo>
                    <a:lnTo>
                      <a:pt x="98" y="213"/>
                    </a:lnTo>
                    <a:lnTo>
                      <a:pt x="101" y="216"/>
                    </a:lnTo>
                    <a:lnTo>
                      <a:pt x="108" y="230"/>
                    </a:lnTo>
                    <a:lnTo>
                      <a:pt x="106" y="230"/>
                    </a:lnTo>
                    <a:lnTo>
                      <a:pt x="104" y="230"/>
                    </a:lnTo>
                    <a:lnTo>
                      <a:pt x="106" y="233"/>
                    </a:lnTo>
                    <a:lnTo>
                      <a:pt x="104" y="233"/>
                    </a:lnTo>
                    <a:lnTo>
                      <a:pt x="102" y="233"/>
                    </a:lnTo>
                    <a:lnTo>
                      <a:pt x="98" y="232"/>
                    </a:lnTo>
                    <a:lnTo>
                      <a:pt x="94" y="232"/>
                    </a:lnTo>
                    <a:lnTo>
                      <a:pt x="93" y="232"/>
                    </a:lnTo>
                    <a:lnTo>
                      <a:pt x="94" y="233"/>
                    </a:lnTo>
                    <a:lnTo>
                      <a:pt x="95" y="236"/>
                    </a:lnTo>
                    <a:lnTo>
                      <a:pt x="96" y="239"/>
                    </a:lnTo>
                    <a:lnTo>
                      <a:pt x="91" y="241"/>
                    </a:lnTo>
                    <a:lnTo>
                      <a:pt x="85" y="241"/>
                    </a:lnTo>
                    <a:lnTo>
                      <a:pt x="78" y="243"/>
                    </a:lnTo>
                    <a:lnTo>
                      <a:pt x="71" y="243"/>
                    </a:lnTo>
                    <a:lnTo>
                      <a:pt x="68" y="242"/>
                    </a:lnTo>
                    <a:lnTo>
                      <a:pt x="65" y="242"/>
                    </a:lnTo>
                    <a:lnTo>
                      <a:pt x="61" y="242"/>
                    </a:lnTo>
                    <a:lnTo>
                      <a:pt x="58" y="243"/>
                    </a:lnTo>
                    <a:lnTo>
                      <a:pt x="55" y="243"/>
                    </a:lnTo>
                    <a:lnTo>
                      <a:pt x="54" y="241"/>
                    </a:lnTo>
                    <a:lnTo>
                      <a:pt x="53" y="239"/>
                    </a:lnTo>
                    <a:lnTo>
                      <a:pt x="52" y="238"/>
                    </a:lnTo>
                    <a:lnTo>
                      <a:pt x="49" y="238"/>
                    </a:lnTo>
                    <a:lnTo>
                      <a:pt x="47" y="239"/>
                    </a:lnTo>
                    <a:lnTo>
                      <a:pt x="51" y="239"/>
                    </a:lnTo>
                    <a:lnTo>
                      <a:pt x="52" y="241"/>
                    </a:lnTo>
                    <a:lnTo>
                      <a:pt x="53" y="243"/>
                    </a:lnTo>
                    <a:lnTo>
                      <a:pt x="56" y="245"/>
                    </a:lnTo>
                    <a:lnTo>
                      <a:pt x="60" y="244"/>
                    </a:lnTo>
                    <a:lnTo>
                      <a:pt x="68" y="244"/>
                    </a:lnTo>
                    <a:lnTo>
                      <a:pt x="75" y="248"/>
                    </a:lnTo>
                    <a:lnTo>
                      <a:pt x="77" y="248"/>
                    </a:lnTo>
                    <a:lnTo>
                      <a:pt x="79" y="249"/>
                    </a:lnTo>
                    <a:lnTo>
                      <a:pt x="83" y="252"/>
                    </a:lnTo>
                    <a:lnTo>
                      <a:pt x="86" y="255"/>
                    </a:lnTo>
                    <a:lnTo>
                      <a:pt x="88" y="259"/>
                    </a:lnTo>
                    <a:lnTo>
                      <a:pt x="89" y="260"/>
                    </a:lnTo>
                    <a:lnTo>
                      <a:pt x="88" y="264"/>
                    </a:lnTo>
                    <a:lnTo>
                      <a:pt x="88" y="266"/>
                    </a:lnTo>
                    <a:lnTo>
                      <a:pt x="83" y="269"/>
                    </a:lnTo>
                    <a:lnTo>
                      <a:pt x="78" y="271"/>
                    </a:lnTo>
                    <a:lnTo>
                      <a:pt x="70" y="275"/>
                    </a:lnTo>
                    <a:lnTo>
                      <a:pt x="62" y="279"/>
                    </a:lnTo>
                    <a:lnTo>
                      <a:pt x="58" y="278"/>
                    </a:lnTo>
                    <a:lnTo>
                      <a:pt x="55" y="276"/>
                    </a:lnTo>
                    <a:lnTo>
                      <a:pt x="54" y="275"/>
                    </a:lnTo>
                    <a:lnTo>
                      <a:pt x="50" y="274"/>
                    </a:lnTo>
                    <a:lnTo>
                      <a:pt x="48" y="273"/>
                    </a:lnTo>
                    <a:lnTo>
                      <a:pt x="39" y="274"/>
                    </a:lnTo>
                    <a:lnTo>
                      <a:pt x="30" y="275"/>
                    </a:lnTo>
                    <a:lnTo>
                      <a:pt x="26" y="275"/>
                    </a:lnTo>
                    <a:lnTo>
                      <a:pt x="23" y="274"/>
                    </a:lnTo>
                    <a:lnTo>
                      <a:pt x="19" y="273"/>
                    </a:lnTo>
                    <a:lnTo>
                      <a:pt x="15" y="273"/>
                    </a:lnTo>
                    <a:lnTo>
                      <a:pt x="12" y="275"/>
                    </a:lnTo>
                    <a:lnTo>
                      <a:pt x="9" y="275"/>
                    </a:lnTo>
                    <a:lnTo>
                      <a:pt x="4" y="272"/>
                    </a:lnTo>
                    <a:lnTo>
                      <a:pt x="4" y="271"/>
                    </a:lnTo>
                    <a:lnTo>
                      <a:pt x="4" y="264"/>
                    </a:lnTo>
                    <a:lnTo>
                      <a:pt x="4" y="257"/>
                    </a:lnTo>
                    <a:lnTo>
                      <a:pt x="4" y="250"/>
                    </a:lnTo>
                    <a:lnTo>
                      <a:pt x="4" y="242"/>
                    </a:lnTo>
                    <a:lnTo>
                      <a:pt x="4" y="235"/>
                    </a:lnTo>
                    <a:lnTo>
                      <a:pt x="4" y="228"/>
                    </a:lnTo>
                    <a:lnTo>
                      <a:pt x="4" y="221"/>
                    </a:lnTo>
                    <a:lnTo>
                      <a:pt x="4" y="214"/>
                    </a:lnTo>
                    <a:lnTo>
                      <a:pt x="4" y="207"/>
                    </a:lnTo>
                    <a:lnTo>
                      <a:pt x="4" y="200"/>
                    </a:lnTo>
                    <a:lnTo>
                      <a:pt x="4" y="194"/>
                    </a:lnTo>
                    <a:lnTo>
                      <a:pt x="2" y="191"/>
                    </a:lnTo>
                    <a:lnTo>
                      <a:pt x="0" y="188"/>
                    </a:lnTo>
                    <a:lnTo>
                      <a:pt x="0" y="183"/>
                    </a:lnTo>
                    <a:lnTo>
                      <a:pt x="3" y="178"/>
                    </a:lnTo>
                    <a:lnTo>
                      <a:pt x="4" y="174"/>
                    </a:lnTo>
                    <a:lnTo>
                      <a:pt x="4" y="171"/>
                    </a:lnTo>
                    <a:lnTo>
                      <a:pt x="4" y="164"/>
                    </a:lnTo>
                    <a:lnTo>
                      <a:pt x="4" y="157"/>
                    </a:lnTo>
                    <a:lnTo>
                      <a:pt x="4" y="150"/>
                    </a:lnTo>
                    <a:lnTo>
                      <a:pt x="4" y="143"/>
                    </a:lnTo>
                    <a:lnTo>
                      <a:pt x="4" y="135"/>
                    </a:lnTo>
                    <a:lnTo>
                      <a:pt x="4" y="128"/>
                    </a:lnTo>
                    <a:lnTo>
                      <a:pt x="4" y="121"/>
                    </a:lnTo>
                    <a:lnTo>
                      <a:pt x="4" y="114"/>
                    </a:lnTo>
                    <a:lnTo>
                      <a:pt x="4" y="107"/>
                    </a:lnTo>
                    <a:lnTo>
                      <a:pt x="4" y="100"/>
                    </a:lnTo>
                    <a:lnTo>
                      <a:pt x="4" y="93"/>
                    </a:lnTo>
                    <a:lnTo>
                      <a:pt x="4" y="86"/>
                    </a:lnTo>
                    <a:lnTo>
                      <a:pt x="4" y="79"/>
                    </a:lnTo>
                    <a:lnTo>
                      <a:pt x="4" y="71"/>
                    </a:lnTo>
                    <a:lnTo>
                      <a:pt x="4" y="64"/>
                    </a:lnTo>
                    <a:lnTo>
                      <a:pt x="4" y="57"/>
                    </a:lnTo>
                    <a:lnTo>
                      <a:pt x="4" y="50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29" y="52"/>
                    </a:lnTo>
                    <a:lnTo>
                      <a:pt x="34" y="55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39" y="56"/>
                    </a:lnTo>
                    <a:lnTo>
                      <a:pt x="47" y="60"/>
                    </a:lnTo>
                    <a:lnTo>
                      <a:pt x="59" y="64"/>
                    </a:lnTo>
                    <a:lnTo>
                      <a:pt x="71" y="68"/>
                    </a:lnTo>
                    <a:lnTo>
                      <a:pt x="75" y="69"/>
                    </a:lnTo>
                    <a:lnTo>
                      <a:pt x="79" y="69"/>
                    </a:lnTo>
                    <a:lnTo>
                      <a:pt x="88" y="71"/>
                    </a:lnTo>
                    <a:lnTo>
                      <a:pt x="93" y="72"/>
                    </a:lnTo>
                    <a:lnTo>
                      <a:pt x="99" y="77"/>
                    </a:lnTo>
                    <a:lnTo>
                      <a:pt x="103" y="79"/>
                    </a:lnTo>
                    <a:lnTo>
                      <a:pt x="106" y="81"/>
                    </a:lnTo>
                    <a:lnTo>
                      <a:pt x="110" y="84"/>
                    </a:lnTo>
                    <a:lnTo>
                      <a:pt x="112" y="85"/>
                    </a:lnTo>
                    <a:lnTo>
                      <a:pt x="114" y="86"/>
                    </a:lnTo>
                    <a:close/>
                    <a:moveTo>
                      <a:pt x="424" y="118"/>
                    </a:moveTo>
                    <a:lnTo>
                      <a:pt x="422" y="121"/>
                    </a:lnTo>
                    <a:lnTo>
                      <a:pt x="420" y="119"/>
                    </a:lnTo>
                    <a:lnTo>
                      <a:pt x="418" y="116"/>
                    </a:lnTo>
                    <a:lnTo>
                      <a:pt x="416" y="114"/>
                    </a:lnTo>
                    <a:lnTo>
                      <a:pt x="414" y="109"/>
                    </a:lnTo>
                    <a:lnTo>
                      <a:pt x="414" y="107"/>
                    </a:lnTo>
                    <a:lnTo>
                      <a:pt x="415" y="104"/>
                    </a:lnTo>
                    <a:lnTo>
                      <a:pt x="415" y="102"/>
                    </a:lnTo>
                    <a:lnTo>
                      <a:pt x="414" y="97"/>
                    </a:lnTo>
                    <a:lnTo>
                      <a:pt x="412" y="92"/>
                    </a:lnTo>
                    <a:lnTo>
                      <a:pt x="403" y="80"/>
                    </a:lnTo>
                    <a:lnTo>
                      <a:pt x="400" y="77"/>
                    </a:lnTo>
                    <a:lnTo>
                      <a:pt x="397" y="75"/>
                    </a:lnTo>
                    <a:lnTo>
                      <a:pt x="395" y="74"/>
                    </a:lnTo>
                    <a:lnTo>
                      <a:pt x="391" y="73"/>
                    </a:lnTo>
                    <a:lnTo>
                      <a:pt x="390" y="73"/>
                    </a:lnTo>
                    <a:lnTo>
                      <a:pt x="386" y="71"/>
                    </a:lnTo>
                    <a:lnTo>
                      <a:pt x="383" y="69"/>
                    </a:lnTo>
                    <a:lnTo>
                      <a:pt x="376" y="62"/>
                    </a:lnTo>
                    <a:lnTo>
                      <a:pt x="372" y="61"/>
                    </a:lnTo>
                    <a:lnTo>
                      <a:pt x="370" y="58"/>
                    </a:lnTo>
                    <a:lnTo>
                      <a:pt x="358" y="51"/>
                    </a:lnTo>
                    <a:lnTo>
                      <a:pt x="354" y="49"/>
                    </a:lnTo>
                    <a:lnTo>
                      <a:pt x="350" y="49"/>
                    </a:lnTo>
                    <a:lnTo>
                      <a:pt x="347" y="48"/>
                    </a:lnTo>
                    <a:lnTo>
                      <a:pt x="349" y="47"/>
                    </a:lnTo>
                    <a:lnTo>
                      <a:pt x="350" y="45"/>
                    </a:lnTo>
                    <a:lnTo>
                      <a:pt x="349" y="42"/>
                    </a:lnTo>
                    <a:lnTo>
                      <a:pt x="355" y="46"/>
                    </a:lnTo>
                    <a:lnTo>
                      <a:pt x="362" y="50"/>
                    </a:lnTo>
                    <a:lnTo>
                      <a:pt x="363" y="53"/>
                    </a:lnTo>
                    <a:lnTo>
                      <a:pt x="366" y="53"/>
                    </a:lnTo>
                    <a:lnTo>
                      <a:pt x="372" y="55"/>
                    </a:lnTo>
                    <a:lnTo>
                      <a:pt x="376" y="57"/>
                    </a:lnTo>
                    <a:lnTo>
                      <a:pt x="380" y="60"/>
                    </a:lnTo>
                    <a:lnTo>
                      <a:pt x="384" y="63"/>
                    </a:lnTo>
                    <a:lnTo>
                      <a:pt x="392" y="66"/>
                    </a:lnTo>
                    <a:lnTo>
                      <a:pt x="393" y="67"/>
                    </a:lnTo>
                    <a:lnTo>
                      <a:pt x="397" y="71"/>
                    </a:lnTo>
                    <a:lnTo>
                      <a:pt x="402" y="75"/>
                    </a:lnTo>
                    <a:lnTo>
                      <a:pt x="404" y="77"/>
                    </a:lnTo>
                    <a:lnTo>
                      <a:pt x="426" y="96"/>
                    </a:lnTo>
                    <a:lnTo>
                      <a:pt x="430" y="101"/>
                    </a:lnTo>
                    <a:lnTo>
                      <a:pt x="430" y="104"/>
                    </a:lnTo>
                    <a:lnTo>
                      <a:pt x="430" y="106"/>
                    </a:lnTo>
                    <a:lnTo>
                      <a:pt x="427" y="109"/>
                    </a:lnTo>
                    <a:lnTo>
                      <a:pt x="427" y="112"/>
                    </a:lnTo>
                    <a:lnTo>
                      <a:pt x="426" y="115"/>
                    </a:lnTo>
                    <a:lnTo>
                      <a:pt x="424" y="118"/>
                    </a:lnTo>
                    <a:close/>
                    <a:moveTo>
                      <a:pt x="336" y="45"/>
                    </a:moveTo>
                    <a:lnTo>
                      <a:pt x="329" y="46"/>
                    </a:lnTo>
                    <a:lnTo>
                      <a:pt x="326" y="45"/>
                    </a:lnTo>
                    <a:lnTo>
                      <a:pt x="324" y="43"/>
                    </a:lnTo>
                    <a:lnTo>
                      <a:pt x="322" y="40"/>
                    </a:lnTo>
                    <a:lnTo>
                      <a:pt x="320" y="39"/>
                    </a:lnTo>
                    <a:lnTo>
                      <a:pt x="319" y="39"/>
                    </a:lnTo>
                    <a:lnTo>
                      <a:pt x="324" y="36"/>
                    </a:lnTo>
                    <a:lnTo>
                      <a:pt x="328" y="36"/>
                    </a:lnTo>
                    <a:lnTo>
                      <a:pt x="335" y="39"/>
                    </a:lnTo>
                    <a:lnTo>
                      <a:pt x="336" y="40"/>
                    </a:lnTo>
                    <a:lnTo>
                      <a:pt x="336" y="41"/>
                    </a:lnTo>
                    <a:lnTo>
                      <a:pt x="336" y="44"/>
                    </a:lnTo>
                    <a:lnTo>
                      <a:pt x="336" y="45"/>
                    </a:lnTo>
                    <a:close/>
                    <a:moveTo>
                      <a:pt x="246" y="32"/>
                    </a:moveTo>
                    <a:lnTo>
                      <a:pt x="245" y="34"/>
                    </a:lnTo>
                    <a:lnTo>
                      <a:pt x="242" y="34"/>
                    </a:lnTo>
                    <a:lnTo>
                      <a:pt x="241" y="33"/>
                    </a:lnTo>
                    <a:lnTo>
                      <a:pt x="243" y="33"/>
                    </a:lnTo>
                    <a:lnTo>
                      <a:pt x="244" y="31"/>
                    </a:lnTo>
                    <a:lnTo>
                      <a:pt x="244" y="31"/>
                    </a:lnTo>
                    <a:lnTo>
                      <a:pt x="246" y="32"/>
                    </a:lnTo>
                    <a:close/>
                    <a:moveTo>
                      <a:pt x="217" y="21"/>
                    </a:moveTo>
                    <a:lnTo>
                      <a:pt x="229" y="23"/>
                    </a:lnTo>
                    <a:lnTo>
                      <a:pt x="230" y="23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1" y="23"/>
                    </a:lnTo>
                    <a:lnTo>
                      <a:pt x="230" y="24"/>
                    </a:lnTo>
                    <a:lnTo>
                      <a:pt x="229" y="25"/>
                    </a:lnTo>
                    <a:lnTo>
                      <a:pt x="227" y="25"/>
                    </a:lnTo>
                    <a:lnTo>
                      <a:pt x="226" y="25"/>
                    </a:lnTo>
                    <a:lnTo>
                      <a:pt x="222" y="29"/>
                    </a:lnTo>
                    <a:lnTo>
                      <a:pt x="220" y="28"/>
                    </a:lnTo>
                    <a:lnTo>
                      <a:pt x="217" y="29"/>
                    </a:lnTo>
                    <a:lnTo>
                      <a:pt x="213" y="29"/>
                    </a:lnTo>
                    <a:lnTo>
                      <a:pt x="206" y="27"/>
                    </a:lnTo>
                    <a:lnTo>
                      <a:pt x="205" y="29"/>
                    </a:lnTo>
                    <a:lnTo>
                      <a:pt x="202" y="28"/>
                    </a:lnTo>
                    <a:lnTo>
                      <a:pt x="200" y="30"/>
                    </a:lnTo>
                    <a:lnTo>
                      <a:pt x="199" y="30"/>
                    </a:lnTo>
                    <a:lnTo>
                      <a:pt x="199" y="28"/>
                    </a:lnTo>
                    <a:lnTo>
                      <a:pt x="199" y="27"/>
                    </a:lnTo>
                    <a:lnTo>
                      <a:pt x="201" y="26"/>
                    </a:lnTo>
                    <a:lnTo>
                      <a:pt x="201" y="23"/>
                    </a:lnTo>
                    <a:lnTo>
                      <a:pt x="203" y="21"/>
                    </a:lnTo>
                    <a:lnTo>
                      <a:pt x="207" y="21"/>
                    </a:lnTo>
                    <a:lnTo>
                      <a:pt x="210" y="20"/>
                    </a:lnTo>
                    <a:lnTo>
                      <a:pt x="217" y="21"/>
                    </a:lnTo>
                    <a:close/>
                    <a:moveTo>
                      <a:pt x="312" y="7"/>
                    </a:moveTo>
                    <a:lnTo>
                      <a:pt x="312" y="8"/>
                    </a:lnTo>
                    <a:lnTo>
                      <a:pt x="310" y="7"/>
                    </a:lnTo>
                    <a:lnTo>
                      <a:pt x="309" y="7"/>
                    </a:lnTo>
                    <a:lnTo>
                      <a:pt x="304" y="4"/>
                    </a:lnTo>
                    <a:lnTo>
                      <a:pt x="304" y="2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11" y="2"/>
                    </a:lnTo>
                    <a:lnTo>
                      <a:pt x="312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" name="Freeform 183">
                <a:extLst>
                  <a:ext uri="{FF2B5EF4-FFF2-40B4-BE49-F238E27FC236}">
                    <a16:creationId xmlns:a16="http://schemas.microsoft.com/office/drawing/2014/main" id="{8F88A905-A7C0-9F22-4C6C-3688EEB8ED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51" y="2692"/>
                <a:ext cx="99" cy="166"/>
              </a:xfrm>
              <a:custGeom>
                <a:avLst/>
                <a:gdLst>
                  <a:gd name="T0" fmla="*/ 154 w 337"/>
                  <a:gd name="T1" fmla="*/ 54 h 566"/>
                  <a:gd name="T2" fmla="*/ 145 w 337"/>
                  <a:gd name="T3" fmla="*/ 82 h 566"/>
                  <a:gd name="T4" fmla="*/ 186 w 337"/>
                  <a:gd name="T5" fmla="*/ 127 h 566"/>
                  <a:gd name="T6" fmla="*/ 162 w 337"/>
                  <a:gd name="T7" fmla="*/ 189 h 566"/>
                  <a:gd name="T8" fmla="*/ 179 w 337"/>
                  <a:gd name="T9" fmla="*/ 252 h 566"/>
                  <a:gd name="T10" fmla="*/ 213 w 337"/>
                  <a:gd name="T11" fmla="*/ 257 h 566"/>
                  <a:gd name="T12" fmla="*/ 238 w 337"/>
                  <a:gd name="T13" fmla="*/ 273 h 566"/>
                  <a:gd name="T14" fmla="*/ 225 w 337"/>
                  <a:gd name="T15" fmla="*/ 284 h 566"/>
                  <a:gd name="T16" fmla="*/ 199 w 337"/>
                  <a:gd name="T17" fmla="*/ 271 h 566"/>
                  <a:gd name="T18" fmla="*/ 141 w 337"/>
                  <a:gd name="T19" fmla="*/ 258 h 566"/>
                  <a:gd name="T20" fmla="*/ 125 w 337"/>
                  <a:gd name="T21" fmla="*/ 234 h 566"/>
                  <a:gd name="T22" fmla="*/ 98 w 337"/>
                  <a:gd name="T23" fmla="*/ 175 h 566"/>
                  <a:gd name="T24" fmla="*/ 121 w 337"/>
                  <a:gd name="T25" fmla="*/ 138 h 566"/>
                  <a:gd name="T26" fmla="*/ 175 w 337"/>
                  <a:gd name="T27" fmla="*/ 218 h 566"/>
                  <a:gd name="T28" fmla="*/ 182 w 337"/>
                  <a:gd name="T29" fmla="*/ 248 h 566"/>
                  <a:gd name="T30" fmla="*/ 115 w 337"/>
                  <a:gd name="T31" fmla="*/ 261 h 566"/>
                  <a:gd name="T32" fmla="*/ 173 w 337"/>
                  <a:gd name="T33" fmla="*/ 266 h 566"/>
                  <a:gd name="T34" fmla="*/ 155 w 337"/>
                  <a:gd name="T35" fmla="*/ 306 h 566"/>
                  <a:gd name="T36" fmla="*/ 133 w 337"/>
                  <a:gd name="T37" fmla="*/ 291 h 566"/>
                  <a:gd name="T38" fmla="*/ 213 w 337"/>
                  <a:gd name="T39" fmla="*/ 286 h 566"/>
                  <a:gd name="T40" fmla="*/ 174 w 337"/>
                  <a:gd name="T41" fmla="*/ 311 h 566"/>
                  <a:gd name="T42" fmla="*/ 248 w 337"/>
                  <a:gd name="T43" fmla="*/ 328 h 566"/>
                  <a:gd name="T44" fmla="*/ 219 w 337"/>
                  <a:gd name="T45" fmla="*/ 300 h 566"/>
                  <a:gd name="T46" fmla="*/ 299 w 337"/>
                  <a:gd name="T47" fmla="*/ 336 h 566"/>
                  <a:gd name="T48" fmla="*/ 281 w 337"/>
                  <a:gd name="T49" fmla="*/ 334 h 566"/>
                  <a:gd name="T50" fmla="*/ 197 w 337"/>
                  <a:gd name="T51" fmla="*/ 311 h 566"/>
                  <a:gd name="T52" fmla="*/ 104 w 337"/>
                  <a:gd name="T53" fmla="*/ 319 h 566"/>
                  <a:gd name="T54" fmla="*/ 106 w 337"/>
                  <a:gd name="T55" fmla="*/ 324 h 566"/>
                  <a:gd name="T56" fmla="*/ 209 w 337"/>
                  <a:gd name="T57" fmla="*/ 355 h 566"/>
                  <a:gd name="T58" fmla="*/ 178 w 337"/>
                  <a:gd name="T59" fmla="*/ 353 h 566"/>
                  <a:gd name="T60" fmla="*/ 274 w 337"/>
                  <a:gd name="T61" fmla="*/ 333 h 566"/>
                  <a:gd name="T62" fmla="*/ 283 w 337"/>
                  <a:gd name="T63" fmla="*/ 359 h 566"/>
                  <a:gd name="T64" fmla="*/ 279 w 337"/>
                  <a:gd name="T65" fmla="*/ 389 h 566"/>
                  <a:gd name="T66" fmla="*/ 262 w 337"/>
                  <a:gd name="T67" fmla="*/ 341 h 566"/>
                  <a:gd name="T68" fmla="*/ 19 w 337"/>
                  <a:gd name="T69" fmla="*/ 431 h 566"/>
                  <a:gd name="T70" fmla="*/ 81 w 337"/>
                  <a:gd name="T71" fmla="*/ 366 h 566"/>
                  <a:gd name="T72" fmla="*/ 79 w 337"/>
                  <a:gd name="T73" fmla="*/ 387 h 566"/>
                  <a:gd name="T74" fmla="*/ 20 w 337"/>
                  <a:gd name="T75" fmla="*/ 442 h 566"/>
                  <a:gd name="T76" fmla="*/ 237 w 337"/>
                  <a:gd name="T77" fmla="*/ 372 h 566"/>
                  <a:gd name="T78" fmla="*/ 234 w 337"/>
                  <a:gd name="T79" fmla="*/ 392 h 566"/>
                  <a:gd name="T80" fmla="*/ 206 w 337"/>
                  <a:gd name="T81" fmla="*/ 389 h 566"/>
                  <a:gd name="T82" fmla="*/ 223 w 337"/>
                  <a:gd name="T83" fmla="*/ 381 h 566"/>
                  <a:gd name="T84" fmla="*/ 195 w 337"/>
                  <a:gd name="T85" fmla="*/ 371 h 566"/>
                  <a:gd name="T86" fmla="*/ 104 w 337"/>
                  <a:gd name="T87" fmla="*/ 371 h 566"/>
                  <a:gd name="T88" fmla="*/ 306 w 337"/>
                  <a:gd name="T89" fmla="*/ 394 h 566"/>
                  <a:gd name="T90" fmla="*/ 259 w 337"/>
                  <a:gd name="T91" fmla="*/ 388 h 566"/>
                  <a:gd name="T92" fmla="*/ 321 w 337"/>
                  <a:gd name="T93" fmla="*/ 396 h 566"/>
                  <a:gd name="T94" fmla="*/ 333 w 337"/>
                  <a:gd name="T95" fmla="*/ 456 h 566"/>
                  <a:gd name="T96" fmla="*/ 319 w 337"/>
                  <a:gd name="T97" fmla="*/ 507 h 566"/>
                  <a:gd name="T98" fmla="*/ 305 w 337"/>
                  <a:gd name="T99" fmla="*/ 534 h 566"/>
                  <a:gd name="T100" fmla="*/ 248 w 337"/>
                  <a:gd name="T101" fmla="*/ 514 h 566"/>
                  <a:gd name="T102" fmla="*/ 228 w 337"/>
                  <a:gd name="T103" fmla="*/ 471 h 566"/>
                  <a:gd name="T104" fmla="*/ 192 w 337"/>
                  <a:gd name="T105" fmla="*/ 478 h 566"/>
                  <a:gd name="T106" fmla="*/ 204 w 337"/>
                  <a:gd name="T107" fmla="*/ 458 h 566"/>
                  <a:gd name="T108" fmla="*/ 241 w 337"/>
                  <a:gd name="T109" fmla="*/ 458 h 566"/>
                  <a:gd name="T110" fmla="*/ 283 w 337"/>
                  <a:gd name="T111" fmla="*/ 431 h 566"/>
                  <a:gd name="T112" fmla="*/ 315 w 337"/>
                  <a:gd name="T113" fmla="*/ 401 h 566"/>
                  <a:gd name="T114" fmla="*/ 274 w 337"/>
                  <a:gd name="T115" fmla="*/ 421 h 566"/>
                  <a:gd name="T116" fmla="*/ 204 w 337"/>
                  <a:gd name="T117" fmla="*/ 487 h 566"/>
                  <a:gd name="T118" fmla="*/ 173 w 337"/>
                  <a:gd name="T119" fmla="*/ 509 h 566"/>
                  <a:gd name="T120" fmla="*/ 142 w 337"/>
                  <a:gd name="T121" fmla="*/ 53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7" h="566">
                    <a:moveTo>
                      <a:pt x="172" y="2"/>
                    </a:moveTo>
                    <a:lnTo>
                      <a:pt x="170" y="5"/>
                    </a:lnTo>
                    <a:lnTo>
                      <a:pt x="169" y="5"/>
                    </a:lnTo>
                    <a:lnTo>
                      <a:pt x="169" y="3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2" y="2"/>
                    </a:lnTo>
                    <a:close/>
                    <a:moveTo>
                      <a:pt x="175" y="17"/>
                    </a:moveTo>
                    <a:lnTo>
                      <a:pt x="174" y="18"/>
                    </a:lnTo>
                    <a:lnTo>
                      <a:pt x="173" y="17"/>
                    </a:lnTo>
                    <a:lnTo>
                      <a:pt x="174" y="14"/>
                    </a:lnTo>
                    <a:lnTo>
                      <a:pt x="176" y="13"/>
                    </a:lnTo>
                    <a:lnTo>
                      <a:pt x="177" y="13"/>
                    </a:lnTo>
                    <a:lnTo>
                      <a:pt x="175" y="17"/>
                    </a:lnTo>
                    <a:close/>
                    <a:moveTo>
                      <a:pt x="159" y="54"/>
                    </a:moveTo>
                    <a:lnTo>
                      <a:pt x="160" y="58"/>
                    </a:lnTo>
                    <a:lnTo>
                      <a:pt x="158" y="58"/>
                    </a:lnTo>
                    <a:lnTo>
                      <a:pt x="154" y="56"/>
                    </a:lnTo>
                    <a:lnTo>
                      <a:pt x="154" y="55"/>
                    </a:lnTo>
                    <a:lnTo>
                      <a:pt x="154" y="54"/>
                    </a:lnTo>
                    <a:lnTo>
                      <a:pt x="155" y="53"/>
                    </a:lnTo>
                    <a:lnTo>
                      <a:pt x="159" y="54"/>
                    </a:lnTo>
                    <a:close/>
                    <a:moveTo>
                      <a:pt x="150" y="65"/>
                    </a:moveTo>
                    <a:lnTo>
                      <a:pt x="150" y="67"/>
                    </a:lnTo>
                    <a:lnTo>
                      <a:pt x="148" y="66"/>
                    </a:lnTo>
                    <a:lnTo>
                      <a:pt x="147" y="64"/>
                    </a:lnTo>
                    <a:lnTo>
                      <a:pt x="148" y="63"/>
                    </a:lnTo>
                    <a:lnTo>
                      <a:pt x="148" y="61"/>
                    </a:lnTo>
                    <a:lnTo>
                      <a:pt x="150" y="63"/>
                    </a:lnTo>
                    <a:lnTo>
                      <a:pt x="150" y="65"/>
                    </a:lnTo>
                    <a:close/>
                    <a:moveTo>
                      <a:pt x="173" y="72"/>
                    </a:moveTo>
                    <a:lnTo>
                      <a:pt x="171" y="74"/>
                    </a:lnTo>
                    <a:lnTo>
                      <a:pt x="170" y="74"/>
                    </a:lnTo>
                    <a:lnTo>
                      <a:pt x="171" y="71"/>
                    </a:lnTo>
                    <a:lnTo>
                      <a:pt x="171" y="70"/>
                    </a:lnTo>
                    <a:lnTo>
                      <a:pt x="172" y="68"/>
                    </a:lnTo>
                    <a:lnTo>
                      <a:pt x="174" y="67"/>
                    </a:lnTo>
                    <a:lnTo>
                      <a:pt x="176" y="69"/>
                    </a:lnTo>
                    <a:lnTo>
                      <a:pt x="173" y="72"/>
                    </a:lnTo>
                    <a:close/>
                    <a:moveTo>
                      <a:pt x="145" y="82"/>
                    </a:moveTo>
                    <a:lnTo>
                      <a:pt x="150" y="84"/>
                    </a:lnTo>
                    <a:lnTo>
                      <a:pt x="162" y="91"/>
                    </a:lnTo>
                    <a:lnTo>
                      <a:pt x="166" y="92"/>
                    </a:lnTo>
                    <a:lnTo>
                      <a:pt x="171" y="94"/>
                    </a:lnTo>
                    <a:lnTo>
                      <a:pt x="174" y="94"/>
                    </a:lnTo>
                    <a:lnTo>
                      <a:pt x="177" y="93"/>
                    </a:lnTo>
                    <a:lnTo>
                      <a:pt x="179" y="91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8"/>
                    </a:lnTo>
                    <a:lnTo>
                      <a:pt x="187" y="90"/>
                    </a:lnTo>
                    <a:lnTo>
                      <a:pt x="187" y="93"/>
                    </a:lnTo>
                    <a:lnTo>
                      <a:pt x="186" y="96"/>
                    </a:lnTo>
                    <a:lnTo>
                      <a:pt x="184" y="99"/>
                    </a:lnTo>
                    <a:lnTo>
                      <a:pt x="182" y="102"/>
                    </a:lnTo>
                    <a:lnTo>
                      <a:pt x="181" y="113"/>
                    </a:lnTo>
                    <a:lnTo>
                      <a:pt x="181" y="117"/>
                    </a:lnTo>
                    <a:lnTo>
                      <a:pt x="182" y="120"/>
                    </a:lnTo>
                    <a:lnTo>
                      <a:pt x="184" y="125"/>
                    </a:lnTo>
                    <a:lnTo>
                      <a:pt x="186" y="127"/>
                    </a:lnTo>
                    <a:lnTo>
                      <a:pt x="189" y="129"/>
                    </a:lnTo>
                    <a:lnTo>
                      <a:pt x="190" y="130"/>
                    </a:lnTo>
                    <a:lnTo>
                      <a:pt x="190" y="132"/>
                    </a:lnTo>
                    <a:lnTo>
                      <a:pt x="190" y="135"/>
                    </a:lnTo>
                    <a:lnTo>
                      <a:pt x="192" y="135"/>
                    </a:lnTo>
                    <a:lnTo>
                      <a:pt x="194" y="137"/>
                    </a:lnTo>
                    <a:lnTo>
                      <a:pt x="194" y="139"/>
                    </a:lnTo>
                    <a:lnTo>
                      <a:pt x="192" y="141"/>
                    </a:lnTo>
                    <a:lnTo>
                      <a:pt x="191" y="148"/>
                    </a:lnTo>
                    <a:lnTo>
                      <a:pt x="184" y="162"/>
                    </a:lnTo>
                    <a:lnTo>
                      <a:pt x="184" y="165"/>
                    </a:lnTo>
                    <a:lnTo>
                      <a:pt x="181" y="171"/>
                    </a:lnTo>
                    <a:lnTo>
                      <a:pt x="175" y="172"/>
                    </a:lnTo>
                    <a:lnTo>
                      <a:pt x="169" y="175"/>
                    </a:lnTo>
                    <a:lnTo>
                      <a:pt x="165" y="177"/>
                    </a:lnTo>
                    <a:lnTo>
                      <a:pt x="162" y="180"/>
                    </a:lnTo>
                    <a:lnTo>
                      <a:pt x="161" y="184"/>
                    </a:lnTo>
                    <a:lnTo>
                      <a:pt x="162" y="186"/>
                    </a:lnTo>
                    <a:lnTo>
                      <a:pt x="162" y="187"/>
                    </a:lnTo>
                    <a:lnTo>
                      <a:pt x="162" y="189"/>
                    </a:lnTo>
                    <a:lnTo>
                      <a:pt x="161" y="191"/>
                    </a:lnTo>
                    <a:lnTo>
                      <a:pt x="158" y="195"/>
                    </a:lnTo>
                    <a:lnTo>
                      <a:pt x="157" y="199"/>
                    </a:lnTo>
                    <a:lnTo>
                      <a:pt x="155" y="200"/>
                    </a:lnTo>
                    <a:lnTo>
                      <a:pt x="155" y="202"/>
                    </a:lnTo>
                    <a:lnTo>
                      <a:pt x="155" y="204"/>
                    </a:lnTo>
                    <a:lnTo>
                      <a:pt x="156" y="206"/>
                    </a:lnTo>
                    <a:lnTo>
                      <a:pt x="160" y="214"/>
                    </a:lnTo>
                    <a:lnTo>
                      <a:pt x="164" y="221"/>
                    </a:lnTo>
                    <a:lnTo>
                      <a:pt x="165" y="222"/>
                    </a:lnTo>
                    <a:lnTo>
                      <a:pt x="165" y="223"/>
                    </a:lnTo>
                    <a:lnTo>
                      <a:pt x="163" y="225"/>
                    </a:lnTo>
                    <a:lnTo>
                      <a:pt x="163" y="229"/>
                    </a:lnTo>
                    <a:lnTo>
                      <a:pt x="164" y="232"/>
                    </a:lnTo>
                    <a:lnTo>
                      <a:pt x="167" y="241"/>
                    </a:lnTo>
                    <a:lnTo>
                      <a:pt x="168" y="244"/>
                    </a:lnTo>
                    <a:lnTo>
                      <a:pt x="169" y="246"/>
                    </a:lnTo>
                    <a:lnTo>
                      <a:pt x="171" y="247"/>
                    </a:lnTo>
                    <a:lnTo>
                      <a:pt x="173" y="249"/>
                    </a:lnTo>
                    <a:lnTo>
                      <a:pt x="179" y="252"/>
                    </a:lnTo>
                    <a:lnTo>
                      <a:pt x="181" y="252"/>
                    </a:lnTo>
                    <a:lnTo>
                      <a:pt x="184" y="252"/>
                    </a:lnTo>
                    <a:lnTo>
                      <a:pt x="184" y="250"/>
                    </a:lnTo>
                    <a:lnTo>
                      <a:pt x="186" y="250"/>
                    </a:lnTo>
                    <a:lnTo>
                      <a:pt x="186" y="248"/>
                    </a:lnTo>
                    <a:lnTo>
                      <a:pt x="183" y="246"/>
                    </a:lnTo>
                    <a:lnTo>
                      <a:pt x="183" y="244"/>
                    </a:lnTo>
                    <a:lnTo>
                      <a:pt x="184" y="243"/>
                    </a:lnTo>
                    <a:lnTo>
                      <a:pt x="186" y="243"/>
                    </a:lnTo>
                    <a:lnTo>
                      <a:pt x="190" y="240"/>
                    </a:lnTo>
                    <a:lnTo>
                      <a:pt x="193" y="238"/>
                    </a:lnTo>
                    <a:lnTo>
                      <a:pt x="198" y="238"/>
                    </a:lnTo>
                    <a:lnTo>
                      <a:pt x="203" y="239"/>
                    </a:lnTo>
                    <a:lnTo>
                      <a:pt x="206" y="241"/>
                    </a:lnTo>
                    <a:lnTo>
                      <a:pt x="209" y="243"/>
                    </a:lnTo>
                    <a:lnTo>
                      <a:pt x="212" y="247"/>
                    </a:lnTo>
                    <a:lnTo>
                      <a:pt x="214" y="251"/>
                    </a:lnTo>
                    <a:lnTo>
                      <a:pt x="214" y="253"/>
                    </a:lnTo>
                    <a:lnTo>
                      <a:pt x="213" y="255"/>
                    </a:lnTo>
                    <a:lnTo>
                      <a:pt x="213" y="257"/>
                    </a:lnTo>
                    <a:lnTo>
                      <a:pt x="215" y="259"/>
                    </a:lnTo>
                    <a:lnTo>
                      <a:pt x="219" y="259"/>
                    </a:lnTo>
                    <a:lnTo>
                      <a:pt x="222" y="256"/>
                    </a:lnTo>
                    <a:lnTo>
                      <a:pt x="222" y="252"/>
                    </a:lnTo>
                    <a:lnTo>
                      <a:pt x="220" y="251"/>
                    </a:lnTo>
                    <a:lnTo>
                      <a:pt x="221" y="249"/>
                    </a:lnTo>
                    <a:lnTo>
                      <a:pt x="222" y="247"/>
                    </a:lnTo>
                    <a:lnTo>
                      <a:pt x="224" y="249"/>
                    </a:lnTo>
                    <a:lnTo>
                      <a:pt x="226" y="251"/>
                    </a:lnTo>
                    <a:lnTo>
                      <a:pt x="233" y="253"/>
                    </a:lnTo>
                    <a:lnTo>
                      <a:pt x="235" y="253"/>
                    </a:lnTo>
                    <a:lnTo>
                      <a:pt x="237" y="254"/>
                    </a:lnTo>
                    <a:lnTo>
                      <a:pt x="240" y="256"/>
                    </a:lnTo>
                    <a:lnTo>
                      <a:pt x="241" y="257"/>
                    </a:lnTo>
                    <a:lnTo>
                      <a:pt x="239" y="260"/>
                    </a:lnTo>
                    <a:lnTo>
                      <a:pt x="232" y="260"/>
                    </a:lnTo>
                    <a:lnTo>
                      <a:pt x="230" y="262"/>
                    </a:lnTo>
                    <a:lnTo>
                      <a:pt x="233" y="267"/>
                    </a:lnTo>
                    <a:lnTo>
                      <a:pt x="236" y="270"/>
                    </a:lnTo>
                    <a:lnTo>
                      <a:pt x="238" y="273"/>
                    </a:lnTo>
                    <a:lnTo>
                      <a:pt x="240" y="276"/>
                    </a:lnTo>
                    <a:lnTo>
                      <a:pt x="240" y="279"/>
                    </a:lnTo>
                    <a:lnTo>
                      <a:pt x="239" y="282"/>
                    </a:lnTo>
                    <a:lnTo>
                      <a:pt x="242" y="281"/>
                    </a:lnTo>
                    <a:lnTo>
                      <a:pt x="245" y="282"/>
                    </a:lnTo>
                    <a:lnTo>
                      <a:pt x="249" y="284"/>
                    </a:lnTo>
                    <a:lnTo>
                      <a:pt x="250" y="285"/>
                    </a:lnTo>
                    <a:lnTo>
                      <a:pt x="251" y="284"/>
                    </a:lnTo>
                    <a:lnTo>
                      <a:pt x="251" y="293"/>
                    </a:lnTo>
                    <a:lnTo>
                      <a:pt x="248" y="301"/>
                    </a:lnTo>
                    <a:lnTo>
                      <a:pt x="245" y="300"/>
                    </a:lnTo>
                    <a:lnTo>
                      <a:pt x="242" y="297"/>
                    </a:lnTo>
                    <a:lnTo>
                      <a:pt x="243" y="293"/>
                    </a:lnTo>
                    <a:lnTo>
                      <a:pt x="244" y="289"/>
                    </a:lnTo>
                    <a:lnTo>
                      <a:pt x="243" y="288"/>
                    </a:lnTo>
                    <a:lnTo>
                      <a:pt x="241" y="288"/>
                    </a:lnTo>
                    <a:lnTo>
                      <a:pt x="239" y="289"/>
                    </a:lnTo>
                    <a:lnTo>
                      <a:pt x="237" y="289"/>
                    </a:lnTo>
                    <a:lnTo>
                      <a:pt x="233" y="289"/>
                    </a:lnTo>
                    <a:lnTo>
                      <a:pt x="225" y="284"/>
                    </a:lnTo>
                    <a:lnTo>
                      <a:pt x="222" y="284"/>
                    </a:lnTo>
                    <a:lnTo>
                      <a:pt x="221" y="282"/>
                    </a:lnTo>
                    <a:lnTo>
                      <a:pt x="222" y="278"/>
                    </a:lnTo>
                    <a:lnTo>
                      <a:pt x="218" y="273"/>
                    </a:lnTo>
                    <a:lnTo>
                      <a:pt x="218" y="271"/>
                    </a:lnTo>
                    <a:lnTo>
                      <a:pt x="217" y="270"/>
                    </a:lnTo>
                    <a:lnTo>
                      <a:pt x="208" y="264"/>
                    </a:lnTo>
                    <a:lnTo>
                      <a:pt x="206" y="263"/>
                    </a:lnTo>
                    <a:lnTo>
                      <a:pt x="203" y="259"/>
                    </a:lnTo>
                    <a:lnTo>
                      <a:pt x="197" y="253"/>
                    </a:lnTo>
                    <a:lnTo>
                      <a:pt x="195" y="252"/>
                    </a:lnTo>
                    <a:lnTo>
                      <a:pt x="193" y="252"/>
                    </a:lnTo>
                    <a:lnTo>
                      <a:pt x="192" y="254"/>
                    </a:lnTo>
                    <a:lnTo>
                      <a:pt x="193" y="256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2"/>
                    </a:lnTo>
                    <a:lnTo>
                      <a:pt x="197" y="265"/>
                    </a:lnTo>
                    <a:lnTo>
                      <a:pt x="197" y="267"/>
                    </a:lnTo>
                    <a:lnTo>
                      <a:pt x="199" y="271"/>
                    </a:lnTo>
                    <a:lnTo>
                      <a:pt x="200" y="276"/>
                    </a:lnTo>
                    <a:lnTo>
                      <a:pt x="197" y="279"/>
                    </a:lnTo>
                    <a:lnTo>
                      <a:pt x="194" y="276"/>
                    </a:lnTo>
                    <a:lnTo>
                      <a:pt x="194" y="274"/>
                    </a:lnTo>
                    <a:lnTo>
                      <a:pt x="194" y="273"/>
                    </a:lnTo>
                    <a:lnTo>
                      <a:pt x="190" y="268"/>
                    </a:lnTo>
                    <a:lnTo>
                      <a:pt x="189" y="267"/>
                    </a:lnTo>
                    <a:lnTo>
                      <a:pt x="183" y="262"/>
                    </a:lnTo>
                    <a:lnTo>
                      <a:pt x="179" y="257"/>
                    </a:lnTo>
                    <a:lnTo>
                      <a:pt x="168" y="252"/>
                    </a:lnTo>
                    <a:lnTo>
                      <a:pt x="167" y="252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59" y="255"/>
                    </a:lnTo>
                    <a:lnTo>
                      <a:pt x="157" y="257"/>
                    </a:lnTo>
                    <a:lnTo>
                      <a:pt x="157" y="260"/>
                    </a:lnTo>
                    <a:lnTo>
                      <a:pt x="153" y="262"/>
                    </a:lnTo>
                    <a:lnTo>
                      <a:pt x="148" y="263"/>
                    </a:lnTo>
                    <a:lnTo>
                      <a:pt x="144" y="261"/>
                    </a:lnTo>
                    <a:lnTo>
                      <a:pt x="141" y="258"/>
                    </a:lnTo>
                    <a:lnTo>
                      <a:pt x="139" y="258"/>
                    </a:lnTo>
                    <a:lnTo>
                      <a:pt x="135" y="254"/>
                    </a:lnTo>
                    <a:lnTo>
                      <a:pt x="131" y="253"/>
                    </a:lnTo>
                    <a:lnTo>
                      <a:pt x="128" y="257"/>
                    </a:lnTo>
                    <a:lnTo>
                      <a:pt x="128" y="250"/>
                    </a:lnTo>
                    <a:lnTo>
                      <a:pt x="128" y="243"/>
                    </a:lnTo>
                    <a:lnTo>
                      <a:pt x="128" y="241"/>
                    </a:lnTo>
                    <a:lnTo>
                      <a:pt x="130" y="239"/>
                    </a:lnTo>
                    <a:lnTo>
                      <a:pt x="138" y="232"/>
                    </a:lnTo>
                    <a:lnTo>
                      <a:pt x="139" y="230"/>
                    </a:lnTo>
                    <a:lnTo>
                      <a:pt x="139" y="226"/>
                    </a:lnTo>
                    <a:lnTo>
                      <a:pt x="137" y="224"/>
                    </a:lnTo>
                    <a:lnTo>
                      <a:pt x="134" y="222"/>
                    </a:lnTo>
                    <a:lnTo>
                      <a:pt x="131" y="222"/>
                    </a:lnTo>
                    <a:lnTo>
                      <a:pt x="128" y="220"/>
                    </a:lnTo>
                    <a:lnTo>
                      <a:pt x="126" y="218"/>
                    </a:lnTo>
                    <a:lnTo>
                      <a:pt x="125" y="222"/>
                    </a:lnTo>
                    <a:lnTo>
                      <a:pt x="126" y="228"/>
                    </a:lnTo>
                    <a:lnTo>
                      <a:pt x="127" y="232"/>
                    </a:lnTo>
                    <a:lnTo>
                      <a:pt x="125" y="234"/>
                    </a:lnTo>
                    <a:lnTo>
                      <a:pt x="123" y="234"/>
                    </a:lnTo>
                    <a:lnTo>
                      <a:pt x="121" y="233"/>
                    </a:lnTo>
                    <a:lnTo>
                      <a:pt x="120" y="232"/>
                    </a:lnTo>
                    <a:lnTo>
                      <a:pt x="119" y="228"/>
                    </a:lnTo>
                    <a:lnTo>
                      <a:pt x="116" y="225"/>
                    </a:lnTo>
                    <a:lnTo>
                      <a:pt x="115" y="221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09" y="219"/>
                    </a:lnTo>
                    <a:lnTo>
                      <a:pt x="107" y="214"/>
                    </a:lnTo>
                    <a:lnTo>
                      <a:pt x="107" y="210"/>
                    </a:lnTo>
                    <a:lnTo>
                      <a:pt x="106" y="205"/>
                    </a:lnTo>
                    <a:lnTo>
                      <a:pt x="104" y="201"/>
                    </a:lnTo>
                    <a:lnTo>
                      <a:pt x="104" y="198"/>
                    </a:lnTo>
                    <a:lnTo>
                      <a:pt x="102" y="183"/>
                    </a:lnTo>
                    <a:lnTo>
                      <a:pt x="102" y="182"/>
                    </a:lnTo>
                    <a:lnTo>
                      <a:pt x="101" y="181"/>
                    </a:lnTo>
                    <a:lnTo>
                      <a:pt x="99" y="179"/>
                    </a:lnTo>
                    <a:lnTo>
                      <a:pt x="98" y="177"/>
                    </a:lnTo>
                    <a:lnTo>
                      <a:pt x="98" y="175"/>
                    </a:lnTo>
                    <a:lnTo>
                      <a:pt x="98" y="168"/>
                    </a:lnTo>
                    <a:lnTo>
                      <a:pt x="99" y="166"/>
                    </a:lnTo>
                    <a:lnTo>
                      <a:pt x="100" y="166"/>
                    </a:lnTo>
                    <a:lnTo>
                      <a:pt x="102" y="167"/>
                    </a:lnTo>
                    <a:lnTo>
                      <a:pt x="103" y="169"/>
                    </a:lnTo>
                    <a:lnTo>
                      <a:pt x="105" y="170"/>
                    </a:lnTo>
                    <a:lnTo>
                      <a:pt x="107" y="171"/>
                    </a:lnTo>
                    <a:lnTo>
                      <a:pt x="110" y="175"/>
                    </a:lnTo>
                    <a:lnTo>
                      <a:pt x="111" y="176"/>
                    </a:lnTo>
                    <a:lnTo>
                      <a:pt x="115" y="176"/>
                    </a:lnTo>
                    <a:lnTo>
                      <a:pt x="118" y="175"/>
                    </a:lnTo>
                    <a:lnTo>
                      <a:pt x="119" y="174"/>
                    </a:lnTo>
                    <a:lnTo>
                      <a:pt x="120" y="172"/>
                    </a:lnTo>
                    <a:lnTo>
                      <a:pt x="120" y="169"/>
                    </a:lnTo>
                    <a:lnTo>
                      <a:pt x="117" y="163"/>
                    </a:lnTo>
                    <a:lnTo>
                      <a:pt x="117" y="158"/>
                    </a:lnTo>
                    <a:lnTo>
                      <a:pt x="117" y="154"/>
                    </a:lnTo>
                    <a:lnTo>
                      <a:pt x="117" y="150"/>
                    </a:lnTo>
                    <a:lnTo>
                      <a:pt x="120" y="143"/>
                    </a:lnTo>
                    <a:lnTo>
                      <a:pt x="121" y="138"/>
                    </a:lnTo>
                    <a:lnTo>
                      <a:pt x="120" y="131"/>
                    </a:lnTo>
                    <a:lnTo>
                      <a:pt x="121" y="127"/>
                    </a:lnTo>
                    <a:lnTo>
                      <a:pt x="121" y="125"/>
                    </a:lnTo>
                    <a:lnTo>
                      <a:pt x="119" y="122"/>
                    </a:lnTo>
                    <a:lnTo>
                      <a:pt x="118" y="118"/>
                    </a:lnTo>
                    <a:lnTo>
                      <a:pt x="124" y="99"/>
                    </a:lnTo>
                    <a:lnTo>
                      <a:pt x="125" y="95"/>
                    </a:lnTo>
                    <a:lnTo>
                      <a:pt x="126" y="91"/>
                    </a:lnTo>
                    <a:lnTo>
                      <a:pt x="127" y="86"/>
                    </a:lnTo>
                    <a:lnTo>
                      <a:pt x="131" y="85"/>
                    </a:lnTo>
                    <a:lnTo>
                      <a:pt x="134" y="82"/>
                    </a:lnTo>
                    <a:lnTo>
                      <a:pt x="136" y="83"/>
                    </a:lnTo>
                    <a:lnTo>
                      <a:pt x="138" y="83"/>
                    </a:lnTo>
                    <a:lnTo>
                      <a:pt x="143" y="82"/>
                    </a:lnTo>
                    <a:lnTo>
                      <a:pt x="145" y="82"/>
                    </a:lnTo>
                    <a:close/>
                    <a:moveTo>
                      <a:pt x="177" y="213"/>
                    </a:moveTo>
                    <a:lnTo>
                      <a:pt x="178" y="215"/>
                    </a:lnTo>
                    <a:lnTo>
                      <a:pt x="177" y="215"/>
                    </a:lnTo>
                    <a:lnTo>
                      <a:pt x="177" y="215"/>
                    </a:lnTo>
                    <a:lnTo>
                      <a:pt x="175" y="218"/>
                    </a:lnTo>
                    <a:lnTo>
                      <a:pt x="177" y="222"/>
                    </a:lnTo>
                    <a:lnTo>
                      <a:pt x="176" y="226"/>
                    </a:lnTo>
                    <a:lnTo>
                      <a:pt x="174" y="226"/>
                    </a:lnTo>
                    <a:lnTo>
                      <a:pt x="173" y="226"/>
                    </a:lnTo>
                    <a:lnTo>
                      <a:pt x="173" y="224"/>
                    </a:lnTo>
                    <a:lnTo>
                      <a:pt x="174" y="223"/>
                    </a:lnTo>
                    <a:lnTo>
                      <a:pt x="173" y="221"/>
                    </a:lnTo>
                    <a:lnTo>
                      <a:pt x="172" y="219"/>
                    </a:lnTo>
                    <a:lnTo>
                      <a:pt x="171" y="217"/>
                    </a:lnTo>
                    <a:lnTo>
                      <a:pt x="170" y="215"/>
                    </a:lnTo>
                    <a:lnTo>
                      <a:pt x="170" y="212"/>
                    </a:lnTo>
                    <a:lnTo>
                      <a:pt x="175" y="212"/>
                    </a:lnTo>
                    <a:lnTo>
                      <a:pt x="177" y="213"/>
                    </a:lnTo>
                    <a:close/>
                    <a:moveTo>
                      <a:pt x="182" y="248"/>
                    </a:moveTo>
                    <a:lnTo>
                      <a:pt x="182" y="249"/>
                    </a:lnTo>
                    <a:lnTo>
                      <a:pt x="175" y="244"/>
                    </a:lnTo>
                    <a:lnTo>
                      <a:pt x="174" y="243"/>
                    </a:lnTo>
                    <a:lnTo>
                      <a:pt x="174" y="242"/>
                    </a:lnTo>
                    <a:lnTo>
                      <a:pt x="175" y="241"/>
                    </a:lnTo>
                    <a:lnTo>
                      <a:pt x="182" y="248"/>
                    </a:lnTo>
                    <a:close/>
                    <a:moveTo>
                      <a:pt x="259" y="263"/>
                    </a:moveTo>
                    <a:lnTo>
                      <a:pt x="258" y="265"/>
                    </a:lnTo>
                    <a:lnTo>
                      <a:pt x="257" y="264"/>
                    </a:lnTo>
                    <a:lnTo>
                      <a:pt x="255" y="265"/>
                    </a:lnTo>
                    <a:lnTo>
                      <a:pt x="252" y="266"/>
                    </a:lnTo>
                    <a:lnTo>
                      <a:pt x="248" y="264"/>
                    </a:lnTo>
                    <a:lnTo>
                      <a:pt x="248" y="262"/>
                    </a:lnTo>
                    <a:lnTo>
                      <a:pt x="251" y="257"/>
                    </a:lnTo>
                    <a:lnTo>
                      <a:pt x="251" y="250"/>
                    </a:lnTo>
                    <a:lnTo>
                      <a:pt x="252" y="249"/>
                    </a:lnTo>
                    <a:lnTo>
                      <a:pt x="253" y="248"/>
                    </a:lnTo>
                    <a:lnTo>
                      <a:pt x="254" y="247"/>
                    </a:lnTo>
                    <a:lnTo>
                      <a:pt x="257" y="252"/>
                    </a:lnTo>
                    <a:lnTo>
                      <a:pt x="258" y="252"/>
                    </a:lnTo>
                    <a:lnTo>
                      <a:pt x="261" y="254"/>
                    </a:lnTo>
                    <a:lnTo>
                      <a:pt x="260" y="259"/>
                    </a:lnTo>
                    <a:lnTo>
                      <a:pt x="260" y="261"/>
                    </a:lnTo>
                    <a:lnTo>
                      <a:pt x="259" y="263"/>
                    </a:lnTo>
                    <a:close/>
                    <a:moveTo>
                      <a:pt x="115" y="259"/>
                    </a:moveTo>
                    <a:lnTo>
                      <a:pt x="115" y="261"/>
                    </a:lnTo>
                    <a:lnTo>
                      <a:pt x="110" y="257"/>
                    </a:lnTo>
                    <a:lnTo>
                      <a:pt x="109" y="256"/>
                    </a:lnTo>
                    <a:lnTo>
                      <a:pt x="110" y="255"/>
                    </a:lnTo>
                    <a:lnTo>
                      <a:pt x="110" y="255"/>
                    </a:lnTo>
                    <a:lnTo>
                      <a:pt x="113" y="256"/>
                    </a:lnTo>
                    <a:lnTo>
                      <a:pt x="115" y="259"/>
                    </a:lnTo>
                    <a:close/>
                    <a:moveTo>
                      <a:pt x="173" y="266"/>
                    </a:moveTo>
                    <a:lnTo>
                      <a:pt x="175" y="266"/>
                    </a:lnTo>
                    <a:lnTo>
                      <a:pt x="176" y="266"/>
                    </a:lnTo>
                    <a:lnTo>
                      <a:pt x="180" y="269"/>
                    </a:lnTo>
                    <a:lnTo>
                      <a:pt x="180" y="270"/>
                    </a:lnTo>
                    <a:lnTo>
                      <a:pt x="180" y="272"/>
                    </a:lnTo>
                    <a:lnTo>
                      <a:pt x="178" y="276"/>
                    </a:lnTo>
                    <a:lnTo>
                      <a:pt x="178" y="277"/>
                    </a:lnTo>
                    <a:lnTo>
                      <a:pt x="176" y="278"/>
                    </a:lnTo>
                    <a:lnTo>
                      <a:pt x="172" y="275"/>
                    </a:lnTo>
                    <a:lnTo>
                      <a:pt x="170" y="274"/>
                    </a:lnTo>
                    <a:lnTo>
                      <a:pt x="170" y="270"/>
                    </a:lnTo>
                    <a:lnTo>
                      <a:pt x="171" y="265"/>
                    </a:lnTo>
                    <a:lnTo>
                      <a:pt x="173" y="266"/>
                    </a:lnTo>
                    <a:close/>
                    <a:moveTo>
                      <a:pt x="131" y="268"/>
                    </a:moveTo>
                    <a:lnTo>
                      <a:pt x="132" y="269"/>
                    </a:lnTo>
                    <a:lnTo>
                      <a:pt x="138" y="268"/>
                    </a:lnTo>
                    <a:lnTo>
                      <a:pt x="140" y="268"/>
                    </a:lnTo>
                    <a:lnTo>
                      <a:pt x="142" y="270"/>
                    </a:lnTo>
                    <a:lnTo>
                      <a:pt x="144" y="271"/>
                    </a:lnTo>
                    <a:lnTo>
                      <a:pt x="145" y="272"/>
                    </a:lnTo>
                    <a:lnTo>
                      <a:pt x="148" y="270"/>
                    </a:lnTo>
                    <a:lnTo>
                      <a:pt x="151" y="272"/>
                    </a:lnTo>
                    <a:lnTo>
                      <a:pt x="154" y="276"/>
                    </a:lnTo>
                    <a:lnTo>
                      <a:pt x="157" y="279"/>
                    </a:lnTo>
                    <a:lnTo>
                      <a:pt x="159" y="281"/>
                    </a:lnTo>
                    <a:lnTo>
                      <a:pt x="160" y="282"/>
                    </a:lnTo>
                    <a:lnTo>
                      <a:pt x="158" y="285"/>
                    </a:lnTo>
                    <a:lnTo>
                      <a:pt x="158" y="288"/>
                    </a:lnTo>
                    <a:lnTo>
                      <a:pt x="158" y="291"/>
                    </a:lnTo>
                    <a:lnTo>
                      <a:pt x="160" y="298"/>
                    </a:lnTo>
                    <a:lnTo>
                      <a:pt x="159" y="300"/>
                    </a:lnTo>
                    <a:lnTo>
                      <a:pt x="157" y="303"/>
                    </a:lnTo>
                    <a:lnTo>
                      <a:pt x="155" y="306"/>
                    </a:lnTo>
                    <a:lnTo>
                      <a:pt x="156" y="307"/>
                    </a:lnTo>
                    <a:lnTo>
                      <a:pt x="155" y="308"/>
                    </a:lnTo>
                    <a:lnTo>
                      <a:pt x="155" y="311"/>
                    </a:lnTo>
                    <a:lnTo>
                      <a:pt x="154" y="310"/>
                    </a:lnTo>
                    <a:lnTo>
                      <a:pt x="152" y="310"/>
                    </a:lnTo>
                    <a:lnTo>
                      <a:pt x="151" y="311"/>
                    </a:lnTo>
                    <a:lnTo>
                      <a:pt x="149" y="313"/>
                    </a:lnTo>
                    <a:lnTo>
                      <a:pt x="146" y="313"/>
                    </a:lnTo>
                    <a:lnTo>
                      <a:pt x="145" y="312"/>
                    </a:lnTo>
                    <a:lnTo>
                      <a:pt x="145" y="310"/>
                    </a:lnTo>
                    <a:lnTo>
                      <a:pt x="144" y="309"/>
                    </a:lnTo>
                    <a:lnTo>
                      <a:pt x="143" y="308"/>
                    </a:lnTo>
                    <a:lnTo>
                      <a:pt x="140" y="305"/>
                    </a:lnTo>
                    <a:lnTo>
                      <a:pt x="138" y="303"/>
                    </a:lnTo>
                    <a:lnTo>
                      <a:pt x="138" y="301"/>
                    </a:lnTo>
                    <a:lnTo>
                      <a:pt x="137" y="298"/>
                    </a:lnTo>
                    <a:lnTo>
                      <a:pt x="136" y="296"/>
                    </a:lnTo>
                    <a:lnTo>
                      <a:pt x="134" y="295"/>
                    </a:lnTo>
                    <a:lnTo>
                      <a:pt x="133" y="293"/>
                    </a:lnTo>
                    <a:lnTo>
                      <a:pt x="133" y="291"/>
                    </a:lnTo>
                    <a:lnTo>
                      <a:pt x="133" y="287"/>
                    </a:lnTo>
                    <a:lnTo>
                      <a:pt x="130" y="281"/>
                    </a:lnTo>
                    <a:lnTo>
                      <a:pt x="129" y="279"/>
                    </a:lnTo>
                    <a:lnTo>
                      <a:pt x="126" y="278"/>
                    </a:lnTo>
                    <a:lnTo>
                      <a:pt x="124" y="276"/>
                    </a:lnTo>
                    <a:lnTo>
                      <a:pt x="123" y="274"/>
                    </a:lnTo>
                    <a:lnTo>
                      <a:pt x="122" y="271"/>
                    </a:lnTo>
                    <a:lnTo>
                      <a:pt x="121" y="271"/>
                    </a:lnTo>
                    <a:lnTo>
                      <a:pt x="120" y="271"/>
                    </a:lnTo>
                    <a:lnTo>
                      <a:pt x="118" y="271"/>
                    </a:lnTo>
                    <a:lnTo>
                      <a:pt x="118" y="269"/>
                    </a:lnTo>
                    <a:lnTo>
                      <a:pt x="120" y="267"/>
                    </a:lnTo>
                    <a:lnTo>
                      <a:pt x="122" y="267"/>
                    </a:lnTo>
                    <a:lnTo>
                      <a:pt x="129" y="268"/>
                    </a:lnTo>
                    <a:lnTo>
                      <a:pt x="131" y="268"/>
                    </a:lnTo>
                    <a:close/>
                    <a:moveTo>
                      <a:pt x="221" y="291"/>
                    </a:moveTo>
                    <a:lnTo>
                      <a:pt x="224" y="296"/>
                    </a:lnTo>
                    <a:lnTo>
                      <a:pt x="221" y="293"/>
                    </a:lnTo>
                    <a:lnTo>
                      <a:pt x="217" y="290"/>
                    </a:lnTo>
                    <a:lnTo>
                      <a:pt x="213" y="286"/>
                    </a:lnTo>
                    <a:lnTo>
                      <a:pt x="210" y="284"/>
                    </a:lnTo>
                    <a:lnTo>
                      <a:pt x="209" y="283"/>
                    </a:lnTo>
                    <a:lnTo>
                      <a:pt x="210" y="282"/>
                    </a:lnTo>
                    <a:lnTo>
                      <a:pt x="212" y="281"/>
                    </a:lnTo>
                    <a:lnTo>
                      <a:pt x="213" y="281"/>
                    </a:lnTo>
                    <a:lnTo>
                      <a:pt x="218" y="289"/>
                    </a:lnTo>
                    <a:lnTo>
                      <a:pt x="221" y="291"/>
                    </a:lnTo>
                    <a:close/>
                    <a:moveTo>
                      <a:pt x="238" y="305"/>
                    </a:moveTo>
                    <a:lnTo>
                      <a:pt x="238" y="308"/>
                    </a:lnTo>
                    <a:lnTo>
                      <a:pt x="237" y="307"/>
                    </a:lnTo>
                    <a:lnTo>
                      <a:pt x="233" y="301"/>
                    </a:lnTo>
                    <a:lnTo>
                      <a:pt x="232" y="299"/>
                    </a:lnTo>
                    <a:lnTo>
                      <a:pt x="233" y="297"/>
                    </a:lnTo>
                    <a:lnTo>
                      <a:pt x="236" y="299"/>
                    </a:lnTo>
                    <a:lnTo>
                      <a:pt x="238" y="305"/>
                    </a:lnTo>
                    <a:close/>
                    <a:moveTo>
                      <a:pt x="179" y="309"/>
                    </a:moveTo>
                    <a:lnTo>
                      <a:pt x="177" y="317"/>
                    </a:lnTo>
                    <a:lnTo>
                      <a:pt x="175" y="314"/>
                    </a:lnTo>
                    <a:lnTo>
                      <a:pt x="175" y="312"/>
                    </a:lnTo>
                    <a:lnTo>
                      <a:pt x="174" y="311"/>
                    </a:lnTo>
                    <a:lnTo>
                      <a:pt x="173" y="309"/>
                    </a:lnTo>
                    <a:lnTo>
                      <a:pt x="174" y="307"/>
                    </a:lnTo>
                    <a:lnTo>
                      <a:pt x="176" y="306"/>
                    </a:lnTo>
                    <a:lnTo>
                      <a:pt x="176" y="300"/>
                    </a:lnTo>
                    <a:lnTo>
                      <a:pt x="180" y="298"/>
                    </a:lnTo>
                    <a:lnTo>
                      <a:pt x="181" y="298"/>
                    </a:lnTo>
                    <a:lnTo>
                      <a:pt x="181" y="299"/>
                    </a:lnTo>
                    <a:lnTo>
                      <a:pt x="181" y="302"/>
                    </a:lnTo>
                    <a:lnTo>
                      <a:pt x="179" y="309"/>
                    </a:lnTo>
                    <a:close/>
                    <a:moveTo>
                      <a:pt x="187" y="302"/>
                    </a:moveTo>
                    <a:lnTo>
                      <a:pt x="186" y="303"/>
                    </a:lnTo>
                    <a:lnTo>
                      <a:pt x="185" y="303"/>
                    </a:lnTo>
                    <a:lnTo>
                      <a:pt x="185" y="301"/>
                    </a:lnTo>
                    <a:lnTo>
                      <a:pt x="186" y="300"/>
                    </a:lnTo>
                    <a:lnTo>
                      <a:pt x="186" y="300"/>
                    </a:lnTo>
                    <a:lnTo>
                      <a:pt x="187" y="302"/>
                    </a:lnTo>
                    <a:close/>
                    <a:moveTo>
                      <a:pt x="236" y="311"/>
                    </a:moveTo>
                    <a:lnTo>
                      <a:pt x="243" y="315"/>
                    </a:lnTo>
                    <a:lnTo>
                      <a:pt x="248" y="322"/>
                    </a:lnTo>
                    <a:lnTo>
                      <a:pt x="248" y="328"/>
                    </a:lnTo>
                    <a:lnTo>
                      <a:pt x="248" y="330"/>
                    </a:lnTo>
                    <a:lnTo>
                      <a:pt x="246" y="328"/>
                    </a:lnTo>
                    <a:lnTo>
                      <a:pt x="241" y="324"/>
                    </a:lnTo>
                    <a:lnTo>
                      <a:pt x="238" y="324"/>
                    </a:lnTo>
                    <a:lnTo>
                      <a:pt x="237" y="323"/>
                    </a:lnTo>
                    <a:lnTo>
                      <a:pt x="237" y="321"/>
                    </a:lnTo>
                    <a:lnTo>
                      <a:pt x="235" y="319"/>
                    </a:lnTo>
                    <a:lnTo>
                      <a:pt x="235" y="319"/>
                    </a:lnTo>
                    <a:lnTo>
                      <a:pt x="233" y="318"/>
                    </a:lnTo>
                    <a:lnTo>
                      <a:pt x="230" y="314"/>
                    </a:lnTo>
                    <a:lnTo>
                      <a:pt x="228" y="313"/>
                    </a:lnTo>
                    <a:lnTo>
                      <a:pt x="226" y="314"/>
                    </a:lnTo>
                    <a:lnTo>
                      <a:pt x="221" y="320"/>
                    </a:lnTo>
                    <a:lnTo>
                      <a:pt x="217" y="324"/>
                    </a:lnTo>
                    <a:lnTo>
                      <a:pt x="217" y="322"/>
                    </a:lnTo>
                    <a:lnTo>
                      <a:pt x="219" y="317"/>
                    </a:lnTo>
                    <a:lnTo>
                      <a:pt x="220" y="310"/>
                    </a:lnTo>
                    <a:lnTo>
                      <a:pt x="221" y="307"/>
                    </a:lnTo>
                    <a:lnTo>
                      <a:pt x="220" y="304"/>
                    </a:lnTo>
                    <a:lnTo>
                      <a:pt x="219" y="300"/>
                    </a:lnTo>
                    <a:lnTo>
                      <a:pt x="223" y="302"/>
                    </a:lnTo>
                    <a:lnTo>
                      <a:pt x="227" y="303"/>
                    </a:lnTo>
                    <a:lnTo>
                      <a:pt x="231" y="305"/>
                    </a:lnTo>
                    <a:lnTo>
                      <a:pt x="231" y="307"/>
                    </a:lnTo>
                    <a:lnTo>
                      <a:pt x="236" y="311"/>
                    </a:lnTo>
                    <a:close/>
                    <a:moveTo>
                      <a:pt x="290" y="302"/>
                    </a:moveTo>
                    <a:lnTo>
                      <a:pt x="292" y="305"/>
                    </a:lnTo>
                    <a:lnTo>
                      <a:pt x="293" y="307"/>
                    </a:lnTo>
                    <a:lnTo>
                      <a:pt x="293" y="310"/>
                    </a:lnTo>
                    <a:lnTo>
                      <a:pt x="294" y="311"/>
                    </a:lnTo>
                    <a:lnTo>
                      <a:pt x="296" y="311"/>
                    </a:lnTo>
                    <a:lnTo>
                      <a:pt x="298" y="312"/>
                    </a:lnTo>
                    <a:lnTo>
                      <a:pt x="300" y="314"/>
                    </a:lnTo>
                    <a:lnTo>
                      <a:pt x="299" y="316"/>
                    </a:lnTo>
                    <a:lnTo>
                      <a:pt x="299" y="319"/>
                    </a:lnTo>
                    <a:lnTo>
                      <a:pt x="297" y="323"/>
                    </a:lnTo>
                    <a:lnTo>
                      <a:pt x="298" y="329"/>
                    </a:lnTo>
                    <a:lnTo>
                      <a:pt x="299" y="331"/>
                    </a:lnTo>
                    <a:lnTo>
                      <a:pt x="299" y="333"/>
                    </a:lnTo>
                    <a:lnTo>
                      <a:pt x="299" y="336"/>
                    </a:lnTo>
                    <a:lnTo>
                      <a:pt x="299" y="337"/>
                    </a:lnTo>
                    <a:lnTo>
                      <a:pt x="302" y="343"/>
                    </a:lnTo>
                    <a:lnTo>
                      <a:pt x="303" y="345"/>
                    </a:lnTo>
                    <a:lnTo>
                      <a:pt x="302" y="347"/>
                    </a:lnTo>
                    <a:lnTo>
                      <a:pt x="301" y="348"/>
                    </a:lnTo>
                    <a:lnTo>
                      <a:pt x="303" y="348"/>
                    </a:lnTo>
                    <a:lnTo>
                      <a:pt x="306" y="351"/>
                    </a:lnTo>
                    <a:lnTo>
                      <a:pt x="308" y="354"/>
                    </a:lnTo>
                    <a:lnTo>
                      <a:pt x="307" y="355"/>
                    </a:lnTo>
                    <a:lnTo>
                      <a:pt x="305" y="352"/>
                    </a:lnTo>
                    <a:lnTo>
                      <a:pt x="303" y="352"/>
                    </a:lnTo>
                    <a:lnTo>
                      <a:pt x="296" y="353"/>
                    </a:lnTo>
                    <a:lnTo>
                      <a:pt x="292" y="352"/>
                    </a:lnTo>
                    <a:lnTo>
                      <a:pt x="290" y="352"/>
                    </a:lnTo>
                    <a:lnTo>
                      <a:pt x="287" y="347"/>
                    </a:lnTo>
                    <a:lnTo>
                      <a:pt x="284" y="347"/>
                    </a:lnTo>
                    <a:lnTo>
                      <a:pt x="283" y="345"/>
                    </a:lnTo>
                    <a:lnTo>
                      <a:pt x="279" y="340"/>
                    </a:lnTo>
                    <a:lnTo>
                      <a:pt x="278" y="337"/>
                    </a:lnTo>
                    <a:lnTo>
                      <a:pt x="281" y="334"/>
                    </a:lnTo>
                    <a:lnTo>
                      <a:pt x="281" y="332"/>
                    </a:lnTo>
                    <a:lnTo>
                      <a:pt x="281" y="330"/>
                    </a:lnTo>
                    <a:lnTo>
                      <a:pt x="279" y="330"/>
                    </a:lnTo>
                    <a:lnTo>
                      <a:pt x="277" y="329"/>
                    </a:lnTo>
                    <a:lnTo>
                      <a:pt x="275" y="326"/>
                    </a:lnTo>
                    <a:lnTo>
                      <a:pt x="274" y="325"/>
                    </a:lnTo>
                    <a:lnTo>
                      <a:pt x="273" y="324"/>
                    </a:lnTo>
                    <a:lnTo>
                      <a:pt x="270" y="320"/>
                    </a:lnTo>
                    <a:lnTo>
                      <a:pt x="266" y="319"/>
                    </a:lnTo>
                    <a:lnTo>
                      <a:pt x="265" y="318"/>
                    </a:lnTo>
                    <a:lnTo>
                      <a:pt x="262" y="316"/>
                    </a:lnTo>
                    <a:lnTo>
                      <a:pt x="260" y="313"/>
                    </a:lnTo>
                    <a:lnTo>
                      <a:pt x="258" y="307"/>
                    </a:lnTo>
                    <a:lnTo>
                      <a:pt x="257" y="301"/>
                    </a:lnTo>
                    <a:lnTo>
                      <a:pt x="266" y="302"/>
                    </a:lnTo>
                    <a:lnTo>
                      <a:pt x="276" y="302"/>
                    </a:lnTo>
                    <a:lnTo>
                      <a:pt x="287" y="301"/>
                    </a:lnTo>
                    <a:lnTo>
                      <a:pt x="290" y="302"/>
                    </a:lnTo>
                    <a:close/>
                    <a:moveTo>
                      <a:pt x="199" y="310"/>
                    </a:moveTo>
                    <a:lnTo>
                      <a:pt x="197" y="311"/>
                    </a:lnTo>
                    <a:lnTo>
                      <a:pt x="194" y="308"/>
                    </a:lnTo>
                    <a:lnTo>
                      <a:pt x="191" y="306"/>
                    </a:lnTo>
                    <a:lnTo>
                      <a:pt x="191" y="305"/>
                    </a:lnTo>
                    <a:lnTo>
                      <a:pt x="193" y="304"/>
                    </a:lnTo>
                    <a:lnTo>
                      <a:pt x="197" y="304"/>
                    </a:lnTo>
                    <a:lnTo>
                      <a:pt x="200" y="306"/>
                    </a:lnTo>
                    <a:lnTo>
                      <a:pt x="200" y="308"/>
                    </a:lnTo>
                    <a:lnTo>
                      <a:pt x="199" y="310"/>
                    </a:lnTo>
                    <a:close/>
                    <a:moveTo>
                      <a:pt x="109" y="315"/>
                    </a:moveTo>
                    <a:lnTo>
                      <a:pt x="111" y="316"/>
                    </a:lnTo>
                    <a:lnTo>
                      <a:pt x="113" y="315"/>
                    </a:lnTo>
                    <a:lnTo>
                      <a:pt x="114" y="313"/>
                    </a:lnTo>
                    <a:lnTo>
                      <a:pt x="115" y="316"/>
                    </a:lnTo>
                    <a:lnTo>
                      <a:pt x="118" y="318"/>
                    </a:lnTo>
                    <a:lnTo>
                      <a:pt x="117" y="321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9" y="321"/>
                    </a:lnTo>
                    <a:lnTo>
                      <a:pt x="106" y="321"/>
                    </a:lnTo>
                    <a:lnTo>
                      <a:pt x="104" y="319"/>
                    </a:lnTo>
                    <a:lnTo>
                      <a:pt x="102" y="315"/>
                    </a:lnTo>
                    <a:lnTo>
                      <a:pt x="101" y="314"/>
                    </a:lnTo>
                    <a:lnTo>
                      <a:pt x="101" y="313"/>
                    </a:lnTo>
                    <a:lnTo>
                      <a:pt x="102" y="311"/>
                    </a:lnTo>
                    <a:lnTo>
                      <a:pt x="102" y="311"/>
                    </a:lnTo>
                    <a:lnTo>
                      <a:pt x="102" y="311"/>
                    </a:lnTo>
                    <a:lnTo>
                      <a:pt x="102" y="310"/>
                    </a:lnTo>
                    <a:lnTo>
                      <a:pt x="103" y="310"/>
                    </a:lnTo>
                    <a:lnTo>
                      <a:pt x="105" y="312"/>
                    </a:lnTo>
                    <a:lnTo>
                      <a:pt x="109" y="314"/>
                    </a:lnTo>
                    <a:lnTo>
                      <a:pt x="109" y="315"/>
                    </a:lnTo>
                    <a:close/>
                    <a:moveTo>
                      <a:pt x="107" y="332"/>
                    </a:moveTo>
                    <a:lnTo>
                      <a:pt x="105" y="333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4" y="329"/>
                    </a:lnTo>
                    <a:lnTo>
                      <a:pt x="101" y="323"/>
                    </a:lnTo>
                    <a:lnTo>
                      <a:pt x="103" y="322"/>
                    </a:lnTo>
                    <a:lnTo>
                      <a:pt x="104" y="323"/>
                    </a:lnTo>
                    <a:lnTo>
                      <a:pt x="106" y="324"/>
                    </a:lnTo>
                    <a:lnTo>
                      <a:pt x="107" y="324"/>
                    </a:lnTo>
                    <a:lnTo>
                      <a:pt x="108" y="326"/>
                    </a:lnTo>
                    <a:lnTo>
                      <a:pt x="108" y="328"/>
                    </a:lnTo>
                    <a:lnTo>
                      <a:pt x="108" y="329"/>
                    </a:lnTo>
                    <a:lnTo>
                      <a:pt x="107" y="332"/>
                    </a:lnTo>
                    <a:close/>
                    <a:moveTo>
                      <a:pt x="193" y="335"/>
                    </a:move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6"/>
                    </a:lnTo>
                    <a:lnTo>
                      <a:pt x="209" y="338"/>
                    </a:lnTo>
                    <a:lnTo>
                      <a:pt x="208" y="339"/>
                    </a:lnTo>
                    <a:lnTo>
                      <a:pt x="207" y="341"/>
                    </a:lnTo>
                    <a:lnTo>
                      <a:pt x="215" y="338"/>
                    </a:lnTo>
                    <a:lnTo>
                      <a:pt x="217" y="338"/>
                    </a:lnTo>
                    <a:lnTo>
                      <a:pt x="217" y="341"/>
                    </a:lnTo>
                    <a:lnTo>
                      <a:pt x="216" y="344"/>
                    </a:lnTo>
                    <a:lnTo>
                      <a:pt x="215" y="347"/>
                    </a:lnTo>
                    <a:lnTo>
                      <a:pt x="214" y="350"/>
                    </a:lnTo>
                    <a:lnTo>
                      <a:pt x="212" y="353"/>
                    </a:lnTo>
                    <a:lnTo>
                      <a:pt x="209" y="355"/>
                    </a:lnTo>
                    <a:lnTo>
                      <a:pt x="206" y="356"/>
                    </a:lnTo>
                    <a:lnTo>
                      <a:pt x="204" y="357"/>
                    </a:lnTo>
                    <a:lnTo>
                      <a:pt x="204" y="359"/>
                    </a:lnTo>
                    <a:lnTo>
                      <a:pt x="204" y="361"/>
                    </a:lnTo>
                    <a:lnTo>
                      <a:pt x="203" y="363"/>
                    </a:lnTo>
                    <a:lnTo>
                      <a:pt x="200" y="364"/>
                    </a:lnTo>
                    <a:lnTo>
                      <a:pt x="194" y="368"/>
                    </a:lnTo>
                    <a:lnTo>
                      <a:pt x="183" y="370"/>
                    </a:lnTo>
                    <a:lnTo>
                      <a:pt x="180" y="372"/>
                    </a:lnTo>
                    <a:lnTo>
                      <a:pt x="178" y="374"/>
                    </a:lnTo>
                    <a:lnTo>
                      <a:pt x="176" y="376"/>
                    </a:lnTo>
                    <a:lnTo>
                      <a:pt x="174" y="377"/>
                    </a:lnTo>
                    <a:lnTo>
                      <a:pt x="174" y="376"/>
                    </a:lnTo>
                    <a:lnTo>
                      <a:pt x="174" y="375"/>
                    </a:lnTo>
                    <a:lnTo>
                      <a:pt x="175" y="370"/>
                    </a:lnTo>
                    <a:lnTo>
                      <a:pt x="175" y="368"/>
                    </a:lnTo>
                    <a:lnTo>
                      <a:pt x="174" y="365"/>
                    </a:lnTo>
                    <a:lnTo>
                      <a:pt x="175" y="361"/>
                    </a:lnTo>
                    <a:lnTo>
                      <a:pt x="177" y="358"/>
                    </a:lnTo>
                    <a:lnTo>
                      <a:pt x="178" y="353"/>
                    </a:lnTo>
                    <a:lnTo>
                      <a:pt x="178" y="345"/>
                    </a:lnTo>
                    <a:lnTo>
                      <a:pt x="180" y="334"/>
                    </a:lnTo>
                    <a:lnTo>
                      <a:pt x="180" y="333"/>
                    </a:lnTo>
                    <a:lnTo>
                      <a:pt x="178" y="331"/>
                    </a:lnTo>
                    <a:lnTo>
                      <a:pt x="174" y="330"/>
                    </a:lnTo>
                    <a:lnTo>
                      <a:pt x="172" y="329"/>
                    </a:lnTo>
                    <a:lnTo>
                      <a:pt x="173" y="326"/>
                    </a:lnTo>
                    <a:lnTo>
                      <a:pt x="175" y="325"/>
                    </a:lnTo>
                    <a:lnTo>
                      <a:pt x="177" y="325"/>
                    </a:lnTo>
                    <a:lnTo>
                      <a:pt x="179" y="326"/>
                    </a:lnTo>
                    <a:lnTo>
                      <a:pt x="186" y="329"/>
                    </a:lnTo>
                    <a:lnTo>
                      <a:pt x="190" y="332"/>
                    </a:lnTo>
                    <a:lnTo>
                      <a:pt x="193" y="335"/>
                    </a:lnTo>
                    <a:close/>
                    <a:moveTo>
                      <a:pt x="276" y="336"/>
                    </a:moveTo>
                    <a:lnTo>
                      <a:pt x="276" y="337"/>
                    </a:lnTo>
                    <a:lnTo>
                      <a:pt x="275" y="337"/>
                    </a:lnTo>
                    <a:lnTo>
                      <a:pt x="274" y="336"/>
                    </a:lnTo>
                    <a:lnTo>
                      <a:pt x="272" y="333"/>
                    </a:lnTo>
                    <a:lnTo>
                      <a:pt x="272" y="331"/>
                    </a:lnTo>
                    <a:lnTo>
                      <a:pt x="274" y="333"/>
                    </a:lnTo>
                    <a:lnTo>
                      <a:pt x="275" y="335"/>
                    </a:lnTo>
                    <a:lnTo>
                      <a:pt x="276" y="336"/>
                    </a:lnTo>
                    <a:close/>
                    <a:moveTo>
                      <a:pt x="268" y="339"/>
                    </a:moveTo>
                    <a:lnTo>
                      <a:pt x="263" y="340"/>
                    </a:lnTo>
                    <a:lnTo>
                      <a:pt x="261" y="338"/>
                    </a:lnTo>
                    <a:lnTo>
                      <a:pt x="259" y="333"/>
                    </a:lnTo>
                    <a:lnTo>
                      <a:pt x="262" y="332"/>
                    </a:lnTo>
                    <a:lnTo>
                      <a:pt x="264" y="332"/>
                    </a:lnTo>
                    <a:lnTo>
                      <a:pt x="266" y="334"/>
                    </a:lnTo>
                    <a:lnTo>
                      <a:pt x="268" y="337"/>
                    </a:lnTo>
                    <a:lnTo>
                      <a:pt x="268" y="339"/>
                    </a:lnTo>
                    <a:close/>
                    <a:moveTo>
                      <a:pt x="266" y="345"/>
                    </a:moveTo>
                    <a:lnTo>
                      <a:pt x="269" y="346"/>
                    </a:lnTo>
                    <a:lnTo>
                      <a:pt x="272" y="345"/>
                    </a:lnTo>
                    <a:lnTo>
                      <a:pt x="275" y="343"/>
                    </a:lnTo>
                    <a:lnTo>
                      <a:pt x="279" y="344"/>
                    </a:lnTo>
                    <a:lnTo>
                      <a:pt x="281" y="348"/>
                    </a:lnTo>
                    <a:lnTo>
                      <a:pt x="282" y="349"/>
                    </a:lnTo>
                    <a:lnTo>
                      <a:pt x="283" y="352"/>
                    </a:lnTo>
                    <a:lnTo>
                      <a:pt x="283" y="359"/>
                    </a:lnTo>
                    <a:lnTo>
                      <a:pt x="282" y="364"/>
                    </a:lnTo>
                    <a:lnTo>
                      <a:pt x="283" y="366"/>
                    </a:lnTo>
                    <a:lnTo>
                      <a:pt x="284" y="367"/>
                    </a:lnTo>
                    <a:lnTo>
                      <a:pt x="286" y="368"/>
                    </a:lnTo>
                    <a:lnTo>
                      <a:pt x="287" y="370"/>
                    </a:lnTo>
                    <a:lnTo>
                      <a:pt x="288" y="372"/>
                    </a:lnTo>
                    <a:lnTo>
                      <a:pt x="288" y="376"/>
                    </a:lnTo>
                    <a:lnTo>
                      <a:pt x="290" y="380"/>
                    </a:lnTo>
                    <a:lnTo>
                      <a:pt x="291" y="381"/>
                    </a:lnTo>
                    <a:lnTo>
                      <a:pt x="290" y="383"/>
                    </a:lnTo>
                    <a:lnTo>
                      <a:pt x="287" y="383"/>
                    </a:lnTo>
                    <a:lnTo>
                      <a:pt x="286" y="384"/>
                    </a:lnTo>
                    <a:lnTo>
                      <a:pt x="286" y="386"/>
                    </a:lnTo>
                    <a:lnTo>
                      <a:pt x="285" y="385"/>
                    </a:lnTo>
                    <a:lnTo>
                      <a:pt x="283" y="381"/>
                    </a:lnTo>
                    <a:lnTo>
                      <a:pt x="281" y="379"/>
                    </a:lnTo>
                    <a:lnTo>
                      <a:pt x="282" y="385"/>
                    </a:lnTo>
                    <a:lnTo>
                      <a:pt x="282" y="388"/>
                    </a:lnTo>
                    <a:lnTo>
                      <a:pt x="282" y="391"/>
                    </a:lnTo>
                    <a:lnTo>
                      <a:pt x="279" y="389"/>
                    </a:lnTo>
                    <a:lnTo>
                      <a:pt x="275" y="387"/>
                    </a:lnTo>
                    <a:lnTo>
                      <a:pt x="274" y="386"/>
                    </a:lnTo>
                    <a:lnTo>
                      <a:pt x="274" y="383"/>
                    </a:lnTo>
                    <a:lnTo>
                      <a:pt x="274" y="381"/>
                    </a:lnTo>
                    <a:lnTo>
                      <a:pt x="272" y="377"/>
                    </a:lnTo>
                    <a:lnTo>
                      <a:pt x="274" y="368"/>
                    </a:lnTo>
                    <a:lnTo>
                      <a:pt x="274" y="366"/>
                    </a:lnTo>
                    <a:lnTo>
                      <a:pt x="274" y="365"/>
                    </a:lnTo>
                    <a:lnTo>
                      <a:pt x="272" y="361"/>
                    </a:lnTo>
                    <a:lnTo>
                      <a:pt x="269" y="358"/>
                    </a:lnTo>
                    <a:lnTo>
                      <a:pt x="268" y="358"/>
                    </a:lnTo>
                    <a:lnTo>
                      <a:pt x="264" y="360"/>
                    </a:lnTo>
                    <a:lnTo>
                      <a:pt x="262" y="360"/>
                    </a:lnTo>
                    <a:lnTo>
                      <a:pt x="261" y="351"/>
                    </a:lnTo>
                    <a:lnTo>
                      <a:pt x="259" y="344"/>
                    </a:lnTo>
                    <a:lnTo>
                      <a:pt x="258" y="342"/>
                    </a:lnTo>
                    <a:lnTo>
                      <a:pt x="257" y="340"/>
                    </a:lnTo>
                    <a:lnTo>
                      <a:pt x="258" y="338"/>
                    </a:lnTo>
                    <a:lnTo>
                      <a:pt x="259" y="338"/>
                    </a:lnTo>
                    <a:lnTo>
                      <a:pt x="262" y="341"/>
                    </a:lnTo>
                    <a:lnTo>
                      <a:pt x="264" y="342"/>
                    </a:lnTo>
                    <a:lnTo>
                      <a:pt x="265" y="343"/>
                    </a:lnTo>
                    <a:lnTo>
                      <a:pt x="266" y="345"/>
                    </a:lnTo>
                    <a:close/>
                    <a:moveTo>
                      <a:pt x="101" y="338"/>
                    </a:moveTo>
                    <a:lnTo>
                      <a:pt x="102" y="340"/>
                    </a:lnTo>
                    <a:lnTo>
                      <a:pt x="101" y="343"/>
                    </a:lnTo>
                    <a:lnTo>
                      <a:pt x="100" y="343"/>
                    </a:lnTo>
                    <a:lnTo>
                      <a:pt x="99" y="342"/>
                    </a:lnTo>
                    <a:lnTo>
                      <a:pt x="96" y="341"/>
                    </a:lnTo>
                    <a:lnTo>
                      <a:pt x="96" y="340"/>
                    </a:lnTo>
                    <a:lnTo>
                      <a:pt x="98" y="340"/>
                    </a:lnTo>
                    <a:lnTo>
                      <a:pt x="100" y="338"/>
                    </a:lnTo>
                    <a:lnTo>
                      <a:pt x="101" y="338"/>
                    </a:lnTo>
                    <a:close/>
                    <a:moveTo>
                      <a:pt x="12" y="447"/>
                    </a:moveTo>
                    <a:lnTo>
                      <a:pt x="8" y="450"/>
                    </a:lnTo>
                    <a:lnTo>
                      <a:pt x="9" y="447"/>
                    </a:lnTo>
                    <a:lnTo>
                      <a:pt x="10" y="444"/>
                    </a:lnTo>
                    <a:lnTo>
                      <a:pt x="13" y="438"/>
                    </a:lnTo>
                    <a:lnTo>
                      <a:pt x="15" y="436"/>
                    </a:lnTo>
                    <a:lnTo>
                      <a:pt x="19" y="431"/>
                    </a:lnTo>
                    <a:lnTo>
                      <a:pt x="21" y="429"/>
                    </a:lnTo>
                    <a:lnTo>
                      <a:pt x="27" y="424"/>
                    </a:lnTo>
                    <a:lnTo>
                      <a:pt x="32" y="419"/>
                    </a:lnTo>
                    <a:lnTo>
                      <a:pt x="33" y="419"/>
                    </a:lnTo>
                    <a:lnTo>
                      <a:pt x="35" y="419"/>
                    </a:lnTo>
                    <a:lnTo>
                      <a:pt x="37" y="418"/>
                    </a:lnTo>
                    <a:lnTo>
                      <a:pt x="40" y="415"/>
                    </a:lnTo>
                    <a:lnTo>
                      <a:pt x="48" y="406"/>
                    </a:lnTo>
                    <a:lnTo>
                      <a:pt x="54" y="400"/>
                    </a:lnTo>
                    <a:lnTo>
                      <a:pt x="61" y="391"/>
                    </a:lnTo>
                    <a:lnTo>
                      <a:pt x="65" y="389"/>
                    </a:lnTo>
                    <a:lnTo>
                      <a:pt x="65" y="388"/>
                    </a:lnTo>
                    <a:lnTo>
                      <a:pt x="72" y="380"/>
                    </a:lnTo>
                    <a:lnTo>
                      <a:pt x="74" y="379"/>
                    </a:lnTo>
                    <a:lnTo>
                      <a:pt x="76" y="378"/>
                    </a:lnTo>
                    <a:lnTo>
                      <a:pt x="77" y="377"/>
                    </a:lnTo>
                    <a:lnTo>
                      <a:pt x="79" y="375"/>
                    </a:lnTo>
                    <a:lnTo>
                      <a:pt x="81" y="372"/>
                    </a:lnTo>
                    <a:lnTo>
                      <a:pt x="82" y="368"/>
                    </a:lnTo>
                    <a:lnTo>
                      <a:pt x="81" y="366"/>
                    </a:lnTo>
                    <a:lnTo>
                      <a:pt x="80" y="362"/>
                    </a:lnTo>
                    <a:lnTo>
                      <a:pt x="82" y="358"/>
                    </a:lnTo>
                    <a:lnTo>
                      <a:pt x="83" y="356"/>
                    </a:lnTo>
                    <a:lnTo>
                      <a:pt x="87" y="346"/>
                    </a:lnTo>
                    <a:lnTo>
                      <a:pt x="88" y="345"/>
                    </a:lnTo>
                    <a:lnTo>
                      <a:pt x="90" y="346"/>
                    </a:lnTo>
                    <a:lnTo>
                      <a:pt x="91" y="347"/>
                    </a:lnTo>
                    <a:lnTo>
                      <a:pt x="90" y="351"/>
                    </a:lnTo>
                    <a:lnTo>
                      <a:pt x="90" y="353"/>
                    </a:lnTo>
                    <a:lnTo>
                      <a:pt x="91" y="355"/>
                    </a:lnTo>
                    <a:lnTo>
                      <a:pt x="89" y="359"/>
                    </a:lnTo>
                    <a:lnTo>
                      <a:pt x="92" y="367"/>
                    </a:lnTo>
                    <a:lnTo>
                      <a:pt x="95" y="373"/>
                    </a:lnTo>
                    <a:lnTo>
                      <a:pt x="95" y="375"/>
                    </a:lnTo>
                    <a:lnTo>
                      <a:pt x="92" y="378"/>
                    </a:lnTo>
                    <a:lnTo>
                      <a:pt x="90" y="379"/>
                    </a:lnTo>
                    <a:lnTo>
                      <a:pt x="86" y="380"/>
                    </a:lnTo>
                    <a:lnTo>
                      <a:pt x="84" y="381"/>
                    </a:lnTo>
                    <a:lnTo>
                      <a:pt x="81" y="383"/>
                    </a:lnTo>
                    <a:lnTo>
                      <a:pt x="79" y="387"/>
                    </a:lnTo>
                    <a:lnTo>
                      <a:pt x="79" y="389"/>
                    </a:lnTo>
                    <a:lnTo>
                      <a:pt x="78" y="390"/>
                    </a:lnTo>
                    <a:lnTo>
                      <a:pt x="69" y="393"/>
                    </a:lnTo>
                    <a:lnTo>
                      <a:pt x="65" y="394"/>
                    </a:lnTo>
                    <a:lnTo>
                      <a:pt x="63" y="395"/>
                    </a:lnTo>
                    <a:lnTo>
                      <a:pt x="62" y="397"/>
                    </a:lnTo>
                    <a:lnTo>
                      <a:pt x="63" y="401"/>
                    </a:lnTo>
                    <a:lnTo>
                      <a:pt x="56" y="413"/>
                    </a:lnTo>
                    <a:lnTo>
                      <a:pt x="53" y="416"/>
                    </a:lnTo>
                    <a:lnTo>
                      <a:pt x="51" y="419"/>
                    </a:lnTo>
                    <a:lnTo>
                      <a:pt x="48" y="421"/>
                    </a:lnTo>
                    <a:lnTo>
                      <a:pt x="44" y="422"/>
                    </a:lnTo>
                    <a:lnTo>
                      <a:pt x="40" y="424"/>
                    </a:lnTo>
                    <a:lnTo>
                      <a:pt x="38" y="428"/>
                    </a:lnTo>
                    <a:lnTo>
                      <a:pt x="35" y="432"/>
                    </a:lnTo>
                    <a:lnTo>
                      <a:pt x="32" y="435"/>
                    </a:lnTo>
                    <a:lnTo>
                      <a:pt x="28" y="437"/>
                    </a:lnTo>
                    <a:lnTo>
                      <a:pt x="25" y="439"/>
                    </a:lnTo>
                    <a:lnTo>
                      <a:pt x="21" y="440"/>
                    </a:lnTo>
                    <a:lnTo>
                      <a:pt x="20" y="442"/>
                    </a:lnTo>
                    <a:lnTo>
                      <a:pt x="19" y="444"/>
                    </a:lnTo>
                    <a:lnTo>
                      <a:pt x="17" y="445"/>
                    </a:lnTo>
                    <a:lnTo>
                      <a:pt x="15" y="445"/>
                    </a:lnTo>
                    <a:lnTo>
                      <a:pt x="12" y="447"/>
                    </a:lnTo>
                    <a:close/>
                    <a:moveTo>
                      <a:pt x="238" y="347"/>
                    </a:moveTo>
                    <a:lnTo>
                      <a:pt x="240" y="351"/>
                    </a:lnTo>
                    <a:lnTo>
                      <a:pt x="237" y="351"/>
                    </a:lnTo>
                    <a:lnTo>
                      <a:pt x="236" y="348"/>
                    </a:lnTo>
                    <a:lnTo>
                      <a:pt x="237" y="347"/>
                    </a:lnTo>
                    <a:lnTo>
                      <a:pt x="238" y="347"/>
                    </a:lnTo>
                    <a:close/>
                    <a:moveTo>
                      <a:pt x="224" y="412"/>
                    </a:moveTo>
                    <a:lnTo>
                      <a:pt x="223" y="413"/>
                    </a:lnTo>
                    <a:lnTo>
                      <a:pt x="222" y="410"/>
                    </a:lnTo>
                    <a:lnTo>
                      <a:pt x="223" y="407"/>
                    </a:lnTo>
                    <a:lnTo>
                      <a:pt x="225" y="396"/>
                    </a:lnTo>
                    <a:lnTo>
                      <a:pt x="225" y="393"/>
                    </a:lnTo>
                    <a:lnTo>
                      <a:pt x="229" y="387"/>
                    </a:lnTo>
                    <a:lnTo>
                      <a:pt x="232" y="382"/>
                    </a:lnTo>
                    <a:lnTo>
                      <a:pt x="236" y="375"/>
                    </a:lnTo>
                    <a:lnTo>
                      <a:pt x="237" y="372"/>
                    </a:lnTo>
                    <a:lnTo>
                      <a:pt x="240" y="366"/>
                    </a:lnTo>
                    <a:lnTo>
                      <a:pt x="244" y="358"/>
                    </a:lnTo>
                    <a:lnTo>
                      <a:pt x="244" y="355"/>
                    </a:lnTo>
                    <a:lnTo>
                      <a:pt x="244" y="354"/>
                    </a:lnTo>
                    <a:lnTo>
                      <a:pt x="245" y="352"/>
                    </a:lnTo>
                    <a:lnTo>
                      <a:pt x="245" y="350"/>
                    </a:lnTo>
                    <a:lnTo>
                      <a:pt x="248" y="347"/>
                    </a:lnTo>
                    <a:lnTo>
                      <a:pt x="248" y="349"/>
                    </a:lnTo>
                    <a:lnTo>
                      <a:pt x="248" y="353"/>
                    </a:lnTo>
                    <a:lnTo>
                      <a:pt x="248" y="355"/>
                    </a:lnTo>
                    <a:lnTo>
                      <a:pt x="248" y="356"/>
                    </a:lnTo>
                    <a:lnTo>
                      <a:pt x="248" y="359"/>
                    </a:lnTo>
                    <a:lnTo>
                      <a:pt x="247" y="365"/>
                    </a:lnTo>
                    <a:lnTo>
                      <a:pt x="248" y="371"/>
                    </a:lnTo>
                    <a:lnTo>
                      <a:pt x="246" y="378"/>
                    </a:lnTo>
                    <a:lnTo>
                      <a:pt x="245" y="381"/>
                    </a:lnTo>
                    <a:lnTo>
                      <a:pt x="242" y="383"/>
                    </a:lnTo>
                    <a:lnTo>
                      <a:pt x="239" y="384"/>
                    </a:lnTo>
                    <a:lnTo>
                      <a:pt x="236" y="388"/>
                    </a:lnTo>
                    <a:lnTo>
                      <a:pt x="234" y="392"/>
                    </a:lnTo>
                    <a:lnTo>
                      <a:pt x="233" y="395"/>
                    </a:lnTo>
                    <a:lnTo>
                      <a:pt x="228" y="407"/>
                    </a:lnTo>
                    <a:lnTo>
                      <a:pt x="224" y="412"/>
                    </a:lnTo>
                    <a:close/>
                    <a:moveTo>
                      <a:pt x="216" y="425"/>
                    </a:moveTo>
                    <a:lnTo>
                      <a:pt x="213" y="426"/>
                    </a:lnTo>
                    <a:lnTo>
                      <a:pt x="211" y="426"/>
                    </a:lnTo>
                    <a:lnTo>
                      <a:pt x="209" y="424"/>
                    </a:lnTo>
                    <a:lnTo>
                      <a:pt x="206" y="416"/>
                    </a:lnTo>
                    <a:lnTo>
                      <a:pt x="203" y="414"/>
                    </a:lnTo>
                    <a:lnTo>
                      <a:pt x="199" y="413"/>
                    </a:lnTo>
                    <a:lnTo>
                      <a:pt x="197" y="412"/>
                    </a:lnTo>
                    <a:lnTo>
                      <a:pt x="196" y="411"/>
                    </a:lnTo>
                    <a:lnTo>
                      <a:pt x="190" y="403"/>
                    </a:lnTo>
                    <a:lnTo>
                      <a:pt x="190" y="399"/>
                    </a:lnTo>
                    <a:lnTo>
                      <a:pt x="191" y="396"/>
                    </a:lnTo>
                    <a:lnTo>
                      <a:pt x="193" y="394"/>
                    </a:lnTo>
                    <a:lnTo>
                      <a:pt x="194" y="393"/>
                    </a:lnTo>
                    <a:lnTo>
                      <a:pt x="199" y="393"/>
                    </a:lnTo>
                    <a:lnTo>
                      <a:pt x="201" y="393"/>
                    </a:lnTo>
                    <a:lnTo>
                      <a:pt x="206" y="389"/>
                    </a:lnTo>
                    <a:lnTo>
                      <a:pt x="206" y="388"/>
                    </a:lnTo>
                    <a:lnTo>
                      <a:pt x="206" y="382"/>
                    </a:lnTo>
                    <a:lnTo>
                      <a:pt x="206" y="378"/>
                    </a:lnTo>
                    <a:lnTo>
                      <a:pt x="205" y="374"/>
                    </a:lnTo>
                    <a:lnTo>
                      <a:pt x="206" y="373"/>
                    </a:lnTo>
                    <a:lnTo>
                      <a:pt x="208" y="371"/>
                    </a:lnTo>
                    <a:lnTo>
                      <a:pt x="210" y="367"/>
                    </a:lnTo>
                    <a:lnTo>
                      <a:pt x="210" y="365"/>
                    </a:lnTo>
                    <a:lnTo>
                      <a:pt x="210" y="363"/>
                    </a:lnTo>
                    <a:lnTo>
                      <a:pt x="211" y="361"/>
                    </a:lnTo>
                    <a:lnTo>
                      <a:pt x="212" y="360"/>
                    </a:lnTo>
                    <a:lnTo>
                      <a:pt x="219" y="357"/>
                    </a:lnTo>
                    <a:lnTo>
                      <a:pt x="220" y="357"/>
                    </a:lnTo>
                    <a:lnTo>
                      <a:pt x="229" y="360"/>
                    </a:lnTo>
                    <a:lnTo>
                      <a:pt x="231" y="363"/>
                    </a:lnTo>
                    <a:lnTo>
                      <a:pt x="231" y="365"/>
                    </a:lnTo>
                    <a:lnTo>
                      <a:pt x="230" y="369"/>
                    </a:lnTo>
                    <a:lnTo>
                      <a:pt x="228" y="372"/>
                    </a:lnTo>
                    <a:lnTo>
                      <a:pt x="225" y="376"/>
                    </a:lnTo>
                    <a:lnTo>
                      <a:pt x="223" y="381"/>
                    </a:lnTo>
                    <a:lnTo>
                      <a:pt x="222" y="388"/>
                    </a:lnTo>
                    <a:lnTo>
                      <a:pt x="220" y="390"/>
                    </a:lnTo>
                    <a:lnTo>
                      <a:pt x="218" y="395"/>
                    </a:lnTo>
                    <a:lnTo>
                      <a:pt x="217" y="397"/>
                    </a:lnTo>
                    <a:lnTo>
                      <a:pt x="217" y="402"/>
                    </a:lnTo>
                    <a:lnTo>
                      <a:pt x="216" y="404"/>
                    </a:lnTo>
                    <a:lnTo>
                      <a:pt x="216" y="406"/>
                    </a:lnTo>
                    <a:lnTo>
                      <a:pt x="222" y="415"/>
                    </a:lnTo>
                    <a:lnTo>
                      <a:pt x="222" y="416"/>
                    </a:lnTo>
                    <a:lnTo>
                      <a:pt x="222" y="418"/>
                    </a:lnTo>
                    <a:lnTo>
                      <a:pt x="221" y="420"/>
                    </a:lnTo>
                    <a:lnTo>
                      <a:pt x="219" y="423"/>
                    </a:lnTo>
                    <a:lnTo>
                      <a:pt x="218" y="424"/>
                    </a:lnTo>
                    <a:lnTo>
                      <a:pt x="216" y="425"/>
                    </a:lnTo>
                    <a:close/>
                    <a:moveTo>
                      <a:pt x="199" y="376"/>
                    </a:moveTo>
                    <a:lnTo>
                      <a:pt x="198" y="376"/>
                    </a:lnTo>
                    <a:lnTo>
                      <a:pt x="197" y="376"/>
                    </a:lnTo>
                    <a:lnTo>
                      <a:pt x="195" y="377"/>
                    </a:lnTo>
                    <a:lnTo>
                      <a:pt x="194" y="375"/>
                    </a:lnTo>
                    <a:lnTo>
                      <a:pt x="195" y="371"/>
                    </a:lnTo>
                    <a:lnTo>
                      <a:pt x="198" y="368"/>
                    </a:lnTo>
                    <a:lnTo>
                      <a:pt x="199" y="367"/>
                    </a:lnTo>
                    <a:lnTo>
                      <a:pt x="200" y="366"/>
                    </a:lnTo>
                    <a:lnTo>
                      <a:pt x="201" y="366"/>
                    </a:lnTo>
                    <a:lnTo>
                      <a:pt x="202" y="367"/>
                    </a:lnTo>
                    <a:lnTo>
                      <a:pt x="202" y="369"/>
                    </a:lnTo>
                    <a:lnTo>
                      <a:pt x="200" y="375"/>
                    </a:lnTo>
                    <a:lnTo>
                      <a:pt x="199" y="376"/>
                    </a:lnTo>
                    <a:close/>
                    <a:moveTo>
                      <a:pt x="257" y="371"/>
                    </a:moveTo>
                    <a:lnTo>
                      <a:pt x="256" y="371"/>
                    </a:lnTo>
                    <a:lnTo>
                      <a:pt x="258" y="367"/>
                    </a:lnTo>
                    <a:lnTo>
                      <a:pt x="259" y="368"/>
                    </a:lnTo>
                    <a:lnTo>
                      <a:pt x="260" y="368"/>
                    </a:lnTo>
                    <a:lnTo>
                      <a:pt x="260" y="370"/>
                    </a:lnTo>
                    <a:lnTo>
                      <a:pt x="257" y="371"/>
                    </a:lnTo>
                    <a:close/>
                    <a:moveTo>
                      <a:pt x="103" y="375"/>
                    </a:moveTo>
                    <a:lnTo>
                      <a:pt x="99" y="376"/>
                    </a:lnTo>
                    <a:lnTo>
                      <a:pt x="98" y="373"/>
                    </a:lnTo>
                    <a:lnTo>
                      <a:pt x="101" y="370"/>
                    </a:lnTo>
                    <a:lnTo>
                      <a:pt x="104" y="371"/>
                    </a:lnTo>
                    <a:lnTo>
                      <a:pt x="106" y="372"/>
                    </a:lnTo>
                    <a:lnTo>
                      <a:pt x="105" y="373"/>
                    </a:lnTo>
                    <a:lnTo>
                      <a:pt x="103" y="375"/>
                    </a:lnTo>
                    <a:close/>
                    <a:moveTo>
                      <a:pt x="306" y="395"/>
                    </a:moveTo>
                    <a:lnTo>
                      <a:pt x="305" y="396"/>
                    </a:lnTo>
                    <a:lnTo>
                      <a:pt x="304" y="394"/>
                    </a:lnTo>
                    <a:lnTo>
                      <a:pt x="302" y="392"/>
                    </a:lnTo>
                    <a:lnTo>
                      <a:pt x="300" y="389"/>
                    </a:lnTo>
                    <a:lnTo>
                      <a:pt x="299" y="388"/>
                    </a:lnTo>
                    <a:lnTo>
                      <a:pt x="300" y="385"/>
                    </a:lnTo>
                    <a:lnTo>
                      <a:pt x="300" y="381"/>
                    </a:lnTo>
                    <a:lnTo>
                      <a:pt x="302" y="379"/>
                    </a:lnTo>
                    <a:lnTo>
                      <a:pt x="303" y="379"/>
                    </a:lnTo>
                    <a:lnTo>
                      <a:pt x="304" y="377"/>
                    </a:lnTo>
                    <a:lnTo>
                      <a:pt x="305" y="377"/>
                    </a:lnTo>
                    <a:lnTo>
                      <a:pt x="305" y="378"/>
                    </a:lnTo>
                    <a:lnTo>
                      <a:pt x="304" y="384"/>
                    </a:lnTo>
                    <a:lnTo>
                      <a:pt x="306" y="390"/>
                    </a:lnTo>
                    <a:lnTo>
                      <a:pt x="305" y="394"/>
                    </a:lnTo>
                    <a:lnTo>
                      <a:pt x="306" y="394"/>
                    </a:lnTo>
                    <a:lnTo>
                      <a:pt x="306" y="395"/>
                    </a:lnTo>
                    <a:close/>
                    <a:moveTo>
                      <a:pt x="267" y="400"/>
                    </a:moveTo>
                    <a:lnTo>
                      <a:pt x="267" y="401"/>
                    </a:lnTo>
                    <a:lnTo>
                      <a:pt x="264" y="401"/>
                    </a:lnTo>
                    <a:lnTo>
                      <a:pt x="263" y="401"/>
                    </a:lnTo>
                    <a:lnTo>
                      <a:pt x="260" y="405"/>
                    </a:lnTo>
                    <a:lnTo>
                      <a:pt x="259" y="405"/>
                    </a:lnTo>
                    <a:lnTo>
                      <a:pt x="251" y="406"/>
                    </a:lnTo>
                    <a:lnTo>
                      <a:pt x="244" y="406"/>
                    </a:lnTo>
                    <a:lnTo>
                      <a:pt x="242" y="404"/>
                    </a:lnTo>
                    <a:lnTo>
                      <a:pt x="240" y="401"/>
                    </a:lnTo>
                    <a:lnTo>
                      <a:pt x="240" y="399"/>
                    </a:lnTo>
                    <a:lnTo>
                      <a:pt x="241" y="397"/>
                    </a:lnTo>
                    <a:lnTo>
                      <a:pt x="243" y="395"/>
                    </a:lnTo>
                    <a:lnTo>
                      <a:pt x="248" y="392"/>
                    </a:lnTo>
                    <a:lnTo>
                      <a:pt x="250" y="390"/>
                    </a:lnTo>
                    <a:lnTo>
                      <a:pt x="252" y="387"/>
                    </a:lnTo>
                    <a:lnTo>
                      <a:pt x="258" y="387"/>
                    </a:lnTo>
                    <a:lnTo>
                      <a:pt x="259" y="387"/>
                    </a:lnTo>
                    <a:lnTo>
                      <a:pt x="259" y="388"/>
                    </a:lnTo>
                    <a:lnTo>
                      <a:pt x="261" y="388"/>
                    </a:lnTo>
                    <a:lnTo>
                      <a:pt x="263" y="390"/>
                    </a:lnTo>
                    <a:lnTo>
                      <a:pt x="267" y="391"/>
                    </a:lnTo>
                    <a:lnTo>
                      <a:pt x="266" y="397"/>
                    </a:lnTo>
                    <a:lnTo>
                      <a:pt x="267" y="398"/>
                    </a:lnTo>
                    <a:lnTo>
                      <a:pt x="267" y="400"/>
                    </a:lnTo>
                    <a:close/>
                    <a:moveTo>
                      <a:pt x="291" y="393"/>
                    </a:moveTo>
                    <a:lnTo>
                      <a:pt x="291" y="395"/>
                    </a:lnTo>
                    <a:lnTo>
                      <a:pt x="287" y="390"/>
                    </a:lnTo>
                    <a:lnTo>
                      <a:pt x="286" y="387"/>
                    </a:lnTo>
                    <a:lnTo>
                      <a:pt x="288" y="387"/>
                    </a:lnTo>
                    <a:lnTo>
                      <a:pt x="289" y="388"/>
                    </a:lnTo>
                    <a:lnTo>
                      <a:pt x="291" y="393"/>
                    </a:lnTo>
                    <a:close/>
                    <a:moveTo>
                      <a:pt x="318" y="401"/>
                    </a:moveTo>
                    <a:lnTo>
                      <a:pt x="318" y="401"/>
                    </a:lnTo>
                    <a:lnTo>
                      <a:pt x="316" y="398"/>
                    </a:lnTo>
                    <a:lnTo>
                      <a:pt x="316" y="395"/>
                    </a:lnTo>
                    <a:lnTo>
                      <a:pt x="319" y="390"/>
                    </a:lnTo>
                    <a:lnTo>
                      <a:pt x="321" y="394"/>
                    </a:lnTo>
                    <a:lnTo>
                      <a:pt x="321" y="396"/>
                    </a:lnTo>
                    <a:lnTo>
                      <a:pt x="321" y="397"/>
                    </a:lnTo>
                    <a:lnTo>
                      <a:pt x="322" y="399"/>
                    </a:lnTo>
                    <a:lnTo>
                      <a:pt x="321" y="400"/>
                    </a:lnTo>
                    <a:lnTo>
                      <a:pt x="318" y="401"/>
                    </a:lnTo>
                    <a:close/>
                    <a:moveTo>
                      <a:pt x="317" y="416"/>
                    </a:moveTo>
                    <a:lnTo>
                      <a:pt x="319" y="418"/>
                    </a:lnTo>
                    <a:lnTo>
                      <a:pt x="323" y="418"/>
                    </a:lnTo>
                    <a:lnTo>
                      <a:pt x="323" y="423"/>
                    </a:lnTo>
                    <a:lnTo>
                      <a:pt x="324" y="425"/>
                    </a:lnTo>
                    <a:lnTo>
                      <a:pt x="327" y="429"/>
                    </a:lnTo>
                    <a:lnTo>
                      <a:pt x="328" y="433"/>
                    </a:lnTo>
                    <a:lnTo>
                      <a:pt x="326" y="437"/>
                    </a:lnTo>
                    <a:lnTo>
                      <a:pt x="324" y="438"/>
                    </a:lnTo>
                    <a:lnTo>
                      <a:pt x="321" y="441"/>
                    </a:lnTo>
                    <a:lnTo>
                      <a:pt x="321" y="442"/>
                    </a:lnTo>
                    <a:lnTo>
                      <a:pt x="322" y="443"/>
                    </a:lnTo>
                    <a:lnTo>
                      <a:pt x="326" y="444"/>
                    </a:lnTo>
                    <a:lnTo>
                      <a:pt x="329" y="446"/>
                    </a:lnTo>
                    <a:lnTo>
                      <a:pt x="330" y="451"/>
                    </a:lnTo>
                    <a:lnTo>
                      <a:pt x="333" y="456"/>
                    </a:lnTo>
                    <a:lnTo>
                      <a:pt x="332" y="458"/>
                    </a:lnTo>
                    <a:lnTo>
                      <a:pt x="331" y="465"/>
                    </a:lnTo>
                    <a:lnTo>
                      <a:pt x="332" y="469"/>
                    </a:lnTo>
                    <a:lnTo>
                      <a:pt x="334" y="471"/>
                    </a:lnTo>
                    <a:lnTo>
                      <a:pt x="336" y="472"/>
                    </a:lnTo>
                    <a:lnTo>
                      <a:pt x="336" y="474"/>
                    </a:lnTo>
                    <a:lnTo>
                      <a:pt x="337" y="479"/>
                    </a:lnTo>
                    <a:lnTo>
                      <a:pt x="337" y="487"/>
                    </a:lnTo>
                    <a:lnTo>
                      <a:pt x="337" y="489"/>
                    </a:lnTo>
                    <a:lnTo>
                      <a:pt x="336" y="492"/>
                    </a:lnTo>
                    <a:lnTo>
                      <a:pt x="332" y="498"/>
                    </a:lnTo>
                    <a:lnTo>
                      <a:pt x="327" y="502"/>
                    </a:lnTo>
                    <a:lnTo>
                      <a:pt x="324" y="502"/>
                    </a:lnTo>
                    <a:lnTo>
                      <a:pt x="323" y="503"/>
                    </a:lnTo>
                    <a:lnTo>
                      <a:pt x="325" y="507"/>
                    </a:lnTo>
                    <a:lnTo>
                      <a:pt x="324" y="516"/>
                    </a:lnTo>
                    <a:lnTo>
                      <a:pt x="323" y="522"/>
                    </a:lnTo>
                    <a:lnTo>
                      <a:pt x="321" y="519"/>
                    </a:lnTo>
                    <a:lnTo>
                      <a:pt x="320" y="516"/>
                    </a:lnTo>
                    <a:lnTo>
                      <a:pt x="319" y="507"/>
                    </a:lnTo>
                    <a:lnTo>
                      <a:pt x="318" y="503"/>
                    </a:lnTo>
                    <a:lnTo>
                      <a:pt x="316" y="500"/>
                    </a:lnTo>
                    <a:lnTo>
                      <a:pt x="315" y="497"/>
                    </a:lnTo>
                    <a:lnTo>
                      <a:pt x="313" y="494"/>
                    </a:lnTo>
                    <a:lnTo>
                      <a:pt x="310" y="486"/>
                    </a:lnTo>
                    <a:lnTo>
                      <a:pt x="308" y="487"/>
                    </a:lnTo>
                    <a:lnTo>
                      <a:pt x="306" y="489"/>
                    </a:lnTo>
                    <a:lnTo>
                      <a:pt x="305" y="490"/>
                    </a:lnTo>
                    <a:lnTo>
                      <a:pt x="304" y="492"/>
                    </a:lnTo>
                    <a:lnTo>
                      <a:pt x="304" y="494"/>
                    </a:lnTo>
                    <a:lnTo>
                      <a:pt x="300" y="497"/>
                    </a:lnTo>
                    <a:lnTo>
                      <a:pt x="298" y="501"/>
                    </a:lnTo>
                    <a:lnTo>
                      <a:pt x="295" y="505"/>
                    </a:lnTo>
                    <a:lnTo>
                      <a:pt x="295" y="509"/>
                    </a:lnTo>
                    <a:lnTo>
                      <a:pt x="297" y="512"/>
                    </a:lnTo>
                    <a:lnTo>
                      <a:pt x="298" y="513"/>
                    </a:lnTo>
                    <a:lnTo>
                      <a:pt x="301" y="516"/>
                    </a:lnTo>
                    <a:lnTo>
                      <a:pt x="302" y="517"/>
                    </a:lnTo>
                    <a:lnTo>
                      <a:pt x="305" y="525"/>
                    </a:lnTo>
                    <a:lnTo>
                      <a:pt x="305" y="534"/>
                    </a:lnTo>
                    <a:lnTo>
                      <a:pt x="303" y="538"/>
                    </a:lnTo>
                    <a:lnTo>
                      <a:pt x="297" y="545"/>
                    </a:lnTo>
                    <a:lnTo>
                      <a:pt x="293" y="547"/>
                    </a:lnTo>
                    <a:lnTo>
                      <a:pt x="291" y="546"/>
                    </a:lnTo>
                    <a:lnTo>
                      <a:pt x="290" y="542"/>
                    </a:lnTo>
                    <a:lnTo>
                      <a:pt x="289" y="540"/>
                    </a:lnTo>
                    <a:lnTo>
                      <a:pt x="291" y="536"/>
                    </a:lnTo>
                    <a:lnTo>
                      <a:pt x="291" y="532"/>
                    </a:lnTo>
                    <a:lnTo>
                      <a:pt x="289" y="531"/>
                    </a:lnTo>
                    <a:lnTo>
                      <a:pt x="288" y="531"/>
                    </a:lnTo>
                    <a:lnTo>
                      <a:pt x="287" y="531"/>
                    </a:lnTo>
                    <a:lnTo>
                      <a:pt x="284" y="536"/>
                    </a:lnTo>
                    <a:lnTo>
                      <a:pt x="283" y="538"/>
                    </a:lnTo>
                    <a:lnTo>
                      <a:pt x="280" y="538"/>
                    </a:lnTo>
                    <a:lnTo>
                      <a:pt x="279" y="537"/>
                    </a:lnTo>
                    <a:lnTo>
                      <a:pt x="269" y="533"/>
                    </a:lnTo>
                    <a:lnTo>
                      <a:pt x="260" y="529"/>
                    </a:lnTo>
                    <a:lnTo>
                      <a:pt x="254" y="525"/>
                    </a:lnTo>
                    <a:lnTo>
                      <a:pt x="249" y="519"/>
                    </a:lnTo>
                    <a:lnTo>
                      <a:pt x="248" y="514"/>
                    </a:lnTo>
                    <a:lnTo>
                      <a:pt x="248" y="510"/>
                    </a:lnTo>
                    <a:lnTo>
                      <a:pt x="246" y="503"/>
                    </a:lnTo>
                    <a:lnTo>
                      <a:pt x="246" y="500"/>
                    </a:lnTo>
                    <a:lnTo>
                      <a:pt x="246" y="498"/>
                    </a:lnTo>
                    <a:lnTo>
                      <a:pt x="248" y="494"/>
                    </a:lnTo>
                    <a:lnTo>
                      <a:pt x="250" y="492"/>
                    </a:lnTo>
                    <a:lnTo>
                      <a:pt x="252" y="490"/>
                    </a:lnTo>
                    <a:lnTo>
                      <a:pt x="253" y="489"/>
                    </a:lnTo>
                    <a:lnTo>
                      <a:pt x="254" y="486"/>
                    </a:lnTo>
                    <a:lnTo>
                      <a:pt x="253" y="484"/>
                    </a:lnTo>
                    <a:lnTo>
                      <a:pt x="253" y="483"/>
                    </a:lnTo>
                    <a:lnTo>
                      <a:pt x="249" y="478"/>
                    </a:lnTo>
                    <a:lnTo>
                      <a:pt x="245" y="475"/>
                    </a:lnTo>
                    <a:lnTo>
                      <a:pt x="238" y="472"/>
                    </a:lnTo>
                    <a:lnTo>
                      <a:pt x="236" y="470"/>
                    </a:lnTo>
                    <a:lnTo>
                      <a:pt x="235" y="469"/>
                    </a:lnTo>
                    <a:lnTo>
                      <a:pt x="233" y="469"/>
                    </a:lnTo>
                    <a:lnTo>
                      <a:pt x="231" y="469"/>
                    </a:lnTo>
                    <a:lnTo>
                      <a:pt x="228" y="470"/>
                    </a:lnTo>
                    <a:lnTo>
                      <a:pt x="228" y="471"/>
                    </a:lnTo>
                    <a:lnTo>
                      <a:pt x="228" y="473"/>
                    </a:lnTo>
                    <a:lnTo>
                      <a:pt x="228" y="475"/>
                    </a:lnTo>
                    <a:lnTo>
                      <a:pt x="225" y="484"/>
                    </a:lnTo>
                    <a:lnTo>
                      <a:pt x="221" y="482"/>
                    </a:lnTo>
                    <a:lnTo>
                      <a:pt x="217" y="479"/>
                    </a:lnTo>
                    <a:lnTo>
                      <a:pt x="216" y="478"/>
                    </a:lnTo>
                    <a:lnTo>
                      <a:pt x="216" y="476"/>
                    </a:lnTo>
                    <a:lnTo>
                      <a:pt x="215" y="475"/>
                    </a:lnTo>
                    <a:lnTo>
                      <a:pt x="215" y="473"/>
                    </a:lnTo>
                    <a:lnTo>
                      <a:pt x="213" y="476"/>
                    </a:lnTo>
                    <a:lnTo>
                      <a:pt x="211" y="479"/>
                    </a:lnTo>
                    <a:lnTo>
                      <a:pt x="208" y="479"/>
                    </a:lnTo>
                    <a:lnTo>
                      <a:pt x="206" y="479"/>
                    </a:lnTo>
                    <a:lnTo>
                      <a:pt x="205" y="478"/>
                    </a:lnTo>
                    <a:lnTo>
                      <a:pt x="204" y="473"/>
                    </a:lnTo>
                    <a:lnTo>
                      <a:pt x="201" y="471"/>
                    </a:lnTo>
                    <a:lnTo>
                      <a:pt x="198" y="471"/>
                    </a:lnTo>
                    <a:lnTo>
                      <a:pt x="194" y="474"/>
                    </a:lnTo>
                    <a:lnTo>
                      <a:pt x="193" y="475"/>
                    </a:lnTo>
                    <a:lnTo>
                      <a:pt x="192" y="478"/>
                    </a:lnTo>
                    <a:lnTo>
                      <a:pt x="187" y="486"/>
                    </a:lnTo>
                    <a:lnTo>
                      <a:pt x="185" y="492"/>
                    </a:lnTo>
                    <a:lnTo>
                      <a:pt x="182" y="498"/>
                    </a:lnTo>
                    <a:lnTo>
                      <a:pt x="181" y="500"/>
                    </a:lnTo>
                    <a:lnTo>
                      <a:pt x="180" y="501"/>
                    </a:lnTo>
                    <a:lnTo>
                      <a:pt x="177" y="500"/>
                    </a:lnTo>
                    <a:lnTo>
                      <a:pt x="175" y="499"/>
                    </a:lnTo>
                    <a:lnTo>
                      <a:pt x="173" y="495"/>
                    </a:lnTo>
                    <a:lnTo>
                      <a:pt x="173" y="491"/>
                    </a:lnTo>
                    <a:lnTo>
                      <a:pt x="176" y="488"/>
                    </a:lnTo>
                    <a:lnTo>
                      <a:pt x="178" y="485"/>
                    </a:lnTo>
                    <a:lnTo>
                      <a:pt x="180" y="475"/>
                    </a:lnTo>
                    <a:lnTo>
                      <a:pt x="180" y="471"/>
                    </a:lnTo>
                    <a:lnTo>
                      <a:pt x="181" y="469"/>
                    </a:lnTo>
                    <a:lnTo>
                      <a:pt x="185" y="465"/>
                    </a:lnTo>
                    <a:lnTo>
                      <a:pt x="188" y="462"/>
                    </a:lnTo>
                    <a:lnTo>
                      <a:pt x="190" y="461"/>
                    </a:lnTo>
                    <a:lnTo>
                      <a:pt x="197" y="460"/>
                    </a:lnTo>
                    <a:lnTo>
                      <a:pt x="200" y="458"/>
                    </a:lnTo>
                    <a:lnTo>
                      <a:pt x="204" y="458"/>
                    </a:lnTo>
                    <a:lnTo>
                      <a:pt x="208" y="457"/>
                    </a:lnTo>
                    <a:lnTo>
                      <a:pt x="211" y="455"/>
                    </a:lnTo>
                    <a:lnTo>
                      <a:pt x="211" y="453"/>
                    </a:lnTo>
                    <a:lnTo>
                      <a:pt x="211" y="450"/>
                    </a:lnTo>
                    <a:lnTo>
                      <a:pt x="212" y="449"/>
                    </a:lnTo>
                    <a:lnTo>
                      <a:pt x="213" y="448"/>
                    </a:lnTo>
                    <a:lnTo>
                      <a:pt x="215" y="446"/>
                    </a:lnTo>
                    <a:lnTo>
                      <a:pt x="216" y="445"/>
                    </a:lnTo>
                    <a:lnTo>
                      <a:pt x="221" y="444"/>
                    </a:lnTo>
                    <a:lnTo>
                      <a:pt x="223" y="443"/>
                    </a:lnTo>
                    <a:lnTo>
                      <a:pt x="225" y="441"/>
                    </a:lnTo>
                    <a:lnTo>
                      <a:pt x="226" y="438"/>
                    </a:lnTo>
                    <a:lnTo>
                      <a:pt x="229" y="439"/>
                    </a:lnTo>
                    <a:lnTo>
                      <a:pt x="231" y="440"/>
                    </a:lnTo>
                    <a:lnTo>
                      <a:pt x="235" y="441"/>
                    </a:lnTo>
                    <a:lnTo>
                      <a:pt x="239" y="444"/>
                    </a:lnTo>
                    <a:lnTo>
                      <a:pt x="241" y="448"/>
                    </a:lnTo>
                    <a:lnTo>
                      <a:pt x="241" y="450"/>
                    </a:lnTo>
                    <a:lnTo>
                      <a:pt x="242" y="456"/>
                    </a:lnTo>
                    <a:lnTo>
                      <a:pt x="241" y="458"/>
                    </a:lnTo>
                    <a:lnTo>
                      <a:pt x="238" y="461"/>
                    </a:lnTo>
                    <a:lnTo>
                      <a:pt x="239" y="461"/>
                    </a:lnTo>
                    <a:lnTo>
                      <a:pt x="244" y="458"/>
                    </a:lnTo>
                    <a:lnTo>
                      <a:pt x="246" y="457"/>
                    </a:lnTo>
                    <a:lnTo>
                      <a:pt x="252" y="456"/>
                    </a:lnTo>
                    <a:lnTo>
                      <a:pt x="253" y="455"/>
                    </a:lnTo>
                    <a:lnTo>
                      <a:pt x="254" y="453"/>
                    </a:lnTo>
                    <a:lnTo>
                      <a:pt x="256" y="449"/>
                    </a:lnTo>
                    <a:lnTo>
                      <a:pt x="258" y="445"/>
                    </a:lnTo>
                    <a:lnTo>
                      <a:pt x="259" y="443"/>
                    </a:lnTo>
                    <a:lnTo>
                      <a:pt x="260" y="442"/>
                    </a:lnTo>
                    <a:lnTo>
                      <a:pt x="262" y="441"/>
                    </a:lnTo>
                    <a:lnTo>
                      <a:pt x="268" y="444"/>
                    </a:lnTo>
                    <a:lnTo>
                      <a:pt x="272" y="443"/>
                    </a:lnTo>
                    <a:lnTo>
                      <a:pt x="273" y="439"/>
                    </a:lnTo>
                    <a:lnTo>
                      <a:pt x="274" y="432"/>
                    </a:lnTo>
                    <a:lnTo>
                      <a:pt x="275" y="430"/>
                    </a:lnTo>
                    <a:lnTo>
                      <a:pt x="277" y="429"/>
                    </a:lnTo>
                    <a:lnTo>
                      <a:pt x="279" y="429"/>
                    </a:lnTo>
                    <a:lnTo>
                      <a:pt x="283" y="431"/>
                    </a:lnTo>
                    <a:lnTo>
                      <a:pt x="286" y="432"/>
                    </a:lnTo>
                    <a:lnTo>
                      <a:pt x="288" y="430"/>
                    </a:lnTo>
                    <a:lnTo>
                      <a:pt x="289" y="427"/>
                    </a:lnTo>
                    <a:lnTo>
                      <a:pt x="290" y="427"/>
                    </a:lnTo>
                    <a:lnTo>
                      <a:pt x="295" y="428"/>
                    </a:lnTo>
                    <a:lnTo>
                      <a:pt x="299" y="427"/>
                    </a:lnTo>
                    <a:lnTo>
                      <a:pt x="300" y="423"/>
                    </a:lnTo>
                    <a:lnTo>
                      <a:pt x="299" y="418"/>
                    </a:lnTo>
                    <a:lnTo>
                      <a:pt x="296" y="404"/>
                    </a:lnTo>
                    <a:lnTo>
                      <a:pt x="298" y="401"/>
                    </a:lnTo>
                    <a:lnTo>
                      <a:pt x="300" y="401"/>
                    </a:lnTo>
                    <a:lnTo>
                      <a:pt x="304" y="404"/>
                    </a:lnTo>
                    <a:lnTo>
                      <a:pt x="312" y="409"/>
                    </a:lnTo>
                    <a:lnTo>
                      <a:pt x="315" y="413"/>
                    </a:lnTo>
                    <a:lnTo>
                      <a:pt x="317" y="416"/>
                    </a:lnTo>
                    <a:close/>
                    <a:moveTo>
                      <a:pt x="315" y="407"/>
                    </a:moveTo>
                    <a:lnTo>
                      <a:pt x="315" y="408"/>
                    </a:lnTo>
                    <a:lnTo>
                      <a:pt x="314" y="406"/>
                    </a:lnTo>
                    <a:lnTo>
                      <a:pt x="315" y="401"/>
                    </a:lnTo>
                    <a:lnTo>
                      <a:pt x="315" y="401"/>
                    </a:lnTo>
                    <a:lnTo>
                      <a:pt x="316" y="403"/>
                    </a:lnTo>
                    <a:lnTo>
                      <a:pt x="315" y="407"/>
                    </a:lnTo>
                    <a:close/>
                    <a:moveTo>
                      <a:pt x="236" y="419"/>
                    </a:moveTo>
                    <a:lnTo>
                      <a:pt x="236" y="423"/>
                    </a:lnTo>
                    <a:lnTo>
                      <a:pt x="233" y="424"/>
                    </a:lnTo>
                    <a:lnTo>
                      <a:pt x="230" y="423"/>
                    </a:lnTo>
                    <a:lnTo>
                      <a:pt x="228" y="421"/>
                    </a:lnTo>
                    <a:lnTo>
                      <a:pt x="228" y="420"/>
                    </a:lnTo>
                    <a:lnTo>
                      <a:pt x="230" y="420"/>
                    </a:lnTo>
                    <a:lnTo>
                      <a:pt x="233" y="418"/>
                    </a:lnTo>
                    <a:lnTo>
                      <a:pt x="234" y="418"/>
                    </a:lnTo>
                    <a:lnTo>
                      <a:pt x="236" y="419"/>
                    </a:lnTo>
                    <a:close/>
                    <a:moveTo>
                      <a:pt x="275" y="423"/>
                    </a:moveTo>
                    <a:lnTo>
                      <a:pt x="274" y="425"/>
                    </a:lnTo>
                    <a:lnTo>
                      <a:pt x="270" y="423"/>
                    </a:lnTo>
                    <a:lnTo>
                      <a:pt x="269" y="421"/>
                    </a:lnTo>
                    <a:lnTo>
                      <a:pt x="269" y="420"/>
                    </a:lnTo>
                    <a:lnTo>
                      <a:pt x="271" y="419"/>
                    </a:lnTo>
                    <a:lnTo>
                      <a:pt x="272" y="419"/>
                    </a:lnTo>
                    <a:lnTo>
                      <a:pt x="274" y="421"/>
                    </a:lnTo>
                    <a:lnTo>
                      <a:pt x="275" y="423"/>
                    </a:lnTo>
                    <a:close/>
                    <a:moveTo>
                      <a:pt x="13" y="455"/>
                    </a:moveTo>
                    <a:lnTo>
                      <a:pt x="11" y="456"/>
                    </a:lnTo>
                    <a:lnTo>
                      <a:pt x="10" y="454"/>
                    </a:lnTo>
                    <a:lnTo>
                      <a:pt x="11" y="452"/>
                    </a:lnTo>
                    <a:lnTo>
                      <a:pt x="12" y="452"/>
                    </a:lnTo>
                    <a:lnTo>
                      <a:pt x="13" y="453"/>
                    </a:lnTo>
                    <a:lnTo>
                      <a:pt x="13" y="455"/>
                    </a:lnTo>
                    <a:close/>
                    <a:moveTo>
                      <a:pt x="3" y="467"/>
                    </a:moveTo>
                    <a:lnTo>
                      <a:pt x="2" y="470"/>
                    </a:lnTo>
                    <a:lnTo>
                      <a:pt x="0" y="467"/>
                    </a:lnTo>
                    <a:lnTo>
                      <a:pt x="0" y="462"/>
                    </a:lnTo>
                    <a:lnTo>
                      <a:pt x="0" y="461"/>
                    </a:lnTo>
                    <a:lnTo>
                      <a:pt x="3" y="460"/>
                    </a:lnTo>
                    <a:lnTo>
                      <a:pt x="3" y="467"/>
                    </a:lnTo>
                    <a:close/>
                    <a:moveTo>
                      <a:pt x="209" y="484"/>
                    </a:moveTo>
                    <a:lnTo>
                      <a:pt x="209" y="484"/>
                    </a:lnTo>
                    <a:lnTo>
                      <a:pt x="209" y="485"/>
                    </a:lnTo>
                    <a:lnTo>
                      <a:pt x="206" y="487"/>
                    </a:lnTo>
                    <a:lnTo>
                      <a:pt x="204" y="487"/>
                    </a:lnTo>
                    <a:lnTo>
                      <a:pt x="204" y="484"/>
                    </a:lnTo>
                    <a:lnTo>
                      <a:pt x="205" y="483"/>
                    </a:lnTo>
                    <a:lnTo>
                      <a:pt x="207" y="484"/>
                    </a:lnTo>
                    <a:lnTo>
                      <a:pt x="208" y="483"/>
                    </a:lnTo>
                    <a:lnTo>
                      <a:pt x="209" y="484"/>
                    </a:lnTo>
                    <a:close/>
                    <a:moveTo>
                      <a:pt x="309" y="499"/>
                    </a:moveTo>
                    <a:lnTo>
                      <a:pt x="308" y="501"/>
                    </a:lnTo>
                    <a:lnTo>
                      <a:pt x="306" y="497"/>
                    </a:lnTo>
                    <a:lnTo>
                      <a:pt x="305" y="495"/>
                    </a:lnTo>
                    <a:lnTo>
                      <a:pt x="306" y="491"/>
                    </a:lnTo>
                    <a:lnTo>
                      <a:pt x="309" y="493"/>
                    </a:lnTo>
                    <a:lnTo>
                      <a:pt x="309" y="499"/>
                    </a:lnTo>
                    <a:close/>
                    <a:moveTo>
                      <a:pt x="179" y="518"/>
                    </a:moveTo>
                    <a:lnTo>
                      <a:pt x="176" y="519"/>
                    </a:lnTo>
                    <a:lnTo>
                      <a:pt x="175" y="518"/>
                    </a:lnTo>
                    <a:lnTo>
                      <a:pt x="172" y="515"/>
                    </a:lnTo>
                    <a:lnTo>
                      <a:pt x="172" y="513"/>
                    </a:lnTo>
                    <a:lnTo>
                      <a:pt x="169" y="512"/>
                    </a:lnTo>
                    <a:lnTo>
                      <a:pt x="170" y="510"/>
                    </a:lnTo>
                    <a:lnTo>
                      <a:pt x="173" y="509"/>
                    </a:lnTo>
                    <a:lnTo>
                      <a:pt x="178" y="507"/>
                    </a:lnTo>
                    <a:lnTo>
                      <a:pt x="186" y="511"/>
                    </a:lnTo>
                    <a:lnTo>
                      <a:pt x="187" y="512"/>
                    </a:lnTo>
                    <a:lnTo>
                      <a:pt x="185" y="513"/>
                    </a:lnTo>
                    <a:lnTo>
                      <a:pt x="183" y="516"/>
                    </a:lnTo>
                    <a:lnTo>
                      <a:pt x="179" y="518"/>
                    </a:lnTo>
                    <a:close/>
                    <a:moveTo>
                      <a:pt x="147" y="530"/>
                    </a:moveTo>
                    <a:lnTo>
                      <a:pt x="148" y="533"/>
                    </a:lnTo>
                    <a:lnTo>
                      <a:pt x="151" y="532"/>
                    </a:lnTo>
                    <a:lnTo>
                      <a:pt x="155" y="533"/>
                    </a:lnTo>
                    <a:lnTo>
                      <a:pt x="156" y="534"/>
                    </a:lnTo>
                    <a:lnTo>
                      <a:pt x="155" y="535"/>
                    </a:lnTo>
                    <a:lnTo>
                      <a:pt x="151" y="538"/>
                    </a:lnTo>
                    <a:lnTo>
                      <a:pt x="149" y="535"/>
                    </a:lnTo>
                    <a:lnTo>
                      <a:pt x="144" y="537"/>
                    </a:lnTo>
                    <a:lnTo>
                      <a:pt x="142" y="536"/>
                    </a:lnTo>
                    <a:lnTo>
                      <a:pt x="139" y="537"/>
                    </a:lnTo>
                    <a:lnTo>
                      <a:pt x="137" y="535"/>
                    </a:lnTo>
                    <a:lnTo>
                      <a:pt x="137" y="533"/>
                    </a:lnTo>
                    <a:lnTo>
                      <a:pt x="142" y="530"/>
                    </a:lnTo>
                    <a:lnTo>
                      <a:pt x="147" y="530"/>
                    </a:lnTo>
                    <a:close/>
                    <a:moveTo>
                      <a:pt x="115" y="559"/>
                    </a:moveTo>
                    <a:lnTo>
                      <a:pt x="114" y="561"/>
                    </a:lnTo>
                    <a:lnTo>
                      <a:pt x="113" y="562"/>
                    </a:lnTo>
                    <a:lnTo>
                      <a:pt x="111" y="562"/>
                    </a:lnTo>
                    <a:lnTo>
                      <a:pt x="110" y="561"/>
                    </a:lnTo>
                    <a:lnTo>
                      <a:pt x="109" y="562"/>
                    </a:lnTo>
                    <a:lnTo>
                      <a:pt x="106" y="563"/>
                    </a:lnTo>
                    <a:lnTo>
                      <a:pt x="104" y="565"/>
                    </a:lnTo>
                    <a:lnTo>
                      <a:pt x="102" y="566"/>
                    </a:lnTo>
                    <a:lnTo>
                      <a:pt x="100" y="566"/>
                    </a:lnTo>
                    <a:lnTo>
                      <a:pt x="100" y="563"/>
                    </a:lnTo>
                    <a:lnTo>
                      <a:pt x="105" y="560"/>
                    </a:lnTo>
                    <a:lnTo>
                      <a:pt x="109" y="559"/>
                    </a:lnTo>
                    <a:lnTo>
                      <a:pt x="112" y="556"/>
                    </a:lnTo>
                    <a:lnTo>
                      <a:pt x="113" y="556"/>
                    </a:lnTo>
                    <a:lnTo>
                      <a:pt x="114" y="558"/>
                    </a:lnTo>
                    <a:lnTo>
                      <a:pt x="115" y="55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" name="Freeform 184">
                <a:extLst>
                  <a:ext uri="{FF2B5EF4-FFF2-40B4-BE49-F238E27FC236}">
                    <a16:creationId xmlns:a16="http://schemas.microsoft.com/office/drawing/2014/main" id="{158BFBC9-DD00-52FA-8F1F-43C7A64BC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" y="2502"/>
                <a:ext cx="174" cy="158"/>
              </a:xfrm>
              <a:custGeom>
                <a:avLst/>
                <a:gdLst>
                  <a:gd name="T0" fmla="*/ 516 w 594"/>
                  <a:gd name="T1" fmla="*/ 12 h 540"/>
                  <a:gd name="T2" fmla="*/ 528 w 594"/>
                  <a:gd name="T3" fmla="*/ 41 h 540"/>
                  <a:gd name="T4" fmla="*/ 549 w 594"/>
                  <a:gd name="T5" fmla="*/ 50 h 540"/>
                  <a:gd name="T6" fmla="*/ 585 w 594"/>
                  <a:gd name="T7" fmla="*/ 68 h 540"/>
                  <a:gd name="T8" fmla="*/ 568 w 594"/>
                  <a:gd name="T9" fmla="*/ 85 h 540"/>
                  <a:gd name="T10" fmla="*/ 537 w 594"/>
                  <a:gd name="T11" fmla="*/ 102 h 540"/>
                  <a:gd name="T12" fmla="*/ 495 w 594"/>
                  <a:gd name="T13" fmla="*/ 103 h 540"/>
                  <a:gd name="T14" fmla="*/ 455 w 594"/>
                  <a:gd name="T15" fmla="*/ 113 h 540"/>
                  <a:gd name="T16" fmla="*/ 459 w 594"/>
                  <a:gd name="T17" fmla="*/ 130 h 540"/>
                  <a:gd name="T18" fmla="*/ 461 w 594"/>
                  <a:gd name="T19" fmla="*/ 146 h 540"/>
                  <a:gd name="T20" fmla="*/ 463 w 594"/>
                  <a:gd name="T21" fmla="*/ 166 h 540"/>
                  <a:gd name="T22" fmla="*/ 482 w 594"/>
                  <a:gd name="T23" fmla="*/ 183 h 540"/>
                  <a:gd name="T24" fmla="*/ 507 w 594"/>
                  <a:gd name="T25" fmla="*/ 201 h 540"/>
                  <a:gd name="T26" fmla="*/ 479 w 594"/>
                  <a:gd name="T27" fmla="*/ 225 h 540"/>
                  <a:gd name="T28" fmla="*/ 475 w 594"/>
                  <a:gd name="T29" fmla="*/ 259 h 540"/>
                  <a:gd name="T30" fmla="*/ 454 w 594"/>
                  <a:gd name="T31" fmla="*/ 291 h 540"/>
                  <a:gd name="T32" fmla="*/ 413 w 594"/>
                  <a:gd name="T33" fmla="*/ 339 h 540"/>
                  <a:gd name="T34" fmla="*/ 375 w 594"/>
                  <a:gd name="T35" fmla="*/ 380 h 540"/>
                  <a:gd name="T36" fmla="*/ 338 w 594"/>
                  <a:gd name="T37" fmla="*/ 374 h 540"/>
                  <a:gd name="T38" fmla="*/ 308 w 594"/>
                  <a:gd name="T39" fmla="*/ 405 h 540"/>
                  <a:gd name="T40" fmla="*/ 323 w 594"/>
                  <a:gd name="T41" fmla="*/ 431 h 540"/>
                  <a:gd name="T42" fmla="*/ 332 w 594"/>
                  <a:gd name="T43" fmla="*/ 465 h 540"/>
                  <a:gd name="T44" fmla="*/ 352 w 594"/>
                  <a:gd name="T45" fmla="*/ 490 h 540"/>
                  <a:gd name="T46" fmla="*/ 358 w 594"/>
                  <a:gd name="T47" fmla="*/ 514 h 540"/>
                  <a:gd name="T48" fmla="*/ 340 w 594"/>
                  <a:gd name="T49" fmla="*/ 518 h 540"/>
                  <a:gd name="T50" fmla="*/ 311 w 594"/>
                  <a:gd name="T51" fmla="*/ 524 h 540"/>
                  <a:gd name="T52" fmla="*/ 280 w 594"/>
                  <a:gd name="T53" fmla="*/ 520 h 540"/>
                  <a:gd name="T54" fmla="*/ 261 w 594"/>
                  <a:gd name="T55" fmla="*/ 533 h 540"/>
                  <a:gd name="T56" fmla="*/ 244 w 594"/>
                  <a:gd name="T57" fmla="*/ 537 h 540"/>
                  <a:gd name="T58" fmla="*/ 226 w 594"/>
                  <a:gd name="T59" fmla="*/ 524 h 540"/>
                  <a:gd name="T60" fmla="*/ 199 w 594"/>
                  <a:gd name="T61" fmla="*/ 473 h 540"/>
                  <a:gd name="T62" fmla="*/ 192 w 594"/>
                  <a:gd name="T63" fmla="*/ 474 h 540"/>
                  <a:gd name="T64" fmla="*/ 116 w 594"/>
                  <a:gd name="T65" fmla="*/ 479 h 540"/>
                  <a:gd name="T66" fmla="*/ 81 w 594"/>
                  <a:gd name="T67" fmla="*/ 482 h 540"/>
                  <a:gd name="T68" fmla="*/ 43 w 594"/>
                  <a:gd name="T69" fmla="*/ 486 h 540"/>
                  <a:gd name="T70" fmla="*/ 31 w 594"/>
                  <a:gd name="T71" fmla="*/ 460 h 540"/>
                  <a:gd name="T72" fmla="*/ 49 w 594"/>
                  <a:gd name="T73" fmla="*/ 437 h 540"/>
                  <a:gd name="T74" fmla="*/ 82 w 594"/>
                  <a:gd name="T75" fmla="*/ 421 h 540"/>
                  <a:gd name="T76" fmla="*/ 72 w 594"/>
                  <a:gd name="T77" fmla="*/ 406 h 540"/>
                  <a:gd name="T78" fmla="*/ 67 w 594"/>
                  <a:gd name="T79" fmla="*/ 367 h 540"/>
                  <a:gd name="T80" fmla="*/ 32 w 594"/>
                  <a:gd name="T81" fmla="*/ 348 h 540"/>
                  <a:gd name="T82" fmla="*/ 13 w 594"/>
                  <a:gd name="T83" fmla="*/ 305 h 540"/>
                  <a:gd name="T84" fmla="*/ 120 w 594"/>
                  <a:gd name="T85" fmla="*/ 315 h 540"/>
                  <a:gd name="T86" fmla="*/ 179 w 594"/>
                  <a:gd name="T87" fmla="*/ 304 h 540"/>
                  <a:gd name="T88" fmla="*/ 191 w 594"/>
                  <a:gd name="T89" fmla="*/ 271 h 540"/>
                  <a:gd name="T90" fmla="*/ 217 w 594"/>
                  <a:gd name="T91" fmla="*/ 242 h 540"/>
                  <a:gd name="T92" fmla="*/ 236 w 594"/>
                  <a:gd name="T93" fmla="*/ 234 h 540"/>
                  <a:gd name="T94" fmla="*/ 272 w 594"/>
                  <a:gd name="T95" fmla="*/ 222 h 540"/>
                  <a:gd name="T96" fmla="*/ 294 w 594"/>
                  <a:gd name="T97" fmla="*/ 196 h 540"/>
                  <a:gd name="T98" fmla="*/ 324 w 594"/>
                  <a:gd name="T99" fmla="*/ 164 h 540"/>
                  <a:gd name="T100" fmla="*/ 332 w 594"/>
                  <a:gd name="T101" fmla="*/ 132 h 540"/>
                  <a:gd name="T102" fmla="*/ 355 w 594"/>
                  <a:gd name="T103" fmla="*/ 110 h 540"/>
                  <a:gd name="T104" fmla="*/ 375 w 594"/>
                  <a:gd name="T105" fmla="*/ 84 h 540"/>
                  <a:gd name="T106" fmla="*/ 376 w 594"/>
                  <a:gd name="T107" fmla="*/ 65 h 540"/>
                  <a:gd name="T108" fmla="*/ 372 w 594"/>
                  <a:gd name="T109" fmla="*/ 32 h 540"/>
                  <a:gd name="T110" fmla="*/ 403 w 594"/>
                  <a:gd name="T111" fmla="*/ 13 h 540"/>
                  <a:gd name="T112" fmla="*/ 458 w 594"/>
                  <a:gd name="T113" fmla="*/ 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4" h="540">
                    <a:moveTo>
                      <a:pt x="491" y="3"/>
                    </a:moveTo>
                    <a:lnTo>
                      <a:pt x="492" y="4"/>
                    </a:lnTo>
                    <a:lnTo>
                      <a:pt x="494" y="3"/>
                    </a:lnTo>
                    <a:lnTo>
                      <a:pt x="498" y="2"/>
                    </a:lnTo>
                    <a:lnTo>
                      <a:pt x="501" y="3"/>
                    </a:lnTo>
                    <a:lnTo>
                      <a:pt x="508" y="5"/>
                    </a:lnTo>
                    <a:lnTo>
                      <a:pt x="509" y="7"/>
                    </a:lnTo>
                    <a:lnTo>
                      <a:pt x="511" y="13"/>
                    </a:lnTo>
                    <a:lnTo>
                      <a:pt x="512" y="14"/>
                    </a:lnTo>
                    <a:lnTo>
                      <a:pt x="516" y="12"/>
                    </a:lnTo>
                    <a:lnTo>
                      <a:pt x="520" y="13"/>
                    </a:lnTo>
                    <a:lnTo>
                      <a:pt x="523" y="15"/>
                    </a:lnTo>
                    <a:lnTo>
                      <a:pt x="526" y="17"/>
                    </a:lnTo>
                    <a:lnTo>
                      <a:pt x="527" y="19"/>
                    </a:lnTo>
                    <a:lnTo>
                      <a:pt x="529" y="23"/>
                    </a:lnTo>
                    <a:lnTo>
                      <a:pt x="530" y="25"/>
                    </a:lnTo>
                    <a:lnTo>
                      <a:pt x="530" y="29"/>
                    </a:lnTo>
                    <a:lnTo>
                      <a:pt x="530" y="38"/>
                    </a:lnTo>
                    <a:lnTo>
                      <a:pt x="529" y="39"/>
                    </a:lnTo>
                    <a:lnTo>
                      <a:pt x="528" y="41"/>
                    </a:lnTo>
                    <a:lnTo>
                      <a:pt x="528" y="43"/>
                    </a:lnTo>
                    <a:lnTo>
                      <a:pt x="529" y="44"/>
                    </a:lnTo>
                    <a:lnTo>
                      <a:pt x="532" y="45"/>
                    </a:lnTo>
                    <a:lnTo>
                      <a:pt x="534" y="46"/>
                    </a:lnTo>
                    <a:lnTo>
                      <a:pt x="535" y="47"/>
                    </a:lnTo>
                    <a:lnTo>
                      <a:pt x="537" y="53"/>
                    </a:lnTo>
                    <a:lnTo>
                      <a:pt x="538" y="53"/>
                    </a:lnTo>
                    <a:lnTo>
                      <a:pt x="540" y="53"/>
                    </a:lnTo>
                    <a:lnTo>
                      <a:pt x="545" y="52"/>
                    </a:lnTo>
                    <a:lnTo>
                      <a:pt x="549" y="50"/>
                    </a:lnTo>
                    <a:lnTo>
                      <a:pt x="551" y="50"/>
                    </a:lnTo>
                    <a:lnTo>
                      <a:pt x="551" y="55"/>
                    </a:lnTo>
                    <a:lnTo>
                      <a:pt x="554" y="57"/>
                    </a:lnTo>
                    <a:lnTo>
                      <a:pt x="557" y="59"/>
                    </a:lnTo>
                    <a:lnTo>
                      <a:pt x="558" y="60"/>
                    </a:lnTo>
                    <a:lnTo>
                      <a:pt x="562" y="62"/>
                    </a:lnTo>
                    <a:lnTo>
                      <a:pt x="570" y="64"/>
                    </a:lnTo>
                    <a:lnTo>
                      <a:pt x="577" y="66"/>
                    </a:lnTo>
                    <a:lnTo>
                      <a:pt x="582" y="68"/>
                    </a:lnTo>
                    <a:lnTo>
                      <a:pt x="585" y="68"/>
                    </a:lnTo>
                    <a:lnTo>
                      <a:pt x="587" y="68"/>
                    </a:lnTo>
                    <a:lnTo>
                      <a:pt x="592" y="67"/>
                    </a:lnTo>
                    <a:lnTo>
                      <a:pt x="594" y="67"/>
                    </a:lnTo>
                    <a:lnTo>
                      <a:pt x="591" y="69"/>
                    </a:lnTo>
                    <a:lnTo>
                      <a:pt x="586" y="72"/>
                    </a:lnTo>
                    <a:lnTo>
                      <a:pt x="581" y="75"/>
                    </a:lnTo>
                    <a:lnTo>
                      <a:pt x="577" y="78"/>
                    </a:lnTo>
                    <a:lnTo>
                      <a:pt x="572" y="81"/>
                    </a:lnTo>
                    <a:lnTo>
                      <a:pt x="568" y="83"/>
                    </a:lnTo>
                    <a:lnTo>
                      <a:pt x="568" y="85"/>
                    </a:lnTo>
                    <a:lnTo>
                      <a:pt x="566" y="88"/>
                    </a:lnTo>
                    <a:lnTo>
                      <a:pt x="563" y="91"/>
                    </a:lnTo>
                    <a:lnTo>
                      <a:pt x="559" y="92"/>
                    </a:lnTo>
                    <a:lnTo>
                      <a:pt x="558" y="93"/>
                    </a:lnTo>
                    <a:lnTo>
                      <a:pt x="558" y="95"/>
                    </a:lnTo>
                    <a:lnTo>
                      <a:pt x="556" y="97"/>
                    </a:lnTo>
                    <a:lnTo>
                      <a:pt x="552" y="99"/>
                    </a:lnTo>
                    <a:lnTo>
                      <a:pt x="549" y="99"/>
                    </a:lnTo>
                    <a:lnTo>
                      <a:pt x="547" y="98"/>
                    </a:lnTo>
                    <a:lnTo>
                      <a:pt x="537" y="102"/>
                    </a:lnTo>
                    <a:lnTo>
                      <a:pt x="533" y="102"/>
                    </a:lnTo>
                    <a:lnTo>
                      <a:pt x="529" y="105"/>
                    </a:lnTo>
                    <a:lnTo>
                      <a:pt x="527" y="107"/>
                    </a:lnTo>
                    <a:lnTo>
                      <a:pt x="521" y="109"/>
                    </a:lnTo>
                    <a:lnTo>
                      <a:pt x="518" y="109"/>
                    </a:lnTo>
                    <a:lnTo>
                      <a:pt x="512" y="108"/>
                    </a:lnTo>
                    <a:lnTo>
                      <a:pt x="506" y="105"/>
                    </a:lnTo>
                    <a:lnTo>
                      <a:pt x="503" y="103"/>
                    </a:lnTo>
                    <a:lnTo>
                      <a:pt x="500" y="103"/>
                    </a:lnTo>
                    <a:lnTo>
                      <a:pt x="495" y="103"/>
                    </a:lnTo>
                    <a:lnTo>
                      <a:pt x="489" y="102"/>
                    </a:lnTo>
                    <a:lnTo>
                      <a:pt x="482" y="100"/>
                    </a:lnTo>
                    <a:lnTo>
                      <a:pt x="479" y="99"/>
                    </a:lnTo>
                    <a:lnTo>
                      <a:pt x="472" y="98"/>
                    </a:lnTo>
                    <a:lnTo>
                      <a:pt x="467" y="100"/>
                    </a:lnTo>
                    <a:lnTo>
                      <a:pt x="463" y="102"/>
                    </a:lnTo>
                    <a:lnTo>
                      <a:pt x="460" y="103"/>
                    </a:lnTo>
                    <a:lnTo>
                      <a:pt x="457" y="108"/>
                    </a:lnTo>
                    <a:lnTo>
                      <a:pt x="456" y="110"/>
                    </a:lnTo>
                    <a:lnTo>
                      <a:pt x="455" y="113"/>
                    </a:lnTo>
                    <a:lnTo>
                      <a:pt x="454" y="114"/>
                    </a:lnTo>
                    <a:lnTo>
                      <a:pt x="455" y="117"/>
                    </a:lnTo>
                    <a:lnTo>
                      <a:pt x="459" y="118"/>
                    </a:lnTo>
                    <a:lnTo>
                      <a:pt x="460" y="120"/>
                    </a:lnTo>
                    <a:lnTo>
                      <a:pt x="460" y="122"/>
                    </a:lnTo>
                    <a:lnTo>
                      <a:pt x="459" y="124"/>
                    </a:lnTo>
                    <a:lnTo>
                      <a:pt x="458" y="126"/>
                    </a:lnTo>
                    <a:lnTo>
                      <a:pt x="458" y="127"/>
                    </a:lnTo>
                    <a:lnTo>
                      <a:pt x="458" y="129"/>
                    </a:lnTo>
                    <a:lnTo>
                      <a:pt x="459" y="130"/>
                    </a:lnTo>
                    <a:lnTo>
                      <a:pt x="465" y="130"/>
                    </a:lnTo>
                    <a:lnTo>
                      <a:pt x="469" y="130"/>
                    </a:lnTo>
                    <a:lnTo>
                      <a:pt x="470" y="131"/>
                    </a:lnTo>
                    <a:lnTo>
                      <a:pt x="470" y="133"/>
                    </a:lnTo>
                    <a:lnTo>
                      <a:pt x="469" y="135"/>
                    </a:lnTo>
                    <a:lnTo>
                      <a:pt x="464" y="137"/>
                    </a:lnTo>
                    <a:lnTo>
                      <a:pt x="461" y="139"/>
                    </a:lnTo>
                    <a:lnTo>
                      <a:pt x="460" y="142"/>
                    </a:lnTo>
                    <a:lnTo>
                      <a:pt x="460" y="144"/>
                    </a:lnTo>
                    <a:lnTo>
                      <a:pt x="461" y="146"/>
                    </a:lnTo>
                    <a:lnTo>
                      <a:pt x="464" y="148"/>
                    </a:lnTo>
                    <a:lnTo>
                      <a:pt x="466" y="150"/>
                    </a:lnTo>
                    <a:lnTo>
                      <a:pt x="466" y="151"/>
                    </a:lnTo>
                    <a:lnTo>
                      <a:pt x="466" y="153"/>
                    </a:lnTo>
                    <a:lnTo>
                      <a:pt x="465" y="156"/>
                    </a:lnTo>
                    <a:lnTo>
                      <a:pt x="463" y="160"/>
                    </a:lnTo>
                    <a:lnTo>
                      <a:pt x="461" y="162"/>
                    </a:lnTo>
                    <a:lnTo>
                      <a:pt x="461" y="163"/>
                    </a:lnTo>
                    <a:lnTo>
                      <a:pt x="461" y="164"/>
                    </a:lnTo>
                    <a:lnTo>
                      <a:pt x="463" y="166"/>
                    </a:lnTo>
                    <a:lnTo>
                      <a:pt x="466" y="169"/>
                    </a:lnTo>
                    <a:lnTo>
                      <a:pt x="469" y="171"/>
                    </a:lnTo>
                    <a:lnTo>
                      <a:pt x="471" y="172"/>
                    </a:lnTo>
                    <a:lnTo>
                      <a:pt x="472" y="173"/>
                    </a:lnTo>
                    <a:lnTo>
                      <a:pt x="473" y="175"/>
                    </a:lnTo>
                    <a:lnTo>
                      <a:pt x="473" y="178"/>
                    </a:lnTo>
                    <a:lnTo>
                      <a:pt x="472" y="180"/>
                    </a:lnTo>
                    <a:lnTo>
                      <a:pt x="474" y="182"/>
                    </a:lnTo>
                    <a:lnTo>
                      <a:pt x="478" y="182"/>
                    </a:lnTo>
                    <a:lnTo>
                      <a:pt x="482" y="183"/>
                    </a:lnTo>
                    <a:lnTo>
                      <a:pt x="483" y="182"/>
                    </a:lnTo>
                    <a:lnTo>
                      <a:pt x="484" y="182"/>
                    </a:lnTo>
                    <a:lnTo>
                      <a:pt x="484" y="189"/>
                    </a:lnTo>
                    <a:lnTo>
                      <a:pt x="484" y="192"/>
                    </a:lnTo>
                    <a:lnTo>
                      <a:pt x="485" y="193"/>
                    </a:lnTo>
                    <a:lnTo>
                      <a:pt x="489" y="195"/>
                    </a:lnTo>
                    <a:lnTo>
                      <a:pt x="496" y="195"/>
                    </a:lnTo>
                    <a:lnTo>
                      <a:pt x="500" y="196"/>
                    </a:lnTo>
                    <a:lnTo>
                      <a:pt x="504" y="198"/>
                    </a:lnTo>
                    <a:lnTo>
                      <a:pt x="507" y="201"/>
                    </a:lnTo>
                    <a:lnTo>
                      <a:pt x="508" y="202"/>
                    </a:lnTo>
                    <a:lnTo>
                      <a:pt x="508" y="205"/>
                    </a:lnTo>
                    <a:lnTo>
                      <a:pt x="505" y="208"/>
                    </a:lnTo>
                    <a:lnTo>
                      <a:pt x="501" y="209"/>
                    </a:lnTo>
                    <a:lnTo>
                      <a:pt x="499" y="210"/>
                    </a:lnTo>
                    <a:lnTo>
                      <a:pt x="487" y="216"/>
                    </a:lnTo>
                    <a:lnTo>
                      <a:pt x="483" y="218"/>
                    </a:lnTo>
                    <a:lnTo>
                      <a:pt x="481" y="221"/>
                    </a:lnTo>
                    <a:lnTo>
                      <a:pt x="480" y="223"/>
                    </a:lnTo>
                    <a:lnTo>
                      <a:pt x="479" y="225"/>
                    </a:lnTo>
                    <a:lnTo>
                      <a:pt x="482" y="233"/>
                    </a:lnTo>
                    <a:lnTo>
                      <a:pt x="482" y="236"/>
                    </a:lnTo>
                    <a:lnTo>
                      <a:pt x="480" y="244"/>
                    </a:lnTo>
                    <a:lnTo>
                      <a:pt x="479" y="247"/>
                    </a:lnTo>
                    <a:lnTo>
                      <a:pt x="480" y="249"/>
                    </a:lnTo>
                    <a:lnTo>
                      <a:pt x="483" y="250"/>
                    </a:lnTo>
                    <a:lnTo>
                      <a:pt x="483" y="252"/>
                    </a:lnTo>
                    <a:lnTo>
                      <a:pt x="483" y="253"/>
                    </a:lnTo>
                    <a:lnTo>
                      <a:pt x="479" y="256"/>
                    </a:lnTo>
                    <a:lnTo>
                      <a:pt x="475" y="259"/>
                    </a:lnTo>
                    <a:lnTo>
                      <a:pt x="473" y="259"/>
                    </a:lnTo>
                    <a:lnTo>
                      <a:pt x="469" y="264"/>
                    </a:lnTo>
                    <a:lnTo>
                      <a:pt x="462" y="274"/>
                    </a:lnTo>
                    <a:lnTo>
                      <a:pt x="458" y="278"/>
                    </a:lnTo>
                    <a:lnTo>
                      <a:pt x="457" y="279"/>
                    </a:lnTo>
                    <a:lnTo>
                      <a:pt x="457" y="281"/>
                    </a:lnTo>
                    <a:lnTo>
                      <a:pt x="459" y="284"/>
                    </a:lnTo>
                    <a:lnTo>
                      <a:pt x="459" y="286"/>
                    </a:lnTo>
                    <a:lnTo>
                      <a:pt x="457" y="289"/>
                    </a:lnTo>
                    <a:lnTo>
                      <a:pt x="454" y="291"/>
                    </a:lnTo>
                    <a:lnTo>
                      <a:pt x="449" y="294"/>
                    </a:lnTo>
                    <a:lnTo>
                      <a:pt x="443" y="296"/>
                    </a:lnTo>
                    <a:lnTo>
                      <a:pt x="440" y="298"/>
                    </a:lnTo>
                    <a:lnTo>
                      <a:pt x="437" y="304"/>
                    </a:lnTo>
                    <a:lnTo>
                      <a:pt x="435" y="311"/>
                    </a:lnTo>
                    <a:lnTo>
                      <a:pt x="434" y="313"/>
                    </a:lnTo>
                    <a:lnTo>
                      <a:pt x="431" y="321"/>
                    </a:lnTo>
                    <a:lnTo>
                      <a:pt x="424" y="332"/>
                    </a:lnTo>
                    <a:lnTo>
                      <a:pt x="423" y="334"/>
                    </a:lnTo>
                    <a:lnTo>
                      <a:pt x="413" y="339"/>
                    </a:lnTo>
                    <a:lnTo>
                      <a:pt x="403" y="345"/>
                    </a:lnTo>
                    <a:lnTo>
                      <a:pt x="401" y="347"/>
                    </a:lnTo>
                    <a:lnTo>
                      <a:pt x="399" y="353"/>
                    </a:lnTo>
                    <a:lnTo>
                      <a:pt x="397" y="358"/>
                    </a:lnTo>
                    <a:lnTo>
                      <a:pt x="396" y="361"/>
                    </a:lnTo>
                    <a:lnTo>
                      <a:pt x="389" y="368"/>
                    </a:lnTo>
                    <a:lnTo>
                      <a:pt x="387" y="373"/>
                    </a:lnTo>
                    <a:lnTo>
                      <a:pt x="386" y="376"/>
                    </a:lnTo>
                    <a:lnTo>
                      <a:pt x="381" y="378"/>
                    </a:lnTo>
                    <a:lnTo>
                      <a:pt x="375" y="380"/>
                    </a:lnTo>
                    <a:lnTo>
                      <a:pt x="366" y="381"/>
                    </a:lnTo>
                    <a:lnTo>
                      <a:pt x="362" y="382"/>
                    </a:lnTo>
                    <a:lnTo>
                      <a:pt x="352" y="386"/>
                    </a:lnTo>
                    <a:lnTo>
                      <a:pt x="349" y="386"/>
                    </a:lnTo>
                    <a:lnTo>
                      <a:pt x="347" y="386"/>
                    </a:lnTo>
                    <a:lnTo>
                      <a:pt x="345" y="384"/>
                    </a:lnTo>
                    <a:lnTo>
                      <a:pt x="344" y="381"/>
                    </a:lnTo>
                    <a:lnTo>
                      <a:pt x="343" y="377"/>
                    </a:lnTo>
                    <a:lnTo>
                      <a:pt x="341" y="376"/>
                    </a:lnTo>
                    <a:lnTo>
                      <a:pt x="338" y="374"/>
                    </a:lnTo>
                    <a:lnTo>
                      <a:pt x="335" y="374"/>
                    </a:lnTo>
                    <a:lnTo>
                      <a:pt x="332" y="376"/>
                    </a:lnTo>
                    <a:lnTo>
                      <a:pt x="329" y="378"/>
                    </a:lnTo>
                    <a:lnTo>
                      <a:pt x="328" y="379"/>
                    </a:lnTo>
                    <a:lnTo>
                      <a:pt x="326" y="381"/>
                    </a:lnTo>
                    <a:lnTo>
                      <a:pt x="323" y="387"/>
                    </a:lnTo>
                    <a:lnTo>
                      <a:pt x="317" y="396"/>
                    </a:lnTo>
                    <a:lnTo>
                      <a:pt x="311" y="402"/>
                    </a:lnTo>
                    <a:lnTo>
                      <a:pt x="309" y="404"/>
                    </a:lnTo>
                    <a:lnTo>
                      <a:pt x="308" y="405"/>
                    </a:lnTo>
                    <a:lnTo>
                      <a:pt x="306" y="407"/>
                    </a:lnTo>
                    <a:lnTo>
                      <a:pt x="305" y="409"/>
                    </a:lnTo>
                    <a:lnTo>
                      <a:pt x="303" y="416"/>
                    </a:lnTo>
                    <a:lnTo>
                      <a:pt x="302" y="422"/>
                    </a:lnTo>
                    <a:lnTo>
                      <a:pt x="303" y="423"/>
                    </a:lnTo>
                    <a:lnTo>
                      <a:pt x="304" y="424"/>
                    </a:lnTo>
                    <a:lnTo>
                      <a:pt x="307" y="426"/>
                    </a:lnTo>
                    <a:lnTo>
                      <a:pt x="312" y="429"/>
                    </a:lnTo>
                    <a:lnTo>
                      <a:pt x="318" y="430"/>
                    </a:lnTo>
                    <a:lnTo>
                      <a:pt x="323" y="431"/>
                    </a:lnTo>
                    <a:lnTo>
                      <a:pt x="325" y="432"/>
                    </a:lnTo>
                    <a:lnTo>
                      <a:pt x="326" y="434"/>
                    </a:lnTo>
                    <a:lnTo>
                      <a:pt x="326" y="435"/>
                    </a:lnTo>
                    <a:lnTo>
                      <a:pt x="326" y="440"/>
                    </a:lnTo>
                    <a:lnTo>
                      <a:pt x="326" y="445"/>
                    </a:lnTo>
                    <a:lnTo>
                      <a:pt x="324" y="451"/>
                    </a:lnTo>
                    <a:lnTo>
                      <a:pt x="324" y="454"/>
                    </a:lnTo>
                    <a:lnTo>
                      <a:pt x="324" y="457"/>
                    </a:lnTo>
                    <a:lnTo>
                      <a:pt x="330" y="465"/>
                    </a:lnTo>
                    <a:lnTo>
                      <a:pt x="332" y="465"/>
                    </a:lnTo>
                    <a:lnTo>
                      <a:pt x="337" y="466"/>
                    </a:lnTo>
                    <a:lnTo>
                      <a:pt x="339" y="465"/>
                    </a:lnTo>
                    <a:lnTo>
                      <a:pt x="341" y="465"/>
                    </a:lnTo>
                    <a:lnTo>
                      <a:pt x="342" y="465"/>
                    </a:lnTo>
                    <a:lnTo>
                      <a:pt x="344" y="466"/>
                    </a:lnTo>
                    <a:lnTo>
                      <a:pt x="344" y="468"/>
                    </a:lnTo>
                    <a:lnTo>
                      <a:pt x="344" y="476"/>
                    </a:lnTo>
                    <a:lnTo>
                      <a:pt x="346" y="479"/>
                    </a:lnTo>
                    <a:lnTo>
                      <a:pt x="349" y="484"/>
                    </a:lnTo>
                    <a:lnTo>
                      <a:pt x="352" y="490"/>
                    </a:lnTo>
                    <a:lnTo>
                      <a:pt x="354" y="496"/>
                    </a:lnTo>
                    <a:lnTo>
                      <a:pt x="357" y="501"/>
                    </a:lnTo>
                    <a:lnTo>
                      <a:pt x="358" y="504"/>
                    </a:lnTo>
                    <a:lnTo>
                      <a:pt x="356" y="505"/>
                    </a:lnTo>
                    <a:lnTo>
                      <a:pt x="355" y="507"/>
                    </a:lnTo>
                    <a:lnTo>
                      <a:pt x="355" y="508"/>
                    </a:lnTo>
                    <a:lnTo>
                      <a:pt x="355" y="510"/>
                    </a:lnTo>
                    <a:lnTo>
                      <a:pt x="355" y="512"/>
                    </a:lnTo>
                    <a:lnTo>
                      <a:pt x="356" y="513"/>
                    </a:lnTo>
                    <a:lnTo>
                      <a:pt x="358" y="514"/>
                    </a:lnTo>
                    <a:lnTo>
                      <a:pt x="357" y="515"/>
                    </a:lnTo>
                    <a:lnTo>
                      <a:pt x="355" y="516"/>
                    </a:lnTo>
                    <a:lnTo>
                      <a:pt x="353" y="516"/>
                    </a:lnTo>
                    <a:lnTo>
                      <a:pt x="352" y="517"/>
                    </a:lnTo>
                    <a:lnTo>
                      <a:pt x="349" y="520"/>
                    </a:lnTo>
                    <a:lnTo>
                      <a:pt x="348" y="521"/>
                    </a:lnTo>
                    <a:lnTo>
                      <a:pt x="346" y="521"/>
                    </a:lnTo>
                    <a:lnTo>
                      <a:pt x="344" y="521"/>
                    </a:lnTo>
                    <a:lnTo>
                      <a:pt x="341" y="520"/>
                    </a:lnTo>
                    <a:lnTo>
                      <a:pt x="340" y="518"/>
                    </a:lnTo>
                    <a:lnTo>
                      <a:pt x="341" y="516"/>
                    </a:lnTo>
                    <a:lnTo>
                      <a:pt x="340" y="514"/>
                    </a:lnTo>
                    <a:lnTo>
                      <a:pt x="338" y="515"/>
                    </a:lnTo>
                    <a:lnTo>
                      <a:pt x="331" y="517"/>
                    </a:lnTo>
                    <a:lnTo>
                      <a:pt x="324" y="519"/>
                    </a:lnTo>
                    <a:lnTo>
                      <a:pt x="323" y="521"/>
                    </a:lnTo>
                    <a:lnTo>
                      <a:pt x="322" y="523"/>
                    </a:lnTo>
                    <a:lnTo>
                      <a:pt x="319" y="524"/>
                    </a:lnTo>
                    <a:lnTo>
                      <a:pt x="314" y="524"/>
                    </a:lnTo>
                    <a:lnTo>
                      <a:pt x="311" y="524"/>
                    </a:lnTo>
                    <a:lnTo>
                      <a:pt x="308" y="522"/>
                    </a:lnTo>
                    <a:lnTo>
                      <a:pt x="305" y="520"/>
                    </a:lnTo>
                    <a:lnTo>
                      <a:pt x="301" y="520"/>
                    </a:lnTo>
                    <a:lnTo>
                      <a:pt x="294" y="520"/>
                    </a:lnTo>
                    <a:lnTo>
                      <a:pt x="290" y="520"/>
                    </a:lnTo>
                    <a:lnTo>
                      <a:pt x="288" y="519"/>
                    </a:lnTo>
                    <a:lnTo>
                      <a:pt x="285" y="520"/>
                    </a:lnTo>
                    <a:lnTo>
                      <a:pt x="282" y="519"/>
                    </a:lnTo>
                    <a:lnTo>
                      <a:pt x="281" y="520"/>
                    </a:lnTo>
                    <a:lnTo>
                      <a:pt x="280" y="520"/>
                    </a:lnTo>
                    <a:lnTo>
                      <a:pt x="279" y="518"/>
                    </a:lnTo>
                    <a:lnTo>
                      <a:pt x="278" y="518"/>
                    </a:lnTo>
                    <a:lnTo>
                      <a:pt x="277" y="519"/>
                    </a:lnTo>
                    <a:lnTo>
                      <a:pt x="277" y="519"/>
                    </a:lnTo>
                    <a:lnTo>
                      <a:pt x="276" y="520"/>
                    </a:lnTo>
                    <a:lnTo>
                      <a:pt x="276" y="532"/>
                    </a:lnTo>
                    <a:lnTo>
                      <a:pt x="271" y="532"/>
                    </a:lnTo>
                    <a:lnTo>
                      <a:pt x="268" y="532"/>
                    </a:lnTo>
                    <a:lnTo>
                      <a:pt x="264" y="532"/>
                    </a:lnTo>
                    <a:lnTo>
                      <a:pt x="261" y="533"/>
                    </a:lnTo>
                    <a:lnTo>
                      <a:pt x="259" y="534"/>
                    </a:lnTo>
                    <a:lnTo>
                      <a:pt x="256" y="536"/>
                    </a:lnTo>
                    <a:lnTo>
                      <a:pt x="256" y="538"/>
                    </a:lnTo>
                    <a:lnTo>
                      <a:pt x="255" y="540"/>
                    </a:lnTo>
                    <a:lnTo>
                      <a:pt x="253" y="537"/>
                    </a:lnTo>
                    <a:lnTo>
                      <a:pt x="252" y="536"/>
                    </a:lnTo>
                    <a:lnTo>
                      <a:pt x="251" y="537"/>
                    </a:lnTo>
                    <a:lnTo>
                      <a:pt x="249" y="537"/>
                    </a:lnTo>
                    <a:lnTo>
                      <a:pt x="246" y="534"/>
                    </a:lnTo>
                    <a:lnTo>
                      <a:pt x="244" y="537"/>
                    </a:lnTo>
                    <a:lnTo>
                      <a:pt x="239" y="538"/>
                    </a:lnTo>
                    <a:lnTo>
                      <a:pt x="238" y="535"/>
                    </a:lnTo>
                    <a:lnTo>
                      <a:pt x="238" y="533"/>
                    </a:lnTo>
                    <a:lnTo>
                      <a:pt x="235" y="535"/>
                    </a:lnTo>
                    <a:lnTo>
                      <a:pt x="233" y="533"/>
                    </a:lnTo>
                    <a:lnTo>
                      <a:pt x="232" y="530"/>
                    </a:lnTo>
                    <a:lnTo>
                      <a:pt x="232" y="529"/>
                    </a:lnTo>
                    <a:lnTo>
                      <a:pt x="231" y="528"/>
                    </a:lnTo>
                    <a:lnTo>
                      <a:pt x="228" y="527"/>
                    </a:lnTo>
                    <a:lnTo>
                      <a:pt x="226" y="524"/>
                    </a:lnTo>
                    <a:lnTo>
                      <a:pt x="226" y="520"/>
                    </a:lnTo>
                    <a:lnTo>
                      <a:pt x="226" y="516"/>
                    </a:lnTo>
                    <a:lnTo>
                      <a:pt x="222" y="501"/>
                    </a:lnTo>
                    <a:lnTo>
                      <a:pt x="219" y="500"/>
                    </a:lnTo>
                    <a:lnTo>
                      <a:pt x="205" y="497"/>
                    </a:lnTo>
                    <a:lnTo>
                      <a:pt x="204" y="495"/>
                    </a:lnTo>
                    <a:lnTo>
                      <a:pt x="205" y="488"/>
                    </a:lnTo>
                    <a:lnTo>
                      <a:pt x="205" y="483"/>
                    </a:lnTo>
                    <a:lnTo>
                      <a:pt x="201" y="477"/>
                    </a:lnTo>
                    <a:lnTo>
                      <a:pt x="199" y="473"/>
                    </a:lnTo>
                    <a:lnTo>
                      <a:pt x="196" y="470"/>
                    </a:lnTo>
                    <a:lnTo>
                      <a:pt x="192" y="469"/>
                    </a:lnTo>
                    <a:lnTo>
                      <a:pt x="188" y="469"/>
                    </a:lnTo>
                    <a:lnTo>
                      <a:pt x="186" y="471"/>
                    </a:lnTo>
                    <a:lnTo>
                      <a:pt x="185" y="473"/>
                    </a:lnTo>
                    <a:lnTo>
                      <a:pt x="193" y="472"/>
                    </a:lnTo>
                    <a:lnTo>
                      <a:pt x="195" y="473"/>
                    </a:lnTo>
                    <a:lnTo>
                      <a:pt x="197" y="475"/>
                    </a:lnTo>
                    <a:lnTo>
                      <a:pt x="195" y="475"/>
                    </a:lnTo>
                    <a:lnTo>
                      <a:pt x="192" y="474"/>
                    </a:lnTo>
                    <a:lnTo>
                      <a:pt x="189" y="474"/>
                    </a:lnTo>
                    <a:lnTo>
                      <a:pt x="176" y="476"/>
                    </a:lnTo>
                    <a:lnTo>
                      <a:pt x="169" y="478"/>
                    </a:lnTo>
                    <a:lnTo>
                      <a:pt x="160" y="478"/>
                    </a:lnTo>
                    <a:lnTo>
                      <a:pt x="148" y="480"/>
                    </a:lnTo>
                    <a:lnTo>
                      <a:pt x="138" y="480"/>
                    </a:lnTo>
                    <a:lnTo>
                      <a:pt x="133" y="485"/>
                    </a:lnTo>
                    <a:lnTo>
                      <a:pt x="131" y="484"/>
                    </a:lnTo>
                    <a:lnTo>
                      <a:pt x="129" y="483"/>
                    </a:lnTo>
                    <a:lnTo>
                      <a:pt x="116" y="479"/>
                    </a:lnTo>
                    <a:lnTo>
                      <a:pt x="115" y="478"/>
                    </a:lnTo>
                    <a:lnTo>
                      <a:pt x="112" y="476"/>
                    </a:lnTo>
                    <a:lnTo>
                      <a:pt x="110" y="478"/>
                    </a:lnTo>
                    <a:lnTo>
                      <a:pt x="108" y="479"/>
                    </a:lnTo>
                    <a:lnTo>
                      <a:pt x="101" y="477"/>
                    </a:lnTo>
                    <a:lnTo>
                      <a:pt x="95" y="478"/>
                    </a:lnTo>
                    <a:lnTo>
                      <a:pt x="93" y="480"/>
                    </a:lnTo>
                    <a:lnTo>
                      <a:pt x="93" y="484"/>
                    </a:lnTo>
                    <a:lnTo>
                      <a:pt x="85" y="483"/>
                    </a:lnTo>
                    <a:lnTo>
                      <a:pt x="81" y="482"/>
                    </a:lnTo>
                    <a:lnTo>
                      <a:pt x="76" y="483"/>
                    </a:lnTo>
                    <a:lnTo>
                      <a:pt x="64" y="482"/>
                    </a:lnTo>
                    <a:lnTo>
                      <a:pt x="60" y="482"/>
                    </a:lnTo>
                    <a:lnTo>
                      <a:pt x="56" y="484"/>
                    </a:lnTo>
                    <a:lnTo>
                      <a:pt x="54" y="486"/>
                    </a:lnTo>
                    <a:lnTo>
                      <a:pt x="51" y="487"/>
                    </a:lnTo>
                    <a:lnTo>
                      <a:pt x="49" y="484"/>
                    </a:lnTo>
                    <a:lnTo>
                      <a:pt x="47" y="483"/>
                    </a:lnTo>
                    <a:lnTo>
                      <a:pt x="46" y="484"/>
                    </a:lnTo>
                    <a:lnTo>
                      <a:pt x="43" y="486"/>
                    </a:lnTo>
                    <a:lnTo>
                      <a:pt x="37" y="487"/>
                    </a:lnTo>
                    <a:lnTo>
                      <a:pt x="31" y="487"/>
                    </a:lnTo>
                    <a:lnTo>
                      <a:pt x="25" y="485"/>
                    </a:lnTo>
                    <a:lnTo>
                      <a:pt x="26" y="484"/>
                    </a:lnTo>
                    <a:lnTo>
                      <a:pt x="27" y="481"/>
                    </a:lnTo>
                    <a:lnTo>
                      <a:pt x="28" y="469"/>
                    </a:lnTo>
                    <a:lnTo>
                      <a:pt x="29" y="465"/>
                    </a:lnTo>
                    <a:lnTo>
                      <a:pt x="28" y="463"/>
                    </a:lnTo>
                    <a:lnTo>
                      <a:pt x="29" y="462"/>
                    </a:lnTo>
                    <a:lnTo>
                      <a:pt x="31" y="460"/>
                    </a:lnTo>
                    <a:lnTo>
                      <a:pt x="32" y="459"/>
                    </a:lnTo>
                    <a:lnTo>
                      <a:pt x="33" y="453"/>
                    </a:lnTo>
                    <a:lnTo>
                      <a:pt x="34" y="447"/>
                    </a:lnTo>
                    <a:lnTo>
                      <a:pt x="35" y="445"/>
                    </a:lnTo>
                    <a:lnTo>
                      <a:pt x="36" y="444"/>
                    </a:lnTo>
                    <a:lnTo>
                      <a:pt x="43" y="441"/>
                    </a:lnTo>
                    <a:lnTo>
                      <a:pt x="45" y="439"/>
                    </a:lnTo>
                    <a:lnTo>
                      <a:pt x="49" y="439"/>
                    </a:lnTo>
                    <a:lnTo>
                      <a:pt x="49" y="439"/>
                    </a:lnTo>
                    <a:lnTo>
                      <a:pt x="49" y="437"/>
                    </a:lnTo>
                    <a:lnTo>
                      <a:pt x="51" y="434"/>
                    </a:lnTo>
                    <a:lnTo>
                      <a:pt x="54" y="432"/>
                    </a:lnTo>
                    <a:lnTo>
                      <a:pt x="56" y="431"/>
                    </a:lnTo>
                    <a:lnTo>
                      <a:pt x="63" y="430"/>
                    </a:lnTo>
                    <a:lnTo>
                      <a:pt x="67" y="428"/>
                    </a:lnTo>
                    <a:lnTo>
                      <a:pt x="68" y="428"/>
                    </a:lnTo>
                    <a:lnTo>
                      <a:pt x="79" y="429"/>
                    </a:lnTo>
                    <a:lnTo>
                      <a:pt x="81" y="428"/>
                    </a:lnTo>
                    <a:lnTo>
                      <a:pt x="81" y="427"/>
                    </a:lnTo>
                    <a:lnTo>
                      <a:pt x="82" y="421"/>
                    </a:lnTo>
                    <a:lnTo>
                      <a:pt x="84" y="420"/>
                    </a:lnTo>
                    <a:lnTo>
                      <a:pt x="84" y="419"/>
                    </a:lnTo>
                    <a:lnTo>
                      <a:pt x="83" y="414"/>
                    </a:lnTo>
                    <a:lnTo>
                      <a:pt x="84" y="411"/>
                    </a:lnTo>
                    <a:lnTo>
                      <a:pt x="86" y="409"/>
                    </a:lnTo>
                    <a:lnTo>
                      <a:pt x="86" y="408"/>
                    </a:lnTo>
                    <a:lnTo>
                      <a:pt x="84" y="406"/>
                    </a:lnTo>
                    <a:lnTo>
                      <a:pt x="82" y="405"/>
                    </a:lnTo>
                    <a:lnTo>
                      <a:pt x="81" y="404"/>
                    </a:lnTo>
                    <a:lnTo>
                      <a:pt x="72" y="406"/>
                    </a:lnTo>
                    <a:lnTo>
                      <a:pt x="69" y="405"/>
                    </a:lnTo>
                    <a:lnTo>
                      <a:pt x="67" y="404"/>
                    </a:lnTo>
                    <a:lnTo>
                      <a:pt x="67" y="404"/>
                    </a:lnTo>
                    <a:lnTo>
                      <a:pt x="67" y="403"/>
                    </a:lnTo>
                    <a:lnTo>
                      <a:pt x="67" y="400"/>
                    </a:lnTo>
                    <a:lnTo>
                      <a:pt x="68" y="397"/>
                    </a:lnTo>
                    <a:lnTo>
                      <a:pt x="69" y="395"/>
                    </a:lnTo>
                    <a:lnTo>
                      <a:pt x="68" y="383"/>
                    </a:lnTo>
                    <a:lnTo>
                      <a:pt x="66" y="375"/>
                    </a:lnTo>
                    <a:lnTo>
                      <a:pt x="67" y="367"/>
                    </a:lnTo>
                    <a:lnTo>
                      <a:pt x="67" y="365"/>
                    </a:lnTo>
                    <a:lnTo>
                      <a:pt x="67" y="365"/>
                    </a:lnTo>
                    <a:lnTo>
                      <a:pt x="65" y="365"/>
                    </a:lnTo>
                    <a:lnTo>
                      <a:pt x="60" y="366"/>
                    </a:lnTo>
                    <a:lnTo>
                      <a:pt x="55" y="361"/>
                    </a:lnTo>
                    <a:lnTo>
                      <a:pt x="53" y="359"/>
                    </a:lnTo>
                    <a:lnTo>
                      <a:pt x="45" y="356"/>
                    </a:lnTo>
                    <a:lnTo>
                      <a:pt x="41" y="356"/>
                    </a:lnTo>
                    <a:lnTo>
                      <a:pt x="36" y="353"/>
                    </a:lnTo>
                    <a:lnTo>
                      <a:pt x="32" y="348"/>
                    </a:lnTo>
                    <a:lnTo>
                      <a:pt x="27" y="344"/>
                    </a:lnTo>
                    <a:lnTo>
                      <a:pt x="25" y="340"/>
                    </a:lnTo>
                    <a:lnTo>
                      <a:pt x="23" y="335"/>
                    </a:lnTo>
                    <a:lnTo>
                      <a:pt x="17" y="325"/>
                    </a:lnTo>
                    <a:lnTo>
                      <a:pt x="17" y="322"/>
                    </a:lnTo>
                    <a:lnTo>
                      <a:pt x="16" y="320"/>
                    </a:lnTo>
                    <a:lnTo>
                      <a:pt x="10" y="314"/>
                    </a:lnTo>
                    <a:lnTo>
                      <a:pt x="6" y="309"/>
                    </a:lnTo>
                    <a:lnTo>
                      <a:pt x="0" y="301"/>
                    </a:lnTo>
                    <a:lnTo>
                      <a:pt x="13" y="305"/>
                    </a:lnTo>
                    <a:lnTo>
                      <a:pt x="23" y="309"/>
                    </a:lnTo>
                    <a:lnTo>
                      <a:pt x="40" y="314"/>
                    </a:lnTo>
                    <a:lnTo>
                      <a:pt x="53" y="318"/>
                    </a:lnTo>
                    <a:lnTo>
                      <a:pt x="57" y="319"/>
                    </a:lnTo>
                    <a:lnTo>
                      <a:pt x="95" y="315"/>
                    </a:lnTo>
                    <a:lnTo>
                      <a:pt x="109" y="318"/>
                    </a:lnTo>
                    <a:lnTo>
                      <a:pt x="114" y="320"/>
                    </a:lnTo>
                    <a:lnTo>
                      <a:pt x="115" y="319"/>
                    </a:lnTo>
                    <a:lnTo>
                      <a:pt x="116" y="317"/>
                    </a:lnTo>
                    <a:lnTo>
                      <a:pt x="120" y="315"/>
                    </a:lnTo>
                    <a:lnTo>
                      <a:pt x="124" y="313"/>
                    </a:lnTo>
                    <a:lnTo>
                      <a:pt x="129" y="313"/>
                    </a:lnTo>
                    <a:lnTo>
                      <a:pt x="135" y="313"/>
                    </a:lnTo>
                    <a:lnTo>
                      <a:pt x="139" y="313"/>
                    </a:lnTo>
                    <a:lnTo>
                      <a:pt x="143" y="313"/>
                    </a:lnTo>
                    <a:lnTo>
                      <a:pt x="149" y="313"/>
                    </a:lnTo>
                    <a:lnTo>
                      <a:pt x="152" y="312"/>
                    </a:lnTo>
                    <a:lnTo>
                      <a:pt x="162" y="309"/>
                    </a:lnTo>
                    <a:lnTo>
                      <a:pt x="169" y="307"/>
                    </a:lnTo>
                    <a:lnTo>
                      <a:pt x="179" y="304"/>
                    </a:lnTo>
                    <a:lnTo>
                      <a:pt x="187" y="302"/>
                    </a:lnTo>
                    <a:lnTo>
                      <a:pt x="189" y="301"/>
                    </a:lnTo>
                    <a:lnTo>
                      <a:pt x="191" y="298"/>
                    </a:lnTo>
                    <a:lnTo>
                      <a:pt x="192" y="296"/>
                    </a:lnTo>
                    <a:lnTo>
                      <a:pt x="189" y="293"/>
                    </a:lnTo>
                    <a:lnTo>
                      <a:pt x="189" y="291"/>
                    </a:lnTo>
                    <a:lnTo>
                      <a:pt x="190" y="287"/>
                    </a:lnTo>
                    <a:lnTo>
                      <a:pt x="191" y="282"/>
                    </a:lnTo>
                    <a:lnTo>
                      <a:pt x="191" y="275"/>
                    </a:lnTo>
                    <a:lnTo>
                      <a:pt x="191" y="271"/>
                    </a:lnTo>
                    <a:lnTo>
                      <a:pt x="193" y="263"/>
                    </a:lnTo>
                    <a:lnTo>
                      <a:pt x="194" y="258"/>
                    </a:lnTo>
                    <a:lnTo>
                      <a:pt x="198" y="256"/>
                    </a:lnTo>
                    <a:lnTo>
                      <a:pt x="200" y="255"/>
                    </a:lnTo>
                    <a:lnTo>
                      <a:pt x="201" y="254"/>
                    </a:lnTo>
                    <a:lnTo>
                      <a:pt x="202" y="253"/>
                    </a:lnTo>
                    <a:lnTo>
                      <a:pt x="206" y="247"/>
                    </a:lnTo>
                    <a:lnTo>
                      <a:pt x="210" y="244"/>
                    </a:lnTo>
                    <a:lnTo>
                      <a:pt x="213" y="242"/>
                    </a:lnTo>
                    <a:lnTo>
                      <a:pt x="217" y="242"/>
                    </a:lnTo>
                    <a:lnTo>
                      <a:pt x="220" y="245"/>
                    </a:lnTo>
                    <a:lnTo>
                      <a:pt x="226" y="246"/>
                    </a:lnTo>
                    <a:lnTo>
                      <a:pt x="232" y="245"/>
                    </a:lnTo>
                    <a:lnTo>
                      <a:pt x="237" y="243"/>
                    </a:lnTo>
                    <a:lnTo>
                      <a:pt x="239" y="242"/>
                    </a:lnTo>
                    <a:lnTo>
                      <a:pt x="242" y="241"/>
                    </a:lnTo>
                    <a:lnTo>
                      <a:pt x="241" y="239"/>
                    </a:lnTo>
                    <a:lnTo>
                      <a:pt x="238" y="238"/>
                    </a:lnTo>
                    <a:lnTo>
                      <a:pt x="237" y="236"/>
                    </a:lnTo>
                    <a:lnTo>
                      <a:pt x="236" y="234"/>
                    </a:lnTo>
                    <a:lnTo>
                      <a:pt x="238" y="233"/>
                    </a:lnTo>
                    <a:lnTo>
                      <a:pt x="242" y="232"/>
                    </a:lnTo>
                    <a:lnTo>
                      <a:pt x="251" y="227"/>
                    </a:lnTo>
                    <a:lnTo>
                      <a:pt x="255" y="223"/>
                    </a:lnTo>
                    <a:lnTo>
                      <a:pt x="256" y="222"/>
                    </a:lnTo>
                    <a:lnTo>
                      <a:pt x="258" y="222"/>
                    </a:lnTo>
                    <a:lnTo>
                      <a:pt x="262" y="223"/>
                    </a:lnTo>
                    <a:lnTo>
                      <a:pt x="266" y="224"/>
                    </a:lnTo>
                    <a:lnTo>
                      <a:pt x="269" y="222"/>
                    </a:lnTo>
                    <a:lnTo>
                      <a:pt x="272" y="222"/>
                    </a:lnTo>
                    <a:lnTo>
                      <a:pt x="274" y="224"/>
                    </a:lnTo>
                    <a:lnTo>
                      <a:pt x="276" y="226"/>
                    </a:lnTo>
                    <a:lnTo>
                      <a:pt x="278" y="228"/>
                    </a:lnTo>
                    <a:lnTo>
                      <a:pt x="281" y="229"/>
                    </a:lnTo>
                    <a:lnTo>
                      <a:pt x="285" y="227"/>
                    </a:lnTo>
                    <a:lnTo>
                      <a:pt x="289" y="224"/>
                    </a:lnTo>
                    <a:lnTo>
                      <a:pt x="292" y="220"/>
                    </a:lnTo>
                    <a:lnTo>
                      <a:pt x="296" y="216"/>
                    </a:lnTo>
                    <a:lnTo>
                      <a:pt x="295" y="203"/>
                    </a:lnTo>
                    <a:lnTo>
                      <a:pt x="294" y="196"/>
                    </a:lnTo>
                    <a:lnTo>
                      <a:pt x="296" y="192"/>
                    </a:lnTo>
                    <a:lnTo>
                      <a:pt x="298" y="189"/>
                    </a:lnTo>
                    <a:lnTo>
                      <a:pt x="300" y="185"/>
                    </a:lnTo>
                    <a:lnTo>
                      <a:pt x="300" y="182"/>
                    </a:lnTo>
                    <a:lnTo>
                      <a:pt x="302" y="179"/>
                    </a:lnTo>
                    <a:lnTo>
                      <a:pt x="303" y="171"/>
                    </a:lnTo>
                    <a:lnTo>
                      <a:pt x="306" y="170"/>
                    </a:lnTo>
                    <a:lnTo>
                      <a:pt x="310" y="168"/>
                    </a:lnTo>
                    <a:lnTo>
                      <a:pt x="318" y="168"/>
                    </a:lnTo>
                    <a:lnTo>
                      <a:pt x="324" y="164"/>
                    </a:lnTo>
                    <a:lnTo>
                      <a:pt x="330" y="160"/>
                    </a:lnTo>
                    <a:lnTo>
                      <a:pt x="331" y="157"/>
                    </a:lnTo>
                    <a:lnTo>
                      <a:pt x="329" y="153"/>
                    </a:lnTo>
                    <a:lnTo>
                      <a:pt x="326" y="146"/>
                    </a:lnTo>
                    <a:lnTo>
                      <a:pt x="323" y="142"/>
                    </a:lnTo>
                    <a:lnTo>
                      <a:pt x="316" y="135"/>
                    </a:lnTo>
                    <a:lnTo>
                      <a:pt x="317" y="130"/>
                    </a:lnTo>
                    <a:lnTo>
                      <a:pt x="321" y="128"/>
                    </a:lnTo>
                    <a:lnTo>
                      <a:pt x="330" y="131"/>
                    </a:lnTo>
                    <a:lnTo>
                      <a:pt x="332" y="132"/>
                    </a:lnTo>
                    <a:lnTo>
                      <a:pt x="335" y="133"/>
                    </a:lnTo>
                    <a:lnTo>
                      <a:pt x="344" y="132"/>
                    </a:lnTo>
                    <a:lnTo>
                      <a:pt x="351" y="131"/>
                    </a:lnTo>
                    <a:lnTo>
                      <a:pt x="358" y="128"/>
                    </a:lnTo>
                    <a:lnTo>
                      <a:pt x="359" y="125"/>
                    </a:lnTo>
                    <a:lnTo>
                      <a:pt x="359" y="122"/>
                    </a:lnTo>
                    <a:lnTo>
                      <a:pt x="359" y="119"/>
                    </a:lnTo>
                    <a:lnTo>
                      <a:pt x="359" y="115"/>
                    </a:lnTo>
                    <a:lnTo>
                      <a:pt x="357" y="112"/>
                    </a:lnTo>
                    <a:lnTo>
                      <a:pt x="355" y="110"/>
                    </a:lnTo>
                    <a:lnTo>
                      <a:pt x="355" y="108"/>
                    </a:lnTo>
                    <a:lnTo>
                      <a:pt x="357" y="107"/>
                    </a:lnTo>
                    <a:lnTo>
                      <a:pt x="358" y="105"/>
                    </a:lnTo>
                    <a:lnTo>
                      <a:pt x="360" y="102"/>
                    </a:lnTo>
                    <a:lnTo>
                      <a:pt x="364" y="97"/>
                    </a:lnTo>
                    <a:lnTo>
                      <a:pt x="366" y="94"/>
                    </a:lnTo>
                    <a:lnTo>
                      <a:pt x="369" y="92"/>
                    </a:lnTo>
                    <a:lnTo>
                      <a:pt x="372" y="89"/>
                    </a:lnTo>
                    <a:lnTo>
                      <a:pt x="374" y="86"/>
                    </a:lnTo>
                    <a:lnTo>
                      <a:pt x="375" y="84"/>
                    </a:lnTo>
                    <a:lnTo>
                      <a:pt x="377" y="82"/>
                    </a:lnTo>
                    <a:lnTo>
                      <a:pt x="378" y="80"/>
                    </a:lnTo>
                    <a:lnTo>
                      <a:pt x="377" y="79"/>
                    </a:lnTo>
                    <a:lnTo>
                      <a:pt x="376" y="77"/>
                    </a:lnTo>
                    <a:lnTo>
                      <a:pt x="375" y="76"/>
                    </a:lnTo>
                    <a:lnTo>
                      <a:pt x="375" y="74"/>
                    </a:lnTo>
                    <a:lnTo>
                      <a:pt x="376" y="72"/>
                    </a:lnTo>
                    <a:lnTo>
                      <a:pt x="377" y="71"/>
                    </a:lnTo>
                    <a:lnTo>
                      <a:pt x="377" y="68"/>
                    </a:lnTo>
                    <a:lnTo>
                      <a:pt x="376" y="65"/>
                    </a:lnTo>
                    <a:lnTo>
                      <a:pt x="374" y="62"/>
                    </a:lnTo>
                    <a:lnTo>
                      <a:pt x="373" y="57"/>
                    </a:lnTo>
                    <a:lnTo>
                      <a:pt x="371" y="52"/>
                    </a:lnTo>
                    <a:lnTo>
                      <a:pt x="370" y="50"/>
                    </a:lnTo>
                    <a:lnTo>
                      <a:pt x="368" y="48"/>
                    </a:lnTo>
                    <a:lnTo>
                      <a:pt x="364" y="45"/>
                    </a:lnTo>
                    <a:lnTo>
                      <a:pt x="362" y="43"/>
                    </a:lnTo>
                    <a:lnTo>
                      <a:pt x="364" y="40"/>
                    </a:lnTo>
                    <a:lnTo>
                      <a:pt x="367" y="38"/>
                    </a:lnTo>
                    <a:lnTo>
                      <a:pt x="372" y="32"/>
                    </a:lnTo>
                    <a:lnTo>
                      <a:pt x="375" y="29"/>
                    </a:lnTo>
                    <a:lnTo>
                      <a:pt x="378" y="26"/>
                    </a:lnTo>
                    <a:lnTo>
                      <a:pt x="381" y="27"/>
                    </a:lnTo>
                    <a:lnTo>
                      <a:pt x="383" y="26"/>
                    </a:lnTo>
                    <a:lnTo>
                      <a:pt x="385" y="24"/>
                    </a:lnTo>
                    <a:lnTo>
                      <a:pt x="388" y="22"/>
                    </a:lnTo>
                    <a:lnTo>
                      <a:pt x="394" y="18"/>
                    </a:lnTo>
                    <a:lnTo>
                      <a:pt x="397" y="15"/>
                    </a:lnTo>
                    <a:lnTo>
                      <a:pt x="400" y="13"/>
                    </a:lnTo>
                    <a:lnTo>
                      <a:pt x="403" y="13"/>
                    </a:lnTo>
                    <a:lnTo>
                      <a:pt x="406" y="12"/>
                    </a:lnTo>
                    <a:lnTo>
                      <a:pt x="410" y="10"/>
                    </a:lnTo>
                    <a:lnTo>
                      <a:pt x="413" y="9"/>
                    </a:lnTo>
                    <a:lnTo>
                      <a:pt x="418" y="9"/>
                    </a:lnTo>
                    <a:lnTo>
                      <a:pt x="426" y="8"/>
                    </a:lnTo>
                    <a:lnTo>
                      <a:pt x="430" y="7"/>
                    </a:lnTo>
                    <a:lnTo>
                      <a:pt x="441" y="7"/>
                    </a:lnTo>
                    <a:lnTo>
                      <a:pt x="452" y="7"/>
                    </a:lnTo>
                    <a:lnTo>
                      <a:pt x="453" y="7"/>
                    </a:lnTo>
                    <a:lnTo>
                      <a:pt x="458" y="8"/>
                    </a:lnTo>
                    <a:lnTo>
                      <a:pt x="461" y="9"/>
                    </a:lnTo>
                    <a:lnTo>
                      <a:pt x="463" y="9"/>
                    </a:lnTo>
                    <a:lnTo>
                      <a:pt x="468" y="6"/>
                    </a:lnTo>
                    <a:lnTo>
                      <a:pt x="476" y="2"/>
                    </a:lnTo>
                    <a:lnTo>
                      <a:pt x="480" y="1"/>
                    </a:lnTo>
                    <a:lnTo>
                      <a:pt x="482" y="0"/>
                    </a:lnTo>
                    <a:lnTo>
                      <a:pt x="485" y="0"/>
                    </a:lnTo>
                    <a:lnTo>
                      <a:pt x="488" y="1"/>
                    </a:lnTo>
                    <a:lnTo>
                      <a:pt x="491" y="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" name="Freeform 185">
                <a:extLst>
                  <a:ext uri="{FF2B5EF4-FFF2-40B4-BE49-F238E27FC236}">
                    <a16:creationId xmlns:a16="http://schemas.microsoft.com/office/drawing/2014/main" id="{CAAFE0B8-0CE3-33BF-9C03-64352765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" y="2236"/>
                <a:ext cx="102" cy="97"/>
              </a:xfrm>
              <a:custGeom>
                <a:avLst/>
                <a:gdLst>
                  <a:gd name="T0" fmla="*/ 229 w 350"/>
                  <a:gd name="T1" fmla="*/ 27 h 331"/>
                  <a:gd name="T2" fmla="*/ 303 w 350"/>
                  <a:gd name="T3" fmla="*/ 29 h 331"/>
                  <a:gd name="T4" fmla="*/ 312 w 350"/>
                  <a:gd name="T5" fmla="*/ 31 h 331"/>
                  <a:gd name="T6" fmla="*/ 324 w 350"/>
                  <a:gd name="T7" fmla="*/ 39 h 331"/>
                  <a:gd name="T8" fmla="*/ 328 w 350"/>
                  <a:gd name="T9" fmla="*/ 54 h 331"/>
                  <a:gd name="T10" fmla="*/ 343 w 350"/>
                  <a:gd name="T11" fmla="*/ 115 h 331"/>
                  <a:gd name="T12" fmla="*/ 328 w 350"/>
                  <a:gd name="T13" fmla="*/ 136 h 331"/>
                  <a:gd name="T14" fmla="*/ 317 w 350"/>
                  <a:gd name="T15" fmla="*/ 151 h 331"/>
                  <a:gd name="T16" fmla="*/ 332 w 350"/>
                  <a:gd name="T17" fmla="*/ 161 h 331"/>
                  <a:gd name="T18" fmla="*/ 333 w 350"/>
                  <a:gd name="T19" fmla="*/ 178 h 331"/>
                  <a:gd name="T20" fmla="*/ 334 w 350"/>
                  <a:gd name="T21" fmla="*/ 198 h 331"/>
                  <a:gd name="T22" fmla="*/ 341 w 350"/>
                  <a:gd name="T23" fmla="*/ 216 h 331"/>
                  <a:gd name="T24" fmla="*/ 348 w 350"/>
                  <a:gd name="T25" fmla="*/ 233 h 331"/>
                  <a:gd name="T26" fmla="*/ 348 w 350"/>
                  <a:gd name="T27" fmla="*/ 239 h 331"/>
                  <a:gd name="T28" fmla="*/ 345 w 350"/>
                  <a:gd name="T29" fmla="*/ 256 h 331"/>
                  <a:gd name="T30" fmla="*/ 320 w 350"/>
                  <a:gd name="T31" fmla="*/ 274 h 331"/>
                  <a:gd name="T32" fmla="*/ 299 w 350"/>
                  <a:gd name="T33" fmla="*/ 303 h 331"/>
                  <a:gd name="T34" fmla="*/ 301 w 350"/>
                  <a:gd name="T35" fmla="*/ 322 h 331"/>
                  <a:gd name="T36" fmla="*/ 305 w 350"/>
                  <a:gd name="T37" fmla="*/ 330 h 331"/>
                  <a:gd name="T38" fmla="*/ 293 w 350"/>
                  <a:gd name="T39" fmla="*/ 328 h 331"/>
                  <a:gd name="T40" fmla="*/ 272 w 350"/>
                  <a:gd name="T41" fmla="*/ 314 h 331"/>
                  <a:gd name="T42" fmla="*/ 246 w 350"/>
                  <a:gd name="T43" fmla="*/ 310 h 331"/>
                  <a:gd name="T44" fmla="*/ 234 w 350"/>
                  <a:gd name="T45" fmla="*/ 315 h 331"/>
                  <a:gd name="T46" fmla="*/ 221 w 350"/>
                  <a:gd name="T47" fmla="*/ 311 h 331"/>
                  <a:gd name="T48" fmla="*/ 212 w 350"/>
                  <a:gd name="T49" fmla="*/ 315 h 331"/>
                  <a:gd name="T50" fmla="*/ 199 w 350"/>
                  <a:gd name="T51" fmla="*/ 322 h 331"/>
                  <a:gd name="T52" fmla="*/ 198 w 350"/>
                  <a:gd name="T53" fmla="*/ 312 h 331"/>
                  <a:gd name="T54" fmla="*/ 192 w 350"/>
                  <a:gd name="T55" fmla="*/ 308 h 331"/>
                  <a:gd name="T56" fmla="*/ 181 w 350"/>
                  <a:gd name="T57" fmla="*/ 304 h 331"/>
                  <a:gd name="T58" fmla="*/ 169 w 350"/>
                  <a:gd name="T59" fmla="*/ 306 h 331"/>
                  <a:gd name="T60" fmla="*/ 156 w 350"/>
                  <a:gd name="T61" fmla="*/ 288 h 331"/>
                  <a:gd name="T62" fmla="*/ 146 w 350"/>
                  <a:gd name="T63" fmla="*/ 283 h 331"/>
                  <a:gd name="T64" fmla="*/ 137 w 350"/>
                  <a:gd name="T65" fmla="*/ 277 h 331"/>
                  <a:gd name="T66" fmla="*/ 130 w 350"/>
                  <a:gd name="T67" fmla="*/ 279 h 331"/>
                  <a:gd name="T68" fmla="*/ 121 w 350"/>
                  <a:gd name="T69" fmla="*/ 271 h 331"/>
                  <a:gd name="T70" fmla="*/ 125 w 350"/>
                  <a:gd name="T71" fmla="*/ 262 h 331"/>
                  <a:gd name="T72" fmla="*/ 106 w 350"/>
                  <a:gd name="T73" fmla="*/ 258 h 331"/>
                  <a:gd name="T74" fmla="*/ 100 w 350"/>
                  <a:gd name="T75" fmla="*/ 264 h 331"/>
                  <a:gd name="T76" fmla="*/ 91 w 350"/>
                  <a:gd name="T77" fmla="*/ 272 h 331"/>
                  <a:gd name="T78" fmla="*/ 78 w 350"/>
                  <a:gd name="T79" fmla="*/ 260 h 331"/>
                  <a:gd name="T80" fmla="*/ 74 w 350"/>
                  <a:gd name="T81" fmla="*/ 254 h 331"/>
                  <a:gd name="T82" fmla="*/ 80 w 350"/>
                  <a:gd name="T83" fmla="*/ 247 h 331"/>
                  <a:gd name="T84" fmla="*/ 66 w 350"/>
                  <a:gd name="T85" fmla="*/ 245 h 331"/>
                  <a:gd name="T86" fmla="*/ 56 w 350"/>
                  <a:gd name="T87" fmla="*/ 238 h 331"/>
                  <a:gd name="T88" fmla="*/ 41 w 350"/>
                  <a:gd name="T89" fmla="*/ 232 h 331"/>
                  <a:gd name="T90" fmla="*/ 30 w 350"/>
                  <a:gd name="T91" fmla="*/ 223 h 331"/>
                  <a:gd name="T92" fmla="*/ 24 w 350"/>
                  <a:gd name="T93" fmla="*/ 230 h 331"/>
                  <a:gd name="T94" fmla="*/ 28 w 350"/>
                  <a:gd name="T95" fmla="*/ 199 h 331"/>
                  <a:gd name="T96" fmla="*/ 21 w 350"/>
                  <a:gd name="T97" fmla="*/ 186 h 331"/>
                  <a:gd name="T98" fmla="*/ 20 w 350"/>
                  <a:gd name="T99" fmla="*/ 170 h 331"/>
                  <a:gd name="T100" fmla="*/ 20 w 350"/>
                  <a:gd name="T101" fmla="*/ 159 h 331"/>
                  <a:gd name="T102" fmla="*/ 15 w 350"/>
                  <a:gd name="T103" fmla="*/ 147 h 331"/>
                  <a:gd name="T104" fmla="*/ 0 w 350"/>
                  <a:gd name="T105" fmla="*/ 117 h 331"/>
                  <a:gd name="T106" fmla="*/ 10 w 350"/>
                  <a:gd name="T107" fmla="*/ 98 h 331"/>
                  <a:gd name="T108" fmla="*/ 5 w 350"/>
                  <a:gd name="T109" fmla="*/ 68 h 331"/>
                  <a:gd name="T110" fmla="*/ 15 w 350"/>
                  <a:gd name="T111" fmla="*/ 68 h 331"/>
                  <a:gd name="T112" fmla="*/ 2 w 350"/>
                  <a:gd name="T113" fmla="*/ 56 h 331"/>
                  <a:gd name="T114" fmla="*/ 41 w 350"/>
                  <a:gd name="T115" fmla="*/ 42 h 331"/>
                  <a:gd name="T116" fmla="*/ 76 w 350"/>
                  <a:gd name="T117" fmla="*/ 29 h 331"/>
                  <a:gd name="T118" fmla="*/ 110 w 350"/>
                  <a:gd name="T119" fmla="*/ 7 h 331"/>
                  <a:gd name="T120" fmla="*/ 162 w 350"/>
                  <a:gd name="T121" fmla="*/ 10 h 331"/>
                  <a:gd name="T122" fmla="*/ 156 w 350"/>
                  <a:gd name="T123" fmla="*/ 20 h 331"/>
                  <a:gd name="T124" fmla="*/ 190 w 350"/>
                  <a:gd name="T125" fmla="*/ 25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0" h="331">
                    <a:moveTo>
                      <a:pt x="192" y="23"/>
                    </a:moveTo>
                    <a:lnTo>
                      <a:pt x="193" y="24"/>
                    </a:lnTo>
                    <a:lnTo>
                      <a:pt x="203" y="25"/>
                    </a:lnTo>
                    <a:lnTo>
                      <a:pt x="213" y="26"/>
                    </a:lnTo>
                    <a:lnTo>
                      <a:pt x="229" y="27"/>
                    </a:lnTo>
                    <a:lnTo>
                      <a:pt x="246" y="27"/>
                    </a:lnTo>
                    <a:lnTo>
                      <a:pt x="263" y="28"/>
                    </a:lnTo>
                    <a:lnTo>
                      <a:pt x="282" y="29"/>
                    </a:lnTo>
                    <a:lnTo>
                      <a:pt x="302" y="30"/>
                    </a:lnTo>
                    <a:lnTo>
                      <a:pt x="303" y="29"/>
                    </a:lnTo>
                    <a:lnTo>
                      <a:pt x="305" y="27"/>
                    </a:lnTo>
                    <a:lnTo>
                      <a:pt x="307" y="27"/>
                    </a:lnTo>
                    <a:lnTo>
                      <a:pt x="310" y="29"/>
                    </a:lnTo>
                    <a:lnTo>
                      <a:pt x="312" y="30"/>
                    </a:lnTo>
                    <a:lnTo>
                      <a:pt x="312" y="31"/>
                    </a:lnTo>
                    <a:lnTo>
                      <a:pt x="313" y="33"/>
                    </a:lnTo>
                    <a:lnTo>
                      <a:pt x="314" y="33"/>
                    </a:lnTo>
                    <a:lnTo>
                      <a:pt x="317" y="34"/>
                    </a:lnTo>
                    <a:lnTo>
                      <a:pt x="321" y="36"/>
                    </a:lnTo>
                    <a:lnTo>
                      <a:pt x="324" y="39"/>
                    </a:lnTo>
                    <a:lnTo>
                      <a:pt x="327" y="42"/>
                    </a:lnTo>
                    <a:lnTo>
                      <a:pt x="328" y="46"/>
                    </a:lnTo>
                    <a:lnTo>
                      <a:pt x="328" y="50"/>
                    </a:lnTo>
                    <a:lnTo>
                      <a:pt x="328" y="53"/>
                    </a:lnTo>
                    <a:lnTo>
                      <a:pt x="328" y="54"/>
                    </a:lnTo>
                    <a:lnTo>
                      <a:pt x="332" y="75"/>
                    </a:lnTo>
                    <a:lnTo>
                      <a:pt x="339" y="94"/>
                    </a:lnTo>
                    <a:lnTo>
                      <a:pt x="341" y="103"/>
                    </a:lnTo>
                    <a:lnTo>
                      <a:pt x="342" y="108"/>
                    </a:lnTo>
                    <a:lnTo>
                      <a:pt x="343" y="115"/>
                    </a:lnTo>
                    <a:lnTo>
                      <a:pt x="343" y="120"/>
                    </a:lnTo>
                    <a:lnTo>
                      <a:pt x="343" y="123"/>
                    </a:lnTo>
                    <a:lnTo>
                      <a:pt x="343" y="127"/>
                    </a:lnTo>
                    <a:lnTo>
                      <a:pt x="341" y="129"/>
                    </a:lnTo>
                    <a:lnTo>
                      <a:pt x="328" y="136"/>
                    </a:lnTo>
                    <a:lnTo>
                      <a:pt x="325" y="138"/>
                    </a:lnTo>
                    <a:lnTo>
                      <a:pt x="322" y="143"/>
                    </a:lnTo>
                    <a:lnTo>
                      <a:pt x="318" y="148"/>
                    </a:lnTo>
                    <a:lnTo>
                      <a:pt x="317" y="150"/>
                    </a:lnTo>
                    <a:lnTo>
                      <a:pt x="317" y="151"/>
                    </a:lnTo>
                    <a:lnTo>
                      <a:pt x="318" y="153"/>
                    </a:lnTo>
                    <a:lnTo>
                      <a:pt x="323" y="155"/>
                    </a:lnTo>
                    <a:lnTo>
                      <a:pt x="327" y="158"/>
                    </a:lnTo>
                    <a:lnTo>
                      <a:pt x="329" y="159"/>
                    </a:lnTo>
                    <a:lnTo>
                      <a:pt x="332" y="161"/>
                    </a:lnTo>
                    <a:lnTo>
                      <a:pt x="333" y="163"/>
                    </a:lnTo>
                    <a:lnTo>
                      <a:pt x="334" y="165"/>
                    </a:lnTo>
                    <a:lnTo>
                      <a:pt x="334" y="169"/>
                    </a:lnTo>
                    <a:lnTo>
                      <a:pt x="332" y="174"/>
                    </a:lnTo>
                    <a:lnTo>
                      <a:pt x="333" y="178"/>
                    </a:lnTo>
                    <a:lnTo>
                      <a:pt x="331" y="181"/>
                    </a:lnTo>
                    <a:lnTo>
                      <a:pt x="330" y="184"/>
                    </a:lnTo>
                    <a:lnTo>
                      <a:pt x="330" y="189"/>
                    </a:lnTo>
                    <a:lnTo>
                      <a:pt x="332" y="194"/>
                    </a:lnTo>
                    <a:lnTo>
                      <a:pt x="334" y="198"/>
                    </a:lnTo>
                    <a:lnTo>
                      <a:pt x="335" y="201"/>
                    </a:lnTo>
                    <a:lnTo>
                      <a:pt x="334" y="204"/>
                    </a:lnTo>
                    <a:lnTo>
                      <a:pt x="334" y="206"/>
                    </a:lnTo>
                    <a:lnTo>
                      <a:pt x="336" y="209"/>
                    </a:lnTo>
                    <a:lnTo>
                      <a:pt x="341" y="216"/>
                    </a:lnTo>
                    <a:lnTo>
                      <a:pt x="344" y="224"/>
                    </a:lnTo>
                    <a:lnTo>
                      <a:pt x="346" y="227"/>
                    </a:lnTo>
                    <a:lnTo>
                      <a:pt x="349" y="230"/>
                    </a:lnTo>
                    <a:lnTo>
                      <a:pt x="350" y="232"/>
                    </a:lnTo>
                    <a:lnTo>
                      <a:pt x="348" y="233"/>
                    </a:lnTo>
                    <a:lnTo>
                      <a:pt x="347" y="234"/>
                    </a:lnTo>
                    <a:lnTo>
                      <a:pt x="346" y="234"/>
                    </a:lnTo>
                    <a:lnTo>
                      <a:pt x="345" y="235"/>
                    </a:lnTo>
                    <a:lnTo>
                      <a:pt x="346" y="237"/>
                    </a:lnTo>
                    <a:lnTo>
                      <a:pt x="348" y="239"/>
                    </a:lnTo>
                    <a:lnTo>
                      <a:pt x="349" y="245"/>
                    </a:lnTo>
                    <a:lnTo>
                      <a:pt x="349" y="249"/>
                    </a:lnTo>
                    <a:lnTo>
                      <a:pt x="348" y="251"/>
                    </a:lnTo>
                    <a:lnTo>
                      <a:pt x="346" y="253"/>
                    </a:lnTo>
                    <a:lnTo>
                      <a:pt x="345" y="256"/>
                    </a:lnTo>
                    <a:lnTo>
                      <a:pt x="336" y="258"/>
                    </a:lnTo>
                    <a:lnTo>
                      <a:pt x="334" y="261"/>
                    </a:lnTo>
                    <a:lnTo>
                      <a:pt x="329" y="266"/>
                    </a:lnTo>
                    <a:lnTo>
                      <a:pt x="325" y="269"/>
                    </a:lnTo>
                    <a:lnTo>
                      <a:pt x="320" y="274"/>
                    </a:lnTo>
                    <a:lnTo>
                      <a:pt x="312" y="284"/>
                    </a:lnTo>
                    <a:lnTo>
                      <a:pt x="309" y="288"/>
                    </a:lnTo>
                    <a:lnTo>
                      <a:pt x="307" y="291"/>
                    </a:lnTo>
                    <a:lnTo>
                      <a:pt x="301" y="300"/>
                    </a:lnTo>
                    <a:lnTo>
                      <a:pt x="299" y="303"/>
                    </a:lnTo>
                    <a:lnTo>
                      <a:pt x="299" y="306"/>
                    </a:lnTo>
                    <a:lnTo>
                      <a:pt x="301" y="313"/>
                    </a:lnTo>
                    <a:lnTo>
                      <a:pt x="302" y="316"/>
                    </a:lnTo>
                    <a:lnTo>
                      <a:pt x="301" y="319"/>
                    </a:lnTo>
                    <a:lnTo>
                      <a:pt x="301" y="322"/>
                    </a:lnTo>
                    <a:lnTo>
                      <a:pt x="301" y="323"/>
                    </a:lnTo>
                    <a:lnTo>
                      <a:pt x="303" y="325"/>
                    </a:lnTo>
                    <a:lnTo>
                      <a:pt x="306" y="328"/>
                    </a:lnTo>
                    <a:lnTo>
                      <a:pt x="306" y="329"/>
                    </a:lnTo>
                    <a:lnTo>
                      <a:pt x="305" y="330"/>
                    </a:lnTo>
                    <a:lnTo>
                      <a:pt x="304" y="331"/>
                    </a:lnTo>
                    <a:lnTo>
                      <a:pt x="301" y="330"/>
                    </a:lnTo>
                    <a:lnTo>
                      <a:pt x="296" y="328"/>
                    </a:lnTo>
                    <a:lnTo>
                      <a:pt x="295" y="328"/>
                    </a:lnTo>
                    <a:lnTo>
                      <a:pt x="293" y="328"/>
                    </a:lnTo>
                    <a:lnTo>
                      <a:pt x="283" y="324"/>
                    </a:lnTo>
                    <a:lnTo>
                      <a:pt x="277" y="321"/>
                    </a:lnTo>
                    <a:lnTo>
                      <a:pt x="276" y="319"/>
                    </a:lnTo>
                    <a:lnTo>
                      <a:pt x="275" y="316"/>
                    </a:lnTo>
                    <a:lnTo>
                      <a:pt x="272" y="314"/>
                    </a:lnTo>
                    <a:lnTo>
                      <a:pt x="266" y="312"/>
                    </a:lnTo>
                    <a:lnTo>
                      <a:pt x="263" y="310"/>
                    </a:lnTo>
                    <a:lnTo>
                      <a:pt x="253" y="309"/>
                    </a:lnTo>
                    <a:lnTo>
                      <a:pt x="249" y="309"/>
                    </a:lnTo>
                    <a:lnTo>
                      <a:pt x="246" y="310"/>
                    </a:lnTo>
                    <a:lnTo>
                      <a:pt x="244" y="310"/>
                    </a:lnTo>
                    <a:lnTo>
                      <a:pt x="241" y="314"/>
                    </a:lnTo>
                    <a:lnTo>
                      <a:pt x="239" y="315"/>
                    </a:lnTo>
                    <a:lnTo>
                      <a:pt x="236" y="315"/>
                    </a:lnTo>
                    <a:lnTo>
                      <a:pt x="234" y="315"/>
                    </a:lnTo>
                    <a:lnTo>
                      <a:pt x="231" y="312"/>
                    </a:lnTo>
                    <a:lnTo>
                      <a:pt x="227" y="311"/>
                    </a:lnTo>
                    <a:lnTo>
                      <a:pt x="225" y="312"/>
                    </a:lnTo>
                    <a:lnTo>
                      <a:pt x="222" y="311"/>
                    </a:lnTo>
                    <a:lnTo>
                      <a:pt x="221" y="311"/>
                    </a:lnTo>
                    <a:lnTo>
                      <a:pt x="220" y="312"/>
                    </a:lnTo>
                    <a:lnTo>
                      <a:pt x="219" y="312"/>
                    </a:lnTo>
                    <a:lnTo>
                      <a:pt x="216" y="313"/>
                    </a:lnTo>
                    <a:lnTo>
                      <a:pt x="214" y="314"/>
                    </a:lnTo>
                    <a:lnTo>
                      <a:pt x="212" y="315"/>
                    </a:lnTo>
                    <a:lnTo>
                      <a:pt x="210" y="318"/>
                    </a:lnTo>
                    <a:lnTo>
                      <a:pt x="208" y="323"/>
                    </a:lnTo>
                    <a:lnTo>
                      <a:pt x="203" y="320"/>
                    </a:lnTo>
                    <a:lnTo>
                      <a:pt x="201" y="321"/>
                    </a:lnTo>
                    <a:lnTo>
                      <a:pt x="199" y="322"/>
                    </a:lnTo>
                    <a:lnTo>
                      <a:pt x="197" y="321"/>
                    </a:lnTo>
                    <a:lnTo>
                      <a:pt x="198" y="320"/>
                    </a:lnTo>
                    <a:lnTo>
                      <a:pt x="198" y="318"/>
                    </a:lnTo>
                    <a:lnTo>
                      <a:pt x="198" y="315"/>
                    </a:lnTo>
                    <a:lnTo>
                      <a:pt x="198" y="312"/>
                    </a:lnTo>
                    <a:lnTo>
                      <a:pt x="196" y="311"/>
                    </a:lnTo>
                    <a:lnTo>
                      <a:pt x="194" y="311"/>
                    </a:lnTo>
                    <a:lnTo>
                      <a:pt x="193" y="310"/>
                    </a:lnTo>
                    <a:lnTo>
                      <a:pt x="193" y="310"/>
                    </a:lnTo>
                    <a:lnTo>
                      <a:pt x="192" y="308"/>
                    </a:lnTo>
                    <a:lnTo>
                      <a:pt x="189" y="305"/>
                    </a:lnTo>
                    <a:lnTo>
                      <a:pt x="188" y="301"/>
                    </a:lnTo>
                    <a:lnTo>
                      <a:pt x="186" y="300"/>
                    </a:lnTo>
                    <a:lnTo>
                      <a:pt x="184" y="302"/>
                    </a:lnTo>
                    <a:lnTo>
                      <a:pt x="181" y="304"/>
                    </a:lnTo>
                    <a:lnTo>
                      <a:pt x="180" y="305"/>
                    </a:lnTo>
                    <a:lnTo>
                      <a:pt x="176" y="311"/>
                    </a:lnTo>
                    <a:lnTo>
                      <a:pt x="170" y="311"/>
                    </a:lnTo>
                    <a:lnTo>
                      <a:pt x="169" y="308"/>
                    </a:lnTo>
                    <a:lnTo>
                      <a:pt x="169" y="306"/>
                    </a:lnTo>
                    <a:lnTo>
                      <a:pt x="165" y="305"/>
                    </a:lnTo>
                    <a:lnTo>
                      <a:pt x="165" y="303"/>
                    </a:lnTo>
                    <a:lnTo>
                      <a:pt x="164" y="299"/>
                    </a:lnTo>
                    <a:lnTo>
                      <a:pt x="157" y="292"/>
                    </a:lnTo>
                    <a:lnTo>
                      <a:pt x="156" y="288"/>
                    </a:lnTo>
                    <a:lnTo>
                      <a:pt x="156" y="287"/>
                    </a:lnTo>
                    <a:lnTo>
                      <a:pt x="155" y="285"/>
                    </a:lnTo>
                    <a:lnTo>
                      <a:pt x="154" y="284"/>
                    </a:lnTo>
                    <a:lnTo>
                      <a:pt x="148" y="282"/>
                    </a:lnTo>
                    <a:lnTo>
                      <a:pt x="146" y="283"/>
                    </a:lnTo>
                    <a:lnTo>
                      <a:pt x="145" y="282"/>
                    </a:lnTo>
                    <a:lnTo>
                      <a:pt x="143" y="280"/>
                    </a:lnTo>
                    <a:lnTo>
                      <a:pt x="139" y="279"/>
                    </a:lnTo>
                    <a:lnTo>
                      <a:pt x="139" y="278"/>
                    </a:lnTo>
                    <a:lnTo>
                      <a:pt x="137" y="277"/>
                    </a:lnTo>
                    <a:lnTo>
                      <a:pt x="137" y="276"/>
                    </a:lnTo>
                    <a:lnTo>
                      <a:pt x="136" y="277"/>
                    </a:lnTo>
                    <a:lnTo>
                      <a:pt x="135" y="278"/>
                    </a:lnTo>
                    <a:lnTo>
                      <a:pt x="131" y="280"/>
                    </a:lnTo>
                    <a:lnTo>
                      <a:pt x="130" y="279"/>
                    </a:lnTo>
                    <a:lnTo>
                      <a:pt x="128" y="278"/>
                    </a:lnTo>
                    <a:lnTo>
                      <a:pt x="127" y="275"/>
                    </a:lnTo>
                    <a:lnTo>
                      <a:pt x="124" y="273"/>
                    </a:lnTo>
                    <a:lnTo>
                      <a:pt x="123" y="272"/>
                    </a:lnTo>
                    <a:lnTo>
                      <a:pt x="121" y="271"/>
                    </a:lnTo>
                    <a:lnTo>
                      <a:pt x="121" y="270"/>
                    </a:lnTo>
                    <a:lnTo>
                      <a:pt x="125" y="268"/>
                    </a:lnTo>
                    <a:lnTo>
                      <a:pt x="126" y="266"/>
                    </a:lnTo>
                    <a:lnTo>
                      <a:pt x="126" y="262"/>
                    </a:lnTo>
                    <a:lnTo>
                      <a:pt x="125" y="262"/>
                    </a:lnTo>
                    <a:lnTo>
                      <a:pt x="124" y="263"/>
                    </a:lnTo>
                    <a:lnTo>
                      <a:pt x="120" y="264"/>
                    </a:lnTo>
                    <a:lnTo>
                      <a:pt x="117" y="264"/>
                    </a:lnTo>
                    <a:lnTo>
                      <a:pt x="115" y="264"/>
                    </a:lnTo>
                    <a:lnTo>
                      <a:pt x="106" y="258"/>
                    </a:lnTo>
                    <a:lnTo>
                      <a:pt x="100" y="256"/>
                    </a:lnTo>
                    <a:lnTo>
                      <a:pt x="96" y="255"/>
                    </a:lnTo>
                    <a:lnTo>
                      <a:pt x="96" y="256"/>
                    </a:lnTo>
                    <a:lnTo>
                      <a:pt x="98" y="260"/>
                    </a:lnTo>
                    <a:lnTo>
                      <a:pt x="100" y="264"/>
                    </a:lnTo>
                    <a:lnTo>
                      <a:pt x="100" y="265"/>
                    </a:lnTo>
                    <a:lnTo>
                      <a:pt x="97" y="267"/>
                    </a:lnTo>
                    <a:lnTo>
                      <a:pt x="95" y="268"/>
                    </a:lnTo>
                    <a:lnTo>
                      <a:pt x="93" y="270"/>
                    </a:lnTo>
                    <a:lnTo>
                      <a:pt x="91" y="272"/>
                    </a:lnTo>
                    <a:lnTo>
                      <a:pt x="89" y="273"/>
                    </a:lnTo>
                    <a:lnTo>
                      <a:pt x="88" y="273"/>
                    </a:lnTo>
                    <a:lnTo>
                      <a:pt x="86" y="272"/>
                    </a:lnTo>
                    <a:lnTo>
                      <a:pt x="83" y="265"/>
                    </a:lnTo>
                    <a:lnTo>
                      <a:pt x="78" y="260"/>
                    </a:lnTo>
                    <a:lnTo>
                      <a:pt x="77" y="258"/>
                    </a:lnTo>
                    <a:lnTo>
                      <a:pt x="76" y="258"/>
                    </a:lnTo>
                    <a:lnTo>
                      <a:pt x="74" y="257"/>
                    </a:lnTo>
                    <a:lnTo>
                      <a:pt x="73" y="255"/>
                    </a:lnTo>
                    <a:lnTo>
                      <a:pt x="74" y="254"/>
                    </a:lnTo>
                    <a:lnTo>
                      <a:pt x="75" y="252"/>
                    </a:lnTo>
                    <a:lnTo>
                      <a:pt x="78" y="251"/>
                    </a:lnTo>
                    <a:lnTo>
                      <a:pt x="79" y="250"/>
                    </a:lnTo>
                    <a:lnTo>
                      <a:pt x="79" y="249"/>
                    </a:lnTo>
                    <a:lnTo>
                      <a:pt x="80" y="247"/>
                    </a:lnTo>
                    <a:lnTo>
                      <a:pt x="80" y="246"/>
                    </a:lnTo>
                    <a:lnTo>
                      <a:pt x="78" y="244"/>
                    </a:lnTo>
                    <a:lnTo>
                      <a:pt x="75" y="242"/>
                    </a:lnTo>
                    <a:lnTo>
                      <a:pt x="68" y="244"/>
                    </a:lnTo>
                    <a:lnTo>
                      <a:pt x="66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2" y="241"/>
                    </a:lnTo>
                    <a:lnTo>
                      <a:pt x="59" y="240"/>
                    </a:lnTo>
                    <a:lnTo>
                      <a:pt x="56" y="238"/>
                    </a:lnTo>
                    <a:lnTo>
                      <a:pt x="53" y="237"/>
                    </a:lnTo>
                    <a:lnTo>
                      <a:pt x="47" y="235"/>
                    </a:lnTo>
                    <a:lnTo>
                      <a:pt x="44" y="235"/>
                    </a:lnTo>
                    <a:lnTo>
                      <a:pt x="43" y="234"/>
                    </a:lnTo>
                    <a:lnTo>
                      <a:pt x="41" y="232"/>
                    </a:lnTo>
                    <a:lnTo>
                      <a:pt x="40" y="230"/>
                    </a:lnTo>
                    <a:lnTo>
                      <a:pt x="39" y="226"/>
                    </a:lnTo>
                    <a:lnTo>
                      <a:pt x="35" y="224"/>
                    </a:lnTo>
                    <a:lnTo>
                      <a:pt x="30" y="223"/>
                    </a:lnTo>
                    <a:lnTo>
                      <a:pt x="30" y="223"/>
                    </a:lnTo>
                    <a:lnTo>
                      <a:pt x="30" y="227"/>
                    </a:lnTo>
                    <a:lnTo>
                      <a:pt x="30" y="230"/>
                    </a:lnTo>
                    <a:lnTo>
                      <a:pt x="27" y="231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28" y="223"/>
                    </a:lnTo>
                    <a:lnTo>
                      <a:pt x="29" y="218"/>
                    </a:lnTo>
                    <a:lnTo>
                      <a:pt x="31" y="209"/>
                    </a:lnTo>
                    <a:lnTo>
                      <a:pt x="29" y="202"/>
                    </a:lnTo>
                    <a:lnTo>
                      <a:pt x="28" y="199"/>
                    </a:lnTo>
                    <a:lnTo>
                      <a:pt x="27" y="197"/>
                    </a:lnTo>
                    <a:lnTo>
                      <a:pt x="21" y="194"/>
                    </a:lnTo>
                    <a:lnTo>
                      <a:pt x="20" y="193"/>
                    </a:lnTo>
                    <a:lnTo>
                      <a:pt x="21" y="188"/>
                    </a:lnTo>
                    <a:lnTo>
                      <a:pt x="21" y="186"/>
                    </a:lnTo>
                    <a:lnTo>
                      <a:pt x="19" y="184"/>
                    </a:lnTo>
                    <a:lnTo>
                      <a:pt x="17" y="180"/>
                    </a:lnTo>
                    <a:lnTo>
                      <a:pt x="16" y="177"/>
                    </a:lnTo>
                    <a:lnTo>
                      <a:pt x="19" y="173"/>
                    </a:lnTo>
                    <a:lnTo>
                      <a:pt x="20" y="170"/>
                    </a:lnTo>
                    <a:lnTo>
                      <a:pt x="21" y="165"/>
                    </a:lnTo>
                    <a:lnTo>
                      <a:pt x="22" y="163"/>
                    </a:lnTo>
                    <a:lnTo>
                      <a:pt x="22" y="163"/>
                    </a:lnTo>
                    <a:lnTo>
                      <a:pt x="20" y="161"/>
                    </a:lnTo>
                    <a:lnTo>
                      <a:pt x="20" y="159"/>
                    </a:lnTo>
                    <a:lnTo>
                      <a:pt x="20" y="155"/>
                    </a:lnTo>
                    <a:lnTo>
                      <a:pt x="19" y="153"/>
                    </a:lnTo>
                    <a:lnTo>
                      <a:pt x="17" y="151"/>
                    </a:lnTo>
                    <a:lnTo>
                      <a:pt x="15" y="149"/>
                    </a:lnTo>
                    <a:lnTo>
                      <a:pt x="15" y="147"/>
                    </a:lnTo>
                    <a:lnTo>
                      <a:pt x="15" y="143"/>
                    </a:lnTo>
                    <a:lnTo>
                      <a:pt x="17" y="137"/>
                    </a:lnTo>
                    <a:lnTo>
                      <a:pt x="13" y="130"/>
                    </a:lnTo>
                    <a:lnTo>
                      <a:pt x="4" y="122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2" y="111"/>
                    </a:lnTo>
                    <a:lnTo>
                      <a:pt x="6" y="108"/>
                    </a:lnTo>
                    <a:lnTo>
                      <a:pt x="8" y="104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0" y="93"/>
                    </a:lnTo>
                    <a:lnTo>
                      <a:pt x="6" y="77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4" y="67"/>
                    </a:lnTo>
                    <a:lnTo>
                      <a:pt x="12" y="70"/>
                    </a:lnTo>
                    <a:lnTo>
                      <a:pt x="16" y="72"/>
                    </a:lnTo>
                    <a:lnTo>
                      <a:pt x="15" y="70"/>
                    </a:lnTo>
                    <a:lnTo>
                      <a:pt x="15" y="68"/>
                    </a:lnTo>
                    <a:lnTo>
                      <a:pt x="15" y="65"/>
                    </a:lnTo>
                    <a:lnTo>
                      <a:pt x="15" y="61"/>
                    </a:lnTo>
                    <a:lnTo>
                      <a:pt x="8" y="59"/>
                    </a:lnTo>
                    <a:lnTo>
                      <a:pt x="3" y="59"/>
                    </a:lnTo>
                    <a:lnTo>
                      <a:pt x="2" y="56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9" y="55"/>
                    </a:lnTo>
                    <a:lnTo>
                      <a:pt x="20" y="50"/>
                    </a:lnTo>
                    <a:lnTo>
                      <a:pt x="41" y="42"/>
                    </a:lnTo>
                    <a:lnTo>
                      <a:pt x="62" y="36"/>
                    </a:lnTo>
                    <a:lnTo>
                      <a:pt x="67" y="35"/>
                    </a:lnTo>
                    <a:lnTo>
                      <a:pt x="72" y="33"/>
                    </a:lnTo>
                    <a:lnTo>
                      <a:pt x="74" y="31"/>
                    </a:lnTo>
                    <a:lnTo>
                      <a:pt x="76" y="29"/>
                    </a:lnTo>
                    <a:lnTo>
                      <a:pt x="79" y="25"/>
                    </a:lnTo>
                    <a:lnTo>
                      <a:pt x="85" y="18"/>
                    </a:lnTo>
                    <a:lnTo>
                      <a:pt x="97" y="15"/>
                    </a:lnTo>
                    <a:lnTo>
                      <a:pt x="101" y="12"/>
                    </a:lnTo>
                    <a:lnTo>
                      <a:pt x="110" y="7"/>
                    </a:lnTo>
                    <a:lnTo>
                      <a:pt x="130" y="2"/>
                    </a:lnTo>
                    <a:lnTo>
                      <a:pt x="139" y="1"/>
                    </a:lnTo>
                    <a:lnTo>
                      <a:pt x="147" y="0"/>
                    </a:lnTo>
                    <a:lnTo>
                      <a:pt x="154" y="5"/>
                    </a:lnTo>
                    <a:lnTo>
                      <a:pt x="162" y="10"/>
                    </a:lnTo>
                    <a:lnTo>
                      <a:pt x="164" y="13"/>
                    </a:lnTo>
                    <a:lnTo>
                      <a:pt x="159" y="11"/>
                    </a:lnTo>
                    <a:lnTo>
                      <a:pt x="153" y="6"/>
                    </a:lnTo>
                    <a:lnTo>
                      <a:pt x="151" y="6"/>
                    </a:lnTo>
                    <a:lnTo>
                      <a:pt x="156" y="20"/>
                    </a:lnTo>
                    <a:lnTo>
                      <a:pt x="159" y="25"/>
                    </a:lnTo>
                    <a:lnTo>
                      <a:pt x="165" y="29"/>
                    </a:lnTo>
                    <a:lnTo>
                      <a:pt x="170" y="30"/>
                    </a:lnTo>
                    <a:lnTo>
                      <a:pt x="185" y="28"/>
                    </a:lnTo>
                    <a:lnTo>
                      <a:pt x="190" y="25"/>
                    </a:lnTo>
                    <a:lnTo>
                      <a:pt x="192" y="2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" name="Freeform 186">
                <a:extLst>
                  <a:ext uri="{FF2B5EF4-FFF2-40B4-BE49-F238E27FC236}">
                    <a16:creationId xmlns:a16="http://schemas.microsoft.com/office/drawing/2014/main" id="{7FF47A8B-6001-17C5-29D9-B9D2953FF0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0" y="2363"/>
                <a:ext cx="3" cy="5"/>
              </a:xfrm>
              <a:custGeom>
                <a:avLst/>
                <a:gdLst>
                  <a:gd name="T0" fmla="*/ 4 w 9"/>
                  <a:gd name="T1" fmla="*/ 13 h 17"/>
                  <a:gd name="T2" fmla="*/ 1 w 9"/>
                  <a:gd name="T3" fmla="*/ 15 h 17"/>
                  <a:gd name="T4" fmla="*/ 0 w 9"/>
                  <a:gd name="T5" fmla="*/ 14 h 17"/>
                  <a:gd name="T6" fmla="*/ 0 w 9"/>
                  <a:gd name="T7" fmla="*/ 13 h 17"/>
                  <a:gd name="T8" fmla="*/ 2 w 9"/>
                  <a:gd name="T9" fmla="*/ 9 h 17"/>
                  <a:gd name="T10" fmla="*/ 2 w 9"/>
                  <a:gd name="T11" fmla="*/ 8 h 17"/>
                  <a:gd name="T12" fmla="*/ 0 w 9"/>
                  <a:gd name="T13" fmla="*/ 1 h 17"/>
                  <a:gd name="T14" fmla="*/ 0 w 9"/>
                  <a:gd name="T15" fmla="*/ 0 h 17"/>
                  <a:gd name="T16" fmla="*/ 1 w 9"/>
                  <a:gd name="T17" fmla="*/ 0 h 17"/>
                  <a:gd name="T18" fmla="*/ 4 w 9"/>
                  <a:gd name="T19" fmla="*/ 1 h 17"/>
                  <a:gd name="T20" fmla="*/ 4 w 9"/>
                  <a:gd name="T21" fmla="*/ 3 h 17"/>
                  <a:gd name="T22" fmla="*/ 3 w 9"/>
                  <a:gd name="T23" fmla="*/ 7 h 17"/>
                  <a:gd name="T24" fmla="*/ 3 w 9"/>
                  <a:gd name="T25" fmla="*/ 10 h 17"/>
                  <a:gd name="T26" fmla="*/ 5 w 9"/>
                  <a:gd name="T27" fmla="*/ 12 h 17"/>
                  <a:gd name="T28" fmla="*/ 4 w 9"/>
                  <a:gd name="T29" fmla="*/ 13 h 17"/>
                  <a:gd name="T30" fmla="*/ 8 w 9"/>
                  <a:gd name="T31" fmla="*/ 17 h 17"/>
                  <a:gd name="T32" fmla="*/ 8 w 9"/>
                  <a:gd name="T33" fmla="*/ 17 h 17"/>
                  <a:gd name="T34" fmla="*/ 5 w 9"/>
                  <a:gd name="T35" fmla="*/ 17 h 17"/>
                  <a:gd name="T36" fmla="*/ 6 w 9"/>
                  <a:gd name="T37" fmla="*/ 15 h 17"/>
                  <a:gd name="T38" fmla="*/ 7 w 9"/>
                  <a:gd name="T39" fmla="*/ 15 h 17"/>
                  <a:gd name="T40" fmla="*/ 8 w 9"/>
                  <a:gd name="T41" fmla="*/ 14 h 17"/>
                  <a:gd name="T42" fmla="*/ 9 w 9"/>
                  <a:gd name="T43" fmla="*/ 15 h 17"/>
                  <a:gd name="T44" fmla="*/ 9 w 9"/>
                  <a:gd name="T45" fmla="*/ 16 h 17"/>
                  <a:gd name="T46" fmla="*/ 8 w 9"/>
                  <a:gd name="T4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7">
                    <a:moveTo>
                      <a:pt x="4" y="13"/>
                    </a:moveTo>
                    <a:lnTo>
                      <a:pt x="1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4" y="13"/>
                    </a:lnTo>
                    <a:close/>
                    <a:moveTo>
                      <a:pt x="8" y="17"/>
                    </a:moveTo>
                    <a:lnTo>
                      <a:pt x="8" y="17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" name="Freeform 187">
                <a:extLst>
                  <a:ext uri="{FF2B5EF4-FFF2-40B4-BE49-F238E27FC236}">
                    <a16:creationId xmlns:a16="http://schemas.microsoft.com/office/drawing/2014/main" id="{B8FE63E4-9F35-ECCC-867F-50EE6E585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3166"/>
                <a:ext cx="1" cy="1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1 w 2"/>
                  <a:gd name="T5" fmla="*/ 3 h 4"/>
                  <a:gd name="T6" fmla="*/ 0 w 2"/>
                  <a:gd name="T7" fmla="*/ 2 h 4"/>
                  <a:gd name="T8" fmla="*/ 0 w 2"/>
                  <a:gd name="T9" fmla="*/ 1 h 4"/>
                  <a:gd name="T10" fmla="*/ 0 w 2"/>
                  <a:gd name="T11" fmla="*/ 0 h 4"/>
                  <a:gd name="T12" fmla="*/ 1 w 2"/>
                  <a:gd name="T13" fmla="*/ 1 h 4"/>
                  <a:gd name="T14" fmla="*/ 2 w 2"/>
                  <a:gd name="T15" fmla="*/ 2 h 4"/>
                  <a:gd name="T16" fmla="*/ 2 w 2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" name="Freeform 188">
                <a:extLst>
                  <a:ext uri="{FF2B5EF4-FFF2-40B4-BE49-F238E27FC236}">
                    <a16:creationId xmlns:a16="http://schemas.microsoft.com/office/drawing/2014/main" id="{79799D9D-EA78-F43F-F1A8-206564A8B3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" y="2717"/>
                <a:ext cx="27" cy="7"/>
              </a:xfrm>
              <a:custGeom>
                <a:avLst/>
                <a:gdLst>
                  <a:gd name="T0" fmla="*/ 64 w 93"/>
                  <a:gd name="T1" fmla="*/ 4 h 22"/>
                  <a:gd name="T2" fmla="*/ 65 w 93"/>
                  <a:gd name="T3" fmla="*/ 2 h 22"/>
                  <a:gd name="T4" fmla="*/ 72 w 93"/>
                  <a:gd name="T5" fmla="*/ 3 h 22"/>
                  <a:gd name="T6" fmla="*/ 81 w 93"/>
                  <a:gd name="T7" fmla="*/ 6 h 22"/>
                  <a:gd name="T8" fmla="*/ 78 w 93"/>
                  <a:gd name="T9" fmla="*/ 13 h 22"/>
                  <a:gd name="T10" fmla="*/ 74 w 93"/>
                  <a:gd name="T11" fmla="*/ 17 h 22"/>
                  <a:gd name="T12" fmla="*/ 63 w 93"/>
                  <a:gd name="T13" fmla="*/ 21 h 22"/>
                  <a:gd name="T14" fmla="*/ 58 w 93"/>
                  <a:gd name="T15" fmla="*/ 21 h 22"/>
                  <a:gd name="T16" fmla="*/ 53 w 93"/>
                  <a:gd name="T17" fmla="*/ 21 h 22"/>
                  <a:gd name="T18" fmla="*/ 47 w 93"/>
                  <a:gd name="T19" fmla="*/ 20 h 22"/>
                  <a:gd name="T20" fmla="*/ 38 w 93"/>
                  <a:gd name="T21" fmla="*/ 21 h 22"/>
                  <a:gd name="T22" fmla="*/ 34 w 93"/>
                  <a:gd name="T23" fmla="*/ 21 h 22"/>
                  <a:gd name="T24" fmla="*/ 28 w 93"/>
                  <a:gd name="T25" fmla="*/ 21 h 22"/>
                  <a:gd name="T26" fmla="*/ 27 w 93"/>
                  <a:gd name="T27" fmla="*/ 14 h 22"/>
                  <a:gd name="T28" fmla="*/ 26 w 93"/>
                  <a:gd name="T29" fmla="*/ 9 h 22"/>
                  <a:gd name="T30" fmla="*/ 23 w 93"/>
                  <a:gd name="T31" fmla="*/ 6 h 22"/>
                  <a:gd name="T32" fmla="*/ 27 w 93"/>
                  <a:gd name="T33" fmla="*/ 4 h 22"/>
                  <a:gd name="T34" fmla="*/ 29 w 93"/>
                  <a:gd name="T35" fmla="*/ 1 h 22"/>
                  <a:gd name="T36" fmla="*/ 39 w 93"/>
                  <a:gd name="T37" fmla="*/ 1 h 22"/>
                  <a:gd name="T38" fmla="*/ 62 w 93"/>
                  <a:gd name="T39" fmla="*/ 2 h 22"/>
                  <a:gd name="T40" fmla="*/ 88 w 93"/>
                  <a:gd name="T41" fmla="*/ 16 h 22"/>
                  <a:gd name="T42" fmla="*/ 83 w 93"/>
                  <a:gd name="T43" fmla="*/ 16 h 22"/>
                  <a:gd name="T44" fmla="*/ 86 w 93"/>
                  <a:gd name="T45" fmla="*/ 14 h 22"/>
                  <a:gd name="T46" fmla="*/ 92 w 93"/>
                  <a:gd name="T47" fmla="*/ 14 h 22"/>
                  <a:gd name="T48" fmla="*/ 88 w 93"/>
                  <a:gd name="T49" fmla="*/ 16 h 22"/>
                  <a:gd name="T50" fmla="*/ 2 w 93"/>
                  <a:gd name="T51" fmla="*/ 17 h 22"/>
                  <a:gd name="T52" fmla="*/ 1 w 93"/>
                  <a:gd name="T53" fmla="*/ 17 h 22"/>
                  <a:gd name="T54" fmla="*/ 0 w 93"/>
                  <a:gd name="T55" fmla="*/ 16 h 22"/>
                  <a:gd name="T56" fmla="*/ 0 w 93"/>
                  <a:gd name="T57" fmla="*/ 15 h 22"/>
                  <a:gd name="T58" fmla="*/ 3 w 93"/>
                  <a:gd name="T59" fmla="*/ 15 h 22"/>
                  <a:gd name="T60" fmla="*/ 3 w 93"/>
                  <a:gd name="T61" fmla="*/ 16 h 22"/>
                  <a:gd name="T62" fmla="*/ 3 w 93"/>
                  <a:gd name="T63" fmla="*/ 16 h 22"/>
                  <a:gd name="T64" fmla="*/ 2 w 93"/>
                  <a:gd name="T65" fmla="*/ 17 h 22"/>
                  <a:gd name="T66" fmla="*/ 2 w 93"/>
                  <a:gd name="T6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22">
                    <a:moveTo>
                      <a:pt x="63" y="3"/>
                    </a:moveTo>
                    <a:lnTo>
                      <a:pt x="64" y="4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72" y="3"/>
                    </a:lnTo>
                    <a:lnTo>
                      <a:pt x="76" y="5"/>
                    </a:lnTo>
                    <a:lnTo>
                      <a:pt x="81" y="6"/>
                    </a:lnTo>
                    <a:lnTo>
                      <a:pt x="81" y="11"/>
                    </a:lnTo>
                    <a:lnTo>
                      <a:pt x="78" y="13"/>
                    </a:lnTo>
                    <a:lnTo>
                      <a:pt x="75" y="15"/>
                    </a:lnTo>
                    <a:lnTo>
                      <a:pt x="74" y="17"/>
                    </a:lnTo>
                    <a:lnTo>
                      <a:pt x="69" y="21"/>
                    </a:lnTo>
                    <a:lnTo>
                      <a:pt x="63" y="21"/>
                    </a:lnTo>
                    <a:lnTo>
                      <a:pt x="59" y="22"/>
                    </a:lnTo>
                    <a:lnTo>
                      <a:pt x="58" y="21"/>
                    </a:lnTo>
                    <a:lnTo>
                      <a:pt x="56" y="21"/>
                    </a:lnTo>
                    <a:lnTo>
                      <a:pt x="53" y="21"/>
                    </a:lnTo>
                    <a:lnTo>
                      <a:pt x="50" y="20"/>
                    </a:lnTo>
                    <a:lnTo>
                      <a:pt x="47" y="20"/>
                    </a:lnTo>
                    <a:lnTo>
                      <a:pt x="41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28" y="21"/>
                    </a:lnTo>
                    <a:lnTo>
                      <a:pt x="26" y="20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39" y="1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3" y="3"/>
                    </a:lnTo>
                    <a:close/>
                    <a:moveTo>
                      <a:pt x="88" y="16"/>
                    </a:moveTo>
                    <a:lnTo>
                      <a:pt x="85" y="16"/>
                    </a:lnTo>
                    <a:lnTo>
                      <a:pt x="83" y="16"/>
                    </a:lnTo>
                    <a:lnTo>
                      <a:pt x="83" y="15"/>
                    </a:lnTo>
                    <a:lnTo>
                      <a:pt x="86" y="14"/>
                    </a:lnTo>
                    <a:lnTo>
                      <a:pt x="90" y="14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88" y="16"/>
                    </a:lnTo>
                    <a:close/>
                    <a:moveTo>
                      <a:pt x="2" y="17"/>
                    </a:moveTo>
                    <a:lnTo>
                      <a:pt x="2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" name="Freeform 189">
                <a:extLst>
                  <a:ext uri="{FF2B5EF4-FFF2-40B4-BE49-F238E27FC236}">
                    <a16:creationId xmlns:a16="http://schemas.microsoft.com/office/drawing/2014/main" id="{082462A0-AD46-CD76-1F36-45B21A2224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1" y="2558"/>
                <a:ext cx="14" cy="16"/>
              </a:xfrm>
              <a:custGeom>
                <a:avLst/>
                <a:gdLst>
                  <a:gd name="T0" fmla="*/ 5 w 48"/>
                  <a:gd name="T1" fmla="*/ 51 h 54"/>
                  <a:gd name="T2" fmla="*/ 2 w 48"/>
                  <a:gd name="T3" fmla="*/ 54 h 54"/>
                  <a:gd name="T4" fmla="*/ 0 w 48"/>
                  <a:gd name="T5" fmla="*/ 51 h 54"/>
                  <a:gd name="T6" fmla="*/ 0 w 48"/>
                  <a:gd name="T7" fmla="*/ 49 h 54"/>
                  <a:gd name="T8" fmla="*/ 7 w 48"/>
                  <a:gd name="T9" fmla="*/ 43 h 54"/>
                  <a:gd name="T10" fmla="*/ 10 w 48"/>
                  <a:gd name="T11" fmla="*/ 39 h 54"/>
                  <a:gd name="T12" fmla="*/ 11 w 48"/>
                  <a:gd name="T13" fmla="*/ 41 h 54"/>
                  <a:gd name="T14" fmla="*/ 11 w 48"/>
                  <a:gd name="T15" fmla="*/ 41 h 54"/>
                  <a:gd name="T16" fmla="*/ 5 w 48"/>
                  <a:gd name="T17" fmla="*/ 48 h 54"/>
                  <a:gd name="T18" fmla="*/ 5 w 48"/>
                  <a:gd name="T19" fmla="*/ 51 h 54"/>
                  <a:gd name="T20" fmla="*/ 47 w 48"/>
                  <a:gd name="T21" fmla="*/ 22 h 54"/>
                  <a:gd name="T22" fmla="*/ 48 w 48"/>
                  <a:gd name="T23" fmla="*/ 31 h 54"/>
                  <a:gd name="T24" fmla="*/ 46 w 48"/>
                  <a:gd name="T25" fmla="*/ 35 h 54"/>
                  <a:gd name="T26" fmla="*/ 44 w 48"/>
                  <a:gd name="T27" fmla="*/ 40 h 54"/>
                  <a:gd name="T28" fmla="*/ 44 w 48"/>
                  <a:gd name="T29" fmla="*/ 43 h 54"/>
                  <a:gd name="T30" fmla="*/ 42 w 48"/>
                  <a:gd name="T31" fmla="*/ 43 h 54"/>
                  <a:gd name="T32" fmla="*/ 38 w 48"/>
                  <a:gd name="T33" fmla="*/ 45 h 54"/>
                  <a:gd name="T34" fmla="*/ 32 w 48"/>
                  <a:gd name="T35" fmla="*/ 48 h 54"/>
                  <a:gd name="T36" fmla="*/ 25 w 48"/>
                  <a:gd name="T37" fmla="*/ 48 h 54"/>
                  <a:gd name="T38" fmla="*/ 24 w 48"/>
                  <a:gd name="T39" fmla="*/ 48 h 54"/>
                  <a:gd name="T40" fmla="*/ 24 w 48"/>
                  <a:gd name="T41" fmla="*/ 46 h 54"/>
                  <a:gd name="T42" fmla="*/ 26 w 48"/>
                  <a:gd name="T43" fmla="*/ 41 h 54"/>
                  <a:gd name="T44" fmla="*/ 26 w 48"/>
                  <a:gd name="T45" fmla="*/ 38 h 54"/>
                  <a:gd name="T46" fmla="*/ 29 w 48"/>
                  <a:gd name="T47" fmla="*/ 35 h 54"/>
                  <a:gd name="T48" fmla="*/ 33 w 48"/>
                  <a:gd name="T49" fmla="*/ 33 h 54"/>
                  <a:gd name="T50" fmla="*/ 35 w 48"/>
                  <a:gd name="T51" fmla="*/ 32 h 54"/>
                  <a:gd name="T52" fmla="*/ 35 w 48"/>
                  <a:gd name="T53" fmla="*/ 31 h 54"/>
                  <a:gd name="T54" fmla="*/ 32 w 48"/>
                  <a:gd name="T55" fmla="*/ 29 h 54"/>
                  <a:gd name="T56" fmla="*/ 30 w 48"/>
                  <a:gd name="T57" fmla="*/ 28 h 54"/>
                  <a:gd name="T58" fmla="*/ 27 w 48"/>
                  <a:gd name="T59" fmla="*/ 29 h 54"/>
                  <a:gd name="T60" fmla="*/ 27 w 48"/>
                  <a:gd name="T61" fmla="*/ 29 h 54"/>
                  <a:gd name="T62" fmla="*/ 26 w 48"/>
                  <a:gd name="T63" fmla="*/ 28 h 54"/>
                  <a:gd name="T64" fmla="*/ 27 w 48"/>
                  <a:gd name="T65" fmla="*/ 27 h 54"/>
                  <a:gd name="T66" fmla="*/ 28 w 48"/>
                  <a:gd name="T67" fmla="*/ 25 h 54"/>
                  <a:gd name="T68" fmla="*/ 27 w 48"/>
                  <a:gd name="T69" fmla="*/ 22 h 54"/>
                  <a:gd name="T70" fmla="*/ 27 w 48"/>
                  <a:gd name="T71" fmla="*/ 18 h 54"/>
                  <a:gd name="T72" fmla="*/ 26 w 48"/>
                  <a:gd name="T73" fmla="*/ 15 h 54"/>
                  <a:gd name="T74" fmla="*/ 28 w 48"/>
                  <a:gd name="T75" fmla="*/ 10 h 54"/>
                  <a:gd name="T76" fmla="*/ 28 w 48"/>
                  <a:gd name="T77" fmla="*/ 8 h 54"/>
                  <a:gd name="T78" fmla="*/ 30 w 48"/>
                  <a:gd name="T79" fmla="*/ 3 h 54"/>
                  <a:gd name="T80" fmla="*/ 35 w 48"/>
                  <a:gd name="T81" fmla="*/ 0 h 54"/>
                  <a:gd name="T82" fmla="*/ 39 w 48"/>
                  <a:gd name="T83" fmla="*/ 1 h 54"/>
                  <a:gd name="T84" fmla="*/ 41 w 48"/>
                  <a:gd name="T85" fmla="*/ 1 h 54"/>
                  <a:gd name="T86" fmla="*/ 42 w 48"/>
                  <a:gd name="T87" fmla="*/ 1 h 54"/>
                  <a:gd name="T88" fmla="*/ 42 w 48"/>
                  <a:gd name="T89" fmla="*/ 3 h 54"/>
                  <a:gd name="T90" fmla="*/ 45 w 48"/>
                  <a:gd name="T91" fmla="*/ 5 h 54"/>
                  <a:gd name="T92" fmla="*/ 47 w 48"/>
                  <a:gd name="T93" fmla="*/ 5 h 54"/>
                  <a:gd name="T94" fmla="*/ 48 w 48"/>
                  <a:gd name="T95" fmla="*/ 12 h 54"/>
                  <a:gd name="T96" fmla="*/ 47 w 48"/>
                  <a:gd name="T97" fmla="*/ 17 h 54"/>
                  <a:gd name="T98" fmla="*/ 47 w 48"/>
                  <a:gd name="T99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54">
                    <a:moveTo>
                      <a:pt x="5" y="51"/>
                    </a:moveTo>
                    <a:lnTo>
                      <a:pt x="2" y="54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7" y="43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5" y="48"/>
                    </a:lnTo>
                    <a:lnTo>
                      <a:pt x="5" y="51"/>
                    </a:lnTo>
                    <a:close/>
                    <a:moveTo>
                      <a:pt x="47" y="22"/>
                    </a:moveTo>
                    <a:lnTo>
                      <a:pt x="48" y="31"/>
                    </a:lnTo>
                    <a:lnTo>
                      <a:pt x="46" y="35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3"/>
                    </a:lnTo>
                    <a:lnTo>
                      <a:pt x="38" y="45"/>
                    </a:lnTo>
                    <a:lnTo>
                      <a:pt x="32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46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32"/>
                    </a:lnTo>
                    <a:lnTo>
                      <a:pt x="35" y="31"/>
                    </a:lnTo>
                    <a:lnTo>
                      <a:pt x="32" y="29"/>
                    </a:lnTo>
                    <a:lnTo>
                      <a:pt x="30" y="28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7" y="18"/>
                    </a:lnTo>
                    <a:lnTo>
                      <a:pt x="26" y="15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30" y="3"/>
                    </a:lnTo>
                    <a:lnTo>
                      <a:pt x="35" y="0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8" y="12"/>
                    </a:lnTo>
                    <a:lnTo>
                      <a:pt x="47" y="17"/>
                    </a:lnTo>
                    <a:lnTo>
                      <a:pt x="47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" name="Freeform 190">
                <a:extLst>
                  <a:ext uri="{FF2B5EF4-FFF2-40B4-BE49-F238E27FC236}">
                    <a16:creationId xmlns:a16="http://schemas.microsoft.com/office/drawing/2014/main" id="{A65FB7CA-393A-7C82-6E6D-DA9357E3A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8" y="2434"/>
                <a:ext cx="258" cy="123"/>
              </a:xfrm>
              <a:custGeom>
                <a:avLst/>
                <a:gdLst>
                  <a:gd name="T0" fmla="*/ 512 w 879"/>
                  <a:gd name="T1" fmla="*/ 413 h 418"/>
                  <a:gd name="T2" fmla="*/ 493 w 879"/>
                  <a:gd name="T3" fmla="*/ 413 h 418"/>
                  <a:gd name="T4" fmla="*/ 217 w 879"/>
                  <a:gd name="T5" fmla="*/ 235 h 418"/>
                  <a:gd name="T6" fmla="*/ 219 w 879"/>
                  <a:gd name="T7" fmla="*/ 233 h 418"/>
                  <a:gd name="T8" fmla="*/ 214 w 879"/>
                  <a:gd name="T9" fmla="*/ 196 h 418"/>
                  <a:gd name="T10" fmla="*/ 191 w 879"/>
                  <a:gd name="T11" fmla="*/ 196 h 418"/>
                  <a:gd name="T12" fmla="*/ 110 w 879"/>
                  <a:gd name="T13" fmla="*/ 169 h 418"/>
                  <a:gd name="T14" fmla="*/ 99 w 879"/>
                  <a:gd name="T15" fmla="*/ 171 h 418"/>
                  <a:gd name="T16" fmla="*/ 110 w 879"/>
                  <a:gd name="T17" fmla="*/ 169 h 418"/>
                  <a:gd name="T18" fmla="*/ 92 w 879"/>
                  <a:gd name="T19" fmla="*/ 161 h 418"/>
                  <a:gd name="T20" fmla="*/ 121 w 879"/>
                  <a:gd name="T21" fmla="*/ 164 h 418"/>
                  <a:gd name="T22" fmla="*/ 123 w 879"/>
                  <a:gd name="T23" fmla="*/ 164 h 418"/>
                  <a:gd name="T24" fmla="*/ 136 w 879"/>
                  <a:gd name="T25" fmla="*/ 155 h 418"/>
                  <a:gd name="T26" fmla="*/ 149 w 879"/>
                  <a:gd name="T27" fmla="*/ 158 h 418"/>
                  <a:gd name="T28" fmla="*/ 0 w 879"/>
                  <a:gd name="T29" fmla="*/ 126 h 418"/>
                  <a:gd name="T30" fmla="*/ 810 w 879"/>
                  <a:gd name="T31" fmla="*/ 15 h 418"/>
                  <a:gd name="T32" fmla="*/ 820 w 879"/>
                  <a:gd name="T33" fmla="*/ 12 h 418"/>
                  <a:gd name="T34" fmla="*/ 837 w 879"/>
                  <a:gd name="T35" fmla="*/ 14 h 418"/>
                  <a:gd name="T36" fmla="*/ 845 w 879"/>
                  <a:gd name="T37" fmla="*/ 7 h 418"/>
                  <a:gd name="T38" fmla="*/ 857 w 879"/>
                  <a:gd name="T39" fmla="*/ 8 h 418"/>
                  <a:gd name="T40" fmla="*/ 867 w 879"/>
                  <a:gd name="T41" fmla="*/ 12 h 418"/>
                  <a:gd name="T42" fmla="*/ 873 w 879"/>
                  <a:gd name="T43" fmla="*/ 22 h 418"/>
                  <a:gd name="T44" fmla="*/ 878 w 879"/>
                  <a:gd name="T45" fmla="*/ 29 h 418"/>
                  <a:gd name="T46" fmla="*/ 860 w 879"/>
                  <a:gd name="T47" fmla="*/ 48 h 418"/>
                  <a:gd name="T48" fmla="*/ 857 w 879"/>
                  <a:gd name="T49" fmla="*/ 63 h 418"/>
                  <a:gd name="T50" fmla="*/ 857 w 879"/>
                  <a:gd name="T51" fmla="*/ 80 h 418"/>
                  <a:gd name="T52" fmla="*/ 851 w 879"/>
                  <a:gd name="T53" fmla="*/ 89 h 418"/>
                  <a:gd name="T54" fmla="*/ 855 w 879"/>
                  <a:gd name="T55" fmla="*/ 102 h 418"/>
                  <a:gd name="T56" fmla="*/ 836 w 879"/>
                  <a:gd name="T57" fmla="*/ 113 h 418"/>
                  <a:gd name="T58" fmla="*/ 840 w 879"/>
                  <a:gd name="T59" fmla="*/ 123 h 418"/>
                  <a:gd name="T60" fmla="*/ 851 w 879"/>
                  <a:gd name="T61" fmla="*/ 145 h 418"/>
                  <a:gd name="T62" fmla="*/ 842 w 879"/>
                  <a:gd name="T63" fmla="*/ 160 h 418"/>
                  <a:gd name="T64" fmla="*/ 853 w 879"/>
                  <a:gd name="T65" fmla="*/ 180 h 418"/>
                  <a:gd name="T66" fmla="*/ 845 w 879"/>
                  <a:gd name="T67" fmla="*/ 188 h 418"/>
                  <a:gd name="T68" fmla="*/ 834 w 879"/>
                  <a:gd name="T69" fmla="*/ 210 h 418"/>
                  <a:gd name="T70" fmla="*/ 819 w 879"/>
                  <a:gd name="T71" fmla="*/ 232 h 418"/>
                  <a:gd name="T72" fmla="*/ 787 w 879"/>
                  <a:gd name="T73" fmla="*/ 229 h 418"/>
                  <a:gd name="T74" fmla="*/ 788 w 879"/>
                  <a:gd name="T75" fmla="*/ 207 h 418"/>
                  <a:gd name="T76" fmla="*/ 788 w 879"/>
                  <a:gd name="T77" fmla="*/ 175 h 418"/>
                  <a:gd name="T78" fmla="*/ 786 w 879"/>
                  <a:gd name="T79" fmla="*/ 166 h 418"/>
                  <a:gd name="T80" fmla="*/ 774 w 879"/>
                  <a:gd name="T81" fmla="*/ 165 h 418"/>
                  <a:gd name="T82" fmla="*/ 782 w 879"/>
                  <a:gd name="T83" fmla="*/ 153 h 418"/>
                  <a:gd name="T84" fmla="*/ 783 w 879"/>
                  <a:gd name="T85" fmla="*/ 143 h 418"/>
                  <a:gd name="T86" fmla="*/ 767 w 879"/>
                  <a:gd name="T87" fmla="*/ 157 h 418"/>
                  <a:gd name="T88" fmla="*/ 767 w 879"/>
                  <a:gd name="T89" fmla="*/ 139 h 418"/>
                  <a:gd name="T90" fmla="*/ 773 w 879"/>
                  <a:gd name="T91" fmla="*/ 125 h 418"/>
                  <a:gd name="T92" fmla="*/ 785 w 879"/>
                  <a:gd name="T93" fmla="*/ 90 h 418"/>
                  <a:gd name="T94" fmla="*/ 793 w 879"/>
                  <a:gd name="T95" fmla="*/ 57 h 418"/>
                  <a:gd name="T96" fmla="*/ 788 w 879"/>
                  <a:gd name="T97" fmla="*/ 27 h 418"/>
                  <a:gd name="T98" fmla="*/ 786 w 879"/>
                  <a:gd name="T99" fmla="*/ 14 h 418"/>
                  <a:gd name="T100" fmla="*/ 805 w 879"/>
                  <a:gd name="T101" fmla="*/ 1 h 418"/>
                  <a:gd name="T102" fmla="*/ 812 w 879"/>
                  <a:gd name="T103" fmla="*/ 4 h 418"/>
                  <a:gd name="T104" fmla="*/ 810 w 879"/>
                  <a:gd name="T105" fmla="*/ 15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79" h="418">
                    <a:moveTo>
                      <a:pt x="494" y="409"/>
                    </a:moveTo>
                    <a:lnTo>
                      <a:pt x="499" y="411"/>
                    </a:lnTo>
                    <a:lnTo>
                      <a:pt x="503" y="410"/>
                    </a:lnTo>
                    <a:lnTo>
                      <a:pt x="509" y="413"/>
                    </a:lnTo>
                    <a:lnTo>
                      <a:pt x="512" y="413"/>
                    </a:lnTo>
                    <a:lnTo>
                      <a:pt x="509" y="415"/>
                    </a:lnTo>
                    <a:lnTo>
                      <a:pt x="507" y="418"/>
                    </a:lnTo>
                    <a:lnTo>
                      <a:pt x="500" y="417"/>
                    </a:lnTo>
                    <a:lnTo>
                      <a:pt x="495" y="415"/>
                    </a:lnTo>
                    <a:lnTo>
                      <a:pt x="493" y="413"/>
                    </a:lnTo>
                    <a:lnTo>
                      <a:pt x="492" y="411"/>
                    </a:lnTo>
                    <a:lnTo>
                      <a:pt x="494" y="409"/>
                    </a:lnTo>
                    <a:close/>
                    <a:moveTo>
                      <a:pt x="219" y="234"/>
                    </a:moveTo>
                    <a:lnTo>
                      <a:pt x="219" y="235"/>
                    </a:lnTo>
                    <a:lnTo>
                      <a:pt x="217" y="235"/>
                    </a:lnTo>
                    <a:lnTo>
                      <a:pt x="215" y="235"/>
                    </a:lnTo>
                    <a:lnTo>
                      <a:pt x="213" y="233"/>
                    </a:lnTo>
                    <a:lnTo>
                      <a:pt x="214" y="232"/>
                    </a:lnTo>
                    <a:lnTo>
                      <a:pt x="217" y="232"/>
                    </a:lnTo>
                    <a:lnTo>
                      <a:pt x="219" y="233"/>
                    </a:lnTo>
                    <a:lnTo>
                      <a:pt x="219" y="234"/>
                    </a:lnTo>
                    <a:close/>
                    <a:moveTo>
                      <a:pt x="197" y="196"/>
                    </a:moveTo>
                    <a:lnTo>
                      <a:pt x="200" y="196"/>
                    </a:lnTo>
                    <a:lnTo>
                      <a:pt x="211" y="195"/>
                    </a:lnTo>
                    <a:lnTo>
                      <a:pt x="214" y="196"/>
                    </a:lnTo>
                    <a:lnTo>
                      <a:pt x="213" y="199"/>
                    </a:lnTo>
                    <a:lnTo>
                      <a:pt x="211" y="200"/>
                    </a:lnTo>
                    <a:lnTo>
                      <a:pt x="205" y="201"/>
                    </a:lnTo>
                    <a:lnTo>
                      <a:pt x="194" y="199"/>
                    </a:lnTo>
                    <a:lnTo>
                      <a:pt x="191" y="196"/>
                    </a:lnTo>
                    <a:lnTo>
                      <a:pt x="190" y="194"/>
                    </a:lnTo>
                    <a:lnTo>
                      <a:pt x="190" y="193"/>
                    </a:lnTo>
                    <a:lnTo>
                      <a:pt x="193" y="193"/>
                    </a:lnTo>
                    <a:lnTo>
                      <a:pt x="197" y="196"/>
                    </a:lnTo>
                    <a:close/>
                    <a:moveTo>
                      <a:pt x="110" y="169"/>
                    </a:moveTo>
                    <a:lnTo>
                      <a:pt x="113" y="170"/>
                    </a:lnTo>
                    <a:lnTo>
                      <a:pt x="108" y="171"/>
                    </a:lnTo>
                    <a:lnTo>
                      <a:pt x="107" y="172"/>
                    </a:lnTo>
                    <a:lnTo>
                      <a:pt x="103" y="170"/>
                    </a:lnTo>
                    <a:lnTo>
                      <a:pt x="99" y="171"/>
                    </a:lnTo>
                    <a:lnTo>
                      <a:pt x="96" y="168"/>
                    </a:lnTo>
                    <a:lnTo>
                      <a:pt x="96" y="166"/>
                    </a:lnTo>
                    <a:lnTo>
                      <a:pt x="97" y="164"/>
                    </a:lnTo>
                    <a:lnTo>
                      <a:pt x="101" y="164"/>
                    </a:lnTo>
                    <a:lnTo>
                      <a:pt x="110" y="169"/>
                    </a:lnTo>
                    <a:close/>
                    <a:moveTo>
                      <a:pt x="92" y="165"/>
                    </a:moveTo>
                    <a:lnTo>
                      <a:pt x="89" y="165"/>
                    </a:lnTo>
                    <a:lnTo>
                      <a:pt x="85" y="162"/>
                    </a:lnTo>
                    <a:lnTo>
                      <a:pt x="90" y="160"/>
                    </a:lnTo>
                    <a:lnTo>
                      <a:pt x="92" y="161"/>
                    </a:lnTo>
                    <a:lnTo>
                      <a:pt x="93" y="163"/>
                    </a:lnTo>
                    <a:lnTo>
                      <a:pt x="94" y="164"/>
                    </a:lnTo>
                    <a:lnTo>
                      <a:pt x="92" y="165"/>
                    </a:lnTo>
                    <a:close/>
                    <a:moveTo>
                      <a:pt x="123" y="164"/>
                    </a:moveTo>
                    <a:lnTo>
                      <a:pt x="121" y="164"/>
                    </a:lnTo>
                    <a:lnTo>
                      <a:pt x="112" y="161"/>
                    </a:lnTo>
                    <a:lnTo>
                      <a:pt x="108" y="159"/>
                    </a:lnTo>
                    <a:lnTo>
                      <a:pt x="104" y="156"/>
                    </a:lnTo>
                    <a:lnTo>
                      <a:pt x="116" y="160"/>
                    </a:lnTo>
                    <a:lnTo>
                      <a:pt x="123" y="164"/>
                    </a:lnTo>
                    <a:close/>
                    <a:moveTo>
                      <a:pt x="147" y="160"/>
                    </a:moveTo>
                    <a:lnTo>
                      <a:pt x="147" y="160"/>
                    </a:lnTo>
                    <a:lnTo>
                      <a:pt x="139" y="159"/>
                    </a:lnTo>
                    <a:lnTo>
                      <a:pt x="137" y="158"/>
                    </a:lnTo>
                    <a:lnTo>
                      <a:pt x="136" y="155"/>
                    </a:lnTo>
                    <a:lnTo>
                      <a:pt x="138" y="153"/>
                    </a:lnTo>
                    <a:lnTo>
                      <a:pt x="141" y="153"/>
                    </a:lnTo>
                    <a:lnTo>
                      <a:pt x="146" y="153"/>
                    </a:lnTo>
                    <a:lnTo>
                      <a:pt x="149" y="156"/>
                    </a:lnTo>
                    <a:lnTo>
                      <a:pt x="149" y="158"/>
                    </a:lnTo>
                    <a:lnTo>
                      <a:pt x="147" y="160"/>
                    </a:lnTo>
                    <a:close/>
                    <a:moveTo>
                      <a:pt x="5" y="126"/>
                    </a:moveTo>
                    <a:lnTo>
                      <a:pt x="3" y="128"/>
                    </a:lnTo>
                    <a:lnTo>
                      <a:pt x="1" y="127"/>
                    </a:lnTo>
                    <a:lnTo>
                      <a:pt x="0" y="126"/>
                    </a:lnTo>
                    <a:lnTo>
                      <a:pt x="1" y="122"/>
                    </a:lnTo>
                    <a:lnTo>
                      <a:pt x="3" y="121"/>
                    </a:lnTo>
                    <a:lnTo>
                      <a:pt x="5" y="122"/>
                    </a:lnTo>
                    <a:lnTo>
                      <a:pt x="5" y="126"/>
                    </a:lnTo>
                    <a:close/>
                    <a:moveTo>
                      <a:pt x="810" y="15"/>
                    </a:moveTo>
                    <a:lnTo>
                      <a:pt x="811" y="15"/>
                    </a:lnTo>
                    <a:lnTo>
                      <a:pt x="813" y="15"/>
                    </a:lnTo>
                    <a:lnTo>
                      <a:pt x="817" y="13"/>
                    </a:lnTo>
                    <a:lnTo>
                      <a:pt x="819" y="12"/>
                    </a:lnTo>
                    <a:lnTo>
                      <a:pt x="820" y="12"/>
                    </a:lnTo>
                    <a:lnTo>
                      <a:pt x="827" y="11"/>
                    </a:lnTo>
                    <a:lnTo>
                      <a:pt x="829" y="12"/>
                    </a:lnTo>
                    <a:lnTo>
                      <a:pt x="830" y="13"/>
                    </a:lnTo>
                    <a:lnTo>
                      <a:pt x="834" y="14"/>
                    </a:lnTo>
                    <a:lnTo>
                      <a:pt x="837" y="14"/>
                    </a:lnTo>
                    <a:lnTo>
                      <a:pt x="842" y="12"/>
                    </a:lnTo>
                    <a:lnTo>
                      <a:pt x="844" y="11"/>
                    </a:lnTo>
                    <a:lnTo>
                      <a:pt x="845" y="9"/>
                    </a:lnTo>
                    <a:lnTo>
                      <a:pt x="845" y="8"/>
                    </a:lnTo>
                    <a:lnTo>
                      <a:pt x="845" y="7"/>
                    </a:lnTo>
                    <a:lnTo>
                      <a:pt x="846" y="7"/>
                    </a:lnTo>
                    <a:lnTo>
                      <a:pt x="848" y="8"/>
                    </a:lnTo>
                    <a:lnTo>
                      <a:pt x="851" y="8"/>
                    </a:lnTo>
                    <a:lnTo>
                      <a:pt x="856" y="9"/>
                    </a:lnTo>
                    <a:lnTo>
                      <a:pt x="857" y="8"/>
                    </a:lnTo>
                    <a:lnTo>
                      <a:pt x="859" y="8"/>
                    </a:lnTo>
                    <a:lnTo>
                      <a:pt x="862" y="9"/>
                    </a:lnTo>
                    <a:lnTo>
                      <a:pt x="865" y="9"/>
                    </a:lnTo>
                    <a:lnTo>
                      <a:pt x="867" y="10"/>
                    </a:lnTo>
                    <a:lnTo>
                      <a:pt x="867" y="12"/>
                    </a:lnTo>
                    <a:lnTo>
                      <a:pt x="867" y="16"/>
                    </a:lnTo>
                    <a:lnTo>
                      <a:pt x="867" y="20"/>
                    </a:lnTo>
                    <a:lnTo>
                      <a:pt x="868" y="21"/>
                    </a:lnTo>
                    <a:lnTo>
                      <a:pt x="870" y="22"/>
                    </a:lnTo>
                    <a:lnTo>
                      <a:pt x="873" y="22"/>
                    </a:lnTo>
                    <a:lnTo>
                      <a:pt x="876" y="23"/>
                    </a:lnTo>
                    <a:lnTo>
                      <a:pt x="878" y="25"/>
                    </a:lnTo>
                    <a:lnTo>
                      <a:pt x="879" y="27"/>
                    </a:lnTo>
                    <a:lnTo>
                      <a:pt x="879" y="28"/>
                    </a:lnTo>
                    <a:lnTo>
                      <a:pt x="878" y="29"/>
                    </a:lnTo>
                    <a:lnTo>
                      <a:pt x="877" y="32"/>
                    </a:lnTo>
                    <a:lnTo>
                      <a:pt x="873" y="35"/>
                    </a:lnTo>
                    <a:lnTo>
                      <a:pt x="867" y="39"/>
                    </a:lnTo>
                    <a:lnTo>
                      <a:pt x="863" y="43"/>
                    </a:lnTo>
                    <a:lnTo>
                      <a:pt x="860" y="48"/>
                    </a:lnTo>
                    <a:lnTo>
                      <a:pt x="856" y="50"/>
                    </a:lnTo>
                    <a:lnTo>
                      <a:pt x="855" y="51"/>
                    </a:lnTo>
                    <a:lnTo>
                      <a:pt x="854" y="52"/>
                    </a:lnTo>
                    <a:lnTo>
                      <a:pt x="857" y="58"/>
                    </a:lnTo>
                    <a:lnTo>
                      <a:pt x="857" y="63"/>
                    </a:lnTo>
                    <a:lnTo>
                      <a:pt x="858" y="69"/>
                    </a:lnTo>
                    <a:lnTo>
                      <a:pt x="858" y="70"/>
                    </a:lnTo>
                    <a:lnTo>
                      <a:pt x="857" y="77"/>
                    </a:lnTo>
                    <a:lnTo>
                      <a:pt x="857" y="78"/>
                    </a:lnTo>
                    <a:lnTo>
                      <a:pt x="857" y="80"/>
                    </a:lnTo>
                    <a:lnTo>
                      <a:pt x="858" y="82"/>
                    </a:lnTo>
                    <a:lnTo>
                      <a:pt x="858" y="83"/>
                    </a:lnTo>
                    <a:lnTo>
                      <a:pt x="857" y="85"/>
                    </a:lnTo>
                    <a:lnTo>
                      <a:pt x="853" y="87"/>
                    </a:lnTo>
                    <a:lnTo>
                      <a:pt x="851" y="89"/>
                    </a:lnTo>
                    <a:lnTo>
                      <a:pt x="851" y="91"/>
                    </a:lnTo>
                    <a:lnTo>
                      <a:pt x="851" y="92"/>
                    </a:lnTo>
                    <a:lnTo>
                      <a:pt x="855" y="96"/>
                    </a:lnTo>
                    <a:lnTo>
                      <a:pt x="855" y="98"/>
                    </a:lnTo>
                    <a:lnTo>
                      <a:pt x="855" y="102"/>
                    </a:lnTo>
                    <a:lnTo>
                      <a:pt x="853" y="108"/>
                    </a:lnTo>
                    <a:lnTo>
                      <a:pt x="850" y="112"/>
                    </a:lnTo>
                    <a:lnTo>
                      <a:pt x="850" y="112"/>
                    </a:lnTo>
                    <a:lnTo>
                      <a:pt x="848" y="113"/>
                    </a:lnTo>
                    <a:lnTo>
                      <a:pt x="836" y="113"/>
                    </a:lnTo>
                    <a:lnTo>
                      <a:pt x="833" y="114"/>
                    </a:lnTo>
                    <a:lnTo>
                      <a:pt x="833" y="115"/>
                    </a:lnTo>
                    <a:lnTo>
                      <a:pt x="836" y="120"/>
                    </a:lnTo>
                    <a:lnTo>
                      <a:pt x="839" y="122"/>
                    </a:lnTo>
                    <a:lnTo>
                      <a:pt x="840" y="123"/>
                    </a:lnTo>
                    <a:lnTo>
                      <a:pt x="841" y="129"/>
                    </a:lnTo>
                    <a:lnTo>
                      <a:pt x="846" y="138"/>
                    </a:lnTo>
                    <a:lnTo>
                      <a:pt x="850" y="139"/>
                    </a:lnTo>
                    <a:lnTo>
                      <a:pt x="852" y="141"/>
                    </a:lnTo>
                    <a:lnTo>
                      <a:pt x="851" y="145"/>
                    </a:lnTo>
                    <a:lnTo>
                      <a:pt x="850" y="148"/>
                    </a:lnTo>
                    <a:lnTo>
                      <a:pt x="847" y="152"/>
                    </a:lnTo>
                    <a:lnTo>
                      <a:pt x="844" y="154"/>
                    </a:lnTo>
                    <a:lnTo>
                      <a:pt x="842" y="157"/>
                    </a:lnTo>
                    <a:lnTo>
                      <a:pt x="842" y="160"/>
                    </a:lnTo>
                    <a:lnTo>
                      <a:pt x="841" y="163"/>
                    </a:lnTo>
                    <a:lnTo>
                      <a:pt x="840" y="166"/>
                    </a:lnTo>
                    <a:lnTo>
                      <a:pt x="840" y="168"/>
                    </a:lnTo>
                    <a:lnTo>
                      <a:pt x="848" y="181"/>
                    </a:lnTo>
                    <a:lnTo>
                      <a:pt x="853" y="180"/>
                    </a:lnTo>
                    <a:lnTo>
                      <a:pt x="853" y="180"/>
                    </a:lnTo>
                    <a:lnTo>
                      <a:pt x="852" y="183"/>
                    </a:lnTo>
                    <a:lnTo>
                      <a:pt x="851" y="187"/>
                    </a:lnTo>
                    <a:lnTo>
                      <a:pt x="849" y="187"/>
                    </a:lnTo>
                    <a:lnTo>
                      <a:pt x="845" y="188"/>
                    </a:lnTo>
                    <a:lnTo>
                      <a:pt x="841" y="193"/>
                    </a:lnTo>
                    <a:lnTo>
                      <a:pt x="838" y="198"/>
                    </a:lnTo>
                    <a:lnTo>
                      <a:pt x="836" y="201"/>
                    </a:lnTo>
                    <a:lnTo>
                      <a:pt x="834" y="207"/>
                    </a:lnTo>
                    <a:lnTo>
                      <a:pt x="834" y="210"/>
                    </a:lnTo>
                    <a:lnTo>
                      <a:pt x="835" y="214"/>
                    </a:lnTo>
                    <a:lnTo>
                      <a:pt x="837" y="225"/>
                    </a:lnTo>
                    <a:lnTo>
                      <a:pt x="834" y="225"/>
                    </a:lnTo>
                    <a:lnTo>
                      <a:pt x="822" y="232"/>
                    </a:lnTo>
                    <a:lnTo>
                      <a:pt x="819" y="232"/>
                    </a:lnTo>
                    <a:lnTo>
                      <a:pt x="812" y="229"/>
                    </a:lnTo>
                    <a:lnTo>
                      <a:pt x="800" y="228"/>
                    </a:lnTo>
                    <a:lnTo>
                      <a:pt x="796" y="227"/>
                    </a:lnTo>
                    <a:lnTo>
                      <a:pt x="791" y="229"/>
                    </a:lnTo>
                    <a:lnTo>
                      <a:pt x="787" y="229"/>
                    </a:lnTo>
                    <a:lnTo>
                      <a:pt x="784" y="232"/>
                    </a:lnTo>
                    <a:lnTo>
                      <a:pt x="782" y="231"/>
                    </a:lnTo>
                    <a:lnTo>
                      <a:pt x="784" y="225"/>
                    </a:lnTo>
                    <a:lnTo>
                      <a:pt x="788" y="214"/>
                    </a:lnTo>
                    <a:lnTo>
                      <a:pt x="788" y="207"/>
                    </a:lnTo>
                    <a:lnTo>
                      <a:pt x="789" y="200"/>
                    </a:lnTo>
                    <a:lnTo>
                      <a:pt x="788" y="194"/>
                    </a:lnTo>
                    <a:lnTo>
                      <a:pt x="786" y="190"/>
                    </a:lnTo>
                    <a:lnTo>
                      <a:pt x="788" y="180"/>
                    </a:lnTo>
                    <a:lnTo>
                      <a:pt x="788" y="175"/>
                    </a:lnTo>
                    <a:lnTo>
                      <a:pt x="786" y="169"/>
                    </a:lnTo>
                    <a:lnTo>
                      <a:pt x="793" y="170"/>
                    </a:lnTo>
                    <a:lnTo>
                      <a:pt x="791" y="167"/>
                    </a:lnTo>
                    <a:lnTo>
                      <a:pt x="789" y="166"/>
                    </a:lnTo>
                    <a:lnTo>
                      <a:pt x="786" y="166"/>
                    </a:lnTo>
                    <a:lnTo>
                      <a:pt x="784" y="166"/>
                    </a:lnTo>
                    <a:lnTo>
                      <a:pt x="778" y="168"/>
                    </a:lnTo>
                    <a:lnTo>
                      <a:pt x="775" y="169"/>
                    </a:lnTo>
                    <a:lnTo>
                      <a:pt x="774" y="169"/>
                    </a:lnTo>
                    <a:lnTo>
                      <a:pt x="774" y="165"/>
                    </a:lnTo>
                    <a:lnTo>
                      <a:pt x="773" y="159"/>
                    </a:lnTo>
                    <a:lnTo>
                      <a:pt x="775" y="158"/>
                    </a:lnTo>
                    <a:lnTo>
                      <a:pt x="778" y="158"/>
                    </a:lnTo>
                    <a:lnTo>
                      <a:pt x="781" y="155"/>
                    </a:lnTo>
                    <a:lnTo>
                      <a:pt x="782" y="153"/>
                    </a:lnTo>
                    <a:lnTo>
                      <a:pt x="781" y="148"/>
                    </a:lnTo>
                    <a:lnTo>
                      <a:pt x="784" y="144"/>
                    </a:lnTo>
                    <a:lnTo>
                      <a:pt x="789" y="140"/>
                    </a:lnTo>
                    <a:lnTo>
                      <a:pt x="786" y="141"/>
                    </a:lnTo>
                    <a:lnTo>
                      <a:pt x="783" y="143"/>
                    </a:lnTo>
                    <a:lnTo>
                      <a:pt x="778" y="151"/>
                    </a:lnTo>
                    <a:lnTo>
                      <a:pt x="777" y="155"/>
                    </a:lnTo>
                    <a:lnTo>
                      <a:pt x="773" y="157"/>
                    </a:lnTo>
                    <a:lnTo>
                      <a:pt x="769" y="157"/>
                    </a:lnTo>
                    <a:lnTo>
                      <a:pt x="767" y="157"/>
                    </a:lnTo>
                    <a:lnTo>
                      <a:pt x="765" y="156"/>
                    </a:lnTo>
                    <a:lnTo>
                      <a:pt x="765" y="153"/>
                    </a:lnTo>
                    <a:lnTo>
                      <a:pt x="765" y="151"/>
                    </a:lnTo>
                    <a:lnTo>
                      <a:pt x="766" y="146"/>
                    </a:lnTo>
                    <a:lnTo>
                      <a:pt x="767" y="139"/>
                    </a:lnTo>
                    <a:lnTo>
                      <a:pt x="769" y="133"/>
                    </a:lnTo>
                    <a:lnTo>
                      <a:pt x="769" y="131"/>
                    </a:lnTo>
                    <a:lnTo>
                      <a:pt x="768" y="129"/>
                    </a:lnTo>
                    <a:lnTo>
                      <a:pt x="770" y="126"/>
                    </a:lnTo>
                    <a:lnTo>
                      <a:pt x="773" y="125"/>
                    </a:lnTo>
                    <a:lnTo>
                      <a:pt x="776" y="119"/>
                    </a:lnTo>
                    <a:lnTo>
                      <a:pt x="781" y="107"/>
                    </a:lnTo>
                    <a:lnTo>
                      <a:pt x="787" y="93"/>
                    </a:lnTo>
                    <a:lnTo>
                      <a:pt x="787" y="92"/>
                    </a:lnTo>
                    <a:lnTo>
                      <a:pt x="785" y="90"/>
                    </a:lnTo>
                    <a:lnTo>
                      <a:pt x="786" y="87"/>
                    </a:lnTo>
                    <a:lnTo>
                      <a:pt x="789" y="71"/>
                    </a:lnTo>
                    <a:lnTo>
                      <a:pt x="791" y="69"/>
                    </a:lnTo>
                    <a:lnTo>
                      <a:pt x="793" y="64"/>
                    </a:lnTo>
                    <a:lnTo>
                      <a:pt x="793" y="57"/>
                    </a:lnTo>
                    <a:lnTo>
                      <a:pt x="794" y="51"/>
                    </a:lnTo>
                    <a:lnTo>
                      <a:pt x="793" y="49"/>
                    </a:lnTo>
                    <a:lnTo>
                      <a:pt x="793" y="46"/>
                    </a:lnTo>
                    <a:lnTo>
                      <a:pt x="791" y="39"/>
                    </a:lnTo>
                    <a:lnTo>
                      <a:pt x="788" y="27"/>
                    </a:lnTo>
                    <a:lnTo>
                      <a:pt x="788" y="22"/>
                    </a:lnTo>
                    <a:lnTo>
                      <a:pt x="790" y="20"/>
                    </a:lnTo>
                    <a:lnTo>
                      <a:pt x="787" y="20"/>
                    </a:lnTo>
                    <a:lnTo>
                      <a:pt x="785" y="17"/>
                    </a:lnTo>
                    <a:lnTo>
                      <a:pt x="786" y="14"/>
                    </a:lnTo>
                    <a:lnTo>
                      <a:pt x="789" y="9"/>
                    </a:lnTo>
                    <a:lnTo>
                      <a:pt x="793" y="6"/>
                    </a:lnTo>
                    <a:lnTo>
                      <a:pt x="796" y="4"/>
                    </a:lnTo>
                    <a:lnTo>
                      <a:pt x="798" y="3"/>
                    </a:lnTo>
                    <a:lnTo>
                      <a:pt x="805" y="1"/>
                    </a:lnTo>
                    <a:lnTo>
                      <a:pt x="807" y="0"/>
                    </a:lnTo>
                    <a:lnTo>
                      <a:pt x="809" y="0"/>
                    </a:lnTo>
                    <a:lnTo>
                      <a:pt x="809" y="1"/>
                    </a:lnTo>
                    <a:lnTo>
                      <a:pt x="811" y="3"/>
                    </a:lnTo>
                    <a:lnTo>
                      <a:pt x="812" y="4"/>
                    </a:lnTo>
                    <a:lnTo>
                      <a:pt x="812" y="5"/>
                    </a:lnTo>
                    <a:lnTo>
                      <a:pt x="809" y="9"/>
                    </a:lnTo>
                    <a:lnTo>
                      <a:pt x="809" y="11"/>
                    </a:lnTo>
                    <a:lnTo>
                      <a:pt x="810" y="14"/>
                    </a:lnTo>
                    <a:lnTo>
                      <a:pt x="810" y="1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" name="Freeform 191">
                <a:extLst>
                  <a:ext uri="{FF2B5EF4-FFF2-40B4-BE49-F238E27FC236}">
                    <a16:creationId xmlns:a16="http://schemas.microsoft.com/office/drawing/2014/main" id="{4599F60A-D7C7-3637-4A90-80D9CC5540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7" y="2831"/>
                <a:ext cx="36" cy="48"/>
              </a:xfrm>
              <a:custGeom>
                <a:avLst/>
                <a:gdLst>
                  <a:gd name="T0" fmla="*/ 121 w 123"/>
                  <a:gd name="T1" fmla="*/ 12 h 164"/>
                  <a:gd name="T2" fmla="*/ 119 w 123"/>
                  <a:gd name="T3" fmla="*/ 12 h 164"/>
                  <a:gd name="T4" fmla="*/ 118 w 123"/>
                  <a:gd name="T5" fmla="*/ 10 h 164"/>
                  <a:gd name="T6" fmla="*/ 118 w 123"/>
                  <a:gd name="T7" fmla="*/ 7 h 164"/>
                  <a:gd name="T8" fmla="*/ 120 w 123"/>
                  <a:gd name="T9" fmla="*/ 4 h 164"/>
                  <a:gd name="T10" fmla="*/ 121 w 123"/>
                  <a:gd name="T11" fmla="*/ 3 h 164"/>
                  <a:gd name="T12" fmla="*/ 121 w 123"/>
                  <a:gd name="T13" fmla="*/ 3 h 164"/>
                  <a:gd name="T14" fmla="*/ 123 w 123"/>
                  <a:gd name="T15" fmla="*/ 0 h 164"/>
                  <a:gd name="T16" fmla="*/ 123 w 123"/>
                  <a:gd name="T17" fmla="*/ 2 h 164"/>
                  <a:gd name="T18" fmla="*/ 122 w 123"/>
                  <a:gd name="T19" fmla="*/ 7 h 164"/>
                  <a:gd name="T20" fmla="*/ 121 w 123"/>
                  <a:gd name="T21" fmla="*/ 10 h 164"/>
                  <a:gd name="T22" fmla="*/ 121 w 123"/>
                  <a:gd name="T23" fmla="*/ 12 h 164"/>
                  <a:gd name="T24" fmla="*/ 1 w 123"/>
                  <a:gd name="T25" fmla="*/ 164 h 164"/>
                  <a:gd name="T26" fmla="*/ 0 w 123"/>
                  <a:gd name="T27" fmla="*/ 164 h 164"/>
                  <a:gd name="T28" fmla="*/ 0 w 123"/>
                  <a:gd name="T29" fmla="*/ 164 h 164"/>
                  <a:gd name="T30" fmla="*/ 0 w 123"/>
                  <a:gd name="T31" fmla="*/ 164 h 164"/>
                  <a:gd name="T32" fmla="*/ 0 w 123"/>
                  <a:gd name="T33" fmla="*/ 163 h 164"/>
                  <a:gd name="T34" fmla="*/ 1 w 123"/>
                  <a:gd name="T35" fmla="*/ 163 h 164"/>
                  <a:gd name="T36" fmla="*/ 1 w 123"/>
                  <a:gd name="T37" fmla="*/ 163 h 164"/>
                  <a:gd name="T38" fmla="*/ 1 w 123"/>
                  <a:gd name="T39" fmla="*/ 163 h 164"/>
                  <a:gd name="T40" fmla="*/ 1 w 123"/>
                  <a:gd name="T41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64">
                    <a:moveTo>
                      <a:pt x="121" y="12"/>
                    </a:moveTo>
                    <a:lnTo>
                      <a:pt x="119" y="12"/>
                    </a:lnTo>
                    <a:lnTo>
                      <a:pt x="118" y="10"/>
                    </a:lnTo>
                    <a:lnTo>
                      <a:pt x="118" y="7"/>
                    </a:lnTo>
                    <a:lnTo>
                      <a:pt x="120" y="4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2" y="7"/>
                    </a:lnTo>
                    <a:lnTo>
                      <a:pt x="121" y="10"/>
                    </a:lnTo>
                    <a:lnTo>
                      <a:pt x="121" y="12"/>
                    </a:lnTo>
                    <a:close/>
                    <a:moveTo>
                      <a:pt x="1" y="164"/>
                    </a:moveTo>
                    <a:lnTo>
                      <a:pt x="0" y="164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1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" name="Freeform 192">
                <a:extLst>
                  <a:ext uri="{FF2B5EF4-FFF2-40B4-BE49-F238E27FC236}">
                    <a16:creationId xmlns:a16="http://schemas.microsoft.com/office/drawing/2014/main" id="{0A0A3F5A-1F8D-8CE8-43BF-ECF7F8158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3111"/>
                <a:ext cx="86" cy="92"/>
              </a:xfrm>
              <a:custGeom>
                <a:avLst/>
                <a:gdLst>
                  <a:gd name="T0" fmla="*/ 161 w 295"/>
                  <a:gd name="T1" fmla="*/ 41 h 314"/>
                  <a:gd name="T2" fmla="*/ 164 w 295"/>
                  <a:gd name="T3" fmla="*/ 51 h 314"/>
                  <a:gd name="T4" fmla="*/ 167 w 295"/>
                  <a:gd name="T5" fmla="*/ 56 h 314"/>
                  <a:gd name="T6" fmla="*/ 169 w 295"/>
                  <a:gd name="T7" fmla="*/ 63 h 314"/>
                  <a:gd name="T8" fmla="*/ 168 w 295"/>
                  <a:gd name="T9" fmla="*/ 77 h 314"/>
                  <a:gd name="T10" fmla="*/ 166 w 295"/>
                  <a:gd name="T11" fmla="*/ 88 h 314"/>
                  <a:gd name="T12" fmla="*/ 166 w 295"/>
                  <a:gd name="T13" fmla="*/ 98 h 314"/>
                  <a:gd name="T14" fmla="*/ 168 w 295"/>
                  <a:gd name="T15" fmla="*/ 106 h 314"/>
                  <a:gd name="T16" fmla="*/ 179 w 295"/>
                  <a:gd name="T17" fmla="*/ 108 h 314"/>
                  <a:gd name="T18" fmla="*/ 194 w 295"/>
                  <a:gd name="T19" fmla="*/ 109 h 314"/>
                  <a:gd name="T20" fmla="*/ 209 w 295"/>
                  <a:gd name="T21" fmla="*/ 110 h 314"/>
                  <a:gd name="T22" fmla="*/ 218 w 295"/>
                  <a:gd name="T23" fmla="*/ 104 h 314"/>
                  <a:gd name="T24" fmla="*/ 227 w 295"/>
                  <a:gd name="T25" fmla="*/ 112 h 314"/>
                  <a:gd name="T26" fmla="*/ 241 w 295"/>
                  <a:gd name="T27" fmla="*/ 114 h 314"/>
                  <a:gd name="T28" fmla="*/ 247 w 295"/>
                  <a:gd name="T29" fmla="*/ 126 h 314"/>
                  <a:gd name="T30" fmla="*/ 247 w 295"/>
                  <a:gd name="T31" fmla="*/ 140 h 314"/>
                  <a:gd name="T32" fmla="*/ 250 w 295"/>
                  <a:gd name="T33" fmla="*/ 152 h 314"/>
                  <a:gd name="T34" fmla="*/ 251 w 295"/>
                  <a:gd name="T35" fmla="*/ 163 h 314"/>
                  <a:gd name="T36" fmla="*/ 256 w 295"/>
                  <a:gd name="T37" fmla="*/ 176 h 314"/>
                  <a:gd name="T38" fmla="*/ 271 w 295"/>
                  <a:gd name="T39" fmla="*/ 175 h 314"/>
                  <a:gd name="T40" fmla="*/ 285 w 295"/>
                  <a:gd name="T41" fmla="*/ 171 h 314"/>
                  <a:gd name="T42" fmla="*/ 293 w 295"/>
                  <a:gd name="T43" fmla="*/ 182 h 314"/>
                  <a:gd name="T44" fmla="*/ 288 w 295"/>
                  <a:gd name="T45" fmla="*/ 218 h 314"/>
                  <a:gd name="T46" fmla="*/ 282 w 295"/>
                  <a:gd name="T47" fmla="*/ 254 h 314"/>
                  <a:gd name="T48" fmla="*/ 271 w 295"/>
                  <a:gd name="T49" fmla="*/ 281 h 314"/>
                  <a:gd name="T50" fmla="*/ 264 w 295"/>
                  <a:gd name="T51" fmla="*/ 290 h 314"/>
                  <a:gd name="T52" fmla="*/ 251 w 295"/>
                  <a:gd name="T53" fmla="*/ 297 h 314"/>
                  <a:gd name="T54" fmla="*/ 244 w 295"/>
                  <a:gd name="T55" fmla="*/ 309 h 314"/>
                  <a:gd name="T56" fmla="*/ 228 w 295"/>
                  <a:gd name="T57" fmla="*/ 305 h 314"/>
                  <a:gd name="T58" fmla="*/ 216 w 295"/>
                  <a:gd name="T59" fmla="*/ 312 h 314"/>
                  <a:gd name="T60" fmla="*/ 199 w 295"/>
                  <a:gd name="T61" fmla="*/ 310 h 314"/>
                  <a:gd name="T62" fmla="*/ 142 w 295"/>
                  <a:gd name="T63" fmla="*/ 305 h 314"/>
                  <a:gd name="T64" fmla="*/ 146 w 295"/>
                  <a:gd name="T65" fmla="*/ 292 h 314"/>
                  <a:gd name="T66" fmla="*/ 152 w 295"/>
                  <a:gd name="T67" fmla="*/ 285 h 314"/>
                  <a:gd name="T68" fmla="*/ 157 w 295"/>
                  <a:gd name="T69" fmla="*/ 278 h 314"/>
                  <a:gd name="T70" fmla="*/ 158 w 295"/>
                  <a:gd name="T71" fmla="*/ 264 h 314"/>
                  <a:gd name="T72" fmla="*/ 165 w 295"/>
                  <a:gd name="T73" fmla="*/ 256 h 314"/>
                  <a:gd name="T74" fmla="*/ 172 w 295"/>
                  <a:gd name="T75" fmla="*/ 243 h 314"/>
                  <a:gd name="T76" fmla="*/ 179 w 295"/>
                  <a:gd name="T77" fmla="*/ 233 h 314"/>
                  <a:gd name="T78" fmla="*/ 159 w 295"/>
                  <a:gd name="T79" fmla="*/ 214 h 314"/>
                  <a:gd name="T80" fmla="*/ 145 w 295"/>
                  <a:gd name="T81" fmla="*/ 209 h 314"/>
                  <a:gd name="T82" fmla="*/ 107 w 295"/>
                  <a:gd name="T83" fmla="*/ 187 h 314"/>
                  <a:gd name="T84" fmla="*/ 64 w 295"/>
                  <a:gd name="T85" fmla="*/ 171 h 314"/>
                  <a:gd name="T86" fmla="*/ 41 w 295"/>
                  <a:gd name="T87" fmla="*/ 154 h 314"/>
                  <a:gd name="T88" fmla="*/ 26 w 295"/>
                  <a:gd name="T89" fmla="*/ 141 h 314"/>
                  <a:gd name="T90" fmla="*/ 1 w 295"/>
                  <a:gd name="T91" fmla="*/ 112 h 314"/>
                  <a:gd name="T92" fmla="*/ 6 w 295"/>
                  <a:gd name="T93" fmla="*/ 90 h 314"/>
                  <a:gd name="T94" fmla="*/ 19 w 295"/>
                  <a:gd name="T95" fmla="*/ 39 h 314"/>
                  <a:gd name="T96" fmla="*/ 40 w 295"/>
                  <a:gd name="T97" fmla="*/ 12 h 314"/>
                  <a:gd name="T98" fmla="*/ 109 w 295"/>
                  <a:gd name="T99" fmla="*/ 0 h 314"/>
                  <a:gd name="T100" fmla="*/ 158 w 295"/>
                  <a:gd name="T101" fmla="*/ 2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5" h="314">
                    <a:moveTo>
                      <a:pt x="158" y="32"/>
                    </a:moveTo>
                    <a:lnTo>
                      <a:pt x="159" y="35"/>
                    </a:lnTo>
                    <a:lnTo>
                      <a:pt x="159" y="37"/>
                    </a:lnTo>
                    <a:lnTo>
                      <a:pt x="160" y="39"/>
                    </a:lnTo>
                    <a:lnTo>
                      <a:pt x="161" y="41"/>
                    </a:lnTo>
                    <a:lnTo>
                      <a:pt x="163" y="42"/>
                    </a:lnTo>
                    <a:lnTo>
                      <a:pt x="163" y="44"/>
                    </a:lnTo>
                    <a:lnTo>
                      <a:pt x="163" y="46"/>
                    </a:lnTo>
                    <a:lnTo>
                      <a:pt x="164" y="48"/>
                    </a:lnTo>
                    <a:lnTo>
                      <a:pt x="164" y="51"/>
                    </a:lnTo>
                    <a:lnTo>
                      <a:pt x="165" y="51"/>
                    </a:lnTo>
                    <a:lnTo>
                      <a:pt x="166" y="52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7" y="56"/>
                    </a:lnTo>
                    <a:lnTo>
                      <a:pt x="168" y="58"/>
                    </a:lnTo>
                    <a:lnTo>
                      <a:pt x="167" y="59"/>
                    </a:lnTo>
                    <a:lnTo>
                      <a:pt x="167" y="60"/>
                    </a:lnTo>
                    <a:lnTo>
                      <a:pt x="168" y="60"/>
                    </a:lnTo>
                    <a:lnTo>
                      <a:pt x="169" y="63"/>
                    </a:lnTo>
                    <a:lnTo>
                      <a:pt x="170" y="68"/>
                    </a:lnTo>
                    <a:lnTo>
                      <a:pt x="168" y="71"/>
                    </a:lnTo>
                    <a:lnTo>
                      <a:pt x="167" y="73"/>
                    </a:lnTo>
                    <a:lnTo>
                      <a:pt x="167" y="75"/>
                    </a:lnTo>
                    <a:lnTo>
                      <a:pt x="168" y="77"/>
                    </a:lnTo>
                    <a:lnTo>
                      <a:pt x="167" y="79"/>
                    </a:lnTo>
                    <a:lnTo>
                      <a:pt x="165" y="82"/>
                    </a:lnTo>
                    <a:lnTo>
                      <a:pt x="166" y="84"/>
                    </a:lnTo>
                    <a:lnTo>
                      <a:pt x="166" y="86"/>
                    </a:lnTo>
                    <a:lnTo>
                      <a:pt x="166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5" y="93"/>
                    </a:lnTo>
                    <a:lnTo>
                      <a:pt x="165" y="95"/>
                    </a:lnTo>
                    <a:lnTo>
                      <a:pt x="166" y="98"/>
                    </a:lnTo>
                    <a:lnTo>
                      <a:pt x="165" y="100"/>
                    </a:lnTo>
                    <a:lnTo>
                      <a:pt x="164" y="101"/>
                    </a:lnTo>
                    <a:lnTo>
                      <a:pt x="164" y="103"/>
                    </a:lnTo>
                    <a:lnTo>
                      <a:pt x="165" y="105"/>
                    </a:lnTo>
                    <a:lnTo>
                      <a:pt x="168" y="106"/>
                    </a:lnTo>
                    <a:lnTo>
                      <a:pt x="170" y="106"/>
                    </a:lnTo>
                    <a:lnTo>
                      <a:pt x="172" y="105"/>
                    </a:lnTo>
                    <a:lnTo>
                      <a:pt x="173" y="105"/>
                    </a:lnTo>
                    <a:lnTo>
                      <a:pt x="176" y="106"/>
                    </a:lnTo>
                    <a:lnTo>
                      <a:pt x="179" y="108"/>
                    </a:lnTo>
                    <a:lnTo>
                      <a:pt x="182" y="108"/>
                    </a:lnTo>
                    <a:lnTo>
                      <a:pt x="185" y="108"/>
                    </a:lnTo>
                    <a:lnTo>
                      <a:pt x="187" y="109"/>
                    </a:lnTo>
                    <a:lnTo>
                      <a:pt x="190" y="108"/>
                    </a:lnTo>
                    <a:lnTo>
                      <a:pt x="194" y="109"/>
                    </a:lnTo>
                    <a:lnTo>
                      <a:pt x="198" y="110"/>
                    </a:lnTo>
                    <a:lnTo>
                      <a:pt x="201" y="111"/>
                    </a:lnTo>
                    <a:lnTo>
                      <a:pt x="204" y="111"/>
                    </a:lnTo>
                    <a:lnTo>
                      <a:pt x="206" y="111"/>
                    </a:lnTo>
                    <a:lnTo>
                      <a:pt x="209" y="110"/>
                    </a:lnTo>
                    <a:lnTo>
                      <a:pt x="211" y="110"/>
                    </a:lnTo>
                    <a:lnTo>
                      <a:pt x="213" y="108"/>
                    </a:lnTo>
                    <a:lnTo>
                      <a:pt x="214" y="106"/>
                    </a:lnTo>
                    <a:lnTo>
                      <a:pt x="215" y="105"/>
                    </a:lnTo>
                    <a:lnTo>
                      <a:pt x="218" y="104"/>
                    </a:lnTo>
                    <a:lnTo>
                      <a:pt x="220" y="104"/>
                    </a:lnTo>
                    <a:lnTo>
                      <a:pt x="221" y="108"/>
                    </a:lnTo>
                    <a:lnTo>
                      <a:pt x="224" y="110"/>
                    </a:lnTo>
                    <a:lnTo>
                      <a:pt x="225" y="111"/>
                    </a:lnTo>
                    <a:lnTo>
                      <a:pt x="227" y="112"/>
                    </a:lnTo>
                    <a:lnTo>
                      <a:pt x="231" y="112"/>
                    </a:lnTo>
                    <a:lnTo>
                      <a:pt x="234" y="112"/>
                    </a:lnTo>
                    <a:lnTo>
                      <a:pt x="237" y="113"/>
                    </a:lnTo>
                    <a:lnTo>
                      <a:pt x="239" y="113"/>
                    </a:lnTo>
                    <a:lnTo>
                      <a:pt x="241" y="114"/>
                    </a:lnTo>
                    <a:lnTo>
                      <a:pt x="242" y="116"/>
                    </a:lnTo>
                    <a:lnTo>
                      <a:pt x="243" y="120"/>
                    </a:lnTo>
                    <a:lnTo>
                      <a:pt x="244" y="123"/>
                    </a:lnTo>
                    <a:lnTo>
                      <a:pt x="246" y="124"/>
                    </a:lnTo>
                    <a:lnTo>
                      <a:pt x="247" y="126"/>
                    </a:lnTo>
                    <a:lnTo>
                      <a:pt x="247" y="129"/>
                    </a:lnTo>
                    <a:lnTo>
                      <a:pt x="246" y="132"/>
                    </a:lnTo>
                    <a:lnTo>
                      <a:pt x="246" y="134"/>
                    </a:lnTo>
                    <a:lnTo>
                      <a:pt x="247" y="137"/>
                    </a:lnTo>
                    <a:lnTo>
                      <a:pt x="247" y="140"/>
                    </a:lnTo>
                    <a:lnTo>
                      <a:pt x="248" y="142"/>
                    </a:lnTo>
                    <a:lnTo>
                      <a:pt x="249" y="145"/>
                    </a:lnTo>
                    <a:lnTo>
                      <a:pt x="249" y="148"/>
                    </a:lnTo>
                    <a:lnTo>
                      <a:pt x="249" y="151"/>
                    </a:lnTo>
                    <a:lnTo>
                      <a:pt x="250" y="152"/>
                    </a:lnTo>
                    <a:lnTo>
                      <a:pt x="251" y="154"/>
                    </a:lnTo>
                    <a:lnTo>
                      <a:pt x="250" y="156"/>
                    </a:lnTo>
                    <a:lnTo>
                      <a:pt x="250" y="159"/>
                    </a:lnTo>
                    <a:lnTo>
                      <a:pt x="250" y="161"/>
                    </a:lnTo>
                    <a:lnTo>
                      <a:pt x="251" y="163"/>
                    </a:lnTo>
                    <a:lnTo>
                      <a:pt x="253" y="165"/>
                    </a:lnTo>
                    <a:lnTo>
                      <a:pt x="253" y="169"/>
                    </a:lnTo>
                    <a:lnTo>
                      <a:pt x="253" y="172"/>
                    </a:lnTo>
                    <a:lnTo>
                      <a:pt x="254" y="175"/>
                    </a:lnTo>
                    <a:lnTo>
                      <a:pt x="256" y="176"/>
                    </a:lnTo>
                    <a:lnTo>
                      <a:pt x="259" y="177"/>
                    </a:lnTo>
                    <a:lnTo>
                      <a:pt x="262" y="177"/>
                    </a:lnTo>
                    <a:lnTo>
                      <a:pt x="266" y="177"/>
                    </a:lnTo>
                    <a:lnTo>
                      <a:pt x="269" y="176"/>
                    </a:lnTo>
                    <a:lnTo>
                      <a:pt x="271" y="175"/>
                    </a:lnTo>
                    <a:lnTo>
                      <a:pt x="275" y="173"/>
                    </a:lnTo>
                    <a:lnTo>
                      <a:pt x="279" y="171"/>
                    </a:lnTo>
                    <a:lnTo>
                      <a:pt x="280" y="170"/>
                    </a:lnTo>
                    <a:lnTo>
                      <a:pt x="282" y="170"/>
                    </a:lnTo>
                    <a:lnTo>
                      <a:pt x="285" y="171"/>
                    </a:lnTo>
                    <a:lnTo>
                      <a:pt x="288" y="173"/>
                    </a:lnTo>
                    <a:lnTo>
                      <a:pt x="291" y="176"/>
                    </a:lnTo>
                    <a:lnTo>
                      <a:pt x="295" y="179"/>
                    </a:lnTo>
                    <a:lnTo>
                      <a:pt x="294" y="179"/>
                    </a:lnTo>
                    <a:lnTo>
                      <a:pt x="293" y="182"/>
                    </a:lnTo>
                    <a:lnTo>
                      <a:pt x="293" y="184"/>
                    </a:lnTo>
                    <a:lnTo>
                      <a:pt x="294" y="188"/>
                    </a:lnTo>
                    <a:lnTo>
                      <a:pt x="293" y="197"/>
                    </a:lnTo>
                    <a:lnTo>
                      <a:pt x="289" y="210"/>
                    </a:lnTo>
                    <a:lnTo>
                      <a:pt x="288" y="218"/>
                    </a:lnTo>
                    <a:lnTo>
                      <a:pt x="289" y="220"/>
                    </a:lnTo>
                    <a:lnTo>
                      <a:pt x="287" y="224"/>
                    </a:lnTo>
                    <a:lnTo>
                      <a:pt x="282" y="232"/>
                    </a:lnTo>
                    <a:lnTo>
                      <a:pt x="282" y="237"/>
                    </a:lnTo>
                    <a:lnTo>
                      <a:pt x="282" y="254"/>
                    </a:lnTo>
                    <a:lnTo>
                      <a:pt x="280" y="266"/>
                    </a:lnTo>
                    <a:lnTo>
                      <a:pt x="277" y="274"/>
                    </a:lnTo>
                    <a:lnTo>
                      <a:pt x="275" y="279"/>
                    </a:lnTo>
                    <a:lnTo>
                      <a:pt x="273" y="280"/>
                    </a:lnTo>
                    <a:lnTo>
                      <a:pt x="271" y="281"/>
                    </a:lnTo>
                    <a:lnTo>
                      <a:pt x="270" y="283"/>
                    </a:lnTo>
                    <a:lnTo>
                      <a:pt x="268" y="285"/>
                    </a:lnTo>
                    <a:lnTo>
                      <a:pt x="266" y="287"/>
                    </a:lnTo>
                    <a:lnTo>
                      <a:pt x="264" y="288"/>
                    </a:lnTo>
                    <a:lnTo>
                      <a:pt x="264" y="290"/>
                    </a:lnTo>
                    <a:lnTo>
                      <a:pt x="261" y="291"/>
                    </a:lnTo>
                    <a:lnTo>
                      <a:pt x="257" y="292"/>
                    </a:lnTo>
                    <a:lnTo>
                      <a:pt x="254" y="293"/>
                    </a:lnTo>
                    <a:lnTo>
                      <a:pt x="253" y="295"/>
                    </a:lnTo>
                    <a:lnTo>
                      <a:pt x="251" y="297"/>
                    </a:lnTo>
                    <a:lnTo>
                      <a:pt x="249" y="299"/>
                    </a:lnTo>
                    <a:lnTo>
                      <a:pt x="248" y="301"/>
                    </a:lnTo>
                    <a:lnTo>
                      <a:pt x="248" y="304"/>
                    </a:lnTo>
                    <a:lnTo>
                      <a:pt x="247" y="307"/>
                    </a:lnTo>
                    <a:lnTo>
                      <a:pt x="244" y="309"/>
                    </a:lnTo>
                    <a:lnTo>
                      <a:pt x="241" y="309"/>
                    </a:lnTo>
                    <a:lnTo>
                      <a:pt x="239" y="307"/>
                    </a:lnTo>
                    <a:lnTo>
                      <a:pt x="235" y="306"/>
                    </a:lnTo>
                    <a:lnTo>
                      <a:pt x="231" y="305"/>
                    </a:lnTo>
                    <a:lnTo>
                      <a:pt x="228" y="305"/>
                    </a:lnTo>
                    <a:lnTo>
                      <a:pt x="225" y="307"/>
                    </a:lnTo>
                    <a:lnTo>
                      <a:pt x="223" y="310"/>
                    </a:lnTo>
                    <a:lnTo>
                      <a:pt x="221" y="314"/>
                    </a:lnTo>
                    <a:lnTo>
                      <a:pt x="218" y="314"/>
                    </a:lnTo>
                    <a:lnTo>
                      <a:pt x="216" y="312"/>
                    </a:lnTo>
                    <a:lnTo>
                      <a:pt x="212" y="311"/>
                    </a:lnTo>
                    <a:lnTo>
                      <a:pt x="209" y="312"/>
                    </a:lnTo>
                    <a:lnTo>
                      <a:pt x="205" y="312"/>
                    </a:lnTo>
                    <a:lnTo>
                      <a:pt x="203" y="310"/>
                    </a:lnTo>
                    <a:lnTo>
                      <a:pt x="199" y="310"/>
                    </a:lnTo>
                    <a:lnTo>
                      <a:pt x="195" y="311"/>
                    </a:lnTo>
                    <a:lnTo>
                      <a:pt x="185" y="310"/>
                    </a:lnTo>
                    <a:lnTo>
                      <a:pt x="170" y="305"/>
                    </a:lnTo>
                    <a:lnTo>
                      <a:pt x="158" y="303"/>
                    </a:lnTo>
                    <a:lnTo>
                      <a:pt x="142" y="305"/>
                    </a:lnTo>
                    <a:lnTo>
                      <a:pt x="141" y="300"/>
                    </a:lnTo>
                    <a:lnTo>
                      <a:pt x="142" y="298"/>
                    </a:lnTo>
                    <a:lnTo>
                      <a:pt x="144" y="296"/>
                    </a:lnTo>
                    <a:lnTo>
                      <a:pt x="146" y="294"/>
                    </a:lnTo>
                    <a:lnTo>
                      <a:pt x="146" y="292"/>
                    </a:lnTo>
                    <a:lnTo>
                      <a:pt x="148" y="290"/>
                    </a:lnTo>
                    <a:lnTo>
                      <a:pt x="151" y="288"/>
                    </a:lnTo>
                    <a:lnTo>
                      <a:pt x="152" y="287"/>
                    </a:lnTo>
                    <a:lnTo>
                      <a:pt x="152" y="286"/>
                    </a:lnTo>
                    <a:lnTo>
                      <a:pt x="152" y="285"/>
                    </a:lnTo>
                    <a:lnTo>
                      <a:pt x="154" y="284"/>
                    </a:lnTo>
                    <a:lnTo>
                      <a:pt x="155" y="282"/>
                    </a:lnTo>
                    <a:lnTo>
                      <a:pt x="155" y="280"/>
                    </a:lnTo>
                    <a:lnTo>
                      <a:pt x="156" y="279"/>
                    </a:lnTo>
                    <a:lnTo>
                      <a:pt x="157" y="278"/>
                    </a:lnTo>
                    <a:lnTo>
                      <a:pt x="157" y="277"/>
                    </a:lnTo>
                    <a:lnTo>
                      <a:pt x="156" y="272"/>
                    </a:lnTo>
                    <a:lnTo>
                      <a:pt x="156" y="269"/>
                    </a:lnTo>
                    <a:lnTo>
                      <a:pt x="157" y="266"/>
                    </a:lnTo>
                    <a:lnTo>
                      <a:pt x="158" y="264"/>
                    </a:lnTo>
                    <a:lnTo>
                      <a:pt x="159" y="264"/>
                    </a:lnTo>
                    <a:lnTo>
                      <a:pt x="159" y="262"/>
                    </a:lnTo>
                    <a:lnTo>
                      <a:pt x="160" y="261"/>
                    </a:lnTo>
                    <a:lnTo>
                      <a:pt x="161" y="259"/>
                    </a:lnTo>
                    <a:lnTo>
                      <a:pt x="165" y="256"/>
                    </a:lnTo>
                    <a:lnTo>
                      <a:pt x="167" y="254"/>
                    </a:lnTo>
                    <a:lnTo>
                      <a:pt x="167" y="252"/>
                    </a:lnTo>
                    <a:lnTo>
                      <a:pt x="168" y="250"/>
                    </a:lnTo>
                    <a:lnTo>
                      <a:pt x="171" y="245"/>
                    </a:lnTo>
                    <a:lnTo>
                      <a:pt x="172" y="243"/>
                    </a:lnTo>
                    <a:lnTo>
                      <a:pt x="172" y="242"/>
                    </a:lnTo>
                    <a:lnTo>
                      <a:pt x="173" y="241"/>
                    </a:lnTo>
                    <a:lnTo>
                      <a:pt x="177" y="238"/>
                    </a:lnTo>
                    <a:lnTo>
                      <a:pt x="179" y="236"/>
                    </a:lnTo>
                    <a:lnTo>
                      <a:pt x="179" y="233"/>
                    </a:lnTo>
                    <a:lnTo>
                      <a:pt x="178" y="231"/>
                    </a:lnTo>
                    <a:lnTo>
                      <a:pt x="176" y="228"/>
                    </a:lnTo>
                    <a:lnTo>
                      <a:pt x="170" y="220"/>
                    </a:lnTo>
                    <a:lnTo>
                      <a:pt x="165" y="217"/>
                    </a:lnTo>
                    <a:lnTo>
                      <a:pt x="159" y="214"/>
                    </a:lnTo>
                    <a:lnTo>
                      <a:pt x="155" y="213"/>
                    </a:lnTo>
                    <a:lnTo>
                      <a:pt x="153" y="214"/>
                    </a:lnTo>
                    <a:lnTo>
                      <a:pt x="151" y="214"/>
                    </a:lnTo>
                    <a:lnTo>
                      <a:pt x="149" y="211"/>
                    </a:lnTo>
                    <a:lnTo>
                      <a:pt x="145" y="209"/>
                    </a:lnTo>
                    <a:lnTo>
                      <a:pt x="138" y="207"/>
                    </a:lnTo>
                    <a:lnTo>
                      <a:pt x="122" y="198"/>
                    </a:lnTo>
                    <a:lnTo>
                      <a:pt x="115" y="194"/>
                    </a:lnTo>
                    <a:lnTo>
                      <a:pt x="113" y="192"/>
                    </a:lnTo>
                    <a:lnTo>
                      <a:pt x="107" y="187"/>
                    </a:lnTo>
                    <a:lnTo>
                      <a:pt x="97" y="180"/>
                    </a:lnTo>
                    <a:lnTo>
                      <a:pt x="89" y="177"/>
                    </a:lnTo>
                    <a:lnTo>
                      <a:pt x="84" y="177"/>
                    </a:lnTo>
                    <a:lnTo>
                      <a:pt x="76" y="175"/>
                    </a:lnTo>
                    <a:lnTo>
                      <a:pt x="64" y="171"/>
                    </a:lnTo>
                    <a:lnTo>
                      <a:pt x="57" y="167"/>
                    </a:lnTo>
                    <a:lnTo>
                      <a:pt x="55" y="164"/>
                    </a:lnTo>
                    <a:lnTo>
                      <a:pt x="51" y="160"/>
                    </a:lnTo>
                    <a:lnTo>
                      <a:pt x="44" y="156"/>
                    </a:lnTo>
                    <a:lnTo>
                      <a:pt x="41" y="154"/>
                    </a:lnTo>
                    <a:lnTo>
                      <a:pt x="40" y="152"/>
                    </a:lnTo>
                    <a:lnTo>
                      <a:pt x="38" y="151"/>
                    </a:lnTo>
                    <a:lnTo>
                      <a:pt x="34" y="149"/>
                    </a:lnTo>
                    <a:lnTo>
                      <a:pt x="30" y="146"/>
                    </a:lnTo>
                    <a:lnTo>
                      <a:pt x="26" y="141"/>
                    </a:lnTo>
                    <a:lnTo>
                      <a:pt x="21" y="134"/>
                    </a:lnTo>
                    <a:lnTo>
                      <a:pt x="16" y="124"/>
                    </a:lnTo>
                    <a:lnTo>
                      <a:pt x="10" y="118"/>
                    </a:lnTo>
                    <a:lnTo>
                      <a:pt x="4" y="114"/>
                    </a:lnTo>
                    <a:lnTo>
                      <a:pt x="1" y="112"/>
                    </a:lnTo>
                    <a:lnTo>
                      <a:pt x="1" y="111"/>
                    </a:lnTo>
                    <a:lnTo>
                      <a:pt x="0" y="110"/>
                    </a:lnTo>
                    <a:lnTo>
                      <a:pt x="1" y="108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3" y="66"/>
                    </a:lnTo>
                    <a:lnTo>
                      <a:pt x="13" y="57"/>
                    </a:lnTo>
                    <a:lnTo>
                      <a:pt x="13" y="47"/>
                    </a:lnTo>
                    <a:lnTo>
                      <a:pt x="19" y="39"/>
                    </a:lnTo>
                    <a:lnTo>
                      <a:pt x="23" y="34"/>
                    </a:lnTo>
                    <a:lnTo>
                      <a:pt x="26" y="28"/>
                    </a:lnTo>
                    <a:lnTo>
                      <a:pt x="29" y="19"/>
                    </a:lnTo>
                    <a:lnTo>
                      <a:pt x="32" y="13"/>
                    </a:lnTo>
                    <a:lnTo>
                      <a:pt x="40" y="12"/>
                    </a:lnTo>
                    <a:lnTo>
                      <a:pt x="55" y="8"/>
                    </a:lnTo>
                    <a:lnTo>
                      <a:pt x="62" y="7"/>
                    </a:lnTo>
                    <a:lnTo>
                      <a:pt x="77" y="4"/>
                    </a:lnTo>
                    <a:lnTo>
                      <a:pt x="93" y="0"/>
                    </a:lnTo>
                    <a:lnTo>
                      <a:pt x="109" y="0"/>
                    </a:lnTo>
                    <a:lnTo>
                      <a:pt x="125" y="0"/>
                    </a:lnTo>
                    <a:lnTo>
                      <a:pt x="137" y="7"/>
                    </a:lnTo>
                    <a:lnTo>
                      <a:pt x="147" y="13"/>
                    </a:lnTo>
                    <a:lnTo>
                      <a:pt x="157" y="19"/>
                    </a:lnTo>
                    <a:lnTo>
                      <a:pt x="158" y="21"/>
                    </a:lnTo>
                    <a:lnTo>
                      <a:pt x="159" y="26"/>
                    </a:lnTo>
                    <a:lnTo>
                      <a:pt x="158" y="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" name="Freeform 193">
                <a:extLst>
                  <a:ext uri="{FF2B5EF4-FFF2-40B4-BE49-F238E27FC236}">
                    <a16:creationId xmlns:a16="http://schemas.microsoft.com/office/drawing/2014/main" id="{8B1F7050-F559-D79D-D66D-8262D86AB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1" y="2633"/>
                <a:ext cx="9" cy="18"/>
              </a:xfrm>
              <a:custGeom>
                <a:avLst/>
                <a:gdLst>
                  <a:gd name="T0" fmla="*/ 18 w 30"/>
                  <a:gd name="T1" fmla="*/ 60 h 62"/>
                  <a:gd name="T2" fmla="*/ 15 w 30"/>
                  <a:gd name="T3" fmla="*/ 61 h 62"/>
                  <a:gd name="T4" fmla="*/ 12 w 30"/>
                  <a:gd name="T5" fmla="*/ 62 h 62"/>
                  <a:gd name="T6" fmla="*/ 9 w 30"/>
                  <a:gd name="T7" fmla="*/ 62 h 62"/>
                  <a:gd name="T8" fmla="*/ 7 w 30"/>
                  <a:gd name="T9" fmla="*/ 61 h 62"/>
                  <a:gd name="T10" fmla="*/ 6 w 30"/>
                  <a:gd name="T11" fmla="*/ 61 h 62"/>
                  <a:gd name="T12" fmla="*/ 3 w 30"/>
                  <a:gd name="T13" fmla="*/ 57 h 62"/>
                  <a:gd name="T14" fmla="*/ 1 w 30"/>
                  <a:gd name="T15" fmla="*/ 53 h 62"/>
                  <a:gd name="T16" fmla="*/ 3 w 30"/>
                  <a:gd name="T17" fmla="*/ 51 h 62"/>
                  <a:gd name="T18" fmla="*/ 3 w 30"/>
                  <a:gd name="T19" fmla="*/ 49 h 62"/>
                  <a:gd name="T20" fmla="*/ 1 w 30"/>
                  <a:gd name="T21" fmla="*/ 38 h 62"/>
                  <a:gd name="T22" fmla="*/ 0 w 30"/>
                  <a:gd name="T23" fmla="*/ 30 h 62"/>
                  <a:gd name="T24" fmla="*/ 0 w 30"/>
                  <a:gd name="T25" fmla="*/ 28 h 62"/>
                  <a:gd name="T26" fmla="*/ 1 w 30"/>
                  <a:gd name="T27" fmla="*/ 26 h 62"/>
                  <a:gd name="T28" fmla="*/ 4 w 30"/>
                  <a:gd name="T29" fmla="*/ 21 h 62"/>
                  <a:gd name="T30" fmla="*/ 5 w 30"/>
                  <a:gd name="T31" fmla="*/ 17 h 62"/>
                  <a:gd name="T32" fmla="*/ 8 w 30"/>
                  <a:gd name="T33" fmla="*/ 7 h 62"/>
                  <a:gd name="T34" fmla="*/ 12 w 30"/>
                  <a:gd name="T35" fmla="*/ 3 h 62"/>
                  <a:gd name="T36" fmla="*/ 18 w 30"/>
                  <a:gd name="T37" fmla="*/ 0 h 62"/>
                  <a:gd name="T38" fmla="*/ 22 w 30"/>
                  <a:gd name="T39" fmla="*/ 6 h 62"/>
                  <a:gd name="T40" fmla="*/ 27 w 30"/>
                  <a:gd name="T41" fmla="*/ 10 h 62"/>
                  <a:gd name="T42" fmla="*/ 28 w 30"/>
                  <a:gd name="T43" fmla="*/ 15 h 62"/>
                  <a:gd name="T44" fmla="*/ 27 w 30"/>
                  <a:gd name="T45" fmla="*/ 19 h 62"/>
                  <a:gd name="T46" fmla="*/ 25 w 30"/>
                  <a:gd name="T47" fmla="*/ 25 h 62"/>
                  <a:gd name="T48" fmla="*/ 26 w 30"/>
                  <a:gd name="T49" fmla="*/ 28 h 62"/>
                  <a:gd name="T50" fmla="*/ 27 w 30"/>
                  <a:gd name="T51" fmla="*/ 30 h 62"/>
                  <a:gd name="T52" fmla="*/ 28 w 30"/>
                  <a:gd name="T53" fmla="*/ 34 h 62"/>
                  <a:gd name="T54" fmla="*/ 29 w 30"/>
                  <a:gd name="T55" fmla="*/ 39 h 62"/>
                  <a:gd name="T56" fmla="*/ 30 w 30"/>
                  <a:gd name="T57" fmla="*/ 43 h 62"/>
                  <a:gd name="T58" fmla="*/ 29 w 30"/>
                  <a:gd name="T59" fmla="*/ 46 h 62"/>
                  <a:gd name="T60" fmla="*/ 27 w 30"/>
                  <a:gd name="T61" fmla="*/ 49 h 62"/>
                  <a:gd name="T62" fmla="*/ 23 w 30"/>
                  <a:gd name="T63" fmla="*/ 58 h 62"/>
                  <a:gd name="T64" fmla="*/ 22 w 30"/>
                  <a:gd name="T65" fmla="*/ 59 h 62"/>
                  <a:gd name="T66" fmla="*/ 18 w 30"/>
                  <a:gd name="T67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62">
                    <a:moveTo>
                      <a:pt x="18" y="60"/>
                    </a:moveTo>
                    <a:lnTo>
                      <a:pt x="15" y="61"/>
                    </a:lnTo>
                    <a:lnTo>
                      <a:pt x="12" y="62"/>
                    </a:lnTo>
                    <a:lnTo>
                      <a:pt x="9" y="62"/>
                    </a:lnTo>
                    <a:lnTo>
                      <a:pt x="7" y="61"/>
                    </a:lnTo>
                    <a:lnTo>
                      <a:pt x="6" y="61"/>
                    </a:lnTo>
                    <a:lnTo>
                      <a:pt x="3" y="57"/>
                    </a:lnTo>
                    <a:lnTo>
                      <a:pt x="1" y="53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3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2" y="6"/>
                    </a:lnTo>
                    <a:lnTo>
                      <a:pt x="27" y="10"/>
                    </a:lnTo>
                    <a:lnTo>
                      <a:pt x="28" y="15"/>
                    </a:lnTo>
                    <a:lnTo>
                      <a:pt x="27" y="19"/>
                    </a:lnTo>
                    <a:lnTo>
                      <a:pt x="25" y="25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8" y="34"/>
                    </a:lnTo>
                    <a:lnTo>
                      <a:pt x="29" y="39"/>
                    </a:lnTo>
                    <a:lnTo>
                      <a:pt x="30" y="43"/>
                    </a:lnTo>
                    <a:lnTo>
                      <a:pt x="29" y="46"/>
                    </a:lnTo>
                    <a:lnTo>
                      <a:pt x="27" y="49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" name="Freeform 194">
                <a:extLst>
                  <a:ext uri="{FF2B5EF4-FFF2-40B4-BE49-F238E27FC236}">
                    <a16:creationId xmlns:a16="http://schemas.microsoft.com/office/drawing/2014/main" id="{C3DE86E0-5ED2-CC98-3B5D-0F3D0531E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7" y="3128"/>
                <a:ext cx="6" cy="5"/>
              </a:xfrm>
              <a:custGeom>
                <a:avLst/>
                <a:gdLst>
                  <a:gd name="T0" fmla="*/ 20 w 21"/>
                  <a:gd name="T1" fmla="*/ 18 h 19"/>
                  <a:gd name="T2" fmla="*/ 15 w 21"/>
                  <a:gd name="T3" fmla="*/ 19 h 19"/>
                  <a:gd name="T4" fmla="*/ 11 w 21"/>
                  <a:gd name="T5" fmla="*/ 19 h 19"/>
                  <a:gd name="T6" fmla="*/ 4 w 21"/>
                  <a:gd name="T7" fmla="*/ 16 h 19"/>
                  <a:gd name="T8" fmla="*/ 3 w 21"/>
                  <a:gd name="T9" fmla="*/ 14 h 19"/>
                  <a:gd name="T10" fmla="*/ 0 w 21"/>
                  <a:gd name="T11" fmla="*/ 8 h 19"/>
                  <a:gd name="T12" fmla="*/ 0 w 21"/>
                  <a:gd name="T13" fmla="*/ 6 h 19"/>
                  <a:gd name="T14" fmla="*/ 3 w 21"/>
                  <a:gd name="T15" fmla="*/ 2 h 19"/>
                  <a:gd name="T16" fmla="*/ 7 w 21"/>
                  <a:gd name="T17" fmla="*/ 0 h 19"/>
                  <a:gd name="T18" fmla="*/ 13 w 21"/>
                  <a:gd name="T19" fmla="*/ 1 h 19"/>
                  <a:gd name="T20" fmla="*/ 15 w 21"/>
                  <a:gd name="T21" fmla="*/ 2 h 19"/>
                  <a:gd name="T22" fmla="*/ 18 w 21"/>
                  <a:gd name="T23" fmla="*/ 6 h 19"/>
                  <a:gd name="T24" fmla="*/ 21 w 21"/>
                  <a:gd name="T25" fmla="*/ 11 h 19"/>
                  <a:gd name="T26" fmla="*/ 20 w 21"/>
                  <a:gd name="T27" fmla="*/ 16 h 19"/>
                  <a:gd name="T28" fmla="*/ 20 w 21"/>
                  <a:gd name="T2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9">
                    <a:moveTo>
                      <a:pt x="20" y="18"/>
                    </a:moveTo>
                    <a:lnTo>
                      <a:pt x="15" y="19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8" y="6"/>
                    </a:lnTo>
                    <a:lnTo>
                      <a:pt x="21" y="11"/>
                    </a:lnTo>
                    <a:lnTo>
                      <a:pt x="20" y="16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" name="Freeform 195">
                <a:extLst>
                  <a:ext uri="{FF2B5EF4-FFF2-40B4-BE49-F238E27FC236}">
                    <a16:creationId xmlns:a16="http://schemas.microsoft.com/office/drawing/2014/main" id="{6838714A-5850-1434-5B4A-A12DFAAB2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345"/>
                <a:ext cx="98" cy="68"/>
              </a:xfrm>
              <a:custGeom>
                <a:avLst/>
                <a:gdLst>
                  <a:gd name="T0" fmla="*/ 300 w 332"/>
                  <a:gd name="T1" fmla="*/ 155 h 231"/>
                  <a:gd name="T2" fmla="*/ 301 w 332"/>
                  <a:gd name="T3" fmla="*/ 151 h 231"/>
                  <a:gd name="T4" fmla="*/ 327 w 332"/>
                  <a:gd name="T5" fmla="*/ 148 h 231"/>
                  <a:gd name="T6" fmla="*/ 330 w 332"/>
                  <a:gd name="T7" fmla="*/ 167 h 231"/>
                  <a:gd name="T8" fmla="*/ 310 w 332"/>
                  <a:gd name="T9" fmla="*/ 173 h 231"/>
                  <a:gd name="T10" fmla="*/ 304 w 332"/>
                  <a:gd name="T11" fmla="*/ 171 h 231"/>
                  <a:gd name="T12" fmla="*/ 301 w 332"/>
                  <a:gd name="T13" fmla="*/ 186 h 231"/>
                  <a:gd name="T14" fmla="*/ 295 w 332"/>
                  <a:gd name="T15" fmla="*/ 201 h 231"/>
                  <a:gd name="T16" fmla="*/ 286 w 332"/>
                  <a:gd name="T17" fmla="*/ 228 h 231"/>
                  <a:gd name="T18" fmla="*/ 263 w 332"/>
                  <a:gd name="T19" fmla="*/ 218 h 231"/>
                  <a:gd name="T20" fmla="*/ 242 w 332"/>
                  <a:gd name="T21" fmla="*/ 208 h 231"/>
                  <a:gd name="T22" fmla="*/ 200 w 332"/>
                  <a:gd name="T23" fmla="*/ 222 h 231"/>
                  <a:gd name="T24" fmla="*/ 160 w 332"/>
                  <a:gd name="T25" fmla="*/ 228 h 231"/>
                  <a:gd name="T26" fmla="*/ 105 w 332"/>
                  <a:gd name="T27" fmla="*/ 222 h 231"/>
                  <a:gd name="T28" fmla="*/ 94 w 332"/>
                  <a:gd name="T29" fmla="*/ 216 h 231"/>
                  <a:gd name="T30" fmla="*/ 89 w 332"/>
                  <a:gd name="T31" fmla="*/ 206 h 231"/>
                  <a:gd name="T32" fmla="*/ 82 w 332"/>
                  <a:gd name="T33" fmla="*/ 199 h 231"/>
                  <a:gd name="T34" fmla="*/ 84 w 332"/>
                  <a:gd name="T35" fmla="*/ 188 h 231"/>
                  <a:gd name="T36" fmla="*/ 79 w 332"/>
                  <a:gd name="T37" fmla="*/ 181 h 231"/>
                  <a:gd name="T38" fmla="*/ 59 w 332"/>
                  <a:gd name="T39" fmla="*/ 183 h 231"/>
                  <a:gd name="T40" fmla="*/ 40 w 332"/>
                  <a:gd name="T41" fmla="*/ 175 h 231"/>
                  <a:gd name="T42" fmla="*/ 46 w 332"/>
                  <a:gd name="T43" fmla="*/ 171 h 231"/>
                  <a:gd name="T44" fmla="*/ 39 w 332"/>
                  <a:gd name="T45" fmla="*/ 167 h 231"/>
                  <a:gd name="T46" fmla="*/ 42 w 332"/>
                  <a:gd name="T47" fmla="*/ 163 h 231"/>
                  <a:gd name="T48" fmla="*/ 42 w 332"/>
                  <a:gd name="T49" fmla="*/ 157 h 231"/>
                  <a:gd name="T50" fmla="*/ 28 w 332"/>
                  <a:gd name="T51" fmla="*/ 151 h 231"/>
                  <a:gd name="T52" fmla="*/ 19 w 332"/>
                  <a:gd name="T53" fmla="*/ 142 h 231"/>
                  <a:gd name="T54" fmla="*/ 19 w 332"/>
                  <a:gd name="T55" fmla="*/ 131 h 231"/>
                  <a:gd name="T56" fmla="*/ 17 w 332"/>
                  <a:gd name="T57" fmla="*/ 130 h 231"/>
                  <a:gd name="T58" fmla="*/ 4 w 332"/>
                  <a:gd name="T59" fmla="*/ 118 h 231"/>
                  <a:gd name="T60" fmla="*/ 13 w 332"/>
                  <a:gd name="T61" fmla="*/ 110 h 231"/>
                  <a:gd name="T62" fmla="*/ 18 w 332"/>
                  <a:gd name="T63" fmla="*/ 104 h 231"/>
                  <a:gd name="T64" fmla="*/ 33 w 332"/>
                  <a:gd name="T65" fmla="*/ 99 h 231"/>
                  <a:gd name="T66" fmla="*/ 37 w 332"/>
                  <a:gd name="T67" fmla="*/ 88 h 231"/>
                  <a:gd name="T68" fmla="*/ 44 w 332"/>
                  <a:gd name="T69" fmla="*/ 78 h 231"/>
                  <a:gd name="T70" fmla="*/ 50 w 332"/>
                  <a:gd name="T71" fmla="*/ 64 h 231"/>
                  <a:gd name="T72" fmla="*/ 60 w 332"/>
                  <a:gd name="T73" fmla="*/ 47 h 231"/>
                  <a:gd name="T74" fmla="*/ 68 w 332"/>
                  <a:gd name="T75" fmla="*/ 33 h 231"/>
                  <a:gd name="T76" fmla="*/ 79 w 332"/>
                  <a:gd name="T77" fmla="*/ 26 h 231"/>
                  <a:gd name="T78" fmla="*/ 93 w 332"/>
                  <a:gd name="T79" fmla="*/ 17 h 231"/>
                  <a:gd name="T80" fmla="*/ 104 w 332"/>
                  <a:gd name="T81" fmla="*/ 10 h 231"/>
                  <a:gd name="T82" fmla="*/ 122 w 332"/>
                  <a:gd name="T83" fmla="*/ 15 h 231"/>
                  <a:gd name="T84" fmla="*/ 142 w 332"/>
                  <a:gd name="T85" fmla="*/ 19 h 231"/>
                  <a:gd name="T86" fmla="*/ 162 w 332"/>
                  <a:gd name="T87" fmla="*/ 26 h 231"/>
                  <a:gd name="T88" fmla="*/ 184 w 332"/>
                  <a:gd name="T89" fmla="*/ 19 h 231"/>
                  <a:gd name="T90" fmla="*/ 212 w 332"/>
                  <a:gd name="T91" fmla="*/ 8 h 231"/>
                  <a:gd name="T92" fmla="*/ 227 w 332"/>
                  <a:gd name="T93" fmla="*/ 0 h 231"/>
                  <a:gd name="T94" fmla="*/ 240 w 332"/>
                  <a:gd name="T95" fmla="*/ 12 h 231"/>
                  <a:gd name="T96" fmla="*/ 249 w 332"/>
                  <a:gd name="T97" fmla="*/ 33 h 231"/>
                  <a:gd name="T98" fmla="*/ 262 w 332"/>
                  <a:gd name="T99" fmla="*/ 51 h 231"/>
                  <a:gd name="T100" fmla="*/ 275 w 332"/>
                  <a:gd name="T101" fmla="*/ 67 h 231"/>
                  <a:gd name="T102" fmla="*/ 281 w 332"/>
                  <a:gd name="T103" fmla="*/ 94 h 231"/>
                  <a:gd name="T104" fmla="*/ 277 w 332"/>
                  <a:gd name="T105" fmla="*/ 125 h 231"/>
                  <a:gd name="T106" fmla="*/ 276 w 332"/>
                  <a:gd name="T107" fmla="*/ 13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31">
                    <a:moveTo>
                      <a:pt x="280" y="144"/>
                    </a:moveTo>
                    <a:lnTo>
                      <a:pt x="284" y="149"/>
                    </a:lnTo>
                    <a:lnTo>
                      <a:pt x="288" y="152"/>
                    </a:lnTo>
                    <a:lnTo>
                      <a:pt x="299" y="155"/>
                    </a:lnTo>
                    <a:lnTo>
                      <a:pt x="300" y="155"/>
                    </a:lnTo>
                    <a:lnTo>
                      <a:pt x="300" y="154"/>
                    </a:lnTo>
                    <a:lnTo>
                      <a:pt x="299" y="153"/>
                    </a:lnTo>
                    <a:lnTo>
                      <a:pt x="299" y="152"/>
                    </a:lnTo>
                    <a:lnTo>
                      <a:pt x="300" y="151"/>
                    </a:lnTo>
                    <a:lnTo>
                      <a:pt x="301" y="151"/>
                    </a:lnTo>
                    <a:lnTo>
                      <a:pt x="304" y="152"/>
                    </a:lnTo>
                    <a:lnTo>
                      <a:pt x="309" y="151"/>
                    </a:lnTo>
                    <a:lnTo>
                      <a:pt x="315" y="146"/>
                    </a:lnTo>
                    <a:lnTo>
                      <a:pt x="322" y="146"/>
                    </a:lnTo>
                    <a:lnTo>
                      <a:pt x="327" y="148"/>
                    </a:lnTo>
                    <a:lnTo>
                      <a:pt x="330" y="151"/>
                    </a:lnTo>
                    <a:lnTo>
                      <a:pt x="332" y="154"/>
                    </a:lnTo>
                    <a:lnTo>
                      <a:pt x="332" y="157"/>
                    </a:lnTo>
                    <a:lnTo>
                      <a:pt x="331" y="159"/>
                    </a:lnTo>
                    <a:lnTo>
                      <a:pt x="330" y="167"/>
                    </a:lnTo>
                    <a:lnTo>
                      <a:pt x="329" y="171"/>
                    </a:lnTo>
                    <a:lnTo>
                      <a:pt x="327" y="174"/>
                    </a:lnTo>
                    <a:lnTo>
                      <a:pt x="309" y="178"/>
                    </a:lnTo>
                    <a:lnTo>
                      <a:pt x="310" y="176"/>
                    </a:lnTo>
                    <a:lnTo>
                      <a:pt x="310" y="173"/>
                    </a:lnTo>
                    <a:lnTo>
                      <a:pt x="309" y="170"/>
                    </a:lnTo>
                    <a:lnTo>
                      <a:pt x="311" y="168"/>
                    </a:lnTo>
                    <a:lnTo>
                      <a:pt x="307" y="167"/>
                    </a:lnTo>
                    <a:lnTo>
                      <a:pt x="305" y="168"/>
                    </a:lnTo>
                    <a:lnTo>
                      <a:pt x="304" y="171"/>
                    </a:lnTo>
                    <a:lnTo>
                      <a:pt x="305" y="176"/>
                    </a:lnTo>
                    <a:lnTo>
                      <a:pt x="303" y="179"/>
                    </a:lnTo>
                    <a:lnTo>
                      <a:pt x="302" y="180"/>
                    </a:lnTo>
                    <a:lnTo>
                      <a:pt x="302" y="184"/>
                    </a:lnTo>
                    <a:lnTo>
                      <a:pt x="301" y="186"/>
                    </a:lnTo>
                    <a:lnTo>
                      <a:pt x="301" y="188"/>
                    </a:lnTo>
                    <a:lnTo>
                      <a:pt x="304" y="187"/>
                    </a:lnTo>
                    <a:lnTo>
                      <a:pt x="302" y="191"/>
                    </a:lnTo>
                    <a:lnTo>
                      <a:pt x="297" y="197"/>
                    </a:lnTo>
                    <a:lnTo>
                      <a:pt x="295" y="201"/>
                    </a:lnTo>
                    <a:lnTo>
                      <a:pt x="296" y="216"/>
                    </a:lnTo>
                    <a:lnTo>
                      <a:pt x="293" y="225"/>
                    </a:lnTo>
                    <a:lnTo>
                      <a:pt x="293" y="228"/>
                    </a:lnTo>
                    <a:lnTo>
                      <a:pt x="287" y="228"/>
                    </a:lnTo>
                    <a:lnTo>
                      <a:pt x="286" y="228"/>
                    </a:lnTo>
                    <a:lnTo>
                      <a:pt x="280" y="227"/>
                    </a:lnTo>
                    <a:lnTo>
                      <a:pt x="274" y="224"/>
                    </a:lnTo>
                    <a:lnTo>
                      <a:pt x="271" y="219"/>
                    </a:lnTo>
                    <a:lnTo>
                      <a:pt x="268" y="216"/>
                    </a:lnTo>
                    <a:lnTo>
                      <a:pt x="263" y="218"/>
                    </a:lnTo>
                    <a:lnTo>
                      <a:pt x="262" y="217"/>
                    </a:lnTo>
                    <a:lnTo>
                      <a:pt x="261" y="216"/>
                    </a:lnTo>
                    <a:lnTo>
                      <a:pt x="257" y="215"/>
                    </a:lnTo>
                    <a:lnTo>
                      <a:pt x="252" y="215"/>
                    </a:lnTo>
                    <a:lnTo>
                      <a:pt x="242" y="208"/>
                    </a:lnTo>
                    <a:lnTo>
                      <a:pt x="240" y="207"/>
                    </a:lnTo>
                    <a:lnTo>
                      <a:pt x="232" y="208"/>
                    </a:lnTo>
                    <a:lnTo>
                      <a:pt x="219" y="211"/>
                    </a:lnTo>
                    <a:lnTo>
                      <a:pt x="210" y="215"/>
                    </a:lnTo>
                    <a:lnTo>
                      <a:pt x="200" y="222"/>
                    </a:lnTo>
                    <a:lnTo>
                      <a:pt x="196" y="227"/>
                    </a:lnTo>
                    <a:lnTo>
                      <a:pt x="191" y="229"/>
                    </a:lnTo>
                    <a:lnTo>
                      <a:pt x="185" y="231"/>
                    </a:lnTo>
                    <a:lnTo>
                      <a:pt x="173" y="231"/>
                    </a:lnTo>
                    <a:lnTo>
                      <a:pt x="160" y="228"/>
                    </a:lnTo>
                    <a:lnTo>
                      <a:pt x="147" y="225"/>
                    </a:lnTo>
                    <a:lnTo>
                      <a:pt x="140" y="227"/>
                    </a:lnTo>
                    <a:lnTo>
                      <a:pt x="130" y="226"/>
                    </a:lnTo>
                    <a:lnTo>
                      <a:pt x="116" y="223"/>
                    </a:lnTo>
                    <a:lnTo>
                      <a:pt x="105" y="222"/>
                    </a:lnTo>
                    <a:lnTo>
                      <a:pt x="94" y="224"/>
                    </a:lnTo>
                    <a:lnTo>
                      <a:pt x="92" y="222"/>
                    </a:lnTo>
                    <a:lnTo>
                      <a:pt x="92" y="220"/>
                    </a:lnTo>
                    <a:lnTo>
                      <a:pt x="92" y="218"/>
                    </a:lnTo>
                    <a:lnTo>
                      <a:pt x="94" y="216"/>
                    </a:lnTo>
                    <a:lnTo>
                      <a:pt x="97" y="215"/>
                    </a:lnTo>
                    <a:lnTo>
                      <a:pt x="98" y="213"/>
                    </a:lnTo>
                    <a:lnTo>
                      <a:pt x="98" y="212"/>
                    </a:lnTo>
                    <a:lnTo>
                      <a:pt x="95" y="209"/>
                    </a:lnTo>
                    <a:lnTo>
                      <a:pt x="89" y="206"/>
                    </a:lnTo>
                    <a:lnTo>
                      <a:pt x="87" y="204"/>
                    </a:lnTo>
                    <a:lnTo>
                      <a:pt x="86" y="203"/>
                    </a:lnTo>
                    <a:lnTo>
                      <a:pt x="86" y="202"/>
                    </a:lnTo>
                    <a:lnTo>
                      <a:pt x="85" y="200"/>
                    </a:lnTo>
                    <a:lnTo>
                      <a:pt x="82" y="199"/>
                    </a:lnTo>
                    <a:lnTo>
                      <a:pt x="81" y="197"/>
                    </a:lnTo>
                    <a:lnTo>
                      <a:pt x="79" y="194"/>
                    </a:lnTo>
                    <a:lnTo>
                      <a:pt x="80" y="192"/>
                    </a:lnTo>
                    <a:lnTo>
                      <a:pt x="81" y="189"/>
                    </a:lnTo>
                    <a:lnTo>
                      <a:pt x="84" y="188"/>
                    </a:lnTo>
                    <a:lnTo>
                      <a:pt x="87" y="188"/>
                    </a:lnTo>
                    <a:lnTo>
                      <a:pt x="88" y="188"/>
                    </a:lnTo>
                    <a:lnTo>
                      <a:pt x="87" y="186"/>
                    </a:lnTo>
                    <a:lnTo>
                      <a:pt x="84" y="184"/>
                    </a:lnTo>
                    <a:lnTo>
                      <a:pt x="79" y="181"/>
                    </a:lnTo>
                    <a:lnTo>
                      <a:pt x="74" y="182"/>
                    </a:lnTo>
                    <a:lnTo>
                      <a:pt x="69" y="188"/>
                    </a:lnTo>
                    <a:lnTo>
                      <a:pt x="65" y="189"/>
                    </a:lnTo>
                    <a:lnTo>
                      <a:pt x="63" y="185"/>
                    </a:lnTo>
                    <a:lnTo>
                      <a:pt x="59" y="183"/>
                    </a:lnTo>
                    <a:lnTo>
                      <a:pt x="53" y="182"/>
                    </a:lnTo>
                    <a:lnTo>
                      <a:pt x="49" y="181"/>
                    </a:lnTo>
                    <a:lnTo>
                      <a:pt x="48" y="179"/>
                    </a:lnTo>
                    <a:lnTo>
                      <a:pt x="45" y="177"/>
                    </a:lnTo>
                    <a:lnTo>
                      <a:pt x="40" y="175"/>
                    </a:lnTo>
                    <a:lnTo>
                      <a:pt x="39" y="173"/>
                    </a:lnTo>
                    <a:lnTo>
                      <a:pt x="40" y="173"/>
                    </a:lnTo>
                    <a:lnTo>
                      <a:pt x="42" y="173"/>
                    </a:lnTo>
                    <a:lnTo>
                      <a:pt x="45" y="172"/>
                    </a:lnTo>
                    <a:lnTo>
                      <a:pt x="46" y="171"/>
                    </a:lnTo>
                    <a:lnTo>
                      <a:pt x="46" y="170"/>
                    </a:lnTo>
                    <a:lnTo>
                      <a:pt x="43" y="169"/>
                    </a:lnTo>
                    <a:lnTo>
                      <a:pt x="41" y="169"/>
                    </a:lnTo>
                    <a:lnTo>
                      <a:pt x="40" y="168"/>
                    </a:lnTo>
                    <a:lnTo>
                      <a:pt x="39" y="167"/>
                    </a:lnTo>
                    <a:lnTo>
                      <a:pt x="39" y="166"/>
                    </a:lnTo>
                    <a:lnTo>
                      <a:pt x="40" y="165"/>
                    </a:lnTo>
                    <a:lnTo>
                      <a:pt x="41" y="165"/>
                    </a:lnTo>
                    <a:lnTo>
                      <a:pt x="42" y="165"/>
                    </a:lnTo>
                    <a:lnTo>
                      <a:pt x="42" y="163"/>
                    </a:lnTo>
                    <a:lnTo>
                      <a:pt x="43" y="161"/>
                    </a:lnTo>
                    <a:lnTo>
                      <a:pt x="44" y="160"/>
                    </a:lnTo>
                    <a:lnTo>
                      <a:pt x="44" y="159"/>
                    </a:lnTo>
                    <a:lnTo>
                      <a:pt x="43" y="158"/>
                    </a:lnTo>
                    <a:lnTo>
                      <a:pt x="42" y="157"/>
                    </a:lnTo>
                    <a:lnTo>
                      <a:pt x="40" y="156"/>
                    </a:lnTo>
                    <a:lnTo>
                      <a:pt x="35" y="155"/>
                    </a:lnTo>
                    <a:lnTo>
                      <a:pt x="32" y="152"/>
                    </a:lnTo>
                    <a:lnTo>
                      <a:pt x="30" y="152"/>
                    </a:lnTo>
                    <a:lnTo>
                      <a:pt x="28" y="151"/>
                    </a:lnTo>
                    <a:lnTo>
                      <a:pt x="25" y="148"/>
                    </a:lnTo>
                    <a:lnTo>
                      <a:pt x="22" y="145"/>
                    </a:lnTo>
                    <a:lnTo>
                      <a:pt x="20" y="143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1"/>
                    </a:lnTo>
                    <a:lnTo>
                      <a:pt x="19" y="140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129"/>
                    </a:lnTo>
                    <a:lnTo>
                      <a:pt x="18" y="129"/>
                    </a:lnTo>
                    <a:lnTo>
                      <a:pt x="18" y="129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5" y="128"/>
                    </a:lnTo>
                    <a:lnTo>
                      <a:pt x="12" y="123"/>
                    </a:lnTo>
                    <a:lnTo>
                      <a:pt x="10" y="122"/>
                    </a:lnTo>
                    <a:lnTo>
                      <a:pt x="7" y="120"/>
                    </a:lnTo>
                    <a:lnTo>
                      <a:pt x="4" y="118"/>
                    </a:lnTo>
                    <a:lnTo>
                      <a:pt x="2" y="114"/>
                    </a:lnTo>
                    <a:lnTo>
                      <a:pt x="0" y="111"/>
                    </a:lnTo>
                    <a:lnTo>
                      <a:pt x="2" y="110"/>
                    </a:lnTo>
                    <a:lnTo>
                      <a:pt x="10" y="108"/>
                    </a:lnTo>
                    <a:lnTo>
                      <a:pt x="13" y="110"/>
                    </a:lnTo>
                    <a:lnTo>
                      <a:pt x="15" y="109"/>
                    </a:lnTo>
                    <a:lnTo>
                      <a:pt x="17" y="108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8" y="104"/>
                    </a:lnTo>
                    <a:lnTo>
                      <a:pt x="21" y="103"/>
                    </a:lnTo>
                    <a:lnTo>
                      <a:pt x="28" y="104"/>
                    </a:lnTo>
                    <a:lnTo>
                      <a:pt x="31" y="102"/>
                    </a:lnTo>
                    <a:lnTo>
                      <a:pt x="32" y="101"/>
                    </a:lnTo>
                    <a:lnTo>
                      <a:pt x="33" y="99"/>
                    </a:lnTo>
                    <a:lnTo>
                      <a:pt x="34" y="97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36" y="92"/>
                    </a:lnTo>
                    <a:lnTo>
                      <a:pt x="37" y="88"/>
                    </a:lnTo>
                    <a:lnTo>
                      <a:pt x="38" y="86"/>
                    </a:lnTo>
                    <a:lnTo>
                      <a:pt x="40" y="85"/>
                    </a:lnTo>
                    <a:lnTo>
                      <a:pt x="41" y="84"/>
                    </a:lnTo>
                    <a:lnTo>
                      <a:pt x="44" y="81"/>
                    </a:lnTo>
                    <a:lnTo>
                      <a:pt x="44" y="78"/>
                    </a:lnTo>
                    <a:lnTo>
                      <a:pt x="44" y="77"/>
                    </a:lnTo>
                    <a:lnTo>
                      <a:pt x="47" y="72"/>
                    </a:lnTo>
                    <a:lnTo>
                      <a:pt x="50" y="68"/>
                    </a:lnTo>
                    <a:lnTo>
                      <a:pt x="50" y="65"/>
                    </a:lnTo>
                    <a:lnTo>
                      <a:pt x="50" y="64"/>
                    </a:lnTo>
                    <a:lnTo>
                      <a:pt x="52" y="61"/>
                    </a:lnTo>
                    <a:lnTo>
                      <a:pt x="54" y="59"/>
                    </a:lnTo>
                    <a:lnTo>
                      <a:pt x="57" y="50"/>
                    </a:lnTo>
                    <a:lnTo>
                      <a:pt x="58" y="49"/>
                    </a:lnTo>
                    <a:lnTo>
                      <a:pt x="60" y="47"/>
                    </a:lnTo>
                    <a:lnTo>
                      <a:pt x="62" y="45"/>
                    </a:lnTo>
                    <a:lnTo>
                      <a:pt x="62" y="40"/>
                    </a:lnTo>
                    <a:lnTo>
                      <a:pt x="63" y="38"/>
                    </a:lnTo>
                    <a:lnTo>
                      <a:pt x="66" y="36"/>
                    </a:lnTo>
                    <a:lnTo>
                      <a:pt x="68" y="33"/>
                    </a:lnTo>
                    <a:lnTo>
                      <a:pt x="71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7" y="26"/>
                    </a:lnTo>
                    <a:lnTo>
                      <a:pt x="79" y="26"/>
                    </a:lnTo>
                    <a:lnTo>
                      <a:pt x="82" y="27"/>
                    </a:lnTo>
                    <a:lnTo>
                      <a:pt x="83" y="26"/>
                    </a:lnTo>
                    <a:lnTo>
                      <a:pt x="86" y="25"/>
                    </a:lnTo>
                    <a:lnTo>
                      <a:pt x="92" y="18"/>
                    </a:lnTo>
                    <a:lnTo>
                      <a:pt x="93" y="17"/>
                    </a:lnTo>
                    <a:lnTo>
                      <a:pt x="94" y="16"/>
                    </a:lnTo>
                    <a:lnTo>
                      <a:pt x="99" y="14"/>
                    </a:lnTo>
                    <a:lnTo>
                      <a:pt x="100" y="11"/>
                    </a:lnTo>
                    <a:lnTo>
                      <a:pt x="102" y="9"/>
                    </a:lnTo>
                    <a:lnTo>
                      <a:pt x="104" y="10"/>
                    </a:lnTo>
                    <a:lnTo>
                      <a:pt x="111" y="15"/>
                    </a:lnTo>
                    <a:lnTo>
                      <a:pt x="119" y="14"/>
                    </a:lnTo>
                    <a:lnTo>
                      <a:pt x="121" y="14"/>
                    </a:lnTo>
                    <a:lnTo>
                      <a:pt x="121" y="15"/>
                    </a:lnTo>
                    <a:lnTo>
                      <a:pt x="122" y="15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4" y="17"/>
                    </a:lnTo>
                    <a:lnTo>
                      <a:pt x="138" y="19"/>
                    </a:lnTo>
                    <a:lnTo>
                      <a:pt x="142" y="19"/>
                    </a:lnTo>
                    <a:lnTo>
                      <a:pt x="146" y="17"/>
                    </a:lnTo>
                    <a:lnTo>
                      <a:pt x="149" y="17"/>
                    </a:lnTo>
                    <a:lnTo>
                      <a:pt x="152" y="18"/>
                    </a:lnTo>
                    <a:lnTo>
                      <a:pt x="155" y="20"/>
                    </a:lnTo>
                    <a:lnTo>
                      <a:pt x="162" y="26"/>
                    </a:lnTo>
                    <a:lnTo>
                      <a:pt x="163" y="29"/>
                    </a:lnTo>
                    <a:lnTo>
                      <a:pt x="166" y="28"/>
                    </a:lnTo>
                    <a:lnTo>
                      <a:pt x="170" y="27"/>
                    </a:lnTo>
                    <a:lnTo>
                      <a:pt x="173" y="23"/>
                    </a:lnTo>
                    <a:lnTo>
                      <a:pt x="184" y="19"/>
                    </a:lnTo>
                    <a:lnTo>
                      <a:pt x="191" y="18"/>
                    </a:lnTo>
                    <a:lnTo>
                      <a:pt x="199" y="16"/>
                    </a:lnTo>
                    <a:lnTo>
                      <a:pt x="208" y="14"/>
                    </a:lnTo>
                    <a:lnTo>
                      <a:pt x="211" y="11"/>
                    </a:lnTo>
                    <a:lnTo>
                      <a:pt x="212" y="8"/>
                    </a:lnTo>
                    <a:lnTo>
                      <a:pt x="213" y="3"/>
                    </a:lnTo>
                    <a:lnTo>
                      <a:pt x="218" y="2"/>
                    </a:lnTo>
                    <a:lnTo>
                      <a:pt x="222" y="1"/>
                    </a:lnTo>
                    <a:lnTo>
                      <a:pt x="224" y="0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7" y="6"/>
                    </a:lnTo>
                    <a:lnTo>
                      <a:pt x="238" y="8"/>
                    </a:lnTo>
                    <a:lnTo>
                      <a:pt x="240" y="12"/>
                    </a:lnTo>
                    <a:lnTo>
                      <a:pt x="243" y="16"/>
                    </a:lnTo>
                    <a:lnTo>
                      <a:pt x="245" y="22"/>
                    </a:lnTo>
                    <a:lnTo>
                      <a:pt x="246" y="25"/>
                    </a:lnTo>
                    <a:lnTo>
                      <a:pt x="247" y="29"/>
                    </a:lnTo>
                    <a:lnTo>
                      <a:pt x="249" y="33"/>
                    </a:lnTo>
                    <a:lnTo>
                      <a:pt x="253" y="37"/>
                    </a:lnTo>
                    <a:lnTo>
                      <a:pt x="254" y="38"/>
                    </a:lnTo>
                    <a:lnTo>
                      <a:pt x="255" y="41"/>
                    </a:lnTo>
                    <a:lnTo>
                      <a:pt x="259" y="48"/>
                    </a:lnTo>
                    <a:lnTo>
                      <a:pt x="262" y="51"/>
                    </a:lnTo>
                    <a:lnTo>
                      <a:pt x="264" y="54"/>
                    </a:lnTo>
                    <a:lnTo>
                      <a:pt x="266" y="57"/>
                    </a:lnTo>
                    <a:lnTo>
                      <a:pt x="267" y="60"/>
                    </a:lnTo>
                    <a:lnTo>
                      <a:pt x="272" y="64"/>
                    </a:lnTo>
                    <a:lnTo>
                      <a:pt x="275" y="67"/>
                    </a:lnTo>
                    <a:lnTo>
                      <a:pt x="278" y="76"/>
                    </a:lnTo>
                    <a:lnTo>
                      <a:pt x="280" y="81"/>
                    </a:lnTo>
                    <a:lnTo>
                      <a:pt x="281" y="84"/>
                    </a:lnTo>
                    <a:lnTo>
                      <a:pt x="280" y="91"/>
                    </a:lnTo>
                    <a:lnTo>
                      <a:pt x="281" y="94"/>
                    </a:lnTo>
                    <a:lnTo>
                      <a:pt x="279" y="99"/>
                    </a:lnTo>
                    <a:lnTo>
                      <a:pt x="277" y="110"/>
                    </a:lnTo>
                    <a:lnTo>
                      <a:pt x="276" y="118"/>
                    </a:lnTo>
                    <a:lnTo>
                      <a:pt x="276" y="122"/>
                    </a:lnTo>
                    <a:lnTo>
                      <a:pt x="277" y="125"/>
                    </a:lnTo>
                    <a:lnTo>
                      <a:pt x="277" y="127"/>
                    </a:lnTo>
                    <a:lnTo>
                      <a:pt x="278" y="131"/>
                    </a:lnTo>
                    <a:lnTo>
                      <a:pt x="278" y="134"/>
                    </a:lnTo>
                    <a:lnTo>
                      <a:pt x="277" y="135"/>
                    </a:lnTo>
                    <a:lnTo>
                      <a:pt x="276" y="136"/>
                    </a:lnTo>
                    <a:lnTo>
                      <a:pt x="275" y="137"/>
                    </a:lnTo>
                    <a:lnTo>
                      <a:pt x="276" y="138"/>
                    </a:lnTo>
                    <a:lnTo>
                      <a:pt x="278" y="141"/>
                    </a:lnTo>
                    <a:lnTo>
                      <a:pt x="28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" name="Freeform 196">
                <a:extLst>
                  <a:ext uri="{FF2B5EF4-FFF2-40B4-BE49-F238E27FC236}">
                    <a16:creationId xmlns:a16="http://schemas.microsoft.com/office/drawing/2014/main" id="{A90052AC-E88F-DC2A-D8F9-7FFBBBBD5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2377"/>
                <a:ext cx="43" cy="56"/>
              </a:xfrm>
              <a:custGeom>
                <a:avLst/>
                <a:gdLst>
                  <a:gd name="T0" fmla="*/ 48 w 145"/>
                  <a:gd name="T1" fmla="*/ 2 h 192"/>
                  <a:gd name="T2" fmla="*/ 59 w 145"/>
                  <a:gd name="T3" fmla="*/ 14 h 192"/>
                  <a:gd name="T4" fmla="*/ 67 w 145"/>
                  <a:gd name="T5" fmla="*/ 21 h 192"/>
                  <a:gd name="T6" fmla="*/ 68 w 145"/>
                  <a:gd name="T7" fmla="*/ 29 h 192"/>
                  <a:gd name="T8" fmla="*/ 69 w 145"/>
                  <a:gd name="T9" fmla="*/ 35 h 192"/>
                  <a:gd name="T10" fmla="*/ 81 w 145"/>
                  <a:gd name="T11" fmla="*/ 44 h 192"/>
                  <a:gd name="T12" fmla="*/ 93 w 145"/>
                  <a:gd name="T13" fmla="*/ 51 h 192"/>
                  <a:gd name="T14" fmla="*/ 90 w 145"/>
                  <a:gd name="T15" fmla="*/ 57 h 192"/>
                  <a:gd name="T16" fmla="*/ 90 w 145"/>
                  <a:gd name="T17" fmla="*/ 61 h 192"/>
                  <a:gd name="T18" fmla="*/ 91 w 145"/>
                  <a:gd name="T19" fmla="*/ 65 h 192"/>
                  <a:gd name="T20" fmla="*/ 97 w 145"/>
                  <a:gd name="T21" fmla="*/ 71 h 192"/>
                  <a:gd name="T22" fmla="*/ 114 w 145"/>
                  <a:gd name="T23" fmla="*/ 81 h 192"/>
                  <a:gd name="T24" fmla="*/ 136 w 145"/>
                  <a:gd name="T25" fmla="*/ 78 h 192"/>
                  <a:gd name="T26" fmla="*/ 129 w 145"/>
                  <a:gd name="T27" fmla="*/ 84 h 192"/>
                  <a:gd name="T28" fmla="*/ 135 w 145"/>
                  <a:gd name="T29" fmla="*/ 94 h 192"/>
                  <a:gd name="T30" fmla="*/ 132 w 145"/>
                  <a:gd name="T31" fmla="*/ 100 h 192"/>
                  <a:gd name="T32" fmla="*/ 124 w 145"/>
                  <a:gd name="T33" fmla="*/ 114 h 192"/>
                  <a:gd name="T34" fmla="*/ 128 w 145"/>
                  <a:gd name="T35" fmla="*/ 127 h 192"/>
                  <a:gd name="T36" fmla="*/ 140 w 145"/>
                  <a:gd name="T37" fmla="*/ 141 h 192"/>
                  <a:gd name="T38" fmla="*/ 143 w 145"/>
                  <a:gd name="T39" fmla="*/ 152 h 192"/>
                  <a:gd name="T40" fmla="*/ 129 w 145"/>
                  <a:gd name="T41" fmla="*/ 162 h 192"/>
                  <a:gd name="T42" fmla="*/ 126 w 145"/>
                  <a:gd name="T43" fmla="*/ 173 h 192"/>
                  <a:gd name="T44" fmla="*/ 127 w 145"/>
                  <a:gd name="T45" fmla="*/ 186 h 192"/>
                  <a:gd name="T46" fmla="*/ 119 w 145"/>
                  <a:gd name="T47" fmla="*/ 186 h 192"/>
                  <a:gd name="T48" fmla="*/ 106 w 145"/>
                  <a:gd name="T49" fmla="*/ 189 h 192"/>
                  <a:gd name="T50" fmla="*/ 95 w 145"/>
                  <a:gd name="T51" fmla="*/ 190 h 192"/>
                  <a:gd name="T52" fmla="*/ 102 w 145"/>
                  <a:gd name="T53" fmla="*/ 175 h 192"/>
                  <a:gd name="T54" fmla="*/ 90 w 145"/>
                  <a:gd name="T55" fmla="*/ 168 h 192"/>
                  <a:gd name="T56" fmla="*/ 80 w 145"/>
                  <a:gd name="T57" fmla="*/ 154 h 192"/>
                  <a:gd name="T58" fmla="*/ 70 w 145"/>
                  <a:gd name="T59" fmla="*/ 145 h 192"/>
                  <a:gd name="T60" fmla="*/ 63 w 145"/>
                  <a:gd name="T61" fmla="*/ 146 h 192"/>
                  <a:gd name="T62" fmla="*/ 63 w 145"/>
                  <a:gd name="T63" fmla="*/ 154 h 192"/>
                  <a:gd name="T64" fmla="*/ 53 w 145"/>
                  <a:gd name="T65" fmla="*/ 164 h 192"/>
                  <a:gd name="T66" fmla="*/ 39 w 145"/>
                  <a:gd name="T67" fmla="*/ 152 h 192"/>
                  <a:gd name="T68" fmla="*/ 25 w 145"/>
                  <a:gd name="T69" fmla="*/ 146 h 192"/>
                  <a:gd name="T70" fmla="*/ 12 w 145"/>
                  <a:gd name="T71" fmla="*/ 131 h 192"/>
                  <a:gd name="T72" fmla="*/ 20 w 145"/>
                  <a:gd name="T73" fmla="*/ 128 h 192"/>
                  <a:gd name="T74" fmla="*/ 18 w 145"/>
                  <a:gd name="T75" fmla="*/ 115 h 192"/>
                  <a:gd name="T76" fmla="*/ 18 w 145"/>
                  <a:gd name="T77" fmla="*/ 108 h 192"/>
                  <a:gd name="T78" fmla="*/ 25 w 145"/>
                  <a:gd name="T79" fmla="*/ 104 h 192"/>
                  <a:gd name="T80" fmla="*/ 10 w 145"/>
                  <a:gd name="T81" fmla="*/ 91 h 192"/>
                  <a:gd name="T82" fmla="*/ 14 w 145"/>
                  <a:gd name="T83" fmla="*/ 78 h 192"/>
                  <a:gd name="T84" fmla="*/ 17 w 145"/>
                  <a:gd name="T85" fmla="*/ 64 h 192"/>
                  <a:gd name="T86" fmla="*/ 6 w 145"/>
                  <a:gd name="T87" fmla="*/ 63 h 192"/>
                  <a:gd name="T88" fmla="*/ 9 w 145"/>
                  <a:gd name="T89" fmla="*/ 60 h 192"/>
                  <a:gd name="T90" fmla="*/ 13 w 145"/>
                  <a:gd name="T91" fmla="*/ 50 h 192"/>
                  <a:gd name="T92" fmla="*/ 19 w 145"/>
                  <a:gd name="T93" fmla="*/ 47 h 192"/>
                  <a:gd name="T94" fmla="*/ 6 w 145"/>
                  <a:gd name="T95" fmla="*/ 39 h 192"/>
                  <a:gd name="T96" fmla="*/ 4 w 145"/>
                  <a:gd name="T97" fmla="*/ 31 h 192"/>
                  <a:gd name="T98" fmla="*/ 2 w 145"/>
                  <a:gd name="T99" fmla="*/ 15 h 192"/>
                  <a:gd name="T100" fmla="*/ 7 w 145"/>
                  <a:gd name="T101" fmla="*/ 9 h 192"/>
                  <a:gd name="T102" fmla="*/ 15 w 145"/>
                  <a:gd name="T103" fmla="*/ 8 h 192"/>
                  <a:gd name="T104" fmla="*/ 24 w 145"/>
                  <a:gd name="T105" fmla="*/ 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" h="192">
                    <a:moveTo>
                      <a:pt x="31" y="1"/>
                    </a:moveTo>
                    <a:lnTo>
                      <a:pt x="35" y="1"/>
                    </a:lnTo>
                    <a:lnTo>
                      <a:pt x="39" y="0"/>
                    </a:lnTo>
                    <a:lnTo>
                      <a:pt x="46" y="1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51" y="6"/>
                    </a:lnTo>
                    <a:lnTo>
                      <a:pt x="53" y="10"/>
                    </a:lnTo>
                    <a:lnTo>
                      <a:pt x="56" y="12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4" y="20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6"/>
                    </a:lnTo>
                    <a:lnTo>
                      <a:pt x="68" y="29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9" y="35"/>
                    </a:lnTo>
                    <a:lnTo>
                      <a:pt x="71" y="37"/>
                    </a:lnTo>
                    <a:lnTo>
                      <a:pt x="74" y="40"/>
                    </a:lnTo>
                    <a:lnTo>
                      <a:pt x="77" y="43"/>
                    </a:lnTo>
                    <a:lnTo>
                      <a:pt x="79" y="44"/>
                    </a:lnTo>
                    <a:lnTo>
                      <a:pt x="81" y="44"/>
                    </a:lnTo>
                    <a:lnTo>
                      <a:pt x="84" y="47"/>
                    </a:lnTo>
                    <a:lnTo>
                      <a:pt x="89" y="48"/>
                    </a:lnTo>
                    <a:lnTo>
                      <a:pt x="91" y="49"/>
                    </a:lnTo>
                    <a:lnTo>
                      <a:pt x="92" y="50"/>
                    </a:lnTo>
                    <a:lnTo>
                      <a:pt x="93" y="51"/>
                    </a:lnTo>
                    <a:lnTo>
                      <a:pt x="93" y="52"/>
                    </a:lnTo>
                    <a:lnTo>
                      <a:pt x="92" y="53"/>
                    </a:lnTo>
                    <a:lnTo>
                      <a:pt x="91" y="55"/>
                    </a:lnTo>
                    <a:lnTo>
                      <a:pt x="91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8"/>
                    </a:lnTo>
                    <a:lnTo>
                      <a:pt x="88" y="59"/>
                    </a:lnTo>
                    <a:lnTo>
                      <a:pt x="89" y="60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5" y="62"/>
                    </a:lnTo>
                    <a:lnTo>
                      <a:pt x="95" y="63"/>
                    </a:lnTo>
                    <a:lnTo>
                      <a:pt x="94" y="64"/>
                    </a:lnTo>
                    <a:lnTo>
                      <a:pt x="91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9" y="67"/>
                    </a:lnTo>
                    <a:lnTo>
                      <a:pt x="94" y="69"/>
                    </a:lnTo>
                    <a:lnTo>
                      <a:pt x="97" y="71"/>
                    </a:lnTo>
                    <a:lnTo>
                      <a:pt x="98" y="73"/>
                    </a:lnTo>
                    <a:lnTo>
                      <a:pt x="102" y="74"/>
                    </a:lnTo>
                    <a:lnTo>
                      <a:pt x="108" y="75"/>
                    </a:lnTo>
                    <a:lnTo>
                      <a:pt x="112" y="77"/>
                    </a:lnTo>
                    <a:lnTo>
                      <a:pt x="114" y="81"/>
                    </a:lnTo>
                    <a:lnTo>
                      <a:pt x="118" y="80"/>
                    </a:lnTo>
                    <a:lnTo>
                      <a:pt x="123" y="74"/>
                    </a:lnTo>
                    <a:lnTo>
                      <a:pt x="128" y="73"/>
                    </a:lnTo>
                    <a:lnTo>
                      <a:pt x="133" y="76"/>
                    </a:lnTo>
                    <a:lnTo>
                      <a:pt x="136" y="78"/>
                    </a:lnTo>
                    <a:lnTo>
                      <a:pt x="137" y="80"/>
                    </a:lnTo>
                    <a:lnTo>
                      <a:pt x="136" y="80"/>
                    </a:lnTo>
                    <a:lnTo>
                      <a:pt x="133" y="80"/>
                    </a:lnTo>
                    <a:lnTo>
                      <a:pt x="130" y="81"/>
                    </a:lnTo>
                    <a:lnTo>
                      <a:pt x="129" y="84"/>
                    </a:lnTo>
                    <a:lnTo>
                      <a:pt x="128" y="86"/>
                    </a:lnTo>
                    <a:lnTo>
                      <a:pt x="130" y="89"/>
                    </a:lnTo>
                    <a:lnTo>
                      <a:pt x="131" y="91"/>
                    </a:lnTo>
                    <a:lnTo>
                      <a:pt x="134" y="92"/>
                    </a:lnTo>
                    <a:lnTo>
                      <a:pt x="135" y="94"/>
                    </a:lnTo>
                    <a:lnTo>
                      <a:pt x="135" y="95"/>
                    </a:lnTo>
                    <a:lnTo>
                      <a:pt x="136" y="96"/>
                    </a:lnTo>
                    <a:lnTo>
                      <a:pt x="134" y="97"/>
                    </a:lnTo>
                    <a:lnTo>
                      <a:pt x="133" y="98"/>
                    </a:lnTo>
                    <a:lnTo>
                      <a:pt x="132" y="100"/>
                    </a:lnTo>
                    <a:lnTo>
                      <a:pt x="132" y="104"/>
                    </a:lnTo>
                    <a:lnTo>
                      <a:pt x="127" y="107"/>
                    </a:lnTo>
                    <a:lnTo>
                      <a:pt x="126" y="107"/>
                    </a:lnTo>
                    <a:lnTo>
                      <a:pt x="125" y="109"/>
                    </a:lnTo>
                    <a:lnTo>
                      <a:pt x="124" y="114"/>
                    </a:lnTo>
                    <a:lnTo>
                      <a:pt x="124" y="118"/>
                    </a:lnTo>
                    <a:lnTo>
                      <a:pt x="125" y="120"/>
                    </a:lnTo>
                    <a:lnTo>
                      <a:pt x="125" y="122"/>
                    </a:lnTo>
                    <a:lnTo>
                      <a:pt x="126" y="124"/>
                    </a:lnTo>
                    <a:lnTo>
                      <a:pt x="128" y="127"/>
                    </a:lnTo>
                    <a:lnTo>
                      <a:pt x="128" y="131"/>
                    </a:lnTo>
                    <a:lnTo>
                      <a:pt x="130" y="134"/>
                    </a:lnTo>
                    <a:lnTo>
                      <a:pt x="135" y="137"/>
                    </a:lnTo>
                    <a:lnTo>
                      <a:pt x="138" y="139"/>
                    </a:lnTo>
                    <a:lnTo>
                      <a:pt x="140" y="141"/>
                    </a:lnTo>
                    <a:lnTo>
                      <a:pt x="141" y="144"/>
                    </a:lnTo>
                    <a:lnTo>
                      <a:pt x="145" y="147"/>
                    </a:lnTo>
                    <a:lnTo>
                      <a:pt x="145" y="149"/>
                    </a:lnTo>
                    <a:lnTo>
                      <a:pt x="144" y="151"/>
                    </a:lnTo>
                    <a:lnTo>
                      <a:pt x="143" y="152"/>
                    </a:lnTo>
                    <a:lnTo>
                      <a:pt x="141" y="155"/>
                    </a:lnTo>
                    <a:lnTo>
                      <a:pt x="139" y="156"/>
                    </a:lnTo>
                    <a:lnTo>
                      <a:pt x="136" y="161"/>
                    </a:lnTo>
                    <a:lnTo>
                      <a:pt x="131" y="162"/>
                    </a:lnTo>
                    <a:lnTo>
                      <a:pt x="129" y="162"/>
                    </a:lnTo>
                    <a:lnTo>
                      <a:pt x="127" y="163"/>
                    </a:lnTo>
                    <a:lnTo>
                      <a:pt x="126" y="166"/>
                    </a:lnTo>
                    <a:lnTo>
                      <a:pt x="127" y="168"/>
                    </a:lnTo>
                    <a:lnTo>
                      <a:pt x="127" y="170"/>
                    </a:lnTo>
                    <a:lnTo>
                      <a:pt x="126" y="173"/>
                    </a:lnTo>
                    <a:lnTo>
                      <a:pt x="128" y="177"/>
                    </a:lnTo>
                    <a:lnTo>
                      <a:pt x="129" y="179"/>
                    </a:lnTo>
                    <a:lnTo>
                      <a:pt x="130" y="180"/>
                    </a:lnTo>
                    <a:lnTo>
                      <a:pt x="129" y="182"/>
                    </a:lnTo>
                    <a:lnTo>
                      <a:pt x="127" y="186"/>
                    </a:lnTo>
                    <a:lnTo>
                      <a:pt x="126" y="188"/>
                    </a:lnTo>
                    <a:lnTo>
                      <a:pt x="123" y="188"/>
                    </a:lnTo>
                    <a:lnTo>
                      <a:pt x="122" y="188"/>
                    </a:lnTo>
                    <a:lnTo>
                      <a:pt x="121" y="187"/>
                    </a:lnTo>
                    <a:lnTo>
                      <a:pt x="119" y="186"/>
                    </a:lnTo>
                    <a:lnTo>
                      <a:pt x="116" y="188"/>
                    </a:lnTo>
                    <a:lnTo>
                      <a:pt x="113" y="189"/>
                    </a:lnTo>
                    <a:lnTo>
                      <a:pt x="110" y="188"/>
                    </a:lnTo>
                    <a:lnTo>
                      <a:pt x="108" y="188"/>
                    </a:lnTo>
                    <a:lnTo>
                      <a:pt x="106" y="189"/>
                    </a:lnTo>
                    <a:lnTo>
                      <a:pt x="104" y="189"/>
                    </a:lnTo>
                    <a:lnTo>
                      <a:pt x="102" y="190"/>
                    </a:lnTo>
                    <a:lnTo>
                      <a:pt x="98" y="192"/>
                    </a:lnTo>
                    <a:lnTo>
                      <a:pt x="96" y="191"/>
                    </a:lnTo>
                    <a:lnTo>
                      <a:pt x="95" y="190"/>
                    </a:lnTo>
                    <a:lnTo>
                      <a:pt x="94" y="188"/>
                    </a:lnTo>
                    <a:lnTo>
                      <a:pt x="94" y="187"/>
                    </a:lnTo>
                    <a:lnTo>
                      <a:pt x="97" y="185"/>
                    </a:lnTo>
                    <a:lnTo>
                      <a:pt x="98" y="183"/>
                    </a:lnTo>
                    <a:lnTo>
                      <a:pt x="102" y="175"/>
                    </a:lnTo>
                    <a:lnTo>
                      <a:pt x="102" y="172"/>
                    </a:lnTo>
                    <a:lnTo>
                      <a:pt x="102" y="171"/>
                    </a:lnTo>
                    <a:lnTo>
                      <a:pt x="101" y="171"/>
                    </a:lnTo>
                    <a:lnTo>
                      <a:pt x="99" y="171"/>
                    </a:lnTo>
                    <a:lnTo>
                      <a:pt x="90" y="168"/>
                    </a:lnTo>
                    <a:lnTo>
                      <a:pt x="90" y="164"/>
                    </a:lnTo>
                    <a:lnTo>
                      <a:pt x="87" y="162"/>
                    </a:lnTo>
                    <a:lnTo>
                      <a:pt x="84" y="160"/>
                    </a:lnTo>
                    <a:lnTo>
                      <a:pt x="84" y="158"/>
                    </a:lnTo>
                    <a:lnTo>
                      <a:pt x="80" y="154"/>
                    </a:lnTo>
                    <a:lnTo>
                      <a:pt x="78" y="151"/>
                    </a:lnTo>
                    <a:lnTo>
                      <a:pt x="75" y="150"/>
                    </a:lnTo>
                    <a:lnTo>
                      <a:pt x="72" y="148"/>
                    </a:lnTo>
                    <a:lnTo>
                      <a:pt x="70" y="147"/>
                    </a:lnTo>
                    <a:lnTo>
                      <a:pt x="70" y="145"/>
                    </a:lnTo>
                    <a:lnTo>
                      <a:pt x="70" y="144"/>
                    </a:lnTo>
                    <a:lnTo>
                      <a:pt x="69" y="143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3" y="146"/>
                    </a:lnTo>
                    <a:lnTo>
                      <a:pt x="62" y="147"/>
                    </a:lnTo>
                    <a:lnTo>
                      <a:pt x="63" y="149"/>
                    </a:lnTo>
                    <a:lnTo>
                      <a:pt x="64" y="151"/>
                    </a:lnTo>
                    <a:lnTo>
                      <a:pt x="64" y="152"/>
                    </a:lnTo>
                    <a:lnTo>
                      <a:pt x="63" y="154"/>
                    </a:lnTo>
                    <a:lnTo>
                      <a:pt x="57" y="158"/>
                    </a:lnTo>
                    <a:lnTo>
                      <a:pt x="57" y="159"/>
                    </a:lnTo>
                    <a:lnTo>
                      <a:pt x="58" y="161"/>
                    </a:lnTo>
                    <a:lnTo>
                      <a:pt x="57" y="162"/>
                    </a:lnTo>
                    <a:lnTo>
                      <a:pt x="53" y="164"/>
                    </a:lnTo>
                    <a:lnTo>
                      <a:pt x="53" y="163"/>
                    </a:lnTo>
                    <a:lnTo>
                      <a:pt x="53" y="161"/>
                    </a:lnTo>
                    <a:lnTo>
                      <a:pt x="50" y="159"/>
                    </a:lnTo>
                    <a:lnTo>
                      <a:pt x="47" y="157"/>
                    </a:lnTo>
                    <a:lnTo>
                      <a:pt x="39" y="152"/>
                    </a:lnTo>
                    <a:lnTo>
                      <a:pt x="36" y="151"/>
                    </a:lnTo>
                    <a:lnTo>
                      <a:pt x="33" y="150"/>
                    </a:lnTo>
                    <a:lnTo>
                      <a:pt x="29" y="148"/>
                    </a:lnTo>
                    <a:lnTo>
                      <a:pt x="27" y="147"/>
                    </a:lnTo>
                    <a:lnTo>
                      <a:pt x="25" y="146"/>
                    </a:lnTo>
                    <a:lnTo>
                      <a:pt x="20" y="139"/>
                    </a:lnTo>
                    <a:lnTo>
                      <a:pt x="16" y="136"/>
                    </a:lnTo>
                    <a:lnTo>
                      <a:pt x="13" y="134"/>
                    </a:lnTo>
                    <a:lnTo>
                      <a:pt x="13" y="132"/>
                    </a:lnTo>
                    <a:lnTo>
                      <a:pt x="12" y="131"/>
                    </a:lnTo>
                    <a:lnTo>
                      <a:pt x="13" y="130"/>
                    </a:lnTo>
                    <a:lnTo>
                      <a:pt x="15" y="128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0" y="128"/>
                    </a:lnTo>
                    <a:lnTo>
                      <a:pt x="22" y="129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2"/>
                    </a:lnTo>
                    <a:lnTo>
                      <a:pt x="18" y="115"/>
                    </a:lnTo>
                    <a:lnTo>
                      <a:pt x="15" y="110"/>
                    </a:lnTo>
                    <a:lnTo>
                      <a:pt x="14" y="109"/>
                    </a:lnTo>
                    <a:lnTo>
                      <a:pt x="15" y="108"/>
                    </a:lnTo>
                    <a:lnTo>
                      <a:pt x="16" y="108"/>
                    </a:lnTo>
                    <a:lnTo>
                      <a:pt x="18" y="108"/>
                    </a:lnTo>
                    <a:lnTo>
                      <a:pt x="21" y="109"/>
                    </a:lnTo>
                    <a:lnTo>
                      <a:pt x="25" y="108"/>
                    </a:lnTo>
                    <a:lnTo>
                      <a:pt x="26" y="107"/>
                    </a:lnTo>
                    <a:lnTo>
                      <a:pt x="26" y="105"/>
                    </a:lnTo>
                    <a:lnTo>
                      <a:pt x="25" y="104"/>
                    </a:lnTo>
                    <a:lnTo>
                      <a:pt x="21" y="100"/>
                    </a:lnTo>
                    <a:lnTo>
                      <a:pt x="18" y="97"/>
                    </a:lnTo>
                    <a:lnTo>
                      <a:pt x="14" y="94"/>
                    </a:lnTo>
                    <a:lnTo>
                      <a:pt x="11" y="93"/>
                    </a:lnTo>
                    <a:lnTo>
                      <a:pt x="10" y="91"/>
                    </a:lnTo>
                    <a:lnTo>
                      <a:pt x="10" y="90"/>
                    </a:lnTo>
                    <a:lnTo>
                      <a:pt x="10" y="87"/>
                    </a:lnTo>
                    <a:lnTo>
                      <a:pt x="10" y="84"/>
                    </a:lnTo>
                    <a:lnTo>
                      <a:pt x="11" y="82"/>
                    </a:lnTo>
                    <a:lnTo>
                      <a:pt x="14" y="78"/>
                    </a:lnTo>
                    <a:lnTo>
                      <a:pt x="16" y="73"/>
                    </a:lnTo>
                    <a:lnTo>
                      <a:pt x="17" y="69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4" y="63"/>
                    </a:lnTo>
                    <a:lnTo>
                      <a:pt x="10" y="63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7" y="63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8" y="52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18" y="46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9" y="42"/>
                    </a:lnTo>
                    <a:lnTo>
                      <a:pt x="6" y="39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4" y="26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" name="Freeform 197">
                <a:extLst>
                  <a:ext uri="{FF2B5EF4-FFF2-40B4-BE49-F238E27FC236}">
                    <a16:creationId xmlns:a16="http://schemas.microsoft.com/office/drawing/2014/main" id="{EE116B03-4948-EB93-5A7B-10B6E11DF5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1" y="1358"/>
                <a:ext cx="1753" cy="1089"/>
              </a:xfrm>
              <a:custGeom>
                <a:avLst/>
                <a:gdLst>
                  <a:gd name="T0" fmla="*/ 1283 w 5987"/>
                  <a:gd name="T1" fmla="*/ 1492 h 3718"/>
                  <a:gd name="T2" fmla="*/ 1288 w 5987"/>
                  <a:gd name="T3" fmla="*/ 282 h 3718"/>
                  <a:gd name="T4" fmla="*/ 1006 w 5987"/>
                  <a:gd name="T5" fmla="*/ 1924 h 3718"/>
                  <a:gd name="T6" fmla="*/ 1315 w 5987"/>
                  <a:gd name="T7" fmla="*/ 342 h 3718"/>
                  <a:gd name="T8" fmla="*/ 1395 w 5987"/>
                  <a:gd name="T9" fmla="*/ 1833 h 3718"/>
                  <a:gd name="T10" fmla="*/ 1339 w 5987"/>
                  <a:gd name="T11" fmla="*/ 1370 h 3718"/>
                  <a:gd name="T12" fmla="*/ 1506 w 5987"/>
                  <a:gd name="T13" fmla="*/ 51 h 3718"/>
                  <a:gd name="T14" fmla="*/ 2643 w 5987"/>
                  <a:gd name="T15" fmla="*/ 396 h 3718"/>
                  <a:gd name="T16" fmla="*/ 2714 w 5987"/>
                  <a:gd name="T17" fmla="*/ 1060 h 3718"/>
                  <a:gd name="T18" fmla="*/ 2856 w 5987"/>
                  <a:gd name="T19" fmla="*/ 602 h 3718"/>
                  <a:gd name="T20" fmla="*/ 4312 w 5987"/>
                  <a:gd name="T21" fmla="*/ 3073 h 3718"/>
                  <a:gd name="T22" fmla="*/ 4368 w 5987"/>
                  <a:gd name="T23" fmla="*/ 3319 h 3718"/>
                  <a:gd name="T24" fmla="*/ 2660 w 5987"/>
                  <a:gd name="T25" fmla="*/ 936 h 3718"/>
                  <a:gd name="T26" fmla="*/ 4257 w 5987"/>
                  <a:gd name="T27" fmla="*/ 1131 h 3718"/>
                  <a:gd name="T28" fmla="*/ 5636 w 5987"/>
                  <a:gd name="T29" fmla="*/ 1720 h 3718"/>
                  <a:gd name="T30" fmla="*/ 3685 w 5987"/>
                  <a:gd name="T31" fmla="*/ 1381 h 3718"/>
                  <a:gd name="T32" fmla="*/ 5138 w 5987"/>
                  <a:gd name="T33" fmla="*/ 2980 h 3718"/>
                  <a:gd name="T34" fmla="*/ 4435 w 5987"/>
                  <a:gd name="T35" fmla="*/ 3613 h 3718"/>
                  <a:gd name="T36" fmla="*/ 4463 w 5987"/>
                  <a:gd name="T37" fmla="*/ 3591 h 3718"/>
                  <a:gd name="T38" fmla="*/ 2099 w 5987"/>
                  <a:gd name="T39" fmla="*/ 1524 h 3718"/>
                  <a:gd name="T40" fmla="*/ 5855 w 5987"/>
                  <a:gd name="T41" fmla="*/ 2100 h 3718"/>
                  <a:gd name="T42" fmla="*/ 5444 w 5987"/>
                  <a:gd name="T43" fmla="*/ 1837 h 3718"/>
                  <a:gd name="T44" fmla="*/ 4575 w 5987"/>
                  <a:gd name="T45" fmla="*/ 1660 h 3718"/>
                  <a:gd name="T46" fmla="*/ 4155 w 5987"/>
                  <a:gd name="T47" fmla="*/ 1660 h 3718"/>
                  <a:gd name="T48" fmla="*/ 3793 w 5987"/>
                  <a:gd name="T49" fmla="*/ 1431 h 3718"/>
                  <a:gd name="T50" fmla="*/ 3214 w 5987"/>
                  <a:gd name="T51" fmla="*/ 1370 h 3718"/>
                  <a:gd name="T52" fmla="*/ 3188 w 5987"/>
                  <a:gd name="T53" fmla="*/ 982 h 3718"/>
                  <a:gd name="T54" fmla="*/ 2628 w 5987"/>
                  <a:gd name="T55" fmla="*/ 1079 h 3718"/>
                  <a:gd name="T56" fmla="*/ 2137 w 5987"/>
                  <a:gd name="T57" fmla="*/ 1480 h 3718"/>
                  <a:gd name="T58" fmla="*/ 1994 w 5987"/>
                  <a:gd name="T59" fmla="*/ 1657 h 3718"/>
                  <a:gd name="T60" fmla="*/ 2022 w 5987"/>
                  <a:gd name="T61" fmla="*/ 1973 h 3718"/>
                  <a:gd name="T62" fmla="*/ 1791 w 5987"/>
                  <a:gd name="T63" fmla="*/ 1503 h 3718"/>
                  <a:gd name="T64" fmla="*/ 1384 w 5987"/>
                  <a:gd name="T65" fmla="*/ 1925 h 3718"/>
                  <a:gd name="T66" fmla="*/ 922 w 5987"/>
                  <a:gd name="T67" fmla="*/ 1973 h 3718"/>
                  <a:gd name="T68" fmla="*/ 550 w 5987"/>
                  <a:gd name="T69" fmla="*/ 2334 h 3718"/>
                  <a:gd name="T70" fmla="*/ 475 w 5987"/>
                  <a:gd name="T71" fmla="*/ 1915 h 3718"/>
                  <a:gd name="T72" fmla="*/ 358 w 5987"/>
                  <a:gd name="T73" fmla="*/ 2265 h 3718"/>
                  <a:gd name="T74" fmla="*/ 276 w 5987"/>
                  <a:gd name="T75" fmla="*/ 2742 h 3718"/>
                  <a:gd name="T76" fmla="*/ 427 w 5987"/>
                  <a:gd name="T77" fmla="*/ 3046 h 3718"/>
                  <a:gd name="T78" fmla="*/ 557 w 5987"/>
                  <a:gd name="T79" fmla="*/ 3251 h 3718"/>
                  <a:gd name="T80" fmla="*/ 652 w 5987"/>
                  <a:gd name="T81" fmla="*/ 3426 h 3718"/>
                  <a:gd name="T82" fmla="*/ 847 w 5987"/>
                  <a:gd name="T83" fmla="*/ 3652 h 3718"/>
                  <a:gd name="T84" fmla="*/ 979 w 5987"/>
                  <a:gd name="T85" fmla="*/ 3506 h 3718"/>
                  <a:gd name="T86" fmla="*/ 1044 w 5987"/>
                  <a:gd name="T87" fmla="*/ 3225 h 3718"/>
                  <a:gd name="T88" fmla="*/ 1424 w 5987"/>
                  <a:gd name="T89" fmla="*/ 3234 h 3718"/>
                  <a:gd name="T90" fmla="*/ 1617 w 5987"/>
                  <a:gd name="T91" fmla="*/ 3012 h 3718"/>
                  <a:gd name="T92" fmla="*/ 1997 w 5987"/>
                  <a:gd name="T93" fmla="*/ 3028 h 3718"/>
                  <a:gd name="T94" fmla="*/ 2339 w 5987"/>
                  <a:gd name="T95" fmla="*/ 3299 h 3718"/>
                  <a:gd name="T96" fmla="*/ 2612 w 5987"/>
                  <a:gd name="T97" fmla="*/ 3245 h 3718"/>
                  <a:gd name="T98" fmla="*/ 2869 w 5987"/>
                  <a:gd name="T99" fmla="*/ 3196 h 3718"/>
                  <a:gd name="T100" fmla="*/ 3307 w 5987"/>
                  <a:gd name="T101" fmla="*/ 3271 h 3718"/>
                  <a:gd name="T102" fmla="*/ 3732 w 5987"/>
                  <a:gd name="T103" fmla="*/ 3121 h 3718"/>
                  <a:gd name="T104" fmla="*/ 3994 w 5987"/>
                  <a:gd name="T105" fmla="*/ 3378 h 3718"/>
                  <a:gd name="T106" fmla="*/ 3908 w 5987"/>
                  <a:gd name="T107" fmla="*/ 3638 h 3718"/>
                  <a:gd name="T108" fmla="*/ 4248 w 5987"/>
                  <a:gd name="T109" fmla="*/ 3208 h 3718"/>
                  <a:gd name="T110" fmla="*/ 4195 w 5987"/>
                  <a:gd name="T111" fmla="*/ 2846 h 3718"/>
                  <a:gd name="T112" fmla="*/ 4730 w 5987"/>
                  <a:gd name="T113" fmla="*/ 2670 h 3718"/>
                  <a:gd name="T114" fmla="*/ 5051 w 5987"/>
                  <a:gd name="T115" fmla="*/ 2600 h 3718"/>
                  <a:gd name="T116" fmla="*/ 4995 w 5987"/>
                  <a:gd name="T117" fmla="*/ 2989 h 3718"/>
                  <a:gd name="T118" fmla="*/ 5179 w 5987"/>
                  <a:gd name="T119" fmla="*/ 2633 h 3718"/>
                  <a:gd name="T120" fmla="*/ 5572 w 5987"/>
                  <a:gd name="T121" fmla="*/ 2394 h 3718"/>
                  <a:gd name="T122" fmla="*/ 5669 w 5987"/>
                  <a:gd name="T123" fmla="*/ 2209 h 3718"/>
                  <a:gd name="T124" fmla="*/ 5938 w 5987"/>
                  <a:gd name="T125" fmla="*/ 2229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7" h="3718">
                    <a:moveTo>
                      <a:pt x="1216" y="327"/>
                    </a:moveTo>
                    <a:lnTo>
                      <a:pt x="1200" y="315"/>
                    </a:lnTo>
                    <a:lnTo>
                      <a:pt x="1201" y="310"/>
                    </a:lnTo>
                    <a:lnTo>
                      <a:pt x="1203" y="307"/>
                    </a:lnTo>
                    <a:lnTo>
                      <a:pt x="1203" y="301"/>
                    </a:lnTo>
                    <a:lnTo>
                      <a:pt x="1202" y="297"/>
                    </a:lnTo>
                    <a:lnTo>
                      <a:pt x="1202" y="288"/>
                    </a:lnTo>
                    <a:lnTo>
                      <a:pt x="1213" y="295"/>
                    </a:lnTo>
                    <a:lnTo>
                      <a:pt x="1214" y="297"/>
                    </a:lnTo>
                    <a:lnTo>
                      <a:pt x="1221" y="302"/>
                    </a:lnTo>
                    <a:lnTo>
                      <a:pt x="1222" y="311"/>
                    </a:lnTo>
                    <a:lnTo>
                      <a:pt x="1221" y="316"/>
                    </a:lnTo>
                    <a:lnTo>
                      <a:pt x="1216" y="327"/>
                    </a:lnTo>
                    <a:close/>
                    <a:moveTo>
                      <a:pt x="1122" y="1598"/>
                    </a:moveTo>
                    <a:lnTo>
                      <a:pt x="1118" y="1609"/>
                    </a:lnTo>
                    <a:lnTo>
                      <a:pt x="1117" y="1614"/>
                    </a:lnTo>
                    <a:lnTo>
                      <a:pt x="1116" y="1626"/>
                    </a:lnTo>
                    <a:lnTo>
                      <a:pt x="1117" y="1632"/>
                    </a:lnTo>
                    <a:lnTo>
                      <a:pt x="1119" y="1646"/>
                    </a:lnTo>
                    <a:lnTo>
                      <a:pt x="1122" y="1655"/>
                    </a:lnTo>
                    <a:lnTo>
                      <a:pt x="1126" y="1660"/>
                    </a:lnTo>
                    <a:lnTo>
                      <a:pt x="1130" y="1663"/>
                    </a:lnTo>
                    <a:lnTo>
                      <a:pt x="1134" y="1665"/>
                    </a:lnTo>
                    <a:lnTo>
                      <a:pt x="1143" y="1664"/>
                    </a:lnTo>
                    <a:lnTo>
                      <a:pt x="1151" y="1658"/>
                    </a:lnTo>
                    <a:lnTo>
                      <a:pt x="1160" y="1662"/>
                    </a:lnTo>
                    <a:lnTo>
                      <a:pt x="1168" y="1663"/>
                    </a:lnTo>
                    <a:lnTo>
                      <a:pt x="1184" y="1658"/>
                    </a:lnTo>
                    <a:lnTo>
                      <a:pt x="1186" y="1659"/>
                    </a:lnTo>
                    <a:lnTo>
                      <a:pt x="1183" y="1665"/>
                    </a:lnTo>
                    <a:lnTo>
                      <a:pt x="1183" y="1674"/>
                    </a:lnTo>
                    <a:lnTo>
                      <a:pt x="1186" y="1680"/>
                    </a:lnTo>
                    <a:lnTo>
                      <a:pt x="1190" y="1680"/>
                    </a:lnTo>
                    <a:lnTo>
                      <a:pt x="1193" y="1681"/>
                    </a:lnTo>
                    <a:lnTo>
                      <a:pt x="1192" y="1685"/>
                    </a:lnTo>
                    <a:lnTo>
                      <a:pt x="1203" y="1696"/>
                    </a:lnTo>
                    <a:lnTo>
                      <a:pt x="1212" y="1703"/>
                    </a:lnTo>
                    <a:lnTo>
                      <a:pt x="1210" y="1706"/>
                    </a:lnTo>
                    <a:lnTo>
                      <a:pt x="1204" y="1702"/>
                    </a:lnTo>
                    <a:lnTo>
                      <a:pt x="1201" y="1703"/>
                    </a:lnTo>
                    <a:lnTo>
                      <a:pt x="1202" y="1709"/>
                    </a:lnTo>
                    <a:lnTo>
                      <a:pt x="1195" y="1708"/>
                    </a:lnTo>
                    <a:lnTo>
                      <a:pt x="1192" y="1711"/>
                    </a:lnTo>
                    <a:lnTo>
                      <a:pt x="1192" y="1717"/>
                    </a:lnTo>
                    <a:lnTo>
                      <a:pt x="1193" y="1722"/>
                    </a:lnTo>
                    <a:lnTo>
                      <a:pt x="1193" y="1726"/>
                    </a:lnTo>
                    <a:lnTo>
                      <a:pt x="1188" y="1728"/>
                    </a:lnTo>
                    <a:lnTo>
                      <a:pt x="1185" y="1731"/>
                    </a:lnTo>
                    <a:lnTo>
                      <a:pt x="1197" y="1737"/>
                    </a:lnTo>
                    <a:lnTo>
                      <a:pt x="1214" y="1742"/>
                    </a:lnTo>
                    <a:lnTo>
                      <a:pt x="1218" y="1744"/>
                    </a:lnTo>
                    <a:lnTo>
                      <a:pt x="1225" y="1750"/>
                    </a:lnTo>
                    <a:lnTo>
                      <a:pt x="1228" y="1751"/>
                    </a:lnTo>
                    <a:lnTo>
                      <a:pt x="1228" y="1748"/>
                    </a:lnTo>
                    <a:lnTo>
                      <a:pt x="1229" y="1745"/>
                    </a:lnTo>
                    <a:lnTo>
                      <a:pt x="1237" y="1751"/>
                    </a:lnTo>
                    <a:lnTo>
                      <a:pt x="1244" y="1753"/>
                    </a:lnTo>
                    <a:lnTo>
                      <a:pt x="1250" y="1753"/>
                    </a:lnTo>
                    <a:lnTo>
                      <a:pt x="1266" y="1750"/>
                    </a:lnTo>
                    <a:lnTo>
                      <a:pt x="1266" y="1752"/>
                    </a:lnTo>
                    <a:lnTo>
                      <a:pt x="1267" y="1755"/>
                    </a:lnTo>
                    <a:lnTo>
                      <a:pt x="1270" y="1758"/>
                    </a:lnTo>
                    <a:lnTo>
                      <a:pt x="1274" y="1757"/>
                    </a:lnTo>
                    <a:lnTo>
                      <a:pt x="1275" y="1754"/>
                    </a:lnTo>
                    <a:lnTo>
                      <a:pt x="1280" y="1758"/>
                    </a:lnTo>
                    <a:lnTo>
                      <a:pt x="1281" y="1755"/>
                    </a:lnTo>
                    <a:lnTo>
                      <a:pt x="1282" y="1753"/>
                    </a:lnTo>
                    <a:lnTo>
                      <a:pt x="1292" y="1763"/>
                    </a:lnTo>
                    <a:lnTo>
                      <a:pt x="1294" y="1763"/>
                    </a:lnTo>
                    <a:lnTo>
                      <a:pt x="1296" y="1760"/>
                    </a:lnTo>
                    <a:lnTo>
                      <a:pt x="1291" y="1753"/>
                    </a:lnTo>
                    <a:lnTo>
                      <a:pt x="1289" y="1751"/>
                    </a:lnTo>
                    <a:lnTo>
                      <a:pt x="1286" y="1747"/>
                    </a:lnTo>
                    <a:lnTo>
                      <a:pt x="1290" y="1745"/>
                    </a:lnTo>
                    <a:lnTo>
                      <a:pt x="1295" y="1746"/>
                    </a:lnTo>
                    <a:lnTo>
                      <a:pt x="1297" y="1749"/>
                    </a:lnTo>
                    <a:lnTo>
                      <a:pt x="1299" y="1754"/>
                    </a:lnTo>
                    <a:lnTo>
                      <a:pt x="1300" y="1755"/>
                    </a:lnTo>
                    <a:lnTo>
                      <a:pt x="1317" y="1761"/>
                    </a:lnTo>
                    <a:lnTo>
                      <a:pt x="1321" y="1759"/>
                    </a:lnTo>
                    <a:lnTo>
                      <a:pt x="1321" y="1756"/>
                    </a:lnTo>
                    <a:lnTo>
                      <a:pt x="1328" y="1753"/>
                    </a:lnTo>
                    <a:lnTo>
                      <a:pt x="1334" y="1746"/>
                    </a:lnTo>
                    <a:lnTo>
                      <a:pt x="1331" y="1742"/>
                    </a:lnTo>
                    <a:lnTo>
                      <a:pt x="1329" y="1739"/>
                    </a:lnTo>
                    <a:lnTo>
                      <a:pt x="1314" y="1730"/>
                    </a:lnTo>
                    <a:lnTo>
                      <a:pt x="1308" y="1725"/>
                    </a:lnTo>
                    <a:lnTo>
                      <a:pt x="1293" y="1705"/>
                    </a:lnTo>
                    <a:lnTo>
                      <a:pt x="1278" y="1679"/>
                    </a:lnTo>
                    <a:lnTo>
                      <a:pt x="1270" y="1662"/>
                    </a:lnTo>
                    <a:lnTo>
                      <a:pt x="1263" y="1641"/>
                    </a:lnTo>
                    <a:lnTo>
                      <a:pt x="1261" y="1631"/>
                    </a:lnTo>
                    <a:lnTo>
                      <a:pt x="1258" y="1621"/>
                    </a:lnTo>
                    <a:lnTo>
                      <a:pt x="1252" y="1614"/>
                    </a:lnTo>
                    <a:lnTo>
                      <a:pt x="1255" y="1605"/>
                    </a:lnTo>
                    <a:lnTo>
                      <a:pt x="1256" y="1594"/>
                    </a:lnTo>
                    <a:lnTo>
                      <a:pt x="1259" y="1586"/>
                    </a:lnTo>
                    <a:lnTo>
                      <a:pt x="1260" y="1581"/>
                    </a:lnTo>
                    <a:lnTo>
                      <a:pt x="1256" y="1571"/>
                    </a:lnTo>
                    <a:lnTo>
                      <a:pt x="1255" y="1563"/>
                    </a:lnTo>
                    <a:lnTo>
                      <a:pt x="1254" y="1560"/>
                    </a:lnTo>
                    <a:lnTo>
                      <a:pt x="1254" y="1553"/>
                    </a:lnTo>
                    <a:lnTo>
                      <a:pt x="1256" y="1549"/>
                    </a:lnTo>
                    <a:lnTo>
                      <a:pt x="1256" y="1543"/>
                    </a:lnTo>
                    <a:lnTo>
                      <a:pt x="1257" y="1540"/>
                    </a:lnTo>
                    <a:lnTo>
                      <a:pt x="1263" y="1537"/>
                    </a:lnTo>
                    <a:lnTo>
                      <a:pt x="1266" y="1529"/>
                    </a:lnTo>
                    <a:lnTo>
                      <a:pt x="1267" y="1523"/>
                    </a:lnTo>
                    <a:lnTo>
                      <a:pt x="1267" y="1518"/>
                    </a:lnTo>
                    <a:lnTo>
                      <a:pt x="1271" y="1515"/>
                    </a:lnTo>
                    <a:lnTo>
                      <a:pt x="1280" y="1515"/>
                    </a:lnTo>
                    <a:lnTo>
                      <a:pt x="1281" y="1513"/>
                    </a:lnTo>
                    <a:lnTo>
                      <a:pt x="1283" y="1508"/>
                    </a:lnTo>
                    <a:lnTo>
                      <a:pt x="1284" y="1501"/>
                    </a:lnTo>
                    <a:lnTo>
                      <a:pt x="1283" y="1492"/>
                    </a:lnTo>
                    <a:lnTo>
                      <a:pt x="1283" y="1486"/>
                    </a:lnTo>
                    <a:lnTo>
                      <a:pt x="1289" y="1476"/>
                    </a:lnTo>
                    <a:lnTo>
                      <a:pt x="1291" y="1473"/>
                    </a:lnTo>
                    <a:lnTo>
                      <a:pt x="1292" y="1466"/>
                    </a:lnTo>
                    <a:lnTo>
                      <a:pt x="1289" y="1463"/>
                    </a:lnTo>
                    <a:lnTo>
                      <a:pt x="1282" y="1459"/>
                    </a:lnTo>
                    <a:lnTo>
                      <a:pt x="1269" y="1457"/>
                    </a:lnTo>
                    <a:lnTo>
                      <a:pt x="1253" y="1452"/>
                    </a:lnTo>
                    <a:lnTo>
                      <a:pt x="1246" y="1447"/>
                    </a:lnTo>
                    <a:lnTo>
                      <a:pt x="1240" y="1443"/>
                    </a:lnTo>
                    <a:lnTo>
                      <a:pt x="1235" y="1443"/>
                    </a:lnTo>
                    <a:lnTo>
                      <a:pt x="1230" y="1445"/>
                    </a:lnTo>
                    <a:lnTo>
                      <a:pt x="1218" y="1454"/>
                    </a:lnTo>
                    <a:lnTo>
                      <a:pt x="1214" y="1456"/>
                    </a:lnTo>
                    <a:lnTo>
                      <a:pt x="1210" y="1456"/>
                    </a:lnTo>
                    <a:lnTo>
                      <a:pt x="1202" y="1454"/>
                    </a:lnTo>
                    <a:lnTo>
                      <a:pt x="1198" y="1454"/>
                    </a:lnTo>
                    <a:lnTo>
                      <a:pt x="1194" y="1458"/>
                    </a:lnTo>
                    <a:lnTo>
                      <a:pt x="1190" y="1461"/>
                    </a:lnTo>
                    <a:lnTo>
                      <a:pt x="1184" y="1463"/>
                    </a:lnTo>
                    <a:lnTo>
                      <a:pt x="1180" y="1468"/>
                    </a:lnTo>
                    <a:lnTo>
                      <a:pt x="1179" y="1472"/>
                    </a:lnTo>
                    <a:lnTo>
                      <a:pt x="1178" y="1477"/>
                    </a:lnTo>
                    <a:lnTo>
                      <a:pt x="1180" y="1488"/>
                    </a:lnTo>
                    <a:lnTo>
                      <a:pt x="1180" y="1493"/>
                    </a:lnTo>
                    <a:lnTo>
                      <a:pt x="1185" y="1500"/>
                    </a:lnTo>
                    <a:lnTo>
                      <a:pt x="1180" y="1501"/>
                    </a:lnTo>
                    <a:lnTo>
                      <a:pt x="1176" y="1500"/>
                    </a:lnTo>
                    <a:lnTo>
                      <a:pt x="1172" y="1500"/>
                    </a:lnTo>
                    <a:lnTo>
                      <a:pt x="1169" y="1502"/>
                    </a:lnTo>
                    <a:lnTo>
                      <a:pt x="1165" y="1505"/>
                    </a:lnTo>
                    <a:lnTo>
                      <a:pt x="1157" y="1515"/>
                    </a:lnTo>
                    <a:lnTo>
                      <a:pt x="1156" y="1517"/>
                    </a:lnTo>
                    <a:lnTo>
                      <a:pt x="1155" y="1521"/>
                    </a:lnTo>
                    <a:lnTo>
                      <a:pt x="1158" y="1525"/>
                    </a:lnTo>
                    <a:lnTo>
                      <a:pt x="1160" y="1528"/>
                    </a:lnTo>
                    <a:lnTo>
                      <a:pt x="1169" y="1529"/>
                    </a:lnTo>
                    <a:lnTo>
                      <a:pt x="1166" y="1535"/>
                    </a:lnTo>
                    <a:lnTo>
                      <a:pt x="1165" y="1538"/>
                    </a:lnTo>
                    <a:lnTo>
                      <a:pt x="1167" y="1543"/>
                    </a:lnTo>
                    <a:lnTo>
                      <a:pt x="1163" y="1551"/>
                    </a:lnTo>
                    <a:lnTo>
                      <a:pt x="1162" y="1556"/>
                    </a:lnTo>
                    <a:lnTo>
                      <a:pt x="1161" y="1562"/>
                    </a:lnTo>
                    <a:lnTo>
                      <a:pt x="1160" y="1568"/>
                    </a:lnTo>
                    <a:lnTo>
                      <a:pt x="1158" y="1572"/>
                    </a:lnTo>
                    <a:lnTo>
                      <a:pt x="1157" y="1574"/>
                    </a:lnTo>
                    <a:lnTo>
                      <a:pt x="1153" y="1578"/>
                    </a:lnTo>
                    <a:lnTo>
                      <a:pt x="1151" y="1584"/>
                    </a:lnTo>
                    <a:lnTo>
                      <a:pt x="1148" y="1589"/>
                    </a:lnTo>
                    <a:lnTo>
                      <a:pt x="1145" y="1592"/>
                    </a:lnTo>
                    <a:lnTo>
                      <a:pt x="1139" y="1591"/>
                    </a:lnTo>
                    <a:lnTo>
                      <a:pt x="1132" y="1589"/>
                    </a:lnTo>
                    <a:lnTo>
                      <a:pt x="1130" y="1590"/>
                    </a:lnTo>
                    <a:lnTo>
                      <a:pt x="1124" y="1595"/>
                    </a:lnTo>
                    <a:lnTo>
                      <a:pt x="1122" y="1598"/>
                    </a:lnTo>
                    <a:close/>
                    <a:moveTo>
                      <a:pt x="1156" y="373"/>
                    </a:moveTo>
                    <a:lnTo>
                      <a:pt x="1158" y="375"/>
                    </a:lnTo>
                    <a:lnTo>
                      <a:pt x="1159" y="377"/>
                    </a:lnTo>
                    <a:lnTo>
                      <a:pt x="1166" y="379"/>
                    </a:lnTo>
                    <a:lnTo>
                      <a:pt x="1190" y="376"/>
                    </a:lnTo>
                    <a:lnTo>
                      <a:pt x="1194" y="369"/>
                    </a:lnTo>
                    <a:lnTo>
                      <a:pt x="1199" y="367"/>
                    </a:lnTo>
                    <a:lnTo>
                      <a:pt x="1201" y="359"/>
                    </a:lnTo>
                    <a:lnTo>
                      <a:pt x="1189" y="348"/>
                    </a:lnTo>
                    <a:lnTo>
                      <a:pt x="1184" y="339"/>
                    </a:lnTo>
                    <a:lnTo>
                      <a:pt x="1183" y="331"/>
                    </a:lnTo>
                    <a:lnTo>
                      <a:pt x="1178" y="329"/>
                    </a:lnTo>
                    <a:lnTo>
                      <a:pt x="1166" y="331"/>
                    </a:lnTo>
                    <a:lnTo>
                      <a:pt x="1162" y="343"/>
                    </a:lnTo>
                    <a:lnTo>
                      <a:pt x="1160" y="349"/>
                    </a:lnTo>
                    <a:lnTo>
                      <a:pt x="1157" y="353"/>
                    </a:lnTo>
                    <a:lnTo>
                      <a:pt x="1146" y="357"/>
                    </a:lnTo>
                    <a:lnTo>
                      <a:pt x="1144" y="360"/>
                    </a:lnTo>
                    <a:lnTo>
                      <a:pt x="1148" y="370"/>
                    </a:lnTo>
                    <a:lnTo>
                      <a:pt x="1156" y="373"/>
                    </a:lnTo>
                    <a:close/>
                    <a:moveTo>
                      <a:pt x="1267" y="159"/>
                    </a:moveTo>
                    <a:lnTo>
                      <a:pt x="1283" y="150"/>
                    </a:lnTo>
                    <a:lnTo>
                      <a:pt x="1289" y="161"/>
                    </a:lnTo>
                    <a:lnTo>
                      <a:pt x="1295" y="162"/>
                    </a:lnTo>
                    <a:lnTo>
                      <a:pt x="1300" y="156"/>
                    </a:lnTo>
                    <a:lnTo>
                      <a:pt x="1306" y="147"/>
                    </a:lnTo>
                    <a:lnTo>
                      <a:pt x="1317" y="161"/>
                    </a:lnTo>
                    <a:lnTo>
                      <a:pt x="1328" y="171"/>
                    </a:lnTo>
                    <a:lnTo>
                      <a:pt x="1339" y="163"/>
                    </a:lnTo>
                    <a:lnTo>
                      <a:pt x="1344" y="156"/>
                    </a:lnTo>
                    <a:lnTo>
                      <a:pt x="1347" y="143"/>
                    </a:lnTo>
                    <a:lnTo>
                      <a:pt x="1344" y="132"/>
                    </a:lnTo>
                    <a:lnTo>
                      <a:pt x="1342" y="117"/>
                    </a:lnTo>
                    <a:lnTo>
                      <a:pt x="1360" y="113"/>
                    </a:lnTo>
                    <a:lnTo>
                      <a:pt x="1367" y="105"/>
                    </a:lnTo>
                    <a:lnTo>
                      <a:pt x="1362" y="94"/>
                    </a:lnTo>
                    <a:lnTo>
                      <a:pt x="1347" y="90"/>
                    </a:lnTo>
                    <a:lnTo>
                      <a:pt x="1342" y="84"/>
                    </a:lnTo>
                    <a:lnTo>
                      <a:pt x="1340" y="75"/>
                    </a:lnTo>
                    <a:lnTo>
                      <a:pt x="1337" y="71"/>
                    </a:lnTo>
                    <a:lnTo>
                      <a:pt x="1328" y="76"/>
                    </a:lnTo>
                    <a:lnTo>
                      <a:pt x="1325" y="78"/>
                    </a:lnTo>
                    <a:lnTo>
                      <a:pt x="1315" y="76"/>
                    </a:lnTo>
                    <a:lnTo>
                      <a:pt x="1311" y="83"/>
                    </a:lnTo>
                    <a:lnTo>
                      <a:pt x="1302" y="104"/>
                    </a:lnTo>
                    <a:lnTo>
                      <a:pt x="1291" y="113"/>
                    </a:lnTo>
                    <a:lnTo>
                      <a:pt x="1282" y="132"/>
                    </a:lnTo>
                    <a:lnTo>
                      <a:pt x="1269" y="126"/>
                    </a:lnTo>
                    <a:lnTo>
                      <a:pt x="1258" y="130"/>
                    </a:lnTo>
                    <a:lnTo>
                      <a:pt x="1262" y="149"/>
                    </a:lnTo>
                    <a:lnTo>
                      <a:pt x="1267" y="159"/>
                    </a:lnTo>
                    <a:close/>
                    <a:moveTo>
                      <a:pt x="1220" y="248"/>
                    </a:moveTo>
                    <a:lnTo>
                      <a:pt x="1225" y="249"/>
                    </a:lnTo>
                    <a:lnTo>
                      <a:pt x="1228" y="253"/>
                    </a:lnTo>
                    <a:lnTo>
                      <a:pt x="1230" y="259"/>
                    </a:lnTo>
                    <a:lnTo>
                      <a:pt x="1246" y="256"/>
                    </a:lnTo>
                    <a:lnTo>
                      <a:pt x="1261" y="267"/>
                    </a:lnTo>
                    <a:lnTo>
                      <a:pt x="1267" y="281"/>
                    </a:lnTo>
                    <a:lnTo>
                      <a:pt x="1273" y="283"/>
                    </a:lnTo>
                    <a:lnTo>
                      <a:pt x="1288" y="282"/>
                    </a:lnTo>
                    <a:lnTo>
                      <a:pt x="1305" y="275"/>
                    </a:lnTo>
                    <a:lnTo>
                      <a:pt x="1332" y="255"/>
                    </a:lnTo>
                    <a:lnTo>
                      <a:pt x="1336" y="247"/>
                    </a:lnTo>
                    <a:lnTo>
                      <a:pt x="1332" y="241"/>
                    </a:lnTo>
                    <a:lnTo>
                      <a:pt x="1309" y="221"/>
                    </a:lnTo>
                    <a:lnTo>
                      <a:pt x="1293" y="202"/>
                    </a:lnTo>
                    <a:lnTo>
                      <a:pt x="1283" y="195"/>
                    </a:lnTo>
                    <a:lnTo>
                      <a:pt x="1258" y="197"/>
                    </a:lnTo>
                    <a:lnTo>
                      <a:pt x="1232" y="175"/>
                    </a:lnTo>
                    <a:lnTo>
                      <a:pt x="1229" y="176"/>
                    </a:lnTo>
                    <a:lnTo>
                      <a:pt x="1221" y="204"/>
                    </a:lnTo>
                    <a:lnTo>
                      <a:pt x="1219" y="223"/>
                    </a:lnTo>
                    <a:lnTo>
                      <a:pt x="1215" y="223"/>
                    </a:lnTo>
                    <a:lnTo>
                      <a:pt x="1208" y="230"/>
                    </a:lnTo>
                    <a:lnTo>
                      <a:pt x="1209" y="243"/>
                    </a:lnTo>
                    <a:lnTo>
                      <a:pt x="1220" y="248"/>
                    </a:lnTo>
                    <a:close/>
                    <a:moveTo>
                      <a:pt x="1346" y="39"/>
                    </a:moveTo>
                    <a:lnTo>
                      <a:pt x="1357" y="34"/>
                    </a:lnTo>
                    <a:lnTo>
                      <a:pt x="1394" y="24"/>
                    </a:lnTo>
                    <a:lnTo>
                      <a:pt x="1395" y="18"/>
                    </a:lnTo>
                    <a:lnTo>
                      <a:pt x="1396" y="7"/>
                    </a:lnTo>
                    <a:lnTo>
                      <a:pt x="1391" y="0"/>
                    </a:lnTo>
                    <a:lnTo>
                      <a:pt x="1352" y="7"/>
                    </a:lnTo>
                    <a:lnTo>
                      <a:pt x="1346" y="14"/>
                    </a:lnTo>
                    <a:lnTo>
                      <a:pt x="1345" y="26"/>
                    </a:lnTo>
                    <a:lnTo>
                      <a:pt x="1344" y="33"/>
                    </a:lnTo>
                    <a:lnTo>
                      <a:pt x="1344" y="35"/>
                    </a:lnTo>
                    <a:lnTo>
                      <a:pt x="1346" y="39"/>
                    </a:lnTo>
                    <a:close/>
                    <a:moveTo>
                      <a:pt x="1034" y="307"/>
                    </a:moveTo>
                    <a:lnTo>
                      <a:pt x="1018" y="309"/>
                    </a:lnTo>
                    <a:lnTo>
                      <a:pt x="1012" y="298"/>
                    </a:lnTo>
                    <a:lnTo>
                      <a:pt x="1010" y="296"/>
                    </a:lnTo>
                    <a:lnTo>
                      <a:pt x="1007" y="297"/>
                    </a:lnTo>
                    <a:lnTo>
                      <a:pt x="1003" y="301"/>
                    </a:lnTo>
                    <a:lnTo>
                      <a:pt x="992" y="304"/>
                    </a:lnTo>
                    <a:lnTo>
                      <a:pt x="984" y="310"/>
                    </a:lnTo>
                    <a:lnTo>
                      <a:pt x="975" y="322"/>
                    </a:lnTo>
                    <a:lnTo>
                      <a:pt x="949" y="352"/>
                    </a:lnTo>
                    <a:lnTo>
                      <a:pt x="952" y="361"/>
                    </a:lnTo>
                    <a:lnTo>
                      <a:pt x="956" y="365"/>
                    </a:lnTo>
                    <a:lnTo>
                      <a:pt x="961" y="377"/>
                    </a:lnTo>
                    <a:lnTo>
                      <a:pt x="970" y="377"/>
                    </a:lnTo>
                    <a:lnTo>
                      <a:pt x="973" y="375"/>
                    </a:lnTo>
                    <a:lnTo>
                      <a:pt x="977" y="367"/>
                    </a:lnTo>
                    <a:lnTo>
                      <a:pt x="984" y="364"/>
                    </a:lnTo>
                    <a:lnTo>
                      <a:pt x="992" y="365"/>
                    </a:lnTo>
                    <a:lnTo>
                      <a:pt x="995" y="371"/>
                    </a:lnTo>
                    <a:lnTo>
                      <a:pt x="986" y="383"/>
                    </a:lnTo>
                    <a:lnTo>
                      <a:pt x="983" y="391"/>
                    </a:lnTo>
                    <a:lnTo>
                      <a:pt x="987" y="397"/>
                    </a:lnTo>
                    <a:lnTo>
                      <a:pt x="994" y="396"/>
                    </a:lnTo>
                    <a:lnTo>
                      <a:pt x="997" y="394"/>
                    </a:lnTo>
                    <a:lnTo>
                      <a:pt x="999" y="389"/>
                    </a:lnTo>
                    <a:lnTo>
                      <a:pt x="1002" y="387"/>
                    </a:lnTo>
                    <a:lnTo>
                      <a:pt x="1010" y="395"/>
                    </a:lnTo>
                    <a:lnTo>
                      <a:pt x="1012" y="392"/>
                    </a:lnTo>
                    <a:lnTo>
                      <a:pt x="1015" y="382"/>
                    </a:lnTo>
                    <a:lnTo>
                      <a:pt x="1016" y="377"/>
                    </a:lnTo>
                    <a:lnTo>
                      <a:pt x="1017" y="374"/>
                    </a:lnTo>
                    <a:lnTo>
                      <a:pt x="1024" y="381"/>
                    </a:lnTo>
                    <a:lnTo>
                      <a:pt x="1027" y="382"/>
                    </a:lnTo>
                    <a:lnTo>
                      <a:pt x="1030" y="381"/>
                    </a:lnTo>
                    <a:lnTo>
                      <a:pt x="1032" y="372"/>
                    </a:lnTo>
                    <a:lnTo>
                      <a:pt x="1031" y="364"/>
                    </a:lnTo>
                    <a:lnTo>
                      <a:pt x="1030" y="360"/>
                    </a:lnTo>
                    <a:lnTo>
                      <a:pt x="1028" y="357"/>
                    </a:lnTo>
                    <a:lnTo>
                      <a:pt x="1020" y="354"/>
                    </a:lnTo>
                    <a:lnTo>
                      <a:pt x="1020" y="352"/>
                    </a:lnTo>
                    <a:lnTo>
                      <a:pt x="1025" y="341"/>
                    </a:lnTo>
                    <a:lnTo>
                      <a:pt x="1028" y="338"/>
                    </a:lnTo>
                    <a:lnTo>
                      <a:pt x="1052" y="336"/>
                    </a:lnTo>
                    <a:lnTo>
                      <a:pt x="1059" y="326"/>
                    </a:lnTo>
                    <a:lnTo>
                      <a:pt x="1057" y="316"/>
                    </a:lnTo>
                    <a:lnTo>
                      <a:pt x="1061" y="311"/>
                    </a:lnTo>
                    <a:lnTo>
                      <a:pt x="1076" y="305"/>
                    </a:lnTo>
                    <a:lnTo>
                      <a:pt x="1100" y="302"/>
                    </a:lnTo>
                    <a:lnTo>
                      <a:pt x="1106" y="288"/>
                    </a:lnTo>
                    <a:lnTo>
                      <a:pt x="1126" y="270"/>
                    </a:lnTo>
                    <a:lnTo>
                      <a:pt x="1122" y="259"/>
                    </a:lnTo>
                    <a:lnTo>
                      <a:pt x="1117" y="258"/>
                    </a:lnTo>
                    <a:lnTo>
                      <a:pt x="1098" y="226"/>
                    </a:lnTo>
                    <a:lnTo>
                      <a:pt x="1094" y="220"/>
                    </a:lnTo>
                    <a:lnTo>
                      <a:pt x="1081" y="221"/>
                    </a:lnTo>
                    <a:lnTo>
                      <a:pt x="1076" y="217"/>
                    </a:lnTo>
                    <a:lnTo>
                      <a:pt x="1071" y="218"/>
                    </a:lnTo>
                    <a:lnTo>
                      <a:pt x="1049" y="231"/>
                    </a:lnTo>
                    <a:lnTo>
                      <a:pt x="1040" y="241"/>
                    </a:lnTo>
                    <a:lnTo>
                      <a:pt x="1036" y="265"/>
                    </a:lnTo>
                    <a:lnTo>
                      <a:pt x="1038" y="277"/>
                    </a:lnTo>
                    <a:lnTo>
                      <a:pt x="1038" y="298"/>
                    </a:lnTo>
                    <a:lnTo>
                      <a:pt x="1034" y="307"/>
                    </a:lnTo>
                    <a:close/>
                    <a:moveTo>
                      <a:pt x="1081" y="182"/>
                    </a:moveTo>
                    <a:lnTo>
                      <a:pt x="1084" y="191"/>
                    </a:lnTo>
                    <a:lnTo>
                      <a:pt x="1088" y="192"/>
                    </a:lnTo>
                    <a:lnTo>
                      <a:pt x="1093" y="191"/>
                    </a:lnTo>
                    <a:lnTo>
                      <a:pt x="1094" y="185"/>
                    </a:lnTo>
                    <a:lnTo>
                      <a:pt x="1099" y="177"/>
                    </a:lnTo>
                    <a:lnTo>
                      <a:pt x="1097" y="167"/>
                    </a:lnTo>
                    <a:lnTo>
                      <a:pt x="1091" y="163"/>
                    </a:lnTo>
                    <a:lnTo>
                      <a:pt x="1087" y="163"/>
                    </a:lnTo>
                    <a:lnTo>
                      <a:pt x="1085" y="165"/>
                    </a:lnTo>
                    <a:lnTo>
                      <a:pt x="1084" y="169"/>
                    </a:lnTo>
                    <a:lnTo>
                      <a:pt x="1083" y="173"/>
                    </a:lnTo>
                    <a:lnTo>
                      <a:pt x="1079" y="174"/>
                    </a:lnTo>
                    <a:lnTo>
                      <a:pt x="1079" y="178"/>
                    </a:lnTo>
                    <a:lnTo>
                      <a:pt x="1081" y="182"/>
                    </a:lnTo>
                    <a:close/>
                    <a:moveTo>
                      <a:pt x="1030" y="1872"/>
                    </a:moveTo>
                    <a:lnTo>
                      <a:pt x="1026" y="1873"/>
                    </a:lnTo>
                    <a:lnTo>
                      <a:pt x="1018" y="1879"/>
                    </a:lnTo>
                    <a:lnTo>
                      <a:pt x="1011" y="1888"/>
                    </a:lnTo>
                    <a:lnTo>
                      <a:pt x="1007" y="1896"/>
                    </a:lnTo>
                    <a:lnTo>
                      <a:pt x="1006" y="1904"/>
                    </a:lnTo>
                    <a:lnTo>
                      <a:pt x="1006" y="1913"/>
                    </a:lnTo>
                    <a:lnTo>
                      <a:pt x="1006" y="1918"/>
                    </a:lnTo>
                    <a:lnTo>
                      <a:pt x="1006" y="1924"/>
                    </a:lnTo>
                    <a:lnTo>
                      <a:pt x="1007" y="1928"/>
                    </a:lnTo>
                    <a:lnTo>
                      <a:pt x="1011" y="1941"/>
                    </a:lnTo>
                    <a:lnTo>
                      <a:pt x="1019" y="1948"/>
                    </a:lnTo>
                    <a:lnTo>
                      <a:pt x="1028" y="1947"/>
                    </a:lnTo>
                    <a:lnTo>
                      <a:pt x="1038" y="1944"/>
                    </a:lnTo>
                    <a:lnTo>
                      <a:pt x="1053" y="1936"/>
                    </a:lnTo>
                    <a:lnTo>
                      <a:pt x="1061" y="1925"/>
                    </a:lnTo>
                    <a:lnTo>
                      <a:pt x="1063" y="1917"/>
                    </a:lnTo>
                    <a:lnTo>
                      <a:pt x="1070" y="1910"/>
                    </a:lnTo>
                    <a:lnTo>
                      <a:pt x="1071" y="1912"/>
                    </a:lnTo>
                    <a:lnTo>
                      <a:pt x="1072" y="1918"/>
                    </a:lnTo>
                    <a:lnTo>
                      <a:pt x="1074" y="1917"/>
                    </a:lnTo>
                    <a:lnTo>
                      <a:pt x="1076" y="1913"/>
                    </a:lnTo>
                    <a:lnTo>
                      <a:pt x="1076" y="1904"/>
                    </a:lnTo>
                    <a:lnTo>
                      <a:pt x="1072" y="1897"/>
                    </a:lnTo>
                    <a:lnTo>
                      <a:pt x="1066" y="1892"/>
                    </a:lnTo>
                    <a:lnTo>
                      <a:pt x="1039" y="1872"/>
                    </a:lnTo>
                    <a:lnTo>
                      <a:pt x="1030" y="1872"/>
                    </a:lnTo>
                    <a:close/>
                    <a:moveTo>
                      <a:pt x="904" y="298"/>
                    </a:moveTo>
                    <a:lnTo>
                      <a:pt x="913" y="303"/>
                    </a:lnTo>
                    <a:lnTo>
                      <a:pt x="925" y="296"/>
                    </a:lnTo>
                    <a:lnTo>
                      <a:pt x="927" y="302"/>
                    </a:lnTo>
                    <a:lnTo>
                      <a:pt x="928" y="314"/>
                    </a:lnTo>
                    <a:lnTo>
                      <a:pt x="931" y="322"/>
                    </a:lnTo>
                    <a:lnTo>
                      <a:pt x="939" y="320"/>
                    </a:lnTo>
                    <a:lnTo>
                      <a:pt x="944" y="316"/>
                    </a:lnTo>
                    <a:lnTo>
                      <a:pt x="948" y="302"/>
                    </a:lnTo>
                    <a:lnTo>
                      <a:pt x="950" y="297"/>
                    </a:lnTo>
                    <a:lnTo>
                      <a:pt x="961" y="297"/>
                    </a:lnTo>
                    <a:lnTo>
                      <a:pt x="966" y="287"/>
                    </a:lnTo>
                    <a:lnTo>
                      <a:pt x="968" y="286"/>
                    </a:lnTo>
                    <a:lnTo>
                      <a:pt x="972" y="288"/>
                    </a:lnTo>
                    <a:lnTo>
                      <a:pt x="976" y="273"/>
                    </a:lnTo>
                    <a:lnTo>
                      <a:pt x="979" y="270"/>
                    </a:lnTo>
                    <a:lnTo>
                      <a:pt x="982" y="258"/>
                    </a:lnTo>
                    <a:lnTo>
                      <a:pt x="986" y="253"/>
                    </a:lnTo>
                    <a:lnTo>
                      <a:pt x="988" y="255"/>
                    </a:lnTo>
                    <a:lnTo>
                      <a:pt x="998" y="274"/>
                    </a:lnTo>
                    <a:lnTo>
                      <a:pt x="1018" y="283"/>
                    </a:lnTo>
                    <a:lnTo>
                      <a:pt x="1020" y="282"/>
                    </a:lnTo>
                    <a:lnTo>
                      <a:pt x="1020" y="264"/>
                    </a:lnTo>
                    <a:lnTo>
                      <a:pt x="1015" y="250"/>
                    </a:lnTo>
                    <a:lnTo>
                      <a:pt x="1012" y="244"/>
                    </a:lnTo>
                    <a:lnTo>
                      <a:pt x="1008" y="241"/>
                    </a:lnTo>
                    <a:lnTo>
                      <a:pt x="1005" y="240"/>
                    </a:lnTo>
                    <a:lnTo>
                      <a:pt x="993" y="243"/>
                    </a:lnTo>
                    <a:lnTo>
                      <a:pt x="977" y="234"/>
                    </a:lnTo>
                    <a:lnTo>
                      <a:pt x="973" y="234"/>
                    </a:lnTo>
                    <a:lnTo>
                      <a:pt x="962" y="242"/>
                    </a:lnTo>
                    <a:lnTo>
                      <a:pt x="954" y="255"/>
                    </a:lnTo>
                    <a:lnTo>
                      <a:pt x="937" y="260"/>
                    </a:lnTo>
                    <a:lnTo>
                      <a:pt x="895" y="278"/>
                    </a:lnTo>
                    <a:lnTo>
                      <a:pt x="888" y="287"/>
                    </a:lnTo>
                    <a:lnTo>
                      <a:pt x="896" y="289"/>
                    </a:lnTo>
                    <a:lnTo>
                      <a:pt x="904" y="298"/>
                    </a:lnTo>
                    <a:close/>
                    <a:moveTo>
                      <a:pt x="1104" y="428"/>
                    </a:moveTo>
                    <a:lnTo>
                      <a:pt x="1116" y="430"/>
                    </a:lnTo>
                    <a:lnTo>
                      <a:pt x="1117" y="428"/>
                    </a:lnTo>
                    <a:lnTo>
                      <a:pt x="1116" y="425"/>
                    </a:lnTo>
                    <a:lnTo>
                      <a:pt x="1113" y="420"/>
                    </a:lnTo>
                    <a:lnTo>
                      <a:pt x="1110" y="416"/>
                    </a:lnTo>
                    <a:lnTo>
                      <a:pt x="1110" y="412"/>
                    </a:lnTo>
                    <a:lnTo>
                      <a:pt x="1110" y="404"/>
                    </a:lnTo>
                    <a:lnTo>
                      <a:pt x="1099" y="395"/>
                    </a:lnTo>
                    <a:lnTo>
                      <a:pt x="1090" y="404"/>
                    </a:lnTo>
                    <a:lnTo>
                      <a:pt x="1083" y="407"/>
                    </a:lnTo>
                    <a:lnTo>
                      <a:pt x="1069" y="418"/>
                    </a:lnTo>
                    <a:lnTo>
                      <a:pt x="1082" y="429"/>
                    </a:lnTo>
                    <a:lnTo>
                      <a:pt x="1104" y="428"/>
                    </a:lnTo>
                    <a:close/>
                    <a:moveTo>
                      <a:pt x="1068" y="399"/>
                    </a:moveTo>
                    <a:lnTo>
                      <a:pt x="1069" y="392"/>
                    </a:lnTo>
                    <a:lnTo>
                      <a:pt x="1077" y="379"/>
                    </a:lnTo>
                    <a:lnTo>
                      <a:pt x="1077" y="376"/>
                    </a:lnTo>
                    <a:lnTo>
                      <a:pt x="1075" y="369"/>
                    </a:lnTo>
                    <a:lnTo>
                      <a:pt x="1062" y="367"/>
                    </a:lnTo>
                    <a:lnTo>
                      <a:pt x="1051" y="382"/>
                    </a:lnTo>
                    <a:lnTo>
                      <a:pt x="1052" y="386"/>
                    </a:lnTo>
                    <a:lnTo>
                      <a:pt x="1065" y="402"/>
                    </a:lnTo>
                    <a:lnTo>
                      <a:pt x="1068" y="399"/>
                    </a:lnTo>
                    <a:close/>
                    <a:moveTo>
                      <a:pt x="1526" y="209"/>
                    </a:moveTo>
                    <a:lnTo>
                      <a:pt x="1516" y="225"/>
                    </a:lnTo>
                    <a:lnTo>
                      <a:pt x="1508" y="234"/>
                    </a:lnTo>
                    <a:lnTo>
                      <a:pt x="1505" y="241"/>
                    </a:lnTo>
                    <a:lnTo>
                      <a:pt x="1514" y="254"/>
                    </a:lnTo>
                    <a:lnTo>
                      <a:pt x="1522" y="265"/>
                    </a:lnTo>
                    <a:lnTo>
                      <a:pt x="1529" y="268"/>
                    </a:lnTo>
                    <a:lnTo>
                      <a:pt x="1535" y="267"/>
                    </a:lnTo>
                    <a:lnTo>
                      <a:pt x="1577" y="255"/>
                    </a:lnTo>
                    <a:lnTo>
                      <a:pt x="1592" y="241"/>
                    </a:lnTo>
                    <a:lnTo>
                      <a:pt x="1608" y="217"/>
                    </a:lnTo>
                    <a:lnTo>
                      <a:pt x="1606" y="208"/>
                    </a:lnTo>
                    <a:lnTo>
                      <a:pt x="1605" y="199"/>
                    </a:lnTo>
                    <a:lnTo>
                      <a:pt x="1606" y="188"/>
                    </a:lnTo>
                    <a:lnTo>
                      <a:pt x="1603" y="180"/>
                    </a:lnTo>
                    <a:lnTo>
                      <a:pt x="1598" y="169"/>
                    </a:lnTo>
                    <a:lnTo>
                      <a:pt x="1593" y="163"/>
                    </a:lnTo>
                    <a:lnTo>
                      <a:pt x="1586" y="157"/>
                    </a:lnTo>
                    <a:lnTo>
                      <a:pt x="1578" y="156"/>
                    </a:lnTo>
                    <a:lnTo>
                      <a:pt x="1568" y="162"/>
                    </a:lnTo>
                    <a:lnTo>
                      <a:pt x="1566" y="169"/>
                    </a:lnTo>
                    <a:lnTo>
                      <a:pt x="1565" y="177"/>
                    </a:lnTo>
                    <a:lnTo>
                      <a:pt x="1563" y="193"/>
                    </a:lnTo>
                    <a:lnTo>
                      <a:pt x="1561" y="202"/>
                    </a:lnTo>
                    <a:lnTo>
                      <a:pt x="1552" y="205"/>
                    </a:lnTo>
                    <a:lnTo>
                      <a:pt x="1544" y="206"/>
                    </a:lnTo>
                    <a:lnTo>
                      <a:pt x="1526" y="209"/>
                    </a:lnTo>
                    <a:close/>
                    <a:moveTo>
                      <a:pt x="1267" y="393"/>
                    </a:moveTo>
                    <a:lnTo>
                      <a:pt x="1270" y="396"/>
                    </a:lnTo>
                    <a:lnTo>
                      <a:pt x="1284" y="398"/>
                    </a:lnTo>
                    <a:lnTo>
                      <a:pt x="1311" y="399"/>
                    </a:lnTo>
                    <a:lnTo>
                      <a:pt x="1315" y="395"/>
                    </a:lnTo>
                    <a:lnTo>
                      <a:pt x="1314" y="386"/>
                    </a:lnTo>
                    <a:lnTo>
                      <a:pt x="1316" y="374"/>
                    </a:lnTo>
                    <a:lnTo>
                      <a:pt x="1316" y="349"/>
                    </a:lnTo>
                    <a:lnTo>
                      <a:pt x="1315" y="342"/>
                    </a:lnTo>
                    <a:lnTo>
                      <a:pt x="1310" y="339"/>
                    </a:lnTo>
                    <a:lnTo>
                      <a:pt x="1302" y="339"/>
                    </a:lnTo>
                    <a:lnTo>
                      <a:pt x="1300" y="346"/>
                    </a:lnTo>
                    <a:lnTo>
                      <a:pt x="1278" y="344"/>
                    </a:lnTo>
                    <a:lnTo>
                      <a:pt x="1276" y="348"/>
                    </a:lnTo>
                    <a:lnTo>
                      <a:pt x="1277" y="372"/>
                    </a:lnTo>
                    <a:lnTo>
                      <a:pt x="1275" y="381"/>
                    </a:lnTo>
                    <a:lnTo>
                      <a:pt x="1267" y="393"/>
                    </a:lnTo>
                    <a:close/>
                    <a:moveTo>
                      <a:pt x="1248" y="368"/>
                    </a:moveTo>
                    <a:lnTo>
                      <a:pt x="1258" y="358"/>
                    </a:lnTo>
                    <a:lnTo>
                      <a:pt x="1257" y="352"/>
                    </a:lnTo>
                    <a:lnTo>
                      <a:pt x="1254" y="349"/>
                    </a:lnTo>
                    <a:lnTo>
                      <a:pt x="1250" y="347"/>
                    </a:lnTo>
                    <a:lnTo>
                      <a:pt x="1245" y="353"/>
                    </a:lnTo>
                    <a:lnTo>
                      <a:pt x="1241" y="361"/>
                    </a:lnTo>
                    <a:lnTo>
                      <a:pt x="1243" y="367"/>
                    </a:lnTo>
                    <a:lnTo>
                      <a:pt x="1248" y="368"/>
                    </a:lnTo>
                    <a:close/>
                    <a:moveTo>
                      <a:pt x="1385" y="135"/>
                    </a:moveTo>
                    <a:lnTo>
                      <a:pt x="1393" y="132"/>
                    </a:lnTo>
                    <a:lnTo>
                      <a:pt x="1395" y="127"/>
                    </a:lnTo>
                    <a:lnTo>
                      <a:pt x="1392" y="117"/>
                    </a:lnTo>
                    <a:lnTo>
                      <a:pt x="1385" y="110"/>
                    </a:lnTo>
                    <a:lnTo>
                      <a:pt x="1378" y="111"/>
                    </a:lnTo>
                    <a:lnTo>
                      <a:pt x="1369" y="119"/>
                    </a:lnTo>
                    <a:lnTo>
                      <a:pt x="1368" y="124"/>
                    </a:lnTo>
                    <a:lnTo>
                      <a:pt x="1372" y="130"/>
                    </a:lnTo>
                    <a:lnTo>
                      <a:pt x="1385" y="135"/>
                    </a:lnTo>
                    <a:close/>
                    <a:moveTo>
                      <a:pt x="1354" y="180"/>
                    </a:moveTo>
                    <a:lnTo>
                      <a:pt x="1350" y="175"/>
                    </a:lnTo>
                    <a:lnTo>
                      <a:pt x="1349" y="175"/>
                    </a:lnTo>
                    <a:lnTo>
                      <a:pt x="1335" y="194"/>
                    </a:lnTo>
                    <a:lnTo>
                      <a:pt x="1326" y="191"/>
                    </a:lnTo>
                    <a:lnTo>
                      <a:pt x="1319" y="197"/>
                    </a:lnTo>
                    <a:lnTo>
                      <a:pt x="1326" y="220"/>
                    </a:lnTo>
                    <a:lnTo>
                      <a:pt x="1338" y="226"/>
                    </a:lnTo>
                    <a:lnTo>
                      <a:pt x="1345" y="247"/>
                    </a:lnTo>
                    <a:lnTo>
                      <a:pt x="1357" y="253"/>
                    </a:lnTo>
                    <a:lnTo>
                      <a:pt x="1369" y="253"/>
                    </a:lnTo>
                    <a:lnTo>
                      <a:pt x="1377" y="250"/>
                    </a:lnTo>
                    <a:lnTo>
                      <a:pt x="1380" y="239"/>
                    </a:lnTo>
                    <a:lnTo>
                      <a:pt x="1379" y="224"/>
                    </a:lnTo>
                    <a:lnTo>
                      <a:pt x="1376" y="216"/>
                    </a:lnTo>
                    <a:lnTo>
                      <a:pt x="1374" y="203"/>
                    </a:lnTo>
                    <a:lnTo>
                      <a:pt x="1369" y="192"/>
                    </a:lnTo>
                    <a:lnTo>
                      <a:pt x="1365" y="187"/>
                    </a:lnTo>
                    <a:lnTo>
                      <a:pt x="1354" y="180"/>
                    </a:lnTo>
                    <a:close/>
                    <a:moveTo>
                      <a:pt x="1393" y="285"/>
                    </a:moveTo>
                    <a:lnTo>
                      <a:pt x="1392" y="295"/>
                    </a:lnTo>
                    <a:lnTo>
                      <a:pt x="1393" y="306"/>
                    </a:lnTo>
                    <a:lnTo>
                      <a:pt x="1394" y="309"/>
                    </a:lnTo>
                    <a:lnTo>
                      <a:pt x="1405" y="325"/>
                    </a:lnTo>
                    <a:lnTo>
                      <a:pt x="1414" y="322"/>
                    </a:lnTo>
                    <a:lnTo>
                      <a:pt x="1427" y="312"/>
                    </a:lnTo>
                    <a:lnTo>
                      <a:pt x="1442" y="324"/>
                    </a:lnTo>
                    <a:lnTo>
                      <a:pt x="1454" y="328"/>
                    </a:lnTo>
                    <a:lnTo>
                      <a:pt x="1462" y="309"/>
                    </a:lnTo>
                    <a:lnTo>
                      <a:pt x="1473" y="303"/>
                    </a:lnTo>
                    <a:lnTo>
                      <a:pt x="1476" y="292"/>
                    </a:lnTo>
                    <a:lnTo>
                      <a:pt x="1479" y="289"/>
                    </a:lnTo>
                    <a:lnTo>
                      <a:pt x="1490" y="285"/>
                    </a:lnTo>
                    <a:lnTo>
                      <a:pt x="1491" y="271"/>
                    </a:lnTo>
                    <a:lnTo>
                      <a:pt x="1494" y="261"/>
                    </a:lnTo>
                    <a:lnTo>
                      <a:pt x="1495" y="247"/>
                    </a:lnTo>
                    <a:lnTo>
                      <a:pt x="1493" y="238"/>
                    </a:lnTo>
                    <a:lnTo>
                      <a:pt x="1491" y="231"/>
                    </a:lnTo>
                    <a:lnTo>
                      <a:pt x="1482" y="227"/>
                    </a:lnTo>
                    <a:lnTo>
                      <a:pt x="1473" y="225"/>
                    </a:lnTo>
                    <a:lnTo>
                      <a:pt x="1463" y="232"/>
                    </a:lnTo>
                    <a:lnTo>
                      <a:pt x="1446" y="240"/>
                    </a:lnTo>
                    <a:lnTo>
                      <a:pt x="1434" y="245"/>
                    </a:lnTo>
                    <a:lnTo>
                      <a:pt x="1427" y="245"/>
                    </a:lnTo>
                    <a:lnTo>
                      <a:pt x="1425" y="237"/>
                    </a:lnTo>
                    <a:lnTo>
                      <a:pt x="1420" y="235"/>
                    </a:lnTo>
                    <a:lnTo>
                      <a:pt x="1407" y="238"/>
                    </a:lnTo>
                    <a:lnTo>
                      <a:pt x="1403" y="242"/>
                    </a:lnTo>
                    <a:lnTo>
                      <a:pt x="1401" y="249"/>
                    </a:lnTo>
                    <a:lnTo>
                      <a:pt x="1399" y="253"/>
                    </a:lnTo>
                    <a:lnTo>
                      <a:pt x="1396" y="265"/>
                    </a:lnTo>
                    <a:lnTo>
                      <a:pt x="1393" y="285"/>
                    </a:lnTo>
                    <a:close/>
                    <a:moveTo>
                      <a:pt x="1404" y="1850"/>
                    </a:moveTo>
                    <a:lnTo>
                      <a:pt x="1407" y="1852"/>
                    </a:lnTo>
                    <a:lnTo>
                      <a:pt x="1410" y="1853"/>
                    </a:lnTo>
                    <a:lnTo>
                      <a:pt x="1414" y="1853"/>
                    </a:lnTo>
                    <a:lnTo>
                      <a:pt x="1418" y="1851"/>
                    </a:lnTo>
                    <a:lnTo>
                      <a:pt x="1425" y="1854"/>
                    </a:lnTo>
                    <a:lnTo>
                      <a:pt x="1429" y="1851"/>
                    </a:lnTo>
                    <a:lnTo>
                      <a:pt x="1432" y="1850"/>
                    </a:lnTo>
                    <a:lnTo>
                      <a:pt x="1434" y="1843"/>
                    </a:lnTo>
                    <a:lnTo>
                      <a:pt x="1434" y="1834"/>
                    </a:lnTo>
                    <a:lnTo>
                      <a:pt x="1433" y="1829"/>
                    </a:lnTo>
                    <a:lnTo>
                      <a:pt x="1431" y="1826"/>
                    </a:lnTo>
                    <a:lnTo>
                      <a:pt x="1423" y="1820"/>
                    </a:lnTo>
                    <a:lnTo>
                      <a:pt x="1416" y="1811"/>
                    </a:lnTo>
                    <a:lnTo>
                      <a:pt x="1404" y="1802"/>
                    </a:lnTo>
                    <a:lnTo>
                      <a:pt x="1401" y="1796"/>
                    </a:lnTo>
                    <a:lnTo>
                      <a:pt x="1397" y="1790"/>
                    </a:lnTo>
                    <a:lnTo>
                      <a:pt x="1393" y="1785"/>
                    </a:lnTo>
                    <a:lnTo>
                      <a:pt x="1385" y="1777"/>
                    </a:lnTo>
                    <a:lnTo>
                      <a:pt x="1384" y="1774"/>
                    </a:lnTo>
                    <a:lnTo>
                      <a:pt x="1382" y="1774"/>
                    </a:lnTo>
                    <a:lnTo>
                      <a:pt x="1375" y="1777"/>
                    </a:lnTo>
                    <a:lnTo>
                      <a:pt x="1371" y="1785"/>
                    </a:lnTo>
                    <a:lnTo>
                      <a:pt x="1369" y="1786"/>
                    </a:lnTo>
                    <a:lnTo>
                      <a:pt x="1365" y="1789"/>
                    </a:lnTo>
                    <a:lnTo>
                      <a:pt x="1363" y="1794"/>
                    </a:lnTo>
                    <a:lnTo>
                      <a:pt x="1367" y="1806"/>
                    </a:lnTo>
                    <a:lnTo>
                      <a:pt x="1368" y="1809"/>
                    </a:lnTo>
                    <a:lnTo>
                      <a:pt x="1369" y="1813"/>
                    </a:lnTo>
                    <a:lnTo>
                      <a:pt x="1371" y="1817"/>
                    </a:lnTo>
                    <a:lnTo>
                      <a:pt x="1380" y="1833"/>
                    </a:lnTo>
                    <a:lnTo>
                      <a:pt x="1382" y="1834"/>
                    </a:lnTo>
                    <a:lnTo>
                      <a:pt x="1385" y="1831"/>
                    </a:lnTo>
                    <a:lnTo>
                      <a:pt x="1387" y="1830"/>
                    </a:lnTo>
                    <a:lnTo>
                      <a:pt x="1391" y="1832"/>
                    </a:lnTo>
                    <a:lnTo>
                      <a:pt x="1395" y="1833"/>
                    </a:lnTo>
                    <a:lnTo>
                      <a:pt x="1400" y="1836"/>
                    </a:lnTo>
                    <a:lnTo>
                      <a:pt x="1402" y="1843"/>
                    </a:lnTo>
                    <a:lnTo>
                      <a:pt x="1402" y="1849"/>
                    </a:lnTo>
                    <a:lnTo>
                      <a:pt x="1404" y="1850"/>
                    </a:lnTo>
                    <a:close/>
                    <a:moveTo>
                      <a:pt x="1599" y="1021"/>
                    </a:moveTo>
                    <a:lnTo>
                      <a:pt x="1595" y="1022"/>
                    </a:lnTo>
                    <a:lnTo>
                      <a:pt x="1591" y="1024"/>
                    </a:lnTo>
                    <a:lnTo>
                      <a:pt x="1582" y="1032"/>
                    </a:lnTo>
                    <a:lnTo>
                      <a:pt x="1574" y="1039"/>
                    </a:lnTo>
                    <a:lnTo>
                      <a:pt x="1541" y="1050"/>
                    </a:lnTo>
                    <a:lnTo>
                      <a:pt x="1521" y="1060"/>
                    </a:lnTo>
                    <a:lnTo>
                      <a:pt x="1515" y="1059"/>
                    </a:lnTo>
                    <a:lnTo>
                      <a:pt x="1504" y="1061"/>
                    </a:lnTo>
                    <a:lnTo>
                      <a:pt x="1496" y="1060"/>
                    </a:lnTo>
                    <a:lnTo>
                      <a:pt x="1480" y="1052"/>
                    </a:lnTo>
                    <a:lnTo>
                      <a:pt x="1472" y="1051"/>
                    </a:lnTo>
                    <a:lnTo>
                      <a:pt x="1459" y="1054"/>
                    </a:lnTo>
                    <a:lnTo>
                      <a:pt x="1458" y="1055"/>
                    </a:lnTo>
                    <a:lnTo>
                      <a:pt x="1453" y="1061"/>
                    </a:lnTo>
                    <a:lnTo>
                      <a:pt x="1453" y="1070"/>
                    </a:lnTo>
                    <a:lnTo>
                      <a:pt x="1454" y="1078"/>
                    </a:lnTo>
                    <a:lnTo>
                      <a:pt x="1452" y="1082"/>
                    </a:lnTo>
                    <a:lnTo>
                      <a:pt x="1450" y="1085"/>
                    </a:lnTo>
                    <a:lnTo>
                      <a:pt x="1445" y="1085"/>
                    </a:lnTo>
                    <a:lnTo>
                      <a:pt x="1443" y="1080"/>
                    </a:lnTo>
                    <a:lnTo>
                      <a:pt x="1438" y="1079"/>
                    </a:lnTo>
                    <a:lnTo>
                      <a:pt x="1427" y="1081"/>
                    </a:lnTo>
                    <a:lnTo>
                      <a:pt x="1421" y="1085"/>
                    </a:lnTo>
                    <a:lnTo>
                      <a:pt x="1418" y="1097"/>
                    </a:lnTo>
                    <a:lnTo>
                      <a:pt x="1409" y="1103"/>
                    </a:lnTo>
                    <a:lnTo>
                      <a:pt x="1394" y="1108"/>
                    </a:lnTo>
                    <a:lnTo>
                      <a:pt x="1386" y="1113"/>
                    </a:lnTo>
                    <a:lnTo>
                      <a:pt x="1382" y="1113"/>
                    </a:lnTo>
                    <a:lnTo>
                      <a:pt x="1378" y="1116"/>
                    </a:lnTo>
                    <a:lnTo>
                      <a:pt x="1370" y="1127"/>
                    </a:lnTo>
                    <a:lnTo>
                      <a:pt x="1362" y="1135"/>
                    </a:lnTo>
                    <a:lnTo>
                      <a:pt x="1349" y="1143"/>
                    </a:lnTo>
                    <a:lnTo>
                      <a:pt x="1349" y="1149"/>
                    </a:lnTo>
                    <a:lnTo>
                      <a:pt x="1350" y="1153"/>
                    </a:lnTo>
                    <a:lnTo>
                      <a:pt x="1339" y="1165"/>
                    </a:lnTo>
                    <a:lnTo>
                      <a:pt x="1337" y="1173"/>
                    </a:lnTo>
                    <a:lnTo>
                      <a:pt x="1334" y="1186"/>
                    </a:lnTo>
                    <a:lnTo>
                      <a:pt x="1333" y="1188"/>
                    </a:lnTo>
                    <a:lnTo>
                      <a:pt x="1322" y="1184"/>
                    </a:lnTo>
                    <a:lnTo>
                      <a:pt x="1315" y="1182"/>
                    </a:lnTo>
                    <a:lnTo>
                      <a:pt x="1311" y="1184"/>
                    </a:lnTo>
                    <a:lnTo>
                      <a:pt x="1306" y="1187"/>
                    </a:lnTo>
                    <a:lnTo>
                      <a:pt x="1305" y="1190"/>
                    </a:lnTo>
                    <a:lnTo>
                      <a:pt x="1306" y="1197"/>
                    </a:lnTo>
                    <a:lnTo>
                      <a:pt x="1307" y="1202"/>
                    </a:lnTo>
                    <a:lnTo>
                      <a:pt x="1297" y="1222"/>
                    </a:lnTo>
                    <a:lnTo>
                      <a:pt x="1294" y="1222"/>
                    </a:lnTo>
                    <a:lnTo>
                      <a:pt x="1290" y="1216"/>
                    </a:lnTo>
                    <a:lnTo>
                      <a:pt x="1287" y="1213"/>
                    </a:lnTo>
                    <a:lnTo>
                      <a:pt x="1282" y="1210"/>
                    </a:lnTo>
                    <a:lnTo>
                      <a:pt x="1278" y="1209"/>
                    </a:lnTo>
                    <a:lnTo>
                      <a:pt x="1274" y="1212"/>
                    </a:lnTo>
                    <a:lnTo>
                      <a:pt x="1270" y="1218"/>
                    </a:lnTo>
                    <a:lnTo>
                      <a:pt x="1270" y="1223"/>
                    </a:lnTo>
                    <a:lnTo>
                      <a:pt x="1272" y="1227"/>
                    </a:lnTo>
                    <a:lnTo>
                      <a:pt x="1277" y="1235"/>
                    </a:lnTo>
                    <a:lnTo>
                      <a:pt x="1289" y="1233"/>
                    </a:lnTo>
                    <a:lnTo>
                      <a:pt x="1292" y="1239"/>
                    </a:lnTo>
                    <a:lnTo>
                      <a:pt x="1294" y="1241"/>
                    </a:lnTo>
                    <a:lnTo>
                      <a:pt x="1284" y="1249"/>
                    </a:lnTo>
                    <a:lnTo>
                      <a:pt x="1274" y="1263"/>
                    </a:lnTo>
                    <a:lnTo>
                      <a:pt x="1265" y="1281"/>
                    </a:lnTo>
                    <a:lnTo>
                      <a:pt x="1262" y="1285"/>
                    </a:lnTo>
                    <a:lnTo>
                      <a:pt x="1263" y="1290"/>
                    </a:lnTo>
                    <a:lnTo>
                      <a:pt x="1265" y="1294"/>
                    </a:lnTo>
                    <a:lnTo>
                      <a:pt x="1268" y="1296"/>
                    </a:lnTo>
                    <a:lnTo>
                      <a:pt x="1275" y="1296"/>
                    </a:lnTo>
                    <a:lnTo>
                      <a:pt x="1282" y="1302"/>
                    </a:lnTo>
                    <a:lnTo>
                      <a:pt x="1280" y="1304"/>
                    </a:lnTo>
                    <a:lnTo>
                      <a:pt x="1256" y="1310"/>
                    </a:lnTo>
                    <a:lnTo>
                      <a:pt x="1254" y="1312"/>
                    </a:lnTo>
                    <a:lnTo>
                      <a:pt x="1242" y="1342"/>
                    </a:lnTo>
                    <a:lnTo>
                      <a:pt x="1239" y="1350"/>
                    </a:lnTo>
                    <a:lnTo>
                      <a:pt x="1236" y="1354"/>
                    </a:lnTo>
                    <a:lnTo>
                      <a:pt x="1232" y="1362"/>
                    </a:lnTo>
                    <a:lnTo>
                      <a:pt x="1229" y="1371"/>
                    </a:lnTo>
                    <a:lnTo>
                      <a:pt x="1228" y="1373"/>
                    </a:lnTo>
                    <a:lnTo>
                      <a:pt x="1220" y="1374"/>
                    </a:lnTo>
                    <a:lnTo>
                      <a:pt x="1213" y="1381"/>
                    </a:lnTo>
                    <a:lnTo>
                      <a:pt x="1205" y="1389"/>
                    </a:lnTo>
                    <a:lnTo>
                      <a:pt x="1201" y="1392"/>
                    </a:lnTo>
                    <a:lnTo>
                      <a:pt x="1198" y="1396"/>
                    </a:lnTo>
                    <a:lnTo>
                      <a:pt x="1201" y="1405"/>
                    </a:lnTo>
                    <a:lnTo>
                      <a:pt x="1214" y="1424"/>
                    </a:lnTo>
                    <a:lnTo>
                      <a:pt x="1211" y="1431"/>
                    </a:lnTo>
                    <a:lnTo>
                      <a:pt x="1217" y="1447"/>
                    </a:lnTo>
                    <a:lnTo>
                      <a:pt x="1226" y="1439"/>
                    </a:lnTo>
                    <a:lnTo>
                      <a:pt x="1234" y="1435"/>
                    </a:lnTo>
                    <a:lnTo>
                      <a:pt x="1242" y="1435"/>
                    </a:lnTo>
                    <a:lnTo>
                      <a:pt x="1252" y="1442"/>
                    </a:lnTo>
                    <a:lnTo>
                      <a:pt x="1261" y="1447"/>
                    </a:lnTo>
                    <a:lnTo>
                      <a:pt x="1278" y="1448"/>
                    </a:lnTo>
                    <a:lnTo>
                      <a:pt x="1285" y="1452"/>
                    </a:lnTo>
                    <a:lnTo>
                      <a:pt x="1292" y="1454"/>
                    </a:lnTo>
                    <a:lnTo>
                      <a:pt x="1299" y="1453"/>
                    </a:lnTo>
                    <a:lnTo>
                      <a:pt x="1311" y="1445"/>
                    </a:lnTo>
                    <a:lnTo>
                      <a:pt x="1317" y="1428"/>
                    </a:lnTo>
                    <a:lnTo>
                      <a:pt x="1328" y="1415"/>
                    </a:lnTo>
                    <a:lnTo>
                      <a:pt x="1331" y="1409"/>
                    </a:lnTo>
                    <a:lnTo>
                      <a:pt x="1328" y="1398"/>
                    </a:lnTo>
                    <a:lnTo>
                      <a:pt x="1322" y="1390"/>
                    </a:lnTo>
                    <a:lnTo>
                      <a:pt x="1323" y="1387"/>
                    </a:lnTo>
                    <a:lnTo>
                      <a:pt x="1328" y="1388"/>
                    </a:lnTo>
                    <a:lnTo>
                      <a:pt x="1333" y="1395"/>
                    </a:lnTo>
                    <a:lnTo>
                      <a:pt x="1335" y="1396"/>
                    </a:lnTo>
                    <a:lnTo>
                      <a:pt x="1338" y="1396"/>
                    </a:lnTo>
                    <a:lnTo>
                      <a:pt x="1341" y="1391"/>
                    </a:lnTo>
                    <a:lnTo>
                      <a:pt x="1342" y="1385"/>
                    </a:lnTo>
                    <a:lnTo>
                      <a:pt x="1342" y="1379"/>
                    </a:lnTo>
                    <a:lnTo>
                      <a:pt x="1339" y="1370"/>
                    </a:lnTo>
                    <a:lnTo>
                      <a:pt x="1339" y="1365"/>
                    </a:lnTo>
                    <a:lnTo>
                      <a:pt x="1362" y="1350"/>
                    </a:lnTo>
                    <a:lnTo>
                      <a:pt x="1369" y="1337"/>
                    </a:lnTo>
                    <a:lnTo>
                      <a:pt x="1370" y="1329"/>
                    </a:lnTo>
                    <a:lnTo>
                      <a:pt x="1370" y="1324"/>
                    </a:lnTo>
                    <a:lnTo>
                      <a:pt x="1367" y="1312"/>
                    </a:lnTo>
                    <a:lnTo>
                      <a:pt x="1365" y="1306"/>
                    </a:lnTo>
                    <a:lnTo>
                      <a:pt x="1366" y="1302"/>
                    </a:lnTo>
                    <a:lnTo>
                      <a:pt x="1379" y="1307"/>
                    </a:lnTo>
                    <a:lnTo>
                      <a:pt x="1383" y="1304"/>
                    </a:lnTo>
                    <a:lnTo>
                      <a:pt x="1386" y="1301"/>
                    </a:lnTo>
                    <a:lnTo>
                      <a:pt x="1387" y="1295"/>
                    </a:lnTo>
                    <a:lnTo>
                      <a:pt x="1388" y="1287"/>
                    </a:lnTo>
                    <a:lnTo>
                      <a:pt x="1388" y="1280"/>
                    </a:lnTo>
                    <a:lnTo>
                      <a:pt x="1390" y="1276"/>
                    </a:lnTo>
                    <a:lnTo>
                      <a:pt x="1403" y="1287"/>
                    </a:lnTo>
                    <a:lnTo>
                      <a:pt x="1406" y="1287"/>
                    </a:lnTo>
                    <a:lnTo>
                      <a:pt x="1408" y="1284"/>
                    </a:lnTo>
                    <a:lnTo>
                      <a:pt x="1409" y="1280"/>
                    </a:lnTo>
                    <a:lnTo>
                      <a:pt x="1408" y="1276"/>
                    </a:lnTo>
                    <a:lnTo>
                      <a:pt x="1408" y="1269"/>
                    </a:lnTo>
                    <a:lnTo>
                      <a:pt x="1416" y="1269"/>
                    </a:lnTo>
                    <a:lnTo>
                      <a:pt x="1420" y="1268"/>
                    </a:lnTo>
                    <a:lnTo>
                      <a:pt x="1425" y="1262"/>
                    </a:lnTo>
                    <a:lnTo>
                      <a:pt x="1428" y="1257"/>
                    </a:lnTo>
                    <a:lnTo>
                      <a:pt x="1432" y="1252"/>
                    </a:lnTo>
                    <a:lnTo>
                      <a:pt x="1435" y="1248"/>
                    </a:lnTo>
                    <a:lnTo>
                      <a:pt x="1433" y="1242"/>
                    </a:lnTo>
                    <a:lnTo>
                      <a:pt x="1426" y="1239"/>
                    </a:lnTo>
                    <a:lnTo>
                      <a:pt x="1427" y="1234"/>
                    </a:lnTo>
                    <a:lnTo>
                      <a:pt x="1434" y="1228"/>
                    </a:lnTo>
                    <a:lnTo>
                      <a:pt x="1436" y="1227"/>
                    </a:lnTo>
                    <a:lnTo>
                      <a:pt x="1440" y="1228"/>
                    </a:lnTo>
                    <a:lnTo>
                      <a:pt x="1442" y="1226"/>
                    </a:lnTo>
                    <a:lnTo>
                      <a:pt x="1446" y="1220"/>
                    </a:lnTo>
                    <a:lnTo>
                      <a:pt x="1450" y="1213"/>
                    </a:lnTo>
                    <a:lnTo>
                      <a:pt x="1457" y="1205"/>
                    </a:lnTo>
                    <a:lnTo>
                      <a:pt x="1461" y="1197"/>
                    </a:lnTo>
                    <a:lnTo>
                      <a:pt x="1465" y="1192"/>
                    </a:lnTo>
                    <a:lnTo>
                      <a:pt x="1469" y="1193"/>
                    </a:lnTo>
                    <a:lnTo>
                      <a:pt x="1474" y="1191"/>
                    </a:lnTo>
                    <a:lnTo>
                      <a:pt x="1490" y="1176"/>
                    </a:lnTo>
                    <a:lnTo>
                      <a:pt x="1524" y="1156"/>
                    </a:lnTo>
                    <a:lnTo>
                      <a:pt x="1533" y="1152"/>
                    </a:lnTo>
                    <a:lnTo>
                      <a:pt x="1545" y="1142"/>
                    </a:lnTo>
                    <a:lnTo>
                      <a:pt x="1550" y="1142"/>
                    </a:lnTo>
                    <a:lnTo>
                      <a:pt x="1567" y="1135"/>
                    </a:lnTo>
                    <a:lnTo>
                      <a:pt x="1584" y="1125"/>
                    </a:lnTo>
                    <a:lnTo>
                      <a:pt x="1600" y="1118"/>
                    </a:lnTo>
                    <a:lnTo>
                      <a:pt x="1614" y="1109"/>
                    </a:lnTo>
                    <a:lnTo>
                      <a:pt x="1637" y="1097"/>
                    </a:lnTo>
                    <a:lnTo>
                      <a:pt x="1651" y="1088"/>
                    </a:lnTo>
                    <a:lnTo>
                      <a:pt x="1659" y="1085"/>
                    </a:lnTo>
                    <a:lnTo>
                      <a:pt x="1667" y="1079"/>
                    </a:lnTo>
                    <a:lnTo>
                      <a:pt x="1675" y="1072"/>
                    </a:lnTo>
                    <a:lnTo>
                      <a:pt x="1690" y="1060"/>
                    </a:lnTo>
                    <a:lnTo>
                      <a:pt x="1704" y="1053"/>
                    </a:lnTo>
                    <a:lnTo>
                      <a:pt x="1706" y="1049"/>
                    </a:lnTo>
                    <a:lnTo>
                      <a:pt x="1717" y="1029"/>
                    </a:lnTo>
                    <a:lnTo>
                      <a:pt x="1729" y="1010"/>
                    </a:lnTo>
                    <a:lnTo>
                      <a:pt x="1728" y="1005"/>
                    </a:lnTo>
                    <a:lnTo>
                      <a:pt x="1729" y="997"/>
                    </a:lnTo>
                    <a:lnTo>
                      <a:pt x="1731" y="990"/>
                    </a:lnTo>
                    <a:lnTo>
                      <a:pt x="1730" y="982"/>
                    </a:lnTo>
                    <a:lnTo>
                      <a:pt x="1728" y="977"/>
                    </a:lnTo>
                    <a:lnTo>
                      <a:pt x="1722" y="965"/>
                    </a:lnTo>
                    <a:lnTo>
                      <a:pt x="1715" y="955"/>
                    </a:lnTo>
                    <a:lnTo>
                      <a:pt x="1698" y="946"/>
                    </a:lnTo>
                    <a:lnTo>
                      <a:pt x="1686" y="943"/>
                    </a:lnTo>
                    <a:lnTo>
                      <a:pt x="1681" y="944"/>
                    </a:lnTo>
                    <a:lnTo>
                      <a:pt x="1672" y="950"/>
                    </a:lnTo>
                    <a:lnTo>
                      <a:pt x="1657" y="957"/>
                    </a:lnTo>
                    <a:lnTo>
                      <a:pt x="1640" y="972"/>
                    </a:lnTo>
                    <a:lnTo>
                      <a:pt x="1630" y="984"/>
                    </a:lnTo>
                    <a:lnTo>
                      <a:pt x="1626" y="993"/>
                    </a:lnTo>
                    <a:lnTo>
                      <a:pt x="1623" y="1004"/>
                    </a:lnTo>
                    <a:lnTo>
                      <a:pt x="1619" y="1009"/>
                    </a:lnTo>
                    <a:lnTo>
                      <a:pt x="1615" y="1009"/>
                    </a:lnTo>
                    <a:lnTo>
                      <a:pt x="1611" y="1011"/>
                    </a:lnTo>
                    <a:lnTo>
                      <a:pt x="1603" y="1019"/>
                    </a:lnTo>
                    <a:lnTo>
                      <a:pt x="1599" y="1021"/>
                    </a:lnTo>
                    <a:close/>
                    <a:moveTo>
                      <a:pt x="1314" y="312"/>
                    </a:moveTo>
                    <a:lnTo>
                      <a:pt x="1312" y="317"/>
                    </a:lnTo>
                    <a:lnTo>
                      <a:pt x="1315" y="322"/>
                    </a:lnTo>
                    <a:lnTo>
                      <a:pt x="1318" y="332"/>
                    </a:lnTo>
                    <a:lnTo>
                      <a:pt x="1319" y="338"/>
                    </a:lnTo>
                    <a:lnTo>
                      <a:pt x="1319" y="347"/>
                    </a:lnTo>
                    <a:lnTo>
                      <a:pt x="1322" y="374"/>
                    </a:lnTo>
                    <a:lnTo>
                      <a:pt x="1323" y="382"/>
                    </a:lnTo>
                    <a:lnTo>
                      <a:pt x="1326" y="386"/>
                    </a:lnTo>
                    <a:lnTo>
                      <a:pt x="1340" y="393"/>
                    </a:lnTo>
                    <a:lnTo>
                      <a:pt x="1345" y="389"/>
                    </a:lnTo>
                    <a:lnTo>
                      <a:pt x="1353" y="374"/>
                    </a:lnTo>
                    <a:lnTo>
                      <a:pt x="1356" y="373"/>
                    </a:lnTo>
                    <a:lnTo>
                      <a:pt x="1357" y="363"/>
                    </a:lnTo>
                    <a:lnTo>
                      <a:pt x="1357" y="353"/>
                    </a:lnTo>
                    <a:lnTo>
                      <a:pt x="1361" y="349"/>
                    </a:lnTo>
                    <a:lnTo>
                      <a:pt x="1391" y="343"/>
                    </a:lnTo>
                    <a:lnTo>
                      <a:pt x="1386" y="334"/>
                    </a:lnTo>
                    <a:lnTo>
                      <a:pt x="1381" y="328"/>
                    </a:lnTo>
                    <a:lnTo>
                      <a:pt x="1364" y="318"/>
                    </a:lnTo>
                    <a:lnTo>
                      <a:pt x="1330" y="316"/>
                    </a:lnTo>
                    <a:lnTo>
                      <a:pt x="1314" y="312"/>
                    </a:lnTo>
                    <a:close/>
                    <a:moveTo>
                      <a:pt x="1446" y="217"/>
                    </a:moveTo>
                    <a:lnTo>
                      <a:pt x="1457" y="212"/>
                    </a:lnTo>
                    <a:lnTo>
                      <a:pt x="1469" y="199"/>
                    </a:lnTo>
                    <a:lnTo>
                      <a:pt x="1472" y="190"/>
                    </a:lnTo>
                    <a:lnTo>
                      <a:pt x="1468" y="178"/>
                    </a:lnTo>
                    <a:lnTo>
                      <a:pt x="1438" y="181"/>
                    </a:lnTo>
                    <a:lnTo>
                      <a:pt x="1422" y="198"/>
                    </a:lnTo>
                    <a:lnTo>
                      <a:pt x="1420" y="201"/>
                    </a:lnTo>
                    <a:lnTo>
                      <a:pt x="1419" y="205"/>
                    </a:lnTo>
                    <a:lnTo>
                      <a:pt x="1428" y="211"/>
                    </a:lnTo>
                    <a:lnTo>
                      <a:pt x="1446" y="217"/>
                    </a:lnTo>
                    <a:close/>
                    <a:moveTo>
                      <a:pt x="1506" y="51"/>
                    </a:moveTo>
                    <a:lnTo>
                      <a:pt x="1507" y="54"/>
                    </a:lnTo>
                    <a:lnTo>
                      <a:pt x="1518" y="60"/>
                    </a:lnTo>
                    <a:lnTo>
                      <a:pt x="1541" y="63"/>
                    </a:lnTo>
                    <a:lnTo>
                      <a:pt x="1545" y="60"/>
                    </a:lnTo>
                    <a:lnTo>
                      <a:pt x="1550" y="50"/>
                    </a:lnTo>
                    <a:lnTo>
                      <a:pt x="1549" y="47"/>
                    </a:lnTo>
                    <a:lnTo>
                      <a:pt x="1547" y="41"/>
                    </a:lnTo>
                    <a:lnTo>
                      <a:pt x="1515" y="33"/>
                    </a:lnTo>
                    <a:lnTo>
                      <a:pt x="1497" y="36"/>
                    </a:lnTo>
                    <a:lnTo>
                      <a:pt x="1491" y="43"/>
                    </a:lnTo>
                    <a:lnTo>
                      <a:pt x="1505" y="48"/>
                    </a:lnTo>
                    <a:lnTo>
                      <a:pt x="1506" y="51"/>
                    </a:lnTo>
                    <a:close/>
                    <a:moveTo>
                      <a:pt x="1379" y="417"/>
                    </a:moveTo>
                    <a:lnTo>
                      <a:pt x="1386" y="421"/>
                    </a:lnTo>
                    <a:lnTo>
                      <a:pt x="1388" y="424"/>
                    </a:lnTo>
                    <a:lnTo>
                      <a:pt x="1389" y="427"/>
                    </a:lnTo>
                    <a:lnTo>
                      <a:pt x="1394" y="429"/>
                    </a:lnTo>
                    <a:lnTo>
                      <a:pt x="1406" y="423"/>
                    </a:lnTo>
                    <a:lnTo>
                      <a:pt x="1414" y="415"/>
                    </a:lnTo>
                    <a:lnTo>
                      <a:pt x="1410" y="397"/>
                    </a:lnTo>
                    <a:lnTo>
                      <a:pt x="1401" y="390"/>
                    </a:lnTo>
                    <a:lnTo>
                      <a:pt x="1382" y="403"/>
                    </a:lnTo>
                    <a:lnTo>
                      <a:pt x="1380" y="405"/>
                    </a:lnTo>
                    <a:lnTo>
                      <a:pt x="1379" y="417"/>
                    </a:lnTo>
                    <a:close/>
                    <a:moveTo>
                      <a:pt x="109" y="3011"/>
                    </a:moveTo>
                    <a:lnTo>
                      <a:pt x="113" y="2998"/>
                    </a:lnTo>
                    <a:lnTo>
                      <a:pt x="113" y="2996"/>
                    </a:lnTo>
                    <a:lnTo>
                      <a:pt x="110" y="2993"/>
                    </a:lnTo>
                    <a:lnTo>
                      <a:pt x="106" y="2990"/>
                    </a:lnTo>
                    <a:lnTo>
                      <a:pt x="104" y="2985"/>
                    </a:lnTo>
                    <a:lnTo>
                      <a:pt x="96" y="2985"/>
                    </a:lnTo>
                    <a:lnTo>
                      <a:pt x="89" y="2985"/>
                    </a:lnTo>
                    <a:lnTo>
                      <a:pt x="87" y="2985"/>
                    </a:lnTo>
                    <a:lnTo>
                      <a:pt x="80" y="2982"/>
                    </a:lnTo>
                    <a:lnTo>
                      <a:pt x="73" y="2979"/>
                    </a:lnTo>
                    <a:lnTo>
                      <a:pt x="68" y="2977"/>
                    </a:lnTo>
                    <a:lnTo>
                      <a:pt x="65" y="2974"/>
                    </a:lnTo>
                    <a:lnTo>
                      <a:pt x="63" y="2972"/>
                    </a:lnTo>
                    <a:lnTo>
                      <a:pt x="59" y="2972"/>
                    </a:lnTo>
                    <a:lnTo>
                      <a:pt x="57" y="2972"/>
                    </a:lnTo>
                    <a:lnTo>
                      <a:pt x="57" y="2982"/>
                    </a:lnTo>
                    <a:lnTo>
                      <a:pt x="56" y="2993"/>
                    </a:lnTo>
                    <a:lnTo>
                      <a:pt x="49" y="2994"/>
                    </a:lnTo>
                    <a:lnTo>
                      <a:pt x="45" y="2994"/>
                    </a:lnTo>
                    <a:lnTo>
                      <a:pt x="41" y="2992"/>
                    </a:lnTo>
                    <a:lnTo>
                      <a:pt x="38" y="2991"/>
                    </a:lnTo>
                    <a:lnTo>
                      <a:pt x="35" y="2990"/>
                    </a:lnTo>
                    <a:lnTo>
                      <a:pt x="44" y="2977"/>
                    </a:lnTo>
                    <a:lnTo>
                      <a:pt x="47" y="2971"/>
                    </a:lnTo>
                    <a:lnTo>
                      <a:pt x="45" y="2971"/>
                    </a:lnTo>
                    <a:lnTo>
                      <a:pt x="43" y="2974"/>
                    </a:lnTo>
                    <a:lnTo>
                      <a:pt x="38" y="2982"/>
                    </a:lnTo>
                    <a:lnTo>
                      <a:pt x="32" y="2989"/>
                    </a:lnTo>
                    <a:lnTo>
                      <a:pt x="28" y="2992"/>
                    </a:lnTo>
                    <a:lnTo>
                      <a:pt x="18" y="2991"/>
                    </a:lnTo>
                    <a:lnTo>
                      <a:pt x="13" y="2993"/>
                    </a:lnTo>
                    <a:lnTo>
                      <a:pt x="12" y="2999"/>
                    </a:lnTo>
                    <a:lnTo>
                      <a:pt x="12" y="3004"/>
                    </a:lnTo>
                    <a:lnTo>
                      <a:pt x="9" y="3011"/>
                    </a:lnTo>
                    <a:lnTo>
                      <a:pt x="5" y="3016"/>
                    </a:lnTo>
                    <a:lnTo>
                      <a:pt x="0" y="3021"/>
                    </a:lnTo>
                    <a:lnTo>
                      <a:pt x="1" y="3022"/>
                    </a:lnTo>
                    <a:lnTo>
                      <a:pt x="11" y="3023"/>
                    </a:lnTo>
                    <a:lnTo>
                      <a:pt x="21" y="3024"/>
                    </a:lnTo>
                    <a:lnTo>
                      <a:pt x="37" y="3025"/>
                    </a:lnTo>
                    <a:lnTo>
                      <a:pt x="54" y="3025"/>
                    </a:lnTo>
                    <a:lnTo>
                      <a:pt x="71" y="3026"/>
                    </a:lnTo>
                    <a:lnTo>
                      <a:pt x="90" y="3027"/>
                    </a:lnTo>
                    <a:lnTo>
                      <a:pt x="110" y="3028"/>
                    </a:lnTo>
                    <a:lnTo>
                      <a:pt x="111" y="3028"/>
                    </a:lnTo>
                    <a:lnTo>
                      <a:pt x="109" y="3025"/>
                    </a:lnTo>
                    <a:lnTo>
                      <a:pt x="108" y="3019"/>
                    </a:lnTo>
                    <a:lnTo>
                      <a:pt x="108" y="3015"/>
                    </a:lnTo>
                    <a:lnTo>
                      <a:pt x="109" y="3011"/>
                    </a:lnTo>
                    <a:close/>
                    <a:moveTo>
                      <a:pt x="1179" y="1700"/>
                    </a:moveTo>
                    <a:lnTo>
                      <a:pt x="1178" y="1694"/>
                    </a:lnTo>
                    <a:lnTo>
                      <a:pt x="1176" y="1691"/>
                    </a:lnTo>
                    <a:lnTo>
                      <a:pt x="1174" y="1691"/>
                    </a:lnTo>
                    <a:lnTo>
                      <a:pt x="1171" y="1685"/>
                    </a:lnTo>
                    <a:lnTo>
                      <a:pt x="1168" y="1677"/>
                    </a:lnTo>
                    <a:lnTo>
                      <a:pt x="1164" y="1673"/>
                    </a:lnTo>
                    <a:lnTo>
                      <a:pt x="1162" y="1673"/>
                    </a:lnTo>
                    <a:lnTo>
                      <a:pt x="1162" y="1675"/>
                    </a:lnTo>
                    <a:lnTo>
                      <a:pt x="1162" y="1678"/>
                    </a:lnTo>
                    <a:lnTo>
                      <a:pt x="1158" y="1675"/>
                    </a:lnTo>
                    <a:lnTo>
                      <a:pt x="1154" y="1675"/>
                    </a:lnTo>
                    <a:lnTo>
                      <a:pt x="1147" y="1678"/>
                    </a:lnTo>
                    <a:lnTo>
                      <a:pt x="1145" y="1682"/>
                    </a:lnTo>
                    <a:lnTo>
                      <a:pt x="1145" y="1686"/>
                    </a:lnTo>
                    <a:lnTo>
                      <a:pt x="1147" y="1688"/>
                    </a:lnTo>
                    <a:lnTo>
                      <a:pt x="1151" y="1691"/>
                    </a:lnTo>
                    <a:lnTo>
                      <a:pt x="1156" y="1690"/>
                    </a:lnTo>
                    <a:lnTo>
                      <a:pt x="1162" y="1697"/>
                    </a:lnTo>
                    <a:lnTo>
                      <a:pt x="1164" y="1705"/>
                    </a:lnTo>
                    <a:lnTo>
                      <a:pt x="1166" y="1708"/>
                    </a:lnTo>
                    <a:lnTo>
                      <a:pt x="1170" y="1711"/>
                    </a:lnTo>
                    <a:lnTo>
                      <a:pt x="1172" y="1716"/>
                    </a:lnTo>
                    <a:lnTo>
                      <a:pt x="1172" y="1720"/>
                    </a:lnTo>
                    <a:lnTo>
                      <a:pt x="1176" y="1719"/>
                    </a:lnTo>
                    <a:lnTo>
                      <a:pt x="1175" y="1717"/>
                    </a:lnTo>
                    <a:lnTo>
                      <a:pt x="1173" y="1714"/>
                    </a:lnTo>
                    <a:lnTo>
                      <a:pt x="1174" y="1710"/>
                    </a:lnTo>
                    <a:lnTo>
                      <a:pt x="1179" y="1700"/>
                    </a:lnTo>
                    <a:close/>
                    <a:moveTo>
                      <a:pt x="2736" y="380"/>
                    </a:moveTo>
                    <a:lnTo>
                      <a:pt x="2719" y="383"/>
                    </a:lnTo>
                    <a:lnTo>
                      <a:pt x="2695" y="393"/>
                    </a:lnTo>
                    <a:lnTo>
                      <a:pt x="2690" y="392"/>
                    </a:lnTo>
                    <a:lnTo>
                      <a:pt x="2686" y="394"/>
                    </a:lnTo>
                    <a:lnTo>
                      <a:pt x="2675" y="392"/>
                    </a:lnTo>
                    <a:lnTo>
                      <a:pt x="2662" y="393"/>
                    </a:lnTo>
                    <a:lnTo>
                      <a:pt x="2659" y="399"/>
                    </a:lnTo>
                    <a:lnTo>
                      <a:pt x="2657" y="405"/>
                    </a:lnTo>
                    <a:lnTo>
                      <a:pt x="2655" y="408"/>
                    </a:lnTo>
                    <a:lnTo>
                      <a:pt x="2644" y="394"/>
                    </a:lnTo>
                    <a:lnTo>
                      <a:pt x="2643" y="396"/>
                    </a:lnTo>
                    <a:lnTo>
                      <a:pt x="2638" y="407"/>
                    </a:lnTo>
                    <a:lnTo>
                      <a:pt x="2635" y="412"/>
                    </a:lnTo>
                    <a:lnTo>
                      <a:pt x="2622" y="426"/>
                    </a:lnTo>
                    <a:lnTo>
                      <a:pt x="2619" y="448"/>
                    </a:lnTo>
                    <a:lnTo>
                      <a:pt x="2611" y="463"/>
                    </a:lnTo>
                    <a:lnTo>
                      <a:pt x="2604" y="473"/>
                    </a:lnTo>
                    <a:lnTo>
                      <a:pt x="2589" y="487"/>
                    </a:lnTo>
                    <a:lnTo>
                      <a:pt x="2577" y="513"/>
                    </a:lnTo>
                    <a:lnTo>
                      <a:pt x="2584" y="520"/>
                    </a:lnTo>
                    <a:lnTo>
                      <a:pt x="2592" y="520"/>
                    </a:lnTo>
                    <a:lnTo>
                      <a:pt x="2601" y="522"/>
                    </a:lnTo>
                    <a:lnTo>
                      <a:pt x="2617" y="531"/>
                    </a:lnTo>
                    <a:lnTo>
                      <a:pt x="2621" y="549"/>
                    </a:lnTo>
                    <a:lnTo>
                      <a:pt x="2627" y="566"/>
                    </a:lnTo>
                    <a:lnTo>
                      <a:pt x="2632" y="571"/>
                    </a:lnTo>
                    <a:lnTo>
                      <a:pt x="2632" y="580"/>
                    </a:lnTo>
                    <a:lnTo>
                      <a:pt x="2633" y="583"/>
                    </a:lnTo>
                    <a:lnTo>
                      <a:pt x="2638" y="591"/>
                    </a:lnTo>
                    <a:lnTo>
                      <a:pt x="2646" y="597"/>
                    </a:lnTo>
                    <a:lnTo>
                      <a:pt x="2650" y="597"/>
                    </a:lnTo>
                    <a:lnTo>
                      <a:pt x="2660" y="588"/>
                    </a:lnTo>
                    <a:lnTo>
                      <a:pt x="2664" y="588"/>
                    </a:lnTo>
                    <a:lnTo>
                      <a:pt x="2670" y="604"/>
                    </a:lnTo>
                    <a:lnTo>
                      <a:pt x="2673" y="606"/>
                    </a:lnTo>
                    <a:lnTo>
                      <a:pt x="2692" y="604"/>
                    </a:lnTo>
                    <a:lnTo>
                      <a:pt x="2695" y="606"/>
                    </a:lnTo>
                    <a:lnTo>
                      <a:pt x="2708" y="609"/>
                    </a:lnTo>
                    <a:lnTo>
                      <a:pt x="2711" y="613"/>
                    </a:lnTo>
                    <a:lnTo>
                      <a:pt x="2713" y="619"/>
                    </a:lnTo>
                    <a:lnTo>
                      <a:pt x="2724" y="631"/>
                    </a:lnTo>
                    <a:lnTo>
                      <a:pt x="2735" y="638"/>
                    </a:lnTo>
                    <a:lnTo>
                      <a:pt x="2739" y="638"/>
                    </a:lnTo>
                    <a:lnTo>
                      <a:pt x="2747" y="641"/>
                    </a:lnTo>
                    <a:lnTo>
                      <a:pt x="2752" y="639"/>
                    </a:lnTo>
                    <a:lnTo>
                      <a:pt x="2760" y="644"/>
                    </a:lnTo>
                    <a:lnTo>
                      <a:pt x="2765" y="645"/>
                    </a:lnTo>
                    <a:lnTo>
                      <a:pt x="2779" y="640"/>
                    </a:lnTo>
                    <a:lnTo>
                      <a:pt x="2801" y="637"/>
                    </a:lnTo>
                    <a:lnTo>
                      <a:pt x="2804" y="633"/>
                    </a:lnTo>
                    <a:lnTo>
                      <a:pt x="2818" y="614"/>
                    </a:lnTo>
                    <a:lnTo>
                      <a:pt x="2817" y="605"/>
                    </a:lnTo>
                    <a:lnTo>
                      <a:pt x="2814" y="589"/>
                    </a:lnTo>
                    <a:lnTo>
                      <a:pt x="2812" y="587"/>
                    </a:lnTo>
                    <a:lnTo>
                      <a:pt x="2803" y="582"/>
                    </a:lnTo>
                    <a:lnTo>
                      <a:pt x="2796" y="564"/>
                    </a:lnTo>
                    <a:lnTo>
                      <a:pt x="2787" y="552"/>
                    </a:lnTo>
                    <a:lnTo>
                      <a:pt x="2789" y="550"/>
                    </a:lnTo>
                    <a:lnTo>
                      <a:pt x="2791" y="549"/>
                    </a:lnTo>
                    <a:lnTo>
                      <a:pt x="2799" y="555"/>
                    </a:lnTo>
                    <a:lnTo>
                      <a:pt x="2804" y="555"/>
                    </a:lnTo>
                    <a:lnTo>
                      <a:pt x="2809" y="546"/>
                    </a:lnTo>
                    <a:lnTo>
                      <a:pt x="2811" y="534"/>
                    </a:lnTo>
                    <a:lnTo>
                      <a:pt x="2810" y="519"/>
                    </a:lnTo>
                    <a:lnTo>
                      <a:pt x="2811" y="514"/>
                    </a:lnTo>
                    <a:lnTo>
                      <a:pt x="2811" y="510"/>
                    </a:lnTo>
                    <a:lnTo>
                      <a:pt x="2812" y="499"/>
                    </a:lnTo>
                    <a:lnTo>
                      <a:pt x="2813" y="488"/>
                    </a:lnTo>
                    <a:lnTo>
                      <a:pt x="2813" y="483"/>
                    </a:lnTo>
                    <a:lnTo>
                      <a:pt x="2815" y="480"/>
                    </a:lnTo>
                    <a:lnTo>
                      <a:pt x="2817" y="466"/>
                    </a:lnTo>
                    <a:lnTo>
                      <a:pt x="2822" y="458"/>
                    </a:lnTo>
                    <a:lnTo>
                      <a:pt x="2818" y="444"/>
                    </a:lnTo>
                    <a:lnTo>
                      <a:pt x="2814" y="434"/>
                    </a:lnTo>
                    <a:lnTo>
                      <a:pt x="2811" y="430"/>
                    </a:lnTo>
                    <a:lnTo>
                      <a:pt x="2804" y="426"/>
                    </a:lnTo>
                    <a:lnTo>
                      <a:pt x="2802" y="420"/>
                    </a:lnTo>
                    <a:lnTo>
                      <a:pt x="2798" y="417"/>
                    </a:lnTo>
                    <a:lnTo>
                      <a:pt x="2796" y="411"/>
                    </a:lnTo>
                    <a:lnTo>
                      <a:pt x="2781" y="405"/>
                    </a:lnTo>
                    <a:lnTo>
                      <a:pt x="2771" y="403"/>
                    </a:lnTo>
                    <a:lnTo>
                      <a:pt x="2769" y="405"/>
                    </a:lnTo>
                    <a:lnTo>
                      <a:pt x="2767" y="412"/>
                    </a:lnTo>
                    <a:lnTo>
                      <a:pt x="2768" y="423"/>
                    </a:lnTo>
                    <a:lnTo>
                      <a:pt x="2763" y="437"/>
                    </a:lnTo>
                    <a:lnTo>
                      <a:pt x="2760" y="439"/>
                    </a:lnTo>
                    <a:lnTo>
                      <a:pt x="2752" y="434"/>
                    </a:lnTo>
                    <a:lnTo>
                      <a:pt x="2746" y="443"/>
                    </a:lnTo>
                    <a:lnTo>
                      <a:pt x="2740" y="458"/>
                    </a:lnTo>
                    <a:lnTo>
                      <a:pt x="2738" y="462"/>
                    </a:lnTo>
                    <a:lnTo>
                      <a:pt x="2736" y="459"/>
                    </a:lnTo>
                    <a:lnTo>
                      <a:pt x="2737" y="444"/>
                    </a:lnTo>
                    <a:lnTo>
                      <a:pt x="2742" y="435"/>
                    </a:lnTo>
                    <a:lnTo>
                      <a:pt x="2743" y="423"/>
                    </a:lnTo>
                    <a:lnTo>
                      <a:pt x="2747" y="413"/>
                    </a:lnTo>
                    <a:lnTo>
                      <a:pt x="2751" y="409"/>
                    </a:lnTo>
                    <a:lnTo>
                      <a:pt x="2747" y="395"/>
                    </a:lnTo>
                    <a:lnTo>
                      <a:pt x="2739" y="382"/>
                    </a:lnTo>
                    <a:lnTo>
                      <a:pt x="2736" y="380"/>
                    </a:lnTo>
                    <a:close/>
                    <a:moveTo>
                      <a:pt x="2701" y="1063"/>
                    </a:moveTo>
                    <a:lnTo>
                      <a:pt x="2702" y="1056"/>
                    </a:lnTo>
                    <a:lnTo>
                      <a:pt x="2699" y="1054"/>
                    </a:lnTo>
                    <a:lnTo>
                      <a:pt x="2689" y="1050"/>
                    </a:lnTo>
                    <a:lnTo>
                      <a:pt x="2685" y="1055"/>
                    </a:lnTo>
                    <a:lnTo>
                      <a:pt x="2672" y="1052"/>
                    </a:lnTo>
                    <a:lnTo>
                      <a:pt x="2666" y="1058"/>
                    </a:lnTo>
                    <a:lnTo>
                      <a:pt x="2658" y="1053"/>
                    </a:lnTo>
                    <a:lnTo>
                      <a:pt x="2656" y="1057"/>
                    </a:lnTo>
                    <a:lnTo>
                      <a:pt x="2656" y="1064"/>
                    </a:lnTo>
                    <a:lnTo>
                      <a:pt x="2669" y="1067"/>
                    </a:lnTo>
                    <a:lnTo>
                      <a:pt x="2675" y="1072"/>
                    </a:lnTo>
                    <a:lnTo>
                      <a:pt x="2684" y="1072"/>
                    </a:lnTo>
                    <a:lnTo>
                      <a:pt x="2691" y="1077"/>
                    </a:lnTo>
                    <a:lnTo>
                      <a:pt x="2692" y="1069"/>
                    </a:lnTo>
                    <a:lnTo>
                      <a:pt x="2692" y="1064"/>
                    </a:lnTo>
                    <a:lnTo>
                      <a:pt x="2697" y="1061"/>
                    </a:lnTo>
                    <a:lnTo>
                      <a:pt x="2701" y="1063"/>
                    </a:lnTo>
                    <a:close/>
                    <a:moveTo>
                      <a:pt x="2711" y="1043"/>
                    </a:moveTo>
                    <a:lnTo>
                      <a:pt x="2709" y="1044"/>
                    </a:lnTo>
                    <a:lnTo>
                      <a:pt x="2709" y="1047"/>
                    </a:lnTo>
                    <a:lnTo>
                      <a:pt x="2706" y="1057"/>
                    </a:lnTo>
                    <a:lnTo>
                      <a:pt x="2706" y="1065"/>
                    </a:lnTo>
                    <a:lnTo>
                      <a:pt x="2706" y="1066"/>
                    </a:lnTo>
                    <a:lnTo>
                      <a:pt x="2708" y="1068"/>
                    </a:lnTo>
                    <a:lnTo>
                      <a:pt x="2710" y="1066"/>
                    </a:lnTo>
                    <a:lnTo>
                      <a:pt x="2714" y="1060"/>
                    </a:lnTo>
                    <a:lnTo>
                      <a:pt x="2717" y="1051"/>
                    </a:lnTo>
                    <a:lnTo>
                      <a:pt x="2717" y="1049"/>
                    </a:lnTo>
                    <a:lnTo>
                      <a:pt x="2715" y="1045"/>
                    </a:lnTo>
                    <a:lnTo>
                      <a:pt x="2711" y="1043"/>
                    </a:lnTo>
                    <a:close/>
                    <a:moveTo>
                      <a:pt x="2818" y="479"/>
                    </a:moveTo>
                    <a:lnTo>
                      <a:pt x="2817" y="493"/>
                    </a:lnTo>
                    <a:lnTo>
                      <a:pt x="2825" y="490"/>
                    </a:lnTo>
                    <a:lnTo>
                      <a:pt x="2831" y="479"/>
                    </a:lnTo>
                    <a:lnTo>
                      <a:pt x="2825" y="477"/>
                    </a:lnTo>
                    <a:lnTo>
                      <a:pt x="2823" y="473"/>
                    </a:lnTo>
                    <a:lnTo>
                      <a:pt x="2819" y="476"/>
                    </a:lnTo>
                    <a:lnTo>
                      <a:pt x="2818" y="479"/>
                    </a:lnTo>
                    <a:close/>
                    <a:moveTo>
                      <a:pt x="2726" y="993"/>
                    </a:moveTo>
                    <a:lnTo>
                      <a:pt x="2727" y="1002"/>
                    </a:lnTo>
                    <a:lnTo>
                      <a:pt x="2730" y="1008"/>
                    </a:lnTo>
                    <a:lnTo>
                      <a:pt x="2734" y="1008"/>
                    </a:lnTo>
                    <a:lnTo>
                      <a:pt x="2736" y="1006"/>
                    </a:lnTo>
                    <a:lnTo>
                      <a:pt x="2728" y="990"/>
                    </a:lnTo>
                    <a:lnTo>
                      <a:pt x="2726" y="993"/>
                    </a:lnTo>
                    <a:close/>
                    <a:moveTo>
                      <a:pt x="3087" y="893"/>
                    </a:moveTo>
                    <a:lnTo>
                      <a:pt x="3083" y="890"/>
                    </a:lnTo>
                    <a:lnTo>
                      <a:pt x="3079" y="890"/>
                    </a:lnTo>
                    <a:lnTo>
                      <a:pt x="3075" y="899"/>
                    </a:lnTo>
                    <a:lnTo>
                      <a:pt x="3076" y="907"/>
                    </a:lnTo>
                    <a:lnTo>
                      <a:pt x="3080" y="907"/>
                    </a:lnTo>
                    <a:lnTo>
                      <a:pt x="3090" y="902"/>
                    </a:lnTo>
                    <a:lnTo>
                      <a:pt x="3089" y="897"/>
                    </a:lnTo>
                    <a:lnTo>
                      <a:pt x="3088" y="894"/>
                    </a:lnTo>
                    <a:lnTo>
                      <a:pt x="3087" y="893"/>
                    </a:lnTo>
                    <a:close/>
                    <a:moveTo>
                      <a:pt x="2830" y="673"/>
                    </a:moveTo>
                    <a:lnTo>
                      <a:pt x="2829" y="683"/>
                    </a:lnTo>
                    <a:lnTo>
                      <a:pt x="2828" y="690"/>
                    </a:lnTo>
                    <a:lnTo>
                      <a:pt x="2826" y="696"/>
                    </a:lnTo>
                    <a:lnTo>
                      <a:pt x="2825" y="702"/>
                    </a:lnTo>
                    <a:lnTo>
                      <a:pt x="2822" y="717"/>
                    </a:lnTo>
                    <a:lnTo>
                      <a:pt x="2821" y="725"/>
                    </a:lnTo>
                    <a:lnTo>
                      <a:pt x="2809" y="743"/>
                    </a:lnTo>
                    <a:lnTo>
                      <a:pt x="2804" y="752"/>
                    </a:lnTo>
                    <a:lnTo>
                      <a:pt x="2801" y="768"/>
                    </a:lnTo>
                    <a:lnTo>
                      <a:pt x="2795" y="776"/>
                    </a:lnTo>
                    <a:lnTo>
                      <a:pt x="2799" y="782"/>
                    </a:lnTo>
                    <a:lnTo>
                      <a:pt x="2803" y="787"/>
                    </a:lnTo>
                    <a:lnTo>
                      <a:pt x="2815" y="790"/>
                    </a:lnTo>
                    <a:lnTo>
                      <a:pt x="2823" y="787"/>
                    </a:lnTo>
                    <a:lnTo>
                      <a:pt x="2839" y="775"/>
                    </a:lnTo>
                    <a:lnTo>
                      <a:pt x="2857" y="758"/>
                    </a:lnTo>
                    <a:lnTo>
                      <a:pt x="2863" y="750"/>
                    </a:lnTo>
                    <a:lnTo>
                      <a:pt x="2880" y="750"/>
                    </a:lnTo>
                    <a:lnTo>
                      <a:pt x="2897" y="748"/>
                    </a:lnTo>
                    <a:lnTo>
                      <a:pt x="2912" y="744"/>
                    </a:lnTo>
                    <a:lnTo>
                      <a:pt x="2914" y="748"/>
                    </a:lnTo>
                    <a:lnTo>
                      <a:pt x="2916" y="750"/>
                    </a:lnTo>
                    <a:lnTo>
                      <a:pt x="2918" y="751"/>
                    </a:lnTo>
                    <a:lnTo>
                      <a:pt x="2926" y="739"/>
                    </a:lnTo>
                    <a:lnTo>
                      <a:pt x="2951" y="739"/>
                    </a:lnTo>
                    <a:lnTo>
                      <a:pt x="2971" y="725"/>
                    </a:lnTo>
                    <a:lnTo>
                      <a:pt x="2979" y="723"/>
                    </a:lnTo>
                    <a:lnTo>
                      <a:pt x="2987" y="724"/>
                    </a:lnTo>
                    <a:lnTo>
                      <a:pt x="2990" y="722"/>
                    </a:lnTo>
                    <a:lnTo>
                      <a:pt x="3007" y="696"/>
                    </a:lnTo>
                    <a:lnTo>
                      <a:pt x="3008" y="680"/>
                    </a:lnTo>
                    <a:lnTo>
                      <a:pt x="3007" y="667"/>
                    </a:lnTo>
                    <a:lnTo>
                      <a:pt x="3005" y="655"/>
                    </a:lnTo>
                    <a:lnTo>
                      <a:pt x="3003" y="647"/>
                    </a:lnTo>
                    <a:lnTo>
                      <a:pt x="3001" y="640"/>
                    </a:lnTo>
                    <a:lnTo>
                      <a:pt x="2996" y="635"/>
                    </a:lnTo>
                    <a:lnTo>
                      <a:pt x="2992" y="633"/>
                    </a:lnTo>
                    <a:lnTo>
                      <a:pt x="2983" y="637"/>
                    </a:lnTo>
                    <a:lnTo>
                      <a:pt x="2976" y="628"/>
                    </a:lnTo>
                    <a:lnTo>
                      <a:pt x="2977" y="621"/>
                    </a:lnTo>
                    <a:lnTo>
                      <a:pt x="2976" y="613"/>
                    </a:lnTo>
                    <a:lnTo>
                      <a:pt x="2975" y="611"/>
                    </a:lnTo>
                    <a:lnTo>
                      <a:pt x="2964" y="604"/>
                    </a:lnTo>
                    <a:lnTo>
                      <a:pt x="2961" y="595"/>
                    </a:lnTo>
                    <a:lnTo>
                      <a:pt x="2958" y="584"/>
                    </a:lnTo>
                    <a:lnTo>
                      <a:pt x="2954" y="579"/>
                    </a:lnTo>
                    <a:lnTo>
                      <a:pt x="2949" y="579"/>
                    </a:lnTo>
                    <a:lnTo>
                      <a:pt x="2941" y="583"/>
                    </a:lnTo>
                    <a:lnTo>
                      <a:pt x="2933" y="593"/>
                    </a:lnTo>
                    <a:lnTo>
                      <a:pt x="2928" y="596"/>
                    </a:lnTo>
                    <a:lnTo>
                      <a:pt x="2924" y="596"/>
                    </a:lnTo>
                    <a:lnTo>
                      <a:pt x="2920" y="604"/>
                    </a:lnTo>
                    <a:lnTo>
                      <a:pt x="2917" y="616"/>
                    </a:lnTo>
                    <a:lnTo>
                      <a:pt x="2911" y="630"/>
                    </a:lnTo>
                    <a:lnTo>
                      <a:pt x="2905" y="637"/>
                    </a:lnTo>
                    <a:lnTo>
                      <a:pt x="2906" y="629"/>
                    </a:lnTo>
                    <a:lnTo>
                      <a:pt x="2917" y="587"/>
                    </a:lnTo>
                    <a:lnTo>
                      <a:pt x="2918" y="574"/>
                    </a:lnTo>
                    <a:lnTo>
                      <a:pt x="2921" y="559"/>
                    </a:lnTo>
                    <a:lnTo>
                      <a:pt x="2923" y="556"/>
                    </a:lnTo>
                    <a:lnTo>
                      <a:pt x="2927" y="554"/>
                    </a:lnTo>
                    <a:lnTo>
                      <a:pt x="2929" y="551"/>
                    </a:lnTo>
                    <a:lnTo>
                      <a:pt x="2927" y="545"/>
                    </a:lnTo>
                    <a:lnTo>
                      <a:pt x="2918" y="533"/>
                    </a:lnTo>
                    <a:lnTo>
                      <a:pt x="2905" y="525"/>
                    </a:lnTo>
                    <a:lnTo>
                      <a:pt x="2900" y="526"/>
                    </a:lnTo>
                    <a:lnTo>
                      <a:pt x="2898" y="529"/>
                    </a:lnTo>
                    <a:lnTo>
                      <a:pt x="2897" y="537"/>
                    </a:lnTo>
                    <a:lnTo>
                      <a:pt x="2897" y="548"/>
                    </a:lnTo>
                    <a:lnTo>
                      <a:pt x="2899" y="559"/>
                    </a:lnTo>
                    <a:lnTo>
                      <a:pt x="2895" y="560"/>
                    </a:lnTo>
                    <a:lnTo>
                      <a:pt x="2891" y="558"/>
                    </a:lnTo>
                    <a:lnTo>
                      <a:pt x="2887" y="548"/>
                    </a:lnTo>
                    <a:lnTo>
                      <a:pt x="2884" y="537"/>
                    </a:lnTo>
                    <a:lnTo>
                      <a:pt x="2882" y="537"/>
                    </a:lnTo>
                    <a:lnTo>
                      <a:pt x="2878" y="539"/>
                    </a:lnTo>
                    <a:lnTo>
                      <a:pt x="2876" y="541"/>
                    </a:lnTo>
                    <a:lnTo>
                      <a:pt x="2875" y="548"/>
                    </a:lnTo>
                    <a:lnTo>
                      <a:pt x="2874" y="559"/>
                    </a:lnTo>
                    <a:lnTo>
                      <a:pt x="2866" y="563"/>
                    </a:lnTo>
                    <a:lnTo>
                      <a:pt x="2862" y="569"/>
                    </a:lnTo>
                    <a:lnTo>
                      <a:pt x="2861" y="578"/>
                    </a:lnTo>
                    <a:lnTo>
                      <a:pt x="2857" y="584"/>
                    </a:lnTo>
                    <a:lnTo>
                      <a:pt x="2858" y="589"/>
                    </a:lnTo>
                    <a:lnTo>
                      <a:pt x="2856" y="602"/>
                    </a:lnTo>
                    <a:lnTo>
                      <a:pt x="2854" y="605"/>
                    </a:lnTo>
                    <a:lnTo>
                      <a:pt x="2852" y="610"/>
                    </a:lnTo>
                    <a:lnTo>
                      <a:pt x="2851" y="620"/>
                    </a:lnTo>
                    <a:lnTo>
                      <a:pt x="2850" y="625"/>
                    </a:lnTo>
                    <a:lnTo>
                      <a:pt x="2852" y="641"/>
                    </a:lnTo>
                    <a:lnTo>
                      <a:pt x="2854" y="645"/>
                    </a:lnTo>
                    <a:lnTo>
                      <a:pt x="2851" y="646"/>
                    </a:lnTo>
                    <a:lnTo>
                      <a:pt x="2842" y="644"/>
                    </a:lnTo>
                    <a:lnTo>
                      <a:pt x="2838" y="645"/>
                    </a:lnTo>
                    <a:lnTo>
                      <a:pt x="2835" y="651"/>
                    </a:lnTo>
                    <a:lnTo>
                      <a:pt x="2830" y="665"/>
                    </a:lnTo>
                    <a:lnTo>
                      <a:pt x="2830" y="673"/>
                    </a:lnTo>
                    <a:close/>
                    <a:moveTo>
                      <a:pt x="3040" y="748"/>
                    </a:moveTo>
                    <a:lnTo>
                      <a:pt x="3047" y="741"/>
                    </a:lnTo>
                    <a:lnTo>
                      <a:pt x="3048" y="738"/>
                    </a:lnTo>
                    <a:lnTo>
                      <a:pt x="3055" y="737"/>
                    </a:lnTo>
                    <a:lnTo>
                      <a:pt x="3056" y="737"/>
                    </a:lnTo>
                    <a:lnTo>
                      <a:pt x="3056" y="732"/>
                    </a:lnTo>
                    <a:lnTo>
                      <a:pt x="3055" y="728"/>
                    </a:lnTo>
                    <a:lnTo>
                      <a:pt x="3053" y="725"/>
                    </a:lnTo>
                    <a:lnTo>
                      <a:pt x="3047" y="724"/>
                    </a:lnTo>
                    <a:lnTo>
                      <a:pt x="3043" y="736"/>
                    </a:lnTo>
                    <a:lnTo>
                      <a:pt x="3033" y="737"/>
                    </a:lnTo>
                    <a:lnTo>
                      <a:pt x="3032" y="745"/>
                    </a:lnTo>
                    <a:lnTo>
                      <a:pt x="3036" y="749"/>
                    </a:lnTo>
                    <a:lnTo>
                      <a:pt x="3040" y="748"/>
                    </a:lnTo>
                    <a:close/>
                    <a:moveTo>
                      <a:pt x="2596" y="451"/>
                    </a:moveTo>
                    <a:lnTo>
                      <a:pt x="2603" y="433"/>
                    </a:lnTo>
                    <a:lnTo>
                      <a:pt x="2592" y="426"/>
                    </a:lnTo>
                    <a:lnTo>
                      <a:pt x="2560" y="415"/>
                    </a:lnTo>
                    <a:lnTo>
                      <a:pt x="2546" y="405"/>
                    </a:lnTo>
                    <a:lnTo>
                      <a:pt x="2531" y="403"/>
                    </a:lnTo>
                    <a:lnTo>
                      <a:pt x="2520" y="404"/>
                    </a:lnTo>
                    <a:lnTo>
                      <a:pt x="2513" y="408"/>
                    </a:lnTo>
                    <a:lnTo>
                      <a:pt x="2507" y="418"/>
                    </a:lnTo>
                    <a:lnTo>
                      <a:pt x="2509" y="433"/>
                    </a:lnTo>
                    <a:lnTo>
                      <a:pt x="2518" y="447"/>
                    </a:lnTo>
                    <a:lnTo>
                      <a:pt x="2529" y="456"/>
                    </a:lnTo>
                    <a:lnTo>
                      <a:pt x="2545" y="477"/>
                    </a:lnTo>
                    <a:lnTo>
                      <a:pt x="2555" y="478"/>
                    </a:lnTo>
                    <a:lnTo>
                      <a:pt x="2564" y="477"/>
                    </a:lnTo>
                    <a:lnTo>
                      <a:pt x="2572" y="473"/>
                    </a:lnTo>
                    <a:lnTo>
                      <a:pt x="2580" y="466"/>
                    </a:lnTo>
                    <a:lnTo>
                      <a:pt x="2588" y="457"/>
                    </a:lnTo>
                    <a:lnTo>
                      <a:pt x="2596" y="451"/>
                    </a:lnTo>
                    <a:close/>
                    <a:moveTo>
                      <a:pt x="2353" y="1256"/>
                    </a:moveTo>
                    <a:lnTo>
                      <a:pt x="2362" y="1258"/>
                    </a:lnTo>
                    <a:lnTo>
                      <a:pt x="2365" y="1254"/>
                    </a:lnTo>
                    <a:lnTo>
                      <a:pt x="2369" y="1243"/>
                    </a:lnTo>
                    <a:lnTo>
                      <a:pt x="2366" y="1237"/>
                    </a:lnTo>
                    <a:lnTo>
                      <a:pt x="2364" y="1236"/>
                    </a:lnTo>
                    <a:lnTo>
                      <a:pt x="2355" y="1240"/>
                    </a:lnTo>
                    <a:lnTo>
                      <a:pt x="2352" y="1238"/>
                    </a:lnTo>
                    <a:lnTo>
                      <a:pt x="2350" y="1236"/>
                    </a:lnTo>
                    <a:lnTo>
                      <a:pt x="2347" y="1240"/>
                    </a:lnTo>
                    <a:lnTo>
                      <a:pt x="2341" y="1243"/>
                    </a:lnTo>
                    <a:lnTo>
                      <a:pt x="2338" y="1249"/>
                    </a:lnTo>
                    <a:lnTo>
                      <a:pt x="2343" y="1255"/>
                    </a:lnTo>
                    <a:lnTo>
                      <a:pt x="2353" y="1256"/>
                    </a:lnTo>
                    <a:close/>
                    <a:moveTo>
                      <a:pt x="4388" y="3337"/>
                    </a:moveTo>
                    <a:lnTo>
                      <a:pt x="4385" y="3334"/>
                    </a:lnTo>
                    <a:lnTo>
                      <a:pt x="4379" y="3328"/>
                    </a:lnTo>
                    <a:lnTo>
                      <a:pt x="4376" y="3321"/>
                    </a:lnTo>
                    <a:lnTo>
                      <a:pt x="4373" y="3314"/>
                    </a:lnTo>
                    <a:lnTo>
                      <a:pt x="4372" y="3307"/>
                    </a:lnTo>
                    <a:lnTo>
                      <a:pt x="4371" y="3301"/>
                    </a:lnTo>
                    <a:lnTo>
                      <a:pt x="4369" y="3295"/>
                    </a:lnTo>
                    <a:lnTo>
                      <a:pt x="4366" y="3282"/>
                    </a:lnTo>
                    <a:lnTo>
                      <a:pt x="4357" y="3261"/>
                    </a:lnTo>
                    <a:lnTo>
                      <a:pt x="4355" y="3249"/>
                    </a:lnTo>
                    <a:lnTo>
                      <a:pt x="4348" y="3208"/>
                    </a:lnTo>
                    <a:lnTo>
                      <a:pt x="4346" y="3206"/>
                    </a:lnTo>
                    <a:lnTo>
                      <a:pt x="4345" y="3205"/>
                    </a:lnTo>
                    <a:lnTo>
                      <a:pt x="4345" y="3199"/>
                    </a:lnTo>
                    <a:lnTo>
                      <a:pt x="4345" y="3195"/>
                    </a:lnTo>
                    <a:lnTo>
                      <a:pt x="4343" y="3192"/>
                    </a:lnTo>
                    <a:lnTo>
                      <a:pt x="4340" y="3189"/>
                    </a:lnTo>
                    <a:lnTo>
                      <a:pt x="4339" y="3186"/>
                    </a:lnTo>
                    <a:lnTo>
                      <a:pt x="4339" y="3180"/>
                    </a:lnTo>
                    <a:lnTo>
                      <a:pt x="4338" y="3174"/>
                    </a:lnTo>
                    <a:lnTo>
                      <a:pt x="4335" y="3168"/>
                    </a:lnTo>
                    <a:lnTo>
                      <a:pt x="4334" y="3160"/>
                    </a:lnTo>
                    <a:lnTo>
                      <a:pt x="4335" y="3145"/>
                    </a:lnTo>
                    <a:lnTo>
                      <a:pt x="4336" y="3140"/>
                    </a:lnTo>
                    <a:lnTo>
                      <a:pt x="4338" y="3138"/>
                    </a:lnTo>
                    <a:lnTo>
                      <a:pt x="4339" y="3135"/>
                    </a:lnTo>
                    <a:lnTo>
                      <a:pt x="4340" y="3130"/>
                    </a:lnTo>
                    <a:lnTo>
                      <a:pt x="4340" y="3125"/>
                    </a:lnTo>
                    <a:lnTo>
                      <a:pt x="4340" y="3110"/>
                    </a:lnTo>
                    <a:lnTo>
                      <a:pt x="4339" y="3100"/>
                    </a:lnTo>
                    <a:lnTo>
                      <a:pt x="4338" y="3095"/>
                    </a:lnTo>
                    <a:lnTo>
                      <a:pt x="4337" y="3090"/>
                    </a:lnTo>
                    <a:lnTo>
                      <a:pt x="4332" y="3079"/>
                    </a:lnTo>
                    <a:lnTo>
                      <a:pt x="4326" y="3061"/>
                    </a:lnTo>
                    <a:lnTo>
                      <a:pt x="4327" y="3060"/>
                    </a:lnTo>
                    <a:lnTo>
                      <a:pt x="4326" y="3056"/>
                    </a:lnTo>
                    <a:lnTo>
                      <a:pt x="4326" y="3051"/>
                    </a:lnTo>
                    <a:lnTo>
                      <a:pt x="4328" y="3047"/>
                    </a:lnTo>
                    <a:lnTo>
                      <a:pt x="4328" y="3044"/>
                    </a:lnTo>
                    <a:lnTo>
                      <a:pt x="4328" y="3040"/>
                    </a:lnTo>
                    <a:lnTo>
                      <a:pt x="4320" y="3025"/>
                    </a:lnTo>
                    <a:lnTo>
                      <a:pt x="4318" y="3024"/>
                    </a:lnTo>
                    <a:lnTo>
                      <a:pt x="4317" y="3027"/>
                    </a:lnTo>
                    <a:lnTo>
                      <a:pt x="4315" y="3031"/>
                    </a:lnTo>
                    <a:lnTo>
                      <a:pt x="4313" y="3032"/>
                    </a:lnTo>
                    <a:lnTo>
                      <a:pt x="4305" y="3032"/>
                    </a:lnTo>
                    <a:lnTo>
                      <a:pt x="4310" y="3040"/>
                    </a:lnTo>
                    <a:lnTo>
                      <a:pt x="4317" y="3051"/>
                    </a:lnTo>
                    <a:lnTo>
                      <a:pt x="4318" y="3055"/>
                    </a:lnTo>
                    <a:lnTo>
                      <a:pt x="4318" y="3060"/>
                    </a:lnTo>
                    <a:lnTo>
                      <a:pt x="4316" y="3064"/>
                    </a:lnTo>
                    <a:lnTo>
                      <a:pt x="4318" y="3065"/>
                    </a:lnTo>
                    <a:lnTo>
                      <a:pt x="4318" y="3068"/>
                    </a:lnTo>
                    <a:lnTo>
                      <a:pt x="4313" y="3069"/>
                    </a:lnTo>
                    <a:lnTo>
                      <a:pt x="4312" y="3073"/>
                    </a:lnTo>
                    <a:lnTo>
                      <a:pt x="4314" y="3076"/>
                    </a:lnTo>
                    <a:lnTo>
                      <a:pt x="4312" y="3081"/>
                    </a:lnTo>
                    <a:lnTo>
                      <a:pt x="4309" y="3084"/>
                    </a:lnTo>
                    <a:lnTo>
                      <a:pt x="4307" y="3084"/>
                    </a:lnTo>
                    <a:lnTo>
                      <a:pt x="4305" y="3084"/>
                    </a:lnTo>
                    <a:lnTo>
                      <a:pt x="4300" y="3079"/>
                    </a:lnTo>
                    <a:lnTo>
                      <a:pt x="4299" y="3079"/>
                    </a:lnTo>
                    <a:lnTo>
                      <a:pt x="4293" y="3081"/>
                    </a:lnTo>
                    <a:lnTo>
                      <a:pt x="4289" y="3085"/>
                    </a:lnTo>
                    <a:lnTo>
                      <a:pt x="4288" y="3088"/>
                    </a:lnTo>
                    <a:lnTo>
                      <a:pt x="4288" y="3100"/>
                    </a:lnTo>
                    <a:lnTo>
                      <a:pt x="4289" y="3105"/>
                    </a:lnTo>
                    <a:lnTo>
                      <a:pt x="4289" y="3120"/>
                    </a:lnTo>
                    <a:lnTo>
                      <a:pt x="4287" y="3133"/>
                    </a:lnTo>
                    <a:lnTo>
                      <a:pt x="4285" y="3139"/>
                    </a:lnTo>
                    <a:lnTo>
                      <a:pt x="4283" y="3145"/>
                    </a:lnTo>
                    <a:lnTo>
                      <a:pt x="4282" y="3150"/>
                    </a:lnTo>
                    <a:lnTo>
                      <a:pt x="4282" y="3169"/>
                    </a:lnTo>
                    <a:lnTo>
                      <a:pt x="4284" y="3174"/>
                    </a:lnTo>
                    <a:lnTo>
                      <a:pt x="4287" y="3177"/>
                    </a:lnTo>
                    <a:lnTo>
                      <a:pt x="4286" y="3179"/>
                    </a:lnTo>
                    <a:lnTo>
                      <a:pt x="4284" y="3180"/>
                    </a:lnTo>
                    <a:lnTo>
                      <a:pt x="4286" y="3183"/>
                    </a:lnTo>
                    <a:lnTo>
                      <a:pt x="4289" y="3186"/>
                    </a:lnTo>
                    <a:lnTo>
                      <a:pt x="4294" y="3192"/>
                    </a:lnTo>
                    <a:lnTo>
                      <a:pt x="4297" y="3197"/>
                    </a:lnTo>
                    <a:lnTo>
                      <a:pt x="4301" y="3209"/>
                    </a:lnTo>
                    <a:lnTo>
                      <a:pt x="4301" y="3221"/>
                    </a:lnTo>
                    <a:lnTo>
                      <a:pt x="4299" y="3227"/>
                    </a:lnTo>
                    <a:lnTo>
                      <a:pt x="4297" y="3234"/>
                    </a:lnTo>
                    <a:lnTo>
                      <a:pt x="4296" y="3242"/>
                    </a:lnTo>
                    <a:lnTo>
                      <a:pt x="4296" y="3248"/>
                    </a:lnTo>
                    <a:lnTo>
                      <a:pt x="4299" y="3259"/>
                    </a:lnTo>
                    <a:lnTo>
                      <a:pt x="4299" y="3265"/>
                    </a:lnTo>
                    <a:lnTo>
                      <a:pt x="4299" y="3300"/>
                    </a:lnTo>
                    <a:lnTo>
                      <a:pt x="4298" y="3307"/>
                    </a:lnTo>
                    <a:lnTo>
                      <a:pt x="4296" y="3313"/>
                    </a:lnTo>
                    <a:lnTo>
                      <a:pt x="4294" y="3326"/>
                    </a:lnTo>
                    <a:lnTo>
                      <a:pt x="4293" y="3332"/>
                    </a:lnTo>
                    <a:lnTo>
                      <a:pt x="4289" y="3343"/>
                    </a:lnTo>
                    <a:lnTo>
                      <a:pt x="4289" y="3346"/>
                    </a:lnTo>
                    <a:lnTo>
                      <a:pt x="4290" y="3349"/>
                    </a:lnTo>
                    <a:lnTo>
                      <a:pt x="4295" y="3358"/>
                    </a:lnTo>
                    <a:lnTo>
                      <a:pt x="4298" y="3368"/>
                    </a:lnTo>
                    <a:lnTo>
                      <a:pt x="4300" y="3382"/>
                    </a:lnTo>
                    <a:lnTo>
                      <a:pt x="4299" y="3388"/>
                    </a:lnTo>
                    <a:lnTo>
                      <a:pt x="4296" y="3393"/>
                    </a:lnTo>
                    <a:lnTo>
                      <a:pt x="4294" y="3399"/>
                    </a:lnTo>
                    <a:lnTo>
                      <a:pt x="4292" y="3404"/>
                    </a:lnTo>
                    <a:lnTo>
                      <a:pt x="4292" y="3407"/>
                    </a:lnTo>
                    <a:lnTo>
                      <a:pt x="4293" y="3417"/>
                    </a:lnTo>
                    <a:lnTo>
                      <a:pt x="4294" y="3422"/>
                    </a:lnTo>
                    <a:lnTo>
                      <a:pt x="4295" y="3428"/>
                    </a:lnTo>
                    <a:lnTo>
                      <a:pt x="4294" y="3433"/>
                    </a:lnTo>
                    <a:lnTo>
                      <a:pt x="4289" y="3450"/>
                    </a:lnTo>
                    <a:lnTo>
                      <a:pt x="4288" y="3463"/>
                    </a:lnTo>
                    <a:lnTo>
                      <a:pt x="4291" y="3477"/>
                    </a:lnTo>
                    <a:lnTo>
                      <a:pt x="4291" y="3481"/>
                    </a:lnTo>
                    <a:lnTo>
                      <a:pt x="4292" y="3485"/>
                    </a:lnTo>
                    <a:lnTo>
                      <a:pt x="4294" y="3487"/>
                    </a:lnTo>
                    <a:lnTo>
                      <a:pt x="4296" y="3490"/>
                    </a:lnTo>
                    <a:lnTo>
                      <a:pt x="4299" y="3486"/>
                    </a:lnTo>
                    <a:lnTo>
                      <a:pt x="4301" y="3481"/>
                    </a:lnTo>
                    <a:lnTo>
                      <a:pt x="4304" y="3467"/>
                    </a:lnTo>
                    <a:lnTo>
                      <a:pt x="4306" y="3462"/>
                    </a:lnTo>
                    <a:lnTo>
                      <a:pt x="4308" y="3457"/>
                    </a:lnTo>
                    <a:lnTo>
                      <a:pt x="4311" y="3453"/>
                    </a:lnTo>
                    <a:lnTo>
                      <a:pt x="4314" y="3450"/>
                    </a:lnTo>
                    <a:lnTo>
                      <a:pt x="4316" y="3449"/>
                    </a:lnTo>
                    <a:lnTo>
                      <a:pt x="4318" y="3450"/>
                    </a:lnTo>
                    <a:lnTo>
                      <a:pt x="4320" y="3452"/>
                    </a:lnTo>
                    <a:lnTo>
                      <a:pt x="4322" y="3454"/>
                    </a:lnTo>
                    <a:lnTo>
                      <a:pt x="4323" y="3455"/>
                    </a:lnTo>
                    <a:lnTo>
                      <a:pt x="4330" y="3456"/>
                    </a:lnTo>
                    <a:lnTo>
                      <a:pt x="4339" y="3457"/>
                    </a:lnTo>
                    <a:lnTo>
                      <a:pt x="4341" y="3461"/>
                    </a:lnTo>
                    <a:lnTo>
                      <a:pt x="4342" y="3467"/>
                    </a:lnTo>
                    <a:lnTo>
                      <a:pt x="4343" y="3474"/>
                    </a:lnTo>
                    <a:lnTo>
                      <a:pt x="4344" y="3484"/>
                    </a:lnTo>
                    <a:lnTo>
                      <a:pt x="4345" y="3482"/>
                    </a:lnTo>
                    <a:lnTo>
                      <a:pt x="4346" y="3480"/>
                    </a:lnTo>
                    <a:lnTo>
                      <a:pt x="4346" y="3477"/>
                    </a:lnTo>
                    <a:lnTo>
                      <a:pt x="4347" y="3474"/>
                    </a:lnTo>
                    <a:lnTo>
                      <a:pt x="4349" y="3467"/>
                    </a:lnTo>
                    <a:lnTo>
                      <a:pt x="4349" y="3465"/>
                    </a:lnTo>
                    <a:lnTo>
                      <a:pt x="4348" y="3456"/>
                    </a:lnTo>
                    <a:lnTo>
                      <a:pt x="4346" y="3447"/>
                    </a:lnTo>
                    <a:lnTo>
                      <a:pt x="4345" y="3445"/>
                    </a:lnTo>
                    <a:lnTo>
                      <a:pt x="4342" y="3445"/>
                    </a:lnTo>
                    <a:lnTo>
                      <a:pt x="4340" y="3445"/>
                    </a:lnTo>
                    <a:lnTo>
                      <a:pt x="4336" y="3445"/>
                    </a:lnTo>
                    <a:lnTo>
                      <a:pt x="4335" y="3443"/>
                    </a:lnTo>
                    <a:lnTo>
                      <a:pt x="4332" y="3435"/>
                    </a:lnTo>
                    <a:lnTo>
                      <a:pt x="4329" y="3423"/>
                    </a:lnTo>
                    <a:lnTo>
                      <a:pt x="4327" y="3418"/>
                    </a:lnTo>
                    <a:lnTo>
                      <a:pt x="4325" y="3416"/>
                    </a:lnTo>
                    <a:lnTo>
                      <a:pt x="4324" y="3415"/>
                    </a:lnTo>
                    <a:lnTo>
                      <a:pt x="4322" y="3413"/>
                    </a:lnTo>
                    <a:lnTo>
                      <a:pt x="4320" y="3411"/>
                    </a:lnTo>
                    <a:lnTo>
                      <a:pt x="4317" y="3407"/>
                    </a:lnTo>
                    <a:lnTo>
                      <a:pt x="4314" y="3399"/>
                    </a:lnTo>
                    <a:lnTo>
                      <a:pt x="4313" y="3397"/>
                    </a:lnTo>
                    <a:lnTo>
                      <a:pt x="4313" y="3389"/>
                    </a:lnTo>
                    <a:lnTo>
                      <a:pt x="4314" y="3379"/>
                    </a:lnTo>
                    <a:lnTo>
                      <a:pt x="4317" y="3370"/>
                    </a:lnTo>
                    <a:lnTo>
                      <a:pt x="4328" y="3335"/>
                    </a:lnTo>
                    <a:lnTo>
                      <a:pt x="4330" y="3325"/>
                    </a:lnTo>
                    <a:lnTo>
                      <a:pt x="4332" y="3320"/>
                    </a:lnTo>
                    <a:lnTo>
                      <a:pt x="4337" y="3316"/>
                    </a:lnTo>
                    <a:lnTo>
                      <a:pt x="4342" y="3315"/>
                    </a:lnTo>
                    <a:lnTo>
                      <a:pt x="4354" y="3313"/>
                    </a:lnTo>
                    <a:lnTo>
                      <a:pt x="4358" y="3314"/>
                    </a:lnTo>
                    <a:lnTo>
                      <a:pt x="4363" y="3315"/>
                    </a:lnTo>
                    <a:lnTo>
                      <a:pt x="4366" y="3317"/>
                    </a:lnTo>
                    <a:lnTo>
                      <a:pt x="4368" y="3319"/>
                    </a:lnTo>
                    <a:lnTo>
                      <a:pt x="4374" y="3326"/>
                    </a:lnTo>
                    <a:lnTo>
                      <a:pt x="4378" y="3331"/>
                    </a:lnTo>
                    <a:lnTo>
                      <a:pt x="4383" y="3336"/>
                    </a:lnTo>
                    <a:lnTo>
                      <a:pt x="4386" y="3340"/>
                    </a:lnTo>
                    <a:lnTo>
                      <a:pt x="4387" y="3347"/>
                    </a:lnTo>
                    <a:lnTo>
                      <a:pt x="4389" y="3349"/>
                    </a:lnTo>
                    <a:lnTo>
                      <a:pt x="4389" y="3340"/>
                    </a:lnTo>
                    <a:lnTo>
                      <a:pt x="4388" y="3337"/>
                    </a:lnTo>
                    <a:close/>
                    <a:moveTo>
                      <a:pt x="2284" y="1315"/>
                    </a:moveTo>
                    <a:lnTo>
                      <a:pt x="2286" y="1307"/>
                    </a:lnTo>
                    <a:lnTo>
                      <a:pt x="2290" y="1300"/>
                    </a:lnTo>
                    <a:lnTo>
                      <a:pt x="2283" y="1300"/>
                    </a:lnTo>
                    <a:lnTo>
                      <a:pt x="2278" y="1303"/>
                    </a:lnTo>
                    <a:lnTo>
                      <a:pt x="2273" y="1308"/>
                    </a:lnTo>
                    <a:lnTo>
                      <a:pt x="2274" y="1311"/>
                    </a:lnTo>
                    <a:lnTo>
                      <a:pt x="2284" y="1315"/>
                    </a:lnTo>
                    <a:close/>
                    <a:moveTo>
                      <a:pt x="2238" y="1361"/>
                    </a:moveTo>
                    <a:lnTo>
                      <a:pt x="2240" y="1360"/>
                    </a:lnTo>
                    <a:lnTo>
                      <a:pt x="2241" y="1360"/>
                    </a:lnTo>
                    <a:lnTo>
                      <a:pt x="2243" y="1357"/>
                    </a:lnTo>
                    <a:lnTo>
                      <a:pt x="2246" y="1355"/>
                    </a:lnTo>
                    <a:lnTo>
                      <a:pt x="2242" y="1351"/>
                    </a:lnTo>
                    <a:lnTo>
                      <a:pt x="2229" y="1347"/>
                    </a:lnTo>
                    <a:lnTo>
                      <a:pt x="2220" y="1350"/>
                    </a:lnTo>
                    <a:lnTo>
                      <a:pt x="2218" y="1355"/>
                    </a:lnTo>
                    <a:lnTo>
                      <a:pt x="2229" y="1357"/>
                    </a:lnTo>
                    <a:lnTo>
                      <a:pt x="2238" y="1361"/>
                    </a:lnTo>
                    <a:close/>
                    <a:moveTo>
                      <a:pt x="2527" y="359"/>
                    </a:moveTo>
                    <a:lnTo>
                      <a:pt x="2536" y="363"/>
                    </a:lnTo>
                    <a:lnTo>
                      <a:pt x="2543" y="368"/>
                    </a:lnTo>
                    <a:lnTo>
                      <a:pt x="2547" y="377"/>
                    </a:lnTo>
                    <a:lnTo>
                      <a:pt x="2575" y="393"/>
                    </a:lnTo>
                    <a:lnTo>
                      <a:pt x="2598" y="412"/>
                    </a:lnTo>
                    <a:lnTo>
                      <a:pt x="2605" y="412"/>
                    </a:lnTo>
                    <a:lnTo>
                      <a:pt x="2621" y="399"/>
                    </a:lnTo>
                    <a:lnTo>
                      <a:pt x="2630" y="388"/>
                    </a:lnTo>
                    <a:lnTo>
                      <a:pt x="2633" y="389"/>
                    </a:lnTo>
                    <a:lnTo>
                      <a:pt x="2644" y="383"/>
                    </a:lnTo>
                    <a:lnTo>
                      <a:pt x="2675" y="378"/>
                    </a:lnTo>
                    <a:lnTo>
                      <a:pt x="2721" y="365"/>
                    </a:lnTo>
                    <a:lnTo>
                      <a:pt x="2726" y="358"/>
                    </a:lnTo>
                    <a:lnTo>
                      <a:pt x="2730" y="348"/>
                    </a:lnTo>
                    <a:lnTo>
                      <a:pt x="2725" y="344"/>
                    </a:lnTo>
                    <a:lnTo>
                      <a:pt x="2724" y="339"/>
                    </a:lnTo>
                    <a:lnTo>
                      <a:pt x="2719" y="311"/>
                    </a:lnTo>
                    <a:lnTo>
                      <a:pt x="2718" y="306"/>
                    </a:lnTo>
                    <a:lnTo>
                      <a:pt x="2716" y="303"/>
                    </a:lnTo>
                    <a:lnTo>
                      <a:pt x="2719" y="286"/>
                    </a:lnTo>
                    <a:lnTo>
                      <a:pt x="2723" y="278"/>
                    </a:lnTo>
                    <a:lnTo>
                      <a:pt x="2738" y="272"/>
                    </a:lnTo>
                    <a:lnTo>
                      <a:pt x="2741" y="268"/>
                    </a:lnTo>
                    <a:lnTo>
                      <a:pt x="2745" y="268"/>
                    </a:lnTo>
                    <a:lnTo>
                      <a:pt x="2746" y="254"/>
                    </a:lnTo>
                    <a:lnTo>
                      <a:pt x="2744" y="246"/>
                    </a:lnTo>
                    <a:lnTo>
                      <a:pt x="2740" y="240"/>
                    </a:lnTo>
                    <a:lnTo>
                      <a:pt x="2730" y="236"/>
                    </a:lnTo>
                    <a:lnTo>
                      <a:pt x="2706" y="211"/>
                    </a:lnTo>
                    <a:lnTo>
                      <a:pt x="2704" y="203"/>
                    </a:lnTo>
                    <a:lnTo>
                      <a:pt x="2700" y="194"/>
                    </a:lnTo>
                    <a:lnTo>
                      <a:pt x="2698" y="184"/>
                    </a:lnTo>
                    <a:lnTo>
                      <a:pt x="2696" y="179"/>
                    </a:lnTo>
                    <a:lnTo>
                      <a:pt x="2687" y="160"/>
                    </a:lnTo>
                    <a:lnTo>
                      <a:pt x="2683" y="158"/>
                    </a:lnTo>
                    <a:lnTo>
                      <a:pt x="2679" y="153"/>
                    </a:lnTo>
                    <a:lnTo>
                      <a:pt x="2677" y="142"/>
                    </a:lnTo>
                    <a:lnTo>
                      <a:pt x="2673" y="137"/>
                    </a:lnTo>
                    <a:lnTo>
                      <a:pt x="2650" y="140"/>
                    </a:lnTo>
                    <a:lnTo>
                      <a:pt x="2647" y="159"/>
                    </a:lnTo>
                    <a:lnTo>
                      <a:pt x="2639" y="170"/>
                    </a:lnTo>
                    <a:lnTo>
                      <a:pt x="2631" y="175"/>
                    </a:lnTo>
                    <a:lnTo>
                      <a:pt x="2623" y="177"/>
                    </a:lnTo>
                    <a:lnTo>
                      <a:pt x="2615" y="181"/>
                    </a:lnTo>
                    <a:lnTo>
                      <a:pt x="2606" y="188"/>
                    </a:lnTo>
                    <a:lnTo>
                      <a:pt x="2597" y="193"/>
                    </a:lnTo>
                    <a:lnTo>
                      <a:pt x="2592" y="192"/>
                    </a:lnTo>
                    <a:lnTo>
                      <a:pt x="2587" y="194"/>
                    </a:lnTo>
                    <a:lnTo>
                      <a:pt x="2577" y="204"/>
                    </a:lnTo>
                    <a:lnTo>
                      <a:pt x="2573" y="218"/>
                    </a:lnTo>
                    <a:lnTo>
                      <a:pt x="2566" y="225"/>
                    </a:lnTo>
                    <a:lnTo>
                      <a:pt x="2565" y="230"/>
                    </a:lnTo>
                    <a:lnTo>
                      <a:pt x="2561" y="243"/>
                    </a:lnTo>
                    <a:lnTo>
                      <a:pt x="2560" y="250"/>
                    </a:lnTo>
                    <a:lnTo>
                      <a:pt x="2567" y="252"/>
                    </a:lnTo>
                    <a:lnTo>
                      <a:pt x="2584" y="248"/>
                    </a:lnTo>
                    <a:lnTo>
                      <a:pt x="2574" y="267"/>
                    </a:lnTo>
                    <a:lnTo>
                      <a:pt x="2569" y="285"/>
                    </a:lnTo>
                    <a:lnTo>
                      <a:pt x="2560" y="303"/>
                    </a:lnTo>
                    <a:lnTo>
                      <a:pt x="2548" y="311"/>
                    </a:lnTo>
                    <a:lnTo>
                      <a:pt x="2536" y="315"/>
                    </a:lnTo>
                    <a:lnTo>
                      <a:pt x="2529" y="328"/>
                    </a:lnTo>
                    <a:lnTo>
                      <a:pt x="2523" y="340"/>
                    </a:lnTo>
                    <a:lnTo>
                      <a:pt x="2527" y="359"/>
                    </a:lnTo>
                    <a:close/>
                    <a:moveTo>
                      <a:pt x="3045" y="759"/>
                    </a:moveTo>
                    <a:lnTo>
                      <a:pt x="3066" y="766"/>
                    </a:lnTo>
                    <a:lnTo>
                      <a:pt x="3078" y="766"/>
                    </a:lnTo>
                    <a:lnTo>
                      <a:pt x="3083" y="773"/>
                    </a:lnTo>
                    <a:lnTo>
                      <a:pt x="3087" y="769"/>
                    </a:lnTo>
                    <a:lnTo>
                      <a:pt x="3090" y="760"/>
                    </a:lnTo>
                    <a:lnTo>
                      <a:pt x="3086" y="751"/>
                    </a:lnTo>
                    <a:lnTo>
                      <a:pt x="3084" y="750"/>
                    </a:lnTo>
                    <a:lnTo>
                      <a:pt x="3051" y="754"/>
                    </a:lnTo>
                    <a:lnTo>
                      <a:pt x="3045" y="759"/>
                    </a:lnTo>
                    <a:close/>
                    <a:moveTo>
                      <a:pt x="2669" y="941"/>
                    </a:moveTo>
                    <a:lnTo>
                      <a:pt x="2672" y="946"/>
                    </a:lnTo>
                    <a:lnTo>
                      <a:pt x="2675" y="949"/>
                    </a:lnTo>
                    <a:lnTo>
                      <a:pt x="2683" y="944"/>
                    </a:lnTo>
                    <a:lnTo>
                      <a:pt x="2687" y="946"/>
                    </a:lnTo>
                    <a:lnTo>
                      <a:pt x="2689" y="944"/>
                    </a:lnTo>
                    <a:lnTo>
                      <a:pt x="2690" y="941"/>
                    </a:lnTo>
                    <a:lnTo>
                      <a:pt x="2695" y="934"/>
                    </a:lnTo>
                    <a:lnTo>
                      <a:pt x="2700" y="924"/>
                    </a:lnTo>
                    <a:lnTo>
                      <a:pt x="2700" y="921"/>
                    </a:lnTo>
                    <a:lnTo>
                      <a:pt x="2699" y="912"/>
                    </a:lnTo>
                    <a:lnTo>
                      <a:pt x="2675" y="929"/>
                    </a:lnTo>
                    <a:lnTo>
                      <a:pt x="2660" y="936"/>
                    </a:lnTo>
                    <a:lnTo>
                      <a:pt x="2654" y="942"/>
                    </a:lnTo>
                    <a:lnTo>
                      <a:pt x="2658" y="943"/>
                    </a:lnTo>
                    <a:lnTo>
                      <a:pt x="2669" y="941"/>
                    </a:lnTo>
                    <a:close/>
                    <a:moveTo>
                      <a:pt x="2469" y="176"/>
                    </a:moveTo>
                    <a:lnTo>
                      <a:pt x="2512" y="187"/>
                    </a:lnTo>
                    <a:lnTo>
                      <a:pt x="2524" y="169"/>
                    </a:lnTo>
                    <a:lnTo>
                      <a:pt x="2521" y="160"/>
                    </a:lnTo>
                    <a:lnTo>
                      <a:pt x="2508" y="156"/>
                    </a:lnTo>
                    <a:lnTo>
                      <a:pt x="2472" y="153"/>
                    </a:lnTo>
                    <a:lnTo>
                      <a:pt x="2466" y="163"/>
                    </a:lnTo>
                    <a:lnTo>
                      <a:pt x="2467" y="168"/>
                    </a:lnTo>
                    <a:lnTo>
                      <a:pt x="2469" y="176"/>
                    </a:lnTo>
                    <a:close/>
                    <a:moveTo>
                      <a:pt x="4081" y="1179"/>
                    </a:moveTo>
                    <a:lnTo>
                      <a:pt x="4084" y="1175"/>
                    </a:lnTo>
                    <a:lnTo>
                      <a:pt x="4082" y="1168"/>
                    </a:lnTo>
                    <a:lnTo>
                      <a:pt x="4083" y="1163"/>
                    </a:lnTo>
                    <a:lnTo>
                      <a:pt x="4089" y="1151"/>
                    </a:lnTo>
                    <a:lnTo>
                      <a:pt x="4088" y="1149"/>
                    </a:lnTo>
                    <a:lnTo>
                      <a:pt x="4080" y="1139"/>
                    </a:lnTo>
                    <a:lnTo>
                      <a:pt x="4078" y="1134"/>
                    </a:lnTo>
                    <a:lnTo>
                      <a:pt x="4076" y="1124"/>
                    </a:lnTo>
                    <a:lnTo>
                      <a:pt x="4073" y="1117"/>
                    </a:lnTo>
                    <a:lnTo>
                      <a:pt x="4070" y="1129"/>
                    </a:lnTo>
                    <a:lnTo>
                      <a:pt x="4068" y="1137"/>
                    </a:lnTo>
                    <a:lnTo>
                      <a:pt x="4068" y="1147"/>
                    </a:lnTo>
                    <a:lnTo>
                      <a:pt x="4069" y="1155"/>
                    </a:lnTo>
                    <a:lnTo>
                      <a:pt x="4066" y="1167"/>
                    </a:lnTo>
                    <a:lnTo>
                      <a:pt x="4065" y="1171"/>
                    </a:lnTo>
                    <a:lnTo>
                      <a:pt x="4064" y="1182"/>
                    </a:lnTo>
                    <a:lnTo>
                      <a:pt x="4074" y="1183"/>
                    </a:lnTo>
                    <a:lnTo>
                      <a:pt x="4081" y="1179"/>
                    </a:lnTo>
                    <a:close/>
                    <a:moveTo>
                      <a:pt x="4119" y="1203"/>
                    </a:moveTo>
                    <a:lnTo>
                      <a:pt x="4126" y="1218"/>
                    </a:lnTo>
                    <a:lnTo>
                      <a:pt x="4134" y="1228"/>
                    </a:lnTo>
                    <a:lnTo>
                      <a:pt x="4138" y="1230"/>
                    </a:lnTo>
                    <a:lnTo>
                      <a:pt x="4142" y="1234"/>
                    </a:lnTo>
                    <a:lnTo>
                      <a:pt x="4150" y="1253"/>
                    </a:lnTo>
                    <a:lnTo>
                      <a:pt x="4153" y="1258"/>
                    </a:lnTo>
                    <a:lnTo>
                      <a:pt x="4157" y="1262"/>
                    </a:lnTo>
                    <a:lnTo>
                      <a:pt x="4184" y="1275"/>
                    </a:lnTo>
                    <a:lnTo>
                      <a:pt x="4188" y="1279"/>
                    </a:lnTo>
                    <a:lnTo>
                      <a:pt x="4192" y="1281"/>
                    </a:lnTo>
                    <a:lnTo>
                      <a:pt x="4196" y="1281"/>
                    </a:lnTo>
                    <a:lnTo>
                      <a:pt x="4200" y="1277"/>
                    </a:lnTo>
                    <a:lnTo>
                      <a:pt x="4204" y="1269"/>
                    </a:lnTo>
                    <a:lnTo>
                      <a:pt x="4206" y="1257"/>
                    </a:lnTo>
                    <a:lnTo>
                      <a:pt x="4208" y="1248"/>
                    </a:lnTo>
                    <a:lnTo>
                      <a:pt x="4210" y="1242"/>
                    </a:lnTo>
                    <a:lnTo>
                      <a:pt x="4212" y="1240"/>
                    </a:lnTo>
                    <a:lnTo>
                      <a:pt x="4215" y="1240"/>
                    </a:lnTo>
                    <a:lnTo>
                      <a:pt x="4224" y="1249"/>
                    </a:lnTo>
                    <a:lnTo>
                      <a:pt x="4233" y="1256"/>
                    </a:lnTo>
                    <a:lnTo>
                      <a:pt x="4240" y="1254"/>
                    </a:lnTo>
                    <a:lnTo>
                      <a:pt x="4247" y="1251"/>
                    </a:lnTo>
                    <a:lnTo>
                      <a:pt x="4270" y="1245"/>
                    </a:lnTo>
                    <a:lnTo>
                      <a:pt x="4277" y="1242"/>
                    </a:lnTo>
                    <a:lnTo>
                      <a:pt x="4285" y="1237"/>
                    </a:lnTo>
                    <a:lnTo>
                      <a:pt x="4293" y="1236"/>
                    </a:lnTo>
                    <a:lnTo>
                      <a:pt x="4297" y="1242"/>
                    </a:lnTo>
                    <a:lnTo>
                      <a:pt x="4300" y="1249"/>
                    </a:lnTo>
                    <a:lnTo>
                      <a:pt x="4304" y="1255"/>
                    </a:lnTo>
                    <a:lnTo>
                      <a:pt x="4307" y="1258"/>
                    </a:lnTo>
                    <a:lnTo>
                      <a:pt x="4310" y="1259"/>
                    </a:lnTo>
                    <a:lnTo>
                      <a:pt x="4316" y="1257"/>
                    </a:lnTo>
                    <a:lnTo>
                      <a:pt x="4321" y="1253"/>
                    </a:lnTo>
                    <a:lnTo>
                      <a:pt x="4333" y="1239"/>
                    </a:lnTo>
                    <a:lnTo>
                      <a:pt x="4326" y="1227"/>
                    </a:lnTo>
                    <a:lnTo>
                      <a:pt x="4318" y="1221"/>
                    </a:lnTo>
                    <a:lnTo>
                      <a:pt x="4315" y="1217"/>
                    </a:lnTo>
                    <a:lnTo>
                      <a:pt x="4303" y="1188"/>
                    </a:lnTo>
                    <a:lnTo>
                      <a:pt x="4301" y="1181"/>
                    </a:lnTo>
                    <a:lnTo>
                      <a:pt x="4299" y="1172"/>
                    </a:lnTo>
                    <a:lnTo>
                      <a:pt x="4297" y="1144"/>
                    </a:lnTo>
                    <a:lnTo>
                      <a:pt x="4304" y="1139"/>
                    </a:lnTo>
                    <a:lnTo>
                      <a:pt x="4313" y="1135"/>
                    </a:lnTo>
                    <a:lnTo>
                      <a:pt x="4327" y="1136"/>
                    </a:lnTo>
                    <a:lnTo>
                      <a:pt x="4329" y="1144"/>
                    </a:lnTo>
                    <a:lnTo>
                      <a:pt x="4328" y="1147"/>
                    </a:lnTo>
                    <a:lnTo>
                      <a:pt x="4324" y="1156"/>
                    </a:lnTo>
                    <a:lnTo>
                      <a:pt x="4319" y="1160"/>
                    </a:lnTo>
                    <a:lnTo>
                      <a:pt x="4318" y="1173"/>
                    </a:lnTo>
                    <a:lnTo>
                      <a:pt x="4319" y="1189"/>
                    </a:lnTo>
                    <a:lnTo>
                      <a:pt x="4322" y="1198"/>
                    </a:lnTo>
                    <a:lnTo>
                      <a:pt x="4326" y="1205"/>
                    </a:lnTo>
                    <a:lnTo>
                      <a:pt x="4335" y="1219"/>
                    </a:lnTo>
                    <a:lnTo>
                      <a:pt x="4343" y="1224"/>
                    </a:lnTo>
                    <a:lnTo>
                      <a:pt x="4351" y="1224"/>
                    </a:lnTo>
                    <a:lnTo>
                      <a:pt x="4365" y="1229"/>
                    </a:lnTo>
                    <a:lnTo>
                      <a:pt x="4371" y="1227"/>
                    </a:lnTo>
                    <a:lnTo>
                      <a:pt x="4378" y="1221"/>
                    </a:lnTo>
                    <a:lnTo>
                      <a:pt x="4395" y="1198"/>
                    </a:lnTo>
                    <a:lnTo>
                      <a:pt x="4392" y="1191"/>
                    </a:lnTo>
                    <a:lnTo>
                      <a:pt x="4389" y="1185"/>
                    </a:lnTo>
                    <a:lnTo>
                      <a:pt x="4392" y="1178"/>
                    </a:lnTo>
                    <a:lnTo>
                      <a:pt x="4400" y="1168"/>
                    </a:lnTo>
                    <a:lnTo>
                      <a:pt x="4412" y="1162"/>
                    </a:lnTo>
                    <a:lnTo>
                      <a:pt x="4410" y="1157"/>
                    </a:lnTo>
                    <a:lnTo>
                      <a:pt x="4408" y="1154"/>
                    </a:lnTo>
                    <a:lnTo>
                      <a:pt x="4353" y="1115"/>
                    </a:lnTo>
                    <a:lnTo>
                      <a:pt x="4348" y="1115"/>
                    </a:lnTo>
                    <a:lnTo>
                      <a:pt x="4340" y="1121"/>
                    </a:lnTo>
                    <a:lnTo>
                      <a:pt x="4335" y="1122"/>
                    </a:lnTo>
                    <a:lnTo>
                      <a:pt x="4326" y="1120"/>
                    </a:lnTo>
                    <a:lnTo>
                      <a:pt x="4317" y="1115"/>
                    </a:lnTo>
                    <a:lnTo>
                      <a:pt x="4310" y="1109"/>
                    </a:lnTo>
                    <a:lnTo>
                      <a:pt x="4294" y="1089"/>
                    </a:lnTo>
                    <a:lnTo>
                      <a:pt x="4285" y="1079"/>
                    </a:lnTo>
                    <a:lnTo>
                      <a:pt x="4276" y="1075"/>
                    </a:lnTo>
                    <a:lnTo>
                      <a:pt x="4269" y="1086"/>
                    </a:lnTo>
                    <a:lnTo>
                      <a:pt x="4260" y="1097"/>
                    </a:lnTo>
                    <a:lnTo>
                      <a:pt x="4258" y="1100"/>
                    </a:lnTo>
                    <a:lnTo>
                      <a:pt x="4257" y="1105"/>
                    </a:lnTo>
                    <a:lnTo>
                      <a:pt x="4256" y="1114"/>
                    </a:lnTo>
                    <a:lnTo>
                      <a:pt x="4256" y="1124"/>
                    </a:lnTo>
                    <a:lnTo>
                      <a:pt x="4257" y="1131"/>
                    </a:lnTo>
                    <a:lnTo>
                      <a:pt x="4257" y="1138"/>
                    </a:lnTo>
                    <a:lnTo>
                      <a:pt x="4255" y="1145"/>
                    </a:lnTo>
                    <a:lnTo>
                      <a:pt x="4252" y="1148"/>
                    </a:lnTo>
                    <a:lnTo>
                      <a:pt x="4247" y="1147"/>
                    </a:lnTo>
                    <a:lnTo>
                      <a:pt x="4245" y="1146"/>
                    </a:lnTo>
                    <a:lnTo>
                      <a:pt x="4243" y="1143"/>
                    </a:lnTo>
                    <a:lnTo>
                      <a:pt x="4241" y="1139"/>
                    </a:lnTo>
                    <a:lnTo>
                      <a:pt x="4237" y="1124"/>
                    </a:lnTo>
                    <a:lnTo>
                      <a:pt x="4233" y="1121"/>
                    </a:lnTo>
                    <a:lnTo>
                      <a:pt x="4229" y="1122"/>
                    </a:lnTo>
                    <a:lnTo>
                      <a:pt x="4225" y="1120"/>
                    </a:lnTo>
                    <a:lnTo>
                      <a:pt x="4215" y="1102"/>
                    </a:lnTo>
                    <a:lnTo>
                      <a:pt x="4207" y="1093"/>
                    </a:lnTo>
                    <a:lnTo>
                      <a:pt x="4196" y="1083"/>
                    </a:lnTo>
                    <a:lnTo>
                      <a:pt x="4192" y="1079"/>
                    </a:lnTo>
                    <a:lnTo>
                      <a:pt x="4189" y="1072"/>
                    </a:lnTo>
                    <a:lnTo>
                      <a:pt x="4186" y="1066"/>
                    </a:lnTo>
                    <a:lnTo>
                      <a:pt x="4182" y="1066"/>
                    </a:lnTo>
                    <a:lnTo>
                      <a:pt x="4168" y="1076"/>
                    </a:lnTo>
                    <a:lnTo>
                      <a:pt x="4161" y="1078"/>
                    </a:lnTo>
                    <a:lnTo>
                      <a:pt x="4157" y="1083"/>
                    </a:lnTo>
                    <a:lnTo>
                      <a:pt x="4155" y="1088"/>
                    </a:lnTo>
                    <a:lnTo>
                      <a:pt x="4153" y="1091"/>
                    </a:lnTo>
                    <a:lnTo>
                      <a:pt x="4145" y="1093"/>
                    </a:lnTo>
                    <a:lnTo>
                      <a:pt x="4140" y="1097"/>
                    </a:lnTo>
                    <a:lnTo>
                      <a:pt x="4138" y="1101"/>
                    </a:lnTo>
                    <a:lnTo>
                      <a:pt x="4136" y="1108"/>
                    </a:lnTo>
                    <a:lnTo>
                      <a:pt x="4139" y="1120"/>
                    </a:lnTo>
                    <a:lnTo>
                      <a:pt x="4143" y="1130"/>
                    </a:lnTo>
                    <a:lnTo>
                      <a:pt x="4131" y="1126"/>
                    </a:lnTo>
                    <a:lnTo>
                      <a:pt x="4128" y="1131"/>
                    </a:lnTo>
                    <a:lnTo>
                      <a:pt x="4126" y="1159"/>
                    </a:lnTo>
                    <a:lnTo>
                      <a:pt x="4128" y="1187"/>
                    </a:lnTo>
                    <a:lnTo>
                      <a:pt x="4124" y="1188"/>
                    </a:lnTo>
                    <a:lnTo>
                      <a:pt x="4118" y="1185"/>
                    </a:lnTo>
                    <a:lnTo>
                      <a:pt x="4116" y="1190"/>
                    </a:lnTo>
                    <a:lnTo>
                      <a:pt x="4117" y="1198"/>
                    </a:lnTo>
                    <a:lnTo>
                      <a:pt x="4119" y="1203"/>
                    </a:lnTo>
                    <a:close/>
                    <a:moveTo>
                      <a:pt x="4948" y="1738"/>
                    </a:moveTo>
                    <a:lnTo>
                      <a:pt x="4950" y="1736"/>
                    </a:lnTo>
                    <a:lnTo>
                      <a:pt x="4948" y="1729"/>
                    </a:lnTo>
                    <a:lnTo>
                      <a:pt x="4945" y="1725"/>
                    </a:lnTo>
                    <a:lnTo>
                      <a:pt x="4941" y="1724"/>
                    </a:lnTo>
                    <a:lnTo>
                      <a:pt x="4941" y="1725"/>
                    </a:lnTo>
                    <a:lnTo>
                      <a:pt x="4940" y="1733"/>
                    </a:lnTo>
                    <a:lnTo>
                      <a:pt x="4943" y="1736"/>
                    </a:lnTo>
                    <a:lnTo>
                      <a:pt x="4948" y="1738"/>
                    </a:lnTo>
                    <a:close/>
                    <a:moveTo>
                      <a:pt x="4546" y="994"/>
                    </a:moveTo>
                    <a:lnTo>
                      <a:pt x="4549" y="984"/>
                    </a:lnTo>
                    <a:lnTo>
                      <a:pt x="4554" y="978"/>
                    </a:lnTo>
                    <a:lnTo>
                      <a:pt x="4529" y="984"/>
                    </a:lnTo>
                    <a:lnTo>
                      <a:pt x="4520" y="994"/>
                    </a:lnTo>
                    <a:lnTo>
                      <a:pt x="4518" y="999"/>
                    </a:lnTo>
                    <a:lnTo>
                      <a:pt x="4545" y="997"/>
                    </a:lnTo>
                    <a:lnTo>
                      <a:pt x="4546" y="994"/>
                    </a:lnTo>
                    <a:close/>
                    <a:moveTo>
                      <a:pt x="4466" y="1227"/>
                    </a:moveTo>
                    <a:lnTo>
                      <a:pt x="4474" y="1235"/>
                    </a:lnTo>
                    <a:lnTo>
                      <a:pt x="4478" y="1237"/>
                    </a:lnTo>
                    <a:lnTo>
                      <a:pt x="4491" y="1241"/>
                    </a:lnTo>
                    <a:lnTo>
                      <a:pt x="4495" y="1244"/>
                    </a:lnTo>
                    <a:lnTo>
                      <a:pt x="4503" y="1254"/>
                    </a:lnTo>
                    <a:lnTo>
                      <a:pt x="4507" y="1259"/>
                    </a:lnTo>
                    <a:lnTo>
                      <a:pt x="4515" y="1262"/>
                    </a:lnTo>
                    <a:lnTo>
                      <a:pt x="4541" y="1266"/>
                    </a:lnTo>
                    <a:lnTo>
                      <a:pt x="4560" y="1266"/>
                    </a:lnTo>
                    <a:lnTo>
                      <a:pt x="4569" y="1263"/>
                    </a:lnTo>
                    <a:lnTo>
                      <a:pt x="4586" y="1253"/>
                    </a:lnTo>
                    <a:lnTo>
                      <a:pt x="4595" y="1246"/>
                    </a:lnTo>
                    <a:lnTo>
                      <a:pt x="4597" y="1243"/>
                    </a:lnTo>
                    <a:lnTo>
                      <a:pt x="4603" y="1214"/>
                    </a:lnTo>
                    <a:lnTo>
                      <a:pt x="4601" y="1213"/>
                    </a:lnTo>
                    <a:lnTo>
                      <a:pt x="4599" y="1214"/>
                    </a:lnTo>
                    <a:lnTo>
                      <a:pt x="4596" y="1219"/>
                    </a:lnTo>
                    <a:lnTo>
                      <a:pt x="4593" y="1222"/>
                    </a:lnTo>
                    <a:lnTo>
                      <a:pt x="4589" y="1217"/>
                    </a:lnTo>
                    <a:lnTo>
                      <a:pt x="4584" y="1213"/>
                    </a:lnTo>
                    <a:lnTo>
                      <a:pt x="4578" y="1205"/>
                    </a:lnTo>
                    <a:lnTo>
                      <a:pt x="4562" y="1202"/>
                    </a:lnTo>
                    <a:lnTo>
                      <a:pt x="4542" y="1199"/>
                    </a:lnTo>
                    <a:lnTo>
                      <a:pt x="4535" y="1204"/>
                    </a:lnTo>
                    <a:lnTo>
                      <a:pt x="4525" y="1203"/>
                    </a:lnTo>
                    <a:lnTo>
                      <a:pt x="4521" y="1198"/>
                    </a:lnTo>
                    <a:lnTo>
                      <a:pt x="4521" y="1193"/>
                    </a:lnTo>
                    <a:lnTo>
                      <a:pt x="4522" y="1189"/>
                    </a:lnTo>
                    <a:lnTo>
                      <a:pt x="4522" y="1182"/>
                    </a:lnTo>
                    <a:lnTo>
                      <a:pt x="4519" y="1178"/>
                    </a:lnTo>
                    <a:lnTo>
                      <a:pt x="4487" y="1175"/>
                    </a:lnTo>
                    <a:lnTo>
                      <a:pt x="4485" y="1175"/>
                    </a:lnTo>
                    <a:lnTo>
                      <a:pt x="4471" y="1185"/>
                    </a:lnTo>
                    <a:lnTo>
                      <a:pt x="4462" y="1184"/>
                    </a:lnTo>
                    <a:lnTo>
                      <a:pt x="4460" y="1176"/>
                    </a:lnTo>
                    <a:lnTo>
                      <a:pt x="4460" y="1165"/>
                    </a:lnTo>
                    <a:lnTo>
                      <a:pt x="4453" y="1155"/>
                    </a:lnTo>
                    <a:lnTo>
                      <a:pt x="4449" y="1158"/>
                    </a:lnTo>
                    <a:lnTo>
                      <a:pt x="4446" y="1169"/>
                    </a:lnTo>
                    <a:lnTo>
                      <a:pt x="4443" y="1181"/>
                    </a:lnTo>
                    <a:lnTo>
                      <a:pt x="4441" y="1195"/>
                    </a:lnTo>
                    <a:lnTo>
                      <a:pt x="4439" y="1208"/>
                    </a:lnTo>
                    <a:lnTo>
                      <a:pt x="4459" y="1220"/>
                    </a:lnTo>
                    <a:lnTo>
                      <a:pt x="4466" y="1227"/>
                    </a:lnTo>
                    <a:close/>
                    <a:moveTo>
                      <a:pt x="4676" y="1077"/>
                    </a:moveTo>
                    <a:lnTo>
                      <a:pt x="4675" y="1071"/>
                    </a:lnTo>
                    <a:lnTo>
                      <a:pt x="4674" y="1068"/>
                    </a:lnTo>
                    <a:lnTo>
                      <a:pt x="4673" y="1067"/>
                    </a:lnTo>
                    <a:lnTo>
                      <a:pt x="4667" y="1069"/>
                    </a:lnTo>
                    <a:lnTo>
                      <a:pt x="4664" y="1074"/>
                    </a:lnTo>
                    <a:lnTo>
                      <a:pt x="4672" y="1083"/>
                    </a:lnTo>
                    <a:lnTo>
                      <a:pt x="4676" y="1077"/>
                    </a:lnTo>
                    <a:close/>
                    <a:moveTo>
                      <a:pt x="5584" y="1736"/>
                    </a:moveTo>
                    <a:lnTo>
                      <a:pt x="5587" y="1736"/>
                    </a:lnTo>
                    <a:lnTo>
                      <a:pt x="5597" y="1730"/>
                    </a:lnTo>
                    <a:lnTo>
                      <a:pt x="5614" y="1728"/>
                    </a:lnTo>
                    <a:lnTo>
                      <a:pt x="5623" y="1720"/>
                    </a:lnTo>
                    <a:lnTo>
                      <a:pt x="5627" y="1718"/>
                    </a:lnTo>
                    <a:lnTo>
                      <a:pt x="5636" y="1720"/>
                    </a:lnTo>
                    <a:lnTo>
                      <a:pt x="5644" y="1725"/>
                    </a:lnTo>
                    <a:lnTo>
                      <a:pt x="5647" y="1726"/>
                    </a:lnTo>
                    <a:lnTo>
                      <a:pt x="5656" y="1723"/>
                    </a:lnTo>
                    <a:lnTo>
                      <a:pt x="5678" y="1715"/>
                    </a:lnTo>
                    <a:lnTo>
                      <a:pt x="5695" y="1712"/>
                    </a:lnTo>
                    <a:lnTo>
                      <a:pt x="5703" y="1710"/>
                    </a:lnTo>
                    <a:lnTo>
                      <a:pt x="5714" y="1699"/>
                    </a:lnTo>
                    <a:lnTo>
                      <a:pt x="5715" y="1693"/>
                    </a:lnTo>
                    <a:lnTo>
                      <a:pt x="5713" y="1688"/>
                    </a:lnTo>
                    <a:lnTo>
                      <a:pt x="5712" y="1686"/>
                    </a:lnTo>
                    <a:lnTo>
                      <a:pt x="5703" y="1680"/>
                    </a:lnTo>
                    <a:lnTo>
                      <a:pt x="5698" y="1674"/>
                    </a:lnTo>
                    <a:lnTo>
                      <a:pt x="5695" y="1669"/>
                    </a:lnTo>
                    <a:lnTo>
                      <a:pt x="5692" y="1666"/>
                    </a:lnTo>
                    <a:lnTo>
                      <a:pt x="5689" y="1664"/>
                    </a:lnTo>
                    <a:lnTo>
                      <a:pt x="5685" y="1659"/>
                    </a:lnTo>
                    <a:lnTo>
                      <a:pt x="5682" y="1658"/>
                    </a:lnTo>
                    <a:lnTo>
                      <a:pt x="5666" y="1654"/>
                    </a:lnTo>
                    <a:lnTo>
                      <a:pt x="5662" y="1652"/>
                    </a:lnTo>
                    <a:lnTo>
                      <a:pt x="5658" y="1652"/>
                    </a:lnTo>
                    <a:lnTo>
                      <a:pt x="5653" y="1654"/>
                    </a:lnTo>
                    <a:lnTo>
                      <a:pt x="5648" y="1655"/>
                    </a:lnTo>
                    <a:lnTo>
                      <a:pt x="5643" y="1653"/>
                    </a:lnTo>
                    <a:lnTo>
                      <a:pt x="5638" y="1654"/>
                    </a:lnTo>
                    <a:lnTo>
                      <a:pt x="5632" y="1657"/>
                    </a:lnTo>
                    <a:lnTo>
                      <a:pt x="5627" y="1658"/>
                    </a:lnTo>
                    <a:lnTo>
                      <a:pt x="5623" y="1660"/>
                    </a:lnTo>
                    <a:lnTo>
                      <a:pt x="5617" y="1666"/>
                    </a:lnTo>
                    <a:lnTo>
                      <a:pt x="5611" y="1668"/>
                    </a:lnTo>
                    <a:lnTo>
                      <a:pt x="5600" y="1682"/>
                    </a:lnTo>
                    <a:lnTo>
                      <a:pt x="5588" y="1692"/>
                    </a:lnTo>
                    <a:lnTo>
                      <a:pt x="5586" y="1698"/>
                    </a:lnTo>
                    <a:lnTo>
                      <a:pt x="5581" y="1706"/>
                    </a:lnTo>
                    <a:lnTo>
                      <a:pt x="5579" y="1712"/>
                    </a:lnTo>
                    <a:lnTo>
                      <a:pt x="5579" y="1717"/>
                    </a:lnTo>
                    <a:lnTo>
                      <a:pt x="5584" y="1736"/>
                    </a:lnTo>
                    <a:close/>
                    <a:moveTo>
                      <a:pt x="4965" y="1903"/>
                    </a:moveTo>
                    <a:lnTo>
                      <a:pt x="4965" y="1911"/>
                    </a:lnTo>
                    <a:lnTo>
                      <a:pt x="4967" y="1914"/>
                    </a:lnTo>
                    <a:lnTo>
                      <a:pt x="4973" y="1918"/>
                    </a:lnTo>
                    <a:lnTo>
                      <a:pt x="4976" y="1923"/>
                    </a:lnTo>
                    <a:lnTo>
                      <a:pt x="4976" y="1925"/>
                    </a:lnTo>
                    <a:lnTo>
                      <a:pt x="4975" y="1932"/>
                    </a:lnTo>
                    <a:lnTo>
                      <a:pt x="4977" y="1932"/>
                    </a:lnTo>
                    <a:lnTo>
                      <a:pt x="4978" y="1929"/>
                    </a:lnTo>
                    <a:lnTo>
                      <a:pt x="4978" y="1925"/>
                    </a:lnTo>
                    <a:lnTo>
                      <a:pt x="4978" y="1921"/>
                    </a:lnTo>
                    <a:lnTo>
                      <a:pt x="4974" y="1912"/>
                    </a:lnTo>
                    <a:lnTo>
                      <a:pt x="4973" y="1903"/>
                    </a:lnTo>
                    <a:lnTo>
                      <a:pt x="4973" y="1893"/>
                    </a:lnTo>
                    <a:lnTo>
                      <a:pt x="4973" y="1886"/>
                    </a:lnTo>
                    <a:lnTo>
                      <a:pt x="4973" y="1881"/>
                    </a:lnTo>
                    <a:lnTo>
                      <a:pt x="4979" y="1879"/>
                    </a:lnTo>
                    <a:lnTo>
                      <a:pt x="4982" y="1873"/>
                    </a:lnTo>
                    <a:lnTo>
                      <a:pt x="4982" y="1863"/>
                    </a:lnTo>
                    <a:lnTo>
                      <a:pt x="4978" y="1859"/>
                    </a:lnTo>
                    <a:lnTo>
                      <a:pt x="4978" y="1859"/>
                    </a:lnTo>
                    <a:lnTo>
                      <a:pt x="4975" y="1863"/>
                    </a:lnTo>
                    <a:lnTo>
                      <a:pt x="4972" y="1869"/>
                    </a:lnTo>
                    <a:lnTo>
                      <a:pt x="4964" y="1876"/>
                    </a:lnTo>
                    <a:lnTo>
                      <a:pt x="4963" y="1882"/>
                    </a:lnTo>
                    <a:lnTo>
                      <a:pt x="4966" y="1889"/>
                    </a:lnTo>
                    <a:lnTo>
                      <a:pt x="4965" y="1903"/>
                    </a:lnTo>
                    <a:close/>
                    <a:moveTo>
                      <a:pt x="5206" y="1845"/>
                    </a:moveTo>
                    <a:lnTo>
                      <a:pt x="5211" y="1851"/>
                    </a:lnTo>
                    <a:lnTo>
                      <a:pt x="5218" y="1856"/>
                    </a:lnTo>
                    <a:lnTo>
                      <a:pt x="5238" y="1866"/>
                    </a:lnTo>
                    <a:lnTo>
                      <a:pt x="5248" y="1865"/>
                    </a:lnTo>
                    <a:lnTo>
                      <a:pt x="5250" y="1863"/>
                    </a:lnTo>
                    <a:lnTo>
                      <a:pt x="5250" y="1860"/>
                    </a:lnTo>
                    <a:lnTo>
                      <a:pt x="5251" y="1849"/>
                    </a:lnTo>
                    <a:lnTo>
                      <a:pt x="5253" y="1846"/>
                    </a:lnTo>
                    <a:lnTo>
                      <a:pt x="5256" y="1845"/>
                    </a:lnTo>
                    <a:lnTo>
                      <a:pt x="5256" y="1839"/>
                    </a:lnTo>
                    <a:lnTo>
                      <a:pt x="5256" y="1837"/>
                    </a:lnTo>
                    <a:lnTo>
                      <a:pt x="5254" y="1834"/>
                    </a:lnTo>
                    <a:lnTo>
                      <a:pt x="5218" y="1820"/>
                    </a:lnTo>
                    <a:lnTo>
                      <a:pt x="5213" y="1821"/>
                    </a:lnTo>
                    <a:lnTo>
                      <a:pt x="5208" y="1825"/>
                    </a:lnTo>
                    <a:lnTo>
                      <a:pt x="5201" y="1832"/>
                    </a:lnTo>
                    <a:lnTo>
                      <a:pt x="5199" y="1835"/>
                    </a:lnTo>
                    <a:lnTo>
                      <a:pt x="5198" y="1839"/>
                    </a:lnTo>
                    <a:lnTo>
                      <a:pt x="5200" y="1840"/>
                    </a:lnTo>
                    <a:lnTo>
                      <a:pt x="5206" y="1845"/>
                    </a:lnTo>
                    <a:close/>
                    <a:moveTo>
                      <a:pt x="3247" y="1014"/>
                    </a:moveTo>
                    <a:lnTo>
                      <a:pt x="3252" y="1016"/>
                    </a:lnTo>
                    <a:lnTo>
                      <a:pt x="3255" y="1024"/>
                    </a:lnTo>
                    <a:lnTo>
                      <a:pt x="3260" y="1029"/>
                    </a:lnTo>
                    <a:lnTo>
                      <a:pt x="3261" y="1028"/>
                    </a:lnTo>
                    <a:lnTo>
                      <a:pt x="3262" y="1024"/>
                    </a:lnTo>
                    <a:lnTo>
                      <a:pt x="3263" y="1021"/>
                    </a:lnTo>
                    <a:lnTo>
                      <a:pt x="3264" y="1020"/>
                    </a:lnTo>
                    <a:lnTo>
                      <a:pt x="3263" y="1013"/>
                    </a:lnTo>
                    <a:lnTo>
                      <a:pt x="3258" y="1003"/>
                    </a:lnTo>
                    <a:lnTo>
                      <a:pt x="3255" y="999"/>
                    </a:lnTo>
                    <a:lnTo>
                      <a:pt x="3251" y="1003"/>
                    </a:lnTo>
                    <a:lnTo>
                      <a:pt x="3242" y="1001"/>
                    </a:lnTo>
                    <a:lnTo>
                      <a:pt x="3240" y="1002"/>
                    </a:lnTo>
                    <a:lnTo>
                      <a:pt x="3241" y="1006"/>
                    </a:lnTo>
                    <a:lnTo>
                      <a:pt x="3247" y="1014"/>
                    </a:lnTo>
                    <a:close/>
                    <a:moveTo>
                      <a:pt x="4064" y="1343"/>
                    </a:moveTo>
                    <a:lnTo>
                      <a:pt x="4070" y="1351"/>
                    </a:lnTo>
                    <a:lnTo>
                      <a:pt x="4073" y="1359"/>
                    </a:lnTo>
                    <a:lnTo>
                      <a:pt x="4085" y="1375"/>
                    </a:lnTo>
                    <a:lnTo>
                      <a:pt x="4087" y="1381"/>
                    </a:lnTo>
                    <a:lnTo>
                      <a:pt x="4090" y="1377"/>
                    </a:lnTo>
                    <a:lnTo>
                      <a:pt x="4092" y="1368"/>
                    </a:lnTo>
                    <a:lnTo>
                      <a:pt x="4085" y="1355"/>
                    </a:lnTo>
                    <a:lnTo>
                      <a:pt x="4070" y="1338"/>
                    </a:lnTo>
                    <a:lnTo>
                      <a:pt x="4062" y="1334"/>
                    </a:lnTo>
                    <a:lnTo>
                      <a:pt x="4062" y="1341"/>
                    </a:lnTo>
                    <a:lnTo>
                      <a:pt x="4064" y="1343"/>
                    </a:lnTo>
                    <a:close/>
                    <a:moveTo>
                      <a:pt x="3679" y="1386"/>
                    </a:moveTo>
                    <a:lnTo>
                      <a:pt x="3681" y="1385"/>
                    </a:lnTo>
                    <a:lnTo>
                      <a:pt x="3685" y="1381"/>
                    </a:lnTo>
                    <a:lnTo>
                      <a:pt x="3685" y="1379"/>
                    </a:lnTo>
                    <a:lnTo>
                      <a:pt x="3681" y="1375"/>
                    </a:lnTo>
                    <a:lnTo>
                      <a:pt x="3677" y="1374"/>
                    </a:lnTo>
                    <a:lnTo>
                      <a:pt x="3674" y="1375"/>
                    </a:lnTo>
                    <a:lnTo>
                      <a:pt x="3674" y="1378"/>
                    </a:lnTo>
                    <a:lnTo>
                      <a:pt x="3675" y="1382"/>
                    </a:lnTo>
                    <a:lnTo>
                      <a:pt x="3679" y="1386"/>
                    </a:lnTo>
                    <a:close/>
                    <a:moveTo>
                      <a:pt x="4213" y="1438"/>
                    </a:moveTo>
                    <a:lnTo>
                      <a:pt x="4216" y="1447"/>
                    </a:lnTo>
                    <a:lnTo>
                      <a:pt x="4221" y="1447"/>
                    </a:lnTo>
                    <a:lnTo>
                      <a:pt x="4224" y="1446"/>
                    </a:lnTo>
                    <a:lnTo>
                      <a:pt x="4237" y="1437"/>
                    </a:lnTo>
                    <a:lnTo>
                      <a:pt x="4247" y="1435"/>
                    </a:lnTo>
                    <a:lnTo>
                      <a:pt x="4250" y="1436"/>
                    </a:lnTo>
                    <a:lnTo>
                      <a:pt x="4265" y="1443"/>
                    </a:lnTo>
                    <a:lnTo>
                      <a:pt x="4280" y="1452"/>
                    </a:lnTo>
                    <a:lnTo>
                      <a:pt x="4298" y="1456"/>
                    </a:lnTo>
                    <a:lnTo>
                      <a:pt x="4306" y="1459"/>
                    </a:lnTo>
                    <a:lnTo>
                      <a:pt x="4314" y="1459"/>
                    </a:lnTo>
                    <a:lnTo>
                      <a:pt x="4323" y="1460"/>
                    </a:lnTo>
                    <a:lnTo>
                      <a:pt x="4336" y="1463"/>
                    </a:lnTo>
                    <a:lnTo>
                      <a:pt x="4345" y="1462"/>
                    </a:lnTo>
                    <a:lnTo>
                      <a:pt x="4346" y="1460"/>
                    </a:lnTo>
                    <a:lnTo>
                      <a:pt x="4345" y="1434"/>
                    </a:lnTo>
                    <a:lnTo>
                      <a:pt x="4343" y="1426"/>
                    </a:lnTo>
                    <a:lnTo>
                      <a:pt x="4341" y="1421"/>
                    </a:lnTo>
                    <a:lnTo>
                      <a:pt x="4316" y="1391"/>
                    </a:lnTo>
                    <a:lnTo>
                      <a:pt x="4309" y="1385"/>
                    </a:lnTo>
                    <a:lnTo>
                      <a:pt x="4300" y="1380"/>
                    </a:lnTo>
                    <a:lnTo>
                      <a:pt x="4291" y="1377"/>
                    </a:lnTo>
                    <a:lnTo>
                      <a:pt x="4283" y="1379"/>
                    </a:lnTo>
                    <a:lnTo>
                      <a:pt x="4270" y="1383"/>
                    </a:lnTo>
                    <a:lnTo>
                      <a:pt x="4265" y="1382"/>
                    </a:lnTo>
                    <a:lnTo>
                      <a:pt x="4262" y="1383"/>
                    </a:lnTo>
                    <a:lnTo>
                      <a:pt x="4258" y="1388"/>
                    </a:lnTo>
                    <a:lnTo>
                      <a:pt x="4255" y="1394"/>
                    </a:lnTo>
                    <a:lnTo>
                      <a:pt x="4248" y="1413"/>
                    </a:lnTo>
                    <a:lnTo>
                      <a:pt x="4244" y="1421"/>
                    </a:lnTo>
                    <a:lnTo>
                      <a:pt x="4237" y="1431"/>
                    </a:lnTo>
                    <a:lnTo>
                      <a:pt x="4229" y="1434"/>
                    </a:lnTo>
                    <a:lnTo>
                      <a:pt x="4221" y="1435"/>
                    </a:lnTo>
                    <a:lnTo>
                      <a:pt x="4213" y="1438"/>
                    </a:lnTo>
                    <a:close/>
                    <a:moveTo>
                      <a:pt x="3522" y="1484"/>
                    </a:moveTo>
                    <a:lnTo>
                      <a:pt x="3531" y="1479"/>
                    </a:lnTo>
                    <a:lnTo>
                      <a:pt x="3530" y="1477"/>
                    </a:lnTo>
                    <a:lnTo>
                      <a:pt x="3525" y="1471"/>
                    </a:lnTo>
                    <a:lnTo>
                      <a:pt x="3521" y="1470"/>
                    </a:lnTo>
                    <a:lnTo>
                      <a:pt x="3514" y="1471"/>
                    </a:lnTo>
                    <a:lnTo>
                      <a:pt x="3509" y="1475"/>
                    </a:lnTo>
                    <a:lnTo>
                      <a:pt x="3515" y="1484"/>
                    </a:lnTo>
                    <a:lnTo>
                      <a:pt x="3522" y="1484"/>
                    </a:lnTo>
                    <a:close/>
                    <a:moveTo>
                      <a:pt x="4238" y="1376"/>
                    </a:moveTo>
                    <a:lnTo>
                      <a:pt x="4241" y="1377"/>
                    </a:lnTo>
                    <a:lnTo>
                      <a:pt x="4259" y="1366"/>
                    </a:lnTo>
                    <a:lnTo>
                      <a:pt x="4260" y="1360"/>
                    </a:lnTo>
                    <a:lnTo>
                      <a:pt x="4262" y="1345"/>
                    </a:lnTo>
                    <a:lnTo>
                      <a:pt x="4261" y="1340"/>
                    </a:lnTo>
                    <a:lnTo>
                      <a:pt x="4260" y="1335"/>
                    </a:lnTo>
                    <a:lnTo>
                      <a:pt x="4257" y="1332"/>
                    </a:lnTo>
                    <a:lnTo>
                      <a:pt x="4253" y="1331"/>
                    </a:lnTo>
                    <a:lnTo>
                      <a:pt x="4238" y="1332"/>
                    </a:lnTo>
                    <a:lnTo>
                      <a:pt x="4234" y="1333"/>
                    </a:lnTo>
                    <a:lnTo>
                      <a:pt x="4230" y="1336"/>
                    </a:lnTo>
                    <a:lnTo>
                      <a:pt x="4227" y="1343"/>
                    </a:lnTo>
                    <a:lnTo>
                      <a:pt x="4230" y="1366"/>
                    </a:lnTo>
                    <a:lnTo>
                      <a:pt x="4238" y="1376"/>
                    </a:lnTo>
                    <a:close/>
                    <a:moveTo>
                      <a:pt x="2206" y="1357"/>
                    </a:moveTo>
                    <a:lnTo>
                      <a:pt x="2210" y="1359"/>
                    </a:lnTo>
                    <a:lnTo>
                      <a:pt x="2214" y="1355"/>
                    </a:lnTo>
                    <a:lnTo>
                      <a:pt x="2213" y="1352"/>
                    </a:lnTo>
                    <a:lnTo>
                      <a:pt x="2210" y="1347"/>
                    </a:lnTo>
                    <a:lnTo>
                      <a:pt x="2207" y="1346"/>
                    </a:lnTo>
                    <a:lnTo>
                      <a:pt x="2202" y="1347"/>
                    </a:lnTo>
                    <a:lnTo>
                      <a:pt x="2200" y="1350"/>
                    </a:lnTo>
                    <a:lnTo>
                      <a:pt x="2202" y="1354"/>
                    </a:lnTo>
                    <a:lnTo>
                      <a:pt x="2206" y="1357"/>
                    </a:lnTo>
                    <a:close/>
                    <a:moveTo>
                      <a:pt x="4147" y="1653"/>
                    </a:moveTo>
                    <a:lnTo>
                      <a:pt x="4128" y="1654"/>
                    </a:lnTo>
                    <a:lnTo>
                      <a:pt x="4124" y="1656"/>
                    </a:lnTo>
                    <a:lnTo>
                      <a:pt x="4123" y="1656"/>
                    </a:lnTo>
                    <a:lnTo>
                      <a:pt x="4121" y="1658"/>
                    </a:lnTo>
                    <a:lnTo>
                      <a:pt x="4121" y="1659"/>
                    </a:lnTo>
                    <a:lnTo>
                      <a:pt x="4121" y="1662"/>
                    </a:lnTo>
                    <a:lnTo>
                      <a:pt x="4128" y="1667"/>
                    </a:lnTo>
                    <a:lnTo>
                      <a:pt x="4130" y="1667"/>
                    </a:lnTo>
                    <a:lnTo>
                      <a:pt x="4132" y="1665"/>
                    </a:lnTo>
                    <a:lnTo>
                      <a:pt x="4134" y="1664"/>
                    </a:lnTo>
                    <a:lnTo>
                      <a:pt x="4136" y="1665"/>
                    </a:lnTo>
                    <a:lnTo>
                      <a:pt x="4140" y="1670"/>
                    </a:lnTo>
                    <a:lnTo>
                      <a:pt x="4143" y="1671"/>
                    </a:lnTo>
                    <a:lnTo>
                      <a:pt x="4152" y="1662"/>
                    </a:lnTo>
                    <a:lnTo>
                      <a:pt x="4151" y="1658"/>
                    </a:lnTo>
                    <a:lnTo>
                      <a:pt x="4148" y="1653"/>
                    </a:lnTo>
                    <a:lnTo>
                      <a:pt x="4147" y="1653"/>
                    </a:lnTo>
                    <a:close/>
                    <a:moveTo>
                      <a:pt x="2445" y="916"/>
                    </a:moveTo>
                    <a:lnTo>
                      <a:pt x="2452" y="915"/>
                    </a:lnTo>
                    <a:lnTo>
                      <a:pt x="2458" y="905"/>
                    </a:lnTo>
                    <a:lnTo>
                      <a:pt x="2458" y="901"/>
                    </a:lnTo>
                    <a:lnTo>
                      <a:pt x="2456" y="896"/>
                    </a:lnTo>
                    <a:lnTo>
                      <a:pt x="2444" y="897"/>
                    </a:lnTo>
                    <a:lnTo>
                      <a:pt x="2441" y="902"/>
                    </a:lnTo>
                    <a:lnTo>
                      <a:pt x="2439" y="909"/>
                    </a:lnTo>
                    <a:lnTo>
                      <a:pt x="2441" y="912"/>
                    </a:lnTo>
                    <a:lnTo>
                      <a:pt x="2445" y="916"/>
                    </a:lnTo>
                    <a:close/>
                    <a:moveTo>
                      <a:pt x="5152" y="2992"/>
                    </a:moveTo>
                    <a:lnTo>
                      <a:pt x="5150" y="2988"/>
                    </a:lnTo>
                    <a:lnTo>
                      <a:pt x="5144" y="2978"/>
                    </a:lnTo>
                    <a:lnTo>
                      <a:pt x="5144" y="2974"/>
                    </a:lnTo>
                    <a:lnTo>
                      <a:pt x="5145" y="2969"/>
                    </a:lnTo>
                    <a:lnTo>
                      <a:pt x="5143" y="2969"/>
                    </a:lnTo>
                    <a:lnTo>
                      <a:pt x="5133" y="2967"/>
                    </a:lnTo>
                    <a:lnTo>
                      <a:pt x="5130" y="2970"/>
                    </a:lnTo>
                    <a:lnTo>
                      <a:pt x="5127" y="2971"/>
                    </a:lnTo>
                    <a:lnTo>
                      <a:pt x="5135" y="2977"/>
                    </a:lnTo>
                    <a:lnTo>
                      <a:pt x="5138" y="2980"/>
                    </a:lnTo>
                    <a:lnTo>
                      <a:pt x="5139" y="2984"/>
                    </a:lnTo>
                    <a:lnTo>
                      <a:pt x="5140" y="2987"/>
                    </a:lnTo>
                    <a:lnTo>
                      <a:pt x="5144" y="2992"/>
                    </a:lnTo>
                    <a:lnTo>
                      <a:pt x="5147" y="2997"/>
                    </a:lnTo>
                    <a:lnTo>
                      <a:pt x="5149" y="2998"/>
                    </a:lnTo>
                    <a:lnTo>
                      <a:pt x="5152" y="2999"/>
                    </a:lnTo>
                    <a:lnTo>
                      <a:pt x="5154" y="3003"/>
                    </a:lnTo>
                    <a:lnTo>
                      <a:pt x="5158" y="3007"/>
                    </a:lnTo>
                    <a:lnTo>
                      <a:pt x="5158" y="2998"/>
                    </a:lnTo>
                    <a:lnTo>
                      <a:pt x="5156" y="2994"/>
                    </a:lnTo>
                    <a:lnTo>
                      <a:pt x="5152" y="2992"/>
                    </a:lnTo>
                    <a:close/>
                    <a:moveTo>
                      <a:pt x="4736" y="3310"/>
                    </a:moveTo>
                    <a:lnTo>
                      <a:pt x="4736" y="3315"/>
                    </a:lnTo>
                    <a:lnTo>
                      <a:pt x="4740" y="3316"/>
                    </a:lnTo>
                    <a:lnTo>
                      <a:pt x="4743" y="3314"/>
                    </a:lnTo>
                    <a:lnTo>
                      <a:pt x="4744" y="3312"/>
                    </a:lnTo>
                    <a:lnTo>
                      <a:pt x="4743" y="3305"/>
                    </a:lnTo>
                    <a:lnTo>
                      <a:pt x="4746" y="3300"/>
                    </a:lnTo>
                    <a:lnTo>
                      <a:pt x="4746" y="3296"/>
                    </a:lnTo>
                    <a:lnTo>
                      <a:pt x="4744" y="3296"/>
                    </a:lnTo>
                    <a:lnTo>
                      <a:pt x="4736" y="3310"/>
                    </a:lnTo>
                    <a:close/>
                    <a:moveTo>
                      <a:pt x="4681" y="3394"/>
                    </a:moveTo>
                    <a:lnTo>
                      <a:pt x="4679" y="3397"/>
                    </a:lnTo>
                    <a:lnTo>
                      <a:pt x="4680" y="3398"/>
                    </a:lnTo>
                    <a:lnTo>
                      <a:pt x="4681" y="3398"/>
                    </a:lnTo>
                    <a:lnTo>
                      <a:pt x="4683" y="3395"/>
                    </a:lnTo>
                    <a:lnTo>
                      <a:pt x="4682" y="3393"/>
                    </a:lnTo>
                    <a:lnTo>
                      <a:pt x="4681" y="3394"/>
                    </a:lnTo>
                    <a:close/>
                    <a:moveTo>
                      <a:pt x="4785" y="3235"/>
                    </a:moveTo>
                    <a:lnTo>
                      <a:pt x="4781" y="3239"/>
                    </a:lnTo>
                    <a:lnTo>
                      <a:pt x="4777" y="3250"/>
                    </a:lnTo>
                    <a:lnTo>
                      <a:pt x="4774" y="3254"/>
                    </a:lnTo>
                    <a:lnTo>
                      <a:pt x="4765" y="3256"/>
                    </a:lnTo>
                    <a:lnTo>
                      <a:pt x="4761" y="3260"/>
                    </a:lnTo>
                    <a:lnTo>
                      <a:pt x="4757" y="3260"/>
                    </a:lnTo>
                    <a:lnTo>
                      <a:pt x="4757" y="3262"/>
                    </a:lnTo>
                    <a:lnTo>
                      <a:pt x="4758" y="3265"/>
                    </a:lnTo>
                    <a:lnTo>
                      <a:pt x="4758" y="3271"/>
                    </a:lnTo>
                    <a:lnTo>
                      <a:pt x="4760" y="3273"/>
                    </a:lnTo>
                    <a:lnTo>
                      <a:pt x="4764" y="3274"/>
                    </a:lnTo>
                    <a:lnTo>
                      <a:pt x="4766" y="3272"/>
                    </a:lnTo>
                    <a:lnTo>
                      <a:pt x="4768" y="3268"/>
                    </a:lnTo>
                    <a:lnTo>
                      <a:pt x="4771" y="3267"/>
                    </a:lnTo>
                    <a:lnTo>
                      <a:pt x="4778" y="3265"/>
                    </a:lnTo>
                    <a:lnTo>
                      <a:pt x="4782" y="3260"/>
                    </a:lnTo>
                    <a:lnTo>
                      <a:pt x="4786" y="3252"/>
                    </a:lnTo>
                    <a:lnTo>
                      <a:pt x="4788" y="3246"/>
                    </a:lnTo>
                    <a:lnTo>
                      <a:pt x="4789" y="3240"/>
                    </a:lnTo>
                    <a:lnTo>
                      <a:pt x="4788" y="3234"/>
                    </a:lnTo>
                    <a:lnTo>
                      <a:pt x="4785" y="3235"/>
                    </a:lnTo>
                    <a:close/>
                    <a:moveTo>
                      <a:pt x="4798" y="3229"/>
                    </a:moveTo>
                    <a:lnTo>
                      <a:pt x="4792" y="3233"/>
                    </a:lnTo>
                    <a:lnTo>
                      <a:pt x="4791" y="3236"/>
                    </a:lnTo>
                    <a:lnTo>
                      <a:pt x="4792" y="3238"/>
                    </a:lnTo>
                    <a:lnTo>
                      <a:pt x="4796" y="3241"/>
                    </a:lnTo>
                    <a:lnTo>
                      <a:pt x="4798" y="3242"/>
                    </a:lnTo>
                    <a:lnTo>
                      <a:pt x="4799" y="3240"/>
                    </a:lnTo>
                    <a:lnTo>
                      <a:pt x="4802" y="3235"/>
                    </a:lnTo>
                    <a:lnTo>
                      <a:pt x="4802" y="3230"/>
                    </a:lnTo>
                    <a:lnTo>
                      <a:pt x="4801" y="3229"/>
                    </a:lnTo>
                    <a:lnTo>
                      <a:pt x="4798" y="3229"/>
                    </a:lnTo>
                    <a:close/>
                    <a:moveTo>
                      <a:pt x="2174" y="1190"/>
                    </a:moveTo>
                    <a:lnTo>
                      <a:pt x="2177" y="1196"/>
                    </a:lnTo>
                    <a:lnTo>
                      <a:pt x="2178" y="1197"/>
                    </a:lnTo>
                    <a:lnTo>
                      <a:pt x="2184" y="1192"/>
                    </a:lnTo>
                    <a:lnTo>
                      <a:pt x="2186" y="1199"/>
                    </a:lnTo>
                    <a:lnTo>
                      <a:pt x="2188" y="1201"/>
                    </a:lnTo>
                    <a:lnTo>
                      <a:pt x="2191" y="1188"/>
                    </a:lnTo>
                    <a:lnTo>
                      <a:pt x="2195" y="1189"/>
                    </a:lnTo>
                    <a:lnTo>
                      <a:pt x="2197" y="1187"/>
                    </a:lnTo>
                    <a:lnTo>
                      <a:pt x="2196" y="1182"/>
                    </a:lnTo>
                    <a:lnTo>
                      <a:pt x="2195" y="1177"/>
                    </a:lnTo>
                    <a:lnTo>
                      <a:pt x="2195" y="1164"/>
                    </a:lnTo>
                    <a:lnTo>
                      <a:pt x="2190" y="1164"/>
                    </a:lnTo>
                    <a:lnTo>
                      <a:pt x="2186" y="1167"/>
                    </a:lnTo>
                    <a:lnTo>
                      <a:pt x="2186" y="1172"/>
                    </a:lnTo>
                    <a:lnTo>
                      <a:pt x="2186" y="1179"/>
                    </a:lnTo>
                    <a:lnTo>
                      <a:pt x="2183" y="1179"/>
                    </a:lnTo>
                    <a:lnTo>
                      <a:pt x="2179" y="1173"/>
                    </a:lnTo>
                    <a:lnTo>
                      <a:pt x="2171" y="1185"/>
                    </a:lnTo>
                    <a:lnTo>
                      <a:pt x="2172" y="1189"/>
                    </a:lnTo>
                    <a:lnTo>
                      <a:pt x="2174" y="1190"/>
                    </a:lnTo>
                    <a:close/>
                    <a:moveTo>
                      <a:pt x="4769" y="3232"/>
                    </a:moveTo>
                    <a:lnTo>
                      <a:pt x="4772" y="3231"/>
                    </a:lnTo>
                    <a:lnTo>
                      <a:pt x="4773" y="3230"/>
                    </a:lnTo>
                    <a:lnTo>
                      <a:pt x="4772" y="3226"/>
                    </a:lnTo>
                    <a:lnTo>
                      <a:pt x="4770" y="3225"/>
                    </a:lnTo>
                    <a:lnTo>
                      <a:pt x="4766" y="3226"/>
                    </a:lnTo>
                    <a:lnTo>
                      <a:pt x="4767" y="3229"/>
                    </a:lnTo>
                    <a:lnTo>
                      <a:pt x="4768" y="3230"/>
                    </a:lnTo>
                    <a:lnTo>
                      <a:pt x="4769" y="3232"/>
                    </a:lnTo>
                    <a:close/>
                    <a:moveTo>
                      <a:pt x="4650" y="3429"/>
                    </a:moveTo>
                    <a:lnTo>
                      <a:pt x="4646" y="3434"/>
                    </a:lnTo>
                    <a:lnTo>
                      <a:pt x="4640" y="3442"/>
                    </a:lnTo>
                    <a:lnTo>
                      <a:pt x="4635" y="3442"/>
                    </a:lnTo>
                    <a:lnTo>
                      <a:pt x="4635" y="3444"/>
                    </a:lnTo>
                    <a:lnTo>
                      <a:pt x="4636" y="3446"/>
                    </a:lnTo>
                    <a:lnTo>
                      <a:pt x="4638" y="3446"/>
                    </a:lnTo>
                    <a:lnTo>
                      <a:pt x="4645" y="3440"/>
                    </a:lnTo>
                    <a:lnTo>
                      <a:pt x="4655" y="3428"/>
                    </a:lnTo>
                    <a:lnTo>
                      <a:pt x="4653" y="3427"/>
                    </a:lnTo>
                    <a:lnTo>
                      <a:pt x="4650" y="3429"/>
                    </a:lnTo>
                    <a:close/>
                    <a:moveTo>
                      <a:pt x="4719" y="3335"/>
                    </a:moveTo>
                    <a:lnTo>
                      <a:pt x="4718" y="3339"/>
                    </a:lnTo>
                    <a:lnTo>
                      <a:pt x="4714" y="3342"/>
                    </a:lnTo>
                    <a:lnTo>
                      <a:pt x="4715" y="3343"/>
                    </a:lnTo>
                    <a:lnTo>
                      <a:pt x="4716" y="3344"/>
                    </a:lnTo>
                    <a:lnTo>
                      <a:pt x="4718" y="3341"/>
                    </a:lnTo>
                    <a:lnTo>
                      <a:pt x="4722" y="3338"/>
                    </a:lnTo>
                    <a:lnTo>
                      <a:pt x="4723" y="3336"/>
                    </a:lnTo>
                    <a:lnTo>
                      <a:pt x="4722" y="3335"/>
                    </a:lnTo>
                    <a:lnTo>
                      <a:pt x="4719" y="3335"/>
                    </a:lnTo>
                    <a:close/>
                    <a:moveTo>
                      <a:pt x="4436" y="3612"/>
                    </a:moveTo>
                    <a:lnTo>
                      <a:pt x="4435" y="3613"/>
                    </a:lnTo>
                    <a:lnTo>
                      <a:pt x="4435" y="3613"/>
                    </a:lnTo>
                    <a:lnTo>
                      <a:pt x="4436" y="3613"/>
                    </a:lnTo>
                    <a:lnTo>
                      <a:pt x="4436" y="3612"/>
                    </a:lnTo>
                    <a:lnTo>
                      <a:pt x="4437" y="3612"/>
                    </a:lnTo>
                    <a:lnTo>
                      <a:pt x="4438" y="3612"/>
                    </a:lnTo>
                    <a:lnTo>
                      <a:pt x="4437" y="3611"/>
                    </a:lnTo>
                    <a:lnTo>
                      <a:pt x="4436" y="3612"/>
                    </a:lnTo>
                    <a:close/>
                    <a:moveTo>
                      <a:pt x="4446" y="3602"/>
                    </a:moveTo>
                    <a:lnTo>
                      <a:pt x="4445" y="3601"/>
                    </a:lnTo>
                    <a:lnTo>
                      <a:pt x="4444" y="3602"/>
                    </a:lnTo>
                    <a:lnTo>
                      <a:pt x="4444" y="3602"/>
                    </a:lnTo>
                    <a:lnTo>
                      <a:pt x="4444" y="3603"/>
                    </a:lnTo>
                    <a:lnTo>
                      <a:pt x="4446" y="3603"/>
                    </a:lnTo>
                    <a:lnTo>
                      <a:pt x="4447" y="3603"/>
                    </a:lnTo>
                    <a:lnTo>
                      <a:pt x="4446" y="3602"/>
                    </a:lnTo>
                    <a:close/>
                    <a:moveTo>
                      <a:pt x="4441" y="3560"/>
                    </a:moveTo>
                    <a:lnTo>
                      <a:pt x="4438" y="3560"/>
                    </a:lnTo>
                    <a:lnTo>
                      <a:pt x="4432" y="3571"/>
                    </a:lnTo>
                    <a:lnTo>
                      <a:pt x="4430" y="3572"/>
                    </a:lnTo>
                    <a:lnTo>
                      <a:pt x="4429" y="3575"/>
                    </a:lnTo>
                    <a:lnTo>
                      <a:pt x="4426" y="3578"/>
                    </a:lnTo>
                    <a:lnTo>
                      <a:pt x="4425" y="3581"/>
                    </a:lnTo>
                    <a:lnTo>
                      <a:pt x="4422" y="3585"/>
                    </a:lnTo>
                    <a:lnTo>
                      <a:pt x="4415" y="3591"/>
                    </a:lnTo>
                    <a:lnTo>
                      <a:pt x="4414" y="3594"/>
                    </a:lnTo>
                    <a:lnTo>
                      <a:pt x="4414" y="3597"/>
                    </a:lnTo>
                    <a:lnTo>
                      <a:pt x="4418" y="3601"/>
                    </a:lnTo>
                    <a:lnTo>
                      <a:pt x="4420" y="3592"/>
                    </a:lnTo>
                    <a:lnTo>
                      <a:pt x="4426" y="3587"/>
                    </a:lnTo>
                    <a:lnTo>
                      <a:pt x="4430" y="3582"/>
                    </a:lnTo>
                    <a:lnTo>
                      <a:pt x="4431" y="3579"/>
                    </a:lnTo>
                    <a:lnTo>
                      <a:pt x="4438" y="3573"/>
                    </a:lnTo>
                    <a:lnTo>
                      <a:pt x="4440" y="3571"/>
                    </a:lnTo>
                    <a:lnTo>
                      <a:pt x="4444" y="3571"/>
                    </a:lnTo>
                    <a:lnTo>
                      <a:pt x="4449" y="3566"/>
                    </a:lnTo>
                    <a:lnTo>
                      <a:pt x="4452" y="3566"/>
                    </a:lnTo>
                    <a:lnTo>
                      <a:pt x="4454" y="3563"/>
                    </a:lnTo>
                    <a:lnTo>
                      <a:pt x="4447" y="3564"/>
                    </a:lnTo>
                    <a:lnTo>
                      <a:pt x="4441" y="3560"/>
                    </a:lnTo>
                    <a:close/>
                    <a:moveTo>
                      <a:pt x="4432" y="3611"/>
                    </a:moveTo>
                    <a:lnTo>
                      <a:pt x="4431" y="3611"/>
                    </a:lnTo>
                    <a:lnTo>
                      <a:pt x="4430" y="3611"/>
                    </a:lnTo>
                    <a:lnTo>
                      <a:pt x="4430" y="3611"/>
                    </a:lnTo>
                    <a:lnTo>
                      <a:pt x="4429" y="3611"/>
                    </a:lnTo>
                    <a:lnTo>
                      <a:pt x="4429" y="3611"/>
                    </a:lnTo>
                    <a:lnTo>
                      <a:pt x="4430" y="3611"/>
                    </a:lnTo>
                    <a:lnTo>
                      <a:pt x="4430" y="3612"/>
                    </a:lnTo>
                    <a:lnTo>
                      <a:pt x="4430" y="3613"/>
                    </a:lnTo>
                    <a:lnTo>
                      <a:pt x="4431" y="3612"/>
                    </a:lnTo>
                    <a:lnTo>
                      <a:pt x="4432" y="3612"/>
                    </a:lnTo>
                    <a:lnTo>
                      <a:pt x="4432" y="3612"/>
                    </a:lnTo>
                    <a:lnTo>
                      <a:pt x="4432" y="3611"/>
                    </a:lnTo>
                    <a:close/>
                    <a:moveTo>
                      <a:pt x="4533" y="3513"/>
                    </a:moveTo>
                    <a:lnTo>
                      <a:pt x="4533" y="3511"/>
                    </a:lnTo>
                    <a:lnTo>
                      <a:pt x="4533" y="3510"/>
                    </a:lnTo>
                    <a:lnTo>
                      <a:pt x="4531" y="3509"/>
                    </a:lnTo>
                    <a:lnTo>
                      <a:pt x="4529" y="3510"/>
                    </a:lnTo>
                    <a:lnTo>
                      <a:pt x="4526" y="3511"/>
                    </a:lnTo>
                    <a:lnTo>
                      <a:pt x="4516" y="3521"/>
                    </a:lnTo>
                    <a:lnTo>
                      <a:pt x="4509" y="3523"/>
                    </a:lnTo>
                    <a:lnTo>
                      <a:pt x="4506" y="3522"/>
                    </a:lnTo>
                    <a:lnTo>
                      <a:pt x="4503" y="3517"/>
                    </a:lnTo>
                    <a:lnTo>
                      <a:pt x="4502" y="3516"/>
                    </a:lnTo>
                    <a:lnTo>
                      <a:pt x="4500" y="3521"/>
                    </a:lnTo>
                    <a:lnTo>
                      <a:pt x="4500" y="3524"/>
                    </a:lnTo>
                    <a:lnTo>
                      <a:pt x="4496" y="3526"/>
                    </a:lnTo>
                    <a:lnTo>
                      <a:pt x="4492" y="3531"/>
                    </a:lnTo>
                    <a:lnTo>
                      <a:pt x="4489" y="3532"/>
                    </a:lnTo>
                    <a:lnTo>
                      <a:pt x="4484" y="3538"/>
                    </a:lnTo>
                    <a:lnTo>
                      <a:pt x="4478" y="3543"/>
                    </a:lnTo>
                    <a:lnTo>
                      <a:pt x="4475" y="3547"/>
                    </a:lnTo>
                    <a:lnTo>
                      <a:pt x="4474" y="3552"/>
                    </a:lnTo>
                    <a:lnTo>
                      <a:pt x="4468" y="3557"/>
                    </a:lnTo>
                    <a:lnTo>
                      <a:pt x="4467" y="3559"/>
                    </a:lnTo>
                    <a:lnTo>
                      <a:pt x="4465" y="3565"/>
                    </a:lnTo>
                    <a:lnTo>
                      <a:pt x="4473" y="3559"/>
                    </a:lnTo>
                    <a:lnTo>
                      <a:pt x="4476" y="3557"/>
                    </a:lnTo>
                    <a:lnTo>
                      <a:pt x="4480" y="3551"/>
                    </a:lnTo>
                    <a:lnTo>
                      <a:pt x="4489" y="3544"/>
                    </a:lnTo>
                    <a:lnTo>
                      <a:pt x="4490" y="3541"/>
                    </a:lnTo>
                    <a:lnTo>
                      <a:pt x="4491" y="3538"/>
                    </a:lnTo>
                    <a:lnTo>
                      <a:pt x="4492" y="3537"/>
                    </a:lnTo>
                    <a:lnTo>
                      <a:pt x="4497" y="3538"/>
                    </a:lnTo>
                    <a:lnTo>
                      <a:pt x="4501" y="3536"/>
                    </a:lnTo>
                    <a:lnTo>
                      <a:pt x="4504" y="3532"/>
                    </a:lnTo>
                    <a:lnTo>
                      <a:pt x="4513" y="3525"/>
                    </a:lnTo>
                    <a:lnTo>
                      <a:pt x="4519" y="3523"/>
                    </a:lnTo>
                    <a:lnTo>
                      <a:pt x="4525" y="3520"/>
                    </a:lnTo>
                    <a:lnTo>
                      <a:pt x="4532" y="3519"/>
                    </a:lnTo>
                    <a:lnTo>
                      <a:pt x="4534" y="3518"/>
                    </a:lnTo>
                    <a:lnTo>
                      <a:pt x="4532" y="3515"/>
                    </a:lnTo>
                    <a:lnTo>
                      <a:pt x="4533" y="3513"/>
                    </a:lnTo>
                    <a:close/>
                    <a:moveTo>
                      <a:pt x="4585" y="3475"/>
                    </a:moveTo>
                    <a:lnTo>
                      <a:pt x="4573" y="3484"/>
                    </a:lnTo>
                    <a:lnTo>
                      <a:pt x="4567" y="3492"/>
                    </a:lnTo>
                    <a:lnTo>
                      <a:pt x="4563" y="3494"/>
                    </a:lnTo>
                    <a:lnTo>
                      <a:pt x="4555" y="3506"/>
                    </a:lnTo>
                    <a:lnTo>
                      <a:pt x="4558" y="3506"/>
                    </a:lnTo>
                    <a:lnTo>
                      <a:pt x="4563" y="3504"/>
                    </a:lnTo>
                    <a:lnTo>
                      <a:pt x="4570" y="3496"/>
                    </a:lnTo>
                    <a:lnTo>
                      <a:pt x="4573" y="3495"/>
                    </a:lnTo>
                    <a:lnTo>
                      <a:pt x="4576" y="3493"/>
                    </a:lnTo>
                    <a:lnTo>
                      <a:pt x="4581" y="3489"/>
                    </a:lnTo>
                    <a:lnTo>
                      <a:pt x="4583" y="3485"/>
                    </a:lnTo>
                    <a:lnTo>
                      <a:pt x="4594" y="3475"/>
                    </a:lnTo>
                    <a:lnTo>
                      <a:pt x="4587" y="3475"/>
                    </a:lnTo>
                    <a:lnTo>
                      <a:pt x="4585" y="3475"/>
                    </a:lnTo>
                    <a:close/>
                    <a:moveTo>
                      <a:pt x="4463" y="3591"/>
                    </a:moveTo>
                    <a:lnTo>
                      <a:pt x="4456" y="3594"/>
                    </a:lnTo>
                    <a:lnTo>
                      <a:pt x="4456" y="3594"/>
                    </a:lnTo>
                    <a:lnTo>
                      <a:pt x="4455" y="3597"/>
                    </a:lnTo>
                    <a:lnTo>
                      <a:pt x="4458" y="3598"/>
                    </a:lnTo>
                    <a:lnTo>
                      <a:pt x="4459" y="3597"/>
                    </a:lnTo>
                    <a:lnTo>
                      <a:pt x="4466" y="3594"/>
                    </a:lnTo>
                    <a:lnTo>
                      <a:pt x="4465" y="3593"/>
                    </a:lnTo>
                    <a:lnTo>
                      <a:pt x="4463" y="3591"/>
                    </a:lnTo>
                    <a:close/>
                    <a:moveTo>
                      <a:pt x="4598" y="2720"/>
                    </a:moveTo>
                    <a:lnTo>
                      <a:pt x="4595" y="2725"/>
                    </a:lnTo>
                    <a:lnTo>
                      <a:pt x="4591" y="2727"/>
                    </a:lnTo>
                    <a:lnTo>
                      <a:pt x="4591" y="2729"/>
                    </a:lnTo>
                    <a:lnTo>
                      <a:pt x="4592" y="2731"/>
                    </a:lnTo>
                    <a:lnTo>
                      <a:pt x="4595" y="2730"/>
                    </a:lnTo>
                    <a:lnTo>
                      <a:pt x="4600" y="2725"/>
                    </a:lnTo>
                    <a:lnTo>
                      <a:pt x="4599" y="2723"/>
                    </a:lnTo>
                    <a:lnTo>
                      <a:pt x="4598" y="2720"/>
                    </a:lnTo>
                    <a:close/>
                    <a:moveTo>
                      <a:pt x="5086" y="2716"/>
                    </a:moveTo>
                    <a:lnTo>
                      <a:pt x="5084" y="2716"/>
                    </a:lnTo>
                    <a:lnTo>
                      <a:pt x="5073" y="2725"/>
                    </a:lnTo>
                    <a:lnTo>
                      <a:pt x="5057" y="2730"/>
                    </a:lnTo>
                    <a:lnTo>
                      <a:pt x="5057" y="2733"/>
                    </a:lnTo>
                    <a:lnTo>
                      <a:pt x="5058" y="2736"/>
                    </a:lnTo>
                    <a:lnTo>
                      <a:pt x="5056" y="2745"/>
                    </a:lnTo>
                    <a:lnTo>
                      <a:pt x="5051" y="2755"/>
                    </a:lnTo>
                    <a:lnTo>
                      <a:pt x="5045" y="2760"/>
                    </a:lnTo>
                    <a:lnTo>
                      <a:pt x="5046" y="2762"/>
                    </a:lnTo>
                    <a:lnTo>
                      <a:pt x="5046" y="2763"/>
                    </a:lnTo>
                    <a:lnTo>
                      <a:pt x="5047" y="2764"/>
                    </a:lnTo>
                    <a:lnTo>
                      <a:pt x="5053" y="2758"/>
                    </a:lnTo>
                    <a:lnTo>
                      <a:pt x="5064" y="2748"/>
                    </a:lnTo>
                    <a:lnTo>
                      <a:pt x="5075" y="2742"/>
                    </a:lnTo>
                    <a:lnTo>
                      <a:pt x="5087" y="2739"/>
                    </a:lnTo>
                    <a:lnTo>
                      <a:pt x="5089" y="2733"/>
                    </a:lnTo>
                    <a:lnTo>
                      <a:pt x="5088" y="2723"/>
                    </a:lnTo>
                    <a:lnTo>
                      <a:pt x="5086" y="2716"/>
                    </a:lnTo>
                    <a:close/>
                    <a:moveTo>
                      <a:pt x="1984" y="497"/>
                    </a:moveTo>
                    <a:lnTo>
                      <a:pt x="1994" y="504"/>
                    </a:lnTo>
                    <a:lnTo>
                      <a:pt x="2001" y="504"/>
                    </a:lnTo>
                    <a:lnTo>
                      <a:pt x="2001" y="514"/>
                    </a:lnTo>
                    <a:lnTo>
                      <a:pt x="2007" y="515"/>
                    </a:lnTo>
                    <a:lnTo>
                      <a:pt x="2034" y="512"/>
                    </a:lnTo>
                    <a:lnTo>
                      <a:pt x="2033" y="508"/>
                    </a:lnTo>
                    <a:lnTo>
                      <a:pt x="2026" y="502"/>
                    </a:lnTo>
                    <a:lnTo>
                      <a:pt x="1995" y="485"/>
                    </a:lnTo>
                    <a:lnTo>
                      <a:pt x="1991" y="490"/>
                    </a:lnTo>
                    <a:lnTo>
                      <a:pt x="1987" y="483"/>
                    </a:lnTo>
                    <a:lnTo>
                      <a:pt x="1984" y="481"/>
                    </a:lnTo>
                    <a:lnTo>
                      <a:pt x="1980" y="484"/>
                    </a:lnTo>
                    <a:lnTo>
                      <a:pt x="1981" y="488"/>
                    </a:lnTo>
                    <a:lnTo>
                      <a:pt x="1984" y="497"/>
                    </a:lnTo>
                    <a:close/>
                    <a:moveTo>
                      <a:pt x="1983" y="1422"/>
                    </a:moveTo>
                    <a:lnTo>
                      <a:pt x="1981" y="1426"/>
                    </a:lnTo>
                    <a:lnTo>
                      <a:pt x="1987" y="1432"/>
                    </a:lnTo>
                    <a:lnTo>
                      <a:pt x="2001" y="1436"/>
                    </a:lnTo>
                    <a:lnTo>
                      <a:pt x="2005" y="1436"/>
                    </a:lnTo>
                    <a:lnTo>
                      <a:pt x="1987" y="1422"/>
                    </a:lnTo>
                    <a:lnTo>
                      <a:pt x="1983" y="1422"/>
                    </a:lnTo>
                    <a:close/>
                    <a:moveTo>
                      <a:pt x="1972" y="1434"/>
                    </a:moveTo>
                    <a:lnTo>
                      <a:pt x="1975" y="1431"/>
                    </a:lnTo>
                    <a:lnTo>
                      <a:pt x="1980" y="1423"/>
                    </a:lnTo>
                    <a:lnTo>
                      <a:pt x="1980" y="1422"/>
                    </a:lnTo>
                    <a:lnTo>
                      <a:pt x="1976" y="1420"/>
                    </a:lnTo>
                    <a:lnTo>
                      <a:pt x="1963" y="1424"/>
                    </a:lnTo>
                    <a:lnTo>
                      <a:pt x="1956" y="1432"/>
                    </a:lnTo>
                    <a:lnTo>
                      <a:pt x="1955" y="1437"/>
                    </a:lnTo>
                    <a:lnTo>
                      <a:pt x="1961" y="1434"/>
                    </a:lnTo>
                    <a:lnTo>
                      <a:pt x="1972" y="1434"/>
                    </a:lnTo>
                    <a:close/>
                    <a:moveTo>
                      <a:pt x="1923" y="1501"/>
                    </a:moveTo>
                    <a:lnTo>
                      <a:pt x="1929" y="1504"/>
                    </a:lnTo>
                    <a:lnTo>
                      <a:pt x="1931" y="1506"/>
                    </a:lnTo>
                    <a:lnTo>
                      <a:pt x="1931" y="1505"/>
                    </a:lnTo>
                    <a:lnTo>
                      <a:pt x="1933" y="1501"/>
                    </a:lnTo>
                    <a:lnTo>
                      <a:pt x="1931" y="1498"/>
                    </a:lnTo>
                    <a:lnTo>
                      <a:pt x="1931" y="1494"/>
                    </a:lnTo>
                    <a:lnTo>
                      <a:pt x="1934" y="1486"/>
                    </a:lnTo>
                    <a:lnTo>
                      <a:pt x="1942" y="1482"/>
                    </a:lnTo>
                    <a:lnTo>
                      <a:pt x="1934" y="1477"/>
                    </a:lnTo>
                    <a:lnTo>
                      <a:pt x="1929" y="1475"/>
                    </a:lnTo>
                    <a:lnTo>
                      <a:pt x="1923" y="1474"/>
                    </a:lnTo>
                    <a:lnTo>
                      <a:pt x="1915" y="1477"/>
                    </a:lnTo>
                    <a:lnTo>
                      <a:pt x="1913" y="1481"/>
                    </a:lnTo>
                    <a:lnTo>
                      <a:pt x="1912" y="1487"/>
                    </a:lnTo>
                    <a:lnTo>
                      <a:pt x="1915" y="1493"/>
                    </a:lnTo>
                    <a:lnTo>
                      <a:pt x="1923" y="1501"/>
                    </a:lnTo>
                    <a:close/>
                    <a:moveTo>
                      <a:pt x="2087" y="243"/>
                    </a:moveTo>
                    <a:lnTo>
                      <a:pt x="2120" y="235"/>
                    </a:lnTo>
                    <a:lnTo>
                      <a:pt x="2131" y="231"/>
                    </a:lnTo>
                    <a:lnTo>
                      <a:pt x="2132" y="227"/>
                    </a:lnTo>
                    <a:lnTo>
                      <a:pt x="2134" y="217"/>
                    </a:lnTo>
                    <a:lnTo>
                      <a:pt x="2128" y="212"/>
                    </a:lnTo>
                    <a:lnTo>
                      <a:pt x="2112" y="207"/>
                    </a:lnTo>
                    <a:lnTo>
                      <a:pt x="2091" y="210"/>
                    </a:lnTo>
                    <a:lnTo>
                      <a:pt x="2087" y="218"/>
                    </a:lnTo>
                    <a:lnTo>
                      <a:pt x="2083" y="235"/>
                    </a:lnTo>
                    <a:lnTo>
                      <a:pt x="2084" y="238"/>
                    </a:lnTo>
                    <a:lnTo>
                      <a:pt x="2087" y="243"/>
                    </a:lnTo>
                    <a:close/>
                    <a:moveTo>
                      <a:pt x="1772" y="1483"/>
                    </a:moveTo>
                    <a:lnTo>
                      <a:pt x="1778" y="1485"/>
                    </a:lnTo>
                    <a:lnTo>
                      <a:pt x="1781" y="1484"/>
                    </a:lnTo>
                    <a:lnTo>
                      <a:pt x="1791" y="1478"/>
                    </a:lnTo>
                    <a:lnTo>
                      <a:pt x="1799" y="1475"/>
                    </a:lnTo>
                    <a:lnTo>
                      <a:pt x="1815" y="1470"/>
                    </a:lnTo>
                    <a:lnTo>
                      <a:pt x="1825" y="1469"/>
                    </a:lnTo>
                    <a:lnTo>
                      <a:pt x="1825" y="1463"/>
                    </a:lnTo>
                    <a:lnTo>
                      <a:pt x="1824" y="1456"/>
                    </a:lnTo>
                    <a:lnTo>
                      <a:pt x="1819" y="1448"/>
                    </a:lnTo>
                    <a:lnTo>
                      <a:pt x="1815" y="1445"/>
                    </a:lnTo>
                    <a:lnTo>
                      <a:pt x="1811" y="1435"/>
                    </a:lnTo>
                    <a:lnTo>
                      <a:pt x="1808" y="1432"/>
                    </a:lnTo>
                    <a:lnTo>
                      <a:pt x="1804" y="1428"/>
                    </a:lnTo>
                    <a:lnTo>
                      <a:pt x="1801" y="1427"/>
                    </a:lnTo>
                    <a:lnTo>
                      <a:pt x="1780" y="1432"/>
                    </a:lnTo>
                    <a:lnTo>
                      <a:pt x="1773" y="1436"/>
                    </a:lnTo>
                    <a:lnTo>
                      <a:pt x="1768" y="1446"/>
                    </a:lnTo>
                    <a:lnTo>
                      <a:pt x="1769" y="1463"/>
                    </a:lnTo>
                    <a:lnTo>
                      <a:pt x="1767" y="1469"/>
                    </a:lnTo>
                    <a:lnTo>
                      <a:pt x="1765" y="1475"/>
                    </a:lnTo>
                    <a:lnTo>
                      <a:pt x="1765" y="1480"/>
                    </a:lnTo>
                    <a:lnTo>
                      <a:pt x="1769" y="1485"/>
                    </a:lnTo>
                    <a:lnTo>
                      <a:pt x="1772" y="1483"/>
                    </a:lnTo>
                    <a:close/>
                    <a:moveTo>
                      <a:pt x="2079" y="1519"/>
                    </a:moveTo>
                    <a:lnTo>
                      <a:pt x="2099" y="1524"/>
                    </a:lnTo>
                    <a:lnTo>
                      <a:pt x="2101" y="1523"/>
                    </a:lnTo>
                    <a:lnTo>
                      <a:pt x="2102" y="1517"/>
                    </a:lnTo>
                    <a:lnTo>
                      <a:pt x="2103" y="1500"/>
                    </a:lnTo>
                    <a:lnTo>
                      <a:pt x="2098" y="1492"/>
                    </a:lnTo>
                    <a:lnTo>
                      <a:pt x="2096" y="1485"/>
                    </a:lnTo>
                    <a:lnTo>
                      <a:pt x="2089" y="1478"/>
                    </a:lnTo>
                    <a:lnTo>
                      <a:pt x="2072" y="1503"/>
                    </a:lnTo>
                    <a:lnTo>
                      <a:pt x="2071" y="1508"/>
                    </a:lnTo>
                    <a:lnTo>
                      <a:pt x="2073" y="1513"/>
                    </a:lnTo>
                    <a:lnTo>
                      <a:pt x="2079" y="1519"/>
                    </a:lnTo>
                    <a:close/>
                    <a:moveTo>
                      <a:pt x="5202" y="3007"/>
                    </a:moveTo>
                    <a:lnTo>
                      <a:pt x="5196" y="3003"/>
                    </a:lnTo>
                    <a:lnTo>
                      <a:pt x="5192" y="3001"/>
                    </a:lnTo>
                    <a:lnTo>
                      <a:pt x="5189" y="2997"/>
                    </a:lnTo>
                    <a:lnTo>
                      <a:pt x="5186" y="2997"/>
                    </a:lnTo>
                    <a:lnTo>
                      <a:pt x="5188" y="3001"/>
                    </a:lnTo>
                    <a:lnTo>
                      <a:pt x="5194" y="3007"/>
                    </a:lnTo>
                    <a:lnTo>
                      <a:pt x="5209" y="3018"/>
                    </a:lnTo>
                    <a:lnTo>
                      <a:pt x="5207" y="3015"/>
                    </a:lnTo>
                    <a:lnTo>
                      <a:pt x="5202" y="3007"/>
                    </a:lnTo>
                    <a:close/>
                    <a:moveTo>
                      <a:pt x="2027" y="1541"/>
                    </a:moveTo>
                    <a:lnTo>
                      <a:pt x="2023" y="1551"/>
                    </a:lnTo>
                    <a:lnTo>
                      <a:pt x="2019" y="1556"/>
                    </a:lnTo>
                    <a:lnTo>
                      <a:pt x="2010" y="1565"/>
                    </a:lnTo>
                    <a:lnTo>
                      <a:pt x="2009" y="1570"/>
                    </a:lnTo>
                    <a:lnTo>
                      <a:pt x="2010" y="1572"/>
                    </a:lnTo>
                    <a:lnTo>
                      <a:pt x="2019" y="1574"/>
                    </a:lnTo>
                    <a:lnTo>
                      <a:pt x="2036" y="1573"/>
                    </a:lnTo>
                    <a:lnTo>
                      <a:pt x="2041" y="1571"/>
                    </a:lnTo>
                    <a:lnTo>
                      <a:pt x="2049" y="1561"/>
                    </a:lnTo>
                    <a:lnTo>
                      <a:pt x="2054" y="1559"/>
                    </a:lnTo>
                    <a:lnTo>
                      <a:pt x="2061" y="1551"/>
                    </a:lnTo>
                    <a:lnTo>
                      <a:pt x="2061" y="1548"/>
                    </a:lnTo>
                    <a:lnTo>
                      <a:pt x="2058" y="1543"/>
                    </a:lnTo>
                    <a:lnTo>
                      <a:pt x="2040" y="1534"/>
                    </a:lnTo>
                    <a:lnTo>
                      <a:pt x="2034" y="1534"/>
                    </a:lnTo>
                    <a:lnTo>
                      <a:pt x="2027" y="1541"/>
                    </a:lnTo>
                    <a:close/>
                    <a:moveTo>
                      <a:pt x="4118" y="2983"/>
                    </a:moveTo>
                    <a:lnTo>
                      <a:pt x="4111" y="2988"/>
                    </a:lnTo>
                    <a:lnTo>
                      <a:pt x="4108" y="2991"/>
                    </a:lnTo>
                    <a:lnTo>
                      <a:pt x="4110" y="2992"/>
                    </a:lnTo>
                    <a:lnTo>
                      <a:pt x="4115" y="2991"/>
                    </a:lnTo>
                    <a:lnTo>
                      <a:pt x="4117" y="2993"/>
                    </a:lnTo>
                    <a:lnTo>
                      <a:pt x="4120" y="2993"/>
                    </a:lnTo>
                    <a:lnTo>
                      <a:pt x="4125" y="2982"/>
                    </a:lnTo>
                    <a:lnTo>
                      <a:pt x="4124" y="2982"/>
                    </a:lnTo>
                    <a:lnTo>
                      <a:pt x="4121" y="2983"/>
                    </a:lnTo>
                    <a:lnTo>
                      <a:pt x="4118" y="2983"/>
                    </a:lnTo>
                    <a:close/>
                    <a:moveTo>
                      <a:pt x="4154" y="2985"/>
                    </a:moveTo>
                    <a:lnTo>
                      <a:pt x="4151" y="2983"/>
                    </a:lnTo>
                    <a:lnTo>
                      <a:pt x="4150" y="2982"/>
                    </a:lnTo>
                    <a:lnTo>
                      <a:pt x="4139" y="2977"/>
                    </a:lnTo>
                    <a:lnTo>
                      <a:pt x="4137" y="2979"/>
                    </a:lnTo>
                    <a:lnTo>
                      <a:pt x="4134" y="2988"/>
                    </a:lnTo>
                    <a:lnTo>
                      <a:pt x="4132" y="2989"/>
                    </a:lnTo>
                    <a:lnTo>
                      <a:pt x="4128" y="2995"/>
                    </a:lnTo>
                    <a:lnTo>
                      <a:pt x="4126" y="3001"/>
                    </a:lnTo>
                    <a:lnTo>
                      <a:pt x="4128" y="3001"/>
                    </a:lnTo>
                    <a:lnTo>
                      <a:pt x="4134" y="2996"/>
                    </a:lnTo>
                    <a:lnTo>
                      <a:pt x="4137" y="2999"/>
                    </a:lnTo>
                    <a:lnTo>
                      <a:pt x="4141" y="3010"/>
                    </a:lnTo>
                    <a:lnTo>
                      <a:pt x="4144" y="3009"/>
                    </a:lnTo>
                    <a:lnTo>
                      <a:pt x="4146" y="3007"/>
                    </a:lnTo>
                    <a:lnTo>
                      <a:pt x="4149" y="3004"/>
                    </a:lnTo>
                    <a:lnTo>
                      <a:pt x="4152" y="3001"/>
                    </a:lnTo>
                    <a:lnTo>
                      <a:pt x="4153" y="3000"/>
                    </a:lnTo>
                    <a:lnTo>
                      <a:pt x="4154" y="2995"/>
                    </a:lnTo>
                    <a:lnTo>
                      <a:pt x="4157" y="2989"/>
                    </a:lnTo>
                    <a:lnTo>
                      <a:pt x="4161" y="2987"/>
                    </a:lnTo>
                    <a:lnTo>
                      <a:pt x="4159" y="2985"/>
                    </a:lnTo>
                    <a:lnTo>
                      <a:pt x="4154" y="2985"/>
                    </a:lnTo>
                    <a:close/>
                    <a:moveTo>
                      <a:pt x="5985" y="2185"/>
                    </a:moveTo>
                    <a:lnTo>
                      <a:pt x="5981" y="2183"/>
                    </a:lnTo>
                    <a:lnTo>
                      <a:pt x="5969" y="2183"/>
                    </a:lnTo>
                    <a:lnTo>
                      <a:pt x="5971" y="2180"/>
                    </a:lnTo>
                    <a:lnTo>
                      <a:pt x="5970" y="2177"/>
                    </a:lnTo>
                    <a:lnTo>
                      <a:pt x="5969" y="2174"/>
                    </a:lnTo>
                    <a:lnTo>
                      <a:pt x="5967" y="2172"/>
                    </a:lnTo>
                    <a:lnTo>
                      <a:pt x="5965" y="2171"/>
                    </a:lnTo>
                    <a:lnTo>
                      <a:pt x="5961" y="2173"/>
                    </a:lnTo>
                    <a:lnTo>
                      <a:pt x="5956" y="2176"/>
                    </a:lnTo>
                    <a:lnTo>
                      <a:pt x="5959" y="2172"/>
                    </a:lnTo>
                    <a:lnTo>
                      <a:pt x="5961" y="2169"/>
                    </a:lnTo>
                    <a:lnTo>
                      <a:pt x="5960" y="2167"/>
                    </a:lnTo>
                    <a:lnTo>
                      <a:pt x="5958" y="2166"/>
                    </a:lnTo>
                    <a:lnTo>
                      <a:pt x="5945" y="2151"/>
                    </a:lnTo>
                    <a:lnTo>
                      <a:pt x="5937" y="2146"/>
                    </a:lnTo>
                    <a:lnTo>
                      <a:pt x="5930" y="2138"/>
                    </a:lnTo>
                    <a:lnTo>
                      <a:pt x="5923" y="2126"/>
                    </a:lnTo>
                    <a:lnTo>
                      <a:pt x="5915" y="2115"/>
                    </a:lnTo>
                    <a:lnTo>
                      <a:pt x="5906" y="2112"/>
                    </a:lnTo>
                    <a:lnTo>
                      <a:pt x="5898" y="2112"/>
                    </a:lnTo>
                    <a:lnTo>
                      <a:pt x="5892" y="2110"/>
                    </a:lnTo>
                    <a:lnTo>
                      <a:pt x="5886" y="2107"/>
                    </a:lnTo>
                    <a:lnTo>
                      <a:pt x="5872" y="2104"/>
                    </a:lnTo>
                    <a:lnTo>
                      <a:pt x="5872" y="2106"/>
                    </a:lnTo>
                    <a:lnTo>
                      <a:pt x="5887" y="2111"/>
                    </a:lnTo>
                    <a:lnTo>
                      <a:pt x="5889" y="2114"/>
                    </a:lnTo>
                    <a:lnTo>
                      <a:pt x="5888" y="2116"/>
                    </a:lnTo>
                    <a:lnTo>
                      <a:pt x="5885" y="2116"/>
                    </a:lnTo>
                    <a:lnTo>
                      <a:pt x="5874" y="2115"/>
                    </a:lnTo>
                    <a:lnTo>
                      <a:pt x="5870" y="2113"/>
                    </a:lnTo>
                    <a:lnTo>
                      <a:pt x="5867" y="2109"/>
                    </a:lnTo>
                    <a:lnTo>
                      <a:pt x="5866" y="2110"/>
                    </a:lnTo>
                    <a:lnTo>
                      <a:pt x="5864" y="2112"/>
                    </a:lnTo>
                    <a:lnTo>
                      <a:pt x="5865" y="2117"/>
                    </a:lnTo>
                    <a:lnTo>
                      <a:pt x="5866" y="2121"/>
                    </a:lnTo>
                    <a:lnTo>
                      <a:pt x="5863" y="2124"/>
                    </a:lnTo>
                    <a:lnTo>
                      <a:pt x="5860" y="2123"/>
                    </a:lnTo>
                    <a:lnTo>
                      <a:pt x="5860" y="2117"/>
                    </a:lnTo>
                    <a:lnTo>
                      <a:pt x="5861" y="2113"/>
                    </a:lnTo>
                    <a:lnTo>
                      <a:pt x="5864" y="2106"/>
                    </a:lnTo>
                    <a:lnTo>
                      <a:pt x="5866" y="2105"/>
                    </a:lnTo>
                    <a:lnTo>
                      <a:pt x="5867" y="2103"/>
                    </a:lnTo>
                    <a:lnTo>
                      <a:pt x="5855" y="2100"/>
                    </a:lnTo>
                    <a:lnTo>
                      <a:pt x="5852" y="2097"/>
                    </a:lnTo>
                    <a:lnTo>
                      <a:pt x="5848" y="2096"/>
                    </a:lnTo>
                    <a:lnTo>
                      <a:pt x="5841" y="2100"/>
                    </a:lnTo>
                    <a:lnTo>
                      <a:pt x="5822" y="2100"/>
                    </a:lnTo>
                    <a:lnTo>
                      <a:pt x="5818" y="2101"/>
                    </a:lnTo>
                    <a:lnTo>
                      <a:pt x="5818" y="2104"/>
                    </a:lnTo>
                    <a:lnTo>
                      <a:pt x="5819" y="2105"/>
                    </a:lnTo>
                    <a:lnTo>
                      <a:pt x="5822" y="2106"/>
                    </a:lnTo>
                    <a:lnTo>
                      <a:pt x="5825" y="2106"/>
                    </a:lnTo>
                    <a:lnTo>
                      <a:pt x="5827" y="2109"/>
                    </a:lnTo>
                    <a:lnTo>
                      <a:pt x="5832" y="2111"/>
                    </a:lnTo>
                    <a:lnTo>
                      <a:pt x="5834" y="2114"/>
                    </a:lnTo>
                    <a:lnTo>
                      <a:pt x="5836" y="2120"/>
                    </a:lnTo>
                    <a:lnTo>
                      <a:pt x="5837" y="2125"/>
                    </a:lnTo>
                    <a:lnTo>
                      <a:pt x="5837" y="2129"/>
                    </a:lnTo>
                    <a:lnTo>
                      <a:pt x="5835" y="2137"/>
                    </a:lnTo>
                    <a:lnTo>
                      <a:pt x="5832" y="2140"/>
                    </a:lnTo>
                    <a:lnTo>
                      <a:pt x="5829" y="2142"/>
                    </a:lnTo>
                    <a:lnTo>
                      <a:pt x="5830" y="2147"/>
                    </a:lnTo>
                    <a:lnTo>
                      <a:pt x="5834" y="2150"/>
                    </a:lnTo>
                    <a:lnTo>
                      <a:pt x="5840" y="2152"/>
                    </a:lnTo>
                    <a:lnTo>
                      <a:pt x="5843" y="2155"/>
                    </a:lnTo>
                    <a:lnTo>
                      <a:pt x="5845" y="2159"/>
                    </a:lnTo>
                    <a:lnTo>
                      <a:pt x="5843" y="2165"/>
                    </a:lnTo>
                    <a:lnTo>
                      <a:pt x="5841" y="2170"/>
                    </a:lnTo>
                    <a:lnTo>
                      <a:pt x="5839" y="2172"/>
                    </a:lnTo>
                    <a:lnTo>
                      <a:pt x="5837" y="2176"/>
                    </a:lnTo>
                    <a:lnTo>
                      <a:pt x="5836" y="2177"/>
                    </a:lnTo>
                    <a:lnTo>
                      <a:pt x="5835" y="2177"/>
                    </a:lnTo>
                    <a:lnTo>
                      <a:pt x="5837" y="2164"/>
                    </a:lnTo>
                    <a:lnTo>
                      <a:pt x="5834" y="2156"/>
                    </a:lnTo>
                    <a:lnTo>
                      <a:pt x="5830" y="2158"/>
                    </a:lnTo>
                    <a:lnTo>
                      <a:pt x="5828" y="2160"/>
                    </a:lnTo>
                    <a:lnTo>
                      <a:pt x="5824" y="2167"/>
                    </a:lnTo>
                    <a:lnTo>
                      <a:pt x="5823" y="2167"/>
                    </a:lnTo>
                    <a:lnTo>
                      <a:pt x="5823" y="2165"/>
                    </a:lnTo>
                    <a:lnTo>
                      <a:pt x="5821" y="2160"/>
                    </a:lnTo>
                    <a:lnTo>
                      <a:pt x="5820" y="2154"/>
                    </a:lnTo>
                    <a:lnTo>
                      <a:pt x="5820" y="2150"/>
                    </a:lnTo>
                    <a:lnTo>
                      <a:pt x="5816" y="2146"/>
                    </a:lnTo>
                    <a:lnTo>
                      <a:pt x="5814" y="2145"/>
                    </a:lnTo>
                    <a:lnTo>
                      <a:pt x="5807" y="2144"/>
                    </a:lnTo>
                    <a:lnTo>
                      <a:pt x="5805" y="2143"/>
                    </a:lnTo>
                    <a:lnTo>
                      <a:pt x="5807" y="2134"/>
                    </a:lnTo>
                    <a:lnTo>
                      <a:pt x="5810" y="2129"/>
                    </a:lnTo>
                    <a:lnTo>
                      <a:pt x="5810" y="2117"/>
                    </a:lnTo>
                    <a:lnTo>
                      <a:pt x="5808" y="2113"/>
                    </a:lnTo>
                    <a:lnTo>
                      <a:pt x="5806" y="2109"/>
                    </a:lnTo>
                    <a:lnTo>
                      <a:pt x="5804" y="2101"/>
                    </a:lnTo>
                    <a:lnTo>
                      <a:pt x="5805" y="2091"/>
                    </a:lnTo>
                    <a:lnTo>
                      <a:pt x="5807" y="2085"/>
                    </a:lnTo>
                    <a:lnTo>
                      <a:pt x="5807" y="2078"/>
                    </a:lnTo>
                    <a:lnTo>
                      <a:pt x="5805" y="2072"/>
                    </a:lnTo>
                    <a:lnTo>
                      <a:pt x="5802" y="2070"/>
                    </a:lnTo>
                    <a:lnTo>
                      <a:pt x="5800" y="2072"/>
                    </a:lnTo>
                    <a:lnTo>
                      <a:pt x="5798" y="2075"/>
                    </a:lnTo>
                    <a:lnTo>
                      <a:pt x="5797" y="2076"/>
                    </a:lnTo>
                    <a:lnTo>
                      <a:pt x="5789" y="2077"/>
                    </a:lnTo>
                    <a:lnTo>
                      <a:pt x="5794" y="2069"/>
                    </a:lnTo>
                    <a:lnTo>
                      <a:pt x="5794" y="2062"/>
                    </a:lnTo>
                    <a:lnTo>
                      <a:pt x="5793" y="2058"/>
                    </a:lnTo>
                    <a:lnTo>
                      <a:pt x="5791" y="2055"/>
                    </a:lnTo>
                    <a:lnTo>
                      <a:pt x="5790" y="2048"/>
                    </a:lnTo>
                    <a:lnTo>
                      <a:pt x="5735" y="2007"/>
                    </a:lnTo>
                    <a:lnTo>
                      <a:pt x="5726" y="2001"/>
                    </a:lnTo>
                    <a:lnTo>
                      <a:pt x="5722" y="1997"/>
                    </a:lnTo>
                    <a:lnTo>
                      <a:pt x="5718" y="1995"/>
                    </a:lnTo>
                    <a:lnTo>
                      <a:pt x="5714" y="1995"/>
                    </a:lnTo>
                    <a:lnTo>
                      <a:pt x="5711" y="1997"/>
                    </a:lnTo>
                    <a:lnTo>
                      <a:pt x="5710" y="1995"/>
                    </a:lnTo>
                    <a:lnTo>
                      <a:pt x="5711" y="1991"/>
                    </a:lnTo>
                    <a:lnTo>
                      <a:pt x="5714" y="1990"/>
                    </a:lnTo>
                    <a:lnTo>
                      <a:pt x="5708" y="1984"/>
                    </a:lnTo>
                    <a:lnTo>
                      <a:pt x="5688" y="1966"/>
                    </a:lnTo>
                    <a:lnTo>
                      <a:pt x="5684" y="1964"/>
                    </a:lnTo>
                    <a:lnTo>
                      <a:pt x="5687" y="1969"/>
                    </a:lnTo>
                    <a:lnTo>
                      <a:pt x="5702" y="1982"/>
                    </a:lnTo>
                    <a:lnTo>
                      <a:pt x="5704" y="1986"/>
                    </a:lnTo>
                    <a:lnTo>
                      <a:pt x="5700" y="1991"/>
                    </a:lnTo>
                    <a:lnTo>
                      <a:pt x="5695" y="1993"/>
                    </a:lnTo>
                    <a:lnTo>
                      <a:pt x="5696" y="1987"/>
                    </a:lnTo>
                    <a:lnTo>
                      <a:pt x="5695" y="1981"/>
                    </a:lnTo>
                    <a:lnTo>
                      <a:pt x="5693" y="1978"/>
                    </a:lnTo>
                    <a:lnTo>
                      <a:pt x="5688" y="1974"/>
                    </a:lnTo>
                    <a:lnTo>
                      <a:pt x="5680" y="1970"/>
                    </a:lnTo>
                    <a:lnTo>
                      <a:pt x="5673" y="1966"/>
                    </a:lnTo>
                    <a:lnTo>
                      <a:pt x="5671" y="1962"/>
                    </a:lnTo>
                    <a:lnTo>
                      <a:pt x="5671" y="1955"/>
                    </a:lnTo>
                    <a:lnTo>
                      <a:pt x="5675" y="1961"/>
                    </a:lnTo>
                    <a:lnTo>
                      <a:pt x="5678" y="1962"/>
                    </a:lnTo>
                    <a:lnTo>
                      <a:pt x="5673" y="1954"/>
                    </a:lnTo>
                    <a:lnTo>
                      <a:pt x="5666" y="1946"/>
                    </a:lnTo>
                    <a:lnTo>
                      <a:pt x="5652" y="1939"/>
                    </a:lnTo>
                    <a:lnTo>
                      <a:pt x="5649" y="1936"/>
                    </a:lnTo>
                    <a:lnTo>
                      <a:pt x="5645" y="1931"/>
                    </a:lnTo>
                    <a:lnTo>
                      <a:pt x="5644" y="1930"/>
                    </a:lnTo>
                    <a:lnTo>
                      <a:pt x="5641" y="1931"/>
                    </a:lnTo>
                    <a:lnTo>
                      <a:pt x="5634" y="1928"/>
                    </a:lnTo>
                    <a:lnTo>
                      <a:pt x="5627" y="1924"/>
                    </a:lnTo>
                    <a:lnTo>
                      <a:pt x="5622" y="1921"/>
                    </a:lnTo>
                    <a:lnTo>
                      <a:pt x="5601" y="1897"/>
                    </a:lnTo>
                    <a:lnTo>
                      <a:pt x="5590" y="1893"/>
                    </a:lnTo>
                    <a:lnTo>
                      <a:pt x="5589" y="1890"/>
                    </a:lnTo>
                    <a:lnTo>
                      <a:pt x="5588" y="1886"/>
                    </a:lnTo>
                    <a:lnTo>
                      <a:pt x="5586" y="1884"/>
                    </a:lnTo>
                    <a:lnTo>
                      <a:pt x="5572" y="1877"/>
                    </a:lnTo>
                    <a:lnTo>
                      <a:pt x="5554" y="1873"/>
                    </a:lnTo>
                    <a:lnTo>
                      <a:pt x="5535" y="1861"/>
                    </a:lnTo>
                    <a:lnTo>
                      <a:pt x="5519" y="1858"/>
                    </a:lnTo>
                    <a:lnTo>
                      <a:pt x="5501" y="1846"/>
                    </a:lnTo>
                    <a:lnTo>
                      <a:pt x="5490" y="1836"/>
                    </a:lnTo>
                    <a:lnTo>
                      <a:pt x="5484" y="1833"/>
                    </a:lnTo>
                    <a:lnTo>
                      <a:pt x="5478" y="1832"/>
                    </a:lnTo>
                    <a:lnTo>
                      <a:pt x="5462" y="1836"/>
                    </a:lnTo>
                    <a:lnTo>
                      <a:pt x="5444" y="1837"/>
                    </a:lnTo>
                    <a:lnTo>
                      <a:pt x="5428" y="1834"/>
                    </a:lnTo>
                    <a:lnTo>
                      <a:pt x="5414" y="1835"/>
                    </a:lnTo>
                    <a:lnTo>
                      <a:pt x="5407" y="1833"/>
                    </a:lnTo>
                    <a:lnTo>
                      <a:pt x="5397" y="1827"/>
                    </a:lnTo>
                    <a:lnTo>
                      <a:pt x="5394" y="1830"/>
                    </a:lnTo>
                    <a:lnTo>
                      <a:pt x="5391" y="1840"/>
                    </a:lnTo>
                    <a:lnTo>
                      <a:pt x="5383" y="1836"/>
                    </a:lnTo>
                    <a:lnTo>
                      <a:pt x="5377" y="1830"/>
                    </a:lnTo>
                    <a:lnTo>
                      <a:pt x="5366" y="1825"/>
                    </a:lnTo>
                    <a:lnTo>
                      <a:pt x="5345" y="1822"/>
                    </a:lnTo>
                    <a:lnTo>
                      <a:pt x="5320" y="1814"/>
                    </a:lnTo>
                    <a:lnTo>
                      <a:pt x="5306" y="1812"/>
                    </a:lnTo>
                    <a:lnTo>
                      <a:pt x="5293" y="1811"/>
                    </a:lnTo>
                    <a:lnTo>
                      <a:pt x="5294" y="1828"/>
                    </a:lnTo>
                    <a:lnTo>
                      <a:pt x="5294" y="1837"/>
                    </a:lnTo>
                    <a:lnTo>
                      <a:pt x="5289" y="1847"/>
                    </a:lnTo>
                    <a:lnTo>
                      <a:pt x="5283" y="1854"/>
                    </a:lnTo>
                    <a:lnTo>
                      <a:pt x="5282" y="1860"/>
                    </a:lnTo>
                    <a:lnTo>
                      <a:pt x="5296" y="1864"/>
                    </a:lnTo>
                    <a:lnTo>
                      <a:pt x="5301" y="1884"/>
                    </a:lnTo>
                    <a:lnTo>
                      <a:pt x="5307" y="1896"/>
                    </a:lnTo>
                    <a:lnTo>
                      <a:pt x="5311" y="1909"/>
                    </a:lnTo>
                    <a:lnTo>
                      <a:pt x="5311" y="1918"/>
                    </a:lnTo>
                    <a:lnTo>
                      <a:pt x="5295" y="1939"/>
                    </a:lnTo>
                    <a:lnTo>
                      <a:pt x="5278" y="1942"/>
                    </a:lnTo>
                    <a:lnTo>
                      <a:pt x="5262" y="1943"/>
                    </a:lnTo>
                    <a:lnTo>
                      <a:pt x="5255" y="1930"/>
                    </a:lnTo>
                    <a:lnTo>
                      <a:pt x="5252" y="1914"/>
                    </a:lnTo>
                    <a:lnTo>
                      <a:pt x="5239" y="1906"/>
                    </a:lnTo>
                    <a:lnTo>
                      <a:pt x="5226" y="1900"/>
                    </a:lnTo>
                    <a:lnTo>
                      <a:pt x="5221" y="1899"/>
                    </a:lnTo>
                    <a:lnTo>
                      <a:pt x="5216" y="1895"/>
                    </a:lnTo>
                    <a:lnTo>
                      <a:pt x="5214" y="1878"/>
                    </a:lnTo>
                    <a:lnTo>
                      <a:pt x="5211" y="1865"/>
                    </a:lnTo>
                    <a:lnTo>
                      <a:pt x="5208" y="1860"/>
                    </a:lnTo>
                    <a:lnTo>
                      <a:pt x="5204" y="1853"/>
                    </a:lnTo>
                    <a:lnTo>
                      <a:pt x="5201" y="1850"/>
                    </a:lnTo>
                    <a:lnTo>
                      <a:pt x="5193" y="1848"/>
                    </a:lnTo>
                    <a:lnTo>
                      <a:pt x="5173" y="1867"/>
                    </a:lnTo>
                    <a:lnTo>
                      <a:pt x="5167" y="1873"/>
                    </a:lnTo>
                    <a:lnTo>
                      <a:pt x="5164" y="1873"/>
                    </a:lnTo>
                    <a:lnTo>
                      <a:pt x="5135" y="1868"/>
                    </a:lnTo>
                    <a:lnTo>
                      <a:pt x="5127" y="1864"/>
                    </a:lnTo>
                    <a:lnTo>
                      <a:pt x="5084" y="1862"/>
                    </a:lnTo>
                    <a:lnTo>
                      <a:pt x="5071" y="1851"/>
                    </a:lnTo>
                    <a:lnTo>
                      <a:pt x="5064" y="1849"/>
                    </a:lnTo>
                    <a:lnTo>
                      <a:pt x="5055" y="1852"/>
                    </a:lnTo>
                    <a:lnTo>
                      <a:pt x="5048" y="1853"/>
                    </a:lnTo>
                    <a:lnTo>
                      <a:pt x="5037" y="1851"/>
                    </a:lnTo>
                    <a:lnTo>
                      <a:pt x="5028" y="1854"/>
                    </a:lnTo>
                    <a:lnTo>
                      <a:pt x="5009" y="1858"/>
                    </a:lnTo>
                    <a:lnTo>
                      <a:pt x="5001" y="1861"/>
                    </a:lnTo>
                    <a:lnTo>
                      <a:pt x="4993" y="1868"/>
                    </a:lnTo>
                    <a:lnTo>
                      <a:pt x="4979" y="1885"/>
                    </a:lnTo>
                    <a:lnTo>
                      <a:pt x="4977" y="1893"/>
                    </a:lnTo>
                    <a:lnTo>
                      <a:pt x="4977" y="1902"/>
                    </a:lnTo>
                    <a:lnTo>
                      <a:pt x="4980" y="1916"/>
                    </a:lnTo>
                    <a:lnTo>
                      <a:pt x="4980" y="1931"/>
                    </a:lnTo>
                    <a:lnTo>
                      <a:pt x="4978" y="1937"/>
                    </a:lnTo>
                    <a:lnTo>
                      <a:pt x="4973" y="1939"/>
                    </a:lnTo>
                    <a:lnTo>
                      <a:pt x="4968" y="1956"/>
                    </a:lnTo>
                    <a:lnTo>
                      <a:pt x="4964" y="1965"/>
                    </a:lnTo>
                    <a:lnTo>
                      <a:pt x="4955" y="1967"/>
                    </a:lnTo>
                    <a:lnTo>
                      <a:pt x="4960" y="1960"/>
                    </a:lnTo>
                    <a:lnTo>
                      <a:pt x="4965" y="1956"/>
                    </a:lnTo>
                    <a:lnTo>
                      <a:pt x="4972" y="1931"/>
                    </a:lnTo>
                    <a:lnTo>
                      <a:pt x="4971" y="1924"/>
                    </a:lnTo>
                    <a:lnTo>
                      <a:pt x="4965" y="1918"/>
                    </a:lnTo>
                    <a:lnTo>
                      <a:pt x="4962" y="1913"/>
                    </a:lnTo>
                    <a:lnTo>
                      <a:pt x="4960" y="1889"/>
                    </a:lnTo>
                    <a:lnTo>
                      <a:pt x="4958" y="1877"/>
                    </a:lnTo>
                    <a:lnTo>
                      <a:pt x="4957" y="1862"/>
                    </a:lnTo>
                    <a:lnTo>
                      <a:pt x="4951" y="1857"/>
                    </a:lnTo>
                    <a:lnTo>
                      <a:pt x="4929" y="1850"/>
                    </a:lnTo>
                    <a:lnTo>
                      <a:pt x="4919" y="1844"/>
                    </a:lnTo>
                    <a:lnTo>
                      <a:pt x="4916" y="1835"/>
                    </a:lnTo>
                    <a:lnTo>
                      <a:pt x="4920" y="1823"/>
                    </a:lnTo>
                    <a:lnTo>
                      <a:pt x="4919" y="1814"/>
                    </a:lnTo>
                    <a:lnTo>
                      <a:pt x="4921" y="1806"/>
                    </a:lnTo>
                    <a:lnTo>
                      <a:pt x="4925" y="1799"/>
                    </a:lnTo>
                    <a:lnTo>
                      <a:pt x="4925" y="1790"/>
                    </a:lnTo>
                    <a:lnTo>
                      <a:pt x="4924" y="1778"/>
                    </a:lnTo>
                    <a:lnTo>
                      <a:pt x="4922" y="1770"/>
                    </a:lnTo>
                    <a:lnTo>
                      <a:pt x="4918" y="1759"/>
                    </a:lnTo>
                    <a:lnTo>
                      <a:pt x="4916" y="1754"/>
                    </a:lnTo>
                    <a:lnTo>
                      <a:pt x="4902" y="1739"/>
                    </a:lnTo>
                    <a:lnTo>
                      <a:pt x="4880" y="1724"/>
                    </a:lnTo>
                    <a:lnTo>
                      <a:pt x="4856" y="1713"/>
                    </a:lnTo>
                    <a:lnTo>
                      <a:pt x="4836" y="1709"/>
                    </a:lnTo>
                    <a:lnTo>
                      <a:pt x="4809" y="1707"/>
                    </a:lnTo>
                    <a:lnTo>
                      <a:pt x="4781" y="1707"/>
                    </a:lnTo>
                    <a:lnTo>
                      <a:pt x="4771" y="1713"/>
                    </a:lnTo>
                    <a:lnTo>
                      <a:pt x="4751" y="1713"/>
                    </a:lnTo>
                    <a:lnTo>
                      <a:pt x="4729" y="1720"/>
                    </a:lnTo>
                    <a:lnTo>
                      <a:pt x="4707" y="1730"/>
                    </a:lnTo>
                    <a:lnTo>
                      <a:pt x="4696" y="1730"/>
                    </a:lnTo>
                    <a:lnTo>
                      <a:pt x="4673" y="1735"/>
                    </a:lnTo>
                    <a:lnTo>
                      <a:pt x="4662" y="1735"/>
                    </a:lnTo>
                    <a:lnTo>
                      <a:pt x="4636" y="1719"/>
                    </a:lnTo>
                    <a:lnTo>
                      <a:pt x="4645" y="1717"/>
                    </a:lnTo>
                    <a:lnTo>
                      <a:pt x="4648" y="1715"/>
                    </a:lnTo>
                    <a:lnTo>
                      <a:pt x="4636" y="1693"/>
                    </a:lnTo>
                    <a:lnTo>
                      <a:pt x="4630" y="1686"/>
                    </a:lnTo>
                    <a:lnTo>
                      <a:pt x="4615" y="1676"/>
                    </a:lnTo>
                    <a:lnTo>
                      <a:pt x="4608" y="1676"/>
                    </a:lnTo>
                    <a:lnTo>
                      <a:pt x="4603" y="1678"/>
                    </a:lnTo>
                    <a:lnTo>
                      <a:pt x="4583" y="1688"/>
                    </a:lnTo>
                    <a:lnTo>
                      <a:pt x="4578" y="1692"/>
                    </a:lnTo>
                    <a:lnTo>
                      <a:pt x="4588" y="1680"/>
                    </a:lnTo>
                    <a:lnTo>
                      <a:pt x="4593" y="1675"/>
                    </a:lnTo>
                    <a:lnTo>
                      <a:pt x="4598" y="1667"/>
                    </a:lnTo>
                    <a:lnTo>
                      <a:pt x="4597" y="1663"/>
                    </a:lnTo>
                    <a:lnTo>
                      <a:pt x="4595" y="1660"/>
                    </a:lnTo>
                    <a:lnTo>
                      <a:pt x="4576" y="1661"/>
                    </a:lnTo>
                    <a:lnTo>
                      <a:pt x="4575" y="1660"/>
                    </a:lnTo>
                    <a:lnTo>
                      <a:pt x="4571" y="1654"/>
                    </a:lnTo>
                    <a:lnTo>
                      <a:pt x="4569" y="1651"/>
                    </a:lnTo>
                    <a:lnTo>
                      <a:pt x="4557" y="1644"/>
                    </a:lnTo>
                    <a:lnTo>
                      <a:pt x="4548" y="1642"/>
                    </a:lnTo>
                    <a:lnTo>
                      <a:pt x="4538" y="1641"/>
                    </a:lnTo>
                    <a:lnTo>
                      <a:pt x="4537" y="1639"/>
                    </a:lnTo>
                    <a:lnTo>
                      <a:pt x="4538" y="1635"/>
                    </a:lnTo>
                    <a:lnTo>
                      <a:pt x="4538" y="1633"/>
                    </a:lnTo>
                    <a:lnTo>
                      <a:pt x="4541" y="1630"/>
                    </a:lnTo>
                    <a:lnTo>
                      <a:pt x="4549" y="1626"/>
                    </a:lnTo>
                    <a:lnTo>
                      <a:pt x="4570" y="1624"/>
                    </a:lnTo>
                    <a:lnTo>
                      <a:pt x="4575" y="1618"/>
                    </a:lnTo>
                    <a:lnTo>
                      <a:pt x="4574" y="1612"/>
                    </a:lnTo>
                    <a:lnTo>
                      <a:pt x="4573" y="1607"/>
                    </a:lnTo>
                    <a:lnTo>
                      <a:pt x="4566" y="1596"/>
                    </a:lnTo>
                    <a:lnTo>
                      <a:pt x="4557" y="1588"/>
                    </a:lnTo>
                    <a:lnTo>
                      <a:pt x="4538" y="1578"/>
                    </a:lnTo>
                    <a:lnTo>
                      <a:pt x="4518" y="1571"/>
                    </a:lnTo>
                    <a:lnTo>
                      <a:pt x="4484" y="1567"/>
                    </a:lnTo>
                    <a:lnTo>
                      <a:pt x="4478" y="1569"/>
                    </a:lnTo>
                    <a:lnTo>
                      <a:pt x="4474" y="1573"/>
                    </a:lnTo>
                    <a:lnTo>
                      <a:pt x="4465" y="1584"/>
                    </a:lnTo>
                    <a:lnTo>
                      <a:pt x="4447" y="1615"/>
                    </a:lnTo>
                    <a:lnTo>
                      <a:pt x="4437" y="1628"/>
                    </a:lnTo>
                    <a:lnTo>
                      <a:pt x="4427" y="1635"/>
                    </a:lnTo>
                    <a:lnTo>
                      <a:pt x="4406" y="1641"/>
                    </a:lnTo>
                    <a:lnTo>
                      <a:pt x="4402" y="1639"/>
                    </a:lnTo>
                    <a:lnTo>
                      <a:pt x="4399" y="1634"/>
                    </a:lnTo>
                    <a:lnTo>
                      <a:pt x="4400" y="1630"/>
                    </a:lnTo>
                    <a:lnTo>
                      <a:pt x="4402" y="1626"/>
                    </a:lnTo>
                    <a:lnTo>
                      <a:pt x="4402" y="1623"/>
                    </a:lnTo>
                    <a:lnTo>
                      <a:pt x="4401" y="1618"/>
                    </a:lnTo>
                    <a:lnTo>
                      <a:pt x="4401" y="1615"/>
                    </a:lnTo>
                    <a:lnTo>
                      <a:pt x="4403" y="1615"/>
                    </a:lnTo>
                    <a:lnTo>
                      <a:pt x="4408" y="1618"/>
                    </a:lnTo>
                    <a:lnTo>
                      <a:pt x="4413" y="1619"/>
                    </a:lnTo>
                    <a:lnTo>
                      <a:pt x="4425" y="1613"/>
                    </a:lnTo>
                    <a:lnTo>
                      <a:pt x="4425" y="1604"/>
                    </a:lnTo>
                    <a:lnTo>
                      <a:pt x="4422" y="1599"/>
                    </a:lnTo>
                    <a:lnTo>
                      <a:pt x="4424" y="1586"/>
                    </a:lnTo>
                    <a:lnTo>
                      <a:pt x="4424" y="1583"/>
                    </a:lnTo>
                    <a:lnTo>
                      <a:pt x="4426" y="1581"/>
                    </a:lnTo>
                    <a:lnTo>
                      <a:pt x="4427" y="1581"/>
                    </a:lnTo>
                    <a:lnTo>
                      <a:pt x="4436" y="1590"/>
                    </a:lnTo>
                    <a:lnTo>
                      <a:pt x="4439" y="1590"/>
                    </a:lnTo>
                    <a:lnTo>
                      <a:pt x="4442" y="1591"/>
                    </a:lnTo>
                    <a:lnTo>
                      <a:pt x="4434" y="1613"/>
                    </a:lnTo>
                    <a:lnTo>
                      <a:pt x="4438" y="1613"/>
                    </a:lnTo>
                    <a:lnTo>
                      <a:pt x="4448" y="1603"/>
                    </a:lnTo>
                    <a:lnTo>
                      <a:pt x="4455" y="1592"/>
                    </a:lnTo>
                    <a:lnTo>
                      <a:pt x="4462" y="1580"/>
                    </a:lnTo>
                    <a:lnTo>
                      <a:pt x="4463" y="1573"/>
                    </a:lnTo>
                    <a:lnTo>
                      <a:pt x="4455" y="1572"/>
                    </a:lnTo>
                    <a:lnTo>
                      <a:pt x="4400" y="1577"/>
                    </a:lnTo>
                    <a:lnTo>
                      <a:pt x="4380" y="1587"/>
                    </a:lnTo>
                    <a:lnTo>
                      <a:pt x="4374" y="1585"/>
                    </a:lnTo>
                    <a:lnTo>
                      <a:pt x="4370" y="1577"/>
                    </a:lnTo>
                    <a:lnTo>
                      <a:pt x="4377" y="1576"/>
                    </a:lnTo>
                    <a:lnTo>
                      <a:pt x="4384" y="1572"/>
                    </a:lnTo>
                    <a:lnTo>
                      <a:pt x="4391" y="1563"/>
                    </a:lnTo>
                    <a:lnTo>
                      <a:pt x="4395" y="1561"/>
                    </a:lnTo>
                    <a:lnTo>
                      <a:pt x="4406" y="1562"/>
                    </a:lnTo>
                    <a:lnTo>
                      <a:pt x="4415" y="1565"/>
                    </a:lnTo>
                    <a:lnTo>
                      <a:pt x="4442" y="1566"/>
                    </a:lnTo>
                    <a:lnTo>
                      <a:pt x="4443" y="1556"/>
                    </a:lnTo>
                    <a:lnTo>
                      <a:pt x="4437" y="1552"/>
                    </a:lnTo>
                    <a:lnTo>
                      <a:pt x="4424" y="1549"/>
                    </a:lnTo>
                    <a:lnTo>
                      <a:pt x="4416" y="1544"/>
                    </a:lnTo>
                    <a:lnTo>
                      <a:pt x="4406" y="1541"/>
                    </a:lnTo>
                    <a:lnTo>
                      <a:pt x="4384" y="1536"/>
                    </a:lnTo>
                    <a:lnTo>
                      <a:pt x="4375" y="1532"/>
                    </a:lnTo>
                    <a:lnTo>
                      <a:pt x="4353" y="1529"/>
                    </a:lnTo>
                    <a:lnTo>
                      <a:pt x="4347" y="1526"/>
                    </a:lnTo>
                    <a:lnTo>
                      <a:pt x="4296" y="1523"/>
                    </a:lnTo>
                    <a:lnTo>
                      <a:pt x="4277" y="1515"/>
                    </a:lnTo>
                    <a:lnTo>
                      <a:pt x="4269" y="1507"/>
                    </a:lnTo>
                    <a:lnTo>
                      <a:pt x="4252" y="1503"/>
                    </a:lnTo>
                    <a:lnTo>
                      <a:pt x="4248" y="1503"/>
                    </a:lnTo>
                    <a:lnTo>
                      <a:pt x="4247" y="1505"/>
                    </a:lnTo>
                    <a:lnTo>
                      <a:pt x="4246" y="1509"/>
                    </a:lnTo>
                    <a:lnTo>
                      <a:pt x="4258" y="1524"/>
                    </a:lnTo>
                    <a:lnTo>
                      <a:pt x="4258" y="1534"/>
                    </a:lnTo>
                    <a:lnTo>
                      <a:pt x="4261" y="1539"/>
                    </a:lnTo>
                    <a:lnTo>
                      <a:pt x="4248" y="1547"/>
                    </a:lnTo>
                    <a:lnTo>
                      <a:pt x="4239" y="1550"/>
                    </a:lnTo>
                    <a:lnTo>
                      <a:pt x="4210" y="1549"/>
                    </a:lnTo>
                    <a:lnTo>
                      <a:pt x="4205" y="1553"/>
                    </a:lnTo>
                    <a:lnTo>
                      <a:pt x="4193" y="1569"/>
                    </a:lnTo>
                    <a:lnTo>
                      <a:pt x="4194" y="1576"/>
                    </a:lnTo>
                    <a:lnTo>
                      <a:pt x="4195" y="1588"/>
                    </a:lnTo>
                    <a:lnTo>
                      <a:pt x="4204" y="1588"/>
                    </a:lnTo>
                    <a:lnTo>
                      <a:pt x="4206" y="1583"/>
                    </a:lnTo>
                    <a:lnTo>
                      <a:pt x="4210" y="1581"/>
                    </a:lnTo>
                    <a:lnTo>
                      <a:pt x="4228" y="1583"/>
                    </a:lnTo>
                    <a:lnTo>
                      <a:pt x="4230" y="1585"/>
                    </a:lnTo>
                    <a:lnTo>
                      <a:pt x="4224" y="1588"/>
                    </a:lnTo>
                    <a:lnTo>
                      <a:pt x="4218" y="1590"/>
                    </a:lnTo>
                    <a:lnTo>
                      <a:pt x="4211" y="1607"/>
                    </a:lnTo>
                    <a:lnTo>
                      <a:pt x="4201" y="1612"/>
                    </a:lnTo>
                    <a:lnTo>
                      <a:pt x="4208" y="1615"/>
                    </a:lnTo>
                    <a:lnTo>
                      <a:pt x="4214" y="1620"/>
                    </a:lnTo>
                    <a:lnTo>
                      <a:pt x="4213" y="1640"/>
                    </a:lnTo>
                    <a:lnTo>
                      <a:pt x="4221" y="1656"/>
                    </a:lnTo>
                    <a:lnTo>
                      <a:pt x="4223" y="1663"/>
                    </a:lnTo>
                    <a:lnTo>
                      <a:pt x="4211" y="1664"/>
                    </a:lnTo>
                    <a:lnTo>
                      <a:pt x="4200" y="1669"/>
                    </a:lnTo>
                    <a:lnTo>
                      <a:pt x="4196" y="1669"/>
                    </a:lnTo>
                    <a:lnTo>
                      <a:pt x="4189" y="1656"/>
                    </a:lnTo>
                    <a:lnTo>
                      <a:pt x="4181" y="1648"/>
                    </a:lnTo>
                    <a:lnTo>
                      <a:pt x="4177" y="1648"/>
                    </a:lnTo>
                    <a:lnTo>
                      <a:pt x="4172" y="1656"/>
                    </a:lnTo>
                    <a:lnTo>
                      <a:pt x="4165" y="1651"/>
                    </a:lnTo>
                    <a:lnTo>
                      <a:pt x="4162" y="1652"/>
                    </a:lnTo>
                    <a:lnTo>
                      <a:pt x="4158" y="1655"/>
                    </a:lnTo>
                    <a:lnTo>
                      <a:pt x="4155" y="1660"/>
                    </a:lnTo>
                    <a:lnTo>
                      <a:pt x="4153" y="1667"/>
                    </a:lnTo>
                    <a:lnTo>
                      <a:pt x="4151" y="1670"/>
                    </a:lnTo>
                    <a:lnTo>
                      <a:pt x="4151" y="1675"/>
                    </a:lnTo>
                    <a:lnTo>
                      <a:pt x="4154" y="1678"/>
                    </a:lnTo>
                    <a:lnTo>
                      <a:pt x="4157" y="1678"/>
                    </a:lnTo>
                    <a:lnTo>
                      <a:pt x="4164" y="1682"/>
                    </a:lnTo>
                    <a:lnTo>
                      <a:pt x="4157" y="1684"/>
                    </a:lnTo>
                    <a:lnTo>
                      <a:pt x="4155" y="1686"/>
                    </a:lnTo>
                    <a:lnTo>
                      <a:pt x="4154" y="1689"/>
                    </a:lnTo>
                    <a:lnTo>
                      <a:pt x="4148" y="1692"/>
                    </a:lnTo>
                    <a:lnTo>
                      <a:pt x="4150" y="1696"/>
                    </a:lnTo>
                    <a:lnTo>
                      <a:pt x="4152" y="1699"/>
                    </a:lnTo>
                    <a:lnTo>
                      <a:pt x="4153" y="1702"/>
                    </a:lnTo>
                    <a:lnTo>
                      <a:pt x="4151" y="1703"/>
                    </a:lnTo>
                    <a:lnTo>
                      <a:pt x="4146" y="1699"/>
                    </a:lnTo>
                    <a:lnTo>
                      <a:pt x="4141" y="1695"/>
                    </a:lnTo>
                    <a:lnTo>
                      <a:pt x="4133" y="1685"/>
                    </a:lnTo>
                    <a:lnTo>
                      <a:pt x="4129" y="1678"/>
                    </a:lnTo>
                    <a:lnTo>
                      <a:pt x="4122" y="1672"/>
                    </a:lnTo>
                    <a:lnTo>
                      <a:pt x="4097" y="1655"/>
                    </a:lnTo>
                    <a:lnTo>
                      <a:pt x="4086" y="1649"/>
                    </a:lnTo>
                    <a:lnTo>
                      <a:pt x="4079" y="1648"/>
                    </a:lnTo>
                    <a:lnTo>
                      <a:pt x="4068" y="1650"/>
                    </a:lnTo>
                    <a:lnTo>
                      <a:pt x="4061" y="1658"/>
                    </a:lnTo>
                    <a:lnTo>
                      <a:pt x="4049" y="1661"/>
                    </a:lnTo>
                    <a:lnTo>
                      <a:pt x="4042" y="1667"/>
                    </a:lnTo>
                    <a:lnTo>
                      <a:pt x="4038" y="1675"/>
                    </a:lnTo>
                    <a:lnTo>
                      <a:pt x="4017" y="1676"/>
                    </a:lnTo>
                    <a:lnTo>
                      <a:pt x="4002" y="1670"/>
                    </a:lnTo>
                    <a:lnTo>
                      <a:pt x="3993" y="1663"/>
                    </a:lnTo>
                    <a:lnTo>
                      <a:pt x="3983" y="1651"/>
                    </a:lnTo>
                    <a:lnTo>
                      <a:pt x="3972" y="1634"/>
                    </a:lnTo>
                    <a:lnTo>
                      <a:pt x="3971" y="1633"/>
                    </a:lnTo>
                    <a:lnTo>
                      <a:pt x="3970" y="1629"/>
                    </a:lnTo>
                    <a:lnTo>
                      <a:pt x="3968" y="1621"/>
                    </a:lnTo>
                    <a:lnTo>
                      <a:pt x="3966" y="1615"/>
                    </a:lnTo>
                    <a:lnTo>
                      <a:pt x="3963" y="1618"/>
                    </a:lnTo>
                    <a:lnTo>
                      <a:pt x="3954" y="1637"/>
                    </a:lnTo>
                    <a:lnTo>
                      <a:pt x="3951" y="1647"/>
                    </a:lnTo>
                    <a:lnTo>
                      <a:pt x="3946" y="1664"/>
                    </a:lnTo>
                    <a:lnTo>
                      <a:pt x="3943" y="1679"/>
                    </a:lnTo>
                    <a:lnTo>
                      <a:pt x="3943" y="1685"/>
                    </a:lnTo>
                    <a:lnTo>
                      <a:pt x="3944" y="1691"/>
                    </a:lnTo>
                    <a:lnTo>
                      <a:pt x="3940" y="1695"/>
                    </a:lnTo>
                    <a:lnTo>
                      <a:pt x="3935" y="1706"/>
                    </a:lnTo>
                    <a:lnTo>
                      <a:pt x="3928" y="1728"/>
                    </a:lnTo>
                    <a:lnTo>
                      <a:pt x="3923" y="1735"/>
                    </a:lnTo>
                    <a:lnTo>
                      <a:pt x="3917" y="1742"/>
                    </a:lnTo>
                    <a:lnTo>
                      <a:pt x="3913" y="1745"/>
                    </a:lnTo>
                    <a:lnTo>
                      <a:pt x="3909" y="1744"/>
                    </a:lnTo>
                    <a:lnTo>
                      <a:pt x="3904" y="1738"/>
                    </a:lnTo>
                    <a:lnTo>
                      <a:pt x="3902" y="1724"/>
                    </a:lnTo>
                    <a:lnTo>
                      <a:pt x="3899" y="1721"/>
                    </a:lnTo>
                    <a:lnTo>
                      <a:pt x="3896" y="1729"/>
                    </a:lnTo>
                    <a:lnTo>
                      <a:pt x="3892" y="1729"/>
                    </a:lnTo>
                    <a:lnTo>
                      <a:pt x="3883" y="1723"/>
                    </a:lnTo>
                    <a:lnTo>
                      <a:pt x="3874" y="1710"/>
                    </a:lnTo>
                    <a:lnTo>
                      <a:pt x="3864" y="1704"/>
                    </a:lnTo>
                    <a:lnTo>
                      <a:pt x="3851" y="1673"/>
                    </a:lnTo>
                    <a:lnTo>
                      <a:pt x="3846" y="1662"/>
                    </a:lnTo>
                    <a:lnTo>
                      <a:pt x="3842" y="1652"/>
                    </a:lnTo>
                    <a:lnTo>
                      <a:pt x="3835" y="1651"/>
                    </a:lnTo>
                    <a:lnTo>
                      <a:pt x="3832" y="1644"/>
                    </a:lnTo>
                    <a:lnTo>
                      <a:pt x="3836" y="1639"/>
                    </a:lnTo>
                    <a:lnTo>
                      <a:pt x="3846" y="1635"/>
                    </a:lnTo>
                    <a:lnTo>
                      <a:pt x="3854" y="1636"/>
                    </a:lnTo>
                    <a:lnTo>
                      <a:pt x="3848" y="1623"/>
                    </a:lnTo>
                    <a:lnTo>
                      <a:pt x="3845" y="1616"/>
                    </a:lnTo>
                    <a:lnTo>
                      <a:pt x="3842" y="1612"/>
                    </a:lnTo>
                    <a:lnTo>
                      <a:pt x="3843" y="1620"/>
                    </a:lnTo>
                    <a:lnTo>
                      <a:pt x="3842" y="1626"/>
                    </a:lnTo>
                    <a:lnTo>
                      <a:pt x="3839" y="1631"/>
                    </a:lnTo>
                    <a:lnTo>
                      <a:pt x="3835" y="1634"/>
                    </a:lnTo>
                    <a:lnTo>
                      <a:pt x="3815" y="1597"/>
                    </a:lnTo>
                    <a:lnTo>
                      <a:pt x="3803" y="1578"/>
                    </a:lnTo>
                    <a:lnTo>
                      <a:pt x="3797" y="1571"/>
                    </a:lnTo>
                    <a:lnTo>
                      <a:pt x="3793" y="1559"/>
                    </a:lnTo>
                    <a:lnTo>
                      <a:pt x="3796" y="1557"/>
                    </a:lnTo>
                    <a:lnTo>
                      <a:pt x="3809" y="1571"/>
                    </a:lnTo>
                    <a:lnTo>
                      <a:pt x="3819" y="1578"/>
                    </a:lnTo>
                    <a:lnTo>
                      <a:pt x="3835" y="1598"/>
                    </a:lnTo>
                    <a:lnTo>
                      <a:pt x="3848" y="1596"/>
                    </a:lnTo>
                    <a:lnTo>
                      <a:pt x="3852" y="1588"/>
                    </a:lnTo>
                    <a:lnTo>
                      <a:pt x="3852" y="1570"/>
                    </a:lnTo>
                    <a:lnTo>
                      <a:pt x="3848" y="1556"/>
                    </a:lnTo>
                    <a:lnTo>
                      <a:pt x="3842" y="1551"/>
                    </a:lnTo>
                    <a:lnTo>
                      <a:pt x="3822" y="1550"/>
                    </a:lnTo>
                    <a:lnTo>
                      <a:pt x="3817" y="1545"/>
                    </a:lnTo>
                    <a:lnTo>
                      <a:pt x="3820" y="1544"/>
                    </a:lnTo>
                    <a:lnTo>
                      <a:pt x="3825" y="1543"/>
                    </a:lnTo>
                    <a:lnTo>
                      <a:pt x="3831" y="1539"/>
                    </a:lnTo>
                    <a:lnTo>
                      <a:pt x="3842" y="1528"/>
                    </a:lnTo>
                    <a:lnTo>
                      <a:pt x="3846" y="1525"/>
                    </a:lnTo>
                    <a:lnTo>
                      <a:pt x="3846" y="1517"/>
                    </a:lnTo>
                    <a:lnTo>
                      <a:pt x="3838" y="1505"/>
                    </a:lnTo>
                    <a:lnTo>
                      <a:pt x="3826" y="1504"/>
                    </a:lnTo>
                    <a:lnTo>
                      <a:pt x="3824" y="1502"/>
                    </a:lnTo>
                    <a:lnTo>
                      <a:pt x="3828" y="1497"/>
                    </a:lnTo>
                    <a:lnTo>
                      <a:pt x="3833" y="1493"/>
                    </a:lnTo>
                    <a:lnTo>
                      <a:pt x="3840" y="1484"/>
                    </a:lnTo>
                    <a:lnTo>
                      <a:pt x="3841" y="1476"/>
                    </a:lnTo>
                    <a:lnTo>
                      <a:pt x="3840" y="1477"/>
                    </a:lnTo>
                    <a:lnTo>
                      <a:pt x="3835" y="1477"/>
                    </a:lnTo>
                    <a:lnTo>
                      <a:pt x="3833" y="1473"/>
                    </a:lnTo>
                    <a:lnTo>
                      <a:pt x="3834" y="1467"/>
                    </a:lnTo>
                    <a:lnTo>
                      <a:pt x="3828" y="1462"/>
                    </a:lnTo>
                    <a:lnTo>
                      <a:pt x="3823" y="1458"/>
                    </a:lnTo>
                    <a:lnTo>
                      <a:pt x="3812" y="1458"/>
                    </a:lnTo>
                    <a:lnTo>
                      <a:pt x="3812" y="1454"/>
                    </a:lnTo>
                    <a:lnTo>
                      <a:pt x="3812" y="1450"/>
                    </a:lnTo>
                    <a:lnTo>
                      <a:pt x="3808" y="1447"/>
                    </a:lnTo>
                    <a:lnTo>
                      <a:pt x="3803" y="1443"/>
                    </a:lnTo>
                    <a:lnTo>
                      <a:pt x="3802" y="1438"/>
                    </a:lnTo>
                    <a:lnTo>
                      <a:pt x="3801" y="1436"/>
                    </a:lnTo>
                    <a:lnTo>
                      <a:pt x="3793" y="1431"/>
                    </a:lnTo>
                    <a:lnTo>
                      <a:pt x="3769" y="1423"/>
                    </a:lnTo>
                    <a:lnTo>
                      <a:pt x="3766" y="1426"/>
                    </a:lnTo>
                    <a:lnTo>
                      <a:pt x="3762" y="1437"/>
                    </a:lnTo>
                    <a:lnTo>
                      <a:pt x="3752" y="1449"/>
                    </a:lnTo>
                    <a:lnTo>
                      <a:pt x="3744" y="1443"/>
                    </a:lnTo>
                    <a:lnTo>
                      <a:pt x="3743" y="1442"/>
                    </a:lnTo>
                    <a:lnTo>
                      <a:pt x="3741" y="1439"/>
                    </a:lnTo>
                    <a:lnTo>
                      <a:pt x="3743" y="1434"/>
                    </a:lnTo>
                    <a:lnTo>
                      <a:pt x="3745" y="1428"/>
                    </a:lnTo>
                    <a:lnTo>
                      <a:pt x="3743" y="1425"/>
                    </a:lnTo>
                    <a:lnTo>
                      <a:pt x="3741" y="1423"/>
                    </a:lnTo>
                    <a:lnTo>
                      <a:pt x="3736" y="1427"/>
                    </a:lnTo>
                    <a:lnTo>
                      <a:pt x="3729" y="1429"/>
                    </a:lnTo>
                    <a:lnTo>
                      <a:pt x="3725" y="1433"/>
                    </a:lnTo>
                    <a:lnTo>
                      <a:pt x="3718" y="1436"/>
                    </a:lnTo>
                    <a:lnTo>
                      <a:pt x="3719" y="1427"/>
                    </a:lnTo>
                    <a:lnTo>
                      <a:pt x="3690" y="1403"/>
                    </a:lnTo>
                    <a:lnTo>
                      <a:pt x="3681" y="1398"/>
                    </a:lnTo>
                    <a:lnTo>
                      <a:pt x="3676" y="1397"/>
                    </a:lnTo>
                    <a:lnTo>
                      <a:pt x="3663" y="1403"/>
                    </a:lnTo>
                    <a:lnTo>
                      <a:pt x="3660" y="1406"/>
                    </a:lnTo>
                    <a:lnTo>
                      <a:pt x="3655" y="1413"/>
                    </a:lnTo>
                    <a:lnTo>
                      <a:pt x="3644" y="1408"/>
                    </a:lnTo>
                    <a:lnTo>
                      <a:pt x="3642" y="1412"/>
                    </a:lnTo>
                    <a:lnTo>
                      <a:pt x="3638" y="1425"/>
                    </a:lnTo>
                    <a:lnTo>
                      <a:pt x="3639" y="1438"/>
                    </a:lnTo>
                    <a:lnTo>
                      <a:pt x="3640" y="1441"/>
                    </a:lnTo>
                    <a:lnTo>
                      <a:pt x="3641" y="1448"/>
                    </a:lnTo>
                    <a:lnTo>
                      <a:pt x="3645" y="1458"/>
                    </a:lnTo>
                    <a:lnTo>
                      <a:pt x="3649" y="1467"/>
                    </a:lnTo>
                    <a:lnTo>
                      <a:pt x="3647" y="1469"/>
                    </a:lnTo>
                    <a:lnTo>
                      <a:pt x="3645" y="1469"/>
                    </a:lnTo>
                    <a:lnTo>
                      <a:pt x="3643" y="1473"/>
                    </a:lnTo>
                    <a:lnTo>
                      <a:pt x="3641" y="1480"/>
                    </a:lnTo>
                    <a:lnTo>
                      <a:pt x="3638" y="1490"/>
                    </a:lnTo>
                    <a:lnTo>
                      <a:pt x="3633" y="1495"/>
                    </a:lnTo>
                    <a:lnTo>
                      <a:pt x="3627" y="1494"/>
                    </a:lnTo>
                    <a:lnTo>
                      <a:pt x="3614" y="1487"/>
                    </a:lnTo>
                    <a:lnTo>
                      <a:pt x="3611" y="1488"/>
                    </a:lnTo>
                    <a:lnTo>
                      <a:pt x="3610" y="1493"/>
                    </a:lnTo>
                    <a:lnTo>
                      <a:pt x="3618" y="1498"/>
                    </a:lnTo>
                    <a:lnTo>
                      <a:pt x="3618" y="1501"/>
                    </a:lnTo>
                    <a:lnTo>
                      <a:pt x="3616" y="1503"/>
                    </a:lnTo>
                    <a:lnTo>
                      <a:pt x="3611" y="1505"/>
                    </a:lnTo>
                    <a:lnTo>
                      <a:pt x="3601" y="1504"/>
                    </a:lnTo>
                    <a:lnTo>
                      <a:pt x="3593" y="1502"/>
                    </a:lnTo>
                    <a:lnTo>
                      <a:pt x="3588" y="1495"/>
                    </a:lnTo>
                    <a:lnTo>
                      <a:pt x="3583" y="1494"/>
                    </a:lnTo>
                    <a:lnTo>
                      <a:pt x="3569" y="1493"/>
                    </a:lnTo>
                    <a:lnTo>
                      <a:pt x="3557" y="1498"/>
                    </a:lnTo>
                    <a:lnTo>
                      <a:pt x="3543" y="1492"/>
                    </a:lnTo>
                    <a:lnTo>
                      <a:pt x="3519" y="1493"/>
                    </a:lnTo>
                    <a:lnTo>
                      <a:pt x="3513" y="1492"/>
                    </a:lnTo>
                    <a:lnTo>
                      <a:pt x="3502" y="1482"/>
                    </a:lnTo>
                    <a:lnTo>
                      <a:pt x="3486" y="1476"/>
                    </a:lnTo>
                    <a:lnTo>
                      <a:pt x="3467" y="1460"/>
                    </a:lnTo>
                    <a:lnTo>
                      <a:pt x="3465" y="1445"/>
                    </a:lnTo>
                    <a:lnTo>
                      <a:pt x="3468" y="1433"/>
                    </a:lnTo>
                    <a:lnTo>
                      <a:pt x="3478" y="1433"/>
                    </a:lnTo>
                    <a:lnTo>
                      <a:pt x="3485" y="1431"/>
                    </a:lnTo>
                    <a:lnTo>
                      <a:pt x="3484" y="1427"/>
                    </a:lnTo>
                    <a:lnTo>
                      <a:pt x="3482" y="1424"/>
                    </a:lnTo>
                    <a:lnTo>
                      <a:pt x="3468" y="1418"/>
                    </a:lnTo>
                    <a:lnTo>
                      <a:pt x="3428" y="1417"/>
                    </a:lnTo>
                    <a:lnTo>
                      <a:pt x="3399" y="1407"/>
                    </a:lnTo>
                    <a:lnTo>
                      <a:pt x="3358" y="1404"/>
                    </a:lnTo>
                    <a:lnTo>
                      <a:pt x="3340" y="1416"/>
                    </a:lnTo>
                    <a:lnTo>
                      <a:pt x="3314" y="1419"/>
                    </a:lnTo>
                    <a:lnTo>
                      <a:pt x="3306" y="1425"/>
                    </a:lnTo>
                    <a:lnTo>
                      <a:pt x="3294" y="1428"/>
                    </a:lnTo>
                    <a:lnTo>
                      <a:pt x="3295" y="1437"/>
                    </a:lnTo>
                    <a:lnTo>
                      <a:pt x="3301" y="1444"/>
                    </a:lnTo>
                    <a:lnTo>
                      <a:pt x="3304" y="1445"/>
                    </a:lnTo>
                    <a:lnTo>
                      <a:pt x="3308" y="1448"/>
                    </a:lnTo>
                    <a:lnTo>
                      <a:pt x="3306" y="1450"/>
                    </a:lnTo>
                    <a:lnTo>
                      <a:pt x="3303" y="1451"/>
                    </a:lnTo>
                    <a:lnTo>
                      <a:pt x="3299" y="1457"/>
                    </a:lnTo>
                    <a:lnTo>
                      <a:pt x="3296" y="1462"/>
                    </a:lnTo>
                    <a:lnTo>
                      <a:pt x="3297" y="1473"/>
                    </a:lnTo>
                    <a:lnTo>
                      <a:pt x="3295" y="1483"/>
                    </a:lnTo>
                    <a:lnTo>
                      <a:pt x="3291" y="1498"/>
                    </a:lnTo>
                    <a:lnTo>
                      <a:pt x="3287" y="1504"/>
                    </a:lnTo>
                    <a:lnTo>
                      <a:pt x="3284" y="1513"/>
                    </a:lnTo>
                    <a:lnTo>
                      <a:pt x="3287" y="1521"/>
                    </a:lnTo>
                    <a:lnTo>
                      <a:pt x="3290" y="1524"/>
                    </a:lnTo>
                    <a:lnTo>
                      <a:pt x="3298" y="1528"/>
                    </a:lnTo>
                    <a:lnTo>
                      <a:pt x="3301" y="1531"/>
                    </a:lnTo>
                    <a:lnTo>
                      <a:pt x="3300" y="1533"/>
                    </a:lnTo>
                    <a:lnTo>
                      <a:pt x="3287" y="1531"/>
                    </a:lnTo>
                    <a:lnTo>
                      <a:pt x="3283" y="1522"/>
                    </a:lnTo>
                    <a:lnTo>
                      <a:pt x="3282" y="1517"/>
                    </a:lnTo>
                    <a:lnTo>
                      <a:pt x="3281" y="1510"/>
                    </a:lnTo>
                    <a:lnTo>
                      <a:pt x="3285" y="1502"/>
                    </a:lnTo>
                    <a:lnTo>
                      <a:pt x="3289" y="1497"/>
                    </a:lnTo>
                    <a:lnTo>
                      <a:pt x="3293" y="1484"/>
                    </a:lnTo>
                    <a:lnTo>
                      <a:pt x="3294" y="1472"/>
                    </a:lnTo>
                    <a:lnTo>
                      <a:pt x="3294" y="1448"/>
                    </a:lnTo>
                    <a:lnTo>
                      <a:pt x="3286" y="1442"/>
                    </a:lnTo>
                    <a:lnTo>
                      <a:pt x="3282" y="1434"/>
                    </a:lnTo>
                    <a:lnTo>
                      <a:pt x="3289" y="1419"/>
                    </a:lnTo>
                    <a:lnTo>
                      <a:pt x="3291" y="1411"/>
                    </a:lnTo>
                    <a:lnTo>
                      <a:pt x="3288" y="1403"/>
                    </a:lnTo>
                    <a:lnTo>
                      <a:pt x="3283" y="1387"/>
                    </a:lnTo>
                    <a:lnTo>
                      <a:pt x="3278" y="1377"/>
                    </a:lnTo>
                    <a:lnTo>
                      <a:pt x="3274" y="1373"/>
                    </a:lnTo>
                    <a:lnTo>
                      <a:pt x="3271" y="1371"/>
                    </a:lnTo>
                    <a:lnTo>
                      <a:pt x="3274" y="1387"/>
                    </a:lnTo>
                    <a:lnTo>
                      <a:pt x="3271" y="1395"/>
                    </a:lnTo>
                    <a:lnTo>
                      <a:pt x="3269" y="1398"/>
                    </a:lnTo>
                    <a:lnTo>
                      <a:pt x="3255" y="1403"/>
                    </a:lnTo>
                    <a:lnTo>
                      <a:pt x="3247" y="1403"/>
                    </a:lnTo>
                    <a:lnTo>
                      <a:pt x="3234" y="1399"/>
                    </a:lnTo>
                    <a:lnTo>
                      <a:pt x="3220" y="1388"/>
                    </a:lnTo>
                    <a:lnTo>
                      <a:pt x="3217" y="1381"/>
                    </a:lnTo>
                    <a:lnTo>
                      <a:pt x="3214" y="1370"/>
                    </a:lnTo>
                    <a:lnTo>
                      <a:pt x="3222" y="1366"/>
                    </a:lnTo>
                    <a:lnTo>
                      <a:pt x="3226" y="1363"/>
                    </a:lnTo>
                    <a:lnTo>
                      <a:pt x="3218" y="1360"/>
                    </a:lnTo>
                    <a:lnTo>
                      <a:pt x="3211" y="1360"/>
                    </a:lnTo>
                    <a:lnTo>
                      <a:pt x="3208" y="1374"/>
                    </a:lnTo>
                    <a:lnTo>
                      <a:pt x="3203" y="1373"/>
                    </a:lnTo>
                    <a:lnTo>
                      <a:pt x="3180" y="1364"/>
                    </a:lnTo>
                    <a:lnTo>
                      <a:pt x="3174" y="1367"/>
                    </a:lnTo>
                    <a:lnTo>
                      <a:pt x="3167" y="1375"/>
                    </a:lnTo>
                    <a:lnTo>
                      <a:pt x="3163" y="1381"/>
                    </a:lnTo>
                    <a:lnTo>
                      <a:pt x="3159" y="1392"/>
                    </a:lnTo>
                    <a:lnTo>
                      <a:pt x="3161" y="1399"/>
                    </a:lnTo>
                    <a:lnTo>
                      <a:pt x="3162" y="1401"/>
                    </a:lnTo>
                    <a:lnTo>
                      <a:pt x="3174" y="1403"/>
                    </a:lnTo>
                    <a:lnTo>
                      <a:pt x="3185" y="1401"/>
                    </a:lnTo>
                    <a:lnTo>
                      <a:pt x="3196" y="1394"/>
                    </a:lnTo>
                    <a:lnTo>
                      <a:pt x="3199" y="1397"/>
                    </a:lnTo>
                    <a:lnTo>
                      <a:pt x="3202" y="1400"/>
                    </a:lnTo>
                    <a:lnTo>
                      <a:pt x="3198" y="1406"/>
                    </a:lnTo>
                    <a:lnTo>
                      <a:pt x="3186" y="1413"/>
                    </a:lnTo>
                    <a:lnTo>
                      <a:pt x="3166" y="1432"/>
                    </a:lnTo>
                    <a:lnTo>
                      <a:pt x="3158" y="1435"/>
                    </a:lnTo>
                    <a:lnTo>
                      <a:pt x="3148" y="1431"/>
                    </a:lnTo>
                    <a:lnTo>
                      <a:pt x="3142" y="1441"/>
                    </a:lnTo>
                    <a:lnTo>
                      <a:pt x="3139" y="1444"/>
                    </a:lnTo>
                    <a:lnTo>
                      <a:pt x="3121" y="1451"/>
                    </a:lnTo>
                    <a:lnTo>
                      <a:pt x="3113" y="1452"/>
                    </a:lnTo>
                    <a:lnTo>
                      <a:pt x="3111" y="1458"/>
                    </a:lnTo>
                    <a:lnTo>
                      <a:pt x="3106" y="1459"/>
                    </a:lnTo>
                    <a:lnTo>
                      <a:pt x="3101" y="1461"/>
                    </a:lnTo>
                    <a:lnTo>
                      <a:pt x="3092" y="1469"/>
                    </a:lnTo>
                    <a:lnTo>
                      <a:pt x="3079" y="1470"/>
                    </a:lnTo>
                    <a:lnTo>
                      <a:pt x="3070" y="1469"/>
                    </a:lnTo>
                    <a:lnTo>
                      <a:pt x="3048" y="1473"/>
                    </a:lnTo>
                    <a:lnTo>
                      <a:pt x="3042" y="1477"/>
                    </a:lnTo>
                    <a:lnTo>
                      <a:pt x="3038" y="1483"/>
                    </a:lnTo>
                    <a:lnTo>
                      <a:pt x="3036" y="1490"/>
                    </a:lnTo>
                    <a:lnTo>
                      <a:pt x="3033" y="1496"/>
                    </a:lnTo>
                    <a:lnTo>
                      <a:pt x="3021" y="1509"/>
                    </a:lnTo>
                    <a:lnTo>
                      <a:pt x="3010" y="1515"/>
                    </a:lnTo>
                    <a:lnTo>
                      <a:pt x="3001" y="1517"/>
                    </a:lnTo>
                    <a:lnTo>
                      <a:pt x="3010" y="1509"/>
                    </a:lnTo>
                    <a:lnTo>
                      <a:pt x="3019" y="1495"/>
                    </a:lnTo>
                    <a:lnTo>
                      <a:pt x="3037" y="1453"/>
                    </a:lnTo>
                    <a:lnTo>
                      <a:pt x="3055" y="1450"/>
                    </a:lnTo>
                    <a:lnTo>
                      <a:pt x="3059" y="1444"/>
                    </a:lnTo>
                    <a:lnTo>
                      <a:pt x="3072" y="1418"/>
                    </a:lnTo>
                    <a:lnTo>
                      <a:pt x="3075" y="1414"/>
                    </a:lnTo>
                    <a:lnTo>
                      <a:pt x="3093" y="1414"/>
                    </a:lnTo>
                    <a:lnTo>
                      <a:pt x="3108" y="1405"/>
                    </a:lnTo>
                    <a:lnTo>
                      <a:pt x="3139" y="1362"/>
                    </a:lnTo>
                    <a:lnTo>
                      <a:pt x="3154" y="1355"/>
                    </a:lnTo>
                    <a:lnTo>
                      <a:pt x="3165" y="1345"/>
                    </a:lnTo>
                    <a:lnTo>
                      <a:pt x="3166" y="1340"/>
                    </a:lnTo>
                    <a:lnTo>
                      <a:pt x="3168" y="1333"/>
                    </a:lnTo>
                    <a:lnTo>
                      <a:pt x="3166" y="1329"/>
                    </a:lnTo>
                    <a:lnTo>
                      <a:pt x="3166" y="1325"/>
                    </a:lnTo>
                    <a:lnTo>
                      <a:pt x="3179" y="1318"/>
                    </a:lnTo>
                    <a:lnTo>
                      <a:pt x="3184" y="1306"/>
                    </a:lnTo>
                    <a:lnTo>
                      <a:pt x="3202" y="1296"/>
                    </a:lnTo>
                    <a:lnTo>
                      <a:pt x="3217" y="1281"/>
                    </a:lnTo>
                    <a:lnTo>
                      <a:pt x="3237" y="1270"/>
                    </a:lnTo>
                    <a:lnTo>
                      <a:pt x="3248" y="1255"/>
                    </a:lnTo>
                    <a:lnTo>
                      <a:pt x="3274" y="1233"/>
                    </a:lnTo>
                    <a:lnTo>
                      <a:pt x="3298" y="1195"/>
                    </a:lnTo>
                    <a:lnTo>
                      <a:pt x="3302" y="1173"/>
                    </a:lnTo>
                    <a:lnTo>
                      <a:pt x="3296" y="1166"/>
                    </a:lnTo>
                    <a:lnTo>
                      <a:pt x="3289" y="1162"/>
                    </a:lnTo>
                    <a:lnTo>
                      <a:pt x="3285" y="1151"/>
                    </a:lnTo>
                    <a:lnTo>
                      <a:pt x="3282" y="1149"/>
                    </a:lnTo>
                    <a:lnTo>
                      <a:pt x="3275" y="1156"/>
                    </a:lnTo>
                    <a:lnTo>
                      <a:pt x="3267" y="1133"/>
                    </a:lnTo>
                    <a:lnTo>
                      <a:pt x="3257" y="1120"/>
                    </a:lnTo>
                    <a:lnTo>
                      <a:pt x="3258" y="1118"/>
                    </a:lnTo>
                    <a:lnTo>
                      <a:pt x="3259" y="1117"/>
                    </a:lnTo>
                    <a:lnTo>
                      <a:pt x="3263" y="1119"/>
                    </a:lnTo>
                    <a:lnTo>
                      <a:pt x="3281" y="1138"/>
                    </a:lnTo>
                    <a:lnTo>
                      <a:pt x="3290" y="1141"/>
                    </a:lnTo>
                    <a:lnTo>
                      <a:pt x="3293" y="1144"/>
                    </a:lnTo>
                    <a:lnTo>
                      <a:pt x="3295" y="1149"/>
                    </a:lnTo>
                    <a:lnTo>
                      <a:pt x="3293" y="1157"/>
                    </a:lnTo>
                    <a:lnTo>
                      <a:pt x="3296" y="1157"/>
                    </a:lnTo>
                    <a:lnTo>
                      <a:pt x="3298" y="1153"/>
                    </a:lnTo>
                    <a:lnTo>
                      <a:pt x="3303" y="1137"/>
                    </a:lnTo>
                    <a:lnTo>
                      <a:pt x="3307" y="1116"/>
                    </a:lnTo>
                    <a:lnTo>
                      <a:pt x="3306" y="1106"/>
                    </a:lnTo>
                    <a:lnTo>
                      <a:pt x="3296" y="1111"/>
                    </a:lnTo>
                    <a:lnTo>
                      <a:pt x="3291" y="1079"/>
                    </a:lnTo>
                    <a:lnTo>
                      <a:pt x="3289" y="1069"/>
                    </a:lnTo>
                    <a:lnTo>
                      <a:pt x="3286" y="1058"/>
                    </a:lnTo>
                    <a:lnTo>
                      <a:pt x="3279" y="1057"/>
                    </a:lnTo>
                    <a:lnTo>
                      <a:pt x="3276" y="1060"/>
                    </a:lnTo>
                    <a:lnTo>
                      <a:pt x="3279" y="1064"/>
                    </a:lnTo>
                    <a:lnTo>
                      <a:pt x="3282" y="1070"/>
                    </a:lnTo>
                    <a:lnTo>
                      <a:pt x="3280" y="1076"/>
                    </a:lnTo>
                    <a:lnTo>
                      <a:pt x="3278" y="1078"/>
                    </a:lnTo>
                    <a:lnTo>
                      <a:pt x="3270" y="1087"/>
                    </a:lnTo>
                    <a:lnTo>
                      <a:pt x="3264" y="1087"/>
                    </a:lnTo>
                    <a:lnTo>
                      <a:pt x="3267" y="1084"/>
                    </a:lnTo>
                    <a:lnTo>
                      <a:pt x="3269" y="1076"/>
                    </a:lnTo>
                    <a:lnTo>
                      <a:pt x="3267" y="1068"/>
                    </a:lnTo>
                    <a:lnTo>
                      <a:pt x="3265" y="1063"/>
                    </a:lnTo>
                    <a:lnTo>
                      <a:pt x="3263" y="1039"/>
                    </a:lnTo>
                    <a:lnTo>
                      <a:pt x="3256" y="1035"/>
                    </a:lnTo>
                    <a:lnTo>
                      <a:pt x="3252" y="1031"/>
                    </a:lnTo>
                    <a:lnTo>
                      <a:pt x="3246" y="1033"/>
                    </a:lnTo>
                    <a:lnTo>
                      <a:pt x="3239" y="1039"/>
                    </a:lnTo>
                    <a:lnTo>
                      <a:pt x="3242" y="1033"/>
                    </a:lnTo>
                    <a:lnTo>
                      <a:pt x="3245" y="1024"/>
                    </a:lnTo>
                    <a:lnTo>
                      <a:pt x="3239" y="1013"/>
                    </a:lnTo>
                    <a:lnTo>
                      <a:pt x="3234" y="1006"/>
                    </a:lnTo>
                    <a:lnTo>
                      <a:pt x="3227" y="1003"/>
                    </a:lnTo>
                    <a:lnTo>
                      <a:pt x="3220" y="993"/>
                    </a:lnTo>
                    <a:lnTo>
                      <a:pt x="3210" y="988"/>
                    </a:lnTo>
                    <a:lnTo>
                      <a:pt x="3188" y="982"/>
                    </a:lnTo>
                    <a:lnTo>
                      <a:pt x="3170" y="989"/>
                    </a:lnTo>
                    <a:lnTo>
                      <a:pt x="3149" y="983"/>
                    </a:lnTo>
                    <a:lnTo>
                      <a:pt x="3123" y="988"/>
                    </a:lnTo>
                    <a:lnTo>
                      <a:pt x="3113" y="988"/>
                    </a:lnTo>
                    <a:lnTo>
                      <a:pt x="3107" y="985"/>
                    </a:lnTo>
                    <a:lnTo>
                      <a:pt x="3102" y="988"/>
                    </a:lnTo>
                    <a:lnTo>
                      <a:pt x="3099" y="997"/>
                    </a:lnTo>
                    <a:lnTo>
                      <a:pt x="3097" y="1011"/>
                    </a:lnTo>
                    <a:lnTo>
                      <a:pt x="3091" y="1018"/>
                    </a:lnTo>
                    <a:lnTo>
                      <a:pt x="3088" y="1020"/>
                    </a:lnTo>
                    <a:lnTo>
                      <a:pt x="3071" y="1018"/>
                    </a:lnTo>
                    <a:lnTo>
                      <a:pt x="3060" y="1024"/>
                    </a:lnTo>
                    <a:lnTo>
                      <a:pt x="3055" y="1019"/>
                    </a:lnTo>
                    <a:lnTo>
                      <a:pt x="3045" y="1019"/>
                    </a:lnTo>
                    <a:lnTo>
                      <a:pt x="3044" y="1008"/>
                    </a:lnTo>
                    <a:lnTo>
                      <a:pt x="3050" y="1008"/>
                    </a:lnTo>
                    <a:lnTo>
                      <a:pt x="3053" y="1010"/>
                    </a:lnTo>
                    <a:lnTo>
                      <a:pt x="3064" y="986"/>
                    </a:lnTo>
                    <a:lnTo>
                      <a:pt x="3073" y="972"/>
                    </a:lnTo>
                    <a:lnTo>
                      <a:pt x="3081" y="956"/>
                    </a:lnTo>
                    <a:lnTo>
                      <a:pt x="3076" y="946"/>
                    </a:lnTo>
                    <a:lnTo>
                      <a:pt x="3064" y="939"/>
                    </a:lnTo>
                    <a:lnTo>
                      <a:pt x="3058" y="940"/>
                    </a:lnTo>
                    <a:lnTo>
                      <a:pt x="3055" y="943"/>
                    </a:lnTo>
                    <a:lnTo>
                      <a:pt x="3043" y="937"/>
                    </a:lnTo>
                    <a:lnTo>
                      <a:pt x="3036" y="938"/>
                    </a:lnTo>
                    <a:lnTo>
                      <a:pt x="3025" y="945"/>
                    </a:lnTo>
                    <a:lnTo>
                      <a:pt x="3021" y="944"/>
                    </a:lnTo>
                    <a:lnTo>
                      <a:pt x="3018" y="929"/>
                    </a:lnTo>
                    <a:lnTo>
                      <a:pt x="3007" y="930"/>
                    </a:lnTo>
                    <a:lnTo>
                      <a:pt x="2968" y="929"/>
                    </a:lnTo>
                    <a:lnTo>
                      <a:pt x="2972" y="924"/>
                    </a:lnTo>
                    <a:lnTo>
                      <a:pt x="2993" y="917"/>
                    </a:lnTo>
                    <a:lnTo>
                      <a:pt x="3009" y="907"/>
                    </a:lnTo>
                    <a:lnTo>
                      <a:pt x="3021" y="889"/>
                    </a:lnTo>
                    <a:lnTo>
                      <a:pt x="3033" y="883"/>
                    </a:lnTo>
                    <a:lnTo>
                      <a:pt x="3030" y="874"/>
                    </a:lnTo>
                    <a:lnTo>
                      <a:pt x="3027" y="867"/>
                    </a:lnTo>
                    <a:lnTo>
                      <a:pt x="3021" y="861"/>
                    </a:lnTo>
                    <a:lnTo>
                      <a:pt x="3006" y="857"/>
                    </a:lnTo>
                    <a:lnTo>
                      <a:pt x="2994" y="850"/>
                    </a:lnTo>
                    <a:lnTo>
                      <a:pt x="2989" y="840"/>
                    </a:lnTo>
                    <a:lnTo>
                      <a:pt x="2967" y="828"/>
                    </a:lnTo>
                    <a:lnTo>
                      <a:pt x="2961" y="828"/>
                    </a:lnTo>
                    <a:lnTo>
                      <a:pt x="2945" y="844"/>
                    </a:lnTo>
                    <a:lnTo>
                      <a:pt x="2937" y="842"/>
                    </a:lnTo>
                    <a:lnTo>
                      <a:pt x="2930" y="845"/>
                    </a:lnTo>
                    <a:lnTo>
                      <a:pt x="2912" y="864"/>
                    </a:lnTo>
                    <a:lnTo>
                      <a:pt x="2873" y="914"/>
                    </a:lnTo>
                    <a:lnTo>
                      <a:pt x="2866" y="929"/>
                    </a:lnTo>
                    <a:lnTo>
                      <a:pt x="2862" y="940"/>
                    </a:lnTo>
                    <a:lnTo>
                      <a:pt x="2855" y="946"/>
                    </a:lnTo>
                    <a:lnTo>
                      <a:pt x="2852" y="960"/>
                    </a:lnTo>
                    <a:lnTo>
                      <a:pt x="2853" y="972"/>
                    </a:lnTo>
                    <a:lnTo>
                      <a:pt x="2856" y="978"/>
                    </a:lnTo>
                    <a:lnTo>
                      <a:pt x="2859" y="990"/>
                    </a:lnTo>
                    <a:lnTo>
                      <a:pt x="2856" y="1004"/>
                    </a:lnTo>
                    <a:lnTo>
                      <a:pt x="2853" y="1013"/>
                    </a:lnTo>
                    <a:lnTo>
                      <a:pt x="2855" y="1017"/>
                    </a:lnTo>
                    <a:lnTo>
                      <a:pt x="2863" y="1016"/>
                    </a:lnTo>
                    <a:lnTo>
                      <a:pt x="2879" y="1023"/>
                    </a:lnTo>
                    <a:lnTo>
                      <a:pt x="2876" y="1030"/>
                    </a:lnTo>
                    <a:lnTo>
                      <a:pt x="2866" y="1024"/>
                    </a:lnTo>
                    <a:lnTo>
                      <a:pt x="2857" y="1025"/>
                    </a:lnTo>
                    <a:lnTo>
                      <a:pt x="2850" y="1017"/>
                    </a:lnTo>
                    <a:lnTo>
                      <a:pt x="2832" y="1024"/>
                    </a:lnTo>
                    <a:lnTo>
                      <a:pt x="2818" y="1023"/>
                    </a:lnTo>
                    <a:lnTo>
                      <a:pt x="2805" y="1025"/>
                    </a:lnTo>
                    <a:lnTo>
                      <a:pt x="2781" y="1020"/>
                    </a:lnTo>
                    <a:lnTo>
                      <a:pt x="2778" y="1024"/>
                    </a:lnTo>
                    <a:lnTo>
                      <a:pt x="2784" y="1032"/>
                    </a:lnTo>
                    <a:lnTo>
                      <a:pt x="2788" y="1039"/>
                    </a:lnTo>
                    <a:lnTo>
                      <a:pt x="2801" y="1055"/>
                    </a:lnTo>
                    <a:lnTo>
                      <a:pt x="2807" y="1060"/>
                    </a:lnTo>
                    <a:lnTo>
                      <a:pt x="2814" y="1075"/>
                    </a:lnTo>
                    <a:lnTo>
                      <a:pt x="2815" y="1105"/>
                    </a:lnTo>
                    <a:lnTo>
                      <a:pt x="2811" y="1112"/>
                    </a:lnTo>
                    <a:lnTo>
                      <a:pt x="2807" y="1122"/>
                    </a:lnTo>
                    <a:lnTo>
                      <a:pt x="2804" y="1124"/>
                    </a:lnTo>
                    <a:lnTo>
                      <a:pt x="2801" y="1123"/>
                    </a:lnTo>
                    <a:lnTo>
                      <a:pt x="2806" y="1116"/>
                    </a:lnTo>
                    <a:lnTo>
                      <a:pt x="2809" y="1101"/>
                    </a:lnTo>
                    <a:lnTo>
                      <a:pt x="2812" y="1091"/>
                    </a:lnTo>
                    <a:lnTo>
                      <a:pt x="2808" y="1084"/>
                    </a:lnTo>
                    <a:lnTo>
                      <a:pt x="2807" y="1083"/>
                    </a:lnTo>
                    <a:lnTo>
                      <a:pt x="2805" y="1079"/>
                    </a:lnTo>
                    <a:lnTo>
                      <a:pt x="2792" y="1069"/>
                    </a:lnTo>
                    <a:lnTo>
                      <a:pt x="2785" y="1065"/>
                    </a:lnTo>
                    <a:lnTo>
                      <a:pt x="2777" y="1062"/>
                    </a:lnTo>
                    <a:lnTo>
                      <a:pt x="2773" y="1060"/>
                    </a:lnTo>
                    <a:lnTo>
                      <a:pt x="2762" y="1069"/>
                    </a:lnTo>
                    <a:lnTo>
                      <a:pt x="2757" y="1071"/>
                    </a:lnTo>
                    <a:lnTo>
                      <a:pt x="2751" y="1076"/>
                    </a:lnTo>
                    <a:lnTo>
                      <a:pt x="2747" y="1082"/>
                    </a:lnTo>
                    <a:lnTo>
                      <a:pt x="2739" y="1084"/>
                    </a:lnTo>
                    <a:lnTo>
                      <a:pt x="2737" y="1091"/>
                    </a:lnTo>
                    <a:lnTo>
                      <a:pt x="2733" y="1098"/>
                    </a:lnTo>
                    <a:lnTo>
                      <a:pt x="2727" y="1090"/>
                    </a:lnTo>
                    <a:lnTo>
                      <a:pt x="2722" y="1092"/>
                    </a:lnTo>
                    <a:lnTo>
                      <a:pt x="2711" y="1105"/>
                    </a:lnTo>
                    <a:lnTo>
                      <a:pt x="2697" y="1111"/>
                    </a:lnTo>
                    <a:lnTo>
                      <a:pt x="2699" y="1106"/>
                    </a:lnTo>
                    <a:lnTo>
                      <a:pt x="2701" y="1096"/>
                    </a:lnTo>
                    <a:lnTo>
                      <a:pt x="2698" y="1094"/>
                    </a:lnTo>
                    <a:lnTo>
                      <a:pt x="2678" y="1106"/>
                    </a:lnTo>
                    <a:lnTo>
                      <a:pt x="2671" y="1113"/>
                    </a:lnTo>
                    <a:lnTo>
                      <a:pt x="2668" y="1111"/>
                    </a:lnTo>
                    <a:lnTo>
                      <a:pt x="2679" y="1094"/>
                    </a:lnTo>
                    <a:lnTo>
                      <a:pt x="2683" y="1083"/>
                    </a:lnTo>
                    <a:lnTo>
                      <a:pt x="2677" y="1079"/>
                    </a:lnTo>
                    <a:lnTo>
                      <a:pt x="2665" y="1075"/>
                    </a:lnTo>
                    <a:lnTo>
                      <a:pt x="2657" y="1075"/>
                    </a:lnTo>
                    <a:lnTo>
                      <a:pt x="2646" y="1078"/>
                    </a:lnTo>
                    <a:lnTo>
                      <a:pt x="2630" y="1073"/>
                    </a:lnTo>
                    <a:lnTo>
                      <a:pt x="2628" y="1079"/>
                    </a:lnTo>
                    <a:lnTo>
                      <a:pt x="2623" y="1080"/>
                    </a:lnTo>
                    <a:lnTo>
                      <a:pt x="2613" y="1077"/>
                    </a:lnTo>
                    <a:lnTo>
                      <a:pt x="2604" y="1080"/>
                    </a:lnTo>
                    <a:lnTo>
                      <a:pt x="2597" y="1087"/>
                    </a:lnTo>
                    <a:lnTo>
                      <a:pt x="2587" y="1080"/>
                    </a:lnTo>
                    <a:lnTo>
                      <a:pt x="2584" y="1081"/>
                    </a:lnTo>
                    <a:lnTo>
                      <a:pt x="2578" y="1091"/>
                    </a:lnTo>
                    <a:lnTo>
                      <a:pt x="2574" y="1084"/>
                    </a:lnTo>
                    <a:lnTo>
                      <a:pt x="2570" y="1098"/>
                    </a:lnTo>
                    <a:lnTo>
                      <a:pt x="2571" y="1108"/>
                    </a:lnTo>
                    <a:lnTo>
                      <a:pt x="2574" y="1109"/>
                    </a:lnTo>
                    <a:lnTo>
                      <a:pt x="2577" y="1108"/>
                    </a:lnTo>
                    <a:lnTo>
                      <a:pt x="2579" y="1103"/>
                    </a:lnTo>
                    <a:lnTo>
                      <a:pt x="2581" y="1101"/>
                    </a:lnTo>
                    <a:lnTo>
                      <a:pt x="2589" y="1109"/>
                    </a:lnTo>
                    <a:lnTo>
                      <a:pt x="2591" y="1105"/>
                    </a:lnTo>
                    <a:lnTo>
                      <a:pt x="2595" y="1101"/>
                    </a:lnTo>
                    <a:lnTo>
                      <a:pt x="2599" y="1106"/>
                    </a:lnTo>
                    <a:lnTo>
                      <a:pt x="2615" y="1101"/>
                    </a:lnTo>
                    <a:lnTo>
                      <a:pt x="2612" y="1108"/>
                    </a:lnTo>
                    <a:lnTo>
                      <a:pt x="2594" y="1116"/>
                    </a:lnTo>
                    <a:lnTo>
                      <a:pt x="2561" y="1127"/>
                    </a:lnTo>
                    <a:lnTo>
                      <a:pt x="2554" y="1131"/>
                    </a:lnTo>
                    <a:lnTo>
                      <a:pt x="2534" y="1135"/>
                    </a:lnTo>
                    <a:lnTo>
                      <a:pt x="2521" y="1145"/>
                    </a:lnTo>
                    <a:lnTo>
                      <a:pt x="2505" y="1145"/>
                    </a:lnTo>
                    <a:lnTo>
                      <a:pt x="2476" y="1153"/>
                    </a:lnTo>
                    <a:lnTo>
                      <a:pt x="2455" y="1172"/>
                    </a:lnTo>
                    <a:lnTo>
                      <a:pt x="2445" y="1170"/>
                    </a:lnTo>
                    <a:lnTo>
                      <a:pt x="2425" y="1184"/>
                    </a:lnTo>
                    <a:lnTo>
                      <a:pt x="2417" y="1195"/>
                    </a:lnTo>
                    <a:lnTo>
                      <a:pt x="2388" y="1217"/>
                    </a:lnTo>
                    <a:lnTo>
                      <a:pt x="2370" y="1209"/>
                    </a:lnTo>
                    <a:lnTo>
                      <a:pt x="2364" y="1212"/>
                    </a:lnTo>
                    <a:lnTo>
                      <a:pt x="2361" y="1220"/>
                    </a:lnTo>
                    <a:lnTo>
                      <a:pt x="2362" y="1226"/>
                    </a:lnTo>
                    <a:lnTo>
                      <a:pt x="2369" y="1225"/>
                    </a:lnTo>
                    <a:lnTo>
                      <a:pt x="2374" y="1228"/>
                    </a:lnTo>
                    <a:lnTo>
                      <a:pt x="2381" y="1233"/>
                    </a:lnTo>
                    <a:lnTo>
                      <a:pt x="2379" y="1243"/>
                    </a:lnTo>
                    <a:lnTo>
                      <a:pt x="2366" y="1265"/>
                    </a:lnTo>
                    <a:lnTo>
                      <a:pt x="2359" y="1273"/>
                    </a:lnTo>
                    <a:lnTo>
                      <a:pt x="2352" y="1278"/>
                    </a:lnTo>
                    <a:lnTo>
                      <a:pt x="2336" y="1260"/>
                    </a:lnTo>
                    <a:lnTo>
                      <a:pt x="2333" y="1268"/>
                    </a:lnTo>
                    <a:lnTo>
                      <a:pt x="2331" y="1272"/>
                    </a:lnTo>
                    <a:lnTo>
                      <a:pt x="2325" y="1270"/>
                    </a:lnTo>
                    <a:lnTo>
                      <a:pt x="2322" y="1283"/>
                    </a:lnTo>
                    <a:lnTo>
                      <a:pt x="2333" y="1285"/>
                    </a:lnTo>
                    <a:lnTo>
                      <a:pt x="2344" y="1290"/>
                    </a:lnTo>
                    <a:lnTo>
                      <a:pt x="2354" y="1299"/>
                    </a:lnTo>
                    <a:lnTo>
                      <a:pt x="2360" y="1308"/>
                    </a:lnTo>
                    <a:lnTo>
                      <a:pt x="2368" y="1314"/>
                    </a:lnTo>
                    <a:lnTo>
                      <a:pt x="2372" y="1320"/>
                    </a:lnTo>
                    <a:lnTo>
                      <a:pt x="2361" y="1325"/>
                    </a:lnTo>
                    <a:lnTo>
                      <a:pt x="2352" y="1313"/>
                    </a:lnTo>
                    <a:lnTo>
                      <a:pt x="2348" y="1309"/>
                    </a:lnTo>
                    <a:lnTo>
                      <a:pt x="2343" y="1308"/>
                    </a:lnTo>
                    <a:lnTo>
                      <a:pt x="2336" y="1312"/>
                    </a:lnTo>
                    <a:lnTo>
                      <a:pt x="2329" y="1326"/>
                    </a:lnTo>
                    <a:lnTo>
                      <a:pt x="2335" y="1330"/>
                    </a:lnTo>
                    <a:lnTo>
                      <a:pt x="2349" y="1335"/>
                    </a:lnTo>
                    <a:lnTo>
                      <a:pt x="2354" y="1341"/>
                    </a:lnTo>
                    <a:lnTo>
                      <a:pt x="2372" y="1382"/>
                    </a:lnTo>
                    <a:lnTo>
                      <a:pt x="2376" y="1386"/>
                    </a:lnTo>
                    <a:lnTo>
                      <a:pt x="2382" y="1388"/>
                    </a:lnTo>
                    <a:lnTo>
                      <a:pt x="2384" y="1390"/>
                    </a:lnTo>
                    <a:lnTo>
                      <a:pt x="2377" y="1397"/>
                    </a:lnTo>
                    <a:lnTo>
                      <a:pt x="2375" y="1404"/>
                    </a:lnTo>
                    <a:lnTo>
                      <a:pt x="2368" y="1415"/>
                    </a:lnTo>
                    <a:lnTo>
                      <a:pt x="2342" y="1420"/>
                    </a:lnTo>
                    <a:lnTo>
                      <a:pt x="2335" y="1425"/>
                    </a:lnTo>
                    <a:lnTo>
                      <a:pt x="2332" y="1427"/>
                    </a:lnTo>
                    <a:lnTo>
                      <a:pt x="2329" y="1431"/>
                    </a:lnTo>
                    <a:lnTo>
                      <a:pt x="2327" y="1434"/>
                    </a:lnTo>
                    <a:lnTo>
                      <a:pt x="2326" y="1442"/>
                    </a:lnTo>
                    <a:lnTo>
                      <a:pt x="2328" y="1448"/>
                    </a:lnTo>
                    <a:lnTo>
                      <a:pt x="2333" y="1453"/>
                    </a:lnTo>
                    <a:lnTo>
                      <a:pt x="2354" y="1475"/>
                    </a:lnTo>
                    <a:lnTo>
                      <a:pt x="2353" y="1477"/>
                    </a:lnTo>
                    <a:lnTo>
                      <a:pt x="2347" y="1473"/>
                    </a:lnTo>
                    <a:lnTo>
                      <a:pt x="2340" y="1466"/>
                    </a:lnTo>
                    <a:lnTo>
                      <a:pt x="2333" y="1457"/>
                    </a:lnTo>
                    <a:lnTo>
                      <a:pt x="2323" y="1450"/>
                    </a:lnTo>
                    <a:lnTo>
                      <a:pt x="2322" y="1445"/>
                    </a:lnTo>
                    <a:lnTo>
                      <a:pt x="2322" y="1437"/>
                    </a:lnTo>
                    <a:lnTo>
                      <a:pt x="2322" y="1434"/>
                    </a:lnTo>
                    <a:lnTo>
                      <a:pt x="2323" y="1430"/>
                    </a:lnTo>
                    <a:lnTo>
                      <a:pt x="2332" y="1419"/>
                    </a:lnTo>
                    <a:lnTo>
                      <a:pt x="2342" y="1414"/>
                    </a:lnTo>
                    <a:lnTo>
                      <a:pt x="2354" y="1402"/>
                    </a:lnTo>
                    <a:lnTo>
                      <a:pt x="2365" y="1389"/>
                    </a:lnTo>
                    <a:lnTo>
                      <a:pt x="2363" y="1384"/>
                    </a:lnTo>
                    <a:lnTo>
                      <a:pt x="2361" y="1381"/>
                    </a:lnTo>
                    <a:lnTo>
                      <a:pt x="2350" y="1380"/>
                    </a:lnTo>
                    <a:lnTo>
                      <a:pt x="2328" y="1384"/>
                    </a:lnTo>
                    <a:lnTo>
                      <a:pt x="2316" y="1389"/>
                    </a:lnTo>
                    <a:lnTo>
                      <a:pt x="2310" y="1400"/>
                    </a:lnTo>
                    <a:lnTo>
                      <a:pt x="2301" y="1401"/>
                    </a:lnTo>
                    <a:lnTo>
                      <a:pt x="2297" y="1402"/>
                    </a:lnTo>
                    <a:lnTo>
                      <a:pt x="2285" y="1396"/>
                    </a:lnTo>
                    <a:lnTo>
                      <a:pt x="2274" y="1401"/>
                    </a:lnTo>
                    <a:lnTo>
                      <a:pt x="2247" y="1406"/>
                    </a:lnTo>
                    <a:lnTo>
                      <a:pt x="2243" y="1408"/>
                    </a:lnTo>
                    <a:lnTo>
                      <a:pt x="2182" y="1409"/>
                    </a:lnTo>
                    <a:lnTo>
                      <a:pt x="2170" y="1412"/>
                    </a:lnTo>
                    <a:lnTo>
                      <a:pt x="2139" y="1421"/>
                    </a:lnTo>
                    <a:lnTo>
                      <a:pt x="2138" y="1427"/>
                    </a:lnTo>
                    <a:lnTo>
                      <a:pt x="2140" y="1432"/>
                    </a:lnTo>
                    <a:lnTo>
                      <a:pt x="2135" y="1440"/>
                    </a:lnTo>
                    <a:lnTo>
                      <a:pt x="2133" y="1447"/>
                    </a:lnTo>
                    <a:lnTo>
                      <a:pt x="2133" y="1455"/>
                    </a:lnTo>
                    <a:lnTo>
                      <a:pt x="2134" y="1462"/>
                    </a:lnTo>
                    <a:lnTo>
                      <a:pt x="2135" y="1471"/>
                    </a:lnTo>
                    <a:lnTo>
                      <a:pt x="2137" y="1480"/>
                    </a:lnTo>
                    <a:lnTo>
                      <a:pt x="2141" y="1484"/>
                    </a:lnTo>
                    <a:lnTo>
                      <a:pt x="2145" y="1487"/>
                    </a:lnTo>
                    <a:lnTo>
                      <a:pt x="2148" y="1496"/>
                    </a:lnTo>
                    <a:lnTo>
                      <a:pt x="2146" y="1506"/>
                    </a:lnTo>
                    <a:lnTo>
                      <a:pt x="2142" y="1519"/>
                    </a:lnTo>
                    <a:lnTo>
                      <a:pt x="2142" y="1524"/>
                    </a:lnTo>
                    <a:lnTo>
                      <a:pt x="2144" y="1532"/>
                    </a:lnTo>
                    <a:lnTo>
                      <a:pt x="2147" y="1547"/>
                    </a:lnTo>
                    <a:lnTo>
                      <a:pt x="2148" y="1550"/>
                    </a:lnTo>
                    <a:lnTo>
                      <a:pt x="2157" y="1562"/>
                    </a:lnTo>
                    <a:lnTo>
                      <a:pt x="2164" y="1565"/>
                    </a:lnTo>
                    <a:lnTo>
                      <a:pt x="2174" y="1566"/>
                    </a:lnTo>
                    <a:lnTo>
                      <a:pt x="2182" y="1569"/>
                    </a:lnTo>
                    <a:lnTo>
                      <a:pt x="2192" y="1576"/>
                    </a:lnTo>
                    <a:lnTo>
                      <a:pt x="2195" y="1579"/>
                    </a:lnTo>
                    <a:lnTo>
                      <a:pt x="2196" y="1582"/>
                    </a:lnTo>
                    <a:lnTo>
                      <a:pt x="2199" y="1595"/>
                    </a:lnTo>
                    <a:lnTo>
                      <a:pt x="2200" y="1598"/>
                    </a:lnTo>
                    <a:lnTo>
                      <a:pt x="2212" y="1615"/>
                    </a:lnTo>
                    <a:lnTo>
                      <a:pt x="2215" y="1617"/>
                    </a:lnTo>
                    <a:lnTo>
                      <a:pt x="2231" y="1621"/>
                    </a:lnTo>
                    <a:lnTo>
                      <a:pt x="2236" y="1626"/>
                    </a:lnTo>
                    <a:lnTo>
                      <a:pt x="2243" y="1642"/>
                    </a:lnTo>
                    <a:lnTo>
                      <a:pt x="2243" y="1646"/>
                    </a:lnTo>
                    <a:lnTo>
                      <a:pt x="2244" y="1652"/>
                    </a:lnTo>
                    <a:lnTo>
                      <a:pt x="2243" y="1658"/>
                    </a:lnTo>
                    <a:lnTo>
                      <a:pt x="2243" y="1661"/>
                    </a:lnTo>
                    <a:lnTo>
                      <a:pt x="2240" y="1666"/>
                    </a:lnTo>
                    <a:lnTo>
                      <a:pt x="2233" y="1687"/>
                    </a:lnTo>
                    <a:lnTo>
                      <a:pt x="2229" y="1706"/>
                    </a:lnTo>
                    <a:lnTo>
                      <a:pt x="2236" y="1718"/>
                    </a:lnTo>
                    <a:lnTo>
                      <a:pt x="2244" y="1742"/>
                    </a:lnTo>
                    <a:lnTo>
                      <a:pt x="2247" y="1752"/>
                    </a:lnTo>
                    <a:lnTo>
                      <a:pt x="2250" y="1765"/>
                    </a:lnTo>
                    <a:lnTo>
                      <a:pt x="2249" y="1774"/>
                    </a:lnTo>
                    <a:lnTo>
                      <a:pt x="2247" y="1779"/>
                    </a:lnTo>
                    <a:lnTo>
                      <a:pt x="2241" y="1786"/>
                    </a:lnTo>
                    <a:lnTo>
                      <a:pt x="2234" y="1789"/>
                    </a:lnTo>
                    <a:lnTo>
                      <a:pt x="2227" y="1794"/>
                    </a:lnTo>
                    <a:lnTo>
                      <a:pt x="2227" y="1799"/>
                    </a:lnTo>
                    <a:lnTo>
                      <a:pt x="2229" y="1806"/>
                    </a:lnTo>
                    <a:lnTo>
                      <a:pt x="2228" y="1811"/>
                    </a:lnTo>
                    <a:lnTo>
                      <a:pt x="2227" y="1812"/>
                    </a:lnTo>
                    <a:lnTo>
                      <a:pt x="2223" y="1813"/>
                    </a:lnTo>
                    <a:lnTo>
                      <a:pt x="2219" y="1811"/>
                    </a:lnTo>
                    <a:lnTo>
                      <a:pt x="2216" y="1806"/>
                    </a:lnTo>
                    <a:lnTo>
                      <a:pt x="2213" y="1800"/>
                    </a:lnTo>
                    <a:lnTo>
                      <a:pt x="2215" y="1792"/>
                    </a:lnTo>
                    <a:lnTo>
                      <a:pt x="2221" y="1780"/>
                    </a:lnTo>
                    <a:lnTo>
                      <a:pt x="2225" y="1762"/>
                    </a:lnTo>
                    <a:lnTo>
                      <a:pt x="2226" y="1750"/>
                    </a:lnTo>
                    <a:lnTo>
                      <a:pt x="2226" y="1737"/>
                    </a:lnTo>
                    <a:lnTo>
                      <a:pt x="2224" y="1728"/>
                    </a:lnTo>
                    <a:lnTo>
                      <a:pt x="2219" y="1722"/>
                    </a:lnTo>
                    <a:lnTo>
                      <a:pt x="2215" y="1723"/>
                    </a:lnTo>
                    <a:lnTo>
                      <a:pt x="2210" y="1729"/>
                    </a:lnTo>
                    <a:lnTo>
                      <a:pt x="2205" y="1750"/>
                    </a:lnTo>
                    <a:lnTo>
                      <a:pt x="2198" y="1766"/>
                    </a:lnTo>
                    <a:lnTo>
                      <a:pt x="2197" y="1772"/>
                    </a:lnTo>
                    <a:lnTo>
                      <a:pt x="2197" y="1778"/>
                    </a:lnTo>
                    <a:lnTo>
                      <a:pt x="2197" y="1781"/>
                    </a:lnTo>
                    <a:lnTo>
                      <a:pt x="2195" y="1769"/>
                    </a:lnTo>
                    <a:lnTo>
                      <a:pt x="2195" y="1760"/>
                    </a:lnTo>
                    <a:lnTo>
                      <a:pt x="2198" y="1748"/>
                    </a:lnTo>
                    <a:lnTo>
                      <a:pt x="2201" y="1738"/>
                    </a:lnTo>
                    <a:lnTo>
                      <a:pt x="2200" y="1730"/>
                    </a:lnTo>
                    <a:lnTo>
                      <a:pt x="2197" y="1717"/>
                    </a:lnTo>
                    <a:lnTo>
                      <a:pt x="2198" y="1711"/>
                    </a:lnTo>
                    <a:lnTo>
                      <a:pt x="2199" y="1707"/>
                    </a:lnTo>
                    <a:lnTo>
                      <a:pt x="2200" y="1689"/>
                    </a:lnTo>
                    <a:lnTo>
                      <a:pt x="2206" y="1685"/>
                    </a:lnTo>
                    <a:lnTo>
                      <a:pt x="2221" y="1671"/>
                    </a:lnTo>
                    <a:lnTo>
                      <a:pt x="2223" y="1668"/>
                    </a:lnTo>
                    <a:lnTo>
                      <a:pt x="2228" y="1656"/>
                    </a:lnTo>
                    <a:lnTo>
                      <a:pt x="2230" y="1651"/>
                    </a:lnTo>
                    <a:lnTo>
                      <a:pt x="2232" y="1644"/>
                    </a:lnTo>
                    <a:lnTo>
                      <a:pt x="2228" y="1638"/>
                    </a:lnTo>
                    <a:lnTo>
                      <a:pt x="2223" y="1635"/>
                    </a:lnTo>
                    <a:lnTo>
                      <a:pt x="2215" y="1633"/>
                    </a:lnTo>
                    <a:lnTo>
                      <a:pt x="2208" y="1634"/>
                    </a:lnTo>
                    <a:lnTo>
                      <a:pt x="2192" y="1640"/>
                    </a:lnTo>
                    <a:lnTo>
                      <a:pt x="2177" y="1639"/>
                    </a:lnTo>
                    <a:lnTo>
                      <a:pt x="2172" y="1635"/>
                    </a:lnTo>
                    <a:lnTo>
                      <a:pt x="2149" y="1610"/>
                    </a:lnTo>
                    <a:lnTo>
                      <a:pt x="2147" y="1600"/>
                    </a:lnTo>
                    <a:lnTo>
                      <a:pt x="2145" y="1596"/>
                    </a:lnTo>
                    <a:lnTo>
                      <a:pt x="2143" y="1595"/>
                    </a:lnTo>
                    <a:lnTo>
                      <a:pt x="2135" y="1589"/>
                    </a:lnTo>
                    <a:lnTo>
                      <a:pt x="2117" y="1581"/>
                    </a:lnTo>
                    <a:lnTo>
                      <a:pt x="2098" y="1563"/>
                    </a:lnTo>
                    <a:lnTo>
                      <a:pt x="2065" y="1561"/>
                    </a:lnTo>
                    <a:lnTo>
                      <a:pt x="2056" y="1563"/>
                    </a:lnTo>
                    <a:lnTo>
                      <a:pt x="2047" y="1569"/>
                    </a:lnTo>
                    <a:lnTo>
                      <a:pt x="2039" y="1580"/>
                    </a:lnTo>
                    <a:lnTo>
                      <a:pt x="2035" y="1584"/>
                    </a:lnTo>
                    <a:lnTo>
                      <a:pt x="2030" y="1585"/>
                    </a:lnTo>
                    <a:lnTo>
                      <a:pt x="2029" y="1589"/>
                    </a:lnTo>
                    <a:lnTo>
                      <a:pt x="2028" y="1594"/>
                    </a:lnTo>
                    <a:lnTo>
                      <a:pt x="2031" y="1598"/>
                    </a:lnTo>
                    <a:lnTo>
                      <a:pt x="2041" y="1594"/>
                    </a:lnTo>
                    <a:lnTo>
                      <a:pt x="2049" y="1596"/>
                    </a:lnTo>
                    <a:lnTo>
                      <a:pt x="2053" y="1601"/>
                    </a:lnTo>
                    <a:lnTo>
                      <a:pt x="2057" y="1612"/>
                    </a:lnTo>
                    <a:lnTo>
                      <a:pt x="2055" y="1617"/>
                    </a:lnTo>
                    <a:lnTo>
                      <a:pt x="2041" y="1625"/>
                    </a:lnTo>
                    <a:lnTo>
                      <a:pt x="2033" y="1624"/>
                    </a:lnTo>
                    <a:lnTo>
                      <a:pt x="2016" y="1606"/>
                    </a:lnTo>
                    <a:lnTo>
                      <a:pt x="2009" y="1603"/>
                    </a:lnTo>
                    <a:lnTo>
                      <a:pt x="1993" y="1606"/>
                    </a:lnTo>
                    <a:lnTo>
                      <a:pt x="1983" y="1615"/>
                    </a:lnTo>
                    <a:lnTo>
                      <a:pt x="1980" y="1617"/>
                    </a:lnTo>
                    <a:lnTo>
                      <a:pt x="1982" y="1626"/>
                    </a:lnTo>
                    <a:lnTo>
                      <a:pt x="1986" y="1642"/>
                    </a:lnTo>
                    <a:lnTo>
                      <a:pt x="1989" y="1652"/>
                    </a:lnTo>
                    <a:lnTo>
                      <a:pt x="1994" y="1657"/>
                    </a:lnTo>
                    <a:lnTo>
                      <a:pt x="2009" y="1668"/>
                    </a:lnTo>
                    <a:lnTo>
                      <a:pt x="2017" y="1672"/>
                    </a:lnTo>
                    <a:lnTo>
                      <a:pt x="2030" y="1683"/>
                    </a:lnTo>
                    <a:lnTo>
                      <a:pt x="2038" y="1684"/>
                    </a:lnTo>
                    <a:lnTo>
                      <a:pt x="2045" y="1682"/>
                    </a:lnTo>
                    <a:lnTo>
                      <a:pt x="2056" y="1688"/>
                    </a:lnTo>
                    <a:lnTo>
                      <a:pt x="2062" y="1708"/>
                    </a:lnTo>
                    <a:lnTo>
                      <a:pt x="2066" y="1714"/>
                    </a:lnTo>
                    <a:lnTo>
                      <a:pt x="2069" y="1718"/>
                    </a:lnTo>
                    <a:lnTo>
                      <a:pt x="2074" y="1720"/>
                    </a:lnTo>
                    <a:lnTo>
                      <a:pt x="2077" y="1720"/>
                    </a:lnTo>
                    <a:lnTo>
                      <a:pt x="2080" y="1717"/>
                    </a:lnTo>
                    <a:lnTo>
                      <a:pt x="2087" y="1717"/>
                    </a:lnTo>
                    <a:lnTo>
                      <a:pt x="2084" y="1722"/>
                    </a:lnTo>
                    <a:lnTo>
                      <a:pt x="2082" y="1724"/>
                    </a:lnTo>
                    <a:lnTo>
                      <a:pt x="2067" y="1727"/>
                    </a:lnTo>
                    <a:lnTo>
                      <a:pt x="2060" y="1725"/>
                    </a:lnTo>
                    <a:lnTo>
                      <a:pt x="2051" y="1719"/>
                    </a:lnTo>
                    <a:lnTo>
                      <a:pt x="2034" y="1699"/>
                    </a:lnTo>
                    <a:lnTo>
                      <a:pt x="2013" y="1697"/>
                    </a:lnTo>
                    <a:lnTo>
                      <a:pt x="2011" y="1703"/>
                    </a:lnTo>
                    <a:lnTo>
                      <a:pt x="2004" y="1695"/>
                    </a:lnTo>
                    <a:lnTo>
                      <a:pt x="1982" y="1693"/>
                    </a:lnTo>
                    <a:lnTo>
                      <a:pt x="1969" y="1688"/>
                    </a:lnTo>
                    <a:lnTo>
                      <a:pt x="1955" y="1680"/>
                    </a:lnTo>
                    <a:lnTo>
                      <a:pt x="1954" y="1676"/>
                    </a:lnTo>
                    <a:lnTo>
                      <a:pt x="1953" y="1670"/>
                    </a:lnTo>
                    <a:lnTo>
                      <a:pt x="1958" y="1663"/>
                    </a:lnTo>
                    <a:lnTo>
                      <a:pt x="1960" y="1659"/>
                    </a:lnTo>
                    <a:lnTo>
                      <a:pt x="1961" y="1645"/>
                    </a:lnTo>
                    <a:lnTo>
                      <a:pt x="1952" y="1628"/>
                    </a:lnTo>
                    <a:lnTo>
                      <a:pt x="1953" y="1611"/>
                    </a:lnTo>
                    <a:lnTo>
                      <a:pt x="1957" y="1608"/>
                    </a:lnTo>
                    <a:lnTo>
                      <a:pt x="1963" y="1587"/>
                    </a:lnTo>
                    <a:lnTo>
                      <a:pt x="1966" y="1580"/>
                    </a:lnTo>
                    <a:lnTo>
                      <a:pt x="1968" y="1578"/>
                    </a:lnTo>
                    <a:lnTo>
                      <a:pt x="1969" y="1573"/>
                    </a:lnTo>
                    <a:lnTo>
                      <a:pt x="1968" y="1566"/>
                    </a:lnTo>
                    <a:lnTo>
                      <a:pt x="1966" y="1563"/>
                    </a:lnTo>
                    <a:lnTo>
                      <a:pt x="1964" y="1554"/>
                    </a:lnTo>
                    <a:lnTo>
                      <a:pt x="1964" y="1548"/>
                    </a:lnTo>
                    <a:lnTo>
                      <a:pt x="1964" y="1540"/>
                    </a:lnTo>
                    <a:lnTo>
                      <a:pt x="1960" y="1527"/>
                    </a:lnTo>
                    <a:lnTo>
                      <a:pt x="1956" y="1514"/>
                    </a:lnTo>
                    <a:lnTo>
                      <a:pt x="1949" y="1507"/>
                    </a:lnTo>
                    <a:lnTo>
                      <a:pt x="1941" y="1507"/>
                    </a:lnTo>
                    <a:lnTo>
                      <a:pt x="1939" y="1509"/>
                    </a:lnTo>
                    <a:lnTo>
                      <a:pt x="1936" y="1512"/>
                    </a:lnTo>
                    <a:lnTo>
                      <a:pt x="1940" y="1524"/>
                    </a:lnTo>
                    <a:lnTo>
                      <a:pt x="1944" y="1535"/>
                    </a:lnTo>
                    <a:lnTo>
                      <a:pt x="1945" y="1543"/>
                    </a:lnTo>
                    <a:lnTo>
                      <a:pt x="1947" y="1558"/>
                    </a:lnTo>
                    <a:lnTo>
                      <a:pt x="1946" y="1576"/>
                    </a:lnTo>
                    <a:lnTo>
                      <a:pt x="1945" y="1584"/>
                    </a:lnTo>
                    <a:lnTo>
                      <a:pt x="1943" y="1590"/>
                    </a:lnTo>
                    <a:lnTo>
                      <a:pt x="1936" y="1598"/>
                    </a:lnTo>
                    <a:lnTo>
                      <a:pt x="1925" y="1607"/>
                    </a:lnTo>
                    <a:lnTo>
                      <a:pt x="1919" y="1611"/>
                    </a:lnTo>
                    <a:lnTo>
                      <a:pt x="1906" y="1616"/>
                    </a:lnTo>
                    <a:lnTo>
                      <a:pt x="1897" y="1624"/>
                    </a:lnTo>
                    <a:lnTo>
                      <a:pt x="1876" y="1669"/>
                    </a:lnTo>
                    <a:lnTo>
                      <a:pt x="1878" y="1675"/>
                    </a:lnTo>
                    <a:lnTo>
                      <a:pt x="1886" y="1682"/>
                    </a:lnTo>
                    <a:lnTo>
                      <a:pt x="1891" y="1688"/>
                    </a:lnTo>
                    <a:lnTo>
                      <a:pt x="1893" y="1694"/>
                    </a:lnTo>
                    <a:lnTo>
                      <a:pt x="1899" y="1710"/>
                    </a:lnTo>
                    <a:lnTo>
                      <a:pt x="1919" y="1754"/>
                    </a:lnTo>
                    <a:lnTo>
                      <a:pt x="1920" y="1762"/>
                    </a:lnTo>
                    <a:lnTo>
                      <a:pt x="1915" y="1776"/>
                    </a:lnTo>
                    <a:lnTo>
                      <a:pt x="1906" y="1794"/>
                    </a:lnTo>
                    <a:lnTo>
                      <a:pt x="1902" y="1804"/>
                    </a:lnTo>
                    <a:lnTo>
                      <a:pt x="1893" y="1842"/>
                    </a:lnTo>
                    <a:lnTo>
                      <a:pt x="1893" y="1852"/>
                    </a:lnTo>
                    <a:lnTo>
                      <a:pt x="1896" y="1861"/>
                    </a:lnTo>
                    <a:lnTo>
                      <a:pt x="1902" y="1872"/>
                    </a:lnTo>
                    <a:lnTo>
                      <a:pt x="1904" y="1881"/>
                    </a:lnTo>
                    <a:lnTo>
                      <a:pt x="1900" y="1903"/>
                    </a:lnTo>
                    <a:lnTo>
                      <a:pt x="1902" y="1908"/>
                    </a:lnTo>
                    <a:lnTo>
                      <a:pt x="1907" y="1911"/>
                    </a:lnTo>
                    <a:lnTo>
                      <a:pt x="1921" y="1908"/>
                    </a:lnTo>
                    <a:lnTo>
                      <a:pt x="1937" y="1913"/>
                    </a:lnTo>
                    <a:lnTo>
                      <a:pt x="1945" y="1911"/>
                    </a:lnTo>
                    <a:lnTo>
                      <a:pt x="1958" y="1899"/>
                    </a:lnTo>
                    <a:lnTo>
                      <a:pt x="1963" y="1897"/>
                    </a:lnTo>
                    <a:lnTo>
                      <a:pt x="1978" y="1899"/>
                    </a:lnTo>
                    <a:lnTo>
                      <a:pt x="2001" y="1911"/>
                    </a:lnTo>
                    <a:lnTo>
                      <a:pt x="2025" y="1926"/>
                    </a:lnTo>
                    <a:lnTo>
                      <a:pt x="2030" y="1931"/>
                    </a:lnTo>
                    <a:lnTo>
                      <a:pt x="2036" y="1932"/>
                    </a:lnTo>
                    <a:lnTo>
                      <a:pt x="2041" y="1958"/>
                    </a:lnTo>
                    <a:lnTo>
                      <a:pt x="2045" y="1972"/>
                    </a:lnTo>
                    <a:lnTo>
                      <a:pt x="2047" y="1982"/>
                    </a:lnTo>
                    <a:lnTo>
                      <a:pt x="2048" y="1993"/>
                    </a:lnTo>
                    <a:lnTo>
                      <a:pt x="2044" y="1996"/>
                    </a:lnTo>
                    <a:lnTo>
                      <a:pt x="2040" y="1997"/>
                    </a:lnTo>
                    <a:lnTo>
                      <a:pt x="2037" y="2000"/>
                    </a:lnTo>
                    <a:lnTo>
                      <a:pt x="2032" y="2017"/>
                    </a:lnTo>
                    <a:lnTo>
                      <a:pt x="2032" y="2026"/>
                    </a:lnTo>
                    <a:lnTo>
                      <a:pt x="2034" y="2041"/>
                    </a:lnTo>
                    <a:lnTo>
                      <a:pt x="2054" y="2048"/>
                    </a:lnTo>
                    <a:lnTo>
                      <a:pt x="2068" y="2051"/>
                    </a:lnTo>
                    <a:lnTo>
                      <a:pt x="2078" y="2052"/>
                    </a:lnTo>
                    <a:lnTo>
                      <a:pt x="2080" y="2054"/>
                    </a:lnTo>
                    <a:lnTo>
                      <a:pt x="2081" y="2056"/>
                    </a:lnTo>
                    <a:lnTo>
                      <a:pt x="2069" y="2057"/>
                    </a:lnTo>
                    <a:lnTo>
                      <a:pt x="2048" y="2059"/>
                    </a:lnTo>
                    <a:lnTo>
                      <a:pt x="2041" y="2058"/>
                    </a:lnTo>
                    <a:lnTo>
                      <a:pt x="2037" y="2056"/>
                    </a:lnTo>
                    <a:lnTo>
                      <a:pt x="2034" y="2051"/>
                    </a:lnTo>
                    <a:lnTo>
                      <a:pt x="2027" y="2046"/>
                    </a:lnTo>
                    <a:lnTo>
                      <a:pt x="2025" y="2042"/>
                    </a:lnTo>
                    <a:lnTo>
                      <a:pt x="2020" y="2038"/>
                    </a:lnTo>
                    <a:lnTo>
                      <a:pt x="2022" y="2023"/>
                    </a:lnTo>
                    <a:lnTo>
                      <a:pt x="2023" y="1988"/>
                    </a:lnTo>
                    <a:lnTo>
                      <a:pt x="2022" y="1973"/>
                    </a:lnTo>
                    <a:lnTo>
                      <a:pt x="2017" y="1961"/>
                    </a:lnTo>
                    <a:lnTo>
                      <a:pt x="2004" y="1944"/>
                    </a:lnTo>
                    <a:lnTo>
                      <a:pt x="2000" y="1932"/>
                    </a:lnTo>
                    <a:lnTo>
                      <a:pt x="1995" y="1924"/>
                    </a:lnTo>
                    <a:lnTo>
                      <a:pt x="1990" y="1923"/>
                    </a:lnTo>
                    <a:lnTo>
                      <a:pt x="1982" y="1925"/>
                    </a:lnTo>
                    <a:lnTo>
                      <a:pt x="1964" y="1932"/>
                    </a:lnTo>
                    <a:lnTo>
                      <a:pt x="1948" y="1936"/>
                    </a:lnTo>
                    <a:lnTo>
                      <a:pt x="1929" y="1946"/>
                    </a:lnTo>
                    <a:lnTo>
                      <a:pt x="1925" y="1955"/>
                    </a:lnTo>
                    <a:lnTo>
                      <a:pt x="1922" y="1978"/>
                    </a:lnTo>
                    <a:lnTo>
                      <a:pt x="1926" y="1989"/>
                    </a:lnTo>
                    <a:lnTo>
                      <a:pt x="1930" y="1997"/>
                    </a:lnTo>
                    <a:lnTo>
                      <a:pt x="1934" y="2011"/>
                    </a:lnTo>
                    <a:lnTo>
                      <a:pt x="1936" y="2019"/>
                    </a:lnTo>
                    <a:lnTo>
                      <a:pt x="1936" y="2027"/>
                    </a:lnTo>
                    <a:lnTo>
                      <a:pt x="1935" y="2040"/>
                    </a:lnTo>
                    <a:lnTo>
                      <a:pt x="1932" y="2046"/>
                    </a:lnTo>
                    <a:lnTo>
                      <a:pt x="1911" y="2072"/>
                    </a:lnTo>
                    <a:lnTo>
                      <a:pt x="1908" y="2080"/>
                    </a:lnTo>
                    <a:lnTo>
                      <a:pt x="1904" y="2102"/>
                    </a:lnTo>
                    <a:lnTo>
                      <a:pt x="1901" y="2110"/>
                    </a:lnTo>
                    <a:lnTo>
                      <a:pt x="1891" y="2122"/>
                    </a:lnTo>
                    <a:lnTo>
                      <a:pt x="1885" y="2127"/>
                    </a:lnTo>
                    <a:lnTo>
                      <a:pt x="1853" y="2149"/>
                    </a:lnTo>
                    <a:lnTo>
                      <a:pt x="1852" y="2153"/>
                    </a:lnTo>
                    <a:lnTo>
                      <a:pt x="1849" y="2169"/>
                    </a:lnTo>
                    <a:lnTo>
                      <a:pt x="1840" y="2175"/>
                    </a:lnTo>
                    <a:lnTo>
                      <a:pt x="1835" y="2176"/>
                    </a:lnTo>
                    <a:lnTo>
                      <a:pt x="1823" y="2168"/>
                    </a:lnTo>
                    <a:lnTo>
                      <a:pt x="1816" y="2166"/>
                    </a:lnTo>
                    <a:lnTo>
                      <a:pt x="1808" y="2166"/>
                    </a:lnTo>
                    <a:lnTo>
                      <a:pt x="1780" y="2168"/>
                    </a:lnTo>
                    <a:lnTo>
                      <a:pt x="1767" y="2162"/>
                    </a:lnTo>
                    <a:lnTo>
                      <a:pt x="1757" y="2155"/>
                    </a:lnTo>
                    <a:lnTo>
                      <a:pt x="1747" y="2153"/>
                    </a:lnTo>
                    <a:lnTo>
                      <a:pt x="1740" y="2147"/>
                    </a:lnTo>
                    <a:lnTo>
                      <a:pt x="1738" y="2141"/>
                    </a:lnTo>
                    <a:lnTo>
                      <a:pt x="1736" y="2134"/>
                    </a:lnTo>
                    <a:lnTo>
                      <a:pt x="1735" y="2130"/>
                    </a:lnTo>
                    <a:lnTo>
                      <a:pt x="1733" y="2128"/>
                    </a:lnTo>
                    <a:lnTo>
                      <a:pt x="1736" y="2126"/>
                    </a:lnTo>
                    <a:lnTo>
                      <a:pt x="1741" y="2125"/>
                    </a:lnTo>
                    <a:lnTo>
                      <a:pt x="1759" y="2126"/>
                    </a:lnTo>
                    <a:lnTo>
                      <a:pt x="1764" y="2123"/>
                    </a:lnTo>
                    <a:lnTo>
                      <a:pt x="1766" y="2125"/>
                    </a:lnTo>
                    <a:lnTo>
                      <a:pt x="1771" y="2131"/>
                    </a:lnTo>
                    <a:lnTo>
                      <a:pt x="1778" y="2137"/>
                    </a:lnTo>
                    <a:lnTo>
                      <a:pt x="1784" y="2136"/>
                    </a:lnTo>
                    <a:lnTo>
                      <a:pt x="1788" y="2131"/>
                    </a:lnTo>
                    <a:lnTo>
                      <a:pt x="1790" y="2131"/>
                    </a:lnTo>
                    <a:lnTo>
                      <a:pt x="1792" y="2132"/>
                    </a:lnTo>
                    <a:lnTo>
                      <a:pt x="1788" y="2136"/>
                    </a:lnTo>
                    <a:lnTo>
                      <a:pt x="1783" y="2139"/>
                    </a:lnTo>
                    <a:lnTo>
                      <a:pt x="1782" y="2141"/>
                    </a:lnTo>
                    <a:lnTo>
                      <a:pt x="1781" y="2145"/>
                    </a:lnTo>
                    <a:lnTo>
                      <a:pt x="1788" y="2150"/>
                    </a:lnTo>
                    <a:lnTo>
                      <a:pt x="1793" y="2152"/>
                    </a:lnTo>
                    <a:lnTo>
                      <a:pt x="1801" y="2150"/>
                    </a:lnTo>
                    <a:lnTo>
                      <a:pt x="1805" y="2145"/>
                    </a:lnTo>
                    <a:lnTo>
                      <a:pt x="1815" y="2137"/>
                    </a:lnTo>
                    <a:lnTo>
                      <a:pt x="1822" y="2138"/>
                    </a:lnTo>
                    <a:lnTo>
                      <a:pt x="1822" y="2131"/>
                    </a:lnTo>
                    <a:lnTo>
                      <a:pt x="1819" y="2120"/>
                    </a:lnTo>
                    <a:lnTo>
                      <a:pt x="1816" y="2113"/>
                    </a:lnTo>
                    <a:lnTo>
                      <a:pt x="1826" y="2115"/>
                    </a:lnTo>
                    <a:lnTo>
                      <a:pt x="1833" y="2109"/>
                    </a:lnTo>
                    <a:lnTo>
                      <a:pt x="1859" y="2056"/>
                    </a:lnTo>
                    <a:lnTo>
                      <a:pt x="1871" y="2046"/>
                    </a:lnTo>
                    <a:lnTo>
                      <a:pt x="1876" y="2040"/>
                    </a:lnTo>
                    <a:lnTo>
                      <a:pt x="1879" y="2030"/>
                    </a:lnTo>
                    <a:lnTo>
                      <a:pt x="1879" y="2020"/>
                    </a:lnTo>
                    <a:lnTo>
                      <a:pt x="1878" y="2009"/>
                    </a:lnTo>
                    <a:lnTo>
                      <a:pt x="1878" y="2001"/>
                    </a:lnTo>
                    <a:lnTo>
                      <a:pt x="1883" y="1990"/>
                    </a:lnTo>
                    <a:lnTo>
                      <a:pt x="1890" y="1977"/>
                    </a:lnTo>
                    <a:lnTo>
                      <a:pt x="1894" y="1972"/>
                    </a:lnTo>
                    <a:lnTo>
                      <a:pt x="1893" y="1967"/>
                    </a:lnTo>
                    <a:lnTo>
                      <a:pt x="1892" y="1963"/>
                    </a:lnTo>
                    <a:lnTo>
                      <a:pt x="1880" y="1951"/>
                    </a:lnTo>
                    <a:lnTo>
                      <a:pt x="1867" y="1940"/>
                    </a:lnTo>
                    <a:lnTo>
                      <a:pt x="1862" y="1934"/>
                    </a:lnTo>
                    <a:lnTo>
                      <a:pt x="1858" y="1925"/>
                    </a:lnTo>
                    <a:lnTo>
                      <a:pt x="1857" y="1914"/>
                    </a:lnTo>
                    <a:lnTo>
                      <a:pt x="1857" y="1907"/>
                    </a:lnTo>
                    <a:lnTo>
                      <a:pt x="1858" y="1885"/>
                    </a:lnTo>
                    <a:lnTo>
                      <a:pt x="1860" y="1874"/>
                    </a:lnTo>
                    <a:lnTo>
                      <a:pt x="1859" y="1843"/>
                    </a:lnTo>
                    <a:lnTo>
                      <a:pt x="1857" y="1804"/>
                    </a:lnTo>
                    <a:lnTo>
                      <a:pt x="1855" y="1794"/>
                    </a:lnTo>
                    <a:lnTo>
                      <a:pt x="1858" y="1786"/>
                    </a:lnTo>
                    <a:lnTo>
                      <a:pt x="1861" y="1780"/>
                    </a:lnTo>
                    <a:lnTo>
                      <a:pt x="1863" y="1775"/>
                    </a:lnTo>
                    <a:lnTo>
                      <a:pt x="1864" y="1736"/>
                    </a:lnTo>
                    <a:lnTo>
                      <a:pt x="1863" y="1721"/>
                    </a:lnTo>
                    <a:lnTo>
                      <a:pt x="1859" y="1701"/>
                    </a:lnTo>
                    <a:lnTo>
                      <a:pt x="1841" y="1684"/>
                    </a:lnTo>
                    <a:lnTo>
                      <a:pt x="1833" y="1667"/>
                    </a:lnTo>
                    <a:lnTo>
                      <a:pt x="1834" y="1661"/>
                    </a:lnTo>
                    <a:lnTo>
                      <a:pt x="1835" y="1657"/>
                    </a:lnTo>
                    <a:lnTo>
                      <a:pt x="1843" y="1650"/>
                    </a:lnTo>
                    <a:lnTo>
                      <a:pt x="1848" y="1641"/>
                    </a:lnTo>
                    <a:lnTo>
                      <a:pt x="1851" y="1627"/>
                    </a:lnTo>
                    <a:lnTo>
                      <a:pt x="1858" y="1605"/>
                    </a:lnTo>
                    <a:lnTo>
                      <a:pt x="1860" y="1598"/>
                    </a:lnTo>
                    <a:lnTo>
                      <a:pt x="1865" y="1567"/>
                    </a:lnTo>
                    <a:lnTo>
                      <a:pt x="1866" y="1551"/>
                    </a:lnTo>
                    <a:lnTo>
                      <a:pt x="1867" y="1527"/>
                    </a:lnTo>
                    <a:lnTo>
                      <a:pt x="1860" y="1520"/>
                    </a:lnTo>
                    <a:lnTo>
                      <a:pt x="1854" y="1515"/>
                    </a:lnTo>
                    <a:lnTo>
                      <a:pt x="1842" y="1510"/>
                    </a:lnTo>
                    <a:lnTo>
                      <a:pt x="1836" y="1511"/>
                    </a:lnTo>
                    <a:lnTo>
                      <a:pt x="1825" y="1502"/>
                    </a:lnTo>
                    <a:lnTo>
                      <a:pt x="1821" y="1500"/>
                    </a:lnTo>
                    <a:lnTo>
                      <a:pt x="1791" y="1503"/>
                    </a:lnTo>
                    <a:lnTo>
                      <a:pt x="1774" y="1502"/>
                    </a:lnTo>
                    <a:lnTo>
                      <a:pt x="1764" y="1504"/>
                    </a:lnTo>
                    <a:lnTo>
                      <a:pt x="1759" y="1504"/>
                    </a:lnTo>
                    <a:lnTo>
                      <a:pt x="1756" y="1502"/>
                    </a:lnTo>
                    <a:lnTo>
                      <a:pt x="1756" y="1498"/>
                    </a:lnTo>
                    <a:lnTo>
                      <a:pt x="1758" y="1495"/>
                    </a:lnTo>
                    <a:lnTo>
                      <a:pt x="1757" y="1493"/>
                    </a:lnTo>
                    <a:lnTo>
                      <a:pt x="1754" y="1492"/>
                    </a:lnTo>
                    <a:lnTo>
                      <a:pt x="1747" y="1495"/>
                    </a:lnTo>
                    <a:lnTo>
                      <a:pt x="1734" y="1529"/>
                    </a:lnTo>
                    <a:lnTo>
                      <a:pt x="1727" y="1562"/>
                    </a:lnTo>
                    <a:lnTo>
                      <a:pt x="1719" y="1605"/>
                    </a:lnTo>
                    <a:lnTo>
                      <a:pt x="1714" y="1623"/>
                    </a:lnTo>
                    <a:lnTo>
                      <a:pt x="1707" y="1642"/>
                    </a:lnTo>
                    <a:lnTo>
                      <a:pt x="1696" y="1657"/>
                    </a:lnTo>
                    <a:lnTo>
                      <a:pt x="1682" y="1672"/>
                    </a:lnTo>
                    <a:lnTo>
                      <a:pt x="1672" y="1679"/>
                    </a:lnTo>
                    <a:lnTo>
                      <a:pt x="1660" y="1686"/>
                    </a:lnTo>
                    <a:lnTo>
                      <a:pt x="1655" y="1702"/>
                    </a:lnTo>
                    <a:lnTo>
                      <a:pt x="1650" y="1708"/>
                    </a:lnTo>
                    <a:lnTo>
                      <a:pt x="1652" y="1713"/>
                    </a:lnTo>
                    <a:lnTo>
                      <a:pt x="1657" y="1710"/>
                    </a:lnTo>
                    <a:lnTo>
                      <a:pt x="1654" y="1721"/>
                    </a:lnTo>
                    <a:lnTo>
                      <a:pt x="1651" y="1728"/>
                    </a:lnTo>
                    <a:lnTo>
                      <a:pt x="1651" y="1732"/>
                    </a:lnTo>
                    <a:lnTo>
                      <a:pt x="1652" y="1737"/>
                    </a:lnTo>
                    <a:lnTo>
                      <a:pt x="1657" y="1739"/>
                    </a:lnTo>
                    <a:lnTo>
                      <a:pt x="1668" y="1734"/>
                    </a:lnTo>
                    <a:lnTo>
                      <a:pt x="1670" y="1739"/>
                    </a:lnTo>
                    <a:lnTo>
                      <a:pt x="1673" y="1745"/>
                    </a:lnTo>
                    <a:lnTo>
                      <a:pt x="1671" y="1770"/>
                    </a:lnTo>
                    <a:lnTo>
                      <a:pt x="1668" y="1792"/>
                    </a:lnTo>
                    <a:lnTo>
                      <a:pt x="1668" y="1799"/>
                    </a:lnTo>
                    <a:lnTo>
                      <a:pt x="1670" y="1804"/>
                    </a:lnTo>
                    <a:lnTo>
                      <a:pt x="1671" y="1811"/>
                    </a:lnTo>
                    <a:lnTo>
                      <a:pt x="1668" y="1819"/>
                    </a:lnTo>
                    <a:lnTo>
                      <a:pt x="1665" y="1822"/>
                    </a:lnTo>
                    <a:lnTo>
                      <a:pt x="1660" y="1821"/>
                    </a:lnTo>
                    <a:lnTo>
                      <a:pt x="1657" y="1838"/>
                    </a:lnTo>
                    <a:lnTo>
                      <a:pt x="1656" y="1849"/>
                    </a:lnTo>
                    <a:lnTo>
                      <a:pt x="1656" y="1857"/>
                    </a:lnTo>
                    <a:lnTo>
                      <a:pt x="1657" y="1862"/>
                    </a:lnTo>
                    <a:lnTo>
                      <a:pt x="1659" y="1867"/>
                    </a:lnTo>
                    <a:lnTo>
                      <a:pt x="1660" y="1863"/>
                    </a:lnTo>
                    <a:lnTo>
                      <a:pt x="1661" y="1857"/>
                    </a:lnTo>
                    <a:lnTo>
                      <a:pt x="1665" y="1853"/>
                    </a:lnTo>
                    <a:lnTo>
                      <a:pt x="1685" y="1864"/>
                    </a:lnTo>
                    <a:lnTo>
                      <a:pt x="1690" y="1870"/>
                    </a:lnTo>
                    <a:lnTo>
                      <a:pt x="1698" y="1875"/>
                    </a:lnTo>
                    <a:lnTo>
                      <a:pt x="1700" y="1881"/>
                    </a:lnTo>
                    <a:lnTo>
                      <a:pt x="1702" y="1899"/>
                    </a:lnTo>
                    <a:lnTo>
                      <a:pt x="1710" y="1916"/>
                    </a:lnTo>
                    <a:lnTo>
                      <a:pt x="1717" y="1925"/>
                    </a:lnTo>
                    <a:lnTo>
                      <a:pt x="1721" y="1929"/>
                    </a:lnTo>
                    <a:lnTo>
                      <a:pt x="1725" y="1930"/>
                    </a:lnTo>
                    <a:lnTo>
                      <a:pt x="1730" y="1926"/>
                    </a:lnTo>
                    <a:lnTo>
                      <a:pt x="1738" y="1927"/>
                    </a:lnTo>
                    <a:lnTo>
                      <a:pt x="1734" y="1940"/>
                    </a:lnTo>
                    <a:lnTo>
                      <a:pt x="1727" y="1964"/>
                    </a:lnTo>
                    <a:lnTo>
                      <a:pt x="1715" y="1985"/>
                    </a:lnTo>
                    <a:lnTo>
                      <a:pt x="1711" y="1988"/>
                    </a:lnTo>
                    <a:lnTo>
                      <a:pt x="1703" y="1980"/>
                    </a:lnTo>
                    <a:lnTo>
                      <a:pt x="1693" y="1973"/>
                    </a:lnTo>
                    <a:lnTo>
                      <a:pt x="1688" y="1969"/>
                    </a:lnTo>
                    <a:lnTo>
                      <a:pt x="1685" y="1963"/>
                    </a:lnTo>
                    <a:lnTo>
                      <a:pt x="1668" y="1946"/>
                    </a:lnTo>
                    <a:lnTo>
                      <a:pt x="1663" y="1935"/>
                    </a:lnTo>
                    <a:lnTo>
                      <a:pt x="1654" y="1933"/>
                    </a:lnTo>
                    <a:lnTo>
                      <a:pt x="1642" y="1927"/>
                    </a:lnTo>
                    <a:lnTo>
                      <a:pt x="1640" y="1926"/>
                    </a:lnTo>
                    <a:lnTo>
                      <a:pt x="1631" y="1919"/>
                    </a:lnTo>
                    <a:lnTo>
                      <a:pt x="1621" y="1915"/>
                    </a:lnTo>
                    <a:lnTo>
                      <a:pt x="1618" y="1909"/>
                    </a:lnTo>
                    <a:lnTo>
                      <a:pt x="1611" y="1905"/>
                    </a:lnTo>
                    <a:lnTo>
                      <a:pt x="1604" y="1902"/>
                    </a:lnTo>
                    <a:lnTo>
                      <a:pt x="1594" y="1896"/>
                    </a:lnTo>
                    <a:lnTo>
                      <a:pt x="1589" y="1898"/>
                    </a:lnTo>
                    <a:lnTo>
                      <a:pt x="1590" y="1890"/>
                    </a:lnTo>
                    <a:lnTo>
                      <a:pt x="1578" y="1879"/>
                    </a:lnTo>
                    <a:lnTo>
                      <a:pt x="1564" y="1869"/>
                    </a:lnTo>
                    <a:lnTo>
                      <a:pt x="1535" y="1855"/>
                    </a:lnTo>
                    <a:lnTo>
                      <a:pt x="1509" y="1848"/>
                    </a:lnTo>
                    <a:lnTo>
                      <a:pt x="1479" y="1846"/>
                    </a:lnTo>
                    <a:lnTo>
                      <a:pt x="1453" y="1837"/>
                    </a:lnTo>
                    <a:lnTo>
                      <a:pt x="1449" y="1838"/>
                    </a:lnTo>
                    <a:lnTo>
                      <a:pt x="1446" y="1840"/>
                    </a:lnTo>
                    <a:lnTo>
                      <a:pt x="1437" y="1853"/>
                    </a:lnTo>
                    <a:lnTo>
                      <a:pt x="1427" y="1857"/>
                    </a:lnTo>
                    <a:lnTo>
                      <a:pt x="1423" y="1864"/>
                    </a:lnTo>
                    <a:lnTo>
                      <a:pt x="1429" y="1877"/>
                    </a:lnTo>
                    <a:lnTo>
                      <a:pt x="1440" y="1911"/>
                    </a:lnTo>
                    <a:lnTo>
                      <a:pt x="1447" y="1908"/>
                    </a:lnTo>
                    <a:lnTo>
                      <a:pt x="1450" y="1924"/>
                    </a:lnTo>
                    <a:lnTo>
                      <a:pt x="1446" y="1932"/>
                    </a:lnTo>
                    <a:lnTo>
                      <a:pt x="1440" y="1943"/>
                    </a:lnTo>
                    <a:lnTo>
                      <a:pt x="1434" y="1949"/>
                    </a:lnTo>
                    <a:lnTo>
                      <a:pt x="1423" y="1951"/>
                    </a:lnTo>
                    <a:lnTo>
                      <a:pt x="1413" y="1951"/>
                    </a:lnTo>
                    <a:lnTo>
                      <a:pt x="1412" y="1961"/>
                    </a:lnTo>
                    <a:lnTo>
                      <a:pt x="1415" y="1970"/>
                    </a:lnTo>
                    <a:lnTo>
                      <a:pt x="1414" y="1973"/>
                    </a:lnTo>
                    <a:lnTo>
                      <a:pt x="1414" y="1978"/>
                    </a:lnTo>
                    <a:lnTo>
                      <a:pt x="1412" y="1980"/>
                    </a:lnTo>
                    <a:lnTo>
                      <a:pt x="1411" y="1982"/>
                    </a:lnTo>
                    <a:lnTo>
                      <a:pt x="1408" y="1985"/>
                    </a:lnTo>
                    <a:lnTo>
                      <a:pt x="1403" y="1985"/>
                    </a:lnTo>
                    <a:lnTo>
                      <a:pt x="1393" y="1980"/>
                    </a:lnTo>
                    <a:lnTo>
                      <a:pt x="1386" y="1976"/>
                    </a:lnTo>
                    <a:lnTo>
                      <a:pt x="1386" y="1959"/>
                    </a:lnTo>
                    <a:lnTo>
                      <a:pt x="1390" y="1952"/>
                    </a:lnTo>
                    <a:lnTo>
                      <a:pt x="1393" y="1951"/>
                    </a:lnTo>
                    <a:lnTo>
                      <a:pt x="1395" y="1948"/>
                    </a:lnTo>
                    <a:lnTo>
                      <a:pt x="1390" y="1937"/>
                    </a:lnTo>
                    <a:lnTo>
                      <a:pt x="1386" y="1932"/>
                    </a:lnTo>
                    <a:lnTo>
                      <a:pt x="1384" y="1925"/>
                    </a:lnTo>
                    <a:lnTo>
                      <a:pt x="1384" y="1922"/>
                    </a:lnTo>
                    <a:lnTo>
                      <a:pt x="1379" y="1922"/>
                    </a:lnTo>
                    <a:lnTo>
                      <a:pt x="1359" y="1930"/>
                    </a:lnTo>
                    <a:lnTo>
                      <a:pt x="1355" y="1938"/>
                    </a:lnTo>
                    <a:lnTo>
                      <a:pt x="1353" y="1933"/>
                    </a:lnTo>
                    <a:lnTo>
                      <a:pt x="1327" y="1957"/>
                    </a:lnTo>
                    <a:lnTo>
                      <a:pt x="1316" y="1965"/>
                    </a:lnTo>
                    <a:lnTo>
                      <a:pt x="1309" y="1964"/>
                    </a:lnTo>
                    <a:lnTo>
                      <a:pt x="1299" y="1959"/>
                    </a:lnTo>
                    <a:lnTo>
                      <a:pt x="1286" y="1959"/>
                    </a:lnTo>
                    <a:lnTo>
                      <a:pt x="1278" y="1956"/>
                    </a:lnTo>
                    <a:lnTo>
                      <a:pt x="1274" y="1957"/>
                    </a:lnTo>
                    <a:lnTo>
                      <a:pt x="1265" y="1963"/>
                    </a:lnTo>
                    <a:lnTo>
                      <a:pt x="1256" y="1964"/>
                    </a:lnTo>
                    <a:lnTo>
                      <a:pt x="1247" y="1972"/>
                    </a:lnTo>
                    <a:lnTo>
                      <a:pt x="1239" y="1983"/>
                    </a:lnTo>
                    <a:lnTo>
                      <a:pt x="1237" y="1999"/>
                    </a:lnTo>
                    <a:lnTo>
                      <a:pt x="1232" y="2001"/>
                    </a:lnTo>
                    <a:lnTo>
                      <a:pt x="1226" y="1992"/>
                    </a:lnTo>
                    <a:lnTo>
                      <a:pt x="1223" y="1990"/>
                    </a:lnTo>
                    <a:lnTo>
                      <a:pt x="1220" y="1992"/>
                    </a:lnTo>
                    <a:lnTo>
                      <a:pt x="1215" y="1993"/>
                    </a:lnTo>
                    <a:lnTo>
                      <a:pt x="1210" y="1994"/>
                    </a:lnTo>
                    <a:lnTo>
                      <a:pt x="1206" y="1997"/>
                    </a:lnTo>
                    <a:lnTo>
                      <a:pt x="1204" y="1996"/>
                    </a:lnTo>
                    <a:lnTo>
                      <a:pt x="1190" y="1993"/>
                    </a:lnTo>
                    <a:lnTo>
                      <a:pt x="1186" y="1994"/>
                    </a:lnTo>
                    <a:lnTo>
                      <a:pt x="1181" y="1993"/>
                    </a:lnTo>
                    <a:lnTo>
                      <a:pt x="1182" y="1989"/>
                    </a:lnTo>
                    <a:lnTo>
                      <a:pt x="1184" y="1986"/>
                    </a:lnTo>
                    <a:lnTo>
                      <a:pt x="1191" y="1983"/>
                    </a:lnTo>
                    <a:lnTo>
                      <a:pt x="1196" y="1980"/>
                    </a:lnTo>
                    <a:lnTo>
                      <a:pt x="1201" y="1982"/>
                    </a:lnTo>
                    <a:lnTo>
                      <a:pt x="1204" y="1977"/>
                    </a:lnTo>
                    <a:lnTo>
                      <a:pt x="1204" y="1967"/>
                    </a:lnTo>
                    <a:lnTo>
                      <a:pt x="1198" y="1958"/>
                    </a:lnTo>
                    <a:lnTo>
                      <a:pt x="1201" y="1951"/>
                    </a:lnTo>
                    <a:lnTo>
                      <a:pt x="1203" y="1942"/>
                    </a:lnTo>
                    <a:lnTo>
                      <a:pt x="1204" y="1941"/>
                    </a:lnTo>
                    <a:lnTo>
                      <a:pt x="1206" y="1937"/>
                    </a:lnTo>
                    <a:lnTo>
                      <a:pt x="1204" y="1935"/>
                    </a:lnTo>
                    <a:lnTo>
                      <a:pt x="1200" y="1933"/>
                    </a:lnTo>
                    <a:lnTo>
                      <a:pt x="1200" y="1931"/>
                    </a:lnTo>
                    <a:lnTo>
                      <a:pt x="1202" y="1929"/>
                    </a:lnTo>
                    <a:lnTo>
                      <a:pt x="1220" y="1926"/>
                    </a:lnTo>
                    <a:lnTo>
                      <a:pt x="1224" y="1923"/>
                    </a:lnTo>
                    <a:lnTo>
                      <a:pt x="1213" y="1922"/>
                    </a:lnTo>
                    <a:lnTo>
                      <a:pt x="1200" y="1923"/>
                    </a:lnTo>
                    <a:lnTo>
                      <a:pt x="1186" y="1931"/>
                    </a:lnTo>
                    <a:lnTo>
                      <a:pt x="1160" y="1948"/>
                    </a:lnTo>
                    <a:lnTo>
                      <a:pt x="1149" y="1960"/>
                    </a:lnTo>
                    <a:lnTo>
                      <a:pt x="1152" y="1960"/>
                    </a:lnTo>
                    <a:lnTo>
                      <a:pt x="1156" y="1962"/>
                    </a:lnTo>
                    <a:lnTo>
                      <a:pt x="1159" y="1970"/>
                    </a:lnTo>
                    <a:lnTo>
                      <a:pt x="1162" y="1972"/>
                    </a:lnTo>
                    <a:lnTo>
                      <a:pt x="1160" y="1978"/>
                    </a:lnTo>
                    <a:lnTo>
                      <a:pt x="1153" y="1982"/>
                    </a:lnTo>
                    <a:lnTo>
                      <a:pt x="1150" y="1985"/>
                    </a:lnTo>
                    <a:lnTo>
                      <a:pt x="1148" y="1986"/>
                    </a:lnTo>
                    <a:lnTo>
                      <a:pt x="1146" y="1985"/>
                    </a:lnTo>
                    <a:lnTo>
                      <a:pt x="1143" y="1983"/>
                    </a:lnTo>
                    <a:lnTo>
                      <a:pt x="1144" y="1978"/>
                    </a:lnTo>
                    <a:lnTo>
                      <a:pt x="1147" y="1974"/>
                    </a:lnTo>
                    <a:lnTo>
                      <a:pt x="1141" y="1968"/>
                    </a:lnTo>
                    <a:lnTo>
                      <a:pt x="1138" y="1967"/>
                    </a:lnTo>
                    <a:lnTo>
                      <a:pt x="1136" y="1967"/>
                    </a:lnTo>
                    <a:lnTo>
                      <a:pt x="1123" y="1973"/>
                    </a:lnTo>
                    <a:lnTo>
                      <a:pt x="1113" y="1980"/>
                    </a:lnTo>
                    <a:lnTo>
                      <a:pt x="1104" y="1984"/>
                    </a:lnTo>
                    <a:lnTo>
                      <a:pt x="1096" y="1985"/>
                    </a:lnTo>
                    <a:lnTo>
                      <a:pt x="1091" y="1988"/>
                    </a:lnTo>
                    <a:lnTo>
                      <a:pt x="1081" y="1997"/>
                    </a:lnTo>
                    <a:lnTo>
                      <a:pt x="1075" y="2001"/>
                    </a:lnTo>
                    <a:lnTo>
                      <a:pt x="1064" y="2012"/>
                    </a:lnTo>
                    <a:lnTo>
                      <a:pt x="1037" y="2030"/>
                    </a:lnTo>
                    <a:lnTo>
                      <a:pt x="1030" y="2032"/>
                    </a:lnTo>
                    <a:lnTo>
                      <a:pt x="1026" y="2030"/>
                    </a:lnTo>
                    <a:lnTo>
                      <a:pt x="1023" y="2028"/>
                    </a:lnTo>
                    <a:lnTo>
                      <a:pt x="1021" y="2030"/>
                    </a:lnTo>
                    <a:lnTo>
                      <a:pt x="1023" y="2034"/>
                    </a:lnTo>
                    <a:lnTo>
                      <a:pt x="1027" y="2043"/>
                    </a:lnTo>
                    <a:lnTo>
                      <a:pt x="1025" y="2048"/>
                    </a:lnTo>
                    <a:lnTo>
                      <a:pt x="1019" y="2046"/>
                    </a:lnTo>
                    <a:lnTo>
                      <a:pt x="1006" y="2050"/>
                    </a:lnTo>
                    <a:lnTo>
                      <a:pt x="992" y="2056"/>
                    </a:lnTo>
                    <a:lnTo>
                      <a:pt x="992" y="2063"/>
                    </a:lnTo>
                    <a:lnTo>
                      <a:pt x="993" y="2068"/>
                    </a:lnTo>
                    <a:lnTo>
                      <a:pt x="991" y="2077"/>
                    </a:lnTo>
                    <a:lnTo>
                      <a:pt x="988" y="2085"/>
                    </a:lnTo>
                    <a:lnTo>
                      <a:pt x="986" y="2105"/>
                    </a:lnTo>
                    <a:lnTo>
                      <a:pt x="984" y="2112"/>
                    </a:lnTo>
                    <a:lnTo>
                      <a:pt x="978" y="2116"/>
                    </a:lnTo>
                    <a:lnTo>
                      <a:pt x="950" y="2125"/>
                    </a:lnTo>
                    <a:lnTo>
                      <a:pt x="945" y="2126"/>
                    </a:lnTo>
                    <a:lnTo>
                      <a:pt x="943" y="2127"/>
                    </a:lnTo>
                    <a:lnTo>
                      <a:pt x="942" y="2126"/>
                    </a:lnTo>
                    <a:lnTo>
                      <a:pt x="936" y="2124"/>
                    </a:lnTo>
                    <a:lnTo>
                      <a:pt x="929" y="2123"/>
                    </a:lnTo>
                    <a:lnTo>
                      <a:pt x="925" y="2123"/>
                    </a:lnTo>
                    <a:lnTo>
                      <a:pt x="922" y="2119"/>
                    </a:lnTo>
                    <a:lnTo>
                      <a:pt x="917" y="2110"/>
                    </a:lnTo>
                    <a:lnTo>
                      <a:pt x="911" y="2093"/>
                    </a:lnTo>
                    <a:lnTo>
                      <a:pt x="896" y="2084"/>
                    </a:lnTo>
                    <a:lnTo>
                      <a:pt x="889" y="2078"/>
                    </a:lnTo>
                    <a:lnTo>
                      <a:pt x="887" y="2072"/>
                    </a:lnTo>
                    <a:lnTo>
                      <a:pt x="889" y="2066"/>
                    </a:lnTo>
                    <a:lnTo>
                      <a:pt x="904" y="2047"/>
                    </a:lnTo>
                    <a:lnTo>
                      <a:pt x="909" y="2040"/>
                    </a:lnTo>
                    <a:lnTo>
                      <a:pt x="932" y="2035"/>
                    </a:lnTo>
                    <a:lnTo>
                      <a:pt x="941" y="2034"/>
                    </a:lnTo>
                    <a:lnTo>
                      <a:pt x="950" y="2032"/>
                    </a:lnTo>
                    <a:lnTo>
                      <a:pt x="950" y="2021"/>
                    </a:lnTo>
                    <a:lnTo>
                      <a:pt x="941" y="2007"/>
                    </a:lnTo>
                    <a:lnTo>
                      <a:pt x="932" y="1990"/>
                    </a:lnTo>
                    <a:lnTo>
                      <a:pt x="922" y="1973"/>
                    </a:lnTo>
                    <a:lnTo>
                      <a:pt x="909" y="1966"/>
                    </a:lnTo>
                    <a:lnTo>
                      <a:pt x="894" y="1963"/>
                    </a:lnTo>
                    <a:lnTo>
                      <a:pt x="862" y="1967"/>
                    </a:lnTo>
                    <a:lnTo>
                      <a:pt x="857" y="1966"/>
                    </a:lnTo>
                    <a:lnTo>
                      <a:pt x="837" y="1953"/>
                    </a:lnTo>
                    <a:lnTo>
                      <a:pt x="835" y="1953"/>
                    </a:lnTo>
                    <a:lnTo>
                      <a:pt x="832" y="1954"/>
                    </a:lnTo>
                    <a:lnTo>
                      <a:pt x="833" y="1958"/>
                    </a:lnTo>
                    <a:lnTo>
                      <a:pt x="835" y="1960"/>
                    </a:lnTo>
                    <a:lnTo>
                      <a:pt x="862" y="1987"/>
                    </a:lnTo>
                    <a:lnTo>
                      <a:pt x="863" y="1994"/>
                    </a:lnTo>
                    <a:lnTo>
                      <a:pt x="864" y="2003"/>
                    </a:lnTo>
                    <a:lnTo>
                      <a:pt x="863" y="2007"/>
                    </a:lnTo>
                    <a:lnTo>
                      <a:pt x="864" y="2011"/>
                    </a:lnTo>
                    <a:lnTo>
                      <a:pt x="864" y="2018"/>
                    </a:lnTo>
                    <a:lnTo>
                      <a:pt x="857" y="2048"/>
                    </a:lnTo>
                    <a:lnTo>
                      <a:pt x="851" y="2070"/>
                    </a:lnTo>
                    <a:lnTo>
                      <a:pt x="849" y="2080"/>
                    </a:lnTo>
                    <a:lnTo>
                      <a:pt x="848" y="2087"/>
                    </a:lnTo>
                    <a:lnTo>
                      <a:pt x="851" y="2092"/>
                    </a:lnTo>
                    <a:lnTo>
                      <a:pt x="858" y="2094"/>
                    </a:lnTo>
                    <a:lnTo>
                      <a:pt x="866" y="2101"/>
                    </a:lnTo>
                    <a:lnTo>
                      <a:pt x="870" y="2109"/>
                    </a:lnTo>
                    <a:lnTo>
                      <a:pt x="871" y="2115"/>
                    </a:lnTo>
                    <a:lnTo>
                      <a:pt x="871" y="2128"/>
                    </a:lnTo>
                    <a:lnTo>
                      <a:pt x="873" y="2139"/>
                    </a:lnTo>
                    <a:lnTo>
                      <a:pt x="867" y="2155"/>
                    </a:lnTo>
                    <a:lnTo>
                      <a:pt x="864" y="2162"/>
                    </a:lnTo>
                    <a:lnTo>
                      <a:pt x="859" y="2177"/>
                    </a:lnTo>
                    <a:lnTo>
                      <a:pt x="861" y="2188"/>
                    </a:lnTo>
                    <a:lnTo>
                      <a:pt x="860" y="2192"/>
                    </a:lnTo>
                    <a:lnTo>
                      <a:pt x="859" y="2197"/>
                    </a:lnTo>
                    <a:lnTo>
                      <a:pt x="856" y="2193"/>
                    </a:lnTo>
                    <a:lnTo>
                      <a:pt x="854" y="2189"/>
                    </a:lnTo>
                    <a:lnTo>
                      <a:pt x="850" y="2185"/>
                    </a:lnTo>
                    <a:lnTo>
                      <a:pt x="847" y="2184"/>
                    </a:lnTo>
                    <a:lnTo>
                      <a:pt x="843" y="2185"/>
                    </a:lnTo>
                    <a:lnTo>
                      <a:pt x="840" y="2187"/>
                    </a:lnTo>
                    <a:lnTo>
                      <a:pt x="840" y="2182"/>
                    </a:lnTo>
                    <a:lnTo>
                      <a:pt x="844" y="2176"/>
                    </a:lnTo>
                    <a:lnTo>
                      <a:pt x="842" y="2172"/>
                    </a:lnTo>
                    <a:lnTo>
                      <a:pt x="840" y="2170"/>
                    </a:lnTo>
                    <a:lnTo>
                      <a:pt x="829" y="2161"/>
                    </a:lnTo>
                    <a:lnTo>
                      <a:pt x="821" y="2161"/>
                    </a:lnTo>
                    <a:lnTo>
                      <a:pt x="814" y="2162"/>
                    </a:lnTo>
                    <a:lnTo>
                      <a:pt x="807" y="2161"/>
                    </a:lnTo>
                    <a:lnTo>
                      <a:pt x="801" y="2155"/>
                    </a:lnTo>
                    <a:lnTo>
                      <a:pt x="797" y="2153"/>
                    </a:lnTo>
                    <a:lnTo>
                      <a:pt x="793" y="2152"/>
                    </a:lnTo>
                    <a:lnTo>
                      <a:pt x="789" y="2157"/>
                    </a:lnTo>
                    <a:lnTo>
                      <a:pt x="778" y="2175"/>
                    </a:lnTo>
                    <a:lnTo>
                      <a:pt x="767" y="2187"/>
                    </a:lnTo>
                    <a:lnTo>
                      <a:pt x="753" y="2196"/>
                    </a:lnTo>
                    <a:lnTo>
                      <a:pt x="743" y="2198"/>
                    </a:lnTo>
                    <a:lnTo>
                      <a:pt x="740" y="2201"/>
                    </a:lnTo>
                    <a:lnTo>
                      <a:pt x="733" y="2211"/>
                    </a:lnTo>
                    <a:lnTo>
                      <a:pt x="727" y="2219"/>
                    </a:lnTo>
                    <a:lnTo>
                      <a:pt x="709" y="2232"/>
                    </a:lnTo>
                    <a:lnTo>
                      <a:pt x="708" y="2237"/>
                    </a:lnTo>
                    <a:lnTo>
                      <a:pt x="707" y="2244"/>
                    </a:lnTo>
                    <a:lnTo>
                      <a:pt x="708" y="2253"/>
                    </a:lnTo>
                    <a:lnTo>
                      <a:pt x="712" y="2261"/>
                    </a:lnTo>
                    <a:lnTo>
                      <a:pt x="720" y="2277"/>
                    </a:lnTo>
                    <a:lnTo>
                      <a:pt x="725" y="2282"/>
                    </a:lnTo>
                    <a:lnTo>
                      <a:pt x="729" y="2290"/>
                    </a:lnTo>
                    <a:lnTo>
                      <a:pt x="731" y="2300"/>
                    </a:lnTo>
                    <a:lnTo>
                      <a:pt x="730" y="2302"/>
                    </a:lnTo>
                    <a:lnTo>
                      <a:pt x="723" y="2300"/>
                    </a:lnTo>
                    <a:lnTo>
                      <a:pt x="718" y="2301"/>
                    </a:lnTo>
                    <a:lnTo>
                      <a:pt x="710" y="2307"/>
                    </a:lnTo>
                    <a:lnTo>
                      <a:pt x="710" y="2310"/>
                    </a:lnTo>
                    <a:lnTo>
                      <a:pt x="707" y="2317"/>
                    </a:lnTo>
                    <a:lnTo>
                      <a:pt x="700" y="2317"/>
                    </a:lnTo>
                    <a:lnTo>
                      <a:pt x="682" y="2305"/>
                    </a:lnTo>
                    <a:lnTo>
                      <a:pt x="667" y="2300"/>
                    </a:lnTo>
                    <a:lnTo>
                      <a:pt x="664" y="2299"/>
                    </a:lnTo>
                    <a:lnTo>
                      <a:pt x="661" y="2296"/>
                    </a:lnTo>
                    <a:lnTo>
                      <a:pt x="660" y="2294"/>
                    </a:lnTo>
                    <a:lnTo>
                      <a:pt x="653" y="2294"/>
                    </a:lnTo>
                    <a:lnTo>
                      <a:pt x="649" y="2294"/>
                    </a:lnTo>
                    <a:lnTo>
                      <a:pt x="646" y="2292"/>
                    </a:lnTo>
                    <a:lnTo>
                      <a:pt x="629" y="2273"/>
                    </a:lnTo>
                    <a:lnTo>
                      <a:pt x="615" y="2266"/>
                    </a:lnTo>
                    <a:lnTo>
                      <a:pt x="612" y="2266"/>
                    </a:lnTo>
                    <a:lnTo>
                      <a:pt x="606" y="2268"/>
                    </a:lnTo>
                    <a:lnTo>
                      <a:pt x="603" y="2283"/>
                    </a:lnTo>
                    <a:lnTo>
                      <a:pt x="598" y="2287"/>
                    </a:lnTo>
                    <a:lnTo>
                      <a:pt x="594" y="2287"/>
                    </a:lnTo>
                    <a:lnTo>
                      <a:pt x="594" y="2294"/>
                    </a:lnTo>
                    <a:lnTo>
                      <a:pt x="595" y="2299"/>
                    </a:lnTo>
                    <a:lnTo>
                      <a:pt x="597" y="2302"/>
                    </a:lnTo>
                    <a:lnTo>
                      <a:pt x="602" y="2308"/>
                    </a:lnTo>
                    <a:lnTo>
                      <a:pt x="612" y="2324"/>
                    </a:lnTo>
                    <a:lnTo>
                      <a:pt x="617" y="2330"/>
                    </a:lnTo>
                    <a:lnTo>
                      <a:pt x="620" y="2333"/>
                    </a:lnTo>
                    <a:lnTo>
                      <a:pt x="625" y="2333"/>
                    </a:lnTo>
                    <a:lnTo>
                      <a:pt x="636" y="2331"/>
                    </a:lnTo>
                    <a:lnTo>
                      <a:pt x="640" y="2334"/>
                    </a:lnTo>
                    <a:lnTo>
                      <a:pt x="644" y="2338"/>
                    </a:lnTo>
                    <a:lnTo>
                      <a:pt x="645" y="2347"/>
                    </a:lnTo>
                    <a:lnTo>
                      <a:pt x="648" y="2356"/>
                    </a:lnTo>
                    <a:lnTo>
                      <a:pt x="648" y="2361"/>
                    </a:lnTo>
                    <a:lnTo>
                      <a:pt x="644" y="2367"/>
                    </a:lnTo>
                    <a:lnTo>
                      <a:pt x="633" y="2372"/>
                    </a:lnTo>
                    <a:lnTo>
                      <a:pt x="626" y="2378"/>
                    </a:lnTo>
                    <a:lnTo>
                      <a:pt x="623" y="2378"/>
                    </a:lnTo>
                    <a:lnTo>
                      <a:pt x="609" y="2370"/>
                    </a:lnTo>
                    <a:lnTo>
                      <a:pt x="600" y="2368"/>
                    </a:lnTo>
                    <a:lnTo>
                      <a:pt x="588" y="2363"/>
                    </a:lnTo>
                    <a:lnTo>
                      <a:pt x="586" y="2360"/>
                    </a:lnTo>
                    <a:lnTo>
                      <a:pt x="580" y="2348"/>
                    </a:lnTo>
                    <a:lnTo>
                      <a:pt x="568" y="2336"/>
                    </a:lnTo>
                    <a:lnTo>
                      <a:pt x="563" y="2333"/>
                    </a:lnTo>
                    <a:lnTo>
                      <a:pt x="555" y="2335"/>
                    </a:lnTo>
                    <a:lnTo>
                      <a:pt x="550" y="2334"/>
                    </a:lnTo>
                    <a:lnTo>
                      <a:pt x="541" y="2328"/>
                    </a:lnTo>
                    <a:lnTo>
                      <a:pt x="536" y="2318"/>
                    </a:lnTo>
                    <a:lnTo>
                      <a:pt x="535" y="2306"/>
                    </a:lnTo>
                    <a:lnTo>
                      <a:pt x="537" y="2303"/>
                    </a:lnTo>
                    <a:lnTo>
                      <a:pt x="538" y="2302"/>
                    </a:lnTo>
                    <a:lnTo>
                      <a:pt x="534" y="2298"/>
                    </a:lnTo>
                    <a:lnTo>
                      <a:pt x="534" y="2289"/>
                    </a:lnTo>
                    <a:lnTo>
                      <a:pt x="533" y="2283"/>
                    </a:lnTo>
                    <a:lnTo>
                      <a:pt x="529" y="2268"/>
                    </a:lnTo>
                    <a:lnTo>
                      <a:pt x="524" y="2259"/>
                    </a:lnTo>
                    <a:lnTo>
                      <a:pt x="519" y="2249"/>
                    </a:lnTo>
                    <a:lnTo>
                      <a:pt x="524" y="2244"/>
                    </a:lnTo>
                    <a:lnTo>
                      <a:pt x="527" y="2239"/>
                    </a:lnTo>
                    <a:lnTo>
                      <a:pt x="530" y="2226"/>
                    </a:lnTo>
                    <a:lnTo>
                      <a:pt x="531" y="2222"/>
                    </a:lnTo>
                    <a:lnTo>
                      <a:pt x="532" y="2217"/>
                    </a:lnTo>
                    <a:lnTo>
                      <a:pt x="533" y="2213"/>
                    </a:lnTo>
                    <a:lnTo>
                      <a:pt x="533" y="2209"/>
                    </a:lnTo>
                    <a:lnTo>
                      <a:pt x="529" y="2202"/>
                    </a:lnTo>
                    <a:lnTo>
                      <a:pt x="519" y="2186"/>
                    </a:lnTo>
                    <a:lnTo>
                      <a:pt x="509" y="2178"/>
                    </a:lnTo>
                    <a:lnTo>
                      <a:pt x="490" y="2170"/>
                    </a:lnTo>
                    <a:lnTo>
                      <a:pt x="485" y="2170"/>
                    </a:lnTo>
                    <a:lnTo>
                      <a:pt x="483" y="2169"/>
                    </a:lnTo>
                    <a:lnTo>
                      <a:pt x="487" y="2167"/>
                    </a:lnTo>
                    <a:lnTo>
                      <a:pt x="491" y="2164"/>
                    </a:lnTo>
                    <a:lnTo>
                      <a:pt x="493" y="2159"/>
                    </a:lnTo>
                    <a:lnTo>
                      <a:pt x="488" y="2156"/>
                    </a:lnTo>
                    <a:lnTo>
                      <a:pt x="484" y="2155"/>
                    </a:lnTo>
                    <a:lnTo>
                      <a:pt x="478" y="2151"/>
                    </a:lnTo>
                    <a:lnTo>
                      <a:pt x="476" y="2147"/>
                    </a:lnTo>
                    <a:lnTo>
                      <a:pt x="478" y="2145"/>
                    </a:lnTo>
                    <a:lnTo>
                      <a:pt x="476" y="2138"/>
                    </a:lnTo>
                    <a:lnTo>
                      <a:pt x="467" y="2136"/>
                    </a:lnTo>
                    <a:lnTo>
                      <a:pt x="465" y="2134"/>
                    </a:lnTo>
                    <a:lnTo>
                      <a:pt x="465" y="2132"/>
                    </a:lnTo>
                    <a:lnTo>
                      <a:pt x="459" y="2125"/>
                    </a:lnTo>
                    <a:lnTo>
                      <a:pt x="451" y="2117"/>
                    </a:lnTo>
                    <a:lnTo>
                      <a:pt x="452" y="2109"/>
                    </a:lnTo>
                    <a:lnTo>
                      <a:pt x="447" y="2103"/>
                    </a:lnTo>
                    <a:lnTo>
                      <a:pt x="442" y="2099"/>
                    </a:lnTo>
                    <a:lnTo>
                      <a:pt x="434" y="2098"/>
                    </a:lnTo>
                    <a:lnTo>
                      <a:pt x="431" y="2095"/>
                    </a:lnTo>
                    <a:lnTo>
                      <a:pt x="449" y="2096"/>
                    </a:lnTo>
                    <a:lnTo>
                      <a:pt x="467" y="2102"/>
                    </a:lnTo>
                    <a:lnTo>
                      <a:pt x="466" y="2104"/>
                    </a:lnTo>
                    <a:lnTo>
                      <a:pt x="465" y="2108"/>
                    </a:lnTo>
                    <a:lnTo>
                      <a:pt x="470" y="2118"/>
                    </a:lnTo>
                    <a:lnTo>
                      <a:pt x="475" y="2123"/>
                    </a:lnTo>
                    <a:lnTo>
                      <a:pt x="487" y="2130"/>
                    </a:lnTo>
                    <a:lnTo>
                      <a:pt x="488" y="2130"/>
                    </a:lnTo>
                    <a:lnTo>
                      <a:pt x="491" y="2129"/>
                    </a:lnTo>
                    <a:lnTo>
                      <a:pt x="497" y="2132"/>
                    </a:lnTo>
                    <a:lnTo>
                      <a:pt x="501" y="2136"/>
                    </a:lnTo>
                    <a:lnTo>
                      <a:pt x="510" y="2136"/>
                    </a:lnTo>
                    <a:lnTo>
                      <a:pt x="521" y="2141"/>
                    </a:lnTo>
                    <a:lnTo>
                      <a:pt x="520" y="2142"/>
                    </a:lnTo>
                    <a:lnTo>
                      <a:pt x="519" y="2144"/>
                    </a:lnTo>
                    <a:lnTo>
                      <a:pt x="522" y="2149"/>
                    </a:lnTo>
                    <a:lnTo>
                      <a:pt x="526" y="2149"/>
                    </a:lnTo>
                    <a:lnTo>
                      <a:pt x="534" y="2144"/>
                    </a:lnTo>
                    <a:lnTo>
                      <a:pt x="553" y="2160"/>
                    </a:lnTo>
                    <a:lnTo>
                      <a:pt x="558" y="2163"/>
                    </a:lnTo>
                    <a:lnTo>
                      <a:pt x="588" y="2171"/>
                    </a:lnTo>
                    <a:lnTo>
                      <a:pt x="602" y="2172"/>
                    </a:lnTo>
                    <a:lnTo>
                      <a:pt x="610" y="2174"/>
                    </a:lnTo>
                    <a:lnTo>
                      <a:pt x="621" y="2178"/>
                    </a:lnTo>
                    <a:lnTo>
                      <a:pt x="632" y="2186"/>
                    </a:lnTo>
                    <a:lnTo>
                      <a:pt x="642" y="2189"/>
                    </a:lnTo>
                    <a:lnTo>
                      <a:pt x="659" y="2192"/>
                    </a:lnTo>
                    <a:lnTo>
                      <a:pt x="668" y="2191"/>
                    </a:lnTo>
                    <a:lnTo>
                      <a:pt x="691" y="2186"/>
                    </a:lnTo>
                    <a:lnTo>
                      <a:pt x="719" y="2171"/>
                    </a:lnTo>
                    <a:lnTo>
                      <a:pt x="734" y="2159"/>
                    </a:lnTo>
                    <a:lnTo>
                      <a:pt x="757" y="2125"/>
                    </a:lnTo>
                    <a:lnTo>
                      <a:pt x="760" y="2117"/>
                    </a:lnTo>
                    <a:lnTo>
                      <a:pt x="763" y="2099"/>
                    </a:lnTo>
                    <a:lnTo>
                      <a:pt x="763" y="2091"/>
                    </a:lnTo>
                    <a:lnTo>
                      <a:pt x="760" y="2090"/>
                    </a:lnTo>
                    <a:lnTo>
                      <a:pt x="755" y="2085"/>
                    </a:lnTo>
                    <a:lnTo>
                      <a:pt x="755" y="2075"/>
                    </a:lnTo>
                    <a:lnTo>
                      <a:pt x="753" y="2069"/>
                    </a:lnTo>
                    <a:lnTo>
                      <a:pt x="749" y="2044"/>
                    </a:lnTo>
                    <a:lnTo>
                      <a:pt x="742" y="2042"/>
                    </a:lnTo>
                    <a:lnTo>
                      <a:pt x="739" y="2039"/>
                    </a:lnTo>
                    <a:lnTo>
                      <a:pt x="734" y="2037"/>
                    </a:lnTo>
                    <a:lnTo>
                      <a:pt x="729" y="2034"/>
                    </a:lnTo>
                    <a:lnTo>
                      <a:pt x="723" y="2023"/>
                    </a:lnTo>
                    <a:lnTo>
                      <a:pt x="717" y="2016"/>
                    </a:lnTo>
                    <a:lnTo>
                      <a:pt x="712" y="2007"/>
                    </a:lnTo>
                    <a:lnTo>
                      <a:pt x="709" y="2004"/>
                    </a:lnTo>
                    <a:lnTo>
                      <a:pt x="707" y="2003"/>
                    </a:lnTo>
                    <a:lnTo>
                      <a:pt x="708" y="2007"/>
                    </a:lnTo>
                    <a:lnTo>
                      <a:pt x="709" y="2012"/>
                    </a:lnTo>
                    <a:lnTo>
                      <a:pt x="700" y="2011"/>
                    </a:lnTo>
                    <a:lnTo>
                      <a:pt x="675" y="1987"/>
                    </a:lnTo>
                    <a:lnTo>
                      <a:pt x="670" y="1985"/>
                    </a:lnTo>
                    <a:lnTo>
                      <a:pt x="668" y="1988"/>
                    </a:lnTo>
                    <a:lnTo>
                      <a:pt x="660" y="1984"/>
                    </a:lnTo>
                    <a:lnTo>
                      <a:pt x="658" y="1979"/>
                    </a:lnTo>
                    <a:lnTo>
                      <a:pt x="636" y="1952"/>
                    </a:lnTo>
                    <a:lnTo>
                      <a:pt x="597" y="1922"/>
                    </a:lnTo>
                    <a:lnTo>
                      <a:pt x="570" y="1903"/>
                    </a:lnTo>
                    <a:lnTo>
                      <a:pt x="550" y="1895"/>
                    </a:lnTo>
                    <a:lnTo>
                      <a:pt x="548" y="1896"/>
                    </a:lnTo>
                    <a:lnTo>
                      <a:pt x="546" y="1900"/>
                    </a:lnTo>
                    <a:lnTo>
                      <a:pt x="540" y="1900"/>
                    </a:lnTo>
                    <a:lnTo>
                      <a:pt x="535" y="1900"/>
                    </a:lnTo>
                    <a:lnTo>
                      <a:pt x="517" y="1892"/>
                    </a:lnTo>
                    <a:lnTo>
                      <a:pt x="513" y="1891"/>
                    </a:lnTo>
                    <a:lnTo>
                      <a:pt x="494" y="1892"/>
                    </a:lnTo>
                    <a:lnTo>
                      <a:pt x="492" y="1894"/>
                    </a:lnTo>
                    <a:lnTo>
                      <a:pt x="485" y="1909"/>
                    </a:lnTo>
                    <a:lnTo>
                      <a:pt x="482" y="1913"/>
                    </a:lnTo>
                    <a:lnTo>
                      <a:pt x="475" y="1915"/>
                    </a:lnTo>
                    <a:lnTo>
                      <a:pt x="477" y="1911"/>
                    </a:lnTo>
                    <a:lnTo>
                      <a:pt x="481" y="1907"/>
                    </a:lnTo>
                    <a:lnTo>
                      <a:pt x="484" y="1896"/>
                    </a:lnTo>
                    <a:lnTo>
                      <a:pt x="485" y="1891"/>
                    </a:lnTo>
                    <a:lnTo>
                      <a:pt x="486" y="1885"/>
                    </a:lnTo>
                    <a:lnTo>
                      <a:pt x="486" y="1880"/>
                    </a:lnTo>
                    <a:lnTo>
                      <a:pt x="483" y="1878"/>
                    </a:lnTo>
                    <a:lnTo>
                      <a:pt x="479" y="1880"/>
                    </a:lnTo>
                    <a:lnTo>
                      <a:pt x="469" y="1886"/>
                    </a:lnTo>
                    <a:lnTo>
                      <a:pt x="468" y="1884"/>
                    </a:lnTo>
                    <a:lnTo>
                      <a:pt x="471" y="1878"/>
                    </a:lnTo>
                    <a:lnTo>
                      <a:pt x="470" y="1876"/>
                    </a:lnTo>
                    <a:lnTo>
                      <a:pt x="466" y="1877"/>
                    </a:lnTo>
                    <a:lnTo>
                      <a:pt x="457" y="1874"/>
                    </a:lnTo>
                    <a:lnTo>
                      <a:pt x="448" y="1875"/>
                    </a:lnTo>
                    <a:lnTo>
                      <a:pt x="446" y="1867"/>
                    </a:lnTo>
                    <a:lnTo>
                      <a:pt x="441" y="1863"/>
                    </a:lnTo>
                    <a:lnTo>
                      <a:pt x="438" y="1859"/>
                    </a:lnTo>
                    <a:lnTo>
                      <a:pt x="441" y="1855"/>
                    </a:lnTo>
                    <a:lnTo>
                      <a:pt x="461" y="1862"/>
                    </a:lnTo>
                    <a:lnTo>
                      <a:pt x="467" y="1863"/>
                    </a:lnTo>
                    <a:lnTo>
                      <a:pt x="470" y="1860"/>
                    </a:lnTo>
                    <a:lnTo>
                      <a:pt x="470" y="1856"/>
                    </a:lnTo>
                    <a:lnTo>
                      <a:pt x="470" y="1850"/>
                    </a:lnTo>
                    <a:lnTo>
                      <a:pt x="468" y="1847"/>
                    </a:lnTo>
                    <a:lnTo>
                      <a:pt x="455" y="1842"/>
                    </a:lnTo>
                    <a:lnTo>
                      <a:pt x="449" y="1836"/>
                    </a:lnTo>
                    <a:lnTo>
                      <a:pt x="434" y="1827"/>
                    </a:lnTo>
                    <a:lnTo>
                      <a:pt x="434" y="1831"/>
                    </a:lnTo>
                    <a:lnTo>
                      <a:pt x="436" y="1839"/>
                    </a:lnTo>
                    <a:lnTo>
                      <a:pt x="435" y="1842"/>
                    </a:lnTo>
                    <a:lnTo>
                      <a:pt x="431" y="1839"/>
                    </a:lnTo>
                    <a:lnTo>
                      <a:pt x="427" y="1841"/>
                    </a:lnTo>
                    <a:lnTo>
                      <a:pt x="423" y="1851"/>
                    </a:lnTo>
                    <a:lnTo>
                      <a:pt x="419" y="1853"/>
                    </a:lnTo>
                    <a:lnTo>
                      <a:pt x="416" y="1854"/>
                    </a:lnTo>
                    <a:lnTo>
                      <a:pt x="402" y="1846"/>
                    </a:lnTo>
                    <a:lnTo>
                      <a:pt x="395" y="1844"/>
                    </a:lnTo>
                    <a:lnTo>
                      <a:pt x="397" y="1858"/>
                    </a:lnTo>
                    <a:lnTo>
                      <a:pt x="397" y="1862"/>
                    </a:lnTo>
                    <a:lnTo>
                      <a:pt x="396" y="1867"/>
                    </a:lnTo>
                    <a:lnTo>
                      <a:pt x="395" y="1869"/>
                    </a:lnTo>
                    <a:lnTo>
                      <a:pt x="392" y="1870"/>
                    </a:lnTo>
                    <a:lnTo>
                      <a:pt x="386" y="1870"/>
                    </a:lnTo>
                    <a:lnTo>
                      <a:pt x="378" y="1864"/>
                    </a:lnTo>
                    <a:lnTo>
                      <a:pt x="373" y="1859"/>
                    </a:lnTo>
                    <a:lnTo>
                      <a:pt x="371" y="1859"/>
                    </a:lnTo>
                    <a:lnTo>
                      <a:pt x="370" y="1860"/>
                    </a:lnTo>
                    <a:lnTo>
                      <a:pt x="372" y="1865"/>
                    </a:lnTo>
                    <a:lnTo>
                      <a:pt x="371" y="1868"/>
                    </a:lnTo>
                    <a:lnTo>
                      <a:pt x="370" y="1873"/>
                    </a:lnTo>
                    <a:lnTo>
                      <a:pt x="369" y="1876"/>
                    </a:lnTo>
                    <a:lnTo>
                      <a:pt x="368" y="1879"/>
                    </a:lnTo>
                    <a:lnTo>
                      <a:pt x="364" y="1883"/>
                    </a:lnTo>
                    <a:lnTo>
                      <a:pt x="359" y="1887"/>
                    </a:lnTo>
                    <a:lnTo>
                      <a:pt x="343" y="1893"/>
                    </a:lnTo>
                    <a:lnTo>
                      <a:pt x="342" y="1896"/>
                    </a:lnTo>
                    <a:lnTo>
                      <a:pt x="337" y="1913"/>
                    </a:lnTo>
                    <a:lnTo>
                      <a:pt x="336" y="1915"/>
                    </a:lnTo>
                    <a:lnTo>
                      <a:pt x="334" y="1917"/>
                    </a:lnTo>
                    <a:lnTo>
                      <a:pt x="328" y="1920"/>
                    </a:lnTo>
                    <a:lnTo>
                      <a:pt x="326" y="1921"/>
                    </a:lnTo>
                    <a:lnTo>
                      <a:pt x="319" y="1926"/>
                    </a:lnTo>
                    <a:lnTo>
                      <a:pt x="314" y="1929"/>
                    </a:lnTo>
                    <a:lnTo>
                      <a:pt x="309" y="1932"/>
                    </a:lnTo>
                    <a:lnTo>
                      <a:pt x="310" y="1935"/>
                    </a:lnTo>
                    <a:lnTo>
                      <a:pt x="319" y="1935"/>
                    </a:lnTo>
                    <a:lnTo>
                      <a:pt x="321" y="1936"/>
                    </a:lnTo>
                    <a:lnTo>
                      <a:pt x="322" y="1938"/>
                    </a:lnTo>
                    <a:lnTo>
                      <a:pt x="322" y="1940"/>
                    </a:lnTo>
                    <a:lnTo>
                      <a:pt x="321" y="1944"/>
                    </a:lnTo>
                    <a:lnTo>
                      <a:pt x="311" y="1967"/>
                    </a:lnTo>
                    <a:lnTo>
                      <a:pt x="311" y="1972"/>
                    </a:lnTo>
                    <a:lnTo>
                      <a:pt x="314" y="1985"/>
                    </a:lnTo>
                    <a:lnTo>
                      <a:pt x="319" y="2000"/>
                    </a:lnTo>
                    <a:lnTo>
                      <a:pt x="332" y="2007"/>
                    </a:lnTo>
                    <a:lnTo>
                      <a:pt x="342" y="2012"/>
                    </a:lnTo>
                    <a:lnTo>
                      <a:pt x="348" y="2024"/>
                    </a:lnTo>
                    <a:lnTo>
                      <a:pt x="358" y="2041"/>
                    </a:lnTo>
                    <a:lnTo>
                      <a:pt x="364" y="2047"/>
                    </a:lnTo>
                    <a:lnTo>
                      <a:pt x="364" y="2049"/>
                    </a:lnTo>
                    <a:lnTo>
                      <a:pt x="363" y="2060"/>
                    </a:lnTo>
                    <a:lnTo>
                      <a:pt x="356" y="2071"/>
                    </a:lnTo>
                    <a:lnTo>
                      <a:pt x="350" y="2080"/>
                    </a:lnTo>
                    <a:lnTo>
                      <a:pt x="343" y="2091"/>
                    </a:lnTo>
                    <a:lnTo>
                      <a:pt x="338" y="2101"/>
                    </a:lnTo>
                    <a:lnTo>
                      <a:pt x="333" y="2112"/>
                    </a:lnTo>
                    <a:lnTo>
                      <a:pt x="332" y="2116"/>
                    </a:lnTo>
                    <a:lnTo>
                      <a:pt x="332" y="2119"/>
                    </a:lnTo>
                    <a:lnTo>
                      <a:pt x="333" y="2123"/>
                    </a:lnTo>
                    <a:lnTo>
                      <a:pt x="340" y="2137"/>
                    </a:lnTo>
                    <a:lnTo>
                      <a:pt x="343" y="2144"/>
                    </a:lnTo>
                    <a:lnTo>
                      <a:pt x="346" y="2151"/>
                    </a:lnTo>
                    <a:lnTo>
                      <a:pt x="349" y="2159"/>
                    </a:lnTo>
                    <a:lnTo>
                      <a:pt x="350" y="2166"/>
                    </a:lnTo>
                    <a:lnTo>
                      <a:pt x="353" y="2173"/>
                    </a:lnTo>
                    <a:lnTo>
                      <a:pt x="355" y="2177"/>
                    </a:lnTo>
                    <a:lnTo>
                      <a:pt x="358" y="2182"/>
                    </a:lnTo>
                    <a:lnTo>
                      <a:pt x="361" y="2189"/>
                    </a:lnTo>
                    <a:lnTo>
                      <a:pt x="362" y="2195"/>
                    </a:lnTo>
                    <a:lnTo>
                      <a:pt x="368" y="2216"/>
                    </a:lnTo>
                    <a:lnTo>
                      <a:pt x="368" y="2221"/>
                    </a:lnTo>
                    <a:lnTo>
                      <a:pt x="368" y="2225"/>
                    </a:lnTo>
                    <a:lnTo>
                      <a:pt x="366" y="2226"/>
                    </a:lnTo>
                    <a:lnTo>
                      <a:pt x="361" y="2226"/>
                    </a:lnTo>
                    <a:lnTo>
                      <a:pt x="355" y="2229"/>
                    </a:lnTo>
                    <a:lnTo>
                      <a:pt x="355" y="2229"/>
                    </a:lnTo>
                    <a:lnTo>
                      <a:pt x="358" y="2234"/>
                    </a:lnTo>
                    <a:lnTo>
                      <a:pt x="355" y="2242"/>
                    </a:lnTo>
                    <a:lnTo>
                      <a:pt x="355" y="2254"/>
                    </a:lnTo>
                    <a:lnTo>
                      <a:pt x="351" y="2260"/>
                    </a:lnTo>
                    <a:lnTo>
                      <a:pt x="351" y="2261"/>
                    </a:lnTo>
                    <a:lnTo>
                      <a:pt x="351" y="2262"/>
                    </a:lnTo>
                    <a:lnTo>
                      <a:pt x="352" y="2263"/>
                    </a:lnTo>
                    <a:lnTo>
                      <a:pt x="358" y="2265"/>
                    </a:lnTo>
                    <a:lnTo>
                      <a:pt x="359" y="2266"/>
                    </a:lnTo>
                    <a:lnTo>
                      <a:pt x="359" y="2270"/>
                    </a:lnTo>
                    <a:lnTo>
                      <a:pt x="358" y="2273"/>
                    </a:lnTo>
                    <a:lnTo>
                      <a:pt x="355" y="2275"/>
                    </a:lnTo>
                    <a:lnTo>
                      <a:pt x="351" y="2279"/>
                    </a:lnTo>
                    <a:lnTo>
                      <a:pt x="351" y="2282"/>
                    </a:lnTo>
                    <a:lnTo>
                      <a:pt x="351" y="2284"/>
                    </a:lnTo>
                    <a:lnTo>
                      <a:pt x="352" y="2289"/>
                    </a:lnTo>
                    <a:lnTo>
                      <a:pt x="354" y="2295"/>
                    </a:lnTo>
                    <a:lnTo>
                      <a:pt x="357" y="2298"/>
                    </a:lnTo>
                    <a:lnTo>
                      <a:pt x="367" y="2301"/>
                    </a:lnTo>
                    <a:lnTo>
                      <a:pt x="369" y="2304"/>
                    </a:lnTo>
                    <a:lnTo>
                      <a:pt x="369" y="2308"/>
                    </a:lnTo>
                    <a:lnTo>
                      <a:pt x="369" y="2311"/>
                    </a:lnTo>
                    <a:lnTo>
                      <a:pt x="364" y="2318"/>
                    </a:lnTo>
                    <a:lnTo>
                      <a:pt x="364" y="2321"/>
                    </a:lnTo>
                    <a:lnTo>
                      <a:pt x="366" y="2328"/>
                    </a:lnTo>
                    <a:lnTo>
                      <a:pt x="368" y="2334"/>
                    </a:lnTo>
                    <a:lnTo>
                      <a:pt x="378" y="2341"/>
                    </a:lnTo>
                    <a:lnTo>
                      <a:pt x="382" y="2344"/>
                    </a:lnTo>
                    <a:lnTo>
                      <a:pt x="383" y="2347"/>
                    </a:lnTo>
                    <a:lnTo>
                      <a:pt x="383" y="2352"/>
                    </a:lnTo>
                    <a:lnTo>
                      <a:pt x="383" y="2357"/>
                    </a:lnTo>
                    <a:lnTo>
                      <a:pt x="382" y="2362"/>
                    </a:lnTo>
                    <a:lnTo>
                      <a:pt x="379" y="2367"/>
                    </a:lnTo>
                    <a:lnTo>
                      <a:pt x="372" y="2379"/>
                    </a:lnTo>
                    <a:lnTo>
                      <a:pt x="365" y="2383"/>
                    </a:lnTo>
                    <a:lnTo>
                      <a:pt x="364" y="2384"/>
                    </a:lnTo>
                    <a:lnTo>
                      <a:pt x="367" y="2388"/>
                    </a:lnTo>
                    <a:lnTo>
                      <a:pt x="379" y="2403"/>
                    </a:lnTo>
                    <a:lnTo>
                      <a:pt x="388" y="2409"/>
                    </a:lnTo>
                    <a:lnTo>
                      <a:pt x="399" y="2418"/>
                    </a:lnTo>
                    <a:lnTo>
                      <a:pt x="406" y="2426"/>
                    </a:lnTo>
                    <a:lnTo>
                      <a:pt x="408" y="2431"/>
                    </a:lnTo>
                    <a:lnTo>
                      <a:pt x="412" y="2437"/>
                    </a:lnTo>
                    <a:lnTo>
                      <a:pt x="415" y="2441"/>
                    </a:lnTo>
                    <a:lnTo>
                      <a:pt x="418" y="2445"/>
                    </a:lnTo>
                    <a:lnTo>
                      <a:pt x="419" y="2448"/>
                    </a:lnTo>
                    <a:lnTo>
                      <a:pt x="418" y="2451"/>
                    </a:lnTo>
                    <a:lnTo>
                      <a:pt x="415" y="2459"/>
                    </a:lnTo>
                    <a:lnTo>
                      <a:pt x="413" y="2465"/>
                    </a:lnTo>
                    <a:lnTo>
                      <a:pt x="410" y="2475"/>
                    </a:lnTo>
                    <a:lnTo>
                      <a:pt x="406" y="2481"/>
                    </a:lnTo>
                    <a:lnTo>
                      <a:pt x="398" y="2493"/>
                    </a:lnTo>
                    <a:lnTo>
                      <a:pt x="385" y="2508"/>
                    </a:lnTo>
                    <a:lnTo>
                      <a:pt x="382" y="2513"/>
                    </a:lnTo>
                    <a:lnTo>
                      <a:pt x="375" y="2520"/>
                    </a:lnTo>
                    <a:lnTo>
                      <a:pt x="365" y="2536"/>
                    </a:lnTo>
                    <a:lnTo>
                      <a:pt x="362" y="2539"/>
                    </a:lnTo>
                    <a:lnTo>
                      <a:pt x="354" y="2551"/>
                    </a:lnTo>
                    <a:lnTo>
                      <a:pt x="350" y="2555"/>
                    </a:lnTo>
                    <a:lnTo>
                      <a:pt x="347" y="2559"/>
                    </a:lnTo>
                    <a:lnTo>
                      <a:pt x="338" y="2570"/>
                    </a:lnTo>
                    <a:lnTo>
                      <a:pt x="329" y="2579"/>
                    </a:lnTo>
                    <a:lnTo>
                      <a:pt x="320" y="2587"/>
                    </a:lnTo>
                    <a:lnTo>
                      <a:pt x="318" y="2591"/>
                    </a:lnTo>
                    <a:lnTo>
                      <a:pt x="314" y="2594"/>
                    </a:lnTo>
                    <a:lnTo>
                      <a:pt x="310" y="2597"/>
                    </a:lnTo>
                    <a:lnTo>
                      <a:pt x="309" y="2599"/>
                    </a:lnTo>
                    <a:lnTo>
                      <a:pt x="300" y="2609"/>
                    </a:lnTo>
                    <a:lnTo>
                      <a:pt x="287" y="2624"/>
                    </a:lnTo>
                    <a:lnTo>
                      <a:pt x="301" y="2622"/>
                    </a:lnTo>
                    <a:lnTo>
                      <a:pt x="313" y="2614"/>
                    </a:lnTo>
                    <a:lnTo>
                      <a:pt x="315" y="2616"/>
                    </a:lnTo>
                    <a:lnTo>
                      <a:pt x="317" y="2619"/>
                    </a:lnTo>
                    <a:lnTo>
                      <a:pt x="317" y="2624"/>
                    </a:lnTo>
                    <a:lnTo>
                      <a:pt x="316" y="2628"/>
                    </a:lnTo>
                    <a:lnTo>
                      <a:pt x="312" y="2624"/>
                    </a:lnTo>
                    <a:lnTo>
                      <a:pt x="313" y="2628"/>
                    </a:lnTo>
                    <a:lnTo>
                      <a:pt x="317" y="2636"/>
                    </a:lnTo>
                    <a:lnTo>
                      <a:pt x="323" y="2639"/>
                    </a:lnTo>
                    <a:lnTo>
                      <a:pt x="332" y="2649"/>
                    </a:lnTo>
                    <a:lnTo>
                      <a:pt x="343" y="2650"/>
                    </a:lnTo>
                    <a:lnTo>
                      <a:pt x="350" y="2648"/>
                    </a:lnTo>
                    <a:lnTo>
                      <a:pt x="355" y="2649"/>
                    </a:lnTo>
                    <a:lnTo>
                      <a:pt x="360" y="2654"/>
                    </a:lnTo>
                    <a:lnTo>
                      <a:pt x="364" y="2660"/>
                    </a:lnTo>
                    <a:lnTo>
                      <a:pt x="367" y="2662"/>
                    </a:lnTo>
                    <a:lnTo>
                      <a:pt x="371" y="2665"/>
                    </a:lnTo>
                    <a:lnTo>
                      <a:pt x="370" y="2669"/>
                    </a:lnTo>
                    <a:lnTo>
                      <a:pt x="369" y="2671"/>
                    </a:lnTo>
                    <a:lnTo>
                      <a:pt x="353" y="2665"/>
                    </a:lnTo>
                    <a:lnTo>
                      <a:pt x="335" y="2662"/>
                    </a:lnTo>
                    <a:lnTo>
                      <a:pt x="332" y="2665"/>
                    </a:lnTo>
                    <a:lnTo>
                      <a:pt x="330" y="2669"/>
                    </a:lnTo>
                    <a:lnTo>
                      <a:pt x="329" y="2672"/>
                    </a:lnTo>
                    <a:lnTo>
                      <a:pt x="328" y="2674"/>
                    </a:lnTo>
                    <a:lnTo>
                      <a:pt x="325" y="2675"/>
                    </a:lnTo>
                    <a:lnTo>
                      <a:pt x="321" y="2676"/>
                    </a:lnTo>
                    <a:lnTo>
                      <a:pt x="316" y="2675"/>
                    </a:lnTo>
                    <a:lnTo>
                      <a:pt x="313" y="2673"/>
                    </a:lnTo>
                    <a:lnTo>
                      <a:pt x="310" y="2675"/>
                    </a:lnTo>
                    <a:lnTo>
                      <a:pt x="309" y="2681"/>
                    </a:lnTo>
                    <a:lnTo>
                      <a:pt x="306" y="2684"/>
                    </a:lnTo>
                    <a:lnTo>
                      <a:pt x="302" y="2681"/>
                    </a:lnTo>
                    <a:lnTo>
                      <a:pt x="299" y="2677"/>
                    </a:lnTo>
                    <a:lnTo>
                      <a:pt x="297" y="2678"/>
                    </a:lnTo>
                    <a:lnTo>
                      <a:pt x="295" y="2681"/>
                    </a:lnTo>
                    <a:lnTo>
                      <a:pt x="296" y="2687"/>
                    </a:lnTo>
                    <a:lnTo>
                      <a:pt x="297" y="2693"/>
                    </a:lnTo>
                    <a:lnTo>
                      <a:pt x="295" y="2698"/>
                    </a:lnTo>
                    <a:lnTo>
                      <a:pt x="297" y="2700"/>
                    </a:lnTo>
                    <a:lnTo>
                      <a:pt x="299" y="2704"/>
                    </a:lnTo>
                    <a:lnTo>
                      <a:pt x="300" y="2706"/>
                    </a:lnTo>
                    <a:lnTo>
                      <a:pt x="299" y="2707"/>
                    </a:lnTo>
                    <a:lnTo>
                      <a:pt x="297" y="2708"/>
                    </a:lnTo>
                    <a:lnTo>
                      <a:pt x="296" y="2709"/>
                    </a:lnTo>
                    <a:lnTo>
                      <a:pt x="295" y="2711"/>
                    </a:lnTo>
                    <a:lnTo>
                      <a:pt x="292" y="2711"/>
                    </a:lnTo>
                    <a:lnTo>
                      <a:pt x="291" y="2712"/>
                    </a:lnTo>
                    <a:lnTo>
                      <a:pt x="289" y="2718"/>
                    </a:lnTo>
                    <a:lnTo>
                      <a:pt x="286" y="2728"/>
                    </a:lnTo>
                    <a:lnTo>
                      <a:pt x="281" y="2735"/>
                    </a:lnTo>
                    <a:lnTo>
                      <a:pt x="277" y="2739"/>
                    </a:lnTo>
                    <a:lnTo>
                      <a:pt x="276" y="2742"/>
                    </a:lnTo>
                    <a:lnTo>
                      <a:pt x="275" y="2746"/>
                    </a:lnTo>
                    <a:lnTo>
                      <a:pt x="274" y="2749"/>
                    </a:lnTo>
                    <a:lnTo>
                      <a:pt x="278" y="2769"/>
                    </a:lnTo>
                    <a:lnTo>
                      <a:pt x="278" y="2773"/>
                    </a:lnTo>
                    <a:lnTo>
                      <a:pt x="277" y="2777"/>
                    </a:lnTo>
                    <a:lnTo>
                      <a:pt x="277" y="2780"/>
                    </a:lnTo>
                    <a:lnTo>
                      <a:pt x="277" y="2784"/>
                    </a:lnTo>
                    <a:lnTo>
                      <a:pt x="279" y="2789"/>
                    </a:lnTo>
                    <a:lnTo>
                      <a:pt x="282" y="2797"/>
                    </a:lnTo>
                    <a:lnTo>
                      <a:pt x="283" y="2803"/>
                    </a:lnTo>
                    <a:lnTo>
                      <a:pt x="285" y="2805"/>
                    </a:lnTo>
                    <a:lnTo>
                      <a:pt x="286" y="2806"/>
                    </a:lnTo>
                    <a:lnTo>
                      <a:pt x="287" y="2807"/>
                    </a:lnTo>
                    <a:lnTo>
                      <a:pt x="287" y="2808"/>
                    </a:lnTo>
                    <a:lnTo>
                      <a:pt x="286" y="2809"/>
                    </a:lnTo>
                    <a:lnTo>
                      <a:pt x="278" y="2811"/>
                    </a:lnTo>
                    <a:lnTo>
                      <a:pt x="277" y="2814"/>
                    </a:lnTo>
                    <a:lnTo>
                      <a:pt x="277" y="2816"/>
                    </a:lnTo>
                    <a:lnTo>
                      <a:pt x="273" y="2820"/>
                    </a:lnTo>
                    <a:lnTo>
                      <a:pt x="272" y="2824"/>
                    </a:lnTo>
                    <a:lnTo>
                      <a:pt x="272" y="2828"/>
                    </a:lnTo>
                    <a:lnTo>
                      <a:pt x="272" y="2829"/>
                    </a:lnTo>
                    <a:lnTo>
                      <a:pt x="276" y="2830"/>
                    </a:lnTo>
                    <a:lnTo>
                      <a:pt x="277" y="2831"/>
                    </a:lnTo>
                    <a:lnTo>
                      <a:pt x="278" y="2836"/>
                    </a:lnTo>
                    <a:lnTo>
                      <a:pt x="283" y="2840"/>
                    </a:lnTo>
                    <a:lnTo>
                      <a:pt x="287" y="2843"/>
                    </a:lnTo>
                    <a:lnTo>
                      <a:pt x="289" y="2845"/>
                    </a:lnTo>
                    <a:lnTo>
                      <a:pt x="289" y="2847"/>
                    </a:lnTo>
                    <a:lnTo>
                      <a:pt x="289" y="2851"/>
                    </a:lnTo>
                    <a:lnTo>
                      <a:pt x="288" y="2853"/>
                    </a:lnTo>
                    <a:lnTo>
                      <a:pt x="286" y="2855"/>
                    </a:lnTo>
                    <a:lnTo>
                      <a:pt x="285" y="2860"/>
                    </a:lnTo>
                    <a:lnTo>
                      <a:pt x="284" y="2865"/>
                    </a:lnTo>
                    <a:lnTo>
                      <a:pt x="282" y="2873"/>
                    </a:lnTo>
                    <a:lnTo>
                      <a:pt x="282" y="2874"/>
                    </a:lnTo>
                    <a:lnTo>
                      <a:pt x="288" y="2872"/>
                    </a:lnTo>
                    <a:lnTo>
                      <a:pt x="289" y="2873"/>
                    </a:lnTo>
                    <a:lnTo>
                      <a:pt x="290" y="2875"/>
                    </a:lnTo>
                    <a:lnTo>
                      <a:pt x="291" y="2880"/>
                    </a:lnTo>
                    <a:lnTo>
                      <a:pt x="292" y="2882"/>
                    </a:lnTo>
                    <a:lnTo>
                      <a:pt x="294" y="2886"/>
                    </a:lnTo>
                    <a:lnTo>
                      <a:pt x="295" y="2889"/>
                    </a:lnTo>
                    <a:lnTo>
                      <a:pt x="298" y="2892"/>
                    </a:lnTo>
                    <a:lnTo>
                      <a:pt x="298" y="2895"/>
                    </a:lnTo>
                    <a:lnTo>
                      <a:pt x="300" y="2903"/>
                    </a:lnTo>
                    <a:lnTo>
                      <a:pt x="301" y="2907"/>
                    </a:lnTo>
                    <a:lnTo>
                      <a:pt x="302" y="2911"/>
                    </a:lnTo>
                    <a:lnTo>
                      <a:pt x="301" y="2915"/>
                    </a:lnTo>
                    <a:lnTo>
                      <a:pt x="300" y="2918"/>
                    </a:lnTo>
                    <a:lnTo>
                      <a:pt x="304" y="2923"/>
                    </a:lnTo>
                    <a:lnTo>
                      <a:pt x="306" y="2924"/>
                    </a:lnTo>
                    <a:lnTo>
                      <a:pt x="308" y="2921"/>
                    </a:lnTo>
                    <a:lnTo>
                      <a:pt x="309" y="2921"/>
                    </a:lnTo>
                    <a:lnTo>
                      <a:pt x="314" y="2921"/>
                    </a:lnTo>
                    <a:lnTo>
                      <a:pt x="317" y="2923"/>
                    </a:lnTo>
                    <a:lnTo>
                      <a:pt x="319" y="2927"/>
                    </a:lnTo>
                    <a:lnTo>
                      <a:pt x="321" y="2930"/>
                    </a:lnTo>
                    <a:lnTo>
                      <a:pt x="322" y="2930"/>
                    </a:lnTo>
                    <a:lnTo>
                      <a:pt x="328" y="2927"/>
                    </a:lnTo>
                    <a:lnTo>
                      <a:pt x="331" y="2925"/>
                    </a:lnTo>
                    <a:lnTo>
                      <a:pt x="333" y="2926"/>
                    </a:lnTo>
                    <a:lnTo>
                      <a:pt x="340" y="2929"/>
                    </a:lnTo>
                    <a:lnTo>
                      <a:pt x="343" y="2931"/>
                    </a:lnTo>
                    <a:lnTo>
                      <a:pt x="343" y="2932"/>
                    </a:lnTo>
                    <a:lnTo>
                      <a:pt x="344" y="2934"/>
                    </a:lnTo>
                    <a:lnTo>
                      <a:pt x="343" y="2937"/>
                    </a:lnTo>
                    <a:lnTo>
                      <a:pt x="342" y="2940"/>
                    </a:lnTo>
                    <a:lnTo>
                      <a:pt x="344" y="2944"/>
                    </a:lnTo>
                    <a:lnTo>
                      <a:pt x="346" y="2947"/>
                    </a:lnTo>
                    <a:lnTo>
                      <a:pt x="352" y="2942"/>
                    </a:lnTo>
                    <a:lnTo>
                      <a:pt x="354" y="2941"/>
                    </a:lnTo>
                    <a:lnTo>
                      <a:pt x="356" y="2941"/>
                    </a:lnTo>
                    <a:lnTo>
                      <a:pt x="358" y="2940"/>
                    </a:lnTo>
                    <a:lnTo>
                      <a:pt x="361" y="2937"/>
                    </a:lnTo>
                    <a:lnTo>
                      <a:pt x="362" y="2937"/>
                    </a:lnTo>
                    <a:lnTo>
                      <a:pt x="366" y="2937"/>
                    </a:lnTo>
                    <a:lnTo>
                      <a:pt x="373" y="2937"/>
                    </a:lnTo>
                    <a:lnTo>
                      <a:pt x="381" y="2940"/>
                    </a:lnTo>
                    <a:lnTo>
                      <a:pt x="381" y="2941"/>
                    </a:lnTo>
                    <a:lnTo>
                      <a:pt x="385" y="2946"/>
                    </a:lnTo>
                    <a:lnTo>
                      <a:pt x="387" y="2948"/>
                    </a:lnTo>
                    <a:lnTo>
                      <a:pt x="388" y="2948"/>
                    </a:lnTo>
                    <a:lnTo>
                      <a:pt x="390" y="2950"/>
                    </a:lnTo>
                    <a:lnTo>
                      <a:pt x="393" y="2952"/>
                    </a:lnTo>
                    <a:lnTo>
                      <a:pt x="395" y="2951"/>
                    </a:lnTo>
                    <a:lnTo>
                      <a:pt x="396" y="2952"/>
                    </a:lnTo>
                    <a:lnTo>
                      <a:pt x="396" y="2954"/>
                    </a:lnTo>
                    <a:lnTo>
                      <a:pt x="397" y="2956"/>
                    </a:lnTo>
                    <a:lnTo>
                      <a:pt x="396" y="2964"/>
                    </a:lnTo>
                    <a:lnTo>
                      <a:pt x="395" y="2967"/>
                    </a:lnTo>
                    <a:lnTo>
                      <a:pt x="393" y="2968"/>
                    </a:lnTo>
                    <a:lnTo>
                      <a:pt x="393" y="2970"/>
                    </a:lnTo>
                    <a:lnTo>
                      <a:pt x="393" y="2972"/>
                    </a:lnTo>
                    <a:lnTo>
                      <a:pt x="395" y="2975"/>
                    </a:lnTo>
                    <a:lnTo>
                      <a:pt x="398" y="2980"/>
                    </a:lnTo>
                    <a:lnTo>
                      <a:pt x="399" y="2983"/>
                    </a:lnTo>
                    <a:lnTo>
                      <a:pt x="399" y="2986"/>
                    </a:lnTo>
                    <a:lnTo>
                      <a:pt x="395" y="2992"/>
                    </a:lnTo>
                    <a:lnTo>
                      <a:pt x="394" y="2994"/>
                    </a:lnTo>
                    <a:lnTo>
                      <a:pt x="393" y="2997"/>
                    </a:lnTo>
                    <a:lnTo>
                      <a:pt x="392" y="3000"/>
                    </a:lnTo>
                    <a:lnTo>
                      <a:pt x="393" y="3002"/>
                    </a:lnTo>
                    <a:lnTo>
                      <a:pt x="399" y="3007"/>
                    </a:lnTo>
                    <a:lnTo>
                      <a:pt x="404" y="3010"/>
                    </a:lnTo>
                    <a:lnTo>
                      <a:pt x="405" y="3011"/>
                    </a:lnTo>
                    <a:lnTo>
                      <a:pt x="405" y="3012"/>
                    </a:lnTo>
                    <a:lnTo>
                      <a:pt x="403" y="3018"/>
                    </a:lnTo>
                    <a:lnTo>
                      <a:pt x="402" y="3019"/>
                    </a:lnTo>
                    <a:lnTo>
                      <a:pt x="406" y="3022"/>
                    </a:lnTo>
                    <a:lnTo>
                      <a:pt x="408" y="3026"/>
                    </a:lnTo>
                    <a:lnTo>
                      <a:pt x="410" y="3032"/>
                    </a:lnTo>
                    <a:lnTo>
                      <a:pt x="414" y="3037"/>
                    </a:lnTo>
                    <a:lnTo>
                      <a:pt x="422" y="3042"/>
                    </a:lnTo>
                    <a:lnTo>
                      <a:pt x="427" y="3046"/>
                    </a:lnTo>
                    <a:lnTo>
                      <a:pt x="429" y="3047"/>
                    </a:lnTo>
                    <a:lnTo>
                      <a:pt x="429" y="3049"/>
                    </a:lnTo>
                    <a:lnTo>
                      <a:pt x="429" y="3053"/>
                    </a:lnTo>
                    <a:lnTo>
                      <a:pt x="427" y="3058"/>
                    </a:lnTo>
                    <a:lnTo>
                      <a:pt x="426" y="3060"/>
                    </a:lnTo>
                    <a:lnTo>
                      <a:pt x="429" y="3061"/>
                    </a:lnTo>
                    <a:lnTo>
                      <a:pt x="435" y="3061"/>
                    </a:lnTo>
                    <a:lnTo>
                      <a:pt x="442" y="3062"/>
                    </a:lnTo>
                    <a:lnTo>
                      <a:pt x="451" y="3067"/>
                    </a:lnTo>
                    <a:lnTo>
                      <a:pt x="451" y="3070"/>
                    </a:lnTo>
                    <a:lnTo>
                      <a:pt x="450" y="3072"/>
                    </a:lnTo>
                    <a:lnTo>
                      <a:pt x="450" y="3074"/>
                    </a:lnTo>
                    <a:lnTo>
                      <a:pt x="451" y="3076"/>
                    </a:lnTo>
                    <a:lnTo>
                      <a:pt x="459" y="3082"/>
                    </a:lnTo>
                    <a:lnTo>
                      <a:pt x="460" y="3083"/>
                    </a:lnTo>
                    <a:lnTo>
                      <a:pt x="460" y="3086"/>
                    </a:lnTo>
                    <a:lnTo>
                      <a:pt x="459" y="3088"/>
                    </a:lnTo>
                    <a:lnTo>
                      <a:pt x="457" y="3089"/>
                    </a:lnTo>
                    <a:lnTo>
                      <a:pt x="455" y="3090"/>
                    </a:lnTo>
                    <a:lnTo>
                      <a:pt x="451" y="3092"/>
                    </a:lnTo>
                    <a:lnTo>
                      <a:pt x="450" y="3096"/>
                    </a:lnTo>
                    <a:lnTo>
                      <a:pt x="444" y="3100"/>
                    </a:lnTo>
                    <a:lnTo>
                      <a:pt x="440" y="3102"/>
                    </a:lnTo>
                    <a:lnTo>
                      <a:pt x="437" y="3103"/>
                    </a:lnTo>
                    <a:lnTo>
                      <a:pt x="430" y="3102"/>
                    </a:lnTo>
                    <a:lnTo>
                      <a:pt x="427" y="3099"/>
                    </a:lnTo>
                    <a:lnTo>
                      <a:pt x="426" y="3097"/>
                    </a:lnTo>
                    <a:lnTo>
                      <a:pt x="423" y="3096"/>
                    </a:lnTo>
                    <a:lnTo>
                      <a:pt x="419" y="3096"/>
                    </a:lnTo>
                    <a:lnTo>
                      <a:pt x="414" y="3096"/>
                    </a:lnTo>
                    <a:lnTo>
                      <a:pt x="413" y="3097"/>
                    </a:lnTo>
                    <a:lnTo>
                      <a:pt x="412" y="3100"/>
                    </a:lnTo>
                    <a:lnTo>
                      <a:pt x="410" y="3104"/>
                    </a:lnTo>
                    <a:lnTo>
                      <a:pt x="409" y="3107"/>
                    </a:lnTo>
                    <a:lnTo>
                      <a:pt x="410" y="3108"/>
                    </a:lnTo>
                    <a:lnTo>
                      <a:pt x="412" y="3112"/>
                    </a:lnTo>
                    <a:lnTo>
                      <a:pt x="415" y="3116"/>
                    </a:lnTo>
                    <a:lnTo>
                      <a:pt x="418" y="3120"/>
                    </a:lnTo>
                    <a:lnTo>
                      <a:pt x="420" y="3122"/>
                    </a:lnTo>
                    <a:lnTo>
                      <a:pt x="419" y="3123"/>
                    </a:lnTo>
                    <a:lnTo>
                      <a:pt x="418" y="3125"/>
                    </a:lnTo>
                    <a:lnTo>
                      <a:pt x="418" y="3129"/>
                    </a:lnTo>
                    <a:lnTo>
                      <a:pt x="421" y="3134"/>
                    </a:lnTo>
                    <a:lnTo>
                      <a:pt x="420" y="3135"/>
                    </a:lnTo>
                    <a:lnTo>
                      <a:pt x="420" y="3141"/>
                    </a:lnTo>
                    <a:lnTo>
                      <a:pt x="420" y="3147"/>
                    </a:lnTo>
                    <a:lnTo>
                      <a:pt x="421" y="3149"/>
                    </a:lnTo>
                    <a:lnTo>
                      <a:pt x="423" y="3150"/>
                    </a:lnTo>
                    <a:lnTo>
                      <a:pt x="424" y="3153"/>
                    </a:lnTo>
                    <a:lnTo>
                      <a:pt x="426" y="3158"/>
                    </a:lnTo>
                    <a:lnTo>
                      <a:pt x="426" y="3160"/>
                    </a:lnTo>
                    <a:lnTo>
                      <a:pt x="427" y="3160"/>
                    </a:lnTo>
                    <a:lnTo>
                      <a:pt x="430" y="3161"/>
                    </a:lnTo>
                    <a:lnTo>
                      <a:pt x="434" y="3163"/>
                    </a:lnTo>
                    <a:lnTo>
                      <a:pt x="436" y="3163"/>
                    </a:lnTo>
                    <a:lnTo>
                      <a:pt x="439" y="3162"/>
                    </a:lnTo>
                    <a:lnTo>
                      <a:pt x="442" y="3161"/>
                    </a:lnTo>
                    <a:lnTo>
                      <a:pt x="445" y="3159"/>
                    </a:lnTo>
                    <a:lnTo>
                      <a:pt x="448" y="3150"/>
                    </a:lnTo>
                    <a:lnTo>
                      <a:pt x="449" y="3148"/>
                    </a:lnTo>
                    <a:lnTo>
                      <a:pt x="450" y="3148"/>
                    </a:lnTo>
                    <a:lnTo>
                      <a:pt x="453" y="3148"/>
                    </a:lnTo>
                    <a:lnTo>
                      <a:pt x="457" y="3149"/>
                    </a:lnTo>
                    <a:lnTo>
                      <a:pt x="463" y="3151"/>
                    </a:lnTo>
                    <a:lnTo>
                      <a:pt x="466" y="3151"/>
                    </a:lnTo>
                    <a:lnTo>
                      <a:pt x="475" y="3146"/>
                    </a:lnTo>
                    <a:lnTo>
                      <a:pt x="480" y="3145"/>
                    </a:lnTo>
                    <a:lnTo>
                      <a:pt x="486" y="3146"/>
                    </a:lnTo>
                    <a:lnTo>
                      <a:pt x="491" y="3146"/>
                    </a:lnTo>
                    <a:lnTo>
                      <a:pt x="496" y="3146"/>
                    </a:lnTo>
                    <a:lnTo>
                      <a:pt x="499" y="3147"/>
                    </a:lnTo>
                    <a:lnTo>
                      <a:pt x="502" y="3151"/>
                    </a:lnTo>
                    <a:lnTo>
                      <a:pt x="506" y="3156"/>
                    </a:lnTo>
                    <a:lnTo>
                      <a:pt x="509" y="3166"/>
                    </a:lnTo>
                    <a:lnTo>
                      <a:pt x="519" y="3178"/>
                    </a:lnTo>
                    <a:lnTo>
                      <a:pt x="519" y="3180"/>
                    </a:lnTo>
                    <a:lnTo>
                      <a:pt x="518" y="3181"/>
                    </a:lnTo>
                    <a:lnTo>
                      <a:pt x="513" y="3183"/>
                    </a:lnTo>
                    <a:lnTo>
                      <a:pt x="509" y="3183"/>
                    </a:lnTo>
                    <a:lnTo>
                      <a:pt x="509" y="3185"/>
                    </a:lnTo>
                    <a:lnTo>
                      <a:pt x="510" y="3187"/>
                    </a:lnTo>
                    <a:lnTo>
                      <a:pt x="512" y="3190"/>
                    </a:lnTo>
                    <a:lnTo>
                      <a:pt x="512" y="3194"/>
                    </a:lnTo>
                    <a:lnTo>
                      <a:pt x="512" y="3198"/>
                    </a:lnTo>
                    <a:lnTo>
                      <a:pt x="513" y="3201"/>
                    </a:lnTo>
                    <a:lnTo>
                      <a:pt x="515" y="3202"/>
                    </a:lnTo>
                    <a:lnTo>
                      <a:pt x="515" y="3204"/>
                    </a:lnTo>
                    <a:lnTo>
                      <a:pt x="513" y="3206"/>
                    </a:lnTo>
                    <a:lnTo>
                      <a:pt x="512" y="3207"/>
                    </a:lnTo>
                    <a:lnTo>
                      <a:pt x="513" y="3208"/>
                    </a:lnTo>
                    <a:lnTo>
                      <a:pt x="522" y="3208"/>
                    </a:lnTo>
                    <a:lnTo>
                      <a:pt x="527" y="3210"/>
                    </a:lnTo>
                    <a:lnTo>
                      <a:pt x="530" y="3212"/>
                    </a:lnTo>
                    <a:lnTo>
                      <a:pt x="532" y="3212"/>
                    </a:lnTo>
                    <a:lnTo>
                      <a:pt x="535" y="3211"/>
                    </a:lnTo>
                    <a:lnTo>
                      <a:pt x="540" y="3210"/>
                    </a:lnTo>
                    <a:lnTo>
                      <a:pt x="542" y="3210"/>
                    </a:lnTo>
                    <a:lnTo>
                      <a:pt x="543" y="3211"/>
                    </a:lnTo>
                    <a:lnTo>
                      <a:pt x="544" y="3215"/>
                    </a:lnTo>
                    <a:lnTo>
                      <a:pt x="546" y="3218"/>
                    </a:lnTo>
                    <a:lnTo>
                      <a:pt x="547" y="3219"/>
                    </a:lnTo>
                    <a:lnTo>
                      <a:pt x="550" y="3219"/>
                    </a:lnTo>
                    <a:lnTo>
                      <a:pt x="551" y="3219"/>
                    </a:lnTo>
                    <a:lnTo>
                      <a:pt x="552" y="3220"/>
                    </a:lnTo>
                    <a:lnTo>
                      <a:pt x="551" y="3222"/>
                    </a:lnTo>
                    <a:lnTo>
                      <a:pt x="551" y="3224"/>
                    </a:lnTo>
                    <a:lnTo>
                      <a:pt x="552" y="3227"/>
                    </a:lnTo>
                    <a:lnTo>
                      <a:pt x="554" y="3233"/>
                    </a:lnTo>
                    <a:lnTo>
                      <a:pt x="555" y="3234"/>
                    </a:lnTo>
                    <a:lnTo>
                      <a:pt x="556" y="3237"/>
                    </a:lnTo>
                    <a:lnTo>
                      <a:pt x="556" y="3239"/>
                    </a:lnTo>
                    <a:lnTo>
                      <a:pt x="555" y="3241"/>
                    </a:lnTo>
                    <a:lnTo>
                      <a:pt x="554" y="3243"/>
                    </a:lnTo>
                    <a:lnTo>
                      <a:pt x="555" y="3247"/>
                    </a:lnTo>
                    <a:lnTo>
                      <a:pt x="557" y="3251"/>
                    </a:lnTo>
                    <a:lnTo>
                      <a:pt x="559" y="3252"/>
                    </a:lnTo>
                    <a:lnTo>
                      <a:pt x="561" y="3256"/>
                    </a:lnTo>
                    <a:lnTo>
                      <a:pt x="564" y="3258"/>
                    </a:lnTo>
                    <a:lnTo>
                      <a:pt x="568" y="3254"/>
                    </a:lnTo>
                    <a:lnTo>
                      <a:pt x="571" y="3253"/>
                    </a:lnTo>
                    <a:lnTo>
                      <a:pt x="575" y="3254"/>
                    </a:lnTo>
                    <a:lnTo>
                      <a:pt x="579" y="3254"/>
                    </a:lnTo>
                    <a:lnTo>
                      <a:pt x="582" y="3256"/>
                    </a:lnTo>
                    <a:lnTo>
                      <a:pt x="584" y="3259"/>
                    </a:lnTo>
                    <a:lnTo>
                      <a:pt x="586" y="3261"/>
                    </a:lnTo>
                    <a:lnTo>
                      <a:pt x="588" y="3260"/>
                    </a:lnTo>
                    <a:lnTo>
                      <a:pt x="593" y="3261"/>
                    </a:lnTo>
                    <a:lnTo>
                      <a:pt x="595" y="3264"/>
                    </a:lnTo>
                    <a:lnTo>
                      <a:pt x="597" y="3265"/>
                    </a:lnTo>
                    <a:lnTo>
                      <a:pt x="600" y="3263"/>
                    </a:lnTo>
                    <a:lnTo>
                      <a:pt x="602" y="3261"/>
                    </a:lnTo>
                    <a:lnTo>
                      <a:pt x="610" y="3258"/>
                    </a:lnTo>
                    <a:lnTo>
                      <a:pt x="615" y="3257"/>
                    </a:lnTo>
                    <a:lnTo>
                      <a:pt x="616" y="3257"/>
                    </a:lnTo>
                    <a:lnTo>
                      <a:pt x="619" y="3255"/>
                    </a:lnTo>
                    <a:lnTo>
                      <a:pt x="622" y="3254"/>
                    </a:lnTo>
                    <a:lnTo>
                      <a:pt x="625" y="3254"/>
                    </a:lnTo>
                    <a:lnTo>
                      <a:pt x="628" y="3258"/>
                    </a:lnTo>
                    <a:lnTo>
                      <a:pt x="631" y="3261"/>
                    </a:lnTo>
                    <a:lnTo>
                      <a:pt x="631" y="3265"/>
                    </a:lnTo>
                    <a:lnTo>
                      <a:pt x="635" y="3270"/>
                    </a:lnTo>
                    <a:lnTo>
                      <a:pt x="644" y="3278"/>
                    </a:lnTo>
                    <a:lnTo>
                      <a:pt x="647" y="3281"/>
                    </a:lnTo>
                    <a:lnTo>
                      <a:pt x="649" y="3280"/>
                    </a:lnTo>
                    <a:lnTo>
                      <a:pt x="650" y="3280"/>
                    </a:lnTo>
                    <a:lnTo>
                      <a:pt x="651" y="3279"/>
                    </a:lnTo>
                    <a:lnTo>
                      <a:pt x="652" y="3275"/>
                    </a:lnTo>
                    <a:lnTo>
                      <a:pt x="653" y="3274"/>
                    </a:lnTo>
                    <a:lnTo>
                      <a:pt x="654" y="3274"/>
                    </a:lnTo>
                    <a:lnTo>
                      <a:pt x="661" y="3278"/>
                    </a:lnTo>
                    <a:lnTo>
                      <a:pt x="665" y="3279"/>
                    </a:lnTo>
                    <a:lnTo>
                      <a:pt x="668" y="3279"/>
                    </a:lnTo>
                    <a:lnTo>
                      <a:pt x="673" y="3283"/>
                    </a:lnTo>
                    <a:lnTo>
                      <a:pt x="678" y="3286"/>
                    </a:lnTo>
                    <a:lnTo>
                      <a:pt x="681" y="3286"/>
                    </a:lnTo>
                    <a:lnTo>
                      <a:pt x="684" y="3285"/>
                    </a:lnTo>
                    <a:lnTo>
                      <a:pt x="687" y="3284"/>
                    </a:lnTo>
                    <a:lnTo>
                      <a:pt x="688" y="3285"/>
                    </a:lnTo>
                    <a:lnTo>
                      <a:pt x="689" y="3288"/>
                    </a:lnTo>
                    <a:lnTo>
                      <a:pt x="691" y="3290"/>
                    </a:lnTo>
                    <a:lnTo>
                      <a:pt x="693" y="3291"/>
                    </a:lnTo>
                    <a:lnTo>
                      <a:pt x="697" y="3291"/>
                    </a:lnTo>
                    <a:lnTo>
                      <a:pt x="702" y="3295"/>
                    </a:lnTo>
                    <a:lnTo>
                      <a:pt x="708" y="3300"/>
                    </a:lnTo>
                    <a:lnTo>
                      <a:pt x="711" y="3300"/>
                    </a:lnTo>
                    <a:lnTo>
                      <a:pt x="714" y="3299"/>
                    </a:lnTo>
                    <a:lnTo>
                      <a:pt x="717" y="3298"/>
                    </a:lnTo>
                    <a:lnTo>
                      <a:pt x="718" y="3299"/>
                    </a:lnTo>
                    <a:lnTo>
                      <a:pt x="719" y="3301"/>
                    </a:lnTo>
                    <a:lnTo>
                      <a:pt x="718" y="3304"/>
                    </a:lnTo>
                    <a:lnTo>
                      <a:pt x="718" y="3307"/>
                    </a:lnTo>
                    <a:lnTo>
                      <a:pt x="720" y="3311"/>
                    </a:lnTo>
                    <a:lnTo>
                      <a:pt x="720" y="3314"/>
                    </a:lnTo>
                    <a:lnTo>
                      <a:pt x="719" y="3317"/>
                    </a:lnTo>
                    <a:lnTo>
                      <a:pt x="718" y="3320"/>
                    </a:lnTo>
                    <a:lnTo>
                      <a:pt x="715" y="3323"/>
                    </a:lnTo>
                    <a:lnTo>
                      <a:pt x="712" y="3327"/>
                    </a:lnTo>
                    <a:lnTo>
                      <a:pt x="707" y="3328"/>
                    </a:lnTo>
                    <a:lnTo>
                      <a:pt x="704" y="3330"/>
                    </a:lnTo>
                    <a:lnTo>
                      <a:pt x="705" y="3332"/>
                    </a:lnTo>
                    <a:lnTo>
                      <a:pt x="707" y="3335"/>
                    </a:lnTo>
                    <a:lnTo>
                      <a:pt x="711" y="3337"/>
                    </a:lnTo>
                    <a:lnTo>
                      <a:pt x="715" y="3338"/>
                    </a:lnTo>
                    <a:lnTo>
                      <a:pt x="716" y="3340"/>
                    </a:lnTo>
                    <a:lnTo>
                      <a:pt x="715" y="3341"/>
                    </a:lnTo>
                    <a:lnTo>
                      <a:pt x="712" y="3341"/>
                    </a:lnTo>
                    <a:lnTo>
                      <a:pt x="708" y="3341"/>
                    </a:lnTo>
                    <a:lnTo>
                      <a:pt x="707" y="3342"/>
                    </a:lnTo>
                    <a:lnTo>
                      <a:pt x="705" y="3344"/>
                    </a:lnTo>
                    <a:lnTo>
                      <a:pt x="704" y="3348"/>
                    </a:lnTo>
                    <a:lnTo>
                      <a:pt x="703" y="3352"/>
                    </a:lnTo>
                    <a:lnTo>
                      <a:pt x="707" y="3353"/>
                    </a:lnTo>
                    <a:lnTo>
                      <a:pt x="710" y="3355"/>
                    </a:lnTo>
                    <a:lnTo>
                      <a:pt x="711" y="3358"/>
                    </a:lnTo>
                    <a:lnTo>
                      <a:pt x="711" y="3361"/>
                    </a:lnTo>
                    <a:lnTo>
                      <a:pt x="712" y="3364"/>
                    </a:lnTo>
                    <a:lnTo>
                      <a:pt x="710" y="3366"/>
                    </a:lnTo>
                    <a:lnTo>
                      <a:pt x="710" y="3367"/>
                    </a:lnTo>
                    <a:lnTo>
                      <a:pt x="711" y="3368"/>
                    </a:lnTo>
                    <a:lnTo>
                      <a:pt x="713" y="3368"/>
                    </a:lnTo>
                    <a:lnTo>
                      <a:pt x="714" y="3369"/>
                    </a:lnTo>
                    <a:lnTo>
                      <a:pt x="714" y="3371"/>
                    </a:lnTo>
                    <a:lnTo>
                      <a:pt x="711" y="3374"/>
                    </a:lnTo>
                    <a:lnTo>
                      <a:pt x="709" y="3381"/>
                    </a:lnTo>
                    <a:lnTo>
                      <a:pt x="708" y="3385"/>
                    </a:lnTo>
                    <a:lnTo>
                      <a:pt x="708" y="3389"/>
                    </a:lnTo>
                    <a:lnTo>
                      <a:pt x="706" y="3391"/>
                    </a:lnTo>
                    <a:lnTo>
                      <a:pt x="703" y="3391"/>
                    </a:lnTo>
                    <a:lnTo>
                      <a:pt x="694" y="3392"/>
                    </a:lnTo>
                    <a:lnTo>
                      <a:pt x="686" y="3392"/>
                    </a:lnTo>
                    <a:lnTo>
                      <a:pt x="682" y="3391"/>
                    </a:lnTo>
                    <a:lnTo>
                      <a:pt x="677" y="3391"/>
                    </a:lnTo>
                    <a:lnTo>
                      <a:pt x="674" y="3392"/>
                    </a:lnTo>
                    <a:lnTo>
                      <a:pt x="670" y="3398"/>
                    </a:lnTo>
                    <a:lnTo>
                      <a:pt x="668" y="3400"/>
                    </a:lnTo>
                    <a:lnTo>
                      <a:pt x="663" y="3403"/>
                    </a:lnTo>
                    <a:lnTo>
                      <a:pt x="658" y="3403"/>
                    </a:lnTo>
                    <a:lnTo>
                      <a:pt x="655" y="3406"/>
                    </a:lnTo>
                    <a:lnTo>
                      <a:pt x="654" y="3410"/>
                    </a:lnTo>
                    <a:lnTo>
                      <a:pt x="654" y="3414"/>
                    </a:lnTo>
                    <a:lnTo>
                      <a:pt x="654" y="3416"/>
                    </a:lnTo>
                    <a:lnTo>
                      <a:pt x="653" y="3417"/>
                    </a:lnTo>
                    <a:lnTo>
                      <a:pt x="652" y="3418"/>
                    </a:lnTo>
                    <a:lnTo>
                      <a:pt x="653" y="3420"/>
                    </a:lnTo>
                    <a:lnTo>
                      <a:pt x="654" y="3420"/>
                    </a:lnTo>
                    <a:lnTo>
                      <a:pt x="655" y="3421"/>
                    </a:lnTo>
                    <a:lnTo>
                      <a:pt x="655" y="3421"/>
                    </a:lnTo>
                    <a:lnTo>
                      <a:pt x="655" y="3423"/>
                    </a:lnTo>
                    <a:lnTo>
                      <a:pt x="653" y="3424"/>
                    </a:lnTo>
                    <a:lnTo>
                      <a:pt x="652" y="3426"/>
                    </a:lnTo>
                    <a:lnTo>
                      <a:pt x="653" y="3428"/>
                    </a:lnTo>
                    <a:lnTo>
                      <a:pt x="653" y="3430"/>
                    </a:lnTo>
                    <a:lnTo>
                      <a:pt x="662" y="3426"/>
                    </a:lnTo>
                    <a:lnTo>
                      <a:pt x="666" y="3423"/>
                    </a:lnTo>
                    <a:lnTo>
                      <a:pt x="672" y="3421"/>
                    </a:lnTo>
                    <a:lnTo>
                      <a:pt x="671" y="3423"/>
                    </a:lnTo>
                    <a:lnTo>
                      <a:pt x="668" y="3424"/>
                    </a:lnTo>
                    <a:lnTo>
                      <a:pt x="665" y="3427"/>
                    </a:lnTo>
                    <a:lnTo>
                      <a:pt x="669" y="3427"/>
                    </a:lnTo>
                    <a:lnTo>
                      <a:pt x="678" y="3426"/>
                    </a:lnTo>
                    <a:lnTo>
                      <a:pt x="681" y="3421"/>
                    </a:lnTo>
                    <a:lnTo>
                      <a:pt x="687" y="3421"/>
                    </a:lnTo>
                    <a:lnTo>
                      <a:pt x="689" y="3425"/>
                    </a:lnTo>
                    <a:lnTo>
                      <a:pt x="691" y="3429"/>
                    </a:lnTo>
                    <a:lnTo>
                      <a:pt x="691" y="3431"/>
                    </a:lnTo>
                    <a:lnTo>
                      <a:pt x="690" y="3433"/>
                    </a:lnTo>
                    <a:lnTo>
                      <a:pt x="685" y="3434"/>
                    </a:lnTo>
                    <a:lnTo>
                      <a:pt x="673" y="3440"/>
                    </a:lnTo>
                    <a:lnTo>
                      <a:pt x="667" y="3441"/>
                    </a:lnTo>
                    <a:lnTo>
                      <a:pt x="661" y="3444"/>
                    </a:lnTo>
                    <a:lnTo>
                      <a:pt x="662" y="3449"/>
                    </a:lnTo>
                    <a:lnTo>
                      <a:pt x="663" y="3452"/>
                    </a:lnTo>
                    <a:lnTo>
                      <a:pt x="657" y="3451"/>
                    </a:lnTo>
                    <a:lnTo>
                      <a:pt x="653" y="3450"/>
                    </a:lnTo>
                    <a:lnTo>
                      <a:pt x="651" y="3451"/>
                    </a:lnTo>
                    <a:lnTo>
                      <a:pt x="644" y="3454"/>
                    </a:lnTo>
                    <a:lnTo>
                      <a:pt x="641" y="3454"/>
                    </a:lnTo>
                    <a:lnTo>
                      <a:pt x="637" y="3453"/>
                    </a:lnTo>
                    <a:lnTo>
                      <a:pt x="639" y="3459"/>
                    </a:lnTo>
                    <a:lnTo>
                      <a:pt x="642" y="3465"/>
                    </a:lnTo>
                    <a:lnTo>
                      <a:pt x="644" y="3466"/>
                    </a:lnTo>
                    <a:lnTo>
                      <a:pt x="648" y="3466"/>
                    </a:lnTo>
                    <a:lnTo>
                      <a:pt x="656" y="3473"/>
                    </a:lnTo>
                    <a:lnTo>
                      <a:pt x="663" y="3481"/>
                    </a:lnTo>
                    <a:lnTo>
                      <a:pt x="659" y="3482"/>
                    </a:lnTo>
                    <a:lnTo>
                      <a:pt x="656" y="3481"/>
                    </a:lnTo>
                    <a:lnTo>
                      <a:pt x="652" y="3481"/>
                    </a:lnTo>
                    <a:lnTo>
                      <a:pt x="650" y="3485"/>
                    </a:lnTo>
                    <a:lnTo>
                      <a:pt x="648" y="3489"/>
                    </a:lnTo>
                    <a:lnTo>
                      <a:pt x="648" y="3487"/>
                    </a:lnTo>
                    <a:lnTo>
                      <a:pt x="648" y="3485"/>
                    </a:lnTo>
                    <a:lnTo>
                      <a:pt x="646" y="3483"/>
                    </a:lnTo>
                    <a:lnTo>
                      <a:pt x="643" y="3486"/>
                    </a:lnTo>
                    <a:lnTo>
                      <a:pt x="640" y="3496"/>
                    </a:lnTo>
                    <a:lnTo>
                      <a:pt x="634" y="3503"/>
                    </a:lnTo>
                    <a:lnTo>
                      <a:pt x="632" y="3507"/>
                    </a:lnTo>
                    <a:lnTo>
                      <a:pt x="632" y="3511"/>
                    </a:lnTo>
                    <a:lnTo>
                      <a:pt x="632" y="3511"/>
                    </a:lnTo>
                    <a:lnTo>
                      <a:pt x="634" y="3511"/>
                    </a:lnTo>
                    <a:lnTo>
                      <a:pt x="634" y="3514"/>
                    </a:lnTo>
                    <a:lnTo>
                      <a:pt x="633" y="3517"/>
                    </a:lnTo>
                    <a:lnTo>
                      <a:pt x="619" y="3520"/>
                    </a:lnTo>
                    <a:lnTo>
                      <a:pt x="618" y="3522"/>
                    </a:lnTo>
                    <a:lnTo>
                      <a:pt x="614" y="3521"/>
                    </a:lnTo>
                    <a:lnTo>
                      <a:pt x="609" y="3516"/>
                    </a:lnTo>
                    <a:lnTo>
                      <a:pt x="605" y="3514"/>
                    </a:lnTo>
                    <a:lnTo>
                      <a:pt x="603" y="3515"/>
                    </a:lnTo>
                    <a:lnTo>
                      <a:pt x="600" y="3517"/>
                    </a:lnTo>
                    <a:lnTo>
                      <a:pt x="602" y="3518"/>
                    </a:lnTo>
                    <a:lnTo>
                      <a:pt x="604" y="3519"/>
                    </a:lnTo>
                    <a:lnTo>
                      <a:pt x="608" y="3521"/>
                    </a:lnTo>
                    <a:lnTo>
                      <a:pt x="606" y="3523"/>
                    </a:lnTo>
                    <a:lnTo>
                      <a:pt x="597" y="3526"/>
                    </a:lnTo>
                    <a:lnTo>
                      <a:pt x="597" y="3528"/>
                    </a:lnTo>
                    <a:lnTo>
                      <a:pt x="598" y="3529"/>
                    </a:lnTo>
                    <a:lnTo>
                      <a:pt x="608" y="3532"/>
                    </a:lnTo>
                    <a:lnTo>
                      <a:pt x="617" y="3537"/>
                    </a:lnTo>
                    <a:lnTo>
                      <a:pt x="620" y="3540"/>
                    </a:lnTo>
                    <a:lnTo>
                      <a:pt x="623" y="3546"/>
                    </a:lnTo>
                    <a:lnTo>
                      <a:pt x="625" y="3549"/>
                    </a:lnTo>
                    <a:lnTo>
                      <a:pt x="628" y="3551"/>
                    </a:lnTo>
                    <a:lnTo>
                      <a:pt x="630" y="3552"/>
                    </a:lnTo>
                    <a:lnTo>
                      <a:pt x="635" y="3552"/>
                    </a:lnTo>
                    <a:lnTo>
                      <a:pt x="640" y="3550"/>
                    </a:lnTo>
                    <a:lnTo>
                      <a:pt x="652" y="3564"/>
                    </a:lnTo>
                    <a:lnTo>
                      <a:pt x="656" y="3566"/>
                    </a:lnTo>
                    <a:lnTo>
                      <a:pt x="668" y="3569"/>
                    </a:lnTo>
                    <a:lnTo>
                      <a:pt x="670" y="3571"/>
                    </a:lnTo>
                    <a:lnTo>
                      <a:pt x="692" y="3590"/>
                    </a:lnTo>
                    <a:lnTo>
                      <a:pt x="698" y="3598"/>
                    </a:lnTo>
                    <a:lnTo>
                      <a:pt x="711" y="3610"/>
                    </a:lnTo>
                    <a:lnTo>
                      <a:pt x="715" y="3613"/>
                    </a:lnTo>
                    <a:lnTo>
                      <a:pt x="716" y="3609"/>
                    </a:lnTo>
                    <a:lnTo>
                      <a:pt x="718" y="3606"/>
                    </a:lnTo>
                    <a:lnTo>
                      <a:pt x="721" y="3605"/>
                    </a:lnTo>
                    <a:lnTo>
                      <a:pt x="727" y="3607"/>
                    </a:lnTo>
                    <a:lnTo>
                      <a:pt x="734" y="3608"/>
                    </a:lnTo>
                    <a:lnTo>
                      <a:pt x="738" y="3607"/>
                    </a:lnTo>
                    <a:lnTo>
                      <a:pt x="744" y="3610"/>
                    </a:lnTo>
                    <a:lnTo>
                      <a:pt x="748" y="3613"/>
                    </a:lnTo>
                    <a:lnTo>
                      <a:pt x="753" y="3615"/>
                    </a:lnTo>
                    <a:lnTo>
                      <a:pt x="763" y="3617"/>
                    </a:lnTo>
                    <a:lnTo>
                      <a:pt x="767" y="3620"/>
                    </a:lnTo>
                    <a:lnTo>
                      <a:pt x="771" y="3622"/>
                    </a:lnTo>
                    <a:lnTo>
                      <a:pt x="787" y="3624"/>
                    </a:lnTo>
                    <a:lnTo>
                      <a:pt x="789" y="3623"/>
                    </a:lnTo>
                    <a:lnTo>
                      <a:pt x="790" y="3623"/>
                    </a:lnTo>
                    <a:lnTo>
                      <a:pt x="795" y="3622"/>
                    </a:lnTo>
                    <a:lnTo>
                      <a:pt x="800" y="3622"/>
                    </a:lnTo>
                    <a:lnTo>
                      <a:pt x="805" y="3625"/>
                    </a:lnTo>
                    <a:lnTo>
                      <a:pt x="809" y="3625"/>
                    </a:lnTo>
                    <a:lnTo>
                      <a:pt x="812" y="3625"/>
                    </a:lnTo>
                    <a:lnTo>
                      <a:pt x="817" y="3626"/>
                    </a:lnTo>
                    <a:lnTo>
                      <a:pt x="820" y="3628"/>
                    </a:lnTo>
                    <a:lnTo>
                      <a:pt x="821" y="3630"/>
                    </a:lnTo>
                    <a:lnTo>
                      <a:pt x="824" y="3633"/>
                    </a:lnTo>
                    <a:lnTo>
                      <a:pt x="833" y="3638"/>
                    </a:lnTo>
                    <a:lnTo>
                      <a:pt x="840" y="3640"/>
                    </a:lnTo>
                    <a:lnTo>
                      <a:pt x="843" y="3642"/>
                    </a:lnTo>
                    <a:lnTo>
                      <a:pt x="848" y="3645"/>
                    </a:lnTo>
                    <a:lnTo>
                      <a:pt x="849" y="3646"/>
                    </a:lnTo>
                    <a:lnTo>
                      <a:pt x="849" y="3647"/>
                    </a:lnTo>
                    <a:lnTo>
                      <a:pt x="847" y="3649"/>
                    </a:lnTo>
                    <a:lnTo>
                      <a:pt x="847" y="3651"/>
                    </a:lnTo>
                    <a:lnTo>
                      <a:pt x="847" y="3652"/>
                    </a:lnTo>
                    <a:lnTo>
                      <a:pt x="850" y="3653"/>
                    </a:lnTo>
                    <a:lnTo>
                      <a:pt x="854" y="3653"/>
                    </a:lnTo>
                    <a:lnTo>
                      <a:pt x="856" y="3652"/>
                    </a:lnTo>
                    <a:lnTo>
                      <a:pt x="859" y="3651"/>
                    </a:lnTo>
                    <a:lnTo>
                      <a:pt x="863" y="3649"/>
                    </a:lnTo>
                    <a:lnTo>
                      <a:pt x="867" y="3647"/>
                    </a:lnTo>
                    <a:lnTo>
                      <a:pt x="874" y="3645"/>
                    </a:lnTo>
                    <a:lnTo>
                      <a:pt x="876" y="3645"/>
                    </a:lnTo>
                    <a:lnTo>
                      <a:pt x="878" y="3645"/>
                    </a:lnTo>
                    <a:lnTo>
                      <a:pt x="880" y="3647"/>
                    </a:lnTo>
                    <a:lnTo>
                      <a:pt x="883" y="3651"/>
                    </a:lnTo>
                    <a:lnTo>
                      <a:pt x="886" y="3645"/>
                    </a:lnTo>
                    <a:lnTo>
                      <a:pt x="886" y="3644"/>
                    </a:lnTo>
                    <a:lnTo>
                      <a:pt x="889" y="3646"/>
                    </a:lnTo>
                    <a:lnTo>
                      <a:pt x="893" y="3647"/>
                    </a:lnTo>
                    <a:lnTo>
                      <a:pt x="896" y="3648"/>
                    </a:lnTo>
                    <a:lnTo>
                      <a:pt x="898" y="3650"/>
                    </a:lnTo>
                    <a:lnTo>
                      <a:pt x="903" y="3655"/>
                    </a:lnTo>
                    <a:lnTo>
                      <a:pt x="911" y="3655"/>
                    </a:lnTo>
                    <a:lnTo>
                      <a:pt x="914" y="3656"/>
                    </a:lnTo>
                    <a:lnTo>
                      <a:pt x="916" y="3657"/>
                    </a:lnTo>
                    <a:lnTo>
                      <a:pt x="916" y="3658"/>
                    </a:lnTo>
                    <a:lnTo>
                      <a:pt x="915" y="3663"/>
                    </a:lnTo>
                    <a:lnTo>
                      <a:pt x="913" y="3669"/>
                    </a:lnTo>
                    <a:lnTo>
                      <a:pt x="913" y="3670"/>
                    </a:lnTo>
                    <a:lnTo>
                      <a:pt x="916" y="3673"/>
                    </a:lnTo>
                    <a:lnTo>
                      <a:pt x="921" y="3675"/>
                    </a:lnTo>
                    <a:lnTo>
                      <a:pt x="923" y="3677"/>
                    </a:lnTo>
                    <a:lnTo>
                      <a:pt x="924" y="3678"/>
                    </a:lnTo>
                    <a:lnTo>
                      <a:pt x="928" y="3680"/>
                    </a:lnTo>
                    <a:lnTo>
                      <a:pt x="932" y="3681"/>
                    </a:lnTo>
                    <a:lnTo>
                      <a:pt x="933" y="3681"/>
                    </a:lnTo>
                    <a:lnTo>
                      <a:pt x="935" y="3682"/>
                    </a:lnTo>
                    <a:lnTo>
                      <a:pt x="940" y="3685"/>
                    </a:lnTo>
                    <a:lnTo>
                      <a:pt x="941" y="3685"/>
                    </a:lnTo>
                    <a:lnTo>
                      <a:pt x="945" y="3686"/>
                    </a:lnTo>
                    <a:lnTo>
                      <a:pt x="945" y="3689"/>
                    </a:lnTo>
                    <a:lnTo>
                      <a:pt x="946" y="3690"/>
                    </a:lnTo>
                    <a:lnTo>
                      <a:pt x="948" y="3689"/>
                    </a:lnTo>
                    <a:lnTo>
                      <a:pt x="950" y="3688"/>
                    </a:lnTo>
                    <a:lnTo>
                      <a:pt x="952" y="3689"/>
                    </a:lnTo>
                    <a:lnTo>
                      <a:pt x="955" y="3692"/>
                    </a:lnTo>
                    <a:lnTo>
                      <a:pt x="959" y="3696"/>
                    </a:lnTo>
                    <a:lnTo>
                      <a:pt x="961" y="3698"/>
                    </a:lnTo>
                    <a:lnTo>
                      <a:pt x="961" y="3699"/>
                    </a:lnTo>
                    <a:lnTo>
                      <a:pt x="963" y="3701"/>
                    </a:lnTo>
                    <a:lnTo>
                      <a:pt x="966" y="3703"/>
                    </a:lnTo>
                    <a:lnTo>
                      <a:pt x="968" y="3706"/>
                    </a:lnTo>
                    <a:lnTo>
                      <a:pt x="970" y="3712"/>
                    </a:lnTo>
                    <a:lnTo>
                      <a:pt x="972" y="3714"/>
                    </a:lnTo>
                    <a:lnTo>
                      <a:pt x="979" y="3716"/>
                    </a:lnTo>
                    <a:lnTo>
                      <a:pt x="982" y="3717"/>
                    </a:lnTo>
                    <a:lnTo>
                      <a:pt x="989" y="3718"/>
                    </a:lnTo>
                    <a:lnTo>
                      <a:pt x="991" y="3717"/>
                    </a:lnTo>
                    <a:lnTo>
                      <a:pt x="995" y="3711"/>
                    </a:lnTo>
                    <a:lnTo>
                      <a:pt x="998" y="3706"/>
                    </a:lnTo>
                    <a:lnTo>
                      <a:pt x="1001" y="3704"/>
                    </a:lnTo>
                    <a:lnTo>
                      <a:pt x="1007" y="3701"/>
                    </a:lnTo>
                    <a:lnTo>
                      <a:pt x="1010" y="3699"/>
                    </a:lnTo>
                    <a:lnTo>
                      <a:pt x="1011" y="3696"/>
                    </a:lnTo>
                    <a:lnTo>
                      <a:pt x="1014" y="3691"/>
                    </a:lnTo>
                    <a:lnTo>
                      <a:pt x="1016" y="3687"/>
                    </a:lnTo>
                    <a:lnTo>
                      <a:pt x="1013" y="3685"/>
                    </a:lnTo>
                    <a:lnTo>
                      <a:pt x="1011" y="3684"/>
                    </a:lnTo>
                    <a:lnTo>
                      <a:pt x="1010" y="3682"/>
                    </a:lnTo>
                    <a:lnTo>
                      <a:pt x="1007" y="3676"/>
                    </a:lnTo>
                    <a:lnTo>
                      <a:pt x="1004" y="3672"/>
                    </a:lnTo>
                    <a:lnTo>
                      <a:pt x="999" y="3663"/>
                    </a:lnTo>
                    <a:lnTo>
                      <a:pt x="990" y="3651"/>
                    </a:lnTo>
                    <a:lnTo>
                      <a:pt x="988" y="3650"/>
                    </a:lnTo>
                    <a:lnTo>
                      <a:pt x="987" y="3648"/>
                    </a:lnTo>
                    <a:lnTo>
                      <a:pt x="986" y="3642"/>
                    </a:lnTo>
                    <a:lnTo>
                      <a:pt x="983" y="3637"/>
                    </a:lnTo>
                    <a:lnTo>
                      <a:pt x="980" y="3634"/>
                    </a:lnTo>
                    <a:lnTo>
                      <a:pt x="978" y="3633"/>
                    </a:lnTo>
                    <a:lnTo>
                      <a:pt x="977" y="3631"/>
                    </a:lnTo>
                    <a:lnTo>
                      <a:pt x="979" y="3622"/>
                    </a:lnTo>
                    <a:lnTo>
                      <a:pt x="979" y="3620"/>
                    </a:lnTo>
                    <a:lnTo>
                      <a:pt x="978" y="3614"/>
                    </a:lnTo>
                    <a:lnTo>
                      <a:pt x="979" y="3608"/>
                    </a:lnTo>
                    <a:lnTo>
                      <a:pt x="981" y="3600"/>
                    </a:lnTo>
                    <a:lnTo>
                      <a:pt x="983" y="3594"/>
                    </a:lnTo>
                    <a:lnTo>
                      <a:pt x="984" y="3590"/>
                    </a:lnTo>
                    <a:lnTo>
                      <a:pt x="981" y="3593"/>
                    </a:lnTo>
                    <a:lnTo>
                      <a:pt x="977" y="3606"/>
                    </a:lnTo>
                    <a:lnTo>
                      <a:pt x="976" y="3595"/>
                    </a:lnTo>
                    <a:lnTo>
                      <a:pt x="974" y="3585"/>
                    </a:lnTo>
                    <a:lnTo>
                      <a:pt x="972" y="3580"/>
                    </a:lnTo>
                    <a:lnTo>
                      <a:pt x="969" y="3575"/>
                    </a:lnTo>
                    <a:lnTo>
                      <a:pt x="965" y="3572"/>
                    </a:lnTo>
                    <a:lnTo>
                      <a:pt x="962" y="3568"/>
                    </a:lnTo>
                    <a:lnTo>
                      <a:pt x="958" y="3566"/>
                    </a:lnTo>
                    <a:lnTo>
                      <a:pt x="952" y="3564"/>
                    </a:lnTo>
                    <a:lnTo>
                      <a:pt x="951" y="3563"/>
                    </a:lnTo>
                    <a:lnTo>
                      <a:pt x="951" y="3560"/>
                    </a:lnTo>
                    <a:lnTo>
                      <a:pt x="951" y="3557"/>
                    </a:lnTo>
                    <a:lnTo>
                      <a:pt x="952" y="3552"/>
                    </a:lnTo>
                    <a:lnTo>
                      <a:pt x="955" y="3549"/>
                    </a:lnTo>
                    <a:lnTo>
                      <a:pt x="960" y="3546"/>
                    </a:lnTo>
                    <a:lnTo>
                      <a:pt x="960" y="3544"/>
                    </a:lnTo>
                    <a:lnTo>
                      <a:pt x="961" y="3542"/>
                    </a:lnTo>
                    <a:lnTo>
                      <a:pt x="962" y="3544"/>
                    </a:lnTo>
                    <a:lnTo>
                      <a:pt x="964" y="3545"/>
                    </a:lnTo>
                    <a:lnTo>
                      <a:pt x="965" y="3540"/>
                    </a:lnTo>
                    <a:lnTo>
                      <a:pt x="967" y="3537"/>
                    </a:lnTo>
                    <a:lnTo>
                      <a:pt x="969" y="3534"/>
                    </a:lnTo>
                    <a:lnTo>
                      <a:pt x="971" y="3528"/>
                    </a:lnTo>
                    <a:lnTo>
                      <a:pt x="973" y="3525"/>
                    </a:lnTo>
                    <a:lnTo>
                      <a:pt x="975" y="3521"/>
                    </a:lnTo>
                    <a:lnTo>
                      <a:pt x="976" y="3515"/>
                    </a:lnTo>
                    <a:lnTo>
                      <a:pt x="977" y="3514"/>
                    </a:lnTo>
                    <a:lnTo>
                      <a:pt x="978" y="3513"/>
                    </a:lnTo>
                    <a:lnTo>
                      <a:pt x="979" y="3511"/>
                    </a:lnTo>
                    <a:lnTo>
                      <a:pt x="980" y="3509"/>
                    </a:lnTo>
                    <a:lnTo>
                      <a:pt x="979" y="3506"/>
                    </a:lnTo>
                    <a:lnTo>
                      <a:pt x="977" y="3502"/>
                    </a:lnTo>
                    <a:lnTo>
                      <a:pt x="978" y="3501"/>
                    </a:lnTo>
                    <a:lnTo>
                      <a:pt x="979" y="3502"/>
                    </a:lnTo>
                    <a:lnTo>
                      <a:pt x="981" y="3504"/>
                    </a:lnTo>
                    <a:lnTo>
                      <a:pt x="983" y="3507"/>
                    </a:lnTo>
                    <a:lnTo>
                      <a:pt x="984" y="3503"/>
                    </a:lnTo>
                    <a:lnTo>
                      <a:pt x="986" y="3501"/>
                    </a:lnTo>
                    <a:lnTo>
                      <a:pt x="988" y="3502"/>
                    </a:lnTo>
                    <a:lnTo>
                      <a:pt x="990" y="3503"/>
                    </a:lnTo>
                    <a:lnTo>
                      <a:pt x="998" y="3500"/>
                    </a:lnTo>
                    <a:lnTo>
                      <a:pt x="1002" y="3499"/>
                    </a:lnTo>
                    <a:lnTo>
                      <a:pt x="1005" y="3497"/>
                    </a:lnTo>
                    <a:lnTo>
                      <a:pt x="1013" y="3489"/>
                    </a:lnTo>
                    <a:lnTo>
                      <a:pt x="1015" y="3489"/>
                    </a:lnTo>
                    <a:lnTo>
                      <a:pt x="1017" y="3489"/>
                    </a:lnTo>
                    <a:lnTo>
                      <a:pt x="1018" y="3490"/>
                    </a:lnTo>
                    <a:lnTo>
                      <a:pt x="1020" y="3491"/>
                    </a:lnTo>
                    <a:lnTo>
                      <a:pt x="1022" y="3491"/>
                    </a:lnTo>
                    <a:lnTo>
                      <a:pt x="1022" y="3490"/>
                    </a:lnTo>
                    <a:lnTo>
                      <a:pt x="1021" y="3487"/>
                    </a:lnTo>
                    <a:lnTo>
                      <a:pt x="1020" y="3484"/>
                    </a:lnTo>
                    <a:lnTo>
                      <a:pt x="1020" y="3481"/>
                    </a:lnTo>
                    <a:lnTo>
                      <a:pt x="1022" y="3481"/>
                    </a:lnTo>
                    <a:lnTo>
                      <a:pt x="1025" y="3481"/>
                    </a:lnTo>
                    <a:lnTo>
                      <a:pt x="1034" y="3476"/>
                    </a:lnTo>
                    <a:lnTo>
                      <a:pt x="1035" y="3474"/>
                    </a:lnTo>
                    <a:lnTo>
                      <a:pt x="1036" y="3471"/>
                    </a:lnTo>
                    <a:lnTo>
                      <a:pt x="1040" y="3471"/>
                    </a:lnTo>
                    <a:lnTo>
                      <a:pt x="1039" y="3469"/>
                    </a:lnTo>
                    <a:lnTo>
                      <a:pt x="1038" y="3468"/>
                    </a:lnTo>
                    <a:lnTo>
                      <a:pt x="1030" y="3463"/>
                    </a:lnTo>
                    <a:lnTo>
                      <a:pt x="1023" y="3460"/>
                    </a:lnTo>
                    <a:lnTo>
                      <a:pt x="1017" y="3457"/>
                    </a:lnTo>
                    <a:lnTo>
                      <a:pt x="1017" y="3456"/>
                    </a:lnTo>
                    <a:lnTo>
                      <a:pt x="1015" y="3455"/>
                    </a:lnTo>
                    <a:lnTo>
                      <a:pt x="1014" y="3453"/>
                    </a:lnTo>
                    <a:lnTo>
                      <a:pt x="1014" y="3450"/>
                    </a:lnTo>
                    <a:lnTo>
                      <a:pt x="1014" y="3448"/>
                    </a:lnTo>
                    <a:lnTo>
                      <a:pt x="1016" y="3447"/>
                    </a:lnTo>
                    <a:lnTo>
                      <a:pt x="1017" y="3447"/>
                    </a:lnTo>
                    <a:lnTo>
                      <a:pt x="1019" y="3447"/>
                    </a:lnTo>
                    <a:lnTo>
                      <a:pt x="1020" y="3448"/>
                    </a:lnTo>
                    <a:lnTo>
                      <a:pt x="1023" y="3450"/>
                    </a:lnTo>
                    <a:lnTo>
                      <a:pt x="1027" y="3450"/>
                    </a:lnTo>
                    <a:lnTo>
                      <a:pt x="1029" y="3449"/>
                    </a:lnTo>
                    <a:lnTo>
                      <a:pt x="1030" y="3446"/>
                    </a:lnTo>
                    <a:lnTo>
                      <a:pt x="1025" y="3437"/>
                    </a:lnTo>
                    <a:lnTo>
                      <a:pt x="1021" y="3430"/>
                    </a:lnTo>
                    <a:lnTo>
                      <a:pt x="1017" y="3421"/>
                    </a:lnTo>
                    <a:lnTo>
                      <a:pt x="1015" y="3418"/>
                    </a:lnTo>
                    <a:lnTo>
                      <a:pt x="1011" y="3411"/>
                    </a:lnTo>
                    <a:lnTo>
                      <a:pt x="1006" y="3404"/>
                    </a:lnTo>
                    <a:lnTo>
                      <a:pt x="1002" y="3398"/>
                    </a:lnTo>
                    <a:lnTo>
                      <a:pt x="1000" y="3396"/>
                    </a:lnTo>
                    <a:lnTo>
                      <a:pt x="994" y="3396"/>
                    </a:lnTo>
                    <a:lnTo>
                      <a:pt x="982" y="3394"/>
                    </a:lnTo>
                    <a:lnTo>
                      <a:pt x="978" y="3393"/>
                    </a:lnTo>
                    <a:lnTo>
                      <a:pt x="975" y="3395"/>
                    </a:lnTo>
                    <a:lnTo>
                      <a:pt x="971" y="3397"/>
                    </a:lnTo>
                    <a:lnTo>
                      <a:pt x="968" y="3394"/>
                    </a:lnTo>
                    <a:lnTo>
                      <a:pt x="966" y="3390"/>
                    </a:lnTo>
                    <a:lnTo>
                      <a:pt x="964" y="3386"/>
                    </a:lnTo>
                    <a:lnTo>
                      <a:pt x="965" y="3382"/>
                    </a:lnTo>
                    <a:lnTo>
                      <a:pt x="965" y="3376"/>
                    </a:lnTo>
                    <a:lnTo>
                      <a:pt x="963" y="3371"/>
                    </a:lnTo>
                    <a:lnTo>
                      <a:pt x="961" y="3368"/>
                    </a:lnTo>
                    <a:lnTo>
                      <a:pt x="956" y="3366"/>
                    </a:lnTo>
                    <a:lnTo>
                      <a:pt x="949" y="3361"/>
                    </a:lnTo>
                    <a:lnTo>
                      <a:pt x="947" y="3353"/>
                    </a:lnTo>
                    <a:lnTo>
                      <a:pt x="951" y="3341"/>
                    </a:lnTo>
                    <a:lnTo>
                      <a:pt x="956" y="3332"/>
                    </a:lnTo>
                    <a:lnTo>
                      <a:pt x="960" y="3328"/>
                    </a:lnTo>
                    <a:lnTo>
                      <a:pt x="962" y="3325"/>
                    </a:lnTo>
                    <a:lnTo>
                      <a:pt x="962" y="3322"/>
                    </a:lnTo>
                    <a:lnTo>
                      <a:pt x="962" y="3320"/>
                    </a:lnTo>
                    <a:lnTo>
                      <a:pt x="959" y="3317"/>
                    </a:lnTo>
                    <a:lnTo>
                      <a:pt x="956" y="3314"/>
                    </a:lnTo>
                    <a:lnTo>
                      <a:pt x="954" y="3311"/>
                    </a:lnTo>
                    <a:lnTo>
                      <a:pt x="955" y="3303"/>
                    </a:lnTo>
                    <a:lnTo>
                      <a:pt x="957" y="3293"/>
                    </a:lnTo>
                    <a:lnTo>
                      <a:pt x="961" y="3284"/>
                    </a:lnTo>
                    <a:lnTo>
                      <a:pt x="966" y="3280"/>
                    </a:lnTo>
                    <a:lnTo>
                      <a:pt x="970" y="3276"/>
                    </a:lnTo>
                    <a:lnTo>
                      <a:pt x="971" y="3273"/>
                    </a:lnTo>
                    <a:lnTo>
                      <a:pt x="971" y="3269"/>
                    </a:lnTo>
                    <a:lnTo>
                      <a:pt x="971" y="3265"/>
                    </a:lnTo>
                    <a:lnTo>
                      <a:pt x="972" y="3262"/>
                    </a:lnTo>
                    <a:lnTo>
                      <a:pt x="974" y="3259"/>
                    </a:lnTo>
                    <a:lnTo>
                      <a:pt x="976" y="3257"/>
                    </a:lnTo>
                    <a:lnTo>
                      <a:pt x="979" y="3254"/>
                    </a:lnTo>
                    <a:lnTo>
                      <a:pt x="982" y="3254"/>
                    </a:lnTo>
                    <a:lnTo>
                      <a:pt x="986" y="3256"/>
                    </a:lnTo>
                    <a:lnTo>
                      <a:pt x="991" y="3261"/>
                    </a:lnTo>
                    <a:lnTo>
                      <a:pt x="998" y="3271"/>
                    </a:lnTo>
                    <a:lnTo>
                      <a:pt x="1002" y="3278"/>
                    </a:lnTo>
                    <a:lnTo>
                      <a:pt x="1004" y="3280"/>
                    </a:lnTo>
                    <a:lnTo>
                      <a:pt x="1008" y="3284"/>
                    </a:lnTo>
                    <a:lnTo>
                      <a:pt x="1011" y="3286"/>
                    </a:lnTo>
                    <a:lnTo>
                      <a:pt x="1017" y="3283"/>
                    </a:lnTo>
                    <a:lnTo>
                      <a:pt x="1023" y="3280"/>
                    </a:lnTo>
                    <a:lnTo>
                      <a:pt x="1024" y="3279"/>
                    </a:lnTo>
                    <a:lnTo>
                      <a:pt x="1026" y="3276"/>
                    </a:lnTo>
                    <a:lnTo>
                      <a:pt x="1025" y="3271"/>
                    </a:lnTo>
                    <a:lnTo>
                      <a:pt x="1024" y="3268"/>
                    </a:lnTo>
                    <a:lnTo>
                      <a:pt x="1022" y="3264"/>
                    </a:lnTo>
                    <a:lnTo>
                      <a:pt x="1021" y="3257"/>
                    </a:lnTo>
                    <a:lnTo>
                      <a:pt x="1019" y="3246"/>
                    </a:lnTo>
                    <a:lnTo>
                      <a:pt x="1018" y="3243"/>
                    </a:lnTo>
                    <a:lnTo>
                      <a:pt x="1019" y="3242"/>
                    </a:lnTo>
                    <a:lnTo>
                      <a:pt x="1022" y="3243"/>
                    </a:lnTo>
                    <a:lnTo>
                      <a:pt x="1024" y="3244"/>
                    </a:lnTo>
                    <a:lnTo>
                      <a:pt x="1028" y="3241"/>
                    </a:lnTo>
                    <a:lnTo>
                      <a:pt x="1033" y="3237"/>
                    </a:lnTo>
                    <a:lnTo>
                      <a:pt x="1042" y="3230"/>
                    </a:lnTo>
                    <a:lnTo>
                      <a:pt x="1044" y="3225"/>
                    </a:lnTo>
                    <a:lnTo>
                      <a:pt x="1046" y="3220"/>
                    </a:lnTo>
                    <a:lnTo>
                      <a:pt x="1049" y="3217"/>
                    </a:lnTo>
                    <a:lnTo>
                      <a:pt x="1055" y="3216"/>
                    </a:lnTo>
                    <a:lnTo>
                      <a:pt x="1060" y="3214"/>
                    </a:lnTo>
                    <a:lnTo>
                      <a:pt x="1064" y="3210"/>
                    </a:lnTo>
                    <a:lnTo>
                      <a:pt x="1070" y="3207"/>
                    </a:lnTo>
                    <a:lnTo>
                      <a:pt x="1075" y="3205"/>
                    </a:lnTo>
                    <a:lnTo>
                      <a:pt x="1077" y="3203"/>
                    </a:lnTo>
                    <a:lnTo>
                      <a:pt x="1079" y="3201"/>
                    </a:lnTo>
                    <a:lnTo>
                      <a:pt x="1084" y="3193"/>
                    </a:lnTo>
                    <a:lnTo>
                      <a:pt x="1089" y="3188"/>
                    </a:lnTo>
                    <a:lnTo>
                      <a:pt x="1093" y="3184"/>
                    </a:lnTo>
                    <a:lnTo>
                      <a:pt x="1094" y="3181"/>
                    </a:lnTo>
                    <a:lnTo>
                      <a:pt x="1097" y="3181"/>
                    </a:lnTo>
                    <a:lnTo>
                      <a:pt x="1102" y="3183"/>
                    </a:lnTo>
                    <a:lnTo>
                      <a:pt x="1107" y="3185"/>
                    </a:lnTo>
                    <a:lnTo>
                      <a:pt x="1111" y="3188"/>
                    </a:lnTo>
                    <a:lnTo>
                      <a:pt x="1111" y="3191"/>
                    </a:lnTo>
                    <a:lnTo>
                      <a:pt x="1112" y="3194"/>
                    </a:lnTo>
                    <a:lnTo>
                      <a:pt x="1113" y="3195"/>
                    </a:lnTo>
                    <a:lnTo>
                      <a:pt x="1115" y="3195"/>
                    </a:lnTo>
                    <a:lnTo>
                      <a:pt x="1118" y="3194"/>
                    </a:lnTo>
                    <a:lnTo>
                      <a:pt x="1123" y="3194"/>
                    </a:lnTo>
                    <a:lnTo>
                      <a:pt x="1129" y="3190"/>
                    </a:lnTo>
                    <a:lnTo>
                      <a:pt x="1137" y="3184"/>
                    </a:lnTo>
                    <a:lnTo>
                      <a:pt x="1144" y="3182"/>
                    </a:lnTo>
                    <a:lnTo>
                      <a:pt x="1148" y="3183"/>
                    </a:lnTo>
                    <a:lnTo>
                      <a:pt x="1151" y="3188"/>
                    </a:lnTo>
                    <a:lnTo>
                      <a:pt x="1154" y="3193"/>
                    </a:lnTo>
                    <a:lnTo>
                      <a:pt x="1156" y="3194"/>
                    </a:lnTo>
                    <a:lnTo>
                      <a:pt x="1158" y="3195"/>
                    </a:lnTo>
                    <a:lnTo>
                      <a:pt x="1159" y="3195"/>
                    </a:lnTo>
                    <a:lnTo>
                      <a:pt x="1162" y="3194"/>
                    </a:lnTo>
                    <a:lnTo>
                      <a:pt x="1162" y="3194"/>
                    </a:lnTo>
                    <a:lnTo>
                      <a:pt x="1165" y="3194"/>
                    </a:lnTo>
                    <a:lnTo>
                      <a:pt x="1168" y="3195"/>
                    </a:lnTo>
                    <a:lnTo>
                      <a:pt x="1173" y="3196"/>
                    </a:lnTo>
                    <a:lnTo>
                      <a:pt x="1179" y="3194"/>
                    </a:lnTo>
                    <a:lnTo>
                      <a:pt x="1180" y="3194"/>
                    </a:lnTo>
                    <a:lnTo>
                      <a:pt x="1183" y="3194"/>
                    </a:lnTo>
                    <a:lnTo>
                      <a:pt x="1187" y="3197"/>
                    </a:lnTo>
                    <a:lnTo>
                      <a:pt x="1190" y="3199"/>
                    </a:lnTo>
                    <a:lnTo>
                      <a:pt x="1196" y="3207"/>
                    </a:lnTo>
                    <a:lnTo>
                      <a:pt x="1199" y="3210"/>
                    </a:lnTo>
                    <a:lnTo>
                      <a:pt x="1205" y="3212"/>
                    </a:lnTo>
                    <a:lnTo>
                      <a:pt x="1208" y="3215"/>
                    </a:lnTo>
                    <a:lnTo>
                      <a:pt x="1211" y="3219"/>
                    </a:lnTo>
                    <a:lnTo>
                      <a:pt x="1213" y="3222"/>
                    </a:lnTo>
                    <a:lnTo>
                      <a:pt x="1217" y="3226"/>
                    </a:lnTo>
                    <a:lnTo>
                      <a:pt x="1221" y="3234"/>
                    </a:lnTo>
                    <a:lnTo>
                      <a:pt x="1222" y="3240"/>
                    </a:lnTo>
                    <a:lnTo>
                      <a:pt x="1223" y="3244"/>
                    </a:lnTo>
                    <a:lnTo>
                      <a:pt x="1225" y="3247"/>
                    </a:lnTo>
                    <a:lnTo>
                      <a:pt x="1226" y="3247"/>
                    </a:lnTo>
                    <a:lnTo>
                      <a:pt x="1227" y="3246"/>
                    </a:lnTo>
                    <a:lnTo>
                      <a:pt x="1229" y="3244"/>
                    </a:lnTo>
                    <a:lnTo>
                      <a:pt x="1229" y="3240"/>
                    </a:lnTo>
                    <a:lnTo>
                      <a:pt x="1229" y="3234"/>
                    </a:lnTo>
                    <a:lnTo>
                      <a:pt x="1228" y="3228"/>
                    </a:lnTo>
                    <a:lnTo>
                      <a:pt x="1226" y="3226"/>
                    </a:lnTo>
                    <a:lnTo>
                      <a:pt x="1226" y="3224"/>
                    </a:lnTo>
                    <a:lnTo>
                      <a:pt x="1227" y="3222"/>
                    </a:lnTo>
                    <a:lnTo>
                      <a:pt x="1229" y="3221"/>
                    </a:lnTo>
                    <a:lnTo>
                      <a:pt x="1232" y="3222"/>
                    </a:lnTo>
                    <a:lnTo>
                      <a:pt x="1237" y="3225"/>
                    </a:lnTo>
                    <a:lnTo>
                      <a:pt x="1242" y="3229"/>
                    </a:lnTo>
                    <a:lnTo>
                      <a:pt x="1248" y="3236"/>
                    </a:lnTo>
                    <a:lnTo>
                      <a:pt x="1254" y="3240"/>
                    </a:lnTo>
                    <a:lnTo>
                      <a:pt x="1261" y="3243"/>
                    </a:lnTo>
                    <a:lnTo>
                      <a:pt x="1266" y="3245"/>
                    </a:lnTo>
                    <a:lnTo>
                      <a:pt x="1270" y="3243"/>
                    </a:lnTo>
                    <a:lnTo>
                      <a:pt x="1274" y="3241"/>
                    </a:lnTo>
                    <a:lnTo>
                      <a:pt x="1278" y="3237"/>
                    </a:lnTo>
                    <a:lnTo>
                      <a:pt x="1280" y="3234"/>
                    </a:lnTo>
                    <a:lnTo>
                      <a:pt x="1282" y="3230"/>
                    </a:lnTo>
                    <a:lnTo>
                      <a:pt x="1288" y="3225"/>
                    </a:lnTo>
                    <a:lnTo>
                      <a:pt x="1294" y="3220"/>
                    </a:lnTo>
                    <a:lnTo>
                      <a:pt x="1297" y="3221"/>
                    </a:lnTo>
                    <a:lnTo>
                      <a:pt x="1298" y="3223"/>
                    </a:lnTo>
                    <a:lnTo>
                      <a:pt x="1304" y="3220"/>
                    </a:lnTo>
                    <a:lnTo>
                      <a:pt x="1307" y="3219"/>
                    </a:lnTo>
                    <a:lnTo>
                      <a:pt x="1312" y="3218"/>
                    </a:lnTo>
                    <a:lnTo>
                      <a:pt x="1318" y="3219"/>
                    </a:lnTo>
                    <a:lnTo>
                      <a:pt x="1323" y="3224"/>
                    </a:lnTo>
                    <a:lnTo>
                      <a:pt x="1327" y="3228"/>
                    </a:lnTo>
                    <a:lnTo>
                      <a:pt x="1331" y="3227"/>
                    </a:lnTo>
                    <a:lnTo>
                      <a:pt x="1335" y="3226"/>
                    </a:lnTo>
                    <a:lnTo>
                      <a:pt x="1337" y="3223"/>
                    </a:lnTo>
                    <a:lnTo>
                      <a:pt x="1339" y="3219"/>
                    </a:lnTo>
                    <a:lnTo>
                      <a:pt x="1341" y="3216"/>
                    </a:lnTo>
                    <a:lnTo>
                      <a:pt x="1341" y="3216"/>
                    </a:lnTo>
                    <a:lnTo>
                      <a:pt x="1348" y="3218"/>
                    </a:lnTo>
                    <a:lnTo>
                      <a:pt x="1353" y="3217"/>
                    </a:lnTo>
                    <a:lnTo>
                      <a:pt x="1353" y="3217"/>
                    </a:lnTo>
                    <a:lnTo>
                      <a:pt x="1359" y="3218"/>
                    </a:lnTo>
                    <a:lnTo>
                      <a:pt x="1366" y="3223"/>
                    </a:lnTo>
                    <a:lnTo>
                      <a:pt x="1370" y="3229"/>
                    </a:lnTo>
                    <a:lnTo>
                      <a:pt x="1375" y="3236"/>
                    </a:lnTo>
                    <a:lnTo>
                      <a:pt x="1378" y="3238"/>
                    </a:lnTo>
                    <a:lnTo>
                      <a:pt x="1381" y="3239"/>
                    </a:lnTo>
                    <a:lnTo>
                      <a:pt x="1384" y="3240"/>
                    </a:lnTo>
                    <a:lnTo>
                      <a:pt x="1388" y="3241"/>
                    </a:lnTo>
                    <a:lnTo>
                      <a:pt x="1398" y="3242"/>
                    </a:lnTo>
                    <a:lnTo>
                      <a:pt x="1399" y="3243"/>
                    </a:lnTo>
                    <a:lnTo>
                      <a:pt x="1400" y="3245"/>
                    </a:lnTo>
                    <a:lnTo>
                      <a:pt x="1399" y="3249"/>
                    </a:lnTo>
                    <a:lnTo>
                      <a:pt x="1400" y="3250"/>
                    </a:lnTo>
                    <a:lnTo>
                      <a:pt x="1408" y="3247"/>
                    </a:lnTo>
                    <a:lnTo>
                      <a:pt x="1410" y="3245"/>
                    </a:lnTo>
                    <a:lnTo>
                      <a:pt x="1413" y="3239"/>
                    </a:lnTo>
                    <a:lnTo>
                      <a:pt x="1415" y="3233"/>
                    </a:lnTo>
                    <a:lnTo>
                      <a:pt x="1417" y="3230"/>
                    </a:lnTo>
                    <a:lnTo>
                      <a:pt x="1419" y="3230"/>
                    </a:lnTo>
                    <a:lnTo>
                      <a:pt x="1421" y="3231"/>
                    </a:lnTo>
                    <a:lnTo>
                      <a:pt x="1424" y="3234"/>
                    </a:lnTo>
                    <a:lnTo>
                      <a:pt x="1427" y="3238"/>
                    </a:lnTo>
                    <a:lnTo>
                      <a:pt x="1432" y="3239"/>
                    </a:lnTo>
                    <a:lnTo>
                      <a:pt x="1435" y="3240"/>
                    </a:lnTo>
                    <a:lnTo>
                      <a:pt x="1439" y="3240"/>
                    </a:lnTo>
                    <a:lnTo>
                      <a:pt x="1450" y="3238"/>
                    </a:lnTo>
                    <a:lnTo>
                      <a:pt x="1460" y="3234"/>
                    </a:lnTo>
                    <a:lnTo>
                      <a:pt x="1466" y="3229"/>
                    </a:lnTo>
                    <a:lnTo>
                      <a:pt x="1468" y="3222"/>
                    </a:lnTo>
                    <a:lnTo>
                      <a:pt x="1470" y="3214"/>
                    </a:lnTo>
                    <a:lnTo>
                      <a:pt x="1473" y="3209"/>
                    </a:lnTo>
                    <a:lnTo>
                      <a:pt x="1472" y="3203"/>
                    </a:lnTo>
                    <a:lnTo>
                      <a:pt x="1467" y="3198"/>
                    </a:lnTo>
                    <a:lnTo>
                      <a:pt x="1465" y="3197"/>
                    </a:lnTo>
                    <a:lnTo>
                      <a:pt x="1453" y="3194"/>
                    </a:lnTo>
                    <a:lnTo>
                      <a:pt x="1452" y="3192"/>
                    </a:lnTo>
                    <a:lnTo>
                      <a:pt x="1451" y="3191"/>
                    </a:lnTo>
                    <a:lnTo>
                      <a:pt x="1439" y="3187"/>
                    </a:lnTo>
                    <a:lnTo>
                      <a:pt x="1433" y="3185"/>
                    </a:lnTo>
                    <a:lnTo>
                      <a:pt x="1432" y="3182"/>
                    </a:lnTo>
                    <a:lnTo>
                      <a:pt x="1431" y="3178"/>
                    </a:lnTo>
                    <a:lnTo>
                      <a:pt x="1427" y="3175"/>
                    </a:lnTo>
                    <a:lnTo>
                      <a:pt x="1419" y="3171"/>
                    </a:lnTo>
                    <a:lnTo>
                      <a:pt x="1418" y="3169"/>
                    </a:lnTo>
                    <a:lnTo>
                      <a:pt x="1419" y="3167"/>
                    </a:lnTo>
                    <a:lnTo>
                      <a:pt x="1423" y="3165"/>
                    </a:lnTo>
                    <a:lnTo>
                      <a:pt x="1425" y="3164"/>
                    </a:lnTo>
                    <a:lnTo>
                      <a:pt x="1432" y="3158"/>
                    </a:lnTo>
                    <a:lnTo>
                      <a:pt x="1435" y="3157"/>
                    </a:lnTo>
                    <a:lnTo>
                      <a:pt x="1441" y="3157"/>
                    </a:lnTo>
                    <a:lnTo>
                      <a:pt x="1446" y="3152"/>
                    </a:lnTo>
                    <a:lnTo>
                      <a:pt x="1450" y="3149"/>
                    </a:lnTo>
                    <a:lnTo>
                      <a:pt x="1452" y="3146"/>
                    </a:lnTo>
                    <a:lnTo>
                      <a:pt x="1451" y="3143"/>
                    </a:lnTo>
                    <a:lnTo>
                      <a:pt x="1446" y="3133"/>
                    </a:lnTo>
                    <a:lnTo>
                      <a:pt x="1444" y="3127"/>
                    </a:lnTo>
                    <a:lnTo>
                      <a:pt x="1445" y="3123"/>
                    </a:lnTo>
                    <a:lnTo>
                      <a:pt x="1448" y="3118"/>
                    </a:lnTo>
                    <a:lnTo>
                      <a:pt x="1450" y="3116"/>
                    </a:lnTo>
                    <a:lnTo>
                      <a:pt x="1452" y="3112"/>
                    </a:lnTo>
                    <a:lnTo>
                      <a:pt x="1454" y="3109"/>
                    </a:lnTo>
                    <a:lnTo>
                      <a:pt x="1459" y="3108"/>
                    </a:lnTo>
                    <a:lnTo>
                      <a:pt x="1466" y="3108"/>
                    </a:lnTo>
                    <a:lnTo>
                      <a:pt x="1471" y="3109"/>
                    </a:lnTo>
                    <a:lnTo>
                      <a:pt x="1477" y="3110"/>
                    </a:lnTo>
                    <a:lnTo>
                      <a:pt x="1483" y="3110"/>
                    </a:lnTo>
                    <a:lnTo>
                      <a:pt x="1486" y="3111"/>
                    </a:lnTo>
                    <a:lnTo>
                      <a:pt x="1488" y="3110"/>
                    </a:lnTo>
                    <a:lnTo>
                      <a:pt x="1490" y="3107"/>
                    </a:lnTo>
                    <a:lnTo>
                      <a:pt x="1490" y="3104"/>
                    </a:lnTo>
                    <a:lnTo>
                      <a:pt x="1488" y="3101"/>
                    </a:lnTo>
                    <a:lnTo>
                      <a:pt x="1479" y="3098"/>
                    </a:lnTo>
                    <a:lnTo>
                      <a:pt x="1475" y="3094"/>
                    </a:lnTo>
                    <a:lnTo>
                      <a:pt x="1472" y="3095"/>
                    </a:lnTo>
                    <a:lnTo>
                      <a:pt x="1467" y="3094"/>
                    </a:lnTo>
                    <a:lnTo>
                      <a:pt x="1463" y="3092"/>
                    </a:lnTo>
                    <a:lnTo>
                      <a:pt x="1459" y="3091"/>
                    </a:lnTo>
                    <a:lnTo>
                      <a:pt x="1458" y="3088"/>
                    </a:lnTo>
                    <a:lnTo>
                      <a:pt x="1459" y="3084"/>
                    </a:lnTo>
                    <a:lnTo>
                      <a:pt x="1460" y="3082"/>
                    </a:lnTo>
                    <a:lnTo>
                      <a:pt x="1463" y="3080"/>
                    </a:lnTo>
                    <a:lnTo>
                      <a:pt x="1466" y="3081"/>
                    </a:lnTo>
                    <a:lnTo>
                      <a:pt x="1470" y="3079"/>
                    </a:lnTo>
                    <a:lnTo>
                      <a:pt x="1471" y="3078"/>
                    </a:lnTo>
                    <a:lnTo>
                      <a:pt x="1471" y="3077"/>
                    </a:lnTo>
                    <a:lnTo>
                      <a:pt x="1470" y="3075"/>
                    </a:lnTo>
                    <a:lnTo>
                      <a:pt x="1469" y="3074"/>
                    </a:lnTo>
                    <a:lnTo>
                      <a:pt x="1466" y="3073"/>
                    </a:lnTo>
                    <a:lnTo>
                      <a:pt x="1464" y="3075"/>
                    </a:lnTo>
                    <a:lnTo>
                      <a:pt x="1461" y="3075"/>
                    </a:lnTo>
                    <a:lnTo>
                      <a:pt x="1455" y="3074"/>
                    </a:lnTo>
                    <a:lnTo>
                      <a:pt x="1451" y="3071"/>
                    </a:lnTo>
                    <a:lnTo>
                      <a:pt x="1452" y="3069"/>
                    </a:lnTo>
                    <a:lnTo>
                      <a:pt x="1455" y="3066"/>
                    </a:lnTo>
                    <a:lnTo>
                      <a:pt x="1456" y="3064"/>
                    </a:lnTo>
                    <a:lnTo>
                      <a:pt x="1456" y="3060"/>
                    </a:lnTo>
                    <a:lnTo>
                      <a:pt x="1456" y="3056"/>
                    </a:lnTo>
                    <a:lnTo>
                      <a:pt x="1457" y="3051"/>
                    </a:lnTo>
                    <a:lnTo>
                      <a:pt x="1460" y="3048"/>
                    </a:lnTo>
                    <a:lnTo>
                      <a:pt x="1464" y="3046"/>
                    </a:lnTo>
                    <a:lnTo>
                      <a:pt x="1473" y="3049"/>
                    </a:lnTo>
                    <a:lnTo>
                      <a:pt x="1485" y="3052"/>
                    </a:lnTo>
                    <a:lnTo>
                      <a:pt x="1487" y="3052"/>
                    </a:lnTo>
                    <a:lnTo>
                      <a:pt x="1487" y="3050"/>
                    </a:lnTo>
                    <a:lnTo>
                      <a:pt x="1489" y="3049"/>
                    </a:lnTo>
                    <a:lnTo>
                      <a:pt x="1505" y="3048"/>
                    </a:lnTo>
                    <a:lnTo>
                      <a:pt x="1508" y="3046"/>
                    </a:lnTo>
                    <a:lnTo>
                      <a:pt x="1509" y="3045"/>
                    </a:lnTo>
                    <a:lnTo>
                      <a:pt x="1525" y="3043"/>
                    </a:lnTo>
                    <a:lnTo>
                      <a:pt x="1527" y="3041"/>
                    </a:lnTo>
                    <a:lnTo>
                      <a:pt x="1529" y="3039"/>
                    </a:lnTo>
                    <a:lnTo>
                      <a:pt x="1532" y="3039"/>
                    </a:lnTo>
                    <a:lnTo>
                      <a:pt x="1537" y="3038"/>
                    </a:lnTo>
                    <a:lnTo>
                      <a:pt x="1543" y="3036"/>
                    </a:lnTo>
                    <a:lnTo>
                      <a:pt x="1547" y="3034"/>
                    </a:lnTo>
                    <a:lnTo>
                      <a:pt x="1547" y="3034"/>
                    </a:lnTo>
                    <a:lnTo>
                      <a:pt x="1552" y="3035"/>
                    </a:lnTo>
                    <a:lnTo>
                      <a:pt x="1557" y="3033"/>
                    </a:lnTo>
                    <a:lnTo>
                      <a:pt x="1559" y="3032"/>
                    </a:lnTo>
                    <a:lnTo>
                      <a:pt x="1559" y="3031"/>
                    </a:lnTo>
                    <a:lnTo>
                      <a:pt x="1564" y="3028"/>
                    </a:lnTo>
                    <a:lnTo>
                      <a:pt x="1573" y="3026"/>
                    </a:lnTo>
                    <a:lnTo>
                      <a:pt x="1576" y="3027"/>
                    </a:lnTo>
                    <a:lnTo>
                      <a:pt x="1580" y="3028"/>
                    </a:lnTo>
                    <a:lnTo>
                      <a:pt x="1586" y="3027"/>
                    </a:lnTo>
                    <a:lnTo>
                      <a:pt x="1590" y="3025"/>
                    </a:lnTo>
                    <a:lnTo>
                      <a:pt x="1592" y="3027"/>
                    </a:lnTo>
                    <a:lnTo>
                      <a:pt x="1595" y="3029"/>
                    </a:lnTo>
                    <a:lnTo>
                      <a:pt x="1598" y="3027"/>
                    </a:lnTo>
                    <a:lnTo>
                      <a:pt x="1599" y="3022"/>
                    </a:lnTo>
                    <a:lnTo>
                      <a:pt x="1601" y="3018"/>
                    </a:lnTo>
                    <a:lnTo>
                      <a:pt x="1603" y="3016"/>
                    </a:lnTo>
                    <a:lnTo>
                      <a:pt x="1606" y="3015"/>
                    </a:lnTo>
                    <a:lnTo>
                      <a:pt x="1608" y="3013"/>
                    </a:lnTo>
                    <a:lnTo>
                      <a:pt x="1609" y="3011"/>
                    </a:lnTo>
                    <a:lnTo>
                      <a:pt x="1617" y="3012"/>
                    </a:lnTo>
                    <a:lnTo>
                      <a:pt x="1624" y="3007"/>
                    </a:lnTo>
                    <a:lnTo>
                      <a:pt x="1626" y="3009"/>
                    </a:lnTo>
                    <a:lnTo>
                      <a:pt x="1635" y="3009"/>
                    </a:lnTo>
                    <a:lnTo>
                      <a:pt x="1647" y="3006"/>
                    </a:lnTo>
                    <a:lnTo>
                      <a:pt x="1654" y="3005"/>
                    </a:lnTo>
                    <a:lnTo>
                      <a:pt x="1666" y="3001"/>
                    </a:lnTo>
                    <a:lnTo>
                      <a:pt x="1672" y="2999"/>
                    </a:lnTo>
                    <a:lnTo>
                      <a:pt x="1680" y="2997"/>
                    </a:lnTo>
                    <a:lnTo>
                      <a:pt x="1687" y="2996"/>
                    </a:lnTo>
                    <a:lnTo>
                      <a:pt x="1692" y="2992"/>
                    </a:lnTo>
                    <a:lnTo>
                      <a:pt x="1696" y="2991"/>
                    </a:lnTo>
                    <a:lnTo>
                      <a:pt x="1700" y="2991"/>
                    </a:lnTo>
                    <a:lnTo>
                      <a:pt x="1703" y="2990"/>
                    </a:lnTo>
                    <a:lnTo>
                      <a:pt x="1705" y="2988"/>
                    </a:lnTo>
                    <a:lnTo>
                      <a:pt x="1706" y="2985"/>
                    </a:lnTo>
                    <a:lnTo>
                      <a:pt x="1706" y="2982"/>
                    </a:lnTo>
                    <a:lnTo>
                      <a:pt x="1705" y="2979"/>
                    </a:lnTo>
                    <a:lnTo>
                      <a:pt x="1708" y="2977"/>
                    </a:lnTo>
                    <a:lnTo>
                      <a:pt x="1713" y="2977"/>
                    </a:lnTo>
                    <a:lnTo>
                      <a:pt x="1716" y="2976"/>
                    </a:lnTo>
                    <a:lnTo>
                      <a:pt x="1723" y="2970"/>
                    </a:lnTo>
                    <a:lnTo>
                      <a:pt x="1727" y="2967"/>
                    </a:lnTo>
                    <a:lnTo>
                      <a:pt x="1732" y="2965"/>
                    </a:lnTo>
                    <a:lnTo>
                      <a:pt x="1741" y="2966"/>
                    </a:lnTo>
                    <a:lnTo>
                      <a:pt x="1750" y="2967"/>
                    </a:lnTo>
                    <a:lnTo>
                      <a:pt x="1759" y="2970"/>
                    </a:lnTo>
                    <a:lnTo>
                      <a:pt x="1763" y="2974"/>
                    </a:lnTo>
                    <a:lnTo>
                      <a:pt x="1767" y="2976"/>
                    </a:lnTo>
                    <a:lnTo>
                      <a:pt x="1771" y="2978"/>
                    </a:lnTo>
                    <a:lnTo>
                      <a:pt x="1774" y="2979"/>
                    </a:lnTo>
                    <a:lnTo>
                      <a:pt x="1778" y="2977"/>
                    </a:lnTo>
                    <a:lnTo>
                      <a:pt x="1781" y="2976"/>
                    </a:lnTo>
                    <a:lnTo>
                      <a:pt x="1782" y="2973"/>
                    </a:lnTo>
                    <a:lnTo>
                      <a:pt x="1785" y="2971"/>
                    </a:lnTo>
                    <a:lnTo>
                      <a:pt x="1794" y="2970"/>
                    </a:lnTo>
                    <a:lnTo>
                      <a:pt x="1795" y="2973"/>
                    </a:lnTo>
                    <a:lnTo>
                      <a:pt x="1800" y="2981"/>
                    </a:lnTo>
                    <a:lnTo>
                      <a:pt x="1803" y="2992"/>
                    </a:lnTo>
                    <a:lnTo>
                      <a:pt x="1807" y="3006"/>
                    </a:lnTo>
                    <a:lnTo>
                      <a:pt x="1809" y="3013"/>
                    </a:lnTo>
                    <a:lnTo>
                      <a:pt x="1808" y="3017"/>
                    </a:lnTo>
                    <a:lnTo>
                      <a:pt x="1808" y="3022"/>
                    </a:lnTo>
                    <a:lnTo>
                      <a:pt x="1808" y="3027"/>
                    </a:lnTo>
                    <a:lnTo>
                      <a:pt x="1805" y="3033"/>
                    </a:lnTo>
                    <a:lnTo>
                      <a:pt x="1806" y="3036"/>
                    </a:lnTo>
                    <a:lnTo>
                      <a:pt x="1815" y="3039"/>
                    </a:lnTo>
                    <a:lnTo>
                      <a:pt x="1827" y="3038"/>
                    </a:lnTo>
                    <a:lnTo>
                      <a:pt x="1834" y="3036"/>
                    </a:lnTo>
                    <a:lnTo>
                      <a:pt x="1838" y="3037"/>
                    </a:lnTo>
                    <a:lnTo>
                      <a:pt x="1840" y="3035"/>
                    </a:lnTo>
                    <a:lnTo>
                      <a:pt x="1842" y="3030"/>
                    </a:lnTo>
                    <a:lnTo>
                      <a:pt x="1844" y="3029"/>
                    </a:lnTo>
                    <a:lnTo>
                      <a:pt x="1847" y="3033"/>
                    </a:lnTo>
                    <a:lnTo>
                      <a:pt x="1849" y="3038"/>
                    </a:lnTo>
                    <a:lnTo>
                      <a:pt x="1852" y="3042"/>
                    </a:lnTo>
                    <a:lnTo>
                      <a:pt x="1851" y="3046"/>
                    </a:lnTo>
                    <a:lnTo>
                      <a:pt x="1852" y="3051"/>
                    </a:lnTo>
                    <a:lnTo>
                      <a:pt x="1854" y="3052"/>
                    </a:lnTo>
                    <a:lnTo>
                      <a:pt x="1857" y="3050"/>
                    </a:lnTo>
                    <a:lnTo>
                      <a:pt x="1858" y="3049"/>
                    </a:lnTo>
                    <a:lnTo>
                      <a:pt x="1859" y="3047"/>
                    </a:lnTo>
                    <a:lnTo>
                      <a:pt x="1858" y="3045"/>
                    </a:lnTo>
                    <a:lnTo>
                      <a:pt x="1858" y="3043"/>
                    </a:lnTo>
                    <a:lnTo>
                      <a:pt x="1858" y="3042"/>
                    </a:lnTo>
                    <a:lnTo>
                      <a:pt x="1860" y="3041"/>
                    </a:lnTo>
                    <a:lnTo>
                      <a:pt x="1864" y="3041"/>
                    </a:lnTo>
                    <a:lnTo>
                      <a:pt x="1870" y="3042"/>
                    </a:lnTo>
                    <a:lnTo>
                      <a:pt x="1877" y="3050"/>
                    </a:lnTo>
                    <a:lnTo>
                      <a:pt x="1881" y="3051"/>
                    </a:lnTo>
                    <a:lnTo>
                      <a:pt x="1883" y="3052"/>
                    </a:lnTo>
                    <a:lnTo>
                      <a:pt x="1886" y="3051"/>
                    </a:lnTo>
                    <a:lnTo>
                      <a:pt x="1891" y="3049"/>
                    </a:lnTo>
                    <a:lnTo>
                      <a:pt x="1894" y="3046"/>
                    </a:lnTo>
                    <a:lnTo>
                      <a:pt x="1895" y="3045"/>
                    </a:lnTo>
                    <a:lnTo>
                      <a:pt x="1896" y="3045"/>
                    </a:lnTo>
                    <a:lnTo>
                      <a:pt x="1898" y="3046"/>
                    </a:lnTo>
                    <a:lnTo>
                      <a:pt x="1898" y="3049"/>
                    </a:lnTo>
                    <a:lnTo>
                      <a:pt x="1897" y="3053"/>
                    </a:lnTo>
                    <a:lnTo>
                      <a:pt x="1892" y="3057"/>
                    </a:lnTo>
                    <a:lnTo>
                      <a:pt x="1887" y="3060"/>
                    </a:lnTo>
                    <a:lnTo>
                      <a:pt x="1884" y="3066"/>
                    </a:lnTo>
                    <a:lnTo>
                      <a:pt x="1883" y="3073"/>
                    </a:lnTo>
                    <a:lnTo>
                      <a:pt x="1884" y="3076"/>
                    </a:lnTo>
                    <a:lnTo>
                      <a:pt x="1886" y="3078"/>
                    </a:lnTo>
                    <a:lnTo>
                      <a:pt x="1886" y="3081"/>
                    </a:lnTo>
                    <a:lnTo>
                      <a:pt x="1887" y="3082"/>
                    </a:lnTo>
                    <a:lnTo>
                      <a:pt x="1889" y="3080"/>
                    </a:lnTo>
                    <a:lnTo>
                      <a:pt x="1896" y="3074"/>
                    </a:lnTo>
                    <a:lnTo>
                      <a:pt x="1899" y="3072"/>
                    </a:lnTo>
                    <a:lnTo>
                      <a:pt x="1903" y="3071"/>
                    </a:lnTo>
                    <a:lnTo>
                      <a:pt x="1910" y="3072"/>
                    </a:lnTo>
                    <a:lnTo>
                      <a:pt x="1915" y="3074"/>
                    </a:lnTo>
                    <a:lnTo>
                      <a:pt x="1918" y="3077"/>
                    </a:lnTo>
                    <a:lnTo>
                      <a:pt x="1920" y="3079"/>
                    </a:lnTo>
                    <a:lnTo>
                      <a:pt x="1922" y="3078"/>
                    </a:lnTo>
                    <a:lnTo>
                      <a:pt x="1923" y="3076"/>
                    </a:lnTo>
                    <a:lnTo>
                      <a:pt x="1923" y="3072"/>
                    </a:lnTo>
                    <a:lnTo>
                      <a:pt x="1924" y="3070"/>
                    </a:lnTo>
                    <a:lnTo>
                      <a:pt x="1932" y="3063"/>
                    </a:lnTo>
                    <a:lnTo>
                      <a:pt x="1937" y="3059"/>
                    </a:lnTo>
                    <a:lnTo>
                      <a:pt x="1939" y="3059"/>
                    </a:lnTo>
                    <a:lnTo>
                      <a:pt x="1943" y="3060"/>
                    </a:lnTo>
                    <a:lnTo>
                      <a:pt x="1945" y="3059"/>
                    </a:lnTo>
                    <a:lnTo>
                      <a:pt x="1951" y="3055"/>
                    </a:lnTo>
                    <a:lnTo>
                      <a:pt x="1956" y="3051"/>
                    </a:lnTo>
                    <a:lnTo>
                      <a:pt x="1957" y="3048"/>
                    </a:lnTo>
                    <a:lnTo>
                      <a:pt x="1957" y="3045"/>
                    </a:lnTo>
                    <a:lnTo>
                      <a:pt x="1958" y="3044"/>
                    </a:lnTo>
                    <a:lnTo>
                      <a:pt x="1966" y="3043"/>
                    </a:lnTo>
                    <a:lnTo>
                      <a:pt x="1967" y="3042"/>
                    </a:lnTo>
                    <a:lnTo>
                      <a:pt x="1974" y="3039"/>
                    </a:lnTo>
                    <a:lnTo>
                      <a:pt x="1983" y="3033"/>
                    </a:lnTo>
                    <a:lnTo>
                      <a:pt x="1988" y="3030"/>
                    </a:lnTo>
                    <a:lnTo>
                      <a:pt x="1996" y="3029"/>
                    </a:lnTo>
                    <a:lnTo>
                      <a:pt x="1997" y="3028"/>
                    </a:lnTo>
                    <a:lnTo>
                      <a:pt x="2000" y="3026"/>
                    </a:lnTo>
                    <a:lnTo>
                      <a:pt x="2005" y="3023"/>
                    </a:lnTo>
                    <a:lnTo>
                      <a:pt x="2008" y="3022"/>
                    </a:lnTo>
                    <a:lnTo>
                      <a:pt x="2006" y="3030"/>
                    </a:lnTo>
                    <a:lnTo>
                      <a:pt x="2003" y="3038"/>
                    </a:lnTo>
                    <a:lnTo>
                      <a:pt x="2001" y="3040"/>
                    </a:lnTo>
                    <a:lnTo>
                      <a:pt x="1993" y="3040"/>
                    </a:lnTo>
                    <a:lnTo>
                      <a:pt x="1993" y="3042"/>
                    </a:lnTo>
                    <a:lnTo>
                      <a:pt x="1994" y="3046"/>
                    </a:lnTo>
                    <a:lnTo>
                      <a:pt x="1995" y="3048"/>
                    </a:lnTo>
                    <a:lnTo>
                      <a:pt x="1996" y="3049"/>
                    </a:lnTo>
                    <a:lnTo>
                      <a:pt x="1998" y="3052"/>
                    </a:lnTo>
                    <a:lnTo>
                      <a:pt x="2007" y="3059"/>
                    </a:lnTo>
                    <a:lnTo>
                      <a:pt x="2018" y="3068"/>
                    </a:lnTo>
                    <a:lnTo>
                      <a:pt x="2030" y="3079"/>
                    </a:lnTo>
                    <a:lnTo>
                      <a:pt x="2038" y="3086"/>
                    </a:lnTo>
                    <a:lnTo>
                      <a:pt x="2041" y="3089"/>
                    </a:lnTo>
                    <a:lnTo>
                      <a:pt x="2043" y="3092"/>
                    </a:lnTo>
                    <a:lnTo>
                      <a:pt x="2050" y="3102"/>
                    </a:lnTo>
                    <a:lnTo>
                      <a:pt x="2055" y="3112"/>
                    </a:lnTo>
                    <a:lnTo>
                      <a:pt x="2065" y="3129"/>
                    </a:lnTo>
                    <a:lnTo>
                      <a:pt x="2074" y="3145"/>
                    </a:lnTo>
                    <a:lnTo>
                      <a:pt x="2083" y="3163"/>
                    </a:lnTo>
                    <a:lnTo>
                      <a:pt x="2089" y="3173"/>
                    </a:lnTo>
                    <a:lnTo>
                      <a:pt x="2100" y="3194"/>
                    </a:lnTo>
                    <a:lnTo>
                      <a:pt x="2103" y="3200"/>
                    </a:lnTo>
                    <a:lnTo>
                      <a:pt x="2109" y="3213"/>
                    </a:lnTo>
                    <a:lnTo>
                      <a:pt x="2114" y="3224"/>
                    </a:lnTo>
                    <a:lnTo>
                      <a:pt x="2118" y="3234"/>
                    </a:lnTo>
                    <a:lnTo>
                      <a:pt x="2121" y="3235"/>
                    </a:lnTo>
                    <a:lnTo>
                      <a:pt x="2121" y="3232"/>
                    </a:lnTo>
                    <a:lnTo>
                      <a:pt x="2122" y="3230"/>
                    </a:lnTo>
                    <a:lnTo>
                      <a:pt x="2123" y="3229"/>
                    </a:lnTo>
                    <a:lnTo>
                      <a:pt x="2126" y="3226"/>
                    </a:lnTo>
                    <a:lnTo>
                      <a:pt x="2128" y="3226"/>
                    </a:lnTo>
                    <a:lnTo>
                      <a:pt x="2131" y="3226"/>
                    </a:lnTo>
                    <a:lnTo>
                      <a:pt x="2133" y="3224"/>
                    </a:lnTo>
                    <a:lnTo>
                      <a:pt x="2134" y="3222"/>
                    </a:lnTo>
                    <a:lnTo>
                      <a:pt x="2134" y="3216"/>
                    </a:lnTo>
                    <a:lnTo>
                      <a:pt x="2133" y="3214"/>
                    </a:lnTo>
                    <a:lnTo>
                      <a:pt x="2134" y="3211"/>
                    </a:lnTo>
                    <a:lnTo>
                      <a:pt x="2136" y="3210"/>
                    </a:lnTo>
                    <a:lnTo>
                      <a:pt x="2138" y="3209"/>
                    </a:lnTo>
                    <a:lnTo>
                      <a:pt x="2140" y="3209"/>
                    </a:lnTo>
                    <a:lnTo>
                      <a:pt x="2141" y="3206"/>
                    </a:lnTo>
                    <a:lnTo>
                      <a:pt x="2144" y="3205"/>
                    </a:lnTo>
                    <a:lnTo>
                      <a:pt x="2147" y="3206"/>
                    </a:lnTo>
                    <a:lnTo>
                      <a:pt x="2149" y="3206"/>
                    </a:lnTo>
                    <a:lnTo>
                      <a:pt x="2151" y="3208"/>
                    </a:lnTo>
                    <a:lnTo>
                      <a:pt x="2152" y="3211"/>
                    </a:lnTo>
                    <a:lnTo>
                      <a:pt x="2155" y="3211"/>
                    </a:lnTo>
                    <a:lnTo>
                      <a:pt x="2158" y="3211"/>
                    </a:lnTo>
                    <a:lnTo>
                      <a:pt x="2159" y="3213"/>
                    </a:lnTo>
                    <a:lnTo>
                      <a:pt x="2158" y="3217"/>
                    </a:lnTo>
                    <a:lnTo>
                      <a:pt x="2156" y="3221"/>
                    </a:lnTo>
                    <a:lnTo>
                      <a:pt x="2156" y="3223"/>
                    </a:lnTo>
                    <a:lnTo>
                      <a:pt x="2158" y="3224"/>
                    </a:lnTo>
                    <a:lnTo>
                      <a:pt x="2165" y="3223"/>
                    </a:lnTo>
                    <a:lnTo>
                      <a:pt x="2167" y="3224"/>
                    </a:lnTo>
                    <a:lnTo>
                      <a:pt x="2168" y="3226"/>
                    </a:lnTo>
                    <a:lnTo>
                      <a:pt x="2169" y="3229"/>
                    </a:lnTo>
                    <a:lnTo>
                      <a:pt x="2169" y="3231"/>
                    </a:lnTo>
                    <a:lnTo>
                      <a:pt x="2169" y="3234"/>
                    </a:lnTo>
                    <a:lnTo>
                      <a:pt x="2170" y="3236"/>
                    </a:lnTo>
                    <a:lnTo>
                      <a:pt x="2176" y="3236"/>
                    </a:lnTo>
                    <a:lnTo>
                      <a:pt x="2180" y="3235"/>
                    </a:lnTo>
                    <a:lnTo>
                      <a:pt x="2186" y="3234"/>
                    </a:lnTo>
                    <a:lnTo>
                      <a:pt x="2192" y="3237"/>
                    </a:lnTo>
                    <a:lnTo>
                      <a:pt x="2196" y="3237"/>
                    </a:lnTo>
                    <a:lnTo>
                      <a:pt x="2200" y="3236"/>
                    </a:lnTo>
                    <a:lnTo>
                      <a:pt x="2206" y="3237"/>
                    </a:lnTo>
                    <a:lnTo>
                      <a:pt x="2210" y="3234"/>
                    </a:lnTo>
                    <a:lnTo>
                      <a:pt x="2213" y="3231"/>
                    </a:lnTo>
                    <a:lnTo>
                      <a:pt x="2214" y="3229"/>
                    </a:lnTo>
                    <a:lnTo>
                      <a:pt x="2215" y="3227"/>
                    </a:lnTo>
                    <a:lnTo>
                      <a:pt x="2221" y="3227"/>
                    </a:lnTo>
                    <a:lnTo>
                      <a:pt x="2224" y="3227"/>
                    </a:lnTo>
                    <a:lnTo>
                      <a:pt x="2227" y="3224"/>
                    </a:lnTo>
                    <a:lnTo>
                      <a:pt x="2229" y="3222"/>
                    </a:lnTo>
                    <a:lnTo>
                      <a:pt x="2233" y="3222"/>
                    </a:lnTo>
                    <a:lnTo>
                      <a:pt x="2236" y="3222"/>
                    </a:lnTo>
                    <a:lnTo>
                      <a:pt x="2244" y="3225"/>
                    </a:lnTo>
                    <a:lnTo>
                      <a:pt x="2249" y="3228"/>
                    </a:lnTo>
                    <a:lnTo>
                      <a:pt x="2254" y="3232"/>
                    </a:lnTo>
                    <a:lnTo>
                      <a:pt x="2257" y="3234"/>
                    </a:lnTo>
                    <a:lnTo>
                      <a:pt x="2259" y="3239"/>
                    </a:lnTo>
                    <a:lnTo>
                      <a:pt x="2262" y="3243"/>
                    </a:lnTo>
                    <a:lnTo>
                      <a:pt x="2265" y="3248"/>
                    </a:lnTo>
                    <a:lnTo>
                      <a:pt x="2266" y="3253"/>
                    </a:lnTo>
                    <a:lnTo>
                      <a:pt x="2268" y="3261"/>
                    </a:lnTo>
                    <a:lnTo>
                      <a:pt x="2270" y="3263"/>
                    </a:lnTo>
                    <a:lnTo>
                      <a:pt x="2273" y="3263"/>
                    </a:lnTo>
                    <a:lnTo>
                      <a:pt x="2276" y="3265"/>
                    </a:lnTo>
                    <a:lnTo>
                      <a:pt x="2280" y="3265"/>
                    </a:lnTo>
                    <a:lnTo>
                      <a:pt x="2288" y="3271"/>
                    </a:lnTo>
                    <a:lnTo>
                      <a:pt x="2291" y="3272"/>
                    </a:lnTo>
                    <a:lnTo>
                      <a:pt x="2294" y="3273"/>
                    </a:lnTo>
                    <a:lnTo>
                      <a:pt x="2294" y="3276"/>
                    </a:lnTo>
                    <a:lnTo>
                      <a:pt x="2293" y="3279"/>
                    </a:lnTo>
                    <a:lnTo>
                      <a:pt x="2294" y="3282"/>
                    </a:lnTo>
                    <a:lnTo>
                      <a:pt x="2297" y="3286"/>
                    </a:lnTo>
                    <a:lnTo>
                      <a:pt x="2299" y="3290"/>
                    </a:lnTo>
                    <a:lnTo>
                      <a:pt x="2301" y="3295"/>
                    </a:lnTo>
                    <a:lnTo>
                      <a:pt x="2302" y="3297"/>
                    </a:lnTo>
                    <a:lnTo>
                      <a:pt x="2304" y="3298"/>
                    </a:lnTo>
                    <a:lnTo>
                      <a:pt x="2307" y="3297"/>
                    </a:lnTo>
                    <a:lnTo>
                      <a:pt x="2311" y="3298"/>
                    </a:lnTo>
                    <a:lnTo>
                      <a:pt x="2325" y="3300"/>
                    </a:lnTo>
                    <a:lnTo>
                      <a:pt x="2327" y="3301"/>
                    </a:lnTo>
                    <a:lnTo>
                      <a:pt x="2328" y="3304"/>
                    </a:lnTo>
                    <a:lnTo>
                      <a:pt x="2330" y="3303"/>
                    </a:lnTo>
                    <a:lnTo>
                      <a:pt x="2332" y="3303"/>
                    </a:lnTo>
                    <a:lnTo>
                      <a:pt x="2335" y="3304"/>
                    </a:lnTo>
                    <a:lnTo>
                      <a:pt x="2337" y="3301"/>
                    </a:lnTo>
                    <a:lnTo>
                      <a:pt x="2339" y="3299"/>
                    </a:lnTo>
                    <a:lnTo>
                      <a:pt x="2344" y="3296"/>
                    </a:lnTo>
                    <a:lnTo>
                      <a:pt x="2347" y="3292"/>
                    </a:lnTo>
                    <a:lnTo>
                      <a:pt x="2350" y="3289"/>
                    </a:lnTo>
                    <a:lnTo>
                      <a:pt x="2353" y="3289"/>
                    </a:lnTo>
                    <a:lnTo>
                      <a:pt x="2355" y="3290"/>
                    </a:lnTo>
                    <a:lnTo>
                      <a:pt x="2355" y="3293"/>
                    </a:lnTo>
                    <a:lnTo>
                      <a:pt x="2352" y="3295"/>
                    </a:lnTo>
                    <a:lnTo>
                      <a:pt x="2351" y="3298"/>
                    </a:lnTo>
                    <a:lnTo>
                      <a:pt x="2351" y="3300"/>
                    </a:lnTo>
                    <a:lnTo>
                      <a:pt x="2354" y="3300"/>
                    </a:lnTo>
                    <a:lnTo>
                      <a:pt x="2357" y="3304"/>
                    </a:lnTo>
                    <a:lnTo>
                      <a:pt x="2362" y="3313"/>
                    </a:lnTo>
                    <a:lnTo>
                      <a:pt x="2364" y="3315"/>
                    </a:lnTo>
                    <a:lnTo>
                      <a:pt x="2367" y="3317"/>
                    </a:lnTo>
                    <a:lnTo>
                      <a:pt x="2369" y="3317"/>
                    </a:lnTo>
                    <a:lnTo>
                      <a:pt x="2372" y="3319"/>
                    </a:lnTo>
                    <a:lnTo>
                      <a:pt x="2374" y="3322"/>
                    </a:lnTo>
                    <a:lnTo>
                      <a:pt x="2375" y="3326"/>
                    </a:lnTo>
                    <a:lnTo>
                      <a:pt x="2379" y="3326"/>
                    </a:lnTo>
                    <a:lnTo>
                      <a:pt x="2381" y="3325"/>
                    </a:lnTo>
                    <a:lnTo>
                      <a:pt x="2382" y="3324"/>
                    </a:lnTo>
                    <a:lnTo>
                      <a:pt x="2384" y="3323"/>
                    </a:lnTo>
                    <a:lnTo>
                      <a:pt x="2387" y="3322"/>
                    </a:lnTo>
                    <a:lnTo>
                      <a:pt x="2391" y="3321"/>
                    </a:lnTo>
                    <a:lnTo>
                      <a:pt x="2393" y="3322"/>
                    </a:lnTo>
                    <a:lnTo>
                      <a:pt x="2393" y="3322"/>
                    </a:lnTo>
                    <a:lnTo>
                      <a:pt x="2397" y="3321"/>
                    </a:lnTo>
                    <a:lnTo>
                      <a:pt x="2399" y="3320"/>
                    </a:lnTo>
                    <a:lnTo>
                      <a:pt x="2400" y="3319"/>
                    </a:lnTo>
                    <a:lnTo>
                      <a:pt x="2403" y="3317"/>
                    </a:lnTo>
                    <a:lnTo>
                      <a:pt x="2404" y="3314"/>
                    </a:lnTo>
                    <a:lnTo>
                      <a:pt x="2404" y="3310"/>
                    </a:lnTo>
                    <a:lnTo>
                      <a:pt x="2406" y="3306"/>
                    </a:lnTo>
                    <a:lnTo>
                      <a:pt x="2411" y="3305"/>
                    </a:lnTo>
                    <a:lnTo>
                      <a:pt x="2413" y="3304"/>
                    </a:lnTo>
                    <a:lnTo>
                      <a:pt x="2415" y="3305"/>
                    </a:lnTo>
                    <a:lnTo>
                      <a:pt x="2418" y="3304"/>
                    </a:lnTo>
                    <a:lnTo>
                      <a:pt x="2421" y="3304"/>
                    </a:lnTo>
                    <a:lnTo>
                      <a:pt x="2423" y="3305"/>
                    </a:lnTo>
                    <a:lnTo>
                      <a:pt x="2425" y="3306"/>
                    </a:lnTo>
                    <a:lnTo>
                      <a:pt x="2428" y="3306"/>
                    </a:lnTo>
                    <a:lnTo>
                      <a:pt x="2429" y="3304"/>
                    </a:lnTo>
                    <a:lnTo>
                      <a:pt x="2429" y="3302"/>
                    </a:lnTo>
                    <a:lnTo>
                      <a:pt x="2431" y="3301"/>
                    </a:lnTo>
                    <a:lnTo>
                      <a:pt x="2432" y="3303"/>
                    </a:lnTo>
                    <a:lnTo>
                      <a:pt x="2433" y="3304"/>
                    </a:lnTo>
                    <a:lnTo>
                      <a:pt x="2434" y="3305"/>
                    </a:lnTo>
                    <a:lnTo>
                      <a:pt x="2438" y="3303"/>
                    </a:lnTo>
                    <a:lnTo>
                      <a:pt x="2441" y="3302"/>
                    </a:lnTo>
                    <a:lnTo>
                      <a:pt x="2441" y="3298"/>
                    </a:lnTo>
                    <a:lnTo>
                      <a:pt x="2443" y="3297"/>
                    </a:lnTo>
                    <a:lnTo>
                      <a:pt x="2445" y="3297"/>
                    </a:lnTo>
                    <a:lnTo>
                      <a:pt x="2448" y="3297"/>
                    </a:lnTo>
                    <a:lnTo>
                      <a:pt x="2451" y="3295"/>
                    </a:lnTo>
                    <a:lnTo>
                      <a:pt x="2455" y="3293"/>
                    </a:lnTo>
                    <a:lnTo>
                      <a:pt x="2457" y="3292"/>
                    </a:lnTo>
                    <a:lnTo>
                      <a:pt x="2458" y="3290"/>
                    </a:lnTo>
                    <a:lnTo>
                      <a:pt x="2456" y="3286"/>
                    </a:lnTo>
                    <a:lnTo>
                      <a:pt x="2457" y="3282"/>
                    </a:lnTo>
                    <a:lnTo>
                      <a:pt x="2460" y="3279"/>
                    </a:lnTo>
                    <a:lnTo>
                      <a:pt x="2465" y="3279"/>
                    </a:lnTo>
                    <a:lnTo>
                      <a:pt x="2468" y="3277"/>
                    </a:lnTo>
                    <a:lnTo>
                      <a:pt x="2469" y="3273"/>
                    </a:lnTo>
                    <a:lnTo>
                      <a:pt x="2471" y="3271"/>
                    </a:lnTo>
                    <a:lnTo>
                      <a:pt x="2473" y="3271"/>
                    </a:lnTo>
                    <a:lnTo>
                      <a:pt x="2477" y="3270"/>
                    </a:lnTo>
                    <a:lnTo>
                      <a:pt x="2480" y="3268"/>
                    </a:lnTo>
                    <a:lnTo>
                      <a:pt x="2482" y="3267"/>
                    </a:lnTo>
                    <a:lnTo>
                      <a:pt x="2487" y="3265"/>
                    </a:lnTo>
                    <a:lnTo>
                      <a:pt x="2492" y="3264"/>
                    </a:lnTo>
                    <a:lnTo>
                      <a:pt x="2494" y="3262"/>
                    </a:lnTo>
                    <a:lnTo>
                      <a:pt x="2496" y="3260"/>
                    </a:lnTo>
                    <a:lnTo>
                      <a:pt x="2499" y="3259"/>
                    </a:lnTo>
                    <a:lnTo>
                      <a:pt x="2501" y="3257"/>
                    </a:lnTo>
                    <a:lnTo>
                      <a:pt x="2505" y="3254"/>
                    </a:lnTo>
                    <a:lnTo>
                      <a:pt x="2507" y="3253"/>
                    </a:lnTo>
                    <a:lnTo>
                      <a:pt x="2513" y="3252"/>
                    </a:lnTo>
                    <a:lnTo>
                      <a:pt x="2515" y="3251"/>
                    </a:lnTo>
                    <a:lnTo>
                      <a:pt x="2516" y="3251"/>
                    </a:lnTo>
                    <a:lnTo>
                      <a:pt x="2519" y="3251"/>
                    </a:lnTo>
                    <a:lnTo>
                      <a:pt x="2520" y="3248"/>
                    </a:lnTo>
                    <a:lnTo>
                      <a:pt x="2523" y="3246"/>
                    </a:lnTo>
                    <a:lnTo>
                      <a:pt x="2525" y="3245"/>
                    </a:lnTo>
                    <a:lnTo>
                      <a:pt x="2527" y="3243"/>
                    </a:lnTo>
                    <a:lnTo>
                      <a:pt x="2529" y="3240"/>
                    </a:lnTo>
                    <a:lnTo>
                      <a:pt x="2533" y="3238"/>
                    </a:lnTo>
                    <a:lnTo>
                      <a:pt x="2538" y="3238"/>
                    </a:lnTo>
                    <a:lnTo>
                      <a:pt x="2543" y="3238"/>
                    </a:lnTo>
                    <a:lnTo>
                      <a:pt x="2546" y="3238"/>
                    </a:lnTo>
                    <a:lnTo>
                      <a:pt x="2549" y="3234"/>
                    </a:lnTo>
                    <a:lnTo>
                      <a:pt x="2549" y="3232"/>
                    </a:lnTo>
                    <a:lnTo>
                      <a:pt x="2550" y="3230"/>
                    </a:lnTo>
                    <a:lnTo>
                      <a:pt x="2552" y="3229"/>
                    </a:lnTo>
                    <a:lnTo>
                      <a:pt x="2554" y="3232"/>
                    </a:lnTo>
                    <a:lnTo>
                      <a:pt x="2557" y="3234"/>
                    </a:lnTo>
                    <a:lnTo>
                      <a:pt x="2560" y="3237"/>
                    </a:lnTo>
                    <a:lnTo>
                      <a:pt x="2561" y="3239"/>
                    </a:lnTo>
                    <a:lnTo>
                      <a:pt x="2563" y="3239"/>
                    </a:lnTo>
                    <a:lnTo>
                      <a:pt x="2565" y="3237"/>
                    </a:lnTo>
                    <a:lnTo>
                      <a:pt x="2567" y="3234"/>
                    </a:lnTo>
                    <a:lnTo>
                      <a:pt x="2569" y="3233"/>
                    </a:lnTo>
                    <a:lnTo>
                      <a:pt x="2572" y="3234"/>
                    </a:lnTo>
                    <a:lnTo>
                      <a:pt x="2573" y="3236"/>
                    </a:lnTo>
                    <a:lnTo>
                      <a:pt x="2574" y="3237"/>
                    </a:lnTo>
                    <a:lnTo>
                      <a:pt x="2575" y="3241"/>
                    </a:lnTo>
                    <a:lnTo>
                      <a:pt x="2578" y="3243"/>
                    </a:lnTo>
                    <a:lnTo>
                      <a:pt x="2582" y="3243"/>
                    </a:lnTo>
                    <a:lnTo>
                      <a:pt x="2584" y="3243"/>
                    </a:lnTo>
                    <a:lnTo>
                      <a:pt x="2588" y="3243"/>
                    </a:lnTo>
                    <a:lnTo>
                      <a:pt x="2592" y="3244"/>
                    </a:lnTo>
                    <a:lnTo>
                      <a:pt x="2596" y="3244"/>
                    </a:lnTo>
                    <a:lnTo>
                      <a:pt x="2598" y="3244"/>
                    </a:lnTo>
                    <a:lnTo>
                      <a:pt x="2602" y="3245"/>
                    </a:lnTo>
                    <a:lnTo>
                      <a:pt x="2609" y="3245"/>
                    </a:lnTo>
                    <a:lnTo>
                      <a:pt x="2612" y="3245"/>
                    </a:lnTo>
                    <a:lnTo>
                      <a:pt x="2618" y="3246"/>
                    </a:lnTo>
                    <a:lnTo>
                      <a:pt x="2620" y="3248"/>
                    </a:lnTo>
                    <a:lnTo>
                      <a:pt x="2621" y="3254"/>
                    </a:lnTo>
                    <a:lnTo>
                      <a:pt x="2622" y="3260"/>
                    </a:lnTo>
                    <a:lnTo>
                      <a:pt x="2622" y="3264"/>
                    </a:lnTo>
                    <a:lnTo>
                      <a:pt x="2624" y="3267"/>
                    </a:lnTo>
                    <a:lnTo>
                      <a:pt x="2626" y="3267"/>
                    </a:lnTo>
                    <a:lnTo>
                      <a:pt x="2627" y="3269"/>
                    </a:lnTo>
                    <a:lnTo>
                      <a:pt x="2629" y="3272"/>
                    </a:lnTo>
                    <a:lnTo>
                      <a:pt x="2631" y="3275"/>
                    </a:lnTo>
                    <a:lnTo>
                      <a:pt x="2633" y="3275"/>
                    </a:lnTo>
                    <a:lnTo>
                      <a:pt x="2635" y="3274"/>
                    </a:lnTo>
                    <a:lnTo>
                      <a:pt x="2638" y="3274"/>
                    </a:lnTo>
                    <a:lnTo>
                      <a:pt x="2642" y="3274"/>
                    </a:lnTo>
                    <a:lnTo>
                      <a:pt x="2645" y="3276"/>
                    </a:lnTo>
                    <a:lnTo>
                      <a:pt x="2646" y="3278"/>
                    </a:lnTo>
                    <a:lnTo>
                      <a:pt x="2649" y="3280"/>
                    </a:lnTo>
                    <a:lnTo>
                      <a:pt x="2651" y="3279"/>
                    </a:lnTo>
                    <a:lnTo>
                      <a:pt x="2656" y="3279"/>
                    </a:lnTo>
                    <a:lnTo>
                      <a:pt x="2658" y="3280"/>
                    </a:lnTo>
                    <a:lnTo>
                      <a:pt x="2660" y="3281"/>
                    </a:lnTo>
                    <a:lnTo>
                      <a:pt x="2663" y="3281"/>
                    </a:lnTo>
                    <a:lnTo>
                      <a:pt x="2665" y="3279"/>
                    </a:lnTo>
                    <a:lnTo>
                      <a:pt x="2670" y="3278"/>
                    </a:lnTo>
                    <a:lnTo>
                      <a:pt x="2672" y="3276"/>
                    </a:lnTo>
                    <a:lnTo>
                      <a:pt x="2675" y="3276"/>
                    </a:lnTo>
                    <a:lnTo>
                      <a:pt x="2676" y="3277"/>
                    </a:lnTo>
                    <a:lnTo>
                      <a:pt x="2678" y="3279"/>
                    </a:lnTo>
                    <a:lnTo>
                      <a:pt x="2679" y="3278"/>
                    </a:lnTo>
                    <a:lnTo>
                      <a:pt x="2680" y="3276"/>
                    </a:lnTo>
                    <a:lnTo>
                      <a:pt x="2682" y="3276"/>
                    </a:lnTo>
                    <a:lnTo>
                      <a:pt x="2684" y="3277"/>
                    </a:lnTo>
                    <a:lnTo>
                      <a:pt x="2688" y="3279"/>
                    </a:lnTo>
                    <a:lnTo>
                      <a:pt x="2691" y="3282"/>
                    </a:lnTo>
                    <a:lnTo>
                      <a:pt x="2693" y="3282"/>
                    </a:lnTo>
                    <a:lnTo>
                      <a:pt x="2696" y="3281"/>
                    </a:lnTo>
                    <a:lnTo>
                      <a:pt x="2698" y="3281"/>
                    </a:lnTo>
                    <a:lnTo>
                      <a:pt x="2699" y="3282"/>
                    </a:lnTo>
                    <a:lnTo>
                      <a:pt x="2701" y="3283"/>
                    </a:lnTo>
                    <a:lnTo>
                      <a:pt x="2702" y="3282"/>
                    </a:lnTo>
                    <a:lnTo>
                      <a:pt x="2705" y="3281"/>
                    </a:lnTo>
                    <a:lnTo>
                      <a:pt x="2714" y="3283"/>
                    </a:lnTo>
                    <a:lnTo>
                      <a:pt x="2717" y="3286"/>
                    </a:lnTo>
                    <a:lnTo>
                      <a:pt x="2718" y="3287"/>
                    </a:lnTo>
                    <a:lnTo>
                      <a:pt x="2720" y="3289"/>
                    </a:lnTo>
                    <a:lnTo>
                      <a:pt x="2722" y="3291"/>
                    </a:lnTo>
                    <a:lnTo>
                      <a:pt x="2727" y="3290"/>
                    </a:lnTo>
                    <a:lnTo>
                      <a:pt x="2730" y="3289"/>
                    </a:lnTo>
                    <a:lnTo>
                      <a:pt x="2734" y="3285"/>
                    </a:lnTo>
                    <a:lnTo>
                      <a:pt x="2736" y="3281"/>
                    </a:lnTo>
                    <a:lnTo>
                      <a:pt x="2738" y="3280"/>
                    </a:lnTo>
                    <a:lnTo>
                      <a:pt x="2740" y="3279"/>
                    </a:lnTo>
                    <a:lnTo>
                      <a:pt x="2742" y="3279"/>
                    </a:lnTo>
                    <a:lnTo>
                      <a:pt x="2745" y="3279"/>
                    </a:lnTo>
                    <a:lnTo>
                      <a:pt x="2748" y="3277"/>
                    </a:lnTo>
                    <a:lnTo>
                      <a:pt x="2750" y="3276"/>
                    </a:lnTo>
                    <a:lnTo>
                      <a:pt x="2754" y="3272"/>
                    </a:lnTo>
                    <a:lnTo>
                      <a:pt x="2754" y="3271"/>
                    </a:lnTo>
                    <a:lnTo>
                      <a:pt x="2756" y="3267"/>
                    </a:lnTo>
                    <a:lnTo>
                      <a:pt x="2757" y="3264"/>
                    </a:lnTo>
                    <a:lnTo>
                      <a:pt x="2759" y="3260"/>
                    </a:lnTo>
                    <a:lnTo>
                      <a:pt x="2760" y="3253"/>
                    </a:lnTo>
                    <a:lnTo>
                      <a:pt x="2760" y="3250"/>
                    </a:lnTo>
                    <a:lnTo>
                      <a:pt x="2760" y="3247"/>
                    </a:lnTo>
                    <a:lnTo>
                      <a:pt x="2758" y="3246"/>
                    </a:lnTo>
                    <a:lnTo>
                      <a:pt x="2755" y="3245"/>
                    </a:lnTo>
                    <a:lnTo>
                      <a:pt x="2753" y="3243"/>
                    </a:lnTo>
                    <a:lnTo>
                      <a:pt x="2751" y="3241"/>
                    </a:lnTo>
                    <a:lnTo>
                      <a:pt x="2750" y="3238"/>
                    </a:lnTo>
                    <a:lnTo>
                      <a:pt x="2749" y="3234"/>
                    </a:lnTo>
                    <a:lnTo>
                      <a:pt x="2749" y="3232"/>
                    </a:lnTo>
                    <a:lnTo>
                      <a:pt x="2748" y="3229"/>
                    </a:lnTo>
                    <a:lnTo>
                      <a:pt x="2747" y="3228"/>
                    </a:lnTo>
                    <a:lnTo>
                      <a:pt x="2745" y="3225"/>
                    </a:lnTo>
                    <a:lnTo>
                      <a:pt x="2744" y="3222"/>
                    </a:lnTo>
                    <a:lnTo>
                      <a:pt x="2744" y="3219"/>
                    </a:lnTo>
                    <a:lnTo>
                      <a:pt x="2747" y="3212"/>
                    </a:lnTo>
                    <a:lnTo>
                      <a:pt x="2747" y="3209"/>
                    </a:lnTo>
                    <a:lnTo>
                      <a:pt x="2747" y="3207"/>
                    </a:lnTo>
                    <a:lnTo>
                      <a:pt x="2747" y="3206"/>
                    </a:lnTo>
                    <a:lnTo>
                      <a:pt x="2748" y="3202"/>
                    </a:lnTo>
                    <a:lnTo>
                      <a:pt x="2750" y="3200"/>
                    </a:lnTo>
                    <a:lnTo>
                      <a:pt x="2751" y="3196"/>
                    </a:lnTo>
                    <a:lnTo>
                      <a:pt x="2754" y="3194"/>
                    </a:lnTo>
                    <a:lnTo>
                      <a:pt x="2756" y="3194"/>
                    </a:lnTo>
                    <a:lnTo>
                      <a:pt x="2758" y="3193"/>
                    </a:lnTo>
                    <a:lnTo>
                      <a:pt x="2758" y="3189"/>
                    </a:lnTo>
                    <a:lnTo>
                      <a:pt x="2760" y="3186"/>
                    </a:lnTo>
                    <a:lnTo>
                      <a:pt x="2761" y="3184"/>
                    </a:lnTo>
                    <a:lnTo>
                      <a:pt x="2762" y="3181"/>
                    </a:lnTo>
                    <a:lnTo>
                      <a:pt x="2772" y="3176"/>
                    </a:lnTo>
                    <a:lnTo>
                      <a:pt x="2777" y="3171"/>
                    </a:lnTo>
                    <a:lnTo>
                      <a:pt x="2778" y="3168"/>
                    </a:lnTo>
                    <a:lnTo>
                      <a:pt x="2780" y="3161"/>
                    </a:lnTo>
                    <a:lnTo>
                      <a:pt x="2781" y="3159"/>
                    </a:lnTo>
                    <a:lnTo>
                      <a:pt x="2784" y="3159"/>
                    </a:lnTo>
                    <a:lnTo>
                      <a:pt x="2786" y="3163"/>
                    </a:lnTo>
                    <a:lnTo>
                      <a:pt x="2788" y="3163"/>
                    </a:lnTo>
                    <a:lnTo>
                      <a:pt x="2791" y="3165"/>
                    </a:lnTo>
                    <a:lnTo>
                      <a:pt x="2799" y="3170"/>
                    </a:lnTo>
                    <a:lnTo>
                      <a:pt x="2804" y="3171"/>
                    </a:lnTo>
                    <a:lnTo>
                      <a:pt x="2807" y="3171"/>
                    </a:lnTo>
                    <a:lnTo>
                      <a:pt x="2810" y="3173"/>
                    </a:lnTo>
                    <a:lnTo>
                      <a:pt x="2813" y="3175"/>
                    </a:lnTo>
                    <a:lnTo>
                      <a:pt x="2817" y="3179"/>
                    </a:lnTo>
                    <a:lnTo>
                      <a:pt x="2821" y="3180"/>
                    </a:lnTo>
                    <a:lnTo>
                      <a:pt x="2828" y="3181"/>
                    </a:lnTo>
                    <a:lnTo>
                      <a:pt x="2837" y="3181"/>
                    </a:lnTo>
                    <a:lnTo>
                      <a:pt x="2839" y="3181"/>
                    </a:lnTo>
                    <a:lnTo>
                      <a:pt x="2845" y="3184"/>
                    </a:lnTo>
                    <a:lnTo>
                      <a:pt x="2852" y="3188"/>
                    </a:lnTo>
                    <a:lnTo>
                      <a:pt x="2858" y="3190"/>
                    </a:lnTo>
                    <a:lnTo>
                      <a:pt x="2863" y="3193"/>
                    </a:lnTo>
                    <a:lnTo>
                      <a:pt x="2866" y="3195"/>
                    </a:lnTo>
                    <a:lnTo>
                      <a:pt x="2869" y="3196"/>
                    </a:lnTo>
                    <a:lnTo>
                      <a:pt x="2871" y="3195"/>
                    </a:lnTo>
                    <a:lnTo>
                      <a:pt x="2875" y="3195"/>
                    </a:lnTo>
                    <a:lnTo>
                      <a:pt x="2884" y="3198"/>
                    </a:lnTo>
                    <a:lnTo>
                      <a:pt x="2890" y="3200"/>
                    </a:lnTo>
                    <a:lnTo>
                      <a:pt x="2894" y="3202"/>
                    </a:lnTo>
                    <a:lnTo>
                      <a:pt x="2896" y="3204"/>
                    </a:lnTo>
                    <a:lnTo>
                      <a:pt x="2896" y="3207"/>
                    </a:lnTo>
                    <a:lnTo>
                      <a:pt x="2895" y="3209"/>
                    </a:lnTo>
                    <a:lnTo>
                      <a:pt x="2896" y="3215"/>
                    </a:lnTo>
                    <a:lnTo>
                      <a:pt x="2897" y="3219"/>
                    </a:lnTo>
                    <a:lnTo>
                      <a:pt x="2898" y="3223"/>
                    </a:lnTo>
                    <a:lnTo>
                      <a:pt x="2898" y="3227"/>
                    </a:lnTo>
                    <a:lnTo>
                      <a:pt x="2898" y="3231"/>
                    </a:lnTo>
                    <a:lnTo>
                      <a:pt x="2898" y="3233"/>
                    </a:lnTo>
                    <a:lnTo>
                      <a:pt x="2900" y="3234"/>
                    </a:lnTo>
                    <a:lnTo>
                      <a:pt x="2901" y="3237"/>
                    </a:lnTo>
                    <a:lnTo>
                      <a:pt x="2901" y="3240"/>
                    </a:lnTo>
                    <a:lnTo>
                      <a:pt x="2900" y="3242"/>
                    </a:lnTo>
                    <a:lnTo>
                      <a:pt x="2900" y="3244"/>
                    </a:lnTo>
                    <a:lnTo>
                      <a:pt x="2902" y="3247"/>
                    </a:lnTo>
                    <a:lnTo>
                      <a:pt x="2905" y="3247"/>
                    </a:lnTo>
                    <a:lnTo>
                      <a:pt x="2907" y="3248"/>
                    </a:lnTo>
                    <a:lnTo>
                      <a:pt x="2909" y="3251"/>
                    </a:lnTo>
                    <a:lnTo>
                      <a:pt x="2914" y="3255"/>
                    </a:lnTo>
                    <a:lnTo>
                      <a:pt x="2917" y="3256"/>
                    </a:lnTo>
                    <a:lnTo>
                      <a:pt x="2920" y="3258"/>
                    </a:lnTo>
                    <a:lnTo>
                      <a:pt x="2927" y="3260"/>
                    </a:lnTo>
                    <a:lnTo>
                      <a:pt x="2931" y="3261"/>
                    </a:lnTo>
                    <a:lnTo>
                      <a:pt x="2934" y="3262"/>
                    </a:lnTo>
                    <a:lnTo>
                      <a:pt x="2936" y="3265"/>
                    </a:lnTo>
                    <a:lnTo>
                      <a:pt x="2940" y="3266"/>
                    </a:lnTo>
                    <a:lnTo>
                      <a:pt x="2943" y="3267"/>
                    </a:lnTo>
                    <a:lnTo>
                      <a:pt x="2948" y="3269"/>
                    </a:lnTo>
                    <a:lnTo>
                      <a:pt x="2951" y="3268"/>
                    </a:lnTo>
                    <a:lnTo>
                      <a:pt x="2953" y="3267"/>
                    </a:lnTo>
                    <a:lnTo>
                      <a:pt x="2955" y="3267"/>
                    </a:lnTo>
                    <a:lnTo>
                      <a:pt x="2959" y="3268"/>
                    </a:lnTo>
                    <a:lnTo>
                      <a:pt x="2963" y="3268"/>
                    </a:lnTo>
                    <a:lnTo>
                      <a:pt x="2967" y="3267"/>
                    </a:lnTo>
                    <a:lnTo>
                      <a:pt x="2970" y="3265"/>
                    </a:lnTo>
                    <a:lnTo>
                      <a:pt x="2973" y="3261"/>
                    </a:lnTo>
                    <a:lnTo>
                      <a:pt x="2977" y="3260"/>
                    </a:lnTo>
                    <a:lnTo>
                      <a:pt x="2981" y="3259"/>
                    </a:lnTo>
                    <a:lnTo>
                      <a:pt x="2984" y="3258"/>
                    </a:lnTo>
                    <a:lnTo>
                      <a:pt x="2995" y="3256"/>
                    </a:lnTo>
                    <a:lnTo>
                      <a:pt x="2999" y="3255"/>
                    </a:lnTo>
                    <a:lnTo>
                      <a:pt x="3002" y="3253"/>
                    </a:lnTo>
                    <a:lnTo>
                      <a:pt x="3005" y="3251"/>
                    </a:lnTo>
                    <a:lnTo>
                      <a:pt x="3009" y="3251"/>
                    </a:lnTo>
                    <a:lnTo>
                      <a:pt x="3014" y="3252"/>
                    </a:lnTo>
                    <a:lnTo>
                      <a:pt x="3020" y="3254"/>
                    </a:lnTo>
                    <a:lnTo>
                      <a:pt x="3026" y="3254"/>
                    </a:lnTo>
                    <a:lnTo>
                      <a:pt x="3030" y="3256"/>
                    </a:lnTo>
                    <a:lnTo>
                      <a:pt x="3033" y="3258"/>
                    </a:lnTo>
                    <a:lnTo>
                      <a:pt x="3038" y="3260"/>
                    </a:lnTo>
                    <a:lnTo>
                      <a:pt x="3043" y="3259"/>
                    </a:lnTo>
                    <a:lnTo>
                      <a:pt x="3051" y="3258"/>
                    </a:lnTo>
                    <a:lnTo>
                      <a:pt x="3056" y="3259"/>
                    </a:lnTo>
                    <a:lnTo>
                      <a:pt x="3061" y="3263"/>
                    </a:lnTo>
                    <a:lnTo>
                      <a:pt x="3064" y="3266"/>
                    </a:lnTo>
                    <a:lnTo>
                      <a:pt x="3067" y="3272"/>
                    </a:lnTo>
                    <a:lnTo>
                      <a:pt x="3071" y="3275"/>
                    </a:lnTo>
                    <a:lnTo>
                      <a:pt x="3074" y="3277"/>
                    </a:lnTo>
                    <a:lnTo>
                      <a:pt x="3078" y="3277"/>
                    </a:lnTo>
                    <a:lnTo>
                      <a:pt x="3088" y="3277"/>
                    </a:lnTo>
                    <a:lnTo>
                      <a:pt x="3093" y="3279"/>
                    </a:lnTo>
                    <a:lnTo>
                      <a:pt x="3098" y="3279"/>
                    </a:lnTo>
                    <a:lnTo>
                      <a:pt x="3099" y="3281"/>
                    </a:lnTo>
                    <a:lnTo>
                      <a:pt x="3098" y="3285"/>
                    </a:lnTo>
                    <a:lnTo>
                      <a:pt x="3099" y="3291"/>
                    </a:lnTo>
                    <a:lnTo>
                      <a:pt x="3099" y="3293"/>
                    </a:lnTo>
                    <a:lnTo>
                      <a:pt x="3100" y="3295"/>
                    </a:lnTo>
                    <a:lnTo>
                      <a:pt x="3101" y="3296"/>
                    </a:lnTo>
                    <a:lnTo>
                      <a:pt x="3102" y="3298"/>
                    </a:lnTo>
                    <a:lnTo>
                      <a:pt x="3104" y="3300"/>
                    </a:lnTo>
                    <a:lnTo>
                      <a:pt x="3108" y="3302"/>
                    </a:lnTo>
                    <a:lnTo>
                      <a:pt x="3115" y="3309"/>
                    </a:lnTo>
                    <a:lnTo>
                      <a:pt x="3119" y="3312"/>
                    </a:lnTo>
                    <a:lnTo>
                      <a:pt x="3122" y="3313"/>
                    </a:lnTo>
                    <a:lnTo>
                      <a:pt x="3126" y="3312"/>
                    </a:lnTo>
                    <a:lnTo>
                      <a:pt x="3133" y="3312"/>
                    </a:lnTo>
                    <a:lnTo>
                      <a:pt x="3144" y="3312"/>
                    </a:lnTo>
                    <a:lnTo>
                      <a:pt x="3152" y="3314"/>
                    </a:lnTo>
                    <a:lnTo>
                      <a:pt x="3154" y="3316"/>
                    </a:lnTo>
                    <a:lnTo>
                      <a:pt x="3162" y="3318"/>
                    </a:lnTo>
                    <a:lnTo>
                      <a:pt x="3171" y="3319"/>
                    </a:lnTo>
                    <a:lnTo>
                      <a:pt x="3178" y="3321"/>
                    </a:lnTo>
                    <a:lnTo>
                      <a:pt x="3182" y="3319"/>
                    </a:lnTo>
                    <a:lnTo>
                      <a:pt x="3186" y="3319"/>
                    </a:lnTo>
                    <a:lnTo>
                      <a:pt x="3189" y="3320"/>
                    </a:lnTo>
                    <a:lnTo>
                      <a:pt x="3193" y="3323"/>
                    </a:lnTo>
                    <a:lnTo>
                      <a:pt x="3196" y="3323"/>
                    </a:lnTo>
                    <a:lnTo>
                      <a:pt x="3200" y="3321"/>
                    </a:lnTo>
                    <a:lnTo>
                      <a:pt x="3213" y="3314"/>
                    </a:lnTo>
                    <a:lnTo>
                      <a:pt x="3218" y="3311"/>
                    </a:lnTo>
                    <a:lnTo>
                      <a:pt x="3221" y="3312"/>
                    </a:lnTo>
                    <a:lnTo>
                      <a:pt x="3224" y="3311"/>
                    </a:lnTo>
                    <a:lnTo>
                      <a:pt x="3226" y="3310"/>
                    </a:lnTo>
                    <a:lnTo>
                      <a:pt x="3232" y="3309"/>
                    </a:lnTo>
                    <a:lnTo>
                      <a:pt x="3235" y="3309"/>
                    </a:lnTo>
                    <a:lnTo>
                      <a:pt x="3239" y="3308"/>
                    </a:lnTo>
                    <a:lnTo>
                      <a:pt x="3244" y="3308"/>
                    </a:lnTo>
                    <a:lnTo>
                      <a:pt x="3254" y="3303"/>
                    </a:lnTo>
                    <a:lnTo>
                      <a:pt x="3258" y="3302"/>
                    </a:lnTo>
                    <a:lnTo>
                      <a:pt x="3266" y="3303"/>
                    </a:lnTo>
                    <a:lnTo>
                      <a:pt x="3269" y="3302"/>
                    </a:lnTo>
                    <a:lnTo>
                      <a:pt x="3273" y="3300"/>
                    </a:lnTo>
                    <a:lnTo>
                      <a:pt x="3278" y="3297"/>
                    </a:lnTo>
                    <a:lnTo>
                      <a:pt x="3279" y="3293"/>
                    </a:lnTo>
                    <a:lnTo>
                      <a:pt x="3282" y="3287"/>
                    </a:lnTo>
                    <a:lnTo>
                      <a:pt x="3287" y="3283"/>
                    </a:lnTo>
                    <a:lnTo>
                      <a:pt x="3292" y="3280"/>
                    </a:lnTo>
                    <a:lnTo>
                      <a:pt x="3296" y="3276"/>
                    </a:lnTo>
                    <a:lnTo>
                      <a:pt x="3302" y="3273"/>
                    </a:lnTo>
                    <a:lnTo>
                      <a:pt x="3307" y="3271"/>
                    </a:lnTo>
                    <a:lnTo>
                      <a:pt x="3314" y="3265"/>
                    </a:lnTo>
                    <a:lnTo>
                      <a:pt x="3319" y="3262"/>
                    </a:lnTo>
                    <a:lnTo>
                      <a:pt x="3322" y="3261"/>
                    </a:lnTo>
                    <a:lnTo>
                      <a:pt x="3325" y="3262"/>
                    </a:lnTo>
                    <a:lnTo>
                      <a:pt x="3331" y="3263"/>
                    </a:lnTo>
                    <a:lnTo>
                      <a:pt x="3335" y="3263"/>
                    </a:lnTo>
                    <a:lnTo>
                      <a:pt x="3337" y="3264"/>
                    </a:lnTo>
                    <a:lnTo>
                      <a:pt x="3342" y="3266"/>
                    </a:lnTo>
                    <a:lnTo>
                      <a:pt x="3346" y="3269"/>
                    </a:lnTo>
                    <a:lnTo>
                      <a:pt x="3350" y="3273"/>
                    </a:lnTo>
                    <a:lnTo>
                      <a:pt x="3356" y="3279"/>
                    </a:lnTo>
                    <a:lnTo>
                      <a:pt x="3359" y="3281"/>
                    </a:lnTo>
                    <a:lnTo>
                      <a:pt x="3361" y="3282"/>
                    </a:lnTo>
                    <a:lnTo>
                      <a:pt x="3367" y="3283"/>
                    </a:lnTo>
                    <a:lnTo>
                      <a:pt x="3371" y="3283"/>
                    </a:lnTo>
                    <a:lnTo>
                      <a:pt x="3374" y="3282"/>
                    </a:lnTo>
                    <a:lnTo>
                      <a:pt x="3379" y="3279"/>
                    </a:lnTo>
                    <a:lnTo>
                      <a:pt x="3386" y="3276"/>
                    </a:lnTo>
                    <a:lnTo>
                      <a:pt x="3389" y="3276"/>
                    </a:lnTo>
                    <a:lnTo>
                      <a:pt x="3394" y="3278"/>
                    </a:lnTo>
                    <a:lnTo>
                      <a:pt x="3401" y="3281"/>
                    </a:lnTo>
                    <a:lnTo>
                      <a:pt x="3404" y="3283"/>
                    </a:lnTo>
                    <a:lnTo>
                      <a:pt x="3405" y="3286"/>
                    </a:lnTo>
                    <a:lnTo>
                      <a:pt x="3413" y="3291"/>
                    </a:lnTo>
                    <a:lnTo>
                      <a:pt x="3417" y="3293"/>
                    </a:lnTo>
                    <a:lnTo>
                      <a:pt x="3425" y="3297"/>
                    </a:lnTo>
                    <a:lnTo>
                      <a:pt x="3433" y="3298"/>
                    </a:lnTo>
                    <a:lnTo>
                      <a:pt x="3441" y="3302"/>
                    </a:lnTo>
                    <a:lnTo>
                      <a:pt x="3445" y="3303"/>
                    </a:lnTo>
                    <a:lnTo>
                      <a:pt x="3447" y="3303"/>
                    </a:lnTo>
                    <a:lnTo>
                      <a:pt x="3458" y="3293"/>
                    </a:lnTo>
                    <a:lnTo>
                      <a:pt x="3467" y="3285"/>
                    </a:lnTo>
                    <a:lnTo>
                      <a:pt x="3478" y="3278"/>
                    </a:lnTo>
                    <a:lnTo>
                      <a:pt x="3486" y="3278"/>
                    </a:lnTo>
                    <a:lnTo>
                      <a:pt x="3492" y="3276"/>
                    </a:lnTo>
                    <a:lnTo>
                      <a:pt x="3496" y="3273"/>
                    </a:lnTo>
                    <a:lnTo>
                      <a:pt x="3498" y="3268"/>
                    </a:lnTo>
                    <a:lnTo>
                      <a:pt x="3499" y="3261"/>
                    </a:lnTo>
                    <a:lnTo>
                      <a:pt x="3497" y="3257"/>
                    </a:lnTo>
                    <a:lnTo>
                      <a:pt x="3493" y="3256"/>
                    </a:lnTo>
                    <a:lnTo>
                      <a:pt x="3492" y="3254"/>
                    </a:lnTo>
                    <a:lnTo>
                      <a:pt x="3494" y="3253"/>
                    </a:lnTo>
                    <a:lnTo>
                      <a:pt x="3496" y="3250"/>
                    </a:lnTo>
                    <a:lnTo>
                      <a:pt x="3496" y="3246"/>
                    </a:lnTo>
                    <a:lnTo>
                      <a:pt x="3499" y="3242"/>
                    </a:lnTo>
                    <a:lnTo>
                      <a:pt x="3502" y="3238"/>
                    </a:lnTo>
                    <a:lnTo>
                      <a:pt x="3504" y="3234"/>
                    </a:lnTo>
                    <a:lnTo>
                      <a:pt x="3505" y="3229"/>
                    </a:lnTo>
                    <a:lnTo>
                      <a:pt x="3507" y="3224"/>
                    </a:lnTo>
                    <a:lnTo>
                      <a:pt x="3511" y="3220"/>
                    </a:lnTo>
                    <a:lnTo>
                      <a:pt x="3513" y="3215"/>
                    </a:lnTo>
                    <a:lnTo>
                      <a:pt x="3513" y="3211"/>
                    </a:lnTo>
                    <a:lnTo>
                      <a:pt x="3515" y="3206"/>
                    </a:lnTo>
                    <a:lnTo>
                      <a:pt x="3521" y="3198"/>
                    </a:lnTo>
                    <a:lnTo>
                      <a:pt x="3524" y="3188"/>
                    </a:lnTo>
                    <a:lnTo>
                      <a:pt x="3530" y="3181"/>
                    </a:lnTo>
                    <a:lnTo>
                      <a:pt x="3540" y="3174"/>
                    </a:lnTo>
                    <a:lnTo>
                      <a:pt x="3546" y="3167"/>
                    </a:lnTo>
                    <a:lnTo>
                      <a:pt x="3548" y="3160"/>
                    </a:lnTo>
                    <a:lnTo>
                      <a:pt x="3548" y="3153"/>
                    </a:lnTo>
                    <a:lnTo>
                      <a:pt x="3545" y="3148"/>
                    </a:lnTo>
                    <a:lnTo>
                      <a:pt x="3544" y="3143"/>
                    </a:lnTo>
                    <a:lnTo>
                      <a:pt x="3546" y="3137"/>
                    </a:lnTo>
                    <a:lnTo>
                      <a:pt x="3545" y="3133"/>
                    </a:lnTo>
                    <a:lnTo>
                      <a:pt x="3540" y="3130"/>
                    </a:lnTo>
                    <a:lnTo>
                      <a:pt x="3534" y="3129"/>
                    </a:lnTo>
                    <a:lnTo>
                      <a:pt x="3528" y="3131"/>
                    </a:lnTo>
                    <a:lnTo>
                      <a:pt x="3524" y="3129"/>
                    </a:lnTo>
                    <a:lnTo>
                      <a:pt x="3523" y="3124"/>
                    </a:lnTo>
                    <a:lnTo>
                      <a:pt x="3525" y="3120"/>
                    </a:lnTo>
                    <a:lnTo>
                      <a:pt x="3529" y="3117"/>
                    </a:lnTo>
                    <a:lnTo>
                      <a:pt x="3536" y="3110"/>
                    </a:lnTo>
                    <a:lnTo>
                      <a:pt x="3546" y="3098"/>
                    </a:lnTo>
                    <a:lnTo>
                      <a:pt x="3556" y="3091"/>
                    </a:lnTo>
                    <a:lnTo>
                      <a:pt x="3571" y="3089"/>
                    </a:lnTo>
                    <a:lnTo>
                      <a:pt x="3583" y="3085"/>
                    </a:lnTo>
                    <a:lnTo>
                      <a:pt x="3595" y="3081"/>
                    </a:lnTo>
                    <a:lnTo>
                      <a:pt x="3604" y="3079"/>
                    </a:lnTo>
                    <a:lnTo>
                      <a:pt x="3605" y="3081"/>
                    </a:lnTo>
                    <a:lnTo>
                      <a:pt x="3610" y="3081"/>
                    </a:lnTo>
                    <a:lnTo>
                      <a:pt x="3618" y="3080"/>
                    </a:lnTo>
                    <a:lnTo>
                      <a:pt x="3625" y="3079"/>
                    </a:lnTo>
                    <a:lnTo>
                      <a:pt x="3632" y="3076"/>
                    </a:lnTo>
                    <a:lnTo>
                      <a:pt x="3638" y="3075"/>
                    </a:lnTo>
                    <a:lnTo>
                      <a:pt x="3642" y="3077"/>
                    </a:lnTo>
                    <a:lnTo>
                      <a:pt x="3644" y="3077"/>
                    </a:lnTo>
                    <a:lnTo>
                      <a:pt x="3646" y="3077"/>
                    </a:lnTo>
                    <a:lnTo>
                      <a:pt x="3647" y="3077"/>
                    </a:lnTo>
                    <a:lnTo>
                      <a:pt x="3648" y="3076"/>
                    </a:lnTo>
                    <a:lnTo>
                      <a:pt x="3653" y="3078"/>
                    </a:lnTo>
                    <a:lnTo>
                      <a:pt x="3662" y="3084"/>
                    </a:lnTo>
                    <a:lnTo>
                      <a:pt x="3667" y="3087"/>
                    </a:lnTo>
                    <a:lnTo>
                      <a:pt x="3670" y="3086"/>
                    </a:lnTo>
                    <a:lnTo>
                      <a:pt x="3672" y="3088"/>
                    </a:lnTo>
                    <a:lnTo>
                      <a:pt x="3675" y="3092"/>
                    </a:lnTo>
                    <a:lnTo>
                      <a:pt x="3678" y="3094"/>
                    </a:lnTo>
                    <a:lnTo>
                      <a:pt x="3684" y="3095"/>
                    </a:lnTo>
                    <a:lnTo>
                      <a:pt x="3691" y="3100"/>
                    </a:lnTo>
                    <a:lnTo>
                      <a:pt x="3693" y="3100"/>
                    </a:lnTo>
                    <a:lnTo>
                      <a:pt x="3694" y="3098"/>
                    </a:lnTo>
                    <a:lnTo>
                      <a:pt x="3696" y="3096"/>
                    </a:lnTo>
                    <a:lnTo>
                      <a:pt x="3700" y="3096"/>
                    </a:lnTo>
                    <a:lnTo>
                      <a:pt x="3705" y="3098"/>
                    </a:lnTo>
                    <a:lnTo>
                      <a:pt x="3712" y="3103"/>
                    </a:lnTo>
                    <a:lnTo>
                      <a:pt x="3716" y="3105"/>
                    </a:lnTo>
                    <a:lnTo>
                      <a:pt x="3718" y="3104"/>
                    </a:lnTo>
                    <a:lnTo>
                      <a:pt x="3720" y="3105"/>
                    </a:lnTo>
                    <a:lnTo>
                      <a:pt x="3721" y="3107"/>
                    </a:lnTo>
                    <a:lnTo>
                      <a:pt x="3722" y="3110"/>
                    </a:lnTo>
                    <a:lnTo>
                      <a:pt x="3721" y="3112"/>
                    </a:lnTo>
                    <a:lnTo>
                      <a:pt x="3723" y="3114"/>
                    </a:lnTo>
                    <a:lnTo>
                      <a:pt x="3725" y="3114"/>
                    </a:lnTo>
                    <a:lnTo>
                      <a:pt x="3728" y="3115"/>
                    </a:lnTo>
                    <a:lnTo>
                      <a:pt x="3730" y="3119"/>
                    </a:lnTo>
                    <a:lnTo>
                      <a:pt x="3732" y="3121"/>
                    </a:lnTo>
                    <a:lnTo>
                      <a:pt x="3734" y="3123"/>
                    </a:lnTo>
                    <a:lnTo>
                      <a:pt x="3734" y="3124"/>
                    </a:lnTo>
                    <a:lnTo>
                      <a:pt x="3734" y="3125"/>
                    </a:lnTo>
                    <a:lnTo>
                      <a:pt x="3734" y="3127"/>
                    </a:lnTo>
                    <a:lnTo>
                      <a:pt x="3733" y="3128"/>
                    </a:lnTo>
                    <a:lnTo>
                      <a:pt x="3733" y="3130"/>
                    </a:lnTo>
                    <a:lnTo>
                      <a:pt x="3734" y="3132"/>
                    </a:lnTo>
                    <a:lnTo>
                      <a:pt x="3738" y="3134"/>
                    </a:lnTo>
                    <a:lnTo>
                      <a:pt x="3739" y="3135"/>
                    </a:lnTo>
                    <a:lnTo>
                      <a:pt x="3739" y="3137"/>
                    </a:lnTo>
                    <a:lnTo>
                      <a:pt x="3741" y="3140"/>
                    </a:lnTo>
                    <a:lnTo>
                      <a:pt x="3743" y="3142"/>
                    </a:lnTo>
                    <a:lnTo>
                      <a:pt x="3744" y="3144"/>
                    </a:lnTo>
                    <a:lnTo>
                      <a:pt x="3744" y="3146"/>
                    </a:lnTo>
                    <a:lnTo>
                      <a:pt x="3744" y="3148"/>
                    </a:lnTo>
                    <a:lnTo>
                      <a:pt x="3746" y="3149"/>
                    </a:lnTo>
                    <a:lnTo>
                      <a:pt x="3746" y="3153"/>
                    </a:lnTo>
                    <a:lnTo>
                      <a:pt x="3746" y="3155"/>
                    </a:lnTo>
                    <a:lnTo>
                      <a:pt x="3748" y="3158"/>
                    </a:lnTo>
                    <a:lnTo>
                      <a:pt x="3749" y="3163"/>
                    </a:lnTo>
                    <a:lnTo>
                      <a:pt x="3750" y="3169"/>
                    </a:lnTo>
                    <a:lnTo>
                      <a:pt x="3755" y="3177"/>
                    </a:lnTo>
                    <a:lnTo>
                      <a:pt x="3757" y="3182"/>
                    </a:lnTo>
                    <a:lnTo>
                      <a:pt x="3756" y="3187"/>
                    </a:lnTo>
                    <a:lnTo>
                      <a:pt x="3757" y="3190"/>
                    </a:lnTo>
                    <a:lnTo>
                      <a:pt x="3759" y="3191"/>
                    </a:lnTo>
                    <a:lnTo>
                      <a:pt x="3760" y="3193"/>
                    </a:lnTo>
                    <a:lnTo>
                      <a:pt x="3760" y="3196"/>
                    </a:lnTo>
                    <a:lnTo>
                      <a:pt x="3761" y="3198"/>
                    </a:lnTo>
                    <a:lnTo>
                      <a:pt x="3762" y="3200"/>
                    </a:lnTo>
                    <a:lnTo>
                      <a:pt x="3761" y="3204"/>
                    </a:lnTo>
                    <a:lnTo>
                      <a:pt x="3762" y="3207"/>
                    </a:lnTo>
                    <a:lnTo>
                      <a:pt x="3763" y="3208"/>
                    </a:lnTo>
                    <a:lnTo>
                      <a:pt x="3764" y="3212"/>
                    </a:lnTo>
                    <a:lnTo>
                      <a:pt x="3765" y="3216"/>
                    </a:lnTo>
                    <a:lnTo>
                      <a:pt x="3768" y="3222"/>
                    </a:lnTo>
                    <a:lnTo>
                      <a:pt x="3774" y="3231"/>
                    </a:lnTo>
                    <a:lnTo>
                      <a:pt x="3778" y="3237"/>
                    </a:lnTo>
                    <a:lnTo>
                      <a:pt x="3779" y="3242"/>
                    </a:lnTo>
                    <a:lnTo>
                      <a:pt x="3779" y="3246"/>
                    </a:lnTo>
                    <a:lnTo>
                      <a:pt x="3778" y="3249"/>
                    </a:lnTo>
                    <a:lnTo>
                      <a:pt x="3778" y="3251"/>
                    </a:lnTo>
                    <a:lnTo>
                      <a:pt x="3779" y="3253"/>
                    </a:lnTo>
                    <a:lnTo>
                      <a:pt x="3780" y="3255"/>
                    </a:lnTo>
                    <a:lnTo>
                      <a:pt x="3779" y="3257"/>
                    </a:lnTo>
                    <a:lnTo>
                      <a:pt x="3781" y="3260"/>
                    </a:lnTo>
                    <a:lnTo>
                      <a:pt x="3788" y="3265"/>
                    </a:lnTo>
                    <a:lnTo>
                      <a:pt x="3785" y="3272"/>
                    </a:lnTo>
                    <a:lnTo>
                      <a:pt x="3785" y="3278"/>
                    </a:lnTo>
                    <a:lnTo>
                      <a:pt x="3785" y="3283"/>
                    </a:lnTo>
                    <a:lnTo>
                      <a:pt x="3787" y="3287"/>
                    </a:lnTo>
                    <a:lnTo>
                      <a:pt x="3790" y="3289"/>
                    </a:lnTo>
                    <a:lnTo>
                      <a:pt x="3791" y="3292"/>
                    </a:lnTo>
                    <a:lnTo>
                      <a:pt x="3792" y="3294"/>
                    </a:lnTo>
                    <a:lnTo>
                      <a:pt x="3796" y="3297"/>
                    </a:lnTo>
                    <a:lnTo>
                      <a:pt x="3802" y="3300"/>
                    </a:lnTo>
                    <a:lnTo>
                      <a:pt x="3811" y="3300"/>
                    </a:lnTo>
                    <a:lnTo>
                      <a:pt x="3821" y="3298"/>
                    </a:lnTo>
                    <a:lnTo>
                      <a:pt x="3827" y="3298"/>
                    </a:lnTo>
                    <a:lnTo>
                      <a:pt x="3829" y="3299"/>
                    </a:lnTo>
                    <a:lnTo>
                      <a:pt x="3830" y="3301"/>
                    </a:lnTo>
                    <a:lnTo>
                      <a:pt x="3829" y="3304"/>
                    </a:lnTo>
                    <a:lnTo>
                      <a:pt x="3831" y="3305"/>
                    </a:lnTo>
                    <a:lnTo>
                      <a:pt x="3835" y="3306"/>
                    </a:lnTo>
                    <a:lnTo>
                      <a:pt x="3838" y="3308"/>
                    </a:lnTo>
                    <a:lnTo>
                      <a:pt x="3840" y="3310"/>
                    </a:lnTo>
                    <a:lnTo>
                      <a:pt x="3842" y="3311"/>
                    </a:lnTo>
                    <a:lnTo>
                      <a:pt x="3844" y="3310"/>
                    </a:lnTo>
                    <a:lnTo>
                      <a:pt x="3846" y="3310"/>
                    </a:lnTo>
                    <a:lnTo>
                      <a:pt x="3848" y="3311"/>
                    </a:lnTo>
                    <a:lnTo>
                      <a:pt x="3850" y="3311"/>
                    </a:lnTo>
                    <a:lnTo>
                      <a:pt x="3851" y="3309"/>
                    </a:lnTo>
                    <a:lnTo>
                      <a:pt x="3853" y="3309"/>
                    </a:lnTo>
                    <a:lnTo>
                      <a:pt x="3855" y="3309"/>
                    </a:lnTo>
                    <a:lnTo>
                      <a:pt x="3856" y="3313"/>
                    </a:lnTo>
                    <a:lnTo>
                      <a:pt x="3858" y="3315"/>
                    </a:lnTo>
                    <a:lnTo>
                      <a:pt x="3861" y="3315"/>
                    </a:lnTo>
                    <a:lnTo>
                      <a:pt x="3865" y="3320"/>
                    </a:lnTo>
                    <a:lnTo>
                      <a:pt x="3874" y="3332"/>
                    </a:lnTo>
                    <a:lnTo>
                      <a:pt x="3879" y="3336"/>
                    </a:lnTo>
                    <a:lnTo>
                      <a:pt x="3885" y="3337"/>
                    </a:lnTo>
                    <a:lnTo>
                      <a:pt x="3892" y="3338"/>
                    </a:lnTo>
                    <a:lnTo>
                      <a:pt x="3894" y="3342"/>
                    </a:lnTo>
                    <a:lnTo>
                      <a:pt x="3892" y="3347"/>
                    </a:lnTo>
                    <a:lnTo>
                      <a:pt x="3892" y="3351"/>
                    </a:lnTo>
                    <a:lnTo>
                      <a:pt x="3894" y="3353"/>
                    </a:lnTo>
                    <a:lnTo>
                      <a:pt x="3896" y="3358"/>
                    </a:lnTo>
                    <a:lnTo>
                      <a:pt x="3899" y="3360"/>
                    </a:lnTo>
                    <a:lnTo>
                      <a:pt x="3899" y="3363"/>
                    </a:lnTo>
                    <a:lnTo>
                      <a:pt x="3901" y="3365"/>
                    </a:lnTo>
                    <a:lnTo>
                      <a:pt x="3900" y="3370"/>
                    </a:lnTo>
                    <a:lnTo>
                      <a:pt x="3898" y="3376"/>
                    </a:lnTo>
                    <a:lnTo>
                      <a:pt x="3898" y="3382"/>
                    </a:lnTo>
                    <a:lnTo>
                      <a:pt x="3902" y="3387"/>
                    </a:lnTo>
                    <a:lnTo>
                      <a:pt x="3905" y="3391"/>
                    </a:lnTo>
                    <a:lnTo>
                      <a:pt x="3905" y="3395"/>
                    </a:lnTo>
                    <a:lnTo>
                      <a:pt x="3906" y="3398"/>
                    </a:lnTo>
                    <a:lnTo>
                      <a:pt x="3908" y="3399"/>
                    </a:lnTo>
                    <a:lnTo>
                      <a:pt x="3912" y="3399"/>
                    </a:lnTo>
                    <a:lnTo>
                      <a:pt x="3919" y="3397"/>
                    </a:lnTo>
                    <a:lnTo>
                      <a:pt x="3924" y="3397"/>
                    </a:lnTo>
                    <a:lnTo>
                      <a:pt x="3927" y="3400"/>
                    </a:lnTo>
                    <a:lnTo>
                      <a:pt x="3935" y="3400"/>
                    </a:lnTo>
                    <a:lnTo>
                      <a:pt x="3948" y="3398"/>
                    </a:lnTo>
                    <a:lnTo>
                      <a:pt x="3956" y="3397"/>
                    </a:lnTo>
                    <a:lnTo>
                      <a:pt x="3959" y="3398"/>
                    </a:lnTo>
                    <a:lnTo>
                      <a:pt x="3962" y="3395"/>
                    </a:lnTo>
                    <a:lnTo>
                      <a:pt x="3965" y="3389"/>
                    </a:lnTo>
                    <a:lnTo>
                      <a:pt x="3968" y="3386"/>
                    </a:lnTo>
                    <a:lnTo>
                      <a:pt x="3970" y="3386"/>
                    </a:lnTo>
                    <a:lnTo>
                      <a:pt x="3973" y="3384"/>
                    </a:lnTo>
                    <a:lnTo>
                      <a:pt x="3979" y="3380"/>
                    </a:lnTo>
                    <a:lnTo>
                      <a:pt x="3983" y="3377"/>
                    </a:lnTo>
                    <a:lnTo>
                      <a:pt x="3988" y="3378"/>
                    </a:lnTo>
                    <a:lnTo>
                      <a:pt x="3994" y="3378"/>
                    </a:lnTo>
                    <a:lnTo>
                      <a:pt x="3998" y="3376"/>
                    </a:lnTo>
                    <a:lnTo>
                      <a:pt x="4001" y="3372"/>
                    </a:lnTo>
                    <a:lnTo>
                      <a:pt x="4007" y="3369"/>
                    </a:lnTo>
                    <a:lnTo>
                      <a:pt x="4020" y="3364"/>
                    </a:lnTo>
                    <a:lnTo>
                      <a:pt x="4023" y="3363"/>
                    </a:lnTo>
                    <a:lnTo>
                      <a:pt x="4025" y="3364"/>
                    </a:lnTo>
                    <a:lnTo>
                      <a:pt x="4029" y="3364"/>
                    </a:lnTo>
                    <a:lnTo>
                      <a:pt x="4033" y="3366"/>
                    </a:lnTo>
                    <a:lnTo>
                      <a:pt x="4036" y="3370"/>
                    </a:lnTo>
                    <a:lnTo>
                      <a:pt x="4037" y="3372"/>
                    </a:lnTo>
                    <a:lnTo>
                      <a:pt x="4036" y="3375"/>
                    </a:lnTo>
                    <a:lnTo>
                      <a:pt x="4036" y="3377"/>
                    </a:lnTo>
                    <a:lnTo>
                      <a:pt x="4034" y="3379"/>
                    </a:lnTo>
                    <a:lnTo>
                      <a:pt x="4033" y="3382"/>
                    </a:lnTo>
                    <a:lnTo>
                      <a:pt x="4034" y="3384"/>
                    </a:lnTo>
                    <a:lnTo>
                      <a:pt x="4036" y="3390"/>
                    </a:lnTo>
                    <a:lnTo>
                      <a:pt x="4037" y="3393"/>
                    </a:lnTo>
                    <a:lnTo>
                      <a:pt x="4039" y="3398"/>
                    </a:lnTo>
                    <a:lnTo>
                      <a:pt x="4038" y="3399"/>
                    </a:lnTo>
                    <a:lnTo>
                      <a:pt x="4037" y="3402"/>
                    </a:lnTo>
                    <a:lnTo>
                      <a:pt x="4034" y="3408"/>
                    </a:lnTo>
                    <a:lnTo>
                      <a:pt x="4032" y="3410"/>
                    </a:lnTo>
                    <a:lnTo>
                      <a:pt x="4030" y="3412"/>
                    </a:lnTo>
                    <a:lnTo>
                      <a:pt x="4026" y="3412"/>
                    </a:lnTo>
                    <a:lnTo>
                      <a:pt x="4025" y="3413"/>
                    </a:lnTo>
                    <a:lnTo>
                      <a:pt x="4023" y="3413"/>
                    </a:lnTo>
                    <a:lnTo>
                      <a:pt x="4022" y="3415"/>
                    </a:lnTo>
                    <a:lnTo>
                      <a:pt x="4021" y="3417"/>
                    </a:lnTo>
                    <a:lnTo>
                      <a:pt x="4019" y="3419"/>
                    </a:lnTo>
                    <a:lnTo>
                      <a:pt x="4019" y="3421"/>
                    </a:lnTo>
                    <a:lnTo>
                      <a:pt x="4020" y="3425"/>
                    </a:lnTo>
                    <a:lnTo>
                      <a:pt x="4020" y="3428"/>
                    </a:lnTo>
                    <a:lnTo>
                      <a:pt x="4018" y="3431"/>
                    </a:lnTo>
                    <a:lnTo>
                      <a:pt x="4016" y="3436"/>
                    </a:lnTo>
                    <a:lnTo>
                      <a:pt x="4015" y="3437"/>
                    </a:lnTo>
                    <a:lnTo>
                      <a:pt x="4015" y="3441"/>
                    </a:lnTo>
                    <a:lnTo>
                      <a:pt x="4014" y="3442"/>
                    </a:lnTo>
                    <a:lnTo>
                      <a:pt x="4014" y="3449"/>
                    </a:lnTo>
                    <a:lnTo>
                      <a:pt x="4011" y="3454"/>
                    </a:lnTo>
                    <a:lnTo>
                      <a:pt x="4008" y="3460"/>
                    </a:lnTo>
                    <a:lnTo>
                      <a:pt x="4009" y="3464"/>
                    </a:lnTo>
                    <a:lnTo>
                      <a:pt x="4009" y="3467"/>
                    </a:lnTo>
                    <a:lnTo>
                      <a:pt x="4009" y="3469"/>
                    </a:lnTo>
                    <a:lnTo>
                      <a:pt x="4008" y="3470"/>
                    </a:lnTo>
                    <a:lnTo>
                      <a:pt x="4008" y="3473"/>
                    </a:lnTo>
                    <a:lnTo>
                      <a:pt x="4007" y="3474"/>
                    </a:lnTo>
                    <a:lnTo>
                      <a:pt x="4004" y="3476"/>
                    </a:lnTo>
                    <a:lnTo>
                      <a:pt x="4002" y="3478"/>
                    </a:lnTo>
                    <a:lnTo>
                      <a:pt x="4003" y="3482"/>
                    </a:lnTo>
                    <a:lnTo>
                      <a:pt x="4002" y="3485"/>
                    </a:lnTo>
                    <a:lnTo>
                      <a:pt x="4001" y="3488"/>
                    </a:lnTo>
                    <a:lnTo>
                      <a:pt x="3999" y="3490"/>
                    </a:lnTo>
                    <a:lnTo>
                      <a:pt x="3997" y="3491"/>
                    </a:lnTo>
                    <a:lnTo>
                      <a:pt x="3996" y="3492"/>
                    </a:lnTo>
                    <a:lnTo>
                      <a:pt x="3995" y="3495"/>
                    </a:lnTo>
                    <a:lnTo>
                      <a:pt x="3995" y="3498"/>
                    </a:lnTo>
                    <a:lnTo>
                      <a:pt x="3994" y="3500"/>
                    </a:lnTo>
                    <a:lnTo>
                      <a:pt x="3994" y="3503"/>
                    </a:lnTo>
                    <a:lnTo>
                      <a:pt x="3993" y="3505"/>
                    </a:lnTo>
                    <a:lnTo>
                      <a:pt x="3990" y="3507"/>
                    </a:lnTo>
                    <a:lnTo>
                      <a:pt x="3989" y="3508"/>
                    </a:lnTo>
                    <a:lnTo>
                      <a:pt x="3987" y="3508"/>
                    </a:lnTo>
                    <a:lnTo>
                      <a:pt x="3984" y="3511"/>
                    </a:lnTo>
                    <a:lnTo>
                      <a:pt x="3982" y="3519"/>
                    </a:lnTo>
                    <a:lnTo>
                      <a:pt x="3981" y="3524"/>
                    </a:lnTo>
                    <a:lnTo>
                      <a:pt x="3982" y="3529"/>
                    </a:lnTo>
                    <a:lnTo>
                      <a:pt x="3978" y="3532"/>
                    </a:lnTo>
                    <a:lnTo>
                      <a:pt x="3976" y="3534"/>
                    </a:lnTo>
                    <a:lnTo>
                      <a:pt x="3974" y="3533"/>
                    </a:lnTo>
                    <a:lnTo>
                      <a:pt x="3972" y="3532"/>
                    </a:lnTo>
                    <a:lnTo>
                      <a:pt x="3968" y="3531"/>
                    </a:lnTo>
                    <a:lnTo>
                      <a:pt x="3966" y="3531"/>
                    </a:lnTo>
                    <a:lnTo>
                      <a:pt x="3962" y="3529"/>
                    </a:lnTo>
                    <a:lnTo>
                      <a:pt x="3955" y="3527"/>
                    </a:lnTo>
                    <a:lnTo>
                      <a:pt x="3949" y="3525"/>
                    </a:lnTo>
                    <a:lnTo>
                      <a:pt x="3945" y="3524"/>
                    </a:lnTo>
                    <a:lnTo>
                      <a:pt x="3942" y="3523"/>
                    </a:lnTo>
                    <a:lnTo>
                      <a:pt x="3940" y="3522"/>
                    </a:lnTo>
                    <a:lnTo>
                      <a:pt x="3938" y="3519"/>
                    </a:lnTo>
                    <a:lnTo>
                      <a:pt x="3936" y="3520"/>
                    </a:lnTo>
                    <a:lnTo>
                      <a:pt x="3934" y="3523"/>
                    </a:lnTo>
                    <a:lnTo>
                      <a:pt x="3931" y="3525"/>
                    </a:lnTo>
                    <a:lnTo>
                      <a:pt x="3929" y="3529"/>
                    </a:lnTo>
                    <a:lnTo>
                      <a:pt x="3928" y="3531"/>
                    </a:lnTo>
                    <a:lnTo>
                      <a:pt x="3925" y="3535"/>
                    </a:lnTo>
                    <a:lnTo>
                      <a:pt x="3923" y="3536"/>
                    </a:lnTo>
                    <a:lnTo>
                      <a:pt x="3917" y="3539"/>
                    </a:lnTo>
                    <a:lnTo>
                      <a:pt x="3916" y="3539"/>
                    </a:lnTo>
                    <a:lnTo>
                      <a:pt x="3911" y="3540"/>
                    </a:lnTo>
                    <a:lnTo>
                      <a:pt x="3909" y="3541"/>
                    </a:lnTo>
                    <a:lnTo>
                      <a:pt x="3907" y="3543"/>
                    </a:lnTo>
                    <a:lnTo>
                      <a:pt x="3907" y="3545"/>
                    </a:lnTo>
                    <a:lnTo>
                      <a:pt x="3908" y="3548"/>
                    </a:lnTo>
                    <a:lnTo>
                      <a:pt x="3910" y="3552"/>
                    </a:lnTo>
                    <a:lnTo>
                      <a:pt x="3911" y="3555"/>
                    </a:lnTo>
                    <a:lnTo>
                      <a:pt x="3912" y="3562"/>
                    </a:lnTo>
                    <a:lnTo>
                      <a:pt x="3917" y="3581"/>
                    </a:lnTo>
                    <a:lnTo>
                      <a:pt x="3915" y="3584"/>
                    </a:lnTo>
                    <a:lnTo>
                      <a:pt x="3914" y="3599"/>
                    </a:lnTo>
                    <a:lnTo>
                      <a:pt x="3914" y="3601"/>
                    </a:lnTo>
                    <a:lnTo>
                      <a:pt x="3914" y="3605"/>
                    </a:lnTo>
                    <a:lnTo>
                      <a:pt x="3914" y="3608"/>
                    </a:lnTo>
                    <a:lnTo>
                      <a:pt x="3915" y="3609"/>
                    </a:lnTo>
                    <a:lnTo>
                      <a:pt x="3916" y="3610"/>
                    </a:lnTo>
                    <a:lnTo>
                      <a:pt x="3917" y="3612"/>
                    </a:lnTo>
                    <a:lnTo>
                      <a:pt x="3917" y="3614"/>
                    </a:lnTo>
                    <a:lnTo>
                      <a:pt x="3916" y="3616"/>
                    </a:lnTo>
                    <a:lnTo>
                      <a:pt x="3915" y="3620"/>
                    </a:lnTo>
                    <a:lnTo>
                      <a:pt x="3914" y="3626"/>
                    </a:lnTo>
                    <a:lnTo>
                      <a:pt x="3912" y="3628"/>
                    </a:lnTo>
                    <a:lnTo>
                      <a:pt x="3912" y="3630"/>
                    </a:lnTo>
                    <a:lnTo>
                      <a:pt x="3911" y="3631"/>
                    </a:lnTo>
                    <a:lnTo>
                      <a:pt x="3911" y="3635"/>
                    </a:lnTo>
                    <a:lnTo>
                      <a:pt x="3910" y="3637"/>
                    </a:lnTo>
                    <a:lnTo>
                      <a:pt x="3908" y="3638"/>
                    </a:lnTo>
                    <a:lnTo>
                      <a:pt x="3906" y="3640"/>
                    </a:lnTo>
                    <a:lnTo>
                      <a:pt x="3903" y="3639"/>
                    </a:lnTo>
                    <a:lnTo>
                      <a:pt x="3901" y="3639"/>
                    </a:lnTo>
                    <a:lnTo>
                      <a:pt x="3898" y="3640"/>
                    </a:lnTo>
                    <a:lnTo>
                      <a:pt x="3893" y="3642"/>
                    </a:lnTo>
                    <a:lnTo>
                      <a:pt x="3890" y="3643"/>
                    </a:lnTo>
                    <a:lnTo>
                      <a:pt x="3888" y="3644"/>
                    </a:lnTo>
                    <a:lnTo>
                      <a:pt x="3888" y="3646"/>
                    </a:lnTo>
                    <a:lnTo>
                      <a:pt x="3887" y="3647"/>
                    </a:lnTo>
                    <a:lnTo>
                      <a:pt x="3888" y="3648"/>
                    </a:lnTo>
                    <a:lnTo>
                      <a:pt x="3891" y="3648"/>
                    </a:lnTo>
                    <a:lnTo>
                      <a:pt x="3893" y="3651"/>
                    </a:lnTo>
                    <a:lnTo>
                      <a:pt x="3893" y="3653"/>
                    </a:lnTo>
                    <a:lnTo>
                      <a:pt x="3891" y="3655"/>
                    </a:lnTo>
                    <a:lnTo>
                      <a:pt x="3892" y="3658"/>
                    </a:lnTo>
                    <a:lnTo>
                      <a:pt x="3894" y="3660"/>
                    </a:lnTo>
                    <a:lnTo>
                      <a:pt x="3895" y="3662"/>
                    </a:lnTo>
                    <a:lnTo>
                      <a:pt x="3896" y="3665"/>
                    </a:lnTo>
                    <a:lnTo>
                      <a:pt x="3897" y="3666"/>
                    </a:lnTo>
                    <a:lnTo>
                      <a:pt x="3898" y="3665"/>
                    </a:lnTo>
                    <a:lnTo>
                      <a:pt x="3902" y="3655"/>
                    </a:lnTo>
                    <a:lnTo>
                      <a:pt x="3897" y="3649"/>
                    </a:lnTo>
                    <a:lnTo>
                      <a:pt x="3899" y="3648"/>
                    </a:lnTo>
                    <a:lnTo>
                      <a:pt x="3906" y="3650"/>
                    </a:lnTo>
                    <a:lnTo>
                      <a:pt x="3909" y="3650"/>
                    </a:lnTo>
                    <a:lnTo>
                      <a:pt x="3913" y="3650"/>
                    </a:lnTo>
                    <a:lnTo>
                      <a:pt x="3916" y="3647"/>
                    </a:lnTo>
                    <a:lnTo>
                      <a:pt x="3918" y="3643"/>
                    </a:lnTo>
                    <a:lnTo>
                      <a:pt x="3921" y="3641"/>
                    </a:lnTo>
                    <a:lnTo>
                      <a:pt x="3926" y="3633"/>
                    </a:lnTo>
                    <a:lnTo>
                      <a:pt x="3933" y="3623"/>
                    </a:lnTo>
                    <a:lnTo>
                      <a:pt x="3936" y="3620"/>
                    </a:lnTo>
                    <a:lnTo>
                      <a:pt x="3941" y="3618"/>
                    </a:lnTo>
                    <a:lnTo>
                      <a:pt x="3942" y="3618"/>
                    </a:lnTo>
                    <a:lnTo>
                      <a:pt x="3943" y="3619"/>
                    </a:lnTo>
                    <a:lnTo>
                      <a:pt x="3939" y="3624"/>
                    </a:lnTo>
                    <a:lnTo>
                      <a:pt x="3938" y="3628"/>
                    </a:lnTo>
                    <a:lnTo>
                      <a:pt x="3941" y="3628"/>
                    </a:lnTo>
                    <a:lnTo>
                      <a:pt x="3944" y="3627"/>
                    </a:lnTo>
                    <a:lnTo>
                      <a:pt x="3951" y="3621"/>
                    </a:lnTo>
                    <a:lnTo>
                      <a:pt x="3954" y="3618"/>
                    </a:lnTo>
                    <a:lnTo>
                      <a:pt x="3955" y="3621"/>
                    </a:lnTo>
                    <a:lnTo>
                      <a:pt x="3953" y="3638"/>
                    </a:lnTo>
                    <a:lnTo>
                      <a:pt x="3960" y="3637"/>
                    </a:lnTo>
                    <a:lnTo>
                      <a:pt x="3963" y="3639"/>
                    </a:lnTo>
                    <a:lnTo>
                      <a:pt x="3968" y="3639"/>
                    </a:lnTo>
                    <a:lnTo>
                      <a:pt x="3973" y="3642"/>
                    </a:lnTo>
                    <a:lnTo>
                      <a:pt x="3975" y="3642"/>
                    </a:lnTo>
                    <a:lnTo>
                      <a:pt x="3978" y="3642"/>
                    </a:lnTo>
                    <a:lnTo>
                      <a:pt x="3980" y="3646"/>
                    </a:lnTo>
                    <a:lnTo>
                      <a:pt x="3983" y="3647"/>
                    </a:lnTo>
                    <a:lnTo>
                      <a:pt x="3989" y="3644"/>
                    </a:lnTo>
                    <a:lnTo>
                      <a:pt x="3998" y="3641"/>
                    </a:lnTo>
                    <a:lnTo>
                      <a:pt x="4003" y="3641"/>
                    </a:lnTo>
                    <a:lnTo>
                      <a:pt x="4013" y="3635"/>
                    </a:lnTo>
                    <a:lnTo>
                      <a:pt x="4018" y="3631"/>
                    </a:lnTo>
                    <a:lnTo>
                      <a:pt x="4037" y="3619"/>
                    </a:lnTo>
                    <a:lnTo>
                      <a:pt x="4045" y="3612"/>
                    </a:lnTo>
                    <a:lnTo>
                      <a:pt x="4053" y="3607"/>
                    </a:lnTo>
                    <a:lnTo>
                      <a:pt x="4057" y="3600"/>
                    </a:lnTo>
                    <a:lnTo>
                      <a:pt x="4065" y="3592"/>
                    </a:lnTo>
                    <a:lnTo>
                      <a:pt x="4065" y="3589"/>
                    </a:lnTo>
                    <a:lnTo>
                      <a:pt x="4067" y="3586"/>
                    </a:lnTo>
                    <a:lnTo>
                      <a:pt x="4079" y="3566"/>
                    </a:lnTo>
                    <a:lnTo>
                      <a:pt x="4083" y="3563"/>
                    </a:lnTo>
                    <a:lnTo>
                      <a:pt x="4088" y="3561"/>
                    </a:lnTo>
                    <a:lnTo>
                      <a:pt x="4090" y="3557"/>
                    </a:lnTo>
                    <a:lnTo>
                      <a:pt x="4092" y="3552"/>
                    </a:lnTo>
                    <a:lnTo>
                      <a:pt x="4099" y="3544"/>
                    </a:lnTo>
                    <a:lnTo>
                      <a:pt x="4104" y="3537"/>
                    </a:lnTo>
                    <a:lnTo>
                      <a:pt x="4109" y="3531"/>
                    </a:lnTo>
                    <a:lnTo>
                      <a:pt x="4111" y="3527"/>
                    </a:lnTo>
                    <a:lnTo>
                      <a:pt x="4123" y="3516"/>
                    </a:lnTo>
                    <a:lnTo>
                      <a:pt x="4133" y="3504"/>
                    </a:lnTo>
                    <a:lnTo>
                      <a:pt x="4142" y="3495"/>
                    </a:lnTo>
                    <a:lnTo>
                      <a:pt x="4145" y="3489"/>
                    </a:lnTo>
                    <a:lnTo>
                      <a:pt x="4157" y="3473"/>
                    </a:lnTo>
                    <a:lnTo>
                      <a:pt x="4161" y="3462"/>
                    </a:lnTo>
                    <a:lnTo>
                      <a:pt x="4165" y="3458"/>
                    </a:lnTo>
                    <a:lnTo>
                      <a:pt x="4167" y="3448"/>
                    </a:lnTo>
                    <a:lnTo>
                      <a:pt x="4171" y="3440"/>
                    </a:lnTo>
                    <a:lnTo>
                      <a:pt x="4172" y="3436"/>
                    </a:lnTo>
                    <a:lnTo>
                      <a:pt x="4174" y="3432"/>
                    </a:lnTo>
                    <a:lnTo>
                      <a:pt x="4188" y="3415"/>
                    </a:lnTo>
                    <a:lnTo>
                      <a:pt x="4194" y="3402"/>
                    </a:lnTo>
                    <a:lnTo>
                      <a:pt x="4201" y="3389"/>
                    </a:lnTo>
                    <a:lnTo>
                      <a:pt x="4207" y="3384"/>
                    </a:lnTo>
                    <a:lnTo>
                      <a:pt x="4212" y="3378"/>
                    </a:lnTo>
                    <a:lnTo>
                      <a:pt x="4215" y="3374"/>
                    </a:lnTo>
                    <a:lnTo>
                      <a:pt x="4223" y="3366"/>
                    </a:lnTo>
                    <a:lnTo>
                      <a:pt x="4227" y="3361"/>
                    </a:lnTo>
                    <a:lnTo>
                      <a:pt x="4229" y="3355"/>
                    </a:lnTo>
                    <a:lnTo>
                      <a:pt x="4231" y="3342"/>
                    </a:lnTo>
                    <a:lnTo>
                      <a:pt x="4237" y="3332"/>
                    </a:lnTo>
                    <a:lnTo>
                      <a:pt x="4235" y="3330"/>
                    </a:lnTo>
                    <a:lnTo>
                      <a:pt x="4234" y="3327"/>
                    </a:lnTo>
                    <a:lnTo>
                      <a:pt x="4235" y="3324"/>
                    </a:lnTo>
                    <a:lnTo>
                      <a:pt x="4236" y="3322"/>
                    </a:lnTo>
                    <a:lnTo>
                      <a:pt x="4236" y="3318"/>
                    </a:lnTo>
                    <a:lnTo>
                      <a:pt x="4237" y="3315"/>
                    </a:lnTo>
                    <a:lnTo>
                      <a:pt x="4239" y="3312"/>
                    </a:lnTo>
                    <a:lnTo>
                      <a:pt x="4242" y="3298"/>
                    </a:lnTo>
                    <a:lnTo>
                      <a:pt x="4241" y="3289"/>
                    </a:lnTo>
                    <a:lnTo>
                      <a:pt x="4240" y="3286"/>
                    </a:lnTo>
                    <a:lnTo>
                      <a:pt x="4240" y="3281"/>
                    </a:lnTo>
                    <a:lnTo>
                      <a:pt x="4244" y="3275"/>
                    </a:lnTo>
                    <a:lnTo>
                      <a:pt x="4245" y="3273"/>
                    </a:lnTo>
                    <a:lnTo>
                      <a:pt x="4245" y="3272"/>
                    </a:lnTo>
                    <a:lnTo>
                      <a:pt x="4243" y="3271"/>
                    </a:lnTo>
                    <a:lnTo>
                      <a:pt x="4242" y="3269"/>
                    </a:lnTo>
                    <a:lnTo>
                      <a:pt x="4240" y="3246"/>
                    </a:lnTo>
                    <a:lnTo>
                      <a:pt x="4242" y="3232"/>
                    </a:lnTo>
                    <a:lnTo>
                      <a:pt x="4246" y="3222"/>
                    </a:lnTo>
                    <a:lnTo>
                      <a:pt x="4247" y="3218"/>
                    </a:lnTo>
                    <a:lnTo>
                      <a:pt x="4248" y="3208"/>
                    </a:lnTo>
                    <a:lnTo>
                      <a:pt x="4253" y="3198"/>
                    </a:lnTo>
                    <a:lnTo>
                      <a:pt x="4256" y="3187"/>
                    </a:lnTo>
                    <a:lnTo>
                      <a:pt x="4263" y="3181"/>
                    </a:lnTo>
                    <a:lnTo>
                      <a:pt x="4268" y="3173"/>
                    </a:lnTo>
                    <a:lnTo>
                      <a:pt x="4271" y="3170"/>
                    </a:lnTo>
                    <a:lnTo>
                      <a:pt x="4272" y="3162"/>
                    </a:lnTo>
                    <a:lnTo>
                      <a:pt x="4276" y="3155"/>
                    </a:lnTo>
                    <a:lnTo>
                      <a:pt x="4273" y="3152"/>
                    </a:lnTo>
                    <a:lnTo>
                      <a:pt x="4270" y="3150"/>
                    </a:lnTo>
                    <a:lnTo>
                      <a:pt x="4264" y="3144"/>
                    </a:lnTo>
                    <a:lnTo>
                      <a:pt x="4263" y="3140"/>
                    </a:lnTo>
                    <a:lnTo>
                      <a:pt x="4267" y="3134"/>
                    </a:lnTo>
                    <a:lnTo>
                      <a:pt x="4268" y="3128"/>
                    </a:lnTo>
                    <a:lnTo>
                      <a:pt x="4267" y="3117"/>
                    </a:lnTo>
                    <a:lnTo>
                      <a:pt x="4262" y="3114"/>
                    </a:lnTo>
                    <a:lnTo>
                      <a:pt x="4254" y="3105"/>
                    </a:lnTo>
                    <a:lnTo>
                      <a:pt x="4253" y="3102"/>
                    </a:lnTo>
                    <a:lnTo>
                      <a:pt x="4255" y="3102"/>
                    </a:lnTo>
                    <a:lnTo>
                      <a:pt x="4265" y="3107"/>
                    </a:lnTo>
                    <a:lnTo>
                      <a:pt x="4270" y="3102"/>
                    </a:lnTo>
                    <a:lnTo>
                      <a:pt x="4273" y="3097"/>
                    </a:lnTo>
                    <a:lnTo>
                      <a:pt x="4272" y="3091"/>
                    </a:lnTo>
                    <a:lnTo>
                      <a:pt x="4266" y="3088"/>
                    </a:lnTo>
                    <a:lnTo>
                      <a:pt x="4259" y="3081"/>
                    </a:lnTo>
                    <a:lnTo>
                      <a:pt x="4259" y="3079"/>
                    </a:lnTo>
                    <a:lnTo>
                      <a:pt x="4248" y="3073"/>
                    </a:lnTo>
                    <a:lnTo>
                      <a:pt x="4236" y="3060"/>
                    </a:lnTo>
                    <a:lnTo>
                      <a:pt x="4232" y="3049"/>
                    </a:lnTo>
                    <a:lnTo>
                      <a:pt x="4230" y="3046"/>
                    </a:lnTo>
                    <a:lnTo>
                      <a:pt x="4218" y="3037"/>
                    </a:lnTo>
                    <a:lnTo>
                      <a:pt x="4216" y="3033"/>
                    </a:lnTo>
                    <a:lnTo>
                      <a:pt x="4213" y="3032"/>
                    </a:lnTo>
                    <a:lnTo>
                      <a:pt x="4200" y="3037"/>
                    </a:lnTo>
                    <a:lnTo>
                      <a:pt x="4192" y="3036"/>
                    </a:lnTo>
                    <a:lnTo>
                      <a:pt x="4178" y="3030"/>
                    </a:lnTo>
                    <a:lnTo>
                      <a:pt x="4176" y="3031"/>
                    </a:lnTo>
                    <a:lnTo>
                      <a:pt x="4178" y="3035"/>
                    </a:lnTo>
                    <a:lnTo>
                      <a:pt x="4178" y="3040"/>
                    </a:lnTo>
                    <a:lnTo>
                      <a:pt x="4179" y="3046"/>
                    </a:lnTo>
                    <a:lnTo>
                      <a:pt x="4178" y="3056"/>
                    </a:lnTo>
                    <a:lnTo>
                      <a:pt x="4176" y="3064"/>
                    </a:lnTo>
                    <a:lnTo>
                      <a:pt x="4171" y="3074"/>
                    </a:lnTo>
                    <a:lnTo>
                      <a:pt x="4169" y="3076"/>
                    </a:lnTo>
                    <a:lnTo>
                      <a:pt x="4165" y="3077"/>
                    </a:lnTo>
                    <a:lnTo>
                      <a:pt x="4162" y="3077"/>
                    </a:lnTo>
                    <a:lnTo>
                      <a:pt x="4164" y="3073"/>
                    </a:lnTo>
                    <a:lnTo>
                      <a:pt x="4168" y="3068"/>
                    </a:lnTo>
                    <a:lnTo>
                      <a:pt x="4173" y="3060"/>
                    </a:lnTo>
                    <a:lnTo>
                      <a:pt x="4173" y="3052"/>
                    </a:lnTo>
                    <a:lnTo>
                      <a:pt x="4172" y="3051"/>
                    </a:lnTo>
                    <a:lnTo>
                      <a:pt x="4171" y="3051"/>
                    </a:lnTo>
                    <a:lnTo>
                      <a:pt x="4167" y="3054"/>
                    </a:lnTo>
                    <a:lnTo>
                      <a:pt x="4162" y="3065"/>
                    </a:lnTo>
                    <a:lnTo>
                      <a:pt x="4152" y="3072"/>
                    </a:lnTo>
                    <a:lnTo>
                      <a:pt x="4144" y="3075"/>
                    </a:lnTo>
                    <a:lnTo>
                      <a:pt x="4130" y="3076"/>
                    </a:lnTo>
                    <a:lnTo>
                      <a:pt x="4127" y="3076"/>
                    </a:lnTo>
                    <a:lnTo>
                      <a:pt x="4126" y="3074"/>
                    </a:lnTo>
                    <a:lnTo>
                      <a:pt x="4129" y="3071"/>
                    </a:lnTo>
                    <a:lnTo>
                      <a:pt x="4136" y="3066"/>
                    </a:lnTo>
                    <a:lnTo>
                      <a:pt x="4141" y="3057"/>
                    </a:lnTo>
                    <a:lnTo>
                      <a:pt x="4146" y="3055"/>
                    </a:lnTo>
                    <a:lnTo>
                      <a:pt x="4147" y="3052"/>
                    </a:lnTo>
                    <a:lnTo>
                      <a:pt x="4140" y="3051"/>
                    </a:lnTo>
                    <a:lnTo>
                      <a:pt x="4135" y="3047"/>
                    </a:lnTo>
                    <a:lnTo>
                      <a:pt x="4130" y="3043"/>
                    </a:lnTo>
                    <a:lnTo>
                      <a:pt x="4132" y="3041"/>
                    </a:lnTo>
                    <a:lnTo>
                      <a:pt x="4134" y="3041"/>
                    </a:lnTo>
                    <a:lnTo>
                      <a:pt x="4136" y="3039"/>
                    </a:lnTo>
                    <a:lnTo>
                      <a:pt x="4142" y="3032"/>
                    </a:lnTo>
                    <a:lnTo>
                      <a:pt x="4137" y="3031"/>
                    </a:lnTo>
                    <a:lnTo>
                      <a:pt x="4131" y="3032"/>
                    </a:lnTo>
                    <a:lnTo>
                      <a:pt x="4123" y="3038"/>
                    </a:lnTo>
                    <a:lnTo>
                      <a:pt x="4122" y="3041"/>
                    </a:lnTo>
                    <a:lnTo>
                      <a:pt x="4124" y="3045"/>
                    </a:lnTo>
                    <a:lnTo>
                      <a:pt x="4127" y="3047"/>
                    </a:lnTo>
                    <a:lnTo>
                      <a:pt x="4124" y="3059"/>
                    </a:lnTo>
                    <a:lnTo>
                      <a:pt x="4119" y="3058"/>
                    </a:lnTo>
                    <a:lnTo>
                      <a:pt x="4114" y="3058"/>
                    </a:lnTo>
                    <a:lnTo>
                      <a:pt x="4111" y="3062"/>
                    </a:lnTo>
                    <a:lnTo>
                      <a:pt x="4108" y="3060"/>
                    </a:lnTo>
                    <a:lnTo>
                      <a:pt x="4107" y="3053"/>
                    </a:lnTo>
                    <a:lnTo>
                      <a:pt x="4109" y="3045"/>
                    </a:lnTo>
                    <a:lnTo>
                      <a:pt x="4110" y="3028"/>
                    </a:lnTo>
                    <a:lnTo>
                      <a:pt x="4112" y="3022"/>
                    </a:lnTo>
                    <a:lnTo>
                      <a:pt x="4112" y="3015"/>
                    </a:lnTo>
                    <a:lnTo>
                      <a:pt x="4111" y="3011"/>
                    </a:lnTo>
                    <a:lnTo>
                      <a:pt x="4108" y="3011"/>
                    </a:lnTo>
                    <a:lnTo>
                      <a:pt x="4103" y="3012"/>
                    </a:lnTo>
                    <a:lnTo>
                      <a:pt x="4091" y="3012"/>
                    </a:lnTo>
                    <a:lnTo>
                      <a:pt x="4078" y="3014"/>
                    </a:lnTo>
                    <a:lnTo>
                      <a:pt x="4063" y="3007"/>
                    </a:lnTo>
                    <a:lnTo>
                      <a:pt x="4059" y="3006"/>
                    </a:lnTo>
                    <a:lnTo>
                      <a:pt x="4057" y="3005"/>
                    </a:lnTo>
                    <a:lnTo>
                      <a:pt x="4055" y="2998"/>
                    </a:lnTo>
                    <a:lnTo>
                      <a:pt x="4056" y="2994"/>
                    </a:lnTo>
                    <a:lnTo>
                      <a:pt x="4057" y="2992"/>
                    </a:lnTo>
                    <a:lnTo>
                      <a:pt x="4067" y="2982"/>
                    </a:lnTo>
                    <a:lnTo>
                      <a:pt x="4074" y="2979"/>
                    </a:lnTo>
                    <a:lnTo>
                      <a:pt x="4089" y="2967"/>
                    </a:lnTo>
                    <a:lnTo>
                      <a:pt x="4095" y="2957"/>
                    </a:lnTo>
                    <a:lnTo>
                      <a:pt x="4099" y="2953"/>
                    </a:lnTo>
                    <a:lnTo>
                      <a:pt x="4111" y="2946"/>
                    </a:lnTo>
                    <a:lnTo>
                      <a:pt x="4119" y="2939"/>
                    </a:lnTo>
                    <a:lnTo>
                      <a:pt x="4125" y="2933"/>
                    </a:lnTo>
                    <a:lnTo>
                      <a:pt x="4132" y="2928"/>
                    </a:lnTo>
                    <a:lnTo>
                      <a:pt x="4138" y="2920"/>
                    </a:lnTo>
                    <a:lnTo>
                      <a:pt x="4142" y="2918"/>
                    </a:lnTo>
                    <a:lnTo>
                      <a:pt x="4156" y="2899"/>
                    </a:lnTo>
                    <a:lnTo>
                      <a:pt x="4158" y="2895"/>
                    </a:lnTo>
                    <a:lnTo>
                      <a:pt x="4160" y="2890"/>
                    </a:lnTo>
                    <a:lnTo>
                      <a:pt x="4161" y="2887"/>
                    </a:lnTo>
                    <a:lnTo>
                      <a:pt x="4176" y="2865"/>
                    </a:lnTo>
                    <a:lnTo>
                      <a:pt x="4187" y="2858"/>
                    </a:lnTo>
                    <a:lnTo>
                      <a:pt x="4195" y="2846"/>
                    </a:lnTo>
                    <a:lnTo>
                      <a:pt x="4204" y="2842"/>
                    </a:lnTo>
                    <a:lnTo>
                      <a:pt x="4206" y="2840"/>
                    </a:lnTo>
                    <a:lnTo>
                      <a:pt x="4210" y="2834"/>
                    </a:lnTo>
                    <a:lnTo>
                      <a:pt x="4217" y="2830"/>
                    </a:lnTo>
                    <a:lnTo>
                      <a:pt x="4219" y="2828"/>
                    </a:lnTo>
                    <a:lnTo>
                      <a:pt x="4224" y="2819"/>
                    </a:lnTo>
                    <a:lnTo>
                      <a:pt x="4239" y="2810"/>
                    </a:lnTo>
                    <a:lnTo>
                      <a:pt x="4241" y="2807"/>
                    </a:lnTo>
                    <a:lnTo>
                      <a:pt x="4247" y="2784"/>
                    </a:lnTo>
                    <a:lnTo>
                      <a:pt x="4251" y="2778"/>
                    </a:lnTo>
                    <a:lnTo>
                      <a:pt x="4258" y="2770"/>
                    </a:lnTo>
                    <a:lnTo>
                      <a:pt x="4271" y="2763"/>
                    </a:lnTo>
                    <a:lnTo>
                      <a:pt x="4280" y="2755"/>
                    </a:lnTo>
                    <a:lnTo>
                      <a:pt x="4285" y="2748"/>
                    </a:lnTo>
                    <a:lnTo>
                      <a:pt x="4294" y="2731"/>
                    </a:lnTo>
                    <a:lnTo>
                      <a:pt x="4305" y="2721"/>
                    </a:lnTo>
                    <a:lnTo>
                      <a:pt x="4314" y="2715"/>
                    </a:lnTo>
                    <a:lnTo>
                      <a:pt x="4335" y="2706"/>
                    </a:lnTo>
                    <a:lnTo>
                      <a:pt x="4347" y="2708"/>
                    </a:lnTo>
                    <a:lnTo>
                      <a:pt x="4359" y="2703"/>
                    </a:lnTo>
                    <a:lnTo>
                      <a:pt x="4368" y="2703"/>
                    </a:lnTo>
                    <a:lnTo>
                      <a:pt x="4381" y="2705"/>
                    </a:lnTo>
                    <a:lnTo>
                      <a:pt x="4418" y="2703"/>
                    </a:lnTo>
                    <a:lnTo>
                      <a:pt x="4425" y="2705"/>
                    </a:lnTo>
                    <a:lnTo>
                      <a:pt x="4428" y="2708"/>
                    </a:lnTo>
                    <a:lnTo>
                      <a:pt x="4432" y="2718"/>
                    </a:lnTo>
                    <a:lnTo>
                      <a:pt x="4436" y="2719"/>
                    </a:lnTo>
                    <a:lnTo>
                      <a:pt x="4444" y="2716"/>
                    </a:lnTo>
                    <a:lnTo>
                      <a:pt x="4450" y="2702"/>
                    </a:lnTo>
                    <a:lnTo>
                      <a:pt x="4453" y="2700"/>
                    </a:lnTo>
                    <a:lnTo>
                      <a:pt x="4462" y="2706"/>
                    </a:lnTo>
                    <a:lnTo>
                      <a:pt x="4470" y="2706"/>
                    </a:lnTo>
                    <a:lnTo>
                      <a:pt x="4487" y="2713"/>
                    </a:lnTo>
                    <a:lnTo>
                      <a:pt x="4493" y="2711"/>
                    </a:lnTo>
                    <a:lnTo>
                      <a:pt x="4500" y="2705"/>
                    </a:lnTo>
                    <a:lnTo>
                      <a:pt x="4513" y="2703"/>
                    </a:lnTo>
                    <a:lnTo>
                      <a:pt x="4521" y="2713"/>
                    </a:lnTo>
                    <a:lnTo>
                      <a:pt x="4530" y="2713"/>
                    </a:lnTo>
                    <a:lnTo>
                      <a:pt x="4536" y="2712"/>
                    </a:lnTo>
                    <a:lnTo>
                      <a:pt x="4538" y="2706"/>
                    </a:lnTo>
                    <a:lnTo>
                      <a:pt x="4535" y="2704"/>
                    </a:lnTo>
                    <a:lnTo>
                      <a:pt x="4530" y="2706"/>
                    </a:lnTo>
                    <a:lnTo>
                      <a:pt x="4529" y="2700"/>
                    </a:lnTo>
                    <a:lnTo>
                      <a:pt x="4532" y="2695"/>
                    </a:lnTo>
                    <a:lnTo>
                      <a:pt x="4537" y="2699"/>
                    </a:lnTo>
                    <a:lnTo>
                      <a:pt x="4544" y="2698"/>
                    </a:lnTo>
                    <a:lnTo>
                      <a:pt x="4546" y="2698"/>
                    </a:lnTo>
                    <a:lnTo>
                      <a:pt x="4545" y="2695"/>
                    </a:lnTo>
                    <a:lnTo>
                      <a:pt x="4544" y="2693"/>
                    </a:lnTo>
                    <a:lnTo>
                      <a:pt x="4541" y="2688"/>
                    </a:lnTo>
                    <a:lnTo>
                      <a:pt x="4549" y="2681"/>
                    </a:lnTo>
                    <a:lnTo>
                      <a:pt x="4554" y="2679"/>
                    </a:lnTo>
                    <a:lnTo>
                      <a:pt x="4562" y="2678"/>
                    </a:lnTo>
                    <a:lnTo>
                      <a:pt x="4581" y="2686"/>
                    </a:lnTo>
                    <a:lnTo>
                      <a:pt x="4586" y="2687"/>
                    </a:lnTo>
                    <a:lnTo>
                      <a:pt x="4590" y="2691"/>
                    </a:lnTo>
                    <a:lnTo>
                      <a:pt x="4598" y="2693"/>
                    </a:lnTo>
                    <a:lnTo>
                      <a:pt x="4593" y="2695"/>
                    </a:lnTo>
                    <a:lnTo>
                      <a:pt x="4591" y="2697"/>
                    </a:lnTo>
                    <a:lnTo>
                      <a:pt x="4596" y="2696"/>
                    </a:lnTo>
                    <a:lnTo>
                      <a:pt x="4600" y="2699"/>
                    </a:lnTo>
                    <a:lnTo>
                      <a:pt x="4603" y="2700"/>
                    </a:lnTo>
                    <a:lnTo>
                      <a:pt x="4605" y="2699"/>
                    </a:lnTo>
                    <a:lnTo>
                      <a:pt x="4606" y="2695"/>
                    </a:lnTo>
                    <a:lnTo>
                      <a:pt x="4609" y="2692"/>
                    </a:lnTo>
                    <a:lnTo>
                      <a:pt x="4610" y="2691"/>
                    </a:lnTo>
                    <a:lnTo>
                      <a:pt x="4615" y="2691"/>
                    </a:lnTo>
                    <a:lnTo>
                      <a:pt x="4622" y="2693"/>
                    </a:lnTo>
                    <a:lnTo>
                      <a:pt x="4626" y="2695"/>
                    </a:lnTo>
                    <a:lnTo>
                      <a:pt x="4637" y="2709"/>
                    </a:lnTo>
                    <a:lnTo>
                      <a:pt x="4642" y="2712"/>
                    </a:lnTo>
                    <a:lnTo>
                      <a:pt x="4648" y="2711"/>
                    </a:lnTo>
                    <a:lnTo>
                      <a:pt x="4650" y="2712"/>
                    </a:lnTo>
                    <a:lnTo>
                      <a:pt x="4654" y="2716"/>
                    </a:lnTo>
                    <a:lnTo>
                      <a:pt x="4644" y="2720"/>
                    </a:lnTo>
                    <a:lnTo>
                      <a:pt x="4635" y="2721"/>
                    </a:lnTo>
                    <a:lnTo>
                      <a:pt x="4627" y="2720"/>
                    </a:lnTo>
                    <a:lnTo>
                      <a:pt x="4614" y="2725"/>
                    </a:lnTo>
                    <a:lnTo>
                      <a:pt x="4621" y="2740"/>
                    </a:lnTo>
                    <a:lnTo>
                      <a:pt x="4634" y="2740"/>
                    </a:lnTo>
                    <a:lnTo>
                      <a:pt x="4647" y="2737"/>
                    </a:lnTo>
                    <a:lnTo>
                      <a:pt x="4650" y="2731"/>
                    </a:lnTo>
                    <a:lnTo>
                      <a:pt x="4656" y="2729"/>
                    </a:lnTo>
                    <a:lnTo>
                      <a:pt x="4658" y="2729"/>
                    </a:lnTo>
                    <a:lnTo>
                      <a:pt x="4665" y="2734"/>
                    </a:lnTo>
                    <a:lnTo>
                      <a:pt x="4673" y="2736"/>
                    </a:lnTo>
                    <a:lnTo>
                      <a:pt x="4675" y="2735"/>
                    </a:lnTo>
                    <a:lnTo>
                      <a:pt x="4682" y="2725"/>
                    </a:lnTo>
                    <a:lnTo>
                      <a:pt x="4686" y="2725"/>
                    </a:lnTo>
                    <a:lnTo>
                      <a:pt x="4689" y="2725"/>
                    </a:lnTo>
                    <a:lnTo>
                      <a:pt x="4692" y="2716"/>
                    </a:lnTo>
                    <a:lnTo>
                      <a:pt x="4704" y="2716"/>
                    </a:lnTo>
                    <a:lnTo>
                      <a:pt x="4711" y="2723"/>
                    </a:lnTo>
                    <a:lnTo>
                      <a:pt x="4715" y="2726"/>
                    </a:lnTo>
                    <a:lnTo>
                      <a:pt x="4723" y="2724"/>
                    </a:lnTo>
                    <a:lnTo>
                      <a:pt x="4728" y="2718"/>
                    </a:lnTo>
                    <a:lnTo>
                      <a:pt x="4731" y="2716"/>
                    </a:lnTo>
                    <a:lnTo>
                      <a:pt x="4739" y="2721"/>
                    </a:lnTo>
                    <a:lnTo>
                      <a:pt x="4743" y="2718"/>
                    </a:lnTo>
                    <a:lnTo>
                      <a:pt x="4750" y="2718"/>
                    </a:lnTo>
                    <a:lnTo>
                      <a:pt x="4755" y="2718"/>
                    </a:lnTo>
                    <a:lnTo>
                      <a:pt x="4755" y="2713"/>
                    </a:lnTo>
                    <a:lnTo>
                      <a:pt x="4755" y="2706"/>
                    </a:lnTo>
                    <a:lnTo>
                      <a:pt x="4749" y="2700"/>
                    </a:lnTo>
                    <a:lnTo>
                      <a:pt x="4735" y="2694"/>
                    </a:lnTo>
                    <a:lnTo>
                      <a:pt x="4727" y="2698"/>
                    </a:lnTo>
                    <a:lnTo>
                      <a:pt x="4724" y="2699"/>
                    </a:lnTo>
                    <a:lnTo>
                      <a:pt x="4722" y="2698"/>
                    </a:lnTo>
                    <a:lnTo>
                      <a:pt x="4720" y="2695"/>
                    </a:lnTo>
                    <a:lnTo>
                      <a:pt x="4722" y="2690"/>
                    </a:lnTo>
                    <a:lnTo>
                      <a:pt x="4724" y="2686"/>
                    </a:lnTo>
                    <a:lnTo>
                      <a:pt x="4724" y="2681"/>
                    </a:lnTo>
                    <a:lnTo>
                      <a:pt x="4725" y="2674"/>
                    </a:lnTo>
                    <a:lnTo>
                      <a:pt x="4728" y="2671"/>
                    </a:lnTo>
                    <a:lnTo>
                      <a:pt x="4730" y="2670"/>
                    </a:lnTo>
                    <a:lnTo>
                      <a:pt x="4735" y="2655"/>
                    </a:lnTo>
                    <a:lnTo>
                      <a:pt x="4749" y="2636"/>
                    </a:lnTo>
                    <a:lnTo>
                      <a:pt x="4765" y="2623"/>
                    </a:lnTo>
                    <a:lnTo>
                      <a:pt x="4775" y="2614"/>
                    </a:lnTo>
                    <a:lnTo>
                      <a:pt x="4780" y="2607"/>
                    </a:lnTo>
                    <a:lnTo>
                      <a:pt x="4787" y="2591"/>
                    </a:lnTo>
                    <a:lnTo>
                      <a:pt x="4797" y="2580"/>
                    </a:lnTo>
                    <a:lnTo>
                      <a:pt x="4802" y="2576"/>
                    </a:lnTo>
                    <a:lnTo>
                      <a:pt x="4807" y="2571"/>
                    </a:lnTo>
                    <a:lnTo>
                      <a:pt x="4809" y="2556"/>
                    </a:lnTo>
                    <a:lnTo>
                      <a:pt x="4812" y="2552"/>
                    </a:lnTo>
                    <a:lnTo>
                      <a:pt x="4816" y="2550"/>
                    </a:lnTo>
                    <a:lnTo>
                      <a:pt x="4823" y="2542"/>
                    </a:lnTo>
                    <a:lnTo>
                      <a:pt x="4833" y="2536"/>
                    </a:lnTo>
                    <a:lnTo>
                      <a:pt x="4836" y="2533"/>
                    </a:lnTo>
                    <a:lnTo>
                      <a:pt x="4848" y="2533"/>
                    </a:lnTo>
                    <a:lnTo>
                      <a:pt x="4857" y="2536"/>
                    </a:lnTo>
                    <a:lnTo>
                      <a:pt x="4860" y="2535"/>
                    </a:lnTo>
                    <a:lnTo>
                      <a:pt x="4867" y="2531"/>
                    </a:lnTo>
                    <a:lnTo>
                      <a:pt x="4874" y="2532"/>
                    </a:lnTo>
                    <a:lnTo>
                      <a:pt x="4884" y="2529"/>
                    </a:lnTo>
                    <a:lnTo>
                      <a:pt x="4893" y="2523"/>
                    </a:lnTo>
                    <a:lnTo>
                      <a:pt x="4897" y="2523"/>
                    </a:lnTo>
                    <a:lnTo>
                      <a:pt x="4900" y="2524"/>
                    </a:lnTo>
                    <a:lnTo>
                      <a:pt x="4905" y="2532"/>
                    </a:lnTo>
                    <a:lnTo>
                      <a:pt x="4907" y="2534"/>
                    </a:lnTo>
                    <a:lnTo>
                      <a:pt x="4909" y="2538"/>
                    </a:lnTo>
                    <a:lnTo>
                      <a:pt x="4915" y="2536"/>
                    </a:lnTo>
                    <a:lnTo>
                      <a:pt x="4931" y="2525"/>
                    </a:lnTo>
                    <a:lnTo>
                      <a:pt x="4933" y="2525"/>
                    </a:lnTo>
                    <a:lnTo>
                      <a:pt x="4936" y="2525"/>
                    </a:lnTo>
                    <a:lnTo>
                      <a:pt x="4936" y="2530"/>
                    </a:lnTo>
                    <a:lnTo>
                      <a:pt x="4936" y="2533"/>
                    </a:lnTo>
                    <a:lnTo>
                      <a:pt x="4934" y="2544"/>
                    </a:lnTo>
                    <a:lnTo>
                      <a:pt x="4931" y="2552"/>
                    </a:lnTo>
                    <a:lnTo>
                      <a:pt x="4923" y="2567"/>
                    </a:lnTo>
                    <a:lnTo>
                      <a:pt x="4921" y="2570"/>
                    </a:lnTo>
                    <a:lnTo>
                      <a:pt x="4922" y="2574"/>
                    </a:lnTo>
                    <a:lnTo>
                      <a:pt x="4923" y="2582"/>
                    </a:lnTo>
                    <a:lnTo>
                      <a:pt x="4919" y="2590"/>
                    </a:lnTo>
                    <a:lnTo>
                      <a:pt x="4918" y="2594"/>
                    </a:lnTo>
                    <a:lnTo>
                      <a:pt x="4921" y="2595"/>
                    </a:lnTo>
                    <a:lnTo>
                      <a:pt x="4925" y="2590"/>
                    </a:lnTo>
                    <a:lnTo>
                      <a:pt x="4932" y="2588"/>
                    </a:lnTo>
                    <a:lnTo>
                      <a:pt x="4935" y="2588"/>
                    </a:lnTo>
                    <a:lnTo>
                      <a:pt x="4938" y="2589"/>
                    </a:lnTo>
                    <a:lnTo>
                      <a:pt x="4933" y="2603"/>
                    </a:lnTo>
                    <a:lnTo>
                      <a:pt x="4932" y="2610"/>
                    </a:lnTo>
                    <a:lnTo>
                      <a:pt x="4931" y="2613"/>
                    </a:lnTo>
                    <a:lnTo>
                      <a:pt x="4931" y="2617"/>
                    </a:lnTo>
                    <a:lnTo>
                      <a:pt x="4935" y="2615"/>
                    </a:lnTo>
                    <a:lnTo>
                      <a:pt x="4938" y="2612"/>
                    </a:lnTo>
                    <a:lnTo>
                      <a:pt x="4942" y="2610"/>
                    </a:lnTo>
                    <a:lnTo>
                      <a:pt x="4952" y="2609"/>
                    </a:lnTo>
                    <a:lnTo>
                      <a:pt x="4957" y="2599"/>
                    </a:lnTo>
                    <a:lnTo>
                      <a:pt x="4961" y="2594"/>
                    </a:lnTo>
                    <a:lnTo>
                      <a:pt x="5002" y="2552"/>
                    </a:lnTo>
                    <a:lnTo>
                      <a:pt x="5009" y="2543"/>
                    </a:lnTo>
                    <a:lnTo>
                      <a:pt x="5013" y="2542"/>
                    </a:lnTo>
                    <a:lnTo>
                      <a:pt x="5017" y="2544"/>
                    </a:lnTo>
                    <a:lnTo>
                      <a:pt x="5020" y="2543"/>
                    </a:lnTo>
                    <a:lnTo>
                      <a:pt x="5020" y="2540"/>
                    </a:lnTo>
                    <a:lnTo>
                      <a:pt x="5022" y="2539"/>
                    </a:lnTo>
                    <a:lnTo>
                      <a:pt x="5025" y="2539"/>
                    </a:lnTo>
                    <a:lnTo>
                      <a:pt x="5028" y="2547"/>
                    </a:lnTo>
                    <a:lnTo>
                      <a:pt x="5030" y="2551"/>
                    </a:lnTo>
                    <a:lnTo>
                      <a:pt x="5032" y="2551"/>
                    </a:lnTo>
                    <a:lnTo>
                      <a:pt x="5033" y="2549"/>
                    </a:lnTo>
                    <a:lnTo>
                      <a:pt x="5035" y="2546"/>
                    </a:lnTo>
                    <a:lnTo>
                      <a:pt x="5037" y="2544"/>
                    </a:lnTo>
                    <a:lnTo>
                      <a:pt x="5039" y="2540"/>
                    </a:lnTo>
                    <a:lnTo>
                      <a:pt x="5038" y="2537"/>
                    </a:lnTo>
                    <a:lnTo>
                      <a:pt x="5031" y="2533"/>
                    </a:lnTo>
                    <a:lnTo>
                      <a:pt x="5031" y="2526"/>
                    </a:lnTo>
                    <a:lnTo>
                      <a:pt x="5035" y="2514"/>
                    </a:lnTo>
                    <a:lnTo>
                      <a:pt x="5034" y="2506"/>
                    </a:lnTo>
                    <a:lnTo>
                      <a:pt x="5036" y="2498"/>
                    </a:lnTo>
                    <a:lnTo>
                      <a:pt x="5038" y="2494"/>
                    </a:lnTo>
                    <a:lnTo>
                      <a:pt x="5039" y="2492"/>
                    </a:lnTo>
                    <a:lnTo>
                      <a:pt x="5041" y="2490"/>
                    </a:lnTo>
                    <a:lnTo>
                      <a:pt x="5039" y="2483"/>
                    </a:lnTo>
                    <a:lnTo>
                      <a:pt x="5040" y="2479"/>
                    </a:lnTo>
                    <a:lnTo>
                      <a:pt x="5042" y="2476"/>
                    </a:lnTo>
                    <a:lnTo>
                      <a:pt x="5074" y="2465"/>
                    </a:lnTo>
                    <a:lnTo>
                      <a:pt x="5080" y="2464"/>
                    </a:lnTo>
                    <a:lnTo>
                      <a:pt x="5085" y="2467"/>
                    </a:lnTo>
                    <a:lnTo>
                      <a:pt x="5093" y="2475"/>
                    </a:lnTo>
                    <a:lnTo>
                      <a:pt x="5102" y="2479"/>
                    </a:lnTo>
                    <a:lnTo>
                      <a:pt x="5114" y="2480"/>
                    </a:lnTo>
                    <a:lnTo>
                      <a:pt x="5115" y="2484"/>
                    </a:lnTo>
                    <a:lnTo>
                      <a:pt x="5110" y="2483"/>
                    </a:lnTo>
                    <a:lnTo>
                      <a:pt x="5108" y="2484"/>
                    </a:lnTo>
                    <a:lnTo>
                      <a:pt x="5108" y="2487"/>
                    </a:lnTo>
                    <a:lnTo>
                      <a:pt x="5108" y="2489"/>
                    </a:lnTo>
                    <a:lnTo>
                      <a:pt x="5105" y="2487"/>
                    </a:lnTo>
                    <a:lnTo>
                      <a:pt x="5097" y="2485"/>
                    </a:lnTo>
                    <a:lnTo>
                      <a:pt x="5089" y="2482"/>
                    </a:lnTo>
                    <a:lnTo>
                      <a:pt x="5086" y="2482"/>
                    </a:lnTo>
                    <a:lnTo>
                      <a:pt x="5075" y="2492"/>
                    </a:lnTo>
                    <a:lnTo>
                      <a:pt x="5073" y="2496"/>
                    </a:lnTo>
                    <a:lnTo>
                      <a:pt x="5068" y="2514"/>
                    </a:lnTo>
                    <a:lnTo>
                      <a:pt x="5068" y="2527"/>
                    </a:lnTo>
                    <a:lnTo>
                      <a:pt x="5066" y="2539"/>
                    </a:lnTo>
                    <a:lnTo>
                      <a:pt x="5061" y="2544"/>
                    </a:lnTo>
                    <a:lnTo>
                      <a:pt x="5060" y="2550"/>
                    </a:lnTo>
                    <a:lnTo>
                      <a:pt x="5058" y="2557"/>
                    </a:lnTo>
                    <a:lnTo>
                      <a:pt x="5064" y="2560"/>
                    </a:lnTo>
                    <a:lnTo>
                      <a:pt x="5065" y="2563"/>
                    </a:lnTo>
                    <a:lnTo>
                      <a:pt x="5066" y="2566"/>
                    </a:lnTo>
                    <a:lnTo>
                      <a:pt x="5062" y="2574"/>
                    </a:lnTo>
                    <a:lnTo>
                      <a:pt x="5052" y="2583"/>
                    </a:lnTo>
                    <a:lnTo>
                      <a:pt x="5051" y="2585"/>
                    </a:lnTo>
                    <a:lnTo>
                      <a:pt x="5050" y="2589"/>
                    </a:lnTo>
                    <a:lnTo>
                      <a:pt x="5055" y="2597"/>
                    </a:lnTo>
                    <a:lnTo>
                      <a:pt x="5051" y="2600"/>
                    </a:lnTo>
                    <a:lnTo>
                      <a:pt x="5047" y="2602"/>
                    </a:lnTo>
                    <a:lnTo>
                      <a:pt x="5043" y="2605"/>
                    </a:lnTo>
                    <a:lnTo>
                      <a:pt x="5029" y="2607"/>
                    </a:lnTo>
                    <a:lnTo>
                      <a:pt x="5020" y="2615"/>
                    </a:lnTo>
                    <a:lnTo>
                      <a:pt x="5005" y="2624"/>
                    </a:lnTo>
                    <a:lnTo>
                      <a:pt x="4998" y="2629"/>
                    </a:lnTo>
                    <a:lnTo>
                      <a:pt x="4995" y="2632"/>
                    </a:lnTo>
                    <a:lnTo>
                      <a:pt x="4990" y="2646"/>
                    </a:lnTo>
                    <a:lnTo>
                      <a:pt x="4987" y="2651"/>
                    </a:lnTo>
                    <a:lnTo>
                      <a:pt x="4976" y="2660"/>
                    </a:lnTo>
                    <a:lnTo>
                      <a:pt x="4968" y="2673"/>
                    </a:lnTo>
                    <a:lnTo>
                      <a:pt x="4955" y="2688"/>
                    </a:lnTo>
                    <a:lnTo>
                      <a:pt x="4950" y="2690"/>
                    </a:lnTo>
                    <a:lnTo>
                      <a:pt x="4944" y="2694"/>
                    </a:lnTo>
                    <a:lnTo>
                      <a:pt x="4937" y="2704"/>
                    </a:lnTo>
                    <a:lnTo>
                      <a:pt x="4920" y="2722"/>
                    </a:lnTo>
                    <a:lnTo>
                      <a:pt x="4911" y="2744"/>
                    </a:lnTo>
                    <a:lnTo>
                      <a:pt x="4906" y="2752"/>
                    </a:lnTo>
                    <a:lnTo>
                      <a:pt x="4901" y="2757"/>
                    </a:lnTo>
                    <a:lnTo>
                      <a:pt x="4897" y="2764"/>
                    </a:lnTo>
                    <a:lnTo>
                      <a:pt x="4891" y="2770"/>
                    </a:lnTo>
                    <a:lnTo>
                      <a:pt x="4879" y="2779"/>
                    </a:lnTo>
                    <a:lnTo>
                      <a:pt x="4871" y="2787"/>
                    </a:lnTo>
                    <a:lnTo>
                      <a:pt x="4866" y="2793"/>
                    </a:lnTo>
                    <a:lnTo>
                      <a:pt x="4865" y="2798"/>
                    </a:lnTo>
                    <a:lnTo>
                      <a:pt x="4862" y="2796"/>
                    </a:lnTo>
                    <a:lnTo>
                      <a:pt x="4854" y="2799"/>
                    </a:lnTo>
                    <a:lnTo>
                      <a:pt x="4843" y="2797"/>
                    </a:lnTo>
                    <a:lnTo>
                      <a:pt x="4836" y="2811"/>
                    </a:lnTo>
                    <a:lnTo>
                      <a:pt x="4827" y="2813"/>
                    </a:lnTo>
                    <a:lnTo>
                      <a:pt x="4819" y="2809"/>
                    </a:lnTo>
                    <a:lnTo>
                      <a:pt x="4815" y="2811"/>
                    </a:lnTo>
                    <a:lnTo>
                      <a:pt x="4814" y="2813"/>
                    </a:lnTo>
                    <a:lnTo>
                      <a:pt x="4813" y="2815"/>
                    </a:lnTo>
                    <a:lnTo>
                      <a:pt x="4816" y="2819"/>
                    </a:lnTo>
                    <a:lnTo>
                      <a:pt x="4818" y="2823"/>
                    </a:lnTo>
                    <a:lnTo>
                      <a:pt x="4819" y="2827"/>
                    </a:lnTo>
                    <a:lnTo>
                      <a:pt x="4819" y="2833"/>
                    </a:lnTo>
                    <a:lnTo>
                      <a:pt x="4815" y="2845"/>
                    </a:lnTo>
                    <a:lnTo>
                      <a:pt x="4810" y="2854"/>
                    </a:lnTo>
                    <a:lnTo>
                      <a:pt x="4803" y="2862"/>
                    </a:lnTo>
                    <a:lnTo>
                      <a:pt x="4787" y="2877"/>
                    </a:lnTo>
                    <a:lnTo>
                      <a:pt x="4786" y="2879"/>
                    </a:lnTo>
                    <a:lnTo>
                      <a:pt x="4784" y="2883"/>
                    </a:lnTo>
                    <a:lnTo>
                      <a:pt x="4775" y="2922"/>
                    </a:lnTo>
                    <a:lnTo>
                      <a:pt x="4772" y="2940"/>
                    </a:lnTo>
                    <a:lnTo>
                      <a:pt x="4769" y="2967"/>
                    </a:lnTo>
                    <a:lnTo>
                      <a:pt x="4769" y="2976"/>
                    </a:lnTo>
                    <a:lnTo>
                      <a:pt x="4771" y="2997"/>
                    </a:lnTo>
                    <a:lnTo>
                      <a:pt x="4774" y="3018"/>
                    </a:lnTo>
                    <a:lnTo>
                      <a:pt x="4781" y="3053"/>
                    </a:lnTo>
                    <a:lnTo>
                      <a:pt x="4783" y="3064"/>
                    </a:lnTo>
                    <a:lnTo>
                      <a:pt x="4788" y="3107"/>
                    </a:lnTo>
                    <a:lnTo>
                      <a:pt x="4789" y="3115"/>
                    </a:lnTo>
                    <a:lnTo>
                      <a:pt x="4790" y="3122"/>
                    </a:lnTo>
                    <a:lnTo>
                      <a:pt x="4793" y="3129"/>
                    </a:lnTo>
                    <a:lnTo>
                      <a:pt x="4798" y="3136"/>
                    </a:lnTo>
                    <a:lnTo>
                      <a:pt x="4798" y="3144"/>
                    </a:lnTo>
                    <a:lnTo>
                      <a:pt x="4802" y="3170"/>
                    </a:lnTo>
                    <a:lnTo>
                      <a:pt x="4802" y="3195"/>
                    </a:lnTo>
                    <a:lnTo>
                      <a:pt x="4803" y="3200"/>
                    </a:lnTo>
                    <a:lnTo>
                      <a:pt x="4804" y="3204"/>
                    </a:lnTo>
                    <a:lnTo>
                      <a:pt x="4808" y="3209"/>
                    </a:lnTo>
                    <a:lnTo>
                      <a:pt x="4810" y="3214"/>
                    </a:lnTo>
                    <a:lnTo>
                      <a:pt x="4810" y="3219"/>
                    </a:lnTo>
                    <a:lnTo>
                      <a:pt x="4811" y="3223"/>
                    </a:lnTo>
                    <a:lnTo>
                      <a:pt x="4814" y="3221"/>
                    </a:lnTo>
                    <a:lnTo>
                      <a:pt x="4827" y="3210"/>
                    </a:lnTo>
                    <a:lnTo>
                      <a:pt x="4837" y="3199"/>
                    </a:lnTo>
                    <a:lnTo>
                      <a:pt x="4838" y="3195"/>
                    </a:lnTo>
                    <a:lnTo>
                      <a:pt x="4842" y="3192"/>
                    </a:lnTo>
                    <a:lnTo>
                      <a:pt x="4849" y="3188"/>
                    </a:lnTo>
                    <a:lnTo>
                      <a:pt x="4859" y="3176"/>
                    </a:lnTo>
                    <a:lnTo>
                      <a:pt x="4867" y="3160"/>
                    </a:lnTo>
                    <a:lnTo>
                      <a:pt x="4871" y="3148"/>
                    </a:lnTo>
                    <a:lnTo>
                      <a:pt x="4872" y="3143"/>
                    </a:lnTo>
                    <a:lnTo>
                      <a:pt x="4872" y="3139"/>
                    </a:lnTo>
                    <a:lnTo>
                      <a:pt x="4872" y="3129"/>
                    </a:lnTo>
                    <a:lnTo>
                      <a:pt x="4874" y="3126"/>
                    </a:lnTo>
                    <a:lnTo>
                      <a:pt x="4876" y="3115"/>
                    </a:lnTo>
                    <a:lnTo>
                      <a:pt x="4875" y="3112"/>
                    </a:lnTo>
                    <a:lnTo>
                      <a:pt x="4870" y="3110"/>
                    </a:lnTo>
                    <a:lnTo>
                      <a:pt x="4871" y="3106"/>
                    </a:lnTo>
                    <a:lnTo>
                      <a:pt x="4875" y="3105"/>
                    </a:lnTo>
                    <a:lnTo>
                      <a:pt x="4877" y="3107"/>
                    </a:lnTo>
                    <a:lnTo>
                      <a:pt x="4879" y="3111"/>
                    </a:lnTo>
                    <a:lnTo>
                      <a:pt x="4881" y="3113"/>
                    </a:lnTo>
                    <a:lnTo>
                      <a:pt x="4888" y="3105"/>
                    </a:lnTo>
                    <a:lnTo>
                      <a:pt x="4895" y="3101"/>
                    </a:lnTo>
                    <a:lnTo>
                      <a:pt x="4911" y="3094"/>
                    </a:lnTo>
                    <a:lnTo>
                      <a:pt x="4917" y="3094"/>
                    </a:lnTo>
                    <a:lnTo>
                      <a:pt x="4923" y="3100"/>
                    </a:lnTo>
                    <a:lnTo>
                      <a:pt x="4926" y="3100"/>
                    </a:lnTo>
                    <a:lnTo>
                      <a:pt x="4925" y="3092"/>
                    </a:lnTo>
                    <a:lnTo>
                      <a:pt x="4921" y="3085"/>
                    </a:lnTo>
                    <a:lnTo>
                      <a:pt x="4922" y="3082"/>
                    </a:lnTo>
                    <a:lnTo>
                      <a:pt x="4923" y="3075"/>
                    </a:lnTo>
                    <a:lnTo>
                      <a:pt x="4922" y="3071"/>
                    </a:lnTo>
                    <a:lnTo>
                      <a:pt x="4921" y="3068"/>
                    </a:lnTo>
                    <a:lnTo>
                      <a:pt x="4920" y="3062"/>
                    </a:lnTo>
                    <a:lnTo>
                      <a:pt x="4922" y="3048"/>
                    </a:lnTo>
                    <a:lnTo>
                      <a:pt x="4925" y="3041"/>
                    </a:lnTo>
                    <a:lnTo>
                      <a:pt x="4928" y="3038"/>
                    </a:lnTo>
                    <a:lnTo>
                      <a:pt x="4935" y="3032"/>
                    </a:lnTo>
                    <a:lnTo>
                      <a:pt x="4943" y="3023"/>
                    </a:lnTo>
                    <a:lnTo>
                      <a:pt x="4952" y="3016"/>
                    </a:lnTo>
                    <a:lnTo>
                      <a:pt x="4958" y="3014"/>
                    </a:lnTo>
                    <a:lnTo>
                      <a:pt x="4965" y="3013"/>
                    </a:lnTo>
                    <a:lnTo>
                      <a:pt x="4970" y="3018"/>
                    </a:lnTo>
                    <a:lnTo>
                      <a:pt x="4982" y="3018"/>
                    </a:lnTo>
                    <a:lnTo>
                      <a:pt x="4986" y="3017"/>
                    </a:lnTo>
                    <a:lnTo>
                      <a:pt x="4994" y="3007"/>
                    </a:lnTo>
                    <a:lnTo>
                      <a:pt x="4999" y="3004"/>
                    </a:lnTo>
                    <a:lnTo>
                      <a:pt x="4998" y="2995"/>
                    </a:lnTo>
                    <a:lnTo>
                      <a:pt x="4995" y="2989"/>
                    </a:lnTo>
                    <a:lnTo>
                      <a:pt x="4989" y="2980"/>
                    </a:lnTo>
                    <a:lnTo>
                      <a:pt x="4988" y="2976"/>
                    </a:lnTo>
                    <a:lnTo>
                      <a:pt x="4986" y="2967"/>
                    </a:lnTo>
                    <a:lnTo>
                      <a:pt x="4986" y="2958"/>
                    </a:lnTo>
                    <a:lnTo>
                      <a:pt x="4987" y="2948"/>
                    </a:lnTo>
                    <a:lnTo>
                      <a:pt x="4993" y="2937"/>
                    </a:lnTo>
                    <a:lnTo>
                      <a:pt x="4998" y="2921"/>
                    </a:lnTo>
                    <a:lnTo>
                      <a:pt x="5000" y="2919"/>
                    </a:lnTo>
                    <a:lnTo>
                      <a:pt x="5007" y="2915"/>
                    </a:lnTo>
                    <a:lnTo>
                      <a:pt x="5011" y="2912"/>
                    </a:lnTo>
                    <a:lnTo>
                      <a:pt x="5014" y="2910"/>
                    </a:lnTo>
                    <a:lnTo>
                      <a:pt x="5012" y="2902"/>
                    </a:lnTo>
                    <a:lnTo>
                      <a:pt x="5016" y="2898"/>
                    </a:lnTo>
                    <a:lnTo>
                      <a:pt x="5019" y="2896"/>
                    </a:lnTo>
                    <a:lnTo>
                      <a:pt x="5026" y="2897"/>
                    </a:lnTo>
                    <a:lnTo>
                      <a:pt x="5028" y="2895"/>
                    </a:lnTo>
                    <a:lnTo>
                      <a:pt x="5032" y="2894"/>
                    </a:lnTo>
                    <a:lnTo>
                      <a:pt x="5029" y="2898"/>
                    </a:lnTo>
                    <a:lnTo>
                      <a:pt x="5027" y="2902"/>
                    </a:lnTo>
                    <a:lnTo>
                      <a:pt x="5020" y="2906"/>
                    </a:lnTo>
                    <a:lnTo>
                      <a:pt x="5017" y="2912"/>
                    </a:lnTo>
                    <a:lnTo>
                      <a:pt x="5025" y="2923"/>
                    </a:lnTo>
                    <a:lnTo>
                      <a:pt x="5029" y="2925"/>
                    </a:lnTo>
                    <a:lnTo>
                      <a:pt x="5032" y="2924"/>
                    </a:lnTo>
                    <a:lnTo>
                      <a:pt x="5037" y="2918"/>
                    </a:lnTo>
                    <a:lnTo>
                      <a:pt x="5040" y="2916"/>
                    </a:lnTo>
                    <a:lnTo>
                      <a:pt x="5042" y="2912"/>
                    </a:lnTo>
                    <a:lnTo>
                      <a:pt x="5041" y="2899"/>
                    </a:lnTo>
                    <a:lnTo>
                      <a:pt x="5039" y="2891"/>
                    </a:lnTo>
                    <a:lnTo>
                      <a:pt x="5039" y="2883"/>
                    </a:lnTo>
                    <a:lnTo>
                      <a:pt x="5036" y="2881"/>
                    </a:lnTo>
                    <a:lnTo>
                      <a:pt x="5032" y="2880"/>
                    </a:lnTo>
                    <a:lnTo>
                      <a:pt x="5028" y="2881"/>
                    </a:lnTo>
                    <a:lnTo>
                      <a:pt x="5025" y="2879"/>
                    </a:lnTo>
                    <a:lnTo>
                      <a:pt x="5023" y="2875"/>
                    </a:lnTo>
                    <a:lnTo>
                      <a:pt x="5023" y="2871"/>
                    </a:lnTo>
                    <a:lnTo>
                      <a:pt x="5024" y="2862"/>
                    </a:lnTo>
                    <a:lnTo>
                      <a:pt x="5024" y="2857"/>
                    </a:lnTo>
                    <a:lnTo>
                      <a:pt x="5022" y="2848"/>
                    </a:lnTo>
                    <a:lnTo>
                      <a:pt x="5022" y="2845"/>
                    </a:lnTo>
                    <a:lnTo>
                      <a:pt x="5023" y="2840"/>
                    </a:lnTo>
                    <a:lnTo>
                      <a:pt x="5029" y="2832"/>
                    </a:lnTo>
                    <a:lnTo>
                      <a:pt x="5034" y="2827"/>
                    </a:lnTo>
                    <a:lnTo>
                      <a:pt x="5037" y="2822"/>
                    </a:lnTo>
                    <a:lnTo>
                      <a:pt x="5038" y="2819"/>
                    </a:lnTo>
                    <a:lnTo>
                      <a:pt x="5038" y="2812"/>
                    </a:lnTo>
                    <a:lnTo>
                      <a:pt x="5035" y="2809"/>
                    </a:lnTo>
                    <a:lnTo>
                      <a:pt x="5020" y="2802"/>
                    </a:lnTo>
                    <a:lnTo>
                      <a:pt x="5018" y="2802"/>
                    </a:lnTo>
                    <a:lnTo>
                      <a:pt x="5014" y="2804"/>
                    </a:lnTo>
                    <a:lnTo>
                      <a:pt x="5012" y="2814"/>
                    </a:lnTo>
                    <a:lnTo>
                      <a:pt x="5009" y="2817"/>
                    </a:lnTo>
                    <a:lnTo>
                      <a:pt x="5009" y="2815"/>
                    </a:lnTo>
                    <a:lnTo>
                      <a:pt x="5010" y="2813"/>
                    </a:lnTo>
                    <a:lnTo>
                      <a:pt x="5002" y="2809"/>
                    </a:lnTo>
                    <a:lnTo>
                      <a:pt x="4999" y="2806"/>
                    </a:lnTo>
                    <a:lnTo>
                      <a:pt x="4997" y="2804"/>
                    </a:lnTo>
                    <a:lnTo>
                      <a:pt x="4995" y="2799"/>
                    </a:lnTo>
                    <a:lnTo>
                      <a:pt x="4994" y="2793"/>
                    </a:lnTo>
                    <a:lnTo>
                      <a:pt x="4997" y="2780"/>
                    </a:lnTo>
                    <a:lnTo>
                      <a:pt x="5000" y="2768"/>
                    </a:lnTo>
                    <a:lnTo>
                      <a:pt x="5011" y="2751"/>
                    </a:lnTo>
                    <a:lnTo>
                      <a:pt x="5018" y="2745"/>
                    </a:lnTo>
                    <a:lnTo>
                      <a:pt x="5025" y="2735"/>
                    </a:lnTo>
                    <a:lnTo>
                      <a:pt x="5028" y="2734"/>
                    </a:lnTo>
                    <a:lnTo>
                      <a:pt x="5029" y="2732"/>
                    </a:lnTo>
                    <a:lnTo>
                      <a:pt x="5030" y="2730"/>
                    </a:lnTo>
                    <a:lnTo>
                      <a:pt x="5028" y="2723"/>
                    </a:lnTo>
                    <a:lnTo>
                      <a:pt x="5029" y="2722"/>
                    </a:lnTo>
                    <a:lnTo>
                      <a:pt x="5031" y="2721"/>
                    </a:lnTo>
                    <a:lnTo>
                      <a:pt x="5033" y="2722"/>
                    </a:lnTo>
                    <a:lnTo>
                      <a:pt x="5040" y="2710"/>
                    </a:lnTo>
                    <a:lnTo>
                      <a:pt x="5040" y="2695"/>
                    </a:lnTo>
                    <a:lnTo>
                      <a:pt x="5042" y="2683"/>
                    </a:lnTo>
                    <a:lnTo>
                      <a:pt x="5043" y="2677"/>
                    </a:lnTo>
                    <a:lnTo>
                      <a:pt x="5045" y="2674"/>
                    </a:lnTo>
                    <a:lnTo>
                      <a:pt x="5048" y="2670"/>
                    </a:lnTo>
                    <a:lnTo>
                      <a:pt x="5050" y="2668"/>
                    </a:lnTo>
                    <a:lnTo>
                      <a:pt x="5055" y="2664"/>
                    </a:lnTo>
                    <a:lnTo>
                      <a:pt x="5056" y="2660"/>
                    </a:lnTo>
                    <a:lnTo>
                      <a:pt x="5058" y="2659"/>
                    </a:lnTo>
                    <a:lnTo>
                      <a:pt x="5062" y="2660"/>
                    </a:lnTo>
                    <a:lnTo>
                      <a:pt x="5066" y="2661"/>
                    </a:lnTo>
                    <a:lnTo>
                      <a:pt x="5070" y="2663"/>
                    </a:lnTo>
                    <a:lnTo>
                      <a:pt x="5069" y="2669"/>
                    </a:lnTo>
                    <a:lnTo>
                      <a:pt x="5074" y="2664"/>
                    </a:lnTo>
                    <a:lnTo>
                      <a:pt x="5079" y="2658"/>
                    </a:lnTo>
                    <a:lnTo>
                      <a:pt x="5081" y="2657"/>
                    </a:lnTo>
                    <a:lnTo>
                      <a:pt x="5084" y="2658"/>
                    </a:lnTo>
                    <a:lnTo>
                      <a:pt x="5089" y="2662"/>
                    </a:lnTo>
                    <a:lnTo>
                      <a:pt x="5093" y="2671"/>
                    </a:lnTo>
                    <a:lnTo>
                      <a:pt x="5095" y="2673"/>
                    </a:lnTo>
                    <a:lnTo>
                      <a:pt x="5099" y="2673"/>
                    </a:lnTo>
                    <a:lnTo>
                      <a:pt x="5101" y="2672"/>
                    </a:lnTo>
                    <a:lnTo>
                      <a:pt x="5103" y="2666"/>
                    </a:lnTo>
                    <a:lnTo>
                      <a:pt x="5103" y="2655"/>
                    </a:lnTo>
                    <a:lnTo>
                      <a:pt x="5107" y="2653"/>
                    </a:lnTo>
                    <a:lnTo>
                      <a:pt x="5110" y="2653"/>
                    </a:lnTo>
                    <a:lnTo>
                      <a:pt x="5115" y="2648"/>
                    </a:lnTo>
                    <a:lnTo>
                      <a:pt x="5121" y="2645"/>
                    </a:lnTo>
                    <a:lnTo>
                      <a:pt x="5134" y="2637"/>
                    </a:lnTo>
                    <a:lnTo>
                      <a:pt x="5142" y="2628"/>
                    </a:lnTo>
                    <a:lnTo>
                      <a:pt x="5148" y="2628"/>
                    </a:lnTo>
                    <a:lnTo>
                      <a:pt x="5146" y="2633"/>
                    </a:lnTo>
                    <a:lnTo>
                      <a:pt x="5146" y="2638"/>
                    </a:lnTo>
                    <a:lnTo>
                      <a:pt x="5144" y="2650"/>
                    </a:lnTo>
                    <a:lnTo>
                      <a:pt x="5141" y="2656"/>
                    </a:lnTo>
                    <a:lnTo>
                      <a:pt x="5140" y="2664"/>
                    </a:lnTo>
                    <a:lnTo>
                      <a:pt x="5141" y="2668"/>
                    </a:lnTo>
                    <a:lnTo>
                      <a:pt x="5142" y="2673"/>
                    </a:lnTo>
                    <a:lnTo>
                      <a:pt x="5145" y="2672"/>
                    </a:lnTo>
                    <a:lnTo>
                      <a:pt x="5147" y="2671"/>
                    </a:lnTo>
                    <a:lnTo>
                      <a:pt x="5151" y="2666"/>
                    </a:lnTo>
                    <a:lnTo>
                      <a:pt x="5169" y="2640"/>
                    </a:lnTo>
                    <a:lnTo>
                      <a:pt x="5179" y="2633"/>
                    </a:lnTo>
                    <a:lnTo>
                      <a:pt x="5193" y="2629"/>
                    </a:lnTo>
                    <a:lnTo>
                      <a:pt x="5197" y="2626"/>
                    </a:lnTo>
                    <a:lnTo>
                      <a:pt x="5211" y="2622"/>
                    </a:lnTo>
                    <a:lnTo>
                      <a:pt x="5222" y="2620"/>
                    </a:lnTo>
                    <a:lnTo>
                      <a:pt x="5229" y="2622"/>
                    </a:lnTo>
                    <a:lnTo>
                      <a:pt x="5233" y="2622"/>
                    </a:lnTo>
                    <a:lnTo>
                      <a:pt x="5249" y="2620"/>
                    </a:lnTo>
                    <a:lnTo>
                      <a:pt x="5250" y="2623"/>
                    </a:lnTo>
                    <a:lnTo>
                      <a:pt x="5262" y="2631"/>
                    </a:lnTo>
                    <a:lnTo>
                      <a:pt x="5269" y="2643"/>
                    </a:lnTo>
                    <a:lnTo>
                      <a:pt x="5271" y="2644"/>
                    </a:lnTo>
                    <a:lnTo>
                      <a:pt x="5272" y="2647"/>
                    </a:lnTo>
                    <a:lnTo>
                      <a:pt x="5272" y="2652"/>
                    </a:lnTo>
                    <a:lnTo>
                      <a:pt x="5273" y="2655"/>
                    </a:lnTo>
                    <a:lnTo>
                      <a:pt x="5275" y="2657"/>
                    </a:lnTo>
                    <a:lnTo>
                      <a:pt x="5281" y="2663"/>
                    </a:lnTo>
                    <a:lnTo>
                      <a:pt x="5288" y="2664"/>
                    </a:lnTo>
                    <a:lnTo>
                      <a:pt x="5290" y="2661"/>
                    </a:lnTo>
                    <a:lnTo>
                      <a:pt x="5291" y="2659"/>
                    </a:lnTo>
                    <a:lnTo>
                      <a:pt x="5294" y="2644"/>
                    </a:lnTo>
                    <a:lnTo>
                      <a:pt x="5297" y="2638"/>
                    </a:lnTo>
                    <a:lnTo>
                      <a:pt x="5297" y="2634"/>
                    </a:lnTo>
                    <a:lnTo>
                      <a:pt x="5297" y="2631"/>
                    </a:lnTo>
                    <a:lnTo>
                      <a:pt x="5304" y="2627"/>
                    </a:lnTo>
                    <a:lnTo>
                      <a:pt x="5309" y="2625"/>
                    </a:lnTo>
                    <a:lnTo>
                      <a:pt x="5328" y="2611"/>
                    </a:lnTo>
                    <a:lnTo>
                      <a:pt x="5337" y="2602"/>
                    </a:lnTo>
                    <a:lnTo>
                      <a:pt x="5340" y="2603"/>
                    </a:lnTo>
                    <a:lnTo>
                      <a:pt x="5343" y="2601"/>
                    </a:lnTo>
                    <a:lnTo>
                      <a:pt x="5346" y="2598"/>
                    </a:lnTo>
                    <a:lnTo>
                      <a:pt x="5348" y="2597"/>
                    </a:lnTo>
                    <a:lnTo>
                      <a:pt x="5354" y="2591"/>
                    </a:lnTo>
                    <a:lnTo>
                      <a:pt x="5360" y="2586"/>
                    </a:lnTo>
                    <a:lnTo>
                      <a:pt x="5359" y="2583"/>
                    </a:lnTo>
                    <a:lnTo>
                      <a:pt x="5360" y="2579"/>
                    </a:lnTo>
                    <a:lnTo>
                      <a:pt x="5363" y="2577"/>
                    </a:lnTo>
                    <a:lnTo>
                      <a:pt x="5367" y="2577"/>
                    </a:lnTo>
                    <a:lnTo>
                      <a:pt x="5370" y="2573"/>
                    </a:lnTo>
                    <a:lnTo>
                      <a:pt x="5370" y="2570"/>
                    </a:lnTo>
                    <a:lnTo>
                      <a:pt x="5372" y="2568"/>
                    </a:lnTo>
                    <a:lnTo>
                      <a:pt x="5374" y="2568"/>
                    </a:lnTo>
                    <a:lnTo>
                      <a:pt x="5376" y="2570"/>
                    </a:lnTo>
                    <a:lnTo>
                      <a:pt x="5378" y="2568"/>
                    </a:lnTo>
                    <a:lnTo>
                      <a:pt x="5375" y="2564"/>
                    </a:lnTo>
                    <a:lnTo>
                      <a:pt x="5374" y="2559"/>
                    </a:lnTo>
                    <a:lnTo>
                      <a:pt x="5376" y="2557"/>
                    </a:lnTo>
                    <a:lnTo>
                      <a:pt x="5383" y="2561"/>
                    </a:lnTo>
                    <a:lnTo>
                      <a:pt x="5386" y="2561"/>
                    </a:lnTo>
                    <a:lnTo>
                      <a:pt x="5395" y="2550"/>
                    </a:lnTo>
                    <a:lnTo>
                      <a:pt x="5403" y="2539"/>
                    </a:lnTo>
                    <a:lnTo>
                      <a:pt x="5410" y="2541"/>
                    </a:lnTo>
                    <a:lnTo>
                      <a:pt x="5421" y="2533"/>
                    </a:lnTo>
                    <a:lnTo>
                      <a:pt x="5426" y="2531"/>
                    </a:lnTo>
                    <a:lnTo>
                      <a:pt x="5434" y="2531"/>
                    </a:lnTo>
                    <a:lnTo>
                      <a:pt x="5438" y="2527"/>
                    </a:lnTo>
                    <a:lnTo>
                      <a:pt x="5441" y="2521"/>
                    </a:lnTo>
                    <a:lnTo>
                      <a:pt x="5444" y="2522"/>
                    </a:lnTo>
                    <a:lnTo>
                      <a:pt x="5458" y="2515"/>
                    </a:lnTo>
                    <a:lnTo>
                      <a:pt x="5461" y="2510"/>
                    </a:lnTo>
                    <a:lnTo>
                      <a:pt x="5464" y="2508"/>
                    </a:lnTo>
                    <a:lnTo>
                      <a:pt x="5467" y="2508"/>
                    </a:lnTo>
                    <a:lnTo>
                      <a:pt x="5473" y="2504"/>
                    </a:lnTo>
                    <a:lnTo>
                      <a:pt x="5498" y="2492"/>
                    </a:lnTo>
                    <a:lnTo>
                      <a:pt x="5502" y="2487"/>
                    </a:lnTo>
                    <a:lnTo>
                      <a:pt x="5511" y="2479"/>
                    </a:lnTo>
                    <a:lnTo>
                      <a:pt x="5518" y="2477"/>
                    </a:lnTo>
                    <a:lnTo>
                      <a:pt x="5527" y="2475"/>
                    </a:lnTo>
                    <a:lnTo>
                      <a:pt x="5528" y="2473"/>
                    </a:lnTo>
                    <a:lnTo>
                      <a:pt x="5522" y="2470"/>
                    </a:lnTo>
                    <a:lnTo>
                      <a:pt x="5520" y="2468"/>
                    </a:lnTo>
                    <a:lnTo>
                      <a:pt x="5520" y="2465"/>
                    </a:lnTo>
                    <a:lnTo>
                      <a:pt x="5521" y="2463"/>
                    </a:lnTo>
                    <a:lnTo>
                      <a:pt x="5522" y="2459"/>
                    </a:lnTo>
                    <a:lnTo>
                      <a:pt x="5525" y="2458"/>
                    </a:lnTo>
                    <a:lnTo>
                      <a:pt x="5528" y="2461"/>
                    </a:lnTo>
                    <a:lnTo>
                      <a:pt x="5531" y="2461"/>
                    </a:lnTo>
                    <a:lnTo>
                      <a:pt x="5532" y="2458"/>
                    </a:lnTo>
                    <a:lnTo>
                      <a:pt x="5533" y="2458"/>
                    </a:lnTo>
                    <a:lnTo>
                      <a:pt x="5534" y="2462"/>
                    </a:lnTo>
                    <a:lnTo>
                      <a:pt x="5533" y="2466"/>
                    </a:lnTo>
                    <a:lnTo>
                      <a:pt x="5532" y="2469"/>
                    </a:lnTo>
                    <a:lnTo>
                      <a:pt x="5532" y="2472"/>
                    </a:lnTo>
                    <a:lnTo>
                      <a:pt x="5534" y="2473"/>
                    </a:lnTo>
                    <a:lnTo>
                      <a:pt x="5545" y="2474"/>
                    </a:lnTo>
                    <a:lnTo>
                      <a:pt x="5557" y="2476"/>
                    </a:lnTo>
                    <a:lnTo>
                      <a:pt x="5590" y="2491"/>
                    </a:lnTo>
                    <a:lnTo>
                      <a:pt x="5593" y="2493"/>
                    </a:lnTo>
                    <a:lnTo>
                      <a:pt x="5596" y="2493"/>
                    </a:lnTo>
                    <a:lnTo>
                      <a:pt x="5596" y="2488"/>
                    </a:lnTo>
                    <a:lnTo>
                      <a:pt x="5598" y="2482"/>
                    </a:lnTo>
                    <a:lnTo>
                      <a:pt x="5602" y="2479"/>
                    </a:lnTo>
                    <a:lnTo>
                      <a:pt x="5608" y="2471"/>
                    </a:lnTo>
                    <a:lnTo>
                      <a:pt x="5612" y="2466"/>
                    </a:lnTo>
                    <a:lnTo>
                      <a:pt x="5612" y="2459"/>
                    </a:lnTo>
                    <a:lnTo>
                      <a:pt x="5610" y="2452"/>
                    </a:lnTo>
                    <a:lnTo>
                      <a:pt x="5605" y="2451"/>
                    </a:lnTo>
                    <a:lnTo>
                      <a:pt x="5602" y="2446"/>
                    </a:lnTo>
                    <a:lnTo>
                      <a:pt x="5601" y="2441"/>
                    </a:lnTo>
                    <a:lnTo>
                      <a:pt x="5603" y="2437"/>
                    </a:lnTo>
                    <a:lnTo>
                      <a:pt x="5606" y="2436"/>
                    </a:lnTo>
                    <a:lnTo>
                      <a:pt x="5605" y="2430"/>
                    </a:lnTo>
                    <a:lnTo>
                      <a:pt x="5603" y="2427"/>
                    </a:lnTo>
                    <a:lnTo>
                      <a:pt x="5593" y="2420"/>
                    </a:lnTo>
                    <a:lnTo>
                      <a:pt x="5589" y="2415"/>
                    </a:lnTo>
                    <a:lnTo>
                      <a:pt x="5589" y="2411"/>
                    </a:lnTo>
                    <a:lnTo>
                      <a:pt x="5584" y="2400"/>
                    </a:lnTo>
                    <a:lnTo>
                      <a:pt x="5584" y="2402"/>
                    </a:lnTo>
                    <a:lnTo>
                      <a:pt x="5584" y="2407"/>
                    </a:lnTo>
                    <a:lnTo>
                      <a:pt x="5583" y="2411"/>
                    </a:lnTo>
                    <a:lnTo>
                      <a:pt x="5580" y="2410"/>
                    </a:lnTo>
                    <a:lnTo>
                      <a:pt x="5580" y="2407"/>
                    </a:lnTo>
                    <a:lnTo>
                      <a:pt x="5581" y="2401"/>
                    </a:lnTo>
                    <a:lnTo>
                      <a:pt x="5579" y="2398"/>
                    </a:lnTo>
                    <a:lnTo>
                      <a:pt x="5573" y="2397"/>
                    </a:lnTo>
                    <a:lnTo>
                      <a:pt x="5572" y="2394"/>
                    </a:lnTo>
                    <a:lnTo>
                      <a:pt x="5578" y="2391"/>
                    </a:lnTo>
                    <a:lnTo>
                      <a:pt x="5580" y="2391"/>
                    </a:lnTo>
                    <a:lnTo>
                      <a:pt x="5582" y="2390"/>
                    </a:lnTo>
                    <a:lnTo>
                      <a:pt x="5581" y="2376"/>
                    </a:lnTo>
                    <a:lnTo>
                      <a:pt x="5579" y="2366"/>
                    </a:lnTo>
                    <a:lnTo>
                      <a:pt x="5575" y="2365"/>
                    </a:lnTo>
                    <a:lnTo>
                      <a:pt x="5572" y="2362"/>
                    </a:lnTo>
                    <a:lnTo>
                      <a:pt x="5573" y="2356"/>
                    </a:lnTo>
                    <a:lnTo>
                      <a:pt x="5573" y="2353"/>
                    </a:lnTo>
                    <a:lnTo>
                      <a:pt x="5570" y="2342"/>
                    </a:lnTo>
                    <a:lnTo>
                      <a:pt x="5567" y="2338"/>
                    </a:lnTo>
                    <a:lnTo>
                      <a:pt x="5565" y="2334"/>
                    </a:lnTo>
                    <a:lnTo>
                      <a:pt x="5562" y="2338"/>
                    </a:lnTo>
                    <a:lnTo>
                      <a:pt x="5561" y="2344"/>
                    </a:lnTo>
                    <a:lnTo>
                      <a:pt x="5558" y="2345"/>
                    </a:lnTo>
                    <a:lnTo>
                      <a:pt x="5555" y="2345"/>
                    </a:lnTo>
                    <a:lnTo>
                      <a:pt x="5546" y="2339"/>
                    </a:lnTo>
                    <a:lnTo>
                      <a:pt x="5537" y="2327"/>
                    </a:lnTo>
                    <a:lnTo>
                      <a:pt x="5536" y="2317"/>
                    </a:lnTo>
                    <a:lnTo>
                      <a:pt x="5538" y="2303"/>
                    </a:lnTo>
                    <a:lnTo>
                      <a:pt x="5536" y="2301"/>
                    </a:lnTo>
                    <a:lnTo>
                      <a:pt x="5535" y="2300"/>
                    </a:lnTo>
                    <a:lnTo>
                      <a:pt x="5523" y="2305"/>
                    </a:lnTo>
                    <a:lnTo>
                      <a:pt x="5516" y="2312"/>
                    </a:lnTo>
                    <a:lnTo>
                      <a:pt x="5512" y="2313"/>
                    </a:lnTo>
                    <a:lnTo>
                      <a:pt x="5504" y="2308"/>
                    </a:lnTo>
                    <a:lnTo>
                      <a:pt x="5491" y="2316"/>
                    </a:lnTo>
                    <a:lnTo>
                      <a:pt x="5494" y="2311"/>
                    </a:lnTo>
                    <a:lnTo>
                      <a:pt x="5496" y="2309"/>
                    </a:lnTo>
                    <a:lnTo>
                      <a:pt x="5499" y="2306"/>
                    </a:lnTo>
                    <a:lnTo>
                      <a:pt x="5497" y="2300"/>
                    </a:lnTo>
                    <a:lnTo>
                      <a:pt x="5495" y="2295"/>
                    </a:lnTo>
                    <a:lnTo>
                      <a:pt x="5492" y="2291"/>
                    </a:lnTo>
                    <a:lnTo>
                      <a:pt x="5488" y="2290"/>
                    </a:lnTo>
                    <a:lnTo>
                      <a:pt x="5484" y="2293"/>
                    </a:lnTo>
                    <a:lnTo>
                      <a:pt x="5481" y="2296"/>
                    </a:lnTo>
                    <a:lnTo>
                      <a:pt x="5475" y="2300"/>
                    </a:lnTo>
                    <a:lnTo>
                      <a:pt x="5463" y="2303"/>
                    </a:lnTo>
                    <a:lnTo>
                      <a:pt x="5455" y="2303"/>
                    </a:lnTo>
                    <a:lnTo>
                      <a:pt x="5441" y="2308"/>
                    </a:lnTo>
                    <a:lnTo>
                      <a:pt x="5435" y="2308"/>
                    </a:lnTo>
                    <a:lnTo>
                      <a:pt x="5455" y="2300"/>
                    </a:lnTo>
                    <a:lnTo>
                      <a:pt x="5465" y="2300"/>
                    </a:lnTo>
                    <a:lnTo>
                      <a:pt x="5479" y="2295"/>
                    </a:lnTo>
                    <a:lnTo>
                      <a:pt x="5488" y="2285"/>
                    </a:lnTo>
                    <a:lnTo>
                      <a:pt x="5501" y="2294"/>
                    </a:lnTo>
                    <a:lnTo>
                      <a:pt x="5506" y="2295"/>
                    </a:lnTo>
                    <a:lnTo>
                      <a:pt x="5516" y="2294"/>
                    </a:lnTo>
                    <a:lnTo>
                      <a:pt x="5524" y="2299"/>
                    </a:lnTo>
                    <a:lnTo>
                      <a:pt x="5527" y="2298"/>
                    </a:lnTo>
                    <a:lnTo>
                      <a:pt x="5529" y="2293"/>
                    </a:lnTo>
                    <a:lnTo>
                      <a:pt x="5526" y="2286"/>
                    </a:lnTo>
                    <a:lnTo>
                      <a:pt x="5523" y="2282"/>
                    </a:lnTo>
                    <a:lnTo>
                      <a:pt x="5519" y="2280"/>
                    </a:lnTo>
                    <a:lnTo>
                      <a:pt x="5509" y="2281"/>
                    </a:lnTo>
                    <a:lnTo>
                      <a:pt x="5502" y="2280"/>
                    </a:lnTo>
                    <a:lnTo>
                      <a:pt x="5498" y="2278"/>
                    </a:lnTo>
                    <a:lnTo>
                      <a:pt x="5501" y="2276"/>
                    </a:lnTo>
                    <a:lnTo>
                      <a:pt x="5508" y="2279"/>
                    </a:lnTo>
                    <a:lnTo>
                      <a:pt x="5517" y="2275"/>
                    </a:lnTo>
                    <a:lnTo>
                      <a:pt x="5528" y="2281"/>
                    </a:lnTo>
                    <a:lnTo>
                      <a:pt x="5530" y="2286"/>
                    </a:lnTo>
                    <a:lnTo>
                      <a:pt x="5533" y="2287"/>
                    </a:lnTo>
                    <a:lnTo>
                      <a:pt x="5542" y="2300"/>
                    </a:lnTo>
                    <a:lnTo>
                      <a:pt x="5548" y="2305"/>
                    </a:lnTo>
                    <a:lnTo>
                      <a:pt x="5567" y="2309"/>
                    </a:lnTo>
                    <a:lnTo>
                      <a:pt x="5575" y="2314"/>
                    </a:lnTo>
                    <a:lnTo>
                      <a:pt x="5581" y="2312"/>
                    </a:lnTo>
                    <a:lnTo>
                      <a:pt x="5597" y="2300"/>
                    </a:lnTo>
                    <a:lnTo>
                      <a:pt x="5607" y="2296"/>
                    </a:lnTo>
                    <a:lnTo>
                      <a:pt x="5614" y="2288"/>
                    </a:lnTo>
                    <a:lnTo>
                      <a:pt x="5621" y="2279"/>
                    </a:lnTo>
                    <a:lnTo>
                      <a:pt x="5627" y="2276"/>
                    </a:lnTo>
                    <a:lnTo>
                      <a:pt x="5637" y="2266"/>
                    </a:lnTo>
                    <a:lnTo>
                      <a:pt x="5639" y="2261"/>
                    </a:lnTo>
                    <a:lnTo>
                      <a:pt x="5644" y="2249"/>
                    </a:lnTo>
                    <a:lnTo>
                      <a:pt x="5646" y="2244"/>
                    </a:lnTo>
                    <a:lnTo>
                      <a:pt x="5649" y="2238"/>
                    </a:lnTo>
                    <a:lnTo>
                      <a:pt x="5650" y="2233"/>
                    </a:lnTo>
                    <a:lnTo>
                      <a:pt x="5649" y="2228"/>
                    </a:lnTo>
                    <a:lnTo>
                      <a:pt x="5646" y="2224"/>
                    </a:lnTo>
                    <a:lnTo>
                      <a:pt x="5639" y="2218"/>
                    </a:lnTo>
                    <a:lnTo>
                      <a:pt x="5636" y="2214"/>
                    </a:lnTo>
                    <a:lnTo>
                      <a:pt x="5634" y="2206"/>
                    </a:lnTo>
                    <a:lnTo>
                      <a:pt x="5634" y="2196"/>
                    </a:lnTo>
                    <a:lnTo>
                      <a:pt x="5636" y="2188"/>
                    </a:lnTo>
                    <a:lnTo>
                      <a:pt x="5638" y="2181"/>
                    </a:lnTo>
                    <a:lnTo>
                      <a:pt x="5640" y="2186"/>
                    </a:lnTo>
                    <a:lnTo>
                      <a:pt x="5647" y="2185"/>
                    </a:lnTo>
                    <a:lnTo>
                      <a:pt x="5650" y="2183"/>
                    </a:lnTo>
                    <a:lnTo>
                      <a:pt x="5651" y="2178"/>
                    </a:lnTo>
                    <a:lnTo>
                      <a:pt x="5650" y="2172"/>
                    </a:lnTo>
                    <a:lnTo>
                      <a:pt x="5651" y="2171"/>
                    </a:lnTo>
                    <a:lnTo>
                      <a:pt x="5655" y="2170"/>
                    </a:lnTo>
                    <a:lnTo>
                      <a:pt x="5655" y="2167"/>
                    </a:lnTo>
                    <a:lnTo>
                      <a:pt x="5657" y="2165"/>
                    </a:lnTo>
                    <a:lnTo>
                      <a:pt x="5658" y="2167"/>
                    </a:lnTo>
                    <a:lnTo>
                      <a:pt x="5658" y="2177"/>
                    </a:lnTo>
                    <a:lnTo>
                      <a:pt x="5661" y="2180"/>
                    </a:lnTo>
                    <a:lnTo>
                      <a:pt x="5665" y="2182"/>
                    </a:lnTo>
                    <a:lnTo>
                      <a:pt x="5666" y="2181"/>
                    </a:lnTo>
                    <a:lnTo>
                      <a:pt x="5668" y="2180"/>
                    </a:lnTo>
                    <a:lnTo>
                      <a:pt x="5670" y="2177"/>
                    </a:lnTo>
                    <a:lnTo>
                      <a:pt x="5675" y="2166"/>
                    </a:lnTo>
                    <a:lnTo>
                      <a:pt x="5678" y="2162"/>
                    </a:lnTo>
                    <a:lnTo>
                      <a:pt x="5678" y="2170"/>
                    </a:lnTo>
                    <a:lnTo>
                      <a:pt x="5676" y="2180"/>
                    </a:lnTo>
                    <a:lnTo>
                      <a:pt x="5675" y="2183"/>
                    </a:lnTo>
                    <a:lnTo>
                      <a:pt x="5673" y="2186"/>
                    </a:lnTo>
                    <a:lnTo>
                      <a:pt x="5671" y="2194"/>
                    </a:lnTo>
                    <a:lnTo>
                      <a:pt x="5671" y="2196"/>
                    </a:lnTo>
                    <a:lnTo>
                      <a:pt x="5667" y="2194"/>
                    </a:lnTo>
                    <a:lnTo>
                      <a:pt x="5664" y="2194"/>
                    </a:lnTo>
                    <a:lnTo>
                      <a:pt x="5666" y="2203"/>
                    </a:lnTo>
                    <a:lnTo>
                      <a:pt x="5669" y="2209"/>
                    </a:lnTo>
                    <a:lnTo>
                      <a:pt x="5673" y="2215"/>
                    </a:lnTo>
                    <a:lnTo>
                      <a:pt x="5677" y="2218"/>
                    </a:lnTo>
                    <a:lnTo>
                      <a:pt x="5678" y="2218"/>
                    </a:lnTo>
                    <a:lnTo>
                      <a:pt x="5679" y="2219"/>
                    </a:lnTo>
                    <a:lnTo>
                      <a:pt x="5679" y="2223"/>
                    </a:lnTo>
                    <a:lnTo>
                      <a:pt x="5678" y="2232"/>
                    </a:lnTo>
                    <a:lnTo>
                      <a:pt x="5679" y="2237"/>
                    </a:lnTo>
                    <a:lnTo>
                      <a:pt x="5682" y="2240"/>
                    </a:lnTo>
                    <a:lnTo>
                      <a:pt x="5686" y="2241"/>
                    </a:lnTo>
                    <a:lnTo>
                      <a:pt x="5707" y="2241"/>
                    </a:lnTo>
                    <a:lnTo>
                      <a:pt x="5715" y="2240"/>
                    </a:lnTo>
                    <a:lnTo>
                      <a:pt x="5726" y="2231"/>
                    </a:lnTo>
                    <a:lnTo>
                      <a:pt x="5730" y="2230"/>
                    </a:lnTo>
                    <a:lnTo>
                      <a:pt x="5735" y="2231"/>
                    </a:lnTo>
                    <a:lnTo>
                      <a:pt x="5748" y="2236"/>
                    </a:lnTo>
                    <a:lnTo>
                      <a:pt x="5764" y="2242"/>
                    </a:lnTo>
                    <a:lnTo>
                      <a:pt x="5770" y="2252"/>
                    </a:lnTo>
                    <a:lnTo>
                      <a:pt x="5772" y="2262"/>
                    </a:lnTo>
                    <a:lnTo>
                      <a:pt x="5773" y="2273"/>
                    </a:lnTo>
                    <a:lnTo>
                      <a:pt x="5772" y="2277"/>
                    </a:lnTo>
                    <a:lnTo>
                      <a:pt x="5772" y="2281"/>
                    </a:lnTo>
                    <a:lnTo>
                      <a:pt x="5777" y="2286"/>
                    </a:lnTo>
                    <a:lnTo>
                      <a:pt x="5784" y="2293"/>
                    </a:lnTo>
                    <a:lnTo>
                      <a:pt x="5785" y="2294"/>
                    </a:lnTo>
                    <a:lnTo>
                      <a:pt x="5787" y="2297"/>
                    </a:lnTo>
                    <a:lnTo>
                      <a:pt x="5788" y="2298"/>
                    </a:lnTo>
                    <a:lnTo>
                      <a:pt x="5793" y="2299"/>
                    </a:lnTo>
                    <a:lnTo>
                      <a:pt x="5797" y="2298"/>
                    </a:lnTo>
                    <a:lnTo>
                      <a:pt x="5801" y="2297"/>
                    </a:lnTo>
                    <a:lnTo>
                      <a:pt x="5808" y="2300"/>
                    </a:lnTo>
                    <a:lnTo>
                      <a:pt x="5817" y="2305"/>
                    </a:lnTo>
                    <a:lnTo>
                      <a:pt x="5826" y="2312"/>
                    </a:lnTo>
                    <a:lnTo>
                      <a:pt x="5830" y="2316"/>
                    </a:lnTo>
                    <a:lnTo>
                      <a:pt x="5837" y="2327"/>
                    </a:lnTo>
                    <a:lnTo>
                      <a:pt x="5841" y="2330"/>
                    </a:lnTo>
                    <a:lnTo>
                      <a:pt x="5847" y="2334"/>
                    </a:lnTo>
                    <a:lnTo>
                      <a:pt x="5849" y="2334"/>
                    </a:lnTo>
                    <a:lnTo>
                      <a:pt x="5851" y="2334"/>
                    </a:lnTo>
                    <a:lnTo>
                      <a:pt x="5856" y="2329"/>
                    </a:lnTo>
                    <a:lnTo>
                      <a:pt x="5858" y="2325"/>
                    </a:lnTo>
                    <a:lnTo>
                      <a:pt x="5861" y="2320"/>
                    </a:lnTo>
                    <a:lnTo>
                      <a:pt x="5861" y="2324"/>
                    </a:lnTo>
                    <a:lnTo>
                      <a:pt x="5861" y="2327"/>
                    </a:lnTo>
                    <a:lnTo>
                      <a:pt x="5859" y="2330"/>
                    </a:lnTo>
                    <a:lnTo>
                      <a:pt x="5859" y="2335"/>
                    </a:lnTo>
                    <a:lnTo>
                      <a:pt x="5863" y="2340"/>
                    </a:lnTo>
                    <a:lnTo>
                      <a:pt x="5867" y="2341"/>
                    </a:lnTo>
                    <a:lnTo>
                      <a:pt x="5872" y="2339"/>
                    </a:lnTo>
                    <a:lnTo>
                      <a:pt x="5874" y="2337"/>
                    </a:lnTo>
                    <a:lnTo>
                      <a:pt x="5875" y="2333"/>
                    </a:lnTo>
                    <a:lnTo>
                      <a:pt x="5874" y="2322"/>
                    </a:lnTo>
                    <a:lnTo>
                      <a:pt x="5876" y="2321"/>
                    </a:lnTo>
                    <a:lnTo>
                      <a:pt x="5880" y="2323"/>
                    </a:lnTo>
                    <a:lnTo>
                      <a:pt x="5881" y="2326"/>
                    </a:lnTo>
                    <a:lnTo>
                      <a:pt x="5881" y="2330"/>
                    </a:lnTo>
                    <a:lnTo>
                      <a:pt x="5883" y="2330"/>
                    </a:lnTo>
                    <a:lnTo>
                      <a:pt x="5893" y="2330"/>
                    </a:lnTo>
                    <a:lnTo>
                      <a:pt x="5894" y="2328"/>
                    </a:lnTo>
                    <a:lnTo>
                      <a:pt x="5894" y="2325"/>
                    </a:lnTo>
                    <a:lnTo>
                      <a:pt x="5892" y="2322"/>
                    </a:lnTo>
                    <a:lnTo>
                      <a:pt x="5890" y="2319"/>
                    </a:lnTo>
                    <a:lnTo>
                      <a:pt x="5886" y="2316"/>
                    </a:lnTo>
                    <a:lnTo>
                      <a:pt x="5881" y="2314"/>
                    </a:lnTo>
                    <a:lnTo>
                      <a:pt x="5877" y="2314"/>
                    </a:lnTo>
                    <a:lnTo>
                      <a:pt x="5876" y="2312"/>
                    </a:lnTo>
                    <a:lnTo>
                      <a:pt x="5876" y="2309"/>
                    </a:lnTo>
                    <a:lnTo>
                      <a:pt x="5875" y="2306"/>
                    </a:lnTo>
                    <a:lnTo>
                      <a:pt x="5876" y="2304"/>
                    </a:lnTo>
                    <a:lnTo>
                      <a:pt x="5879" y="2301"/>
                    </a:lnTo>
                    <a:lnTo>
                      <a:pt x="5879" y="2299"/>
                    </a:lnTo>
                    <a:lnTo>
                      <a:pt x="5876" y="2296"/>
                    </a:lnTo>
                    <a:lnTo>
                      <a:pt x="5872" y="2295"/>
                    </a:lnTo>
                    <a:lnTo>
                      <a:pt x="5869" y="2297"/>
                    </a:lnTo>
                    <a:lnTo>
                      <a:pt x="5870" y="2294"/>
                    </a:lnTo>
                    <a:lnTo>
                      <a:pt x="5872" y="2292"/>
                    </a:lnTo>
                    <a:lnTo>
                      <a:pt x="5876" y="2291"/>
                    </a:lnTo>
                    <a:lnTo>
                      <a:pt x="5880" y="2291"/>
                    </a:lnTo>
                    <a:lnTo>
                      <a:pt x="5887" y="2289"/>
                    </a:lnTo>
                    <a:lnTo>
                      <a:pt x="5893" y="2285"/>
                    </a:lnTo>
                    <a:lnTo>
                      <a:pt x="5897" y="2282"/>
                    </a:lnTo>
                    <a:lnTo>
                      <a:pt x="5900" y="2278"/>
                    </a:lnTo>
                    <a:lnTo>
                      <a:pt x="5900" y="2271"/>
                    </a:lnTo>
                    <a:lnTo>
                      <a:pt x="5897" y="2265"/>
                    </a:lnTo>
                    <a:lnTo>
                      <a:pt x="5894" y="2263"/>
                    </a:lnTo>
                    <a:lnTo>
                      <a:pt x="5890" y="2263"/>
                    </a:lnTo>
                    <a:lnTo>
                      <a:pt x="5887" y="2263"/>
                    </a:lnTo>
                    <a:lnTo>
                      <a:pt x="5884" y="2261"/>
                    </a:lnTo>
                    <a:lnTo>
                      <a:pt x="5896" y="2259"/>
                    </a:lnTo>
                    <a:lnTo>
                      <a:pt x="5898" y="2256"/>
                    </a:lnTo>
                    <a:lnTo>
                      <a:pt x="5900" y="2246"/>
                    </a:lnTo>
                    <a:lnTo>
                      <a:pt x="5899" y="2244"/>
                    </a:lnTo>
                    <a:lnTo>
                      <a:pt x="5897" y="2244"/>
                    </a:lnTo>
                    <a:lnTo>
                      <a:pt x="5893" y="2244"/>
                    </a:lnTo>
                    <a:lnTo>
                      <a:pt x="5894" y="2242"/>
                    </a:lnTo>
                    <a:lnTo>
                      <a:pt x="5895" y="2240"/>
                    </a:lnTo>
                    <a:lnTo>
                      <a:pt x="5888" y="2230"/>
                    </a:lnTo>
                    <a:lnTo>
                      <a:pt x="5880" y="2225"/>
                    </a:lnTo>
                    <a:lnTo>
                      <a:pt x="5882" y="2224"/>
                    </a:lnTo>
                    <a:lnTo>
                      <a:pt x="5886" y="2224"/>
                    </a:lnTo>
                    <a:lnTo>
                      <a:pt x="5892" y="2226"/>
                    </a:lnTo>
                    <a:lnTo>
                      <a:pt x="5896" y="2230"/>
                    </a:lnTo>
                    <a:lnTo>
                      <a:pt x="5897" y="2233"/>
                    </a:lnTo>
                    <a:lnTo>
                      <a:pt x="5899" y="2234"/>
                    </a:lnTo>
                    <a:lnTo>
                      <a:pt x="5903" y="2234"/>
                    </a:lnTo>
                    <a:lnTo>
                      <a:pt x="5909" y="2236"/>
                    </a:lnTo>
                    <a:lnTo>
                      <a:pt x="5909" y="2239"/>
                    </a:lnTo>
                    <a:lnTo>
                      <a:pt x="5911" y="2240"/>
                    </a:lnTo>
                    <a:lnTo>
                      <a:pt x="5915" y="2239"/>
                    </a:lnTo>
                    <a:lnTo>
                      <a:pt x="5926" y="2237"/>
                    </a:lnTo>
                    <a:lnTo>
                      <a:pt x="5930" y="2238"/>
                    </a:lnTo>
                    <a:lnTo>
                      <a:pt x="5935" y="2240"/>
                    </a:lnTo>
                    <a:lnTo>
                      <a:pt x="5936" y="2240"/>
                    </a:lnTo>
                    <a:lnTo>
                      <a:pt x="5939" y="2239"/>
                    </a:lnTo>
                    <a:lnTo>
                      <a:pt x="5941" y="2236"/>
                    </a:lnTo>
                    <a:lnTo>
                      <a:pt x="5938" y="2229"/>
                    </a:lnTo>
                    <a:lnTo>
                      <a:pt x="5932" y="2223"/>
                    </a:lnTo>
                    <a:lnTo>
                      <a:pt x="5928" y="2219"/>
                    </a:lnTo>
                    <a:lnTo>
                      <a:pt x="5927" y="2215"/>
                    </a:lnTo>
                    <a:lnTo>
                      <a:pt x="5928" y="2214"/>
                    </a:lnTo>
                    <a:lnTo>
                      <a:pt x="5929" y="2214"/>
                    </a:lnTo>
                    <a:lnTo>
                      <a:pt x="5934" y="2220"/>
                    </a:lnTo>
                    <a:lnTo>
                      <a:pt x="5938" y="2223"/>
                    </a:lnTo>
                    <a:lnTo>
                      <a:pt x="5942" y="2226"/>
                    </a:lnTo>
                    <a:lnTo>
                      <a:pt x="5946" y="2228"/>
                    </a:lnTo>
                    <a:lnTo>
                      <a:pt x="5954" y="2230"/>
                    </a:lnTo>
                    <a:lnTo>
                      <a:pt x="5958" y="2227"/>
                    </a:lnTo>
                    <a:lnTo>
                      <a:pt x="5958" y="2222"/>
                    </a:lnTo>
                    <a:lnTo>
                      <a:pt x="5958" y="2212"/>
                    </a:lnTo>
                    <a:lnTo>
                      <a:pt x="5958" y="2209"/>
                    </a:lnTo>
                    <a:lnTo>
                      <a:pt x="5963" y="2203"/>
                    </a:lnTo>
                    <a:lnTo>
                      <a:pt x="5972" y="2197"/>
                    </a:lnTo>
                    <a:lnTo>
                      <a:pt x="5977" y="2194"/>
                    </a:lnTo>
                    <a:lnTo>
                      <a:pt x="5979" y="2195"/>
                    </a:lnTo>
                    <a:lnTo>
                      <a:pt x="5981" y="2197"/>
                    </a:lnTo>
                    <a:lnTo>
                      <a:pt x="5983" y="2197"/>
                    </a:lnTo>
                    <a:lnTo>
                      <a:pt x="5987" y="2192"/>
                    </a:lnTo>
                    <a:lnTo>
                      <a:pt x="5985" y="2185"/>
                    </a:lnTo>
                    <a:close/>
                    <a:moveTo>
                      <a:pt x="3244" y="1295"/>
                    </a:moveTo>
                    <a:lnTo>
                      <a:pt x="3242" y="1298"/>
                    </a:lnTo>
                    <a:lnTo>
                      <a:pt x="3241" y="1302"/>
                    </a:lnTo>
                    <a:lnTo>
                      <a:pt x="3241" y="1307"/>
                    </a:lnTo>
                    <a:lnTo>
                      <a:pt x="3239" y="1316"/>
                    </a:lnTo>
                    <a:lnTo>
                      <a:pt x="3237" y="1320"/>
                    </a:lnTo>
                    <a:lnTo>
                      <a:pt x="3229" y="1318"/>
                    </a:lnTo>
                    <a:lnTo>
                      <a:pt x="3226" y="1319"/>
                    </a:lnTo>
                    <a:lnTo>
                      <a:pt x="3224" y="1321"/>
                    </a:lnTo>
                    <a:lnTo>
                      <a:pt x="3229" y="1331"/>
                    </a:lnTo>
                    <a:lnTo>
                      <a:pt x="3238" y="1338"/>
                    </a:lnTo>
                    <a:lnTo>
                      <a:pt x="3245" y="1345"/>
                    </a:lnTo>
                    <a:lnTo>
                      <a:pt x="3248" y="1348"/>
                    </a:lnTo>
                    <a:lnTo>
                      <a:pt x="3269" y="1354"/>
                    </a:lnTo>
                    <a:lnTo>
                      <a:pt x="3270" y="1353"/>
                    </a:lnTo>
                    <a:lnTo>
                      <a:pt x="3276" y="1341"/>
                    </a:lnTo>
                    <a:lnTo>
                      <a:pt x="3283" y="1336"/>
                    </a:lnTo>
                    <a:lnTo>
                      <a:pt x="3285" y="1331"/>
                    </a:lnTo>
                    <a:lnTo>
                      <a:pt x="3287" y="1326"/>
                    </a:lnTo>
                    <a:lnTo>
                      <a:pt x="3289" y="1321"/>
                    </a:lnTo>
                    <a:lnTo>
                      <a:pt x="3290" y="1315"/>
                    </a:lnTo>
                    <a:lnTo>
                      <a:pt x="3286" y="1310"/>
                    </a:lnTo>
                    <a:lnTo>
                      <a:pt x="3275" y="1304"/>
                    </a:lnTo>
                    <a:lnTo>
                      <a:pt x="3244" y="1295"/>
                    </a:lnTo>
                    <a:close/>
                    <a:moveTo>
                      <a:pt x="1643" y="1741"/>
                    </a:moveTo>
                    <a:lnTo>
                      <a:pt x="1642" y="1743"/>
                    </a:lnTo>
                    <a:lnTo>
                      <a:pt x="1641" y="1746"/>
                    </a:lnTo>
                    <a:lnTo>
                      <a:pt x="1642" y="1758"/>
                    </a:lnTo>
                    <a:lnTo>
                      <a:pt x="1643" y="1764"/>
                    </a:lnTo>
                    <a:lnTo>
                      <a:pt x="1646" y="1769"/>
                    </a:lnTo>
                    <a:lnTo>
                      <a:pt x="1647" y="1770"/>
                    </a:lnTo>
                    <a:lnTo>
                      <a:pt x="1647" y="1766"/>
                    </a:lnTo>
                    <a:lnTo>
                      <a:pt x="1644" y="1749"/>
                    </a:lnTo>
                    <a:lnTo>
                      <a:pt x="1644" y="1742"/>
                    </a:lnTo>
                    <a:lnTo>
                      <a:pt x="1643" y="1741"/>
                    </a:lnTo>
                    <a:close/>
                    <a:moveTo>
                      <a:pt x="1771" y="2136"/>
                    </a:moveTo>
                    <a:lnTo>
                      <a:pt x="1765" y="2135"/>
                    </a:lnTo>
                    <a:lnTo>
                      <a:pt x="1761" y="2133"/>
                    </a:lnTo>
                    <a:lnTo>
                      <a:pt x="1754" y="2133"/>
                    </a:lnTo>
                    <a:lnTo>
                      <a:pt x="1750" y="2132"/>
                    </a:lnTo>
                    <a:lnTo>
                      <a:pt x="1749" y="2135"/>
                    </a:lnTo>
                    <a:lnTo>
                      <a:pt x="1756" y="2148"/>
                    </a:lnTo>
                    <a:lnTo>
                      <a:pt x="1762" y="2155"/>
                    </a:lnTo>
                    <a:lnTo>
                      <a:pt x="1769" y="2154"/>
                    </a:lnTo>
                    <a:lnTo>
                      <a:pt x="1770" y="2152"/>
                    </a:lnTo>
                    <a:lnTo>
                      <a:pt x="1772" y="2148"/>
                    </a:lnTo>
                    <a:lnTo>
                      <a:pt x="1770" y="2145"/>
                    </a:lnTo>
                    <a:lnTo>
                      <a:pt x="1770" y="2143"/>
                    </a:lnTo>
                    <a:lnTo>
                      <a:pt x="1771" y="2136"/>
                    </a:lnTo>
                    <a:close/>
                    <a:moveTo>
                      <a:pt x="1672" y="1878"/>
                    </a:moveTo>
                    <a:lnTo>
                      <a:pt x="1675" y="1870"/>
                    </a:lnTo>
                    <a:lnTo>
                      <a:pt x="1674" y="1865"/>
                    </a:lnTo>
                    <a:lnTo>
                      <a:pt x="1670" y="1865"/>
                    </a:lnTo>
                    <a:lnTo>
                      <a:pt x="1664" y="1874"/>
                    </a:lnTo>
                    <a:lnTo>
                      <a:pt x="1664" y="1876"/>
                    </a:lnTo>
                    <a:lnTo>
                      <a:pt x="1666" y="1878"/>
                    </a:lnTo>
                    <a:lnTo>
                      <a:pt x="1672" y="1878"/>
                    </a:lnTo>
                    <a:close/>
                  </a:path>
                </a:pathLst>
              </a:custGeom>
              <a:solidFill>
                <a:srgbClr val="F77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" name="Freeform 198">
                <a:extLst>
                  <a:ext uri="{FF2B5EF4-FFF2-40B4-BE49-F238E27FC236}">
                    <a16:creationId xmlns:a16="http://schemas.microsoft.com/office/drawing/2014/main" id="{4EF30399-9458-DD53-A68F-19C4AF33F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6" y="2921"/>
                <a:ext cx="21" cy="17"/>
              </a:xfrm>
              <a:custGeom>
                <a:avLst/>
                <a:gdLst>
                  <a:gd name="T0" fmla="*/ 56 w 70"/>
                  <a:gd name="T1" fmla="*/ 0 h 60"/>
                  <a:gd name="T2" fmla="*/ 57 w 70"/>
                  <a:gd name="T3" fmla="*/ 5 h 60"/>
                  <a:gd name="T4" fmla="*/ 65 w 70"/>
                  <a:gd name="T5" fmla="*/ 11 h 60"/>
                  <a:gd name="T6" fmla="*/ 68 w 70"/>
                  <a:gd name="T7" fmla="*/ 17 h 60"/>
                  <a:gd name="T8" fmla="*/ 68 w 70"/>
                  <a:gd name="T9" fmla="*/ 27 h 60"/>
                  <a:gd name="T10" fmla="*/ 70 w 70"/>
                  <a:gd name="T11" fmla="*/ 34 h 60"/>
                  <a:gd name="T12" fmla="*/ 70 w 70"/>
                  <a:gd name="T13" fmla="*/ 41 h 60"/>
                  <a:gd name="T14" fmla="*/ 68 w 70"/>
                  <a:gd name="T15" fmla="*/ 45 h 60"/>
                  <a:gd name="T16" fmla="*/ 65 w 70"/>
                  <a:gd name="T17" fmla="*/ 45 h 60"/>
                  <a:gd name="T18" fmla="*/ 60 w 70"/>
                  <a:gd name="T19" fmla="*/ 46 h 60"/>
                  <a:gd name="T20" fmla="*/ 58 w 70"/>
                  <a:gd name="T21" fmla="*/ 46 h 60"/>
                  <a:gd name="T22" fmla="*/ 54 w 70"/>
                  <a:gd name="T23" fmla="*/ 43 h 60"/>
                  <a:gd name="T24" fmla="*/ 48 w 70"/>
                  <a:gd name="T25" fmla="*/ 44 h 60"/>
                  <a:gd name="T26" fmla="*/ 45 w 70"/>
                  <a:gd name="T27" fmla="*/ 47 h 60"/>
                  <a:gd name="T28" fmla="*/ 43 w 70"/>
                  <a:gd name="T29" fmla="*/ 47 h 60"/>
                  <a:gd name="T30" fmla="*/ 37 w 70"/>
                  <a:gd name="T31" fmla="*/ 44 h 60"/>
                  <a:gd name="T32" fmla="*/ 36 w 70"/>
                  <a:gd name="T33" fmla="*/ 55 h 60"/>
                  <a:gd name="T34" fmla="*/ 32 w 70"/>
                  <a:gd name="T35" fmla="*/ 59 h 60"/>
                  <a:gd name="T36" fmla="*/ 27 w 70"/>
                  <a:gd name="T37" fmla="*/ 60 h 60"/>
                  <a:gd name="T38" fmla="*/ 18 w 70"/>
                  <a:gd name="T39" fmla="*/ 60 h 60"/>
                  <a:gd name="T40" fmla="*/ 15 w 70"/>
                  <a:gd name="T41" fmla="*/ 56 h 60"/>
                  <a:gd name="T42" fmla="*/ 8 w 70"/>
                  <a:gd name="T43" fmla="*/ 53 h 60"/>
                  <a:gd name="T44" fmla="*/ 6 w 70"/>
                  <a:gd name="T45" fmla="*/ 55 h 60"/>
                  <a:gd name="T46" fmla="*/ 2 w 70"/>
                  <a:gd name="T47" fmla="*/ 56 h 60"/>
                  <a:gd name="T48" fmla="*/ 1 w 70"/>
                  <a:gd name="T49" fmla="*/ 52 h 60"/>
                  <a:gd name="T50" fmla="*/ 0 w 70"/>
                  <a:gd name="T51" fmla="*/ 46 h 60"/>
                  <a:gd name="T52" fmla="*/ 4 w 70"/>
                  <a:gd name="T53" fmla="*/ 43 h 60"/>
                  <a:gd name="T54" fmla="*/ 9 w 70"/>
                  <a:gd name="T55" fmla="*/ 39 h 60"/>
                  <a:gd name="T56" fmla="*/ 9 w 70"/>
                  <a:gd name="T57" fmla="*/ 32 h 60"/>
                  <a:gd name="T58" fmla="*/ 10 w 70"/>
                  <a:gd name="T59" fmla="*/ 26 h 60"/>
                  <a:gd name="T60" fmla="*/ 14 w 70"/>
                  <a:gd name="T61" fmla="*/ 19 h 60"/>
                  <a:gd name="T62" fmla="*/ 19 w 70"/>
                  <a:gd name="T63" fmla="*/ 15 h 60"/>
                  <a:gd name="T64" fmla="*/ 23 w 70"/>
                  <a:gd name="T65" fmla="*/ 12 h 60"/>
                  <a:gd name="T66" fmla="*/ 26 w 70"/>
                  <a:gd name="T67" fmla="*/ 11 h 60"/>
                  <a:gd name="T68" fmla="*/ 34 w 70"/>
                  <a:gd name="T69" fmla="*/ 10 h 60"/>
                  <a:gd name="T70" fmla="*/ 36 w 70"/>
                  <a:gd name="T71" fmla="*/ 14 h 60"/>
                  <a:gd name="T72" fmla="*/ 39 w 70"/>
                  <a:gd name="T73" fmla="*/ 13 h 60"/>
                  <a:gd name="T74" fmla="*/ 45 w 70"/>
                  <a:gd name="T75" fmla="*/ 9 h 60"/>
                  <a:gd name="T76" fmla="*/ 49 w 70"/>
                  <a:gd name="T77" fmla="*/ 4 h 60"/>
                  <a:gd name="T78" fmla="*/ 52 w 70"/>
                  <a:gd name="T79" fmla="*/ 0 h 60"/>
                  <a:gd name="T80" fmla="*/ 56 w 70"/>
                  <a:gd name="T8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0" h="60">
                    <a:moveTo>
                      <a:pt x="58" y="0"/>
                    </a:moveTo>
                    <a:lnTo>
                      <a:pt x="56" y="0"/>
                    </a:lnTo>
                    <a:lnTo>
                      <a:pt x="56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65" y="11"/>
                    </a:lnTo>
                    <a:lnTo>
                      <a:pt x="66" y="13"/>
                    </a:lnTo>
                    <a:lnTo>
                      <a:pt x="68" y="17"/>
                    </a:lnTo>
                    <a:lnTo>
                      <a:pt x="69" y="22"/>
                    </a:lnTo>
                    <a:lnTo>
                      <a:pt x="68" y="27"/>
                    </a:lnTo>
                    <a:lnTo>
                      <a:pt x="68" y="31"/>
                    </a:lnTo>
                    <a:lnTo>
                      <a:pt x="70" y="34"/>
                    </a:lnTo>
                    <a:lnTo>
                      <a:pt x="70" y="37"/>
                    </a:lnTo>
                    <a:lnTo>
                      <a:pt x="70" y="41"/>
                    </a:lnTo>
                    <a:lnTo>
                      <a:pt x="69" y="44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7" y="45"/>
                    </a:lnTo>
                    <a:lnTo>
                      <a:pt x="54" y="43"/>
                    </a:lnTo>
                    <a:lnTo>
                      <a:pt x="49" y="44"/>
                    </a:lnTo>
                    <a:lnTo>
                      <a:pt x="48" y="44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7" y="51"/>
                    </a:lnTo>
                    <a:lnTo>
                      <a:pt x="36" y="55"/>
                    </a:lnTo>
                    <a:lnTo>
                      <a:pt x="35" y="57"/>
                    </a:lnTo>
                    <a:lnTo>
                      <a:pt x="32" y="59"/>
                    </a:lnTo>
                    <a:lnTo>
                      <a:pt x="29" y="60"/>
                    </a:lnTo>
                    <a:lnTo>
                      <a:pt x="27" y="60"/>
                    </a:lnTo>
                    <a:lnTo>
                      <a:pt x="21" y="60"/>
                    </a:lnTo>
                    <a:lnTo>
                      <a:pt x="18" y="60"/>
                    </a:lnTo>
                    <a:lnTo>
                      <a:pt x="17" y="60"/>
                    </a:lnTo>
                    <a:lnTo>
                      <a:pt x="15" y="56"/>
                    </a:lnTo>
                    <a:lnTo>
                      <a:pt x="11" y="54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6" y="55"/>
                    </a:lnTo>
                    <a:lnTo>
                      <a:pt x="5" y="57"/>
                    </a:lnTo>
                    <a:lnTo>
                      <a:pt x="2" y="56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4" y="43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10" y="26"/>
                    </a:lnTo>
                    <a:lnTo>
                      <a:pt x="11" y="22"/>
                    </a:lnTo>
                    <a:lnTo>
                      <a:pt x="14" y="19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9" y="13"/>
                    </a:lnTo>
                    <a:lnTo>
                      <a:pt x="43" y="10"/>
                    </a:lnTo>
                    <a:lnTo>
                      <a:pt x="45" y="9"/>
                    </a:lnTo>
                    <a:lnTo>
                      <a:pt x="47" y="6"/>
                    </a:lnTo>
                    <a:lnTo>
                      <a:pt x="49" y="4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" name="Freeform 199">
                <a:extLst>
                  <a:ext uri="{FF2B5EF4-FFF2-40B4-BE49-F238E27FC236}">
                    <a16:creationId xmlns:a16="http://schemas.microsoft.com/office/drawing/2014/main" id="{B1176DC0-9E26-2439-1B2B-60EE905789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5" y="2563"/>
                <a:ext cx="216" cy="177"/>
              </a:xfrm>
              <a:custGeom>
                <a:avLst/>
                <a:gdLst>
                  <a:gd name="T0" fmla="*/ 453 w 737"/>
                  <a:gd name="T1" fmla="*/ 137 h 605"/>
                  <a:gd name="T2" fmla="*/ 487 w 737"/>
                  <a:gd name="T3" fmla="*/ 148 h 605"/>
                  <a:gd name="T4" fmla="*/ 497 w 737"/>
                  <a:gd name="T5" fmla="*/ 177 h 605"/>
                  <a:gd name="T6" fmla="*/ 518 w 737"/>
                  <a:gd name="T7" fmla="*/ 198 h 605"/>
                  <a:gd name="T8" fmla="*/ 540 w 737"/>
                  <a:gd name="T9" fmla="*/ 217 h 605"/>
                  <a:gd name="T10" fmla="*/ 545 w 737"/>
                  <a:gd name="T11" fmla="*/ 240 h 605"/>
                  <a:gd name="T12" fmla="*/ 546 w 737"/>
                  <a:gd name="T13" fmla="*/ 254 h 605"/>
                  <a:gd name="T14" fmla="*/ 565 w 737"/>
                  <a:gd name="T15" fmla="*/ 288 h 605"/>
                  <a:gd name="T16" fmla="*/ 581 w 737"/>
                  <a:gd name="T17" fmla="*/ 299 h 605"/>
                  <a:gd name="T18" fmla="*/ 588 w 737"/>
                  <a:gd name="T19" fmla="*/ 309 h 605"/>
                  <a:gd name="T20" fmla="*/ 596 w 737"/>
                  <a:gd name="T21" fmla="*/ 320 h 605"/>
                  <a:gd name="T22" fmla="*/ 610 w 737"/>
                  <a:gd name="T23" fmla="*/ 338 h 605"/>
                  <a:gd name="T24" fmla="*/ 623 w 737"/>
                  <a:gd name="T25" fmla="*/ 355 h 605"/>
                  <a:gd name="T26" fmla="*/ 640 w 737"/>
                  <a:gd name="T27" fmla="*/ 363 h 605"/>
                  <a:gd name="T28" fmla="*/ 689 w 737"/>
                  <a:gd name="T29" fmla="*/ 370 h 605"/>
                  <a:gd name="T30" fmla="*/ 718 w 737"/>
                  <a:gd name="T31" fmla="*/ 374 h 605"/>
                  <a:gd name="T32" fmla="*/ 735 w 737"/>
                  <a:gd name="T33" fmla="*/ 393 h 605"/>
                  <a:gd name="T34" fmla="*/ 729 w 737"/>
                  <a:gd name="T35" fmla="*/ 422 h 605"/>
                  <a:gd name="T36" fmla="*/ 720 w 737"/>
                  <a:gd name="T37" fmla="*/ 451 h 605"/>
                  <a:gd name="T38" fmla="*/ 704 w 737"/>
                  <a:gd name="T39" fmla="*/ 476 h 605"/>
                  <a:gd name="T40" fmla="*/ 662 w 737"/>
                  <a:gd name="T41" fmla="*/ 490 h 605"/>
                  <a:gd name="T42" fmla="*/ 620 w 737"/>
                  <a:gd name="T43" fmla="*/ 505 h 605"/>
                  <a:gd name="T44" fmla="*/ 564 w 737"/>
                  <a:gd name="T45" fmla="*/ 515 h 605"/>
                  <a:gd name="T46" fmla="*/ 499 w 737"/>
                  <a:gd name="T47" fmla="*/ 527 h 605"/>
                  <a:gd name="T48" fmla="*/ 459 w 737"/>
                  <a:gd name="T49" fmla="*/ 560 h 605"/>
                  <a:gd name="T50" fmla="*/ 433 w 737"/>
                  <a:gd name="T51" fmla="*/ 584 h 605"/>
                  <a:gd name="T52" fmla="*/ 401 w 737"/>
                  <a:gd name="T53" fmla="*/ 573 h 605"/>
                  <a:gd name="T54" fmla="*/ 362 w 737"/>
                  <a:gd name="T55" fmla="*/ 567 h 605"/>
                  <a:gd name="T56" fmla="*/ 327 w 737"/>
                  <a:gd name="T57" fmla="*/ 570 h 605"/>
                  <a:gd name="T58" fmla="*/ 313 w 737"/>
                  <a:gd name="T59" fmla="*/ 564 h 605"/>
                  <a:gd name="T60" fmla="*/ 302 w 737"/>
                  <a:gd name="T61" fmla="*/ 573 h 605"/>
                  <a:gd name="T62" fmla="*/ 300 w 737"/>
                  <a:gd name="T63" fmla="*/ 589 h 605"/>
                  <a:gd name="T64" fmla="*/ 287 w 737"/>
                  <a:gd name="T65" fmla="*/ 605 h 605"/>
                  <a:gd name="T66" fmla="*/ 278 w 737"/>
                  <a:gd name="T67" fmla="*/ 584 h 605"/>
                  <a:gd name="T68" fmla="*/ 247 w 737"/>
                  <a:gd name="T69" fmla="*/ 545 h 605"/>
                  <a:gd name="T70" fmla="*/ 228 w 737"/>
                  <a:gd name="T71" fmla="*/ 506 h 605"/>
                  <a:gd name="T72" fmla="*/ 205 w 737"/>
                  <a:gd name="T73" fmla="*/ 472 h 605"/>
                  <a:gd name="T74" fmla="*/ 157 w 737"/>
                  <a:gd name="T75" fmla="*/ 423 h 605"/>
                  <a:gd name="T76" fmla="*/ 154 w 737"/>
                  <a:gd name="T77" fmla="*/ 390 h 605"/>
                  <a:gd name="T78" fmla="*/ 149 w 737"/>
                  <a:gd name="T79" fmla="*/ 364 h 605"/>
                  <a:gd name="T80" fmla="*/ 134 w 737"/>
                  <a:gd name="T81" fmla="*/ 332 h 605"/>
                  <a:gd name="T82" fmla="*/ 106 w 737"/>
                  <a:gd name="T83" fmla="*/ 311 h 605"/>
                  <a:gd name="T84" fmla="*/ 92 w 737"/>
                  <a:gd name="T85" fmla="*/ 280 h 605"/>
                  <a:gd name="T86" fmla="*/ 72 w 737"/>
                  <a:gd name="T87" fmla="*/ 243 h 605"/>
                  <a:gd name="T88" fmla="*/ 33 w 737"/>
                  <a:gd name="T89" fmla="*/ 188 h 605"/>
                  <a:gd name="T90" fmla="*/ 0 w 737"/>
                  <a:gd name="T91" fmla="*/ 160 h 605"/>
                  <a:gd name="T92" fmla="*/ 34 w 737"/>
                  <a:gd name="T93" fmla="*/ 116 h 605"/>
                  <a:gd name="T94" fmla="*/ 73 w 737"/>
                  <a:gd name="T95" fmla="*/ 93 h 605"/>
                  <a:gd name="T96" fmla="*/ 105 w 737"/>
                  <a:gd name="T97" fmla="*/ 74 h 605"/>
                  <a:gd name="T98" fmla="*/ 100 w 737"/>
                  <a:gd name="T99" fmla="*/ 45 h 605"/>
                  <a:gd name="T100" fmla="*/ 122 w 737"/>
                  <a:gd name="T101" fmla="*/ 14 h 605"/>
                  <a:gd name="T102" fmla="*/ 178 w 737"/>
                  <a:gd name="T103" fmla="*/ 3 h 605"/>
                  <a:gd name="T104" fmla="*/ 244 w 737"/>
                  <a:gd name="T105" fmla="*/ 32 h 605"/>
                  <a:gd name="T106" fmla="*/ 309 w 737"/>
                  <a:gd name="T107" fmla="*/ 83 h 605"/>
                  <a:gd name="T108" fmla="*/ 381 w 737"/>
                  <a:gd name="T109" fmla="*/ 121 h 605"/>
                  <a:gd name="T110" fmla="*/ 67 w 737"/>
                  <a:gd name="T111" fmla="*/ 252 h 605"/>
                  <a:gd name="T112" fmla="*/ 75 w 737"/>
                  <a:gd name="T113" fmla="*/ 264 h 605"/>
                  <a:gd name="T114" fmla="*/ 74 w 737"/>
                  <a:gd name="T115" fmla="*/ 261 h 605"/>
                  <a:gd name="T116" fmla="*/ 260 w 737"/>
                  <a:gd name="T117" fmla="*/ 591 h 605"/>
                  <a:gd name="T118" fmla="*/ 262 w 737"/>
                  <a:gd name="T119" fmla="*/ 595 h 605"/>
                  <a:gd name="T120" fmla="*/ 254 w 737"/>
                  <a:gd name="T121" fmla="*/ 586 h 605"/>
                  <a:gd name="T122" fmla="*/ 257 w 737"/>
                  <a:gd name="T123" fmla="*/ 59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7" h="605">
                    <a:moveTo>
                      <a:pt x="418" y="122"/>
                    </a:moveTo>
                    <a:lnTo>
                      <a:pt x="424" y="123"/>
                    </a:lnTo>
                    <a:lnTo>
                      <a:pt x="433" y="124"/>
                    </a:lnTo>
                    <a:lnTo>
                      <a:pt x="439" y="125"/>
                    </a:lnTo>
                    <a:lnTo>
                      <a:pt x="449" y="127"/>
                    </a:lnTo>
                    <a:lnTo>
                      <a:pt x="452" y="133"/>
                    </a:lnTo>
                    <a:lnTo>
                      <a:pt x="453" y="137"/>
                    </a:lnTo>
                    <a:lnTo>
                      <a:pt x="454" y="141"/>
                    </a:lnTo>
                    <a:lnTo>
                      <a:pt x="458" y="145"/>
                    </a:lnTo>
                    <a:lnTo>
                      <a:pt x="465" y="145"/>
                    </a:lnTo>
                    <a:lnTo>
                      <a:pt x="471" y="145"/>
                    </a:lnTo>
                    <a:lnTo>
                      <a:pt x="479" y="145"/>
                    </a:lnTo>
                    <a:lnTo>
                      <a:pt x="485" y="144"/>
                    </a:lnTo>
                    <a:lnTo>
                      <a:pt x="487" y="148"/>
                    </a:lnTo>
                    <a:lnTo>
                      <a:pt x="487" y="152"/>
                    </a:lnTo>
                    <a:lnTo>
                      <a:pt x="491" y="161"/>
                    </a:lnTo>
                    <a:lnTo>
                      <a:pt x="496" y="168"/>
                    </a:lnTo>
                    <a:lnTo>
                      <a:pt x="497" y="170"/>
                    </a:lnTo>
                    <a:lnTo>
                      <a:pt x="498" y="174"/>
                    </a:lnTo>
                    <a:lnTo>
                      <a:pt x="497" y="175"/>
                    </a:lnTo>
                    <a:lnTo>
                      <a:pt x="497" y="177"/>
                    </a:lnTo>
                    <a:lnTo>
                      <a:pt x="501" y="181"/>
                    </a:lnTo>
                    <a:lnTo>
                      <a:pt x="507" y="184"/>
                    </a:lnTo>
                    <a:lnTo>
                      <a:pt x="510" y="185"/>
                    </a:lnTo>
                    <a:lnTo>
                      <a:pt x="512" y="186"/>
                    </a:lnTo>
                    <a:lnTo>
                      <a:pt x="510" y="188"/>
                    </a:lnTo>
                    <a:lnTo>
                      <a:pt x="514" y="193"/>
                    </a:lnTo>
                    <a:lnTo>
                      <a:pt x="518" y="198"/>
                    </a:lnTo>
                    <a:lnTo>
                      <a:pt x="523" y="199"/>
                    </a:lnTo>
                    <a:lnTo>
                      <a:pt x="529" y="207"/>
                    </a:lnTo>
                    <a:lnTo>
                      <a:pt x="539" y="212"/>
                    </a:lnTo>
                    <a:lnTo>
                      <a:pt x="545" y="219"/>
                    </a:lnTo>
                    <a:lnTo>
                      <a:pt x="544" y="219"/>
                    </a:lnTo>
                    <a:lnTo>
                      <a:pt x="542" y="218"/>
                    </a:lnTo>
                    <a:lnTo>
                      <a:pt x="540" y="217"/>
                    </a:lnTo>
                    <a:lnTo>
                      <a:pt x="540" y="218"/>
                    </a:lnTo>
                    <a:lnTo>
                      <a:pt x="540" y="221"/>
                    </a:lnTo>
                    <a:lnTo>
                      <a:pt x="540" y="224"/>
                    </a:lnTo>
                    <a:lnTo>
                      <a:pt x="543" y="227"/>
                    </a:lnTo>
                    <a:lnTo>
                      <a:pt x="546" y="229"/>
                    </a:lnTo>
                    <a:lnTo>
                      <a:pt x="547" y="232"/>
                    </a:lnTo>
                    <a:lnTo>
                      <a:pt x="545" y="240"/>
                    </a:lnTo>
                    <a:lnTo>
                      <a:pt x="544" y="240"/>
                    </a:lnTo>
                    <a:lnTo>
                      <a:pt x="543" y="240"/>
                    </a:lnTo>
                    <a:lnTo>
                      <a:pt x="541" y="240"/>
                    </a:lnTo>
                    <a:lnTo>
                      <a:pt x="540" y="240"/>
                    </a:lnTo>
                    <a:lnTo>
                      <a:pt x="542" y="246"/>
                    </a:lnTo>
                    <a:lnTo>
                      <a:pt x="544" y="250"/>
                    </a:lnTo>
                    <a:lnTo>
                      <a:pt x="546" y="254"/>
                    </a:lnTo>
                    <a:lnTo>
                      <a:pt x="548" y="259"/>
                    </a:lnTo>
                    <a:lnTo>
                      <a:pt x="549" y="261"/>
                    </a:lnTo>
                    <a:lnTo>
                      <a:pt x="555" y="267"/>
                    </a:lnTo>
                    <a:lnTo>
                      <a:pt x="557" y="271"/>
                    </a:lnTo>
                    <a:lnTo>
                      <a:pt x="559" y="280"/>
                    </a:lnTo>
                    <a:lnTo>
                      <a:pt x="563" y="284"/>
                    </a:lnTo>
                    <a:lnTo>
                      <a:pt x="565" y="288"/>
                    </a:lnTo>
                    <a:lnTo>
                      <a:pt x="567" y="291"/>
                    </a:lnTo>
                    <a:lnTo>
                      <a:pt x="569" y="295"/>
                    </a:lnTo>
                    <a:lnTo>
                      <a:pt x="572" y="299"/>
                    </a:lnTo>
                    <a:lnTo>
                      <a:pt x="573" y="299"/>
                    </a:lnTo>
                    <a:lnTo>
                      <a:pt x="575" y="300"/>
                    </a:lnTo>
                    <a:lnTo>
                      <a:pt x="578" y="300"/>
                    </a:lnTo>
                    <a:lnTo>
                      <a:pt x="581" y="299"/>
                    </a:lnTo>
                    <a:lnTo>
                      <a:pt x="584" y="298"/>
                    </a:lnTo>
                    <a:lnTo>
                      <a:pt x="586" y="300"/>
                    </a:lnTo>
                    <a:lnTo>
                      <a:pt x="589" y="300"/>
                    </a:lnTo>
                    <a:lnTo>
                      <a:pt x="589" y="301"/>
                    </a:lnTo>
                    <a:lnTo>
                      <a:pt x="587" y="303"/>
                    </a:lnTo>
                    <a:lnTo>
                      <a:pt x="585" y="308"/>
                    </a:lnTo>
                    <a:lnTo>
                      <a:pt x="588" y="309"/>
                    </a:lnTo>
                    <a:lnTo>
                      <a:pt x="591" y="310"/>
                    </a:lnTo>
                    <a:lnTo>
                      <a:pt x="593" y="310"/>
                    </a:lnTo>
                    <a:lnTo>
                      <a:pt x="594" y="310"/>
                    </a:lnTo>
                    <a:lnTo>
                      <a:pt x="594" y="312"/>
                    </a:lnTo>
                    <a:lnTo>
                      <a:pt x="594" y="316"/>
                    </a:lnTo>
                    <a:lnTo>
                      <a:pt x="595" y="318"/>
                    </a:lnTo>
                    <a:lnTo>
                      <a:pt x="596" y="320"/>
                    </a:lnTo>
                    <a:lnTo>
                      <a:pt x="598" y="323"/>
                    </a:lnTo>
                    <a:lnTo>
                      <a:pt x="600" y="325"/>
                    </a:lnTo>
                    <a:lnTo>
                      <a:pt x="602" y="328"/>
                    </a:lnTo>
                    <a:lnTo>
                      <a:pt x="604" y="330"/>
                    </a:lnTo>
                    <a:lnTo>
                      <a:pt x="606" y="333"/>
                    </a:lnTo>
                    <a:lnTo>
                      <a:pt x="608" y="335"/>
                    </a:lnTo>
                    <a:lnTo>
                      <a:pt x="610" y="338"/>
                    </a:lnTo>
                    <a:lnTo>
                      <a:pt x="612" y="340"/>
                    </a:lnTo>
                    <a:lnTo>
                      <a:pt x="614" y="342"/>
                    </a:lnTo>
                    <a:lnTo>
                      <a:pt x="616" y="345"/>
                    </a:lnTo>
                    <a:lnTo>
                      <a:pt x="618" y="347"/>
                    </a:lnTo>
                    <a:lnTo>
                      <a:pt x="620" y="350"/>
                    </a:lnTo>
                    <a:lnTo>
                      <a:pt x="621" y="352"/>
                    </a:lnTo>
                    <a:lnTo>
                      <a:pt x="623" y="355"/>
                    </a:lnTo>
                    <a:lnTo>
                      <a:pt x="625" y="357"/>
                    </a:lnTo>
                    <a:lnTo>
                      <a:pt x="627" y="360"/>
                    </a:lnTo>
                    <a:lnTo>
                      <a:pt x="629" y="362"/>
                    </a:lnTo>
                    <a:lnTo>
                      <a:pt x="632" y="362"/>
                    </a:lnTo>
                    <a:lnTo>
                      <a:pt x="633" y="362"/>
                    </a:lnTo>
                    <a:lnTo>
                      <a:pt x="635" y="363"/>
                    </a:lnTo>
                    <a:lnTo>
                      <a:pt x="640" y="363"/>
                    </a:lnTo>
                    <a:lnTo>
                      <a:pt x="645" y="364"/>
                    </a:lnTo>
                    <a:lnTo>
                      <a:pt x="651" y="365"/>
                    </a:lnTo>
                    <a:lnTo>
                      <a:pt x="658" y="366"/>
                    </a:lnTo>
                    <a:lnTo>
                      <a:pt x="666" y="367"/>
                    </a:lnTo>
                    <a:lnTo>
                      <a:pt x="674" y="368"/>
                    </a:lnTo>
                    <a:lnTo>
                      <a:pt x="681" y="369"/>
                    </a:lnTo>
                    <a:lnTo>
                      <a:pt x="689" y="370"/>
                    </a:lnTo>
                    <a:lnTo>
                      <a:pt x="696" y="371"/>
                    </a:lnTo>
                    <a:lnTo>
                      <a:pt x="702" y="372"/>
                    </a:lnTo>
                    <a:lnTo>
                      <a:pt x="708" y="372"/>
                    </a:lnTo>
                    <a:lnTo>
                      <a:pt x="712" y="373"/>
                    </a:lnTo>
                    <a:lnTo>
                      <a:pt x="715" y="373"/>
                    </a:lnTo>
                    <a:lnTo>
                      <a:pt x="715" y="373"/>
                    </a:lnTo>
                    <a:lnTo>
                      <a:pt x="718" y="374"/>
                    </a:lnTo>
                    <a:lnTo>
                      <a:pt x="719" y="374"/>
                    </a:lnTo>
                    <a:lnTo>
                      <a:pt x="721" y="371"/>
                    </a:lnTo>
                    <a:lnTo>
                      <a:pt x="724" y="375"/>
                    </a:lnTo>
                    <a:lnTo>
                      <a:pt x="726" y="378"/>
                    </a:lnTo>
                    <a:lnTo>
                      <a:pt x="729" y="383"/>
                    </a:lnTo>
                    <a:lnTo>
                      <a:pt x="732" y="388"/>
                    </a:lnTo>
                    <a:lnTo>
                      <a:pt x="735" y="393"/>
                    </a:lnTo>
                    <a:lnTo>
                      <a:pt x="737" y="397"/>
                    </a:lnTo>
                    <a:lnTo>
                      <a:pt x="736" y="401"/>
                    </a:lnTo>
                    <a:lnTo>
                      <a:pt x="735" y="405"/>
                    </a:lnTo>
                    <a:lnTo>
                      <a:pt x="733" y="409"/>
                    </a:lnTo>
                    <a:lnTo>
                      <a:pt x="732" y="413"/>
                    </a:lnTo>
                    <a:lnTo>
                      <a:pt x="731" y="418"/>
                    </a:lnTo>
                    <a:lnTo>
                      <a:pt x="729" y="422"/>
                    </a:lnTo>
                    <a:lnTo>
                      <a:pt x="728" y="426"/>
                    </a:lnTo>
                    <a:lnTo>
                      <a:pt x="727" y="430"/>
                    </a:lnTo>
                    <a:lnTo>
                      <a:pt x="726" y="434"/>
                    </a:lnTo>
                    <a:lnTo>
                      <a:pt x="724" y="438"/>
                    </a:lnTo>
                    <a:lnTo>
                      <a:pt x="723" y="442"/>
                    </a:lnTo>
                    <a:lnTo>
                      <a:pt x="722" y="447"/>
                    </a:lnTo>
                    <a:lnTo>
                      <a:pt x="720" y="451"/>
                    </a:lnTo>
                    <a:lnTo>
                      <a:pt x="719" y="455"/>
                    </a:lnTo>
                    <a:lnTo>
                      <a:pt x="718" y="459"/>
                    </a:lnTo>
                    <a:lnTo>
                      <a:pt x="717" y="463"/>
                    </a:lnTo>
                    <a:lnTo>
                      <a:pt x="715" y="467"/>
                    </a:lnTo>
                    <a:lnTo>
                      <a:pt x="714" y="472"/>
                    </a:lnTo>
                    <a:lnTo>
                      <a:pt x="710" y="473"/>
                    </a:lnTo>
                    <a:lnTo>
                      <a:pt x="704" y="476"/>
                    </a:lnTo>
                    <a:lnTo>
                      <a:pt x="698" y="478"/>
                    </a:lnTo>
                    <a:lnTo>
                      <a:pt x="692" y="480"/>
                    </a:lnTo>
                    <a:lnTo>
                      <a:pt x="686" y="482"/>
                    </a:lnTo>
                    <a:lnTo>
                      <a:pt x="680" y="484"/>
                    </a:lnTo>
                    <a:lnTo>
                      <a:pt x="674" y="486"/>
                    </a:lnTo>
                    <a:lnTo>
                      <a:pt x="668" y="488"/>
                    </a:lnTo>
                    <a:lnTo>
                      <a:pt x="662" y="490"/>
                    </a:lnTo>
                    <a:lnTo>
                      <a:pt x="656" y="492"/>
                    </a:lnTo>
                    <a:lnTo>
                      <a:pt x="650" y="495"/>
                    </a:lnTo>
                    <a:lnTo>
                      <a:pt x="644" y="497"/>
                    </a:lnTo>
                    <a:lnTo>
                      <a:pt x="638" y="499"/>
                    </a:lnTo>
                    <a:lnTo>
                      <a:pt x="632" y="501"/>
                    </a:lnTo>
                    <a:lnTo>
                      <a:pt x="626" y="503"/>
                    </a:lnTo>
                    <a:lnTo>
                      <a:pt x="620" y="505"/>
                    </a:lnTo>
                    <a:lnTo>
                      <a:pt x="613" y="507"/>
                    </a:lnTo>
                    <a:lnTo>
                      <a:pt x="609" y="509"/>
                    </a:lnTo>
                    <a:lnTo>
                      <a:pt x="600" y="510"/>
                    </a:lnTo>
                    <a:lnTo>
                      <a:pt x="592" y="511"/>
                    </a:lnTo>
                    <a:lnTo>
                      <a:pt x="583" y="513"/>
                    </a:lnTo>
                    <a:lnTo>
                      <a:pt x="572" y="514"/>
                    </a:lnTo>
                    <a:lnTo>
                      <a:pt x="564" y="515"/>
                    </a:lnTo>
                    <a:lnTo>
                      <a:pt x="552" y="517"/>
                    </a:lnTo>
                    <a:lnTo>
                      <a:pt x="541" y="519"/>
                    </a:lnTo>
                    <a:lnTo>
                      <a:pt x="530" y="520"/>
                    </a:lnTo>
                    <a:lnTo>
                      <a:pt x="520" y="522"/>
                    </a:lnTo>
                    <a:lnTo>
                      <a:pt x="511" y="523"/>
                    </a:lnTo>
                    <a:lnTo>
                      <a:pt x="506" y="524"/>
                    </a:lnTo>
                    <a:lnTo>
                      <a:pt x="499" y="527"/>
                    </a:lnTo>
                    <a:lnTo>
                      <a:pt x="490" y="532"/>
                    </a:lnTo>
                    <a:lnTo>
                      <a:pt x="480" y="537"/>
                    </a:lnTo>
                    <a:lnTo>
                      <a:pt x="475" y="540"/>
                    </a:lnTo>
                    <a:lnTo>
                      <a:pt x="470" y="546"/>
                    </a:lnTo>
                    <a:lnTo>
                      <a:pt x="467" y="550"/>
                    </a:lnTo>
                    <a:lnTo>
                      <a:pt x="462" y="556"/>
                    </a:lnTo>
                    <a:lnTo>
                      <a:pt x="459" y="560"/>
                    </a:lnTo>
                    <a:lnTo>
                      <a:pt x="454" y="566"/>
                    </a:lnTo>
                    <a:lnTo>
                      <a:pt x="452" y="571"/>
                    </a:lnTo>
                    <a:lnTo>
                      <a:pt x="449" y="578"/>
                    </a:lnTo>
                    <a:lnTo>
                      <a:pt x="447" y="580"/>
                    </a:lnTo>
                    <a:lnTo>
                      <a:pt x="443" y="582"/>
                    </a:lnTo>
                    <a:lnTo>
                      <a:pt x="439" y="584"/>
                    </a:lnTo>
                    <a:lnTo>
                      <a:pt x="433" y="584"/>
                    </a:lnTo>
                    <a:lnTo>
                      <a:pt x="430" y="579"/>
                    </a:lnTo>
                    <a:lnTo>
                      <a:pt x="426" y="574"/>
                    </a:lnTo>
                    <a:lnTo>
                      <a:pt x="424" y="573"/>
                    </a:lnTo>
                    <a:lnTo>
                      <a:pt x="423" y="572"/>
                    </a:lnTo>
                    <a:lnTo>
                      <a:pt x="417" y="573"/>
                    </a:lnTo>
                    <a:lnTo>
                      <a:pt x="410" y="574"/>
                    </a:lnTo>
                    <a:lnTo>
                      <a:pt x="401" y="573"/>
                    </a:lnTo>
                    <a:lnTo>
                      <a:pt x="392" y="572"/>
                    </a:lnTo>
                    <a:lnTo>
                      <a:pt x="383" y="571"/>
                    </a:lnTo>
                    <a:lnTo>
                      <a:pt x="378" y="571"/>
                    </a:lnTo>
                    <a:lnTo>
                      <a:pt x="372" y="567"/>
                    </a:lnTo>
                    <a:lnTo>
                      <a:pt x="371" y="567"/>
                    </a:lnTo>
                    <a:lnTo>
                      <a:pt x="369" y="567"/>
                    </a:lnTo>
                    <a:lnTo>
                      <a:pt x="362" y="567"/>
                    </a:lnTo>
                    <a:lnTo>
                      <a:pt x="355" y="566"/>
                    </a:lnTo>
                    <a:lnTo>
                      <a:pt x="348" y="567"/>
                    </a:lnTo>
                    <a:lnTo>
                      <a:pt x="341" y="567"/>
                    </a:lnTo>
                    <a:lnTo>
                      <a:pt x="334" y="568"/>
                    </a:lnTo>
                    <a:lnTo>
                      <a:pt x="332" y="569"/>
                    </a:lnTo>
                    <a:lnTo>
                      <a:pt x="329" y="569"/>
                    </a:lnTo>
                    <a:lnTo>
                      <a:pt x="327" y="570"/>
                    </a:lnTo>
                    <a:lnTo>
                      <a:pt x="326" y="570"/>
                    </a:lnTo>
                    <a:lnTo>
                      <a:pt x="324" y="569"/>
                    </a:lnTo>
                    <a:lnTo>
                      <a:pt x="322" y="570"/>
                    </a:lnTo>
                    <a:lnTo>
                      <a:pt x="319" y="569"/>
                    </a:lnTo>
                    <a:lnTo>
                      <a:pt x="317" y="567"/>
                    </a:lnTo>
                    <a:lnTo>
                      <a:pt x="315" y="565"/>
                    </a:lnTo>
                    <a:lnTo>
                      <a:pt x="313" y="564"/>
                    </a:lnTo>
                    <a:lnTo>
                      <a:pt x="310" y="563"/>
                    </a:lnTo>
                    <a:lnTo>
                      <a:pt x="308" y="563"/>
                    </a:lnTo>
                    <a:lnTo>
                      <a:pt x="306" y="564"/>
                    </a:lnTo>
                    <a:lnTo>
                      <a:pt x="304" y="566"/>
                    </a:lnTo>
                    <a:lnTo>
                      <a:pt x="300" y="569"/>
                    </a:lnTo>
                    <a:lnTo>
                      <a:pt x="300" y="570"/>
                    </a:lnTo>
                    <a:lnTo>
                      <a:pt x="302" y="573"/>
                    </a:lnTo>
                    <a:lnTo>
                      <a:pt x="301" y="574"/>
                    </a:lnTo>
                    <a:lnTo>
                      <a:pt x="299" y="575"/>
                    </a:lnTo>
                    <a:lnTo>
                      <a:pt x="298" y="578"/>
                    </a:lnTo>
                    <a:lnTo>
                      <a:pt x="298" y="580"/>
                    </a:lnTo>
                    <a:lnTo>
                      <a:pt x="298" y="584"/>
                    </a:lnTo>
                    <a:lnTo>
                      <a:pt x="299" y="588"/>
                    </a:lnTo>
                    <a:lnTo>
                      <a:pt x="300" y="589"/>
                    </a:lnTo>
                    <a:lnTo>
                      <a:pt x="300" y="591"/>
                    </a:lnTo>
                    <a:lnTo>
                      <a:pt x="299" y="594"/>
                    </a:lnTo>
                    <a:lnTo>
                      <a:pt x="297" y="594"/>
                    </a:lnTo>
                    <a:lnTo>
                      <a:pt x="296" y="597"/>
                    </a:lnTo>
                    <a:lnTo>
                      <a:pt x="295" y="599"/>
                    </a:lnTo>
                    <a:lnTo>
                      <a:pt x="293" y="600"/>
                    </a:lnTo>
                    <a:lnTo>
                      <a:pt x="287" y="605"/>
                    </a:lnTo>
                    <a:lnTo>
                      <a:pt x="286" y="602"/>
                    </a:lnTo>
                    <a:lnTo>
                      <a:pt x="284" y="598"/>
                    </a:lnTo>
                    <a:lnTo>
                      <a:pt x="284" y="595"/>
                    </a:lnTo>
                    <a:lnTo>
                      <a:pt x="283" y="592"/>
                    </a:lnTo>
                    <a:lnTo>
                      <a:pt x="281" y="589"/>
                    </a:lnTo>
                    <a:lnTo>
                      <a:pt x="278" y="587"/>
                    </a:lnTo>
                    <a:lnTo>
                      <a:pt x="278" y="584"/>
                    </a:lnTo>
                    <a:lnTo>
                      <a:pt x="275" y="580"/>
                    </a:lnTo>
                    <a:lnTo>
                      <a:pt x="272" y="578"/>
                    </a:lnTo>
                    <a:lnTo>
                      <a:pt x="270" y="573"/>
                    </a:lnTo>
                    <a:lnTo>
                      <a:pt x="269" y="566"/>
                    </a:lnTo>
                    <a:lnTo>
                      <a:pt x="260" y="558"/>
                    </a:lnTo>
                    <a:lnTo>
                      <a:pt x="250" y="550"/>
                    </a:lnTo>
                    <a:lnTo>
                      <a:pt x="247" y="545"/>
                    </a:lnTo>
                    <a:lnTo>
                      <a:pt x="241" y="536"/>
                    </a:lnTo>
                    <a:lnTo>
                      <a:pt x="239" y="529"/>
                    </a:lnTo>
                    <a:lnTo>
                      <a:pt x="231" y="521"/>
                    </a:lnTo>
                    <a:lnTo>
                      <a:pt x="231" y="518"/>
                    </a:lnTo>
                    <a:lnTo>
                      <a:pt x="230" y="514"/>
                    </a:lnTo>
                    <a:lnTo>
                      <a:pt x="229" y="509"/>
                    </a:lnTo>
                    <a:lnTo>
                      <a:pt x="228" y="506"/>
                    </a:lnTo>
                    <a:lnTo>
                      <a:pt x="220" y="491"/>
                    </a:lnTo>
                    <a:lnTo>
                      <a:pt x="218" y="488"/>
                    </a:lnTo>
                    <a:lnTo>
                      <a:pt x="216" y="485"/>
                    </a:lnTo>
                    <a:lnTo>
                      <a:pt x="216" y="482"/>
                    </a:lnTo>
                    <a:lnTo>
                      <a:pt x="215" y="481"/>
                    </a:lnTo>
                    <a:lnTo>
                      <a:pt x="210" y="478"/>
                    </a:lnTo>
                    <a:lnTo>
                      <a:pt x="205" y="472"/>
                    </a:lnTo>
                    <a:lnTo>
                      <a:pt x="191" y="462"/>
                    </a:lnTo>
                    <a:lnTo>
                      <a:pt x="184" y="461"/>
                    </a:lnTo>
                    <a:lnTo>
                      <a:pt x="179" y="457"/>
                    </a:lnTo>
                    <a:lnTo>
                      <a:pt x="175" y="453"/>
                    </a:lnTo>
                    <a:lnTo>
                      <a:pt x="171" y="444"/>
                    </a:lnTo>
                    <a:lnTo>
                      <a:pt x="163" y="436"/>
                    </a:lnTo>
                    <a:lnTo>
                      <a:pt x="157" y="423"/>
                    </a:lnTo>
                    <a:lnTo>
                      <a:pt x="159" y="418"/>
                    </a:lnTo>
                    <a:lnTo>
                      <a:pt x="158" y="415"/>
                    </a:lnTo>
                    <a:lnTo>
                      <a:pt x="156" y="410"/>
                    </a:lnTo>
                    <a:lnTo>
                      <a:pt x="154" y="406"/>
                    </a:lnTo>
                    <a:lnTo>
                      <a:pt x="153" y="402"/>
                    </a:lnTo>
                    <a:lnTo>
                      <a:pt x="154" y="396"/>
                    </a:lnTo>
                    <a:lnTo>
                      <a:pt x="154" y="390"/>
                    </a:lnTo>
                    <a:lnTo>
                      <a:pt x="156" y="386"/>
                    </a:lnTo>
                    <a:lnTo>
                      <a:pt x="157" y="382"/>
                    </a:lnTo>
                    <a:lnTo>
                      <a:pt x="155" y="375"/>
                    </a:lnTo>
                    <a:lnTo>
                      <a:pt x="153" y="371"/>
                    </a:lnTo>
                    <a:lnTo>
                      <a:pt x="154" y="368"/>
                    </a:lnTo>
                    <a:lnTo>
                      <a:pt x="151" y="367"/>
                    </a:lnTo>
                    <a:lnTo>
                      <a:pt x="149" y="364"/>
                    </a:lnTo>
                    <a:lnTo>
                      <a:pt x="151" y="364"/>
                    </a:lnTo>
                    <a:lnTo>
                      <a:pt x="148" y="360"/>
                    </a:lnTo>
                    <a:lnTo>
                      <a:pt x="146" y="358"/>
                    </a:lnTo>
                    <a:lnTo>
                      <a:pt x="145" y="352"/>
                    </a:lnTo>
                    <a:lnTo>
                      <a:pt x="143" y="348"/>
                    </a:lnTo>
                    <a:lnTo>
                      <a:pt x="137" y="338"/>
                    </a:lnTo>
                    <a:lnTo>
                      <a:pt x="134" y="332"/>
                    </a:lnTo>
                    <a:lnTo>
                      <a:pt x="128" y="325"/>
                    </a:lnTo>
                    <a:lnTo>
                      <a:pt x="122" y="319"/>
                    </a:lnTo>
                    <a:lnTo>
                      <a:pt x="117" y="317"/>
                    </a:lnTo>
                    <a:lnTo>
                      <a:pt x="115" y="314"/>
                    </a:lnTo>
                    <a:lnTo>
                      <a:pt x="112" y="314"/>
                    </a:lnTo>
                    <a:lnTo>
                      <a:pt x="108" y="311"/>
                    </a:lnTo>
                    <a:lnTo>
                      <a:pt x="106" y="311"/>
                    </a:lnTo>
                    <a:lnTo>
                      <a:pt x="102" y="310"/>
                    </a:lnTo>
                    <a:lnTo>
                      <a:pt x="98" y="304"/>
                    </a:lnTo>
                    <a:lnTo>
                      <a:pt x="95" y="298"/>
                    </a:lnTo>
                    <a:lnTo>
                      <a:pt x="89" y="290"/>
                    </a:lnTo>
                    <a:lnTo>
                      <a:pt x="91" y="288"/>
                    </a:lnTo>
                    <a:lnTo>
                      <a:pt x="92" y="285"/>
                    </a:lnTo>
                    <a:lnTo>
                      <a:pt x="92" y="280"/>
                    </a:lnTo>
                    <a:lnTo>
                      <a:pt x="91" y="277"/>
                    </a:lnTo>
                    <a:lnTo>
                      <a:pt x="88" y="272"/>
                    </a:lnTo>
                    <a:lnTo>
                      <a:pt x="80" y="258"/>
                    </a:lnTo>
                    <a:lnTo>
                      <a:pt x="78" y="256"/>
                    </a:lnTo>
                    <a:lnTo>
                      <a:pt x="75" y="254"/>
                    </a:lnTo>
                    <a:lnTo>
                      <a:pt x="73" y="248"/>
                    </a:lnTo>
                    <a:lnTo>
                      <a:pt x="72" y="243"/>
                    </a:lnTo>
                    <a:lnTo>
                      <a:pt x="66" y="240"/>
                    </a:lnTo>
                    <a:lnTo>
                      <a:pt x="57" y="221"/>
                    </a:lnTo>
                    <a:lnTo>
                      <a:pt x="51" y="215"/>
                    </a:lnTo>
                    <a:lnTo>
                      <a:pt x="49" y="210"/>
                    </a:lnTo>
                    <a:lnTo>
                      <a:pt x="43" y="203"/>
                    </a:lnTo>
                    <a:lnTo>
                      <a:pt x="40" y="195"/>
                    </a:lnTo>
                    <a:lnTo>
                      <a:pt x="33" y="188"/>
                    </a:lnTo>
                    <a:lnTo>
                      <a:pt x="28" y="177"/>
                    </a:lnTo>
                    <a:lnTo>
                      <a:pt x="19" y="165"/>
                    </a:lnTo>
                    <a:lnTo>
                      <a:pt x="16" y="163"/>
                    </a:lnTo>
                    <a:lnTo>
                      <a:pt x="7" y="162"/>
                    </a:lnTo>
                    <a:lnTo>
                      <a:pt x="3" y="161"/>
                    </a:lnTo>
                    <a:lnTo>
                      <a:pt x="0" y="163"/>
                    </a:lnTo>
                    <a:lnTo>
                      <a:pt x="0" y="160"/>
                    </a:lnTo>
                    <a:lnTo>
                      <a:pt x="2" y="156"/>
                    </a:lnTo>
                    <a:lnTo>
                      <a:pt x="5" y="146"/>
                    </a:lnTo>
                    <a:lnTo>
                      <a:pt x="6" y="137"/>
                    </a:lnTo>
                    <a:lnTo>
                      <a:pt x="11" y="112"/>
                    </a:lnTo>
                    <a:lnTo>
                      <a:pt x="19" y="113"/>
                    </a:lnTo>
                    <a:lnTo>
                      <a:pt x="25" y="115"/>
                    </a:lnTo>
                    <a:lnTo>
                      <a:pt x="34" y="116"/>
                    </a:lnTo>
                    <a:lnTo>
                      <a:pt x="43" y="118"/>
                    </a:lnTo>
                    <a:lnTo>
                      <a:pt x="49" y="119"/>
                    </a:lnTo>
                    <a:lnTo>
                      <a:pt x="50" y="118"/>
                    </a:lnTo>
                    <a:lnTo>
                      <a:pt x="58" y="112"/>
                    </a:lnTo>
                    <a:lnTo>
                      <a:pt x="65" y="106"/>
                    </a:lnTo>
                    <a:lnTo>
                      <a:pt x="69" y="100"/>
                    </a:lnTo>
                    <a:lnTo>
                      <a:pt x="73" y="93"/>
                    </a:lnTo>
                    <a:lnTo>
                      <a:pt x="75" y="92"/>
                    </a:lnTo>
                    <a:lnTo>
                      <a:pt x="81" y="90"/>
                    </a:lnTo>
                    <a:lnTo>
                      <a:pt x="90" y="88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103" y="80"/>
                    </a:lnTo>
                    <a:lnTo>
                      <a:pt x="105" y="74"/>
                    </a:lnTo>
                    <a:lnTo>
                      <a:pt x="106" y="73"/>
                    </a:lnTo>
                    <a:lnTo>
                      <a:pt x="107" y="72"/>
                    </a:lnTo>
                    <a:lnTo>
                      <a:pt x="113" y="68"/>
                    </a:lnTo>
                    <a:lnTo>
                      <a:pt x="118" y="66"/>
                    </a:lnTo>
                    <a:lnTo>
                      <a:pt x="112" y="59"/>
                    </a:lnTo>
                    <a:lnTo>
                      <a:pt x="106" y="53"/>
                    </a:lnTo>
                    <a:lnTo>
                      <a:pt x="100" y="45"/>
                    </a:lnTo>
                    <a:lnTo>
                      <a:pt x="95" y="40"/>
                    </a:lnTo>
                    <a:lnTo>
                      <a:pt x="87" y="31"/>
                    </a:lnTo>
                    <a:lnTo>
                      <a:pt x="82" y="26"/>
                    </a:lnTo>
                    <a:lnTo>
                      <a:pt x="91" y="23"/>
                    </a:lnTo>
                    <a:lnTo>
                      <a:pt x="100" y="20"/>
                    </a:lnTo>
                    <a:lnTo>
                      <a:pt x="110" y="17"/>
                    </a:lnTo>
                    <a:lnTo>
                      <a:pt x="122" y="14"/>
                    </a:lnTo>
                    <a:lnTo>
                      <a:pt x="131" y="11"/>
                    </a:lnTo>
                    <a:lnTo>
                      <a:pt x="145" y="7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8" y="0"/>
                    </a:lnTo>
                    <a:lnTo>
                      <a:pt x="166" y="1"/>
                    </a:lnTo>
                    <a:lnTo>
                      <a:pt x="178" y="3"/>
                    </a:lnTo>
                    <a:lnTo>
                      <a:pt x="189" y="5"/>
                    </a:lnTo>
                    <a:lnTo>
                      <a:pt x="201" y="7"/>
                    </a:lnTo>
                    <a:lnTo>
                      <a:pt x="205" y="9"/>
                    </a:lnTo>
                    <a:lnTo>
                      <a:pt x="217" y="16"/>
                    </a:lnTo>
                    <a:lnTo>
                      <a:pt x="224" y="20"/>
                    </a:lnTo>
                    <a:lnTo>
                      <a:pt x="233" y="26"/>
                    </a:lnTo>
                    <a:lnTo>
                      <a:pt x="244" y="32"/>
                    </a:lnTo>
                    <a:lnTo>
                      <a:pt x="251" y="37"/>
                    </a:lnTo>
                    <a:lnTo>
                      <a:pt x="261" y="42"/>
                    </a:lnTo>
                    <a:lnTo>
                      <a:pt x="269" y="49"/>
                    </a:lnTo>
                    <a:lnTo>
                      <a:pt x="278" y="57"/>
                    </a:lnTo>
                    <a:lnTo>
                      <a:pt x="289" y="66"/>
                    </a:lnTo>
                    <a:lnTo>
                      <a:pt x="297" y="73"/>
                    </a:lnTo>
                    <a:lnTo>
                      <a:pt x="309" y="83"/>
                    </a:lnTo>
                    <a:lnTo>
                      <a:pt x="321" y="92"/>
                    </a:lnTo>
                    <a:lnTo>
                      <a:pt x="332" y="101"/>
                    </a:lnTo>
                    <a:lnTo>
                      <a:pt x="341" y="109"/>
                    </a:lnTo>
                    <a:lnTo>
                      <a:pt x="353" y="118"/>
                    </a:lnTo>
                    <a:lnTo>
                      <a:pt x="354" y="119"/>
                    </a:lnTo>
                    <a:lnTo>
                      <a:pt x="366" y="120"/>
                    </a:lnTo>
                    <a:lnTo>
                      <a:pt x="381" y="121"/>
                    </a:lnTo>
                    <a:lnTo>
                      <a:pt x="397" y="122"/>
                    </a:lnTo>
                    <a:lnTo>
                      <a:pt x="411" y="124"/>
                    </a:lnTo>
                    <a:lnTo>
                      <a:pt x="418" y="122"/>
                    </a:lnTo>
                    <a:close/>
                    <a:moveTo>
                      <a:pt x="69" y="255"/>
                    </a:moveTo>
                    <a:lnTo>
                      <a:pt x="69" y="256"/>
                    </a:lnTo>
                    <a:lnTo>
                      <a:pt x="67" y="255"/>
                    </a:lnTo>
                    <a:lnTo>
                      <a:pt x="67" y="252"/>
                    </a:lnTo>
                    <a:lnTo>
                      <a:pt x="69" y="250"/>
                    </a:lnTo>
                    <a:lnTo>
                      <a:pt x="68" y="252"/>
                    </a:lnTo>
                    <a:lnTo>
                      <a:pt x="69" y="255"/>
                    </a:lnTo>
                    <a:close/>
                    <a:moveTo>
                      <a:pt x="80" y="268"/>
                    </a:moveTo>
                    <a:lnTo>
                      <a:pt x="79" y="268"/>
                    </a:lnTo>
                    <a:lnTo>
                      <a:pt x="76" y="266"/>
                    </a:lnTo>
                    <a:lnTo>
                      <a:pt x="75" y="264"/>
                    </a:lnTo>
                    <a:lnTo>
                      <a:pt x="73" y="262"/>
                    </a:lnTo>
                    <a:lnTo>
                      <a:pt x="67" y="260"/>
                    </a:lnTo>
                    <a:lnTo>
                      <a:pt x="66" y="258"/>
                    </a:lnTo>
                    <a:lnTo>
                      <a:pt x="67" y="256"/>
                    </a:lnTo>
                    <a:lnTo>
                      <a:pt x="68" y="258"/>
                    </a:lnTo>
                    <a:lnTo>
                      <a:pt x="69" y="259"/>
                    </a:lnTo>
                    <a:lnTo>
                      <a:pt x="74" y="261"/>
                    </a:lnTo>
                    <a:lnTo>
                      <a:pt x="81" y="267"/>
                    </a:lnTo>
                    <a:lnTo>
                      <a:pt x="82" y="267"/>
                    </a:lnTo>
                    <a:lnTo>
                      <a:pt x="80" y="268"/>
                    </a:lnTo>
                    <a:close/>
                    <a:moveTo>
                      <a:pt x="258" y="592"/>
                    </a:moveTo>
                    <a:lnTo>
                      <a:pt x="261" y="593"/>
                    </a:lnTo>
                    <a:lnTo>
                      <a:pt x="260" y="592"/>
                    </a:lnTo>
                    <a:lnTo>
                      <a:pt x="260" y="591"/>
                    </a:lnTo>
                    <a:lnTo>
                      <a:pt x="261" y="589"/>
                    </a:lnTo>
                    <a:lnTo>
                      <a:pt x="265" y="593"/>
                    </a:lnTo>
                    <a:lnTo>
                      <a:pt x="264" y="597"/>
                    </a:lnTo>
                    <a:lnTo>
                      <a:pt x="264" y="598"/>
                    </a:lnTo>
                    <a:lnTo>
                      <a:pt x="263" y="597"/>
                    </a:lnTo>
                    <a:lnTo>
                      <a:pt x="262" y="596"/>
                    </a:lnTo>
                    <a:lnTo>
                      <a:pt x="262" y="595"/>
                    </a:lnTo>
                    <a:lnTo>
                      <a:pt x="261" y="594"/>
                    </a:lnTo>
                    <a:lnTo>
                      <a:pt x="257" y="595"/>
                    </a:lnTo>
                    <a:lnTo>
                      <a:pt x="255" y="594"/>
                    </a:lnTo>
                    <a:lnTo>
                      <a:pt x="252" y="590"/>
                    </a:lnTo>
                    <a:lnTo>
                      <a:pt x="251" y="588"/>
                    </a:lnTo>
                    <a:lnTo>
                      <a:pt x="252" y="587"/>
                    </a:lnTo>
                    <a:lnTo>
                      <a:pt x="254" y="586"/>
                    </a:lnTo>
                    <a:lnTo>
                      <a:pt x="255" y="584"/>
                    </a:lnTo>
                    <a:lnTo>
                      <a:pt x="254" y="582"/>
                    </a:lnTo>
                    <a:lnTo>
                      <a:pt x="256" y="582"/>
                    </a:lnTo>
                    <a:lnTo>
                      <a:pt x="257" y="584"/>
                    </a:lnTo>
                    <a:lnTo>
                      <a:pt x="257" y="589"/>
                    </a:lnTo>
                    <a:lnTo>
                      <a:pt x="257" y="590"/>
                    </a:lnTo>
                    <a:lnTo>
                      <a:pt x="257" y="591"/>
                    </a:lnTo>
                    <a:lnTo>
                      <a:pt x="258" y="59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" name="Freeform 200">
                <a:extLst>
                  <a:ext uri="{FF2B5EF4-FFF2-40B4-BE49-F238E27FC236}">
                    <a16:creationId xmlns:a16="http://schemas.microsoft.com/office/drawing/2014/main" id="{F0EBA45D-8445-283A-D546-6F20135477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9" y="2977"/>
                <a:ext cx="115" cy="54"/>
              </a:xfrm>
              <a:custGeom>
                <a:avLst/>
                <a:gdLst>
                  <a:gd name="T0" fmla="*/ 57 w 394"/>
                  <a:gd name="T1" fmla="*/ 26 h 185"/>
                  <a:gd name="T2" fmla="*/ 27 w 394"/>
                  <a:gd name="T3" fmla="*/ 4 h 185"/>
                  <a:gd name="T4" fmla="*/ 50 w 394"/>
                  <a:gd name="T5" fmla="*/ 13 h 185"/>
                  <a:gd name="T6" fmla="*/ 63 w 394"/>
                  <a:gd name="T7" fmla="*/ 26 h 185"/>
                  <a:gd name="T8" fmla="*/ 6 w 394"/>
                  <a:gd name="T9" fmla="*/ 16 h 185"/>
                  <a:gd name="T10" fmla="*/ 129 w 394"/>
                  <a:gd name="T11" fmla="*/ 58 h 185"/>
                  <a:gd name="T12" fmla="*/ 110 w 394"/>
                  <a:gd name="T13" fmla="*/ 47 h 185"/>
                  <a:gd name="T14" fmla="*/ 97 w 394"/>
                  <a:gd name="T15" fmla="*/ 33 h 185"/>
                  <a:gd name="T16" fmla="*/ 123 w 394"/>
                  <a:gd name="T17" fmla="*/ 46 h 185"/>
                  <a:gd name="T18" fmla="*/ 146 w 394"/>
                  <a:gd name="T19" fmla="*/ 66 h 185"/>
                  <a:gd name="T20" fmla="*/ 32 w 394"/>
                  <a:gd name="T21" fmla="*/ 42 h 185"/>
                  <a:gd name="T22" fmla="*/ 39 w 394"/>
                  <a:gd name="T23" fmla="*/ 39 h 185"/>
                  <a:gd name="T24" fmla="*/ 47 w 394"/>
                  <a:gd name="T25" fmla="*/ 53 h 185"/>
                  <a:gd name="T26" fmla="*/ 52 w 394"/>
                  <a:gd name="T27" fmla="*/ 47 h 185"/>
                  <a:gd name="T28" fmla="*/ 30 w 394"/>
                  <a:gd name="T29" fmla="*/ 52 h 185"/>
                  <a:gd name="T30" fmla="*/ 73 w 394"/>
                  <a:gd name="T31" fmla="*/ 58 h 185"/>
                  <a:gd name="T32" fmla="*/ 72 w 394"/>
                  <a:gd name="T33" fmla="*/ 68 h 185"/>
                  <a:gd name="T34" fmla="*/ 58 w 394"/>
                  <a:gd name="T35" fmla="*/ 59 h 185"/>
                  <a:gd name="T36" fmla="*/ 58 w 394"/>
                  <a:gd name="T37" fmla="*/ 53 h 185"/>
                  <a:gd name="T38" fmla="*/ 73 w 394"/>
                  <a:gd name="T39" fmla="*/ 58 h 185"/>
                  <a:gd name="T40" fmla="*/ 185 w 394"/>
                  <a:gd name="T41" fmla="*/ 79 h 185"/>
                  <a:gd name="T42" fmla="*/ 195 w 394"/>
                  <a:gd name="T43" fmla="*/ 96 h 185"/>
                  <a:gd name="T44" fmla="*/ 188 w 394"/>
                  <a:gd name="T45" fmla="*/ 95 h 185"/>
                  <a:gd name="T46" fmla="*/ 172 w 394"/>
                  <a:gd name="T47" fmla="*/ 62 h 185"/>
                  <a:gd name="T48" fmla="*/ 140 w 394"/>
                  <a:gd name="T49" fmla="*/ 67 h 185"/>
                  <a:gd name="T50" fmla="*/ 139 w 394"/>
                  <a:gd name="T51" fmla="*/ 64 h 185"/>
                  <a:gd name="T52" fmla="*/ 53 w 394"/>
                  <a:gd name="T53" fmla="*/ 69 h 185"/>
                  <a:gd name="T54" fmla="*/ 58 w 394"/>
                  <a:gd name="T55" fmla="*/ 69 h 185"/>
                  <a:gd name="T56" fmla="*/ 77 w 394"/>
                  <a:gd name="T57" fmla="*/ 73 h 185"/>
                  <a:gd name="T58" fmla="*/ 85 w 394"/>
                  <a:gd name="T59" fmla="*/ 68 h 185"/>
                  <a:gd name="T60" fmla="*/ 88 w 394"/>
                  <a:gd name="T61" fmla="*/ 78 h 185"/>
                  <a:gd name="T62" fmla="*/ 88 w 394"/>
                  <a:gd name="T63" fmla="*/ 78 h 185"/>
                  <a:gd name="T64" fmla="*/ 64 w 394"/>
                  <a:gd name="T65" fmla="*/ 74 h 185"/>
                  <a:gd name="T66" fmla="*/ 121 w 394"/>
                  <a:gd name="T67" fmla="*/ 88 h 185"/>
                  <a:gd name="T68" fmla="*/ 122 w 394"/>
                  <a:gd name="T69" fmla="*/ 85 h 185"/>
                  <a:gd name="T70" fmla="*/ 160 w 394"/>
                  <a:gd name="T71" fmla="*/ 85 h 185"/>
                  <a:gd name="T72" fmla="*/ 161 w 394"/>
                  <a:gd name="T73" fmla="*/ 90 h 185"/>
                  <a:gd name="T74" fmla="*/ 142 w 394"/>
                  <a:gd name="T75" fmla="*/ 94 h 185"/>
                  <a:gd name="T76" fmla="*/ 175 w 394"/>
                  <a:gd name="T77" fmla="*/ 109 h 185"/>
                  <a:gd name="T78" fmla="*/ 174 w 394"/>
                  <a:gd name="T79" fmla="*/ 117 h 185"/>
                  <a:gd name="T80" fmla="*/ 143 w 394"/>
                  <a:gd name="T81" fmla="*/ 110 h 185"/>
                  <a:gd name="T82" fmla="*/ 140 w 394"/>
                  <a:gd name="T83" fmla="*/ 94 h 185"/>
                  <a:gd name="T84" fmla="*/ 202 w 394"/>
                  <a:gd name="T85" fmla="*/ 110 h 185"/>
                  <a:gd name="T86" fmla="*/ 201 w 394"/>
                  <a:gd name="T87" fmla="*/ 97 h 185"/>
                  <a:gd name="T88" fmla="*/ 225 w 394"/>
                  <a:gd name="T89" fmla="*/ 136 h 185"/>
                  <a:gd name="T90" fmla="*/ 228 w 394"/>
                  <a:gd name="T91" fmla="*/ 148 h 185"/>
                  <a:gd name="T92" fmla="*/ 205 w 394"/>
                  <a:gd name="T93" fmla="*/ 137 h 185"/>
                  <a:gd name="T94" fmla="*/ 197 w 394"/>
                  <a:gd name="T95" fmla="*/ 127 h 185"/>
                  <a:gd name="T96" fmla="*/ 366 w 394"/>
                  <a:gd name="T97" fmla="*/ 147 h 185"/>
                  <a:gd name="T98" fmla="*/ 355 w 394"/>
                  <a:gd name="T99" fmla="*/ 150 h 185"/>
                  <a:gd name="T100" fmla="*/ 362 w 394"/>
                  <a:gd name="T101" fmla="*/ 143 h 185"/>
                  <a:gd name="T102" fmla="*/ 169 w 394"/>
                  <a:gd name="T103" fmla="*/ 185 h 185"/>
                  <a:gd name="T104" fmla="*/ 155 w 394"/>
                  <a:gd name="T105" fmla="*/ 177 h 185"/>
                  <a:gd name="T106" fmla="*/ 154 w 394"/>
                  <a:gd name="T107" fmla="*/ 173 h 185"/>
                  <a:gd name="T108" fmla="*/ 390 w 394"/>
                  <a:gd name="T109" fmla="*/ 17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4" h="185">
                    <a:moveTo>
                      <a:pt x="63" y="26"/>
                    </a:moveTo>
                    <a:lnTo>
                      <a:pt x="64" y="27"/>
                    </a:lnTo>
                    <a:lnTo>
                      <a:pt x="61" y="29"/>
                    </a:lnTo>
                    <a:lnTo>
                      <a:pt x="58" y="28"/>
                    </a:lnTo>
                    <a:lnTo>
                      <a:pt x="57" y="27"/>
                    </a:lnTo>
                    <a:lnTo>
                      <a:pt x="57" y="26"/>
                    </a:lnTo>
                    <a:lnTo>
                      <a:pt x="54" y="26"/>
                    </a:lnTo>
                    <a:lnTo>
                      <a:pt x="49" y="25"/>
                    </a:lnTo>
                    <a:lnTo>
                      <a:pt x="43" y="20"/>
                    </a:lnTo>
                    <a:lnTo>
                      <a:pt x="35" y="11"/>
                    </a:lnTo>
                    <a:lnTo>
                      <a:pt x="28" y="6"/>
                    </a:lnTo>
                    <a:lnTo>
                      <a:pt x="27" y="4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8" y="6"/>
                    </a:lnTo>
                    <a:lnTo>
                      <a:pt x="47" y="10"/>
                    </a:lnTo>
                    <a:lnTo>
                      <a:pt x="50" y="13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8" y="24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6"/>
                    </a:lnTo>
                    <a:close/>
                    <a:moveTo>
                      <a:pt x="5" y="17"/>
                    </a:moveTo>
                    <a:lnTo>
                      <a:pt x="2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6" y="16"/>
                    </a:lnTo>
                    <a:lnTo>
                      <a:pt x="5" y="17"/>
                    </a:lnTo>
                    <a:close/>
                    <a:moveTo>
                      <a:pt x="147" y="68"/>
                    </a:moveTo>
                    <a:lnTo>
                      <a:pt x="147" y="69"/>
                    </a:lnTo>
                    <a:lnTo>
                      <a:pt x="142" y="66"/>
                    </a:lnTo>
                    <a:lnTo>
                      <a:pt x="139" y="62"/>
                    </a:lnTo>
                    <a:lnTo>
                      <a:pt x="129" y="58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19" y="53"/>
                    </a:lnTo>
                    <a:lnTo>
                      <a:pt x="114" y="51"/>
                    </a:lnTo>
                    <a:lnTo>
                      <a:pt x="111" y="48"/>
                    </a:lnTo>
                    <a:lnTo>
                      <a:pt x="110" y="47"/>
                    </a:lnTo>
                    <a:lnTo>
                      <a:pt x="108" y="46"/>
                    </a:lnTo>
                    <a:lnTo>
                      <a:pt x="105" y="43"/>
                    </a:lnTo>
                    <a:lnTo>
                      <a:pt x="102" y="41"/>
                    </a:lnTo>
                    <a:lnTo>
                      <a:pt x="101" y="37"/>
                    </a:lnTo>
                    <a:lnTo>
                      <a:pt x="98" y="34"/>
                    </a:lnTo>
                    <a:lnTo>
                      <a:pt x="97" y="33"/>
                    </a:lnTo>
                    <a:lnTo>
                      <a:pt x="107" y="35"/>
                    </a:lnTo>
                    <a:lnTo>
                      <a:pt x="111" y="39"/>
                    </a:lnTo>
                    <a:lnTo>
                      <a:pt x="115" y="42"/>
                    </a:lnTo>
                    <a:lnTo>
                      <a:pt x="116" y="44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26" y="48"/>
                    </a:lnTo>
                    <a:lnTo>
                      <a:pt x="129" y="49"/>
                    </a:lnTo>
                    <a:lnTo>
                      <a:pt x="131" y="50"/>
                    </a:lnTo>
                    <a:lnTo>
                      <a:pt x="146" y="61"/>
                    </a:lnTo>
                    <a:lnTo>
                      <a:pt x="144" y="64"/>
                    </a:lnTo>
                    <a:lnTo>
                      <a:pt x="146" y="66"/>
                    </a:lnTo>
                    <a:lnTo>
                      <a:pt x="147" y="68"/>
                    </a:lnTo>
                    <a:close/>
                    <a:moveTo>
                      <a:pt x="35" y="47"/>
                    </a:moveTo>
                    <a:lnTo>
                      <a:pt x="34" y="47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2"/>
                    </a:lnTo>
                    <a:lnTo>
                      <a:pt x="29" y="39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3" y="36"/>
                    </a:lnTo>
                    <a:lnTo>
                      <a:pt x="36" y="39"/>
                    </a:lnTo>
                    <a:lnTo>
                      <a:pt x="39" y="39"/>
                    </a:lnTo>
                    <a:lnTo>
                      <a:pt x="39" y="41"/>
                    </a:lnTo>
                    <a:lnTo>
                      <a:pt x="36" y="45"/>
                    </a:lnTo>
                    <a:lnTo>
                      <a:pt x="35" y="47"/>
                    </a:lnTo>
                    <a:close/>
                    <a:moveTo>
                      <a:pt x="52" y="53"/>
                    </a:moveTo>
                    <a:lnTo>
                      <a:pt x="51" y="54"/>
                    </a:lnTo>
                    <a:lnTo>
                      <a:pt x="47" y="53"/>
                    </a:lnTo>
                    <a:lnTo>
                      <a:pt x="44" y="50"/>
                    </a:lnTo>
                    <a:lnTo>
                      <a:pt x="44" y="47"/>
                    </a:lnTo>
                    <a:lnTo>
                      <a:pt x="47" y="45"/>
                    </a:lnTo>
                    <a:lnTo>
                      <a:pt x="50" y="44"/>
                    </a:lnTo>
                    <a:lnTo>
                      <a:pt x="51" y="45"/>
                    </a:lnTo>
                    <a:lnTo>
                      <a:pt x="52" y="47"/>
                    </a:lnTo>
                    <a:lnTo>
                      <a:pt x="53" y="50"/>
                    </a:lnTo>
                    <a:lnTo>
                      <a:pt x="53" y="52"/>
                    </a:lnTo>
                    <a:lnTo>
                      <a:pt x="52" y="53"/>
                    </a:lnTo>
                    <a:close/>
                    <a:moveTo>
                      <a:pt x="32" y="55"/>
                    </a:moveTo>
                    <a:lnTo>
                      <a:pt x="32" y="56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2" y="53"/>
                    </a:lnTo>
                    <a:lnTo>
                      <a:pt x="32" y="55"/>
                    </a:lnTo>
                    <a:close/>
                    <a:moveTo>
                      <a:pt x="73" y="58"/>
                    </a:moveTo>
                    <a:lnTo>
                      <a:pt x="75" y="61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2" y="68"/>
                    </a:lnTo>
                    <a:lnTo>
                      <a:pt x="69" y="67"/>
                    </a:lnTo>
                    <a:lnTo>
                      <a:pt x="67" y="65"/>
                    </a:lnTo>
                    <a:lnTo>
                      <a:pt x="66" y="61"/>
                    </a:lnTo>
                    <a:lnTo>
                      <a:pt x="65" y="59"/>
                    </a:lnTo>
                    <a:lnTo>
                      <a:pt x="64" y="58"/>
                    </a:lnTo>
                    <a:lnTo>
                      <a:pt x="58" y="59"/>
                    </a:lnTo>
                    <a:lnTo>
                      <a:pt x="57" y="61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4" y="57"/>
                    </a:lnTo>
                    <a:lnTo>
                      <a:pt x="57" y="55"/>
                    </a:lnTo>
                    <a:lnTo>
                      <a:pt x="58" y="53"/>
                    </a:lnTo>
                    <a:lnTo>
                      <a:pt x="61" y="49"/>
                    </a:lnTo>
                    <a:lnTo>
                      <a:pt x="63" y="48"/>
                    </a:lnTo>
                    <a:lnTo>
                      <a:pt x="67" y="49"/>
                    </a:lnTo>
                    <a:lnTo>
                      <a:pt x="67" y="55"/>
                    </a:lnTo>
                    <a:lnTo>
                      <a:pt x="69" y="57"/>
                    </a:lnTo>
                    <a:lnTo>
                      <a:pt x="73" y="58"/>
                    </a:lnTo>
                    <a:close/>
                    <a:moveTo>
                      <a:pt x="177" y="60"/>
                    </a:moveTo>
                    <a:lnTo>
                      <a:pt x="186" y="71"/>
                    </a:lnTo>
                    <a:lnTo>
                      <a:pt x="186" y="73"/>
                    </a:lnTo>
                    <a:lnTo>
                      <a:pt x="185" y="74"/>
                    </a:lnTo>
                    <a:lnTo>
                      <a:pt x="184" y="77"/>
                    </a:lnTo>
                    <a:lnTo>
                      <a:pt x="185" y="79"/>
                    </a:lnTo>
                    <a:lnTo>
                      <a:pt x="188" y="79"/>
                    </a:lnTo>
                    <a:lnTo>
                      <a:pt x="192" y="83"/>
                    </a:lnTo>
                    <a:lnTo>
                      <a:pt x="193" y="88"/>
                    </a:lnTo>
                    <a:lnTo>
                      <a:pt x="194" y="89"/>
                    </a:lnTo>
                    <a:lnTo>
                      <a:pt x="195" y="91"/>
                    </a:lnTo>
                    <a:lnTo>
                      <a:pt x="195" y="96"/>
                    </a:lnTo>
                    <a:lnTo>
                      <a:pt x="199" y="102"/>
                    </a:lnTo>
                    <a:lnTo>
                      <a:pt x="199" y="105"/>
                    </a:lnTo>
                    <a:lnTo>
                      <a:pt x="199" y="106"/>
                    </a:lnTo>
                    <a:lnTo>
                      <a:pt x="198" y="105"/>
                    </a:lnTo>
                    <a:lnTo>
                      <a:pt x="193" y="98"/>
                    </a:lnTo>
                    <a:lnTo>
                      <a:pt x="188" y="95"/>
                    </a:lnTo>
                    <a:lnTo>
                      <a:pt x="187" y="94"/>
                    </a:lnTo>
                    <a:lnTo>
                      <a:pt x="182" y="90"/>
                    </a:lnTo>
                    <a:lnTo>
                      <a:pt x="178" y="83"/>
                    </a:lnTo>
                    <a:lnTo>
                      <a:pt x="174" y="71"/>
                    </a:lnTo>
                    <a:lnTo>
                      <a:pt x="176" y="68"/>
                    </a:lnTo>
                    <a:lnTo>
                      <a:pt x="172" y="62"/>
                    </a:lnTo>
                    <a:lnTo>
                      <a:pt x="172" y="61"/>
                    </a:lnTo>
                    <a:lnTo>
                      <a:pt x="174" y="61"/>
                    </a:lnTo>
                    <a:lnTo>
                      <a:pt x="175" y="61"/>
                    </a:lnTo>
                    <a:lnTo>
                      <a:pt x="176" y="60"/>
                    </a:lnTo>
                    <a:lnTo>
                      <a:pt x="177" y="60"/>
                    </a:lnTo>
                    <a:close/>
                    <a:moveTo>
                      <a:pt x="140" y="67"/>
                    </a:moveTo>
                    <a:lnTo>
                      <a:pt x="139" y="68"/>
                    </a:lnTo>
                    <a:lnTo>
                      <a:pt x="136" y="66"/>
                    </a:lnTo>
                    <a:lnTo>
                      <a:pt x="135" y="65"/>
                    </a:lnTo>
                    <a:lnTo>
                      <a:pt x="135" y="63"/>
                    </a:lnTo>
                    <a:lnTo>
                      <a:pt x="137" y="63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40" y="67"/>
                    </a:lnTo>
                    <a:close/>
                    <a:moveTo>
                      <a:pt x="60" y="74"/>
                    </a:moveTo>
                    <a:lnTo>
                      <a:pt x="60" y="75"/>
                    </a:lnTo>
                    <a:lnTo>
                      <a:pt x="58" y="74"/>
                    </a:lnTo>
                    <a:lnTo>
                      <a:pt x="53" y="69"/>
                    </a:lnTo>
                    <a:lnTo>
                      <a:pt x="54" y="68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0" y="66"/>
                    </a:lnTo>
                    <a:lnTo>
                      <a:pt x="59" y="69"/>
                    </a:lnTo>
                    <a:lnTo>
                      <a:pt x="58" y="69"/>
                    </a:lnTo>
                    <a:lnTo>
                      <a:pt x="58" y="72"/>
                    </a:lnTo>
                    <a:lnTo>
                      <a:pt x="60" y="74"/>
                    </a:lnTo>
                    <a:close/>
                    <a:moveTo>
                      <a:pt x="85" y="73"/>
                    </a:moveTo>
                    <a:lnTo>
                      <a:pt x="81" y="76"/>
                    </a:lnTo>
                    <a:lnTo>
                      <a:pt x="79" y="75"/>
                    </a:lnTo>
                    <a:lnTo>
                      <a:pt x="77" y="73"/>
                    </a:lnTo>
                    <a:lnTo>
                      <a:pt x="77" y="70"/>
                    </a:lnTo>
                    <a:lnTo>
                      <a:pt x="78" y="69"/>
                    </a:lnTo>
                    <a:lnTo>
                      <a:pt x="79" y="69"/>
                    </a:lnTo>
                    <a:lnTo>
                      <a:pt x="80" y="68"/>
                    </a:lnTo>
                    <a:lnTo>
                      <a:pt x="81" y="67"/>
                    </a:lnTo>
                    <a:lnTo>
                      <a:pt x="85" y="68"/>
                    </a:lnTo>
                    <a:lnTo>
                      <a:pt x="86" y="69"/>
                    </a:lnTo>
                    <a:lnTo>
                      <a:pt x="83" y="71"/>
                    </a:lnTo>
                    <a:lnTo>
                      <a:pt x="84" y="71"/>
                    </a:lnTo>
                    <a:lnTo>
                      <a:pt x="85" y="72"/>
                    </a:lnTo>
                    <a:lnTo>
                      <a:pt x="85" y="73"/>
                    </a:lnTo>
                    <a:close/>
                    <a:moveTo>
                      <a:pt x="88" y="78"/>
                    </a:moveTo>
                    <a:lnTo>
                      <a:pt x="87" y="78"/>
                    </a:lnTo>
                    <a:lnTo>
                      <a:pt x="86" y="77"/>
                    </a:lnTo>
                    <a:lnTo>
                      <a:pt x="88" y="73"/>
                    </a:lnTo>
                    <a:lnTo>
                      <a:pt x="89" y="76"/>
                    </a:lnTo>
                    <a:lnTo>
                      <a:pt x="90" y="77"/>
                    </a:lnTo>
                    <a:lnTo>
                      <a:pt x="88" y="78"/>
                    </a:lnTo>
                    <a:close/>
                    <a:moveTo>
                      <a:pt x="69" y="76"/>
                    </a:moveTo>
                    <a:lnTo>
                      <a:pt x="68" y="77"/>
                    </a:lnTo>
                    <a:lnTo>
                      <a:pt x="66" y="77"/>
                    </a:lnTo>
                    <a:lnTo>
                      <a:pt x="62" y="75"/>
                    </a:lnTo>
                    <a:lnTo>
                      <a:pt x="62" y="74"/>
                    </a:lnTo>
                    <a:lnTo>
                      <a:pt x="64" y="74"/>
                    </a:lnTo>
                    <a:lnTo>
                      <a:pt x="66" y="74"/>
                    </a:lnTo>
                    <a:lnTo>
                      <a:pt x="68" y="75"/>
                    </a:lnTo>
                    <a:lnTo>
                      <a:pt x="69" y="76"/>
                    </a:lnTo>
                    <a:close/>
                    <a:moveTo>
                      <a:pt x="123" y="89"/>
                    </a:moveTo>
                    <a:lnTo>
                      <a:pt x="122" y="89"/>
                    </a:lnTo>
                    <a:lnTo>
                      <a:pt x="121" y="88"/>
                    </a:lnTo>
                    <a:lnTo>
                      <a:pt x="119" y="88"/>
                    </a:lnTo>
                    <a:lnTo>
                      <a:pt x="117" y="87"/>
                    </a:lnTo>
                    <a:lnTo>
                      <a:pt x="119" y="85"/>
                    </a:lnTo>
                    <a:lnTo>
                      <a:pt x="121" y="84"/>
                    </a:lnTo>
                    <a:lnTo>
                      <a:pt x="121" y="85"/>
                    </a:lnTo>
                    <a:lnTo>
                      <a:pt x="122" y="85"/>
                    </a:lnTo>
                    <a:lnTo>
                      <a:pt x="124" y="86"/>
                    </a:lnTo>
                    <a:lnTo>
                      <a:pt x="124" y="88"/>
                    </a:lnTo>
                    <a:lnTo>
                      <a:pt x="123" y="89"/>
                    </a:lnTo>
                    <a:close/>
                    <a:moveTo>
                      <a:pt x="157" y="84"/>
                    </a:moveTo>
                    <a:lnTo>
                      <a:pt x="159" y="85"/>
                    </a:lnTo>
                    <a:lnTo>
                      <a:pt x="160" y="85"/>
                    </a:lnTo>
                    <a:lnTo>
                      <a:pt x="162" y="87"/>
                    </a:lnTo>
                    <a:lnTo>
                      <a:pt x="165" y="89"/>
                    </a:lnTo>
                    <a:lnTo>
                      <a:pt x="164" y="91"/>
                    </a:lnTo>
                    <a:lnTo>
                      <a:pt x="162" y="90"/>
                    </a:lnTo>
                    <a:lnTo>
                      <a:pt x="161" y="90"/>
                    </a:lnTo>
                    <a:lnTo>
                      <a:pt x="161" y="90"/>
                    </a:lnTo>
                    <a:lnTo>
                      <a:pt x="160" y="89"/>
                    </a:lnTo>
                    <a:lnTo>
                      <a:pt x="157" y="87"/>
                    </a:lnTo>
                    <a:lnTo>
                      <a:pt x="155" y="87"/>
                    </a:lnTo>
                    <a:lnTo>
                      <a:pt x="155" y="86"/>
                    </a:lnTo>
                    <a:lnTo>
                      <a:pt x="157" y="84"/>
                    </a:lnTo>
                    <a:close/>
                    <a:moveTo>
                      <a:pt x="142" y="94"/>
                    </a:moveTo>
                    <a:lnTo>
                      <a:pt x="150" y="100"/>
                    </a:lnTo>
                    <a:lnTo>
                      <a:pt x="153" y="99"/>
                    </a:lnTo>
                    <a:lnTo>
                      <a:pt x="164" y="99"/>
                    </a:lnTo>
                    <a:lnTo>
                      <a:pt x="170" y="103"/>
                    </a:lnTo>
                    <a:lnTo>
                      <a:pt x="173" y="105"/>
                    </a:lnTo>
                    <a:lnTo>
                      <a:pt x="175" y="109"/>
                    </a:lnTo>
                    <a:lnTo>
                      <a:pt x="178" y="110"/>
                    </a:lnTo>
                    <a:lnTo>
                      <a:pt x="179" y="112"/>
                    </a:lnTo>
                    <a:lnTo>
                      <a:pt x="180" y="115"/>
                    </a:lnTo>
                    <a:lnTo>
                      <a:pt x="179" y="115"/>
                    </a:lnTo>
                    <a:lnTo>
                      <a:pt x="176" y="117"/>
                    </a:lnTo>
                    <a:lnTo>
                      <a:pt x="174" y="117"/>
                    </a:lnTo>
                    <a:lnTo>
                      <a:pt x="168" y="116"/>
                    </a:lnTo>
                    <a:lnTo>
                      <a:pt x="162" y="113"/>
                    </a:lnTo>
                    <a:lnTo>
                      <a:pt x="151" y="113"/>
                    </a:lnTo>
                    <a:lnTo>
                      <a:pt x="146" y="112"/>
                    </a:lnTo>
                    <a:lnTo>
                      <a:pt x="144" y="111"/>
                    </a:lnTo>
                    <a:lnTo>
                      <a:pt x="143" y="110"/>
                    </a:lnTo>
                    <a:lnTo>
                      <a:pt x="140" y="107"/>
                    </a:lnTo>
                    <a:lnTo>
                      <a:pt x="138" y="103"/>
                    </a:lnTo>
                    <a:lnTo>
                      <a:pt x="138" y="101"/>
                    </a:lnTo>
                    <a:lnTo>
                      <a:pt x="137" y="97"/>
                    </a:lnTo>
                    <a:lnTo>
                      <a:pt x="138" y="95"/>
                    </a:lnTo>
                    <a:lnTo>
                      <a:pt x="140" y="94"/>
                    </a:lnTo>
                    <a:lnTo>
                      <a:pt x="142" y="94"/>
                    </a:lnTo>
                    <a:close/>
                    <a:moveTo>
                      <a:pt x="205" y="107"/>
                    </a:moveTo>
                    <a:lnTo>
                      <a:pt x="206" y="110"/>
                    </a:lnTo>
                    <a:lnTo>
                      <a:pt x="206" y="112"/>
                    </a:lnTo>
                    <a:lnTo>
                      <a:pt x="203" y="109"/>
                    </a:lnTo>
                    <a:lnTo>
                      <a:pt x="202" y="110"/>
                    </a:lnTo>
                    <a:lnTo>
                      <a:pt x="201" y="109"/>
                    </a:lnTo>
                    <a:lnTo>
                      <a:pt x="201" y="106"/>
                    </a:lnTo>
                    <a:lnTo>
                      <a:pt x="201" y="103"/>
                    </a:lnTo>
                    <a:lnTo>
                      <a:pt x="200" y="100"/>
                    </a:lnTo>
                    <a:lnTo>
                      <a:pt x="199" y="97"/>
                    </a:lnTo>
                    <a:lnTo>
                      <a:pt x="201" y="97"/>
                    </a:lnTo>
                    <a:lnTo>
                      <a:pt x="205" y="107"/>
                    </a:lnTo>
                    <a:close/>
                    <a:moveTo>
                      <a:pt x="211" y="134"/>
                    </a:moveTo>
                    <a:lnTo>
                      <a:pt x="216" y="136"/>
                    </a:lnTo>
                    <a:lnTo>
                      <a:pt x="218" y="135"/>
                    </a:lnTo>
                    <a:lnTo>
                      <a:pt x="222" y="137"/>
                    </a:lnTo>
                    <a:lnTo>
                      <a:pt x="225" y="136"/>
                    </a:lnTo>
                    <a:lnTo>
                      <a:pt x="227" y="138"/>
                    </a:lnTo>
                    <a:lnTo>
                      <a:pt x="231" y="145"/>
                    </a:lnTo>
                    <a:lnTo>
                      <a:pt x="231" y="147"/>
                    </a:lnTo>
                    <a:lnTo>
                      <a:pt x="234" y="149"/>
                    </a:lnTo>
                    <a:lnTo>
                      <a:pt x="232" y="149"/>
                    </a:lnTo>
                    <a:lnTo>
                      <a:pt x="228" y="148"/>
                    </a:lnTo>
                    <a:lnTo>
                      <a:pt x="226" y="149"/>
                    </a:lnTo>
                    <a:lnTo>
                      <a:pt x="223" y="148"/>
                    </a:lnTo>
                    <a:lnTo>
                      <a:pt x="218" y="147"/>
                    </a:lnTo>
                    <a:lnTo>
                      <a:pt x="214" y="145"/>
                    </a:lnTo>
                    <a:lnTo>
                      <a:pt x="205" y="140"/>
                    </a:lnTo>
                    <a:lnTo>
                      <a:pt x="205" y="137"/>
                    </a:lnTo>
                    <a:lnTo>
                      <a:pt x="204" y="136"/>
                    </a:lnTo>
                    <a:lnTo>
                      <a:pt x="203" y="133"/>
                    </a:lnTo>
                    <a:lnTo>
                      <a:pt x="200" y="132"/>
                    </a:lnTo>
                    <a:lnTo>
                      <a:pt x="197" y="131"/>
                    </a:lnTo>
                    <a:lnTo>
                      <a:pt x="196" y="130"/>
                    </a:lnTo>
                    <a:lnTo>
                      <a:pt x="197" y="127"/>
                    </a:lnTo>
                    <a:lnTo>
                      <a:pt x="200" y="127"/>
                    </a:lnTo>
                    <a:lnTo>
                      <a:pt x="203" y="128"/>
                    </a:lnTo>
                    <a:lnTo>
                      <a:pt x="209" y="132"/>
                    </a:lnTo>
                    <a:lnTo>
                      <a:pt x="211" y="133"/>
                    </a:lnTo>
                    <a:lnTo>
                      <a:pt x="211" y="134"/>
                    </a:lnTo>
                    <a:close/>
                    <a:moveTo>
                      <a:pt x="366" y="147"/>
                    </a:moveTo>
                    <a:lnTo>
                      <a:pt x="364" y="147"/>
                    </a:lnTo>
                    <a:lnTo>
                      <a:pt x="363" y="147"/>
                    </a:lnTo>
                    <a:lnTo>
                      <a:pt x="361" y="147"/>
                    </a:lnTo>
                    <a:lnTo>
                      <a:pt x="358" y="150"/>
                    </a:lnTo>
                    <a:lnTo>
                      <a:pt x="357" y="150"/>
                    </a:lnTo>
                    <a:lnTo>
                      <a:pt x="355" y="150"/>
                    </a:lnTo>
                    <a:lnTo>
                      <a:pt x="354" y="148"/>
                    </a:lnTo>
                    <a:lnTo>
                      <a:pt x="354" y="147"/>
                    </a:lnTo>
                    <a:lnTo>
                      <a:pt x="356" y="147"/>
                    </a:lnTo>
                    <a:lnTo>
                      <a:pt x="357" y="145"/>
                    </a:lnTo>
                    <a:lnTo>
                      <a:pt x="358" y="144"/>
                    </a:lnTo>
                    <a:lnTo>
                      <a:pt x="362" y="143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66" y="146"/>
                    </a:lnTo>
                    <a:lnTo>
                      <a:pt x="366" y="147"/>
                    </a:lnTo>
                    <a:close/>
                    <a:moveTo>
                      <a:pt x="171" y="184"/>
                    </a:moveTo>
                    <a:lnTo>
                      <a:pt x="169" y="185"/>
                    </a:lnTo>
                    <a:lnTo>
                      <a:pt x="167" y="184"/>
                    </a:lnTo>
                    <a:lnTo>
                      <a:pt x="165" y="183"/>
                    </a:lnTo>
                    <a:lnTo>
                      <a:pt x="164" y="181"/>
                    </a:lnTo>
                    <a:lnTo>
                      <a:pt x="161" y="179"/>
                    </a:lnTo>
                    <a:lnTo>
                      <a:pt x="156" y="178"/>
                    </a:lnTo>
                    <a:lnTo>
                      <a:pt x="155" y="177"/>
                    </a:lnTo>
                    <a:lnTo>
                      <a:pt x="154" y="176"/>
                    </a:lnTo>
                    <a:lnTo>
                      <a:pt x="151" y="176"/>
                    </a:lnTo>
                    <a:lnTo>
                      <a:pt x="150" y="174"/>
                    </a:lnTo>
                    <a:lnTo>
                      <a:pt x="151" y="173"/>
                    </a:lnTo>
                    <a:lnTo>
                      <a:pt x="151" y="172"/>
                    </a:lnTo>
                    <a:lnTo>
                      <a:pt x="154" y="173"/>
                    </a:lnTo>
                    <a:lnTo>
                      <a:pt x="167" y="180"/>
                    </a:lnTo>
                    <a:lnTo>
                      <a:pt x="170" y="182"/>
                    </a:lnTo>
                    <a:lnTo>
                      <a:pt x="171" y="184"/>
                    </a:lnTo>
                    <a:close/>
                    <a:moveTo>
                      <a:pt x="394" y="179"/>
                    </a:moveTo>
                    <a:lnTo>
                      <a:pt x="391" y="179"/>
                    </a:lnTo>
                    <a:lnTo>
                      <a:pt x="390" y="179"/>
                    </a:lnTo>
                    <a:lnTo>
                      <a:pt x="388" y="176"/>
                    </a:lnTo>
                    <a:lnTo>
                      <a:pt x="389" y="176"/>
                    </a:lnTo>
                    <a:lnTo>
                      <a:pt x="392" y="176"/>
                    </a:lnTo>
                    <a:lnTo>
                      <a:pt x="392" y="178"/>
                    </a:lnTo>
                    <a:lnTo>
                      <a:pt x="394" y="17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" name="Freeform 201">
                <a:extLst>
                  <a:ext uri="{FF2B5EF4-FFF2-40B4-BE49-F238E27FC236}">
                    <a16:creationId xmlns:a16="http://schemas.microsoft.com/office/drawing/2014/main" id="{7502C27B-02CF-78E0-E2E0-E8A8F81E2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8" y="2957"/>
                <a:ext cx="2" cy="2"/>
              </a:xfrm>
              <a:custGeom>
                <a:avLst/>
                <a:gdLst>
                  <a:gd name="T0" fmla="*/ 6 w 6"/>
                  <a:gd name="T1" fmla="*/ 4 h 7"/>
                  <a:gd name="T2" fmla="*/ 6 w 6"/>
                  <a:gd name="T3" fmla="*/ 7 h 7"/>
                  <a:gd name="T4" fmla="*/ 4 w 6"/>
                  <a:gd name="T5" fmla="*/ 6 h 7"/>
                  <a:gd name="T6" fmla="*/ 4 w 6"/>
                  <a:gd name="T7" fmla="*/ 4 h 7"/>
                  <a:gd name="T8" fmla="*/ 1 w 6"/>
                  <a:gd name="T9" fmla="*/ 3 h 7"/>
                  <a:gd name="T10" fmla="*/ 0 w 6"/>
                  <a:gd name="T11" fmla="*/ 1 h 7"/>
                  <a:gd name="T12" fmla="*/ 3 w 6"/>
                  <a:gd name="T13" fmla="*/ 0 h 7"/>
                  <a:gd name="T14" fmla="*/ 6 w 6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lnTo>
                      <a:pt x="6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" name="Freeform 202">
                <a:extLst>
                  <a:ext uri="{FF2B5EF4-FFF2-40B4-BE49-F238E27FC236}">
                    <a16:creationId xmlns:a16="http://schemas.microsoft.com/office/drawing/2014/main" id="{A247D20F-1C9E-0C4B-7D0C-BE592F81F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77"/>
                <a:ext cx="172" cy="144"/>
              </a:xfrm>
              <a:custGeom>
                <a:avLst/>
                <a:gdLst>
                  <a:gd name="T0" fmla="*/ 401 w 589"/>
                  <a:gd name="T1" fmla="*/ 8 h 491"/>
                  <a:gd name="T2" fmla="*/ 493 w 589"/>
                  <a:gd name="T3" fmla="*/ 8 h 491"/>
                  <a:gd name="T4" fmla="*/ 541 w 589"/>
                  <a:gd name="T5" fmla="*/ 42 h 491"/>
                  <a:gd name="T6" fmla="*/ 540 w 589"/>
                  <a:gd name="T7" fmla="*/ 62 h 491"/>
                  <a:gd name="T8" fmla="*/ 553 w 589"/>
                  <a:gd name="T9" fmla="*/ 130 h 491"/>
                  <a:gd name="T10" fmla="*/ 579 w 589"/>
                  <a:gd name="T11" fmla="*/ 149 h 491"/>
                  <a:gd name="T12" fmla="*/ 579 w 589"/>
                  <a:gd name="T13" fmla="*/ 168 h 491"/>
                  <a:gd name="T14" fmla="*/ 568 w 589"/>
                  <a:gd name="T15" fmla="*/ 173 h 491"/>
                  <a:gd name="T16" fmla="*/ 552 w 589"/>
                  <a:gd name="T17" fmla="*/ 181 h 491"/>
                  <a:gd name="T18" fmla="*/ 534 w 589"/>
                  <a:gd name="T19" fmla="*/ 191 h 491"/>
                  <a:gd name="T20" fmla="*/ 529 w 589"/>
                  <a:gd name="T21" fmla="*/ 219 h 491"/>
                  <a:gd name="T22" fmla="*/ 513 w 589"/>
                  <a:gd name="T23" fmla="*/ 268 h 491"/>
                  <a:gd name="T24" fmla="*/ 508 w 589"/>
                  <a:gd name="T25" fmla="*/ 321 h 491"/>
                  <a:gd name="T26" fmla="*/ 497 w 589"/>
                  <a:gd name="T27" fmla="*/ 348 h 491"/>
                  <a:gd name="T28" fmla="*/ 466 w 589"/>
                  <a:gd name="T29" fmla="*/ 380 h 491"/>
                  <a:gd name="T30" fmla="*/ 458 w 589"/>
                  <a:gd name="T31" fmla="*/ 416 h 491"/>
                  <a:gd name="T32" fmla="*/ 439 w 589"/>
                  <a:gd name="T33" fmla="*/ 421 h 491"/>
                  <a:gd name="T34" fmla="*/ 430 w 589"/>
                  <a:gd name="T35" fmla="*/ 461 h 491"/>
                  <a:gd name="T36" fmla="*/ 423 w 589"/>
                  <a:gd name="T37" fmla="*/ 463 h 491"/>
                  <a:gd name="T38" fmla="*/ 426 w 589"/>
                  <a:gd name="T39" fmla="*/ 449 h 491"/>
                  <a:gd name="T40" fmla="*/ 424 w 589"/>
                  <a:gd name="T41" fmla="*/ 438 h 491"/>
                  <a:gd name="T42" fmla="*/ 396 w 589"/>
                  <a:gd name="T43" fmla="*/ 417 h 491"/>
                  <a:gd name="T44" fmla="*/ 395 w 589"/>
                  <a:gd name="T45" fmla="*/ 387 h 491"/>
                  <a:gd name="T46" fmla="*/ 399 w 589"/>
                  <a:gd name="T47" fmla="*/ 365 h 491"/>
                  <a:gd name="T48" fmla="*/ 382 w 589"/>
                  <a:gd name="T49" fmla="*/ 368 h 491"/>
                  <a:gd name="T50" fmla="*/ 369 w 589"/>
                  <a:gd name="T51" fmla="*/ 383 h 491"/>
                  <a:gd name="T52" fmla="*/ 372 w 589"/>
                  <a:gd name="T53" fmla="*/ 405 h 491"/>
                  <a:gd name="T54" fmla="*/ 345 w 589"/>
                  <a:gd name="T55" fmla="*/ 436 h 491"/>
                  <a:gd name="T56" fmla="*/ 314 w 589"/>
                  <a:gd name="T57" fmla="*/ 454 h 491"/>
                  <a:gd name="T58" fmla="*/ 273 w 589"/>
                  <a:gd name="T59" fmla="*/ 442 h 491"/>
                  <a:gd name="T60" fmla="*/ 251 w 589"/>
                  <a:gd name="T61" fmla="*/ 459 h 491"/>
                  <a:gd name="T62" fmla="*/ 212 w 589"/>
                  <a:gd name="T63" fmla="*/ 458 h 491"/>
                  <a:gd name="T64" fmla="*/ 149 w 589"/>
                  <a:gd name="T65" fmla="*/ 444 h 491"/>
                  <a:gd name="T66" fmla="*/ 139 w 589"/>
                  <a:gd name="T67" fmla="*/ 429 h 491"/>
                  <a:gd name="T68" fmla="*/ 111 w 589"/>
                  <a:gd name="T69" fmla="*/ 442 h 491"/>
                  <a:gd name="T70" fmla="*/ 100 w 589"/>
                  <a:gd name="T71" fmla="*/ 466 h 491"/>
                  <a:gd name="T72" fmla="*/ 87 w 589"/>
                  <a:gd name="T73" fmla="*/ 486 h 491"/>
                  <a:gd name="T74" fmla="*/ 62 w 589"/>
                  <a:gd name="T75" fmla="*/ 488 h 491"/>
                  <a:gd name="T76" fmla="*/ 63 w 589"/>
                  <a:gd name="T77" fmla="*/ 468 h 491"/>
                  <a:gd name="T78" fmla="*/ 40 w 589"/>
                  <a:gd name="T79" fmla="*/ 418 h 491"/>
                  <a:gd name="T80" fmla="*/ 33 w 589"/>
                  <a:gd name="T81" fmla="*/ 394 h 491"/>
                  <a:gd name="T82" fmla="*/ 23 w 589"/>
                  <a:gd name="T83" fmla="*/ 372 h 491"/>
                  <a:gd name="T84" fmla="*/ 10 w 589"/>
                  <a:gd name="T85" fmla="*/ 348 h 491"/>
                  <a:gd name="T86" fmla="*/ 6 w 589"/>
                  <a:gd name="T87" fmla="*/ 333 h 491"/>
                  <a:gd name="T88" fmla="*/ 10 w 589"/>
                  <a:gd name="T89" fmla="*/ 311 h 491"/>
                  <a:gd name="T90" fmla="*/ 24 w 589"/>
                  <a:gd name="T91" fmla="*/ 297 h 491"/>
                  <a:gd name="T92" fmla="*/ 19 w 589"/>
                  <a:gd name="T93" fmla="*/ 282 h 491"/>
                  <a:gd name="T94" fmla="*/ 31 w 589"/>
                  <a:gd name="T95" fmla="*/ 269 h 491"/>
                  <a:gd name="T96" fmla="*/ 41 w 589"/>
                  <a:gd name="T97" fmla="*/ 243 h 491"/>
                  <a:gd name="T98" fmla="*/ 75 w 589"/>
                  <a:gd name="T99" fmla="*/ 240 h 491"/>
                  <a:gd name="T100" fmla="*/ 75 w 589"/>
                  <a:gd name="T101" fmla="*/ 134 h 491"/>
                  <a:gd name="T102" fmla="*/ 93 w 589"/>
                  <a:gd name="T103" fmla="*/ 83 h 491"/>
                  <a:gd name="T104" fmla="*/ 111 w 589"/>
                  <a:gd name="T105" fmla="*/ 46 h 491"/>
                  <a:gd name="T106" fmla="*/ 191 w 589"/>
                  <a:gd name="T107" fmla="*/ 8 h 491"/>
                  <a:gd name="T108" fmla="*/ 298 w 589"/>
                  <a:gd name="T109" fmla="*/ 8 h 491"/>
                  <a:gd name="T110" fmla="*/ 339 w 589"/>
                  <a:gd name="T111" fmla="*/ 3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9" h="491">
                    <a:moveTo>
                      <a:pt x="338" y="5"/>
                    </a:moveTo>
                    <a:lnTo>
                      <a:pt x="337" y="8"/>
                    </a:lnTo>
                    <a:lnTo>
                      <a:pt x="344" y="8"/>
                    </a:lnTo>
                    <a:lnTo>
                      <a:pt x="355" y="8"/>
                    </a:lnTo>
                    <a:lnTo>
                      <a:pt x="367" y="8"/>
                    </a:lnTo>
                    <a:lnTo>
                      <a:pt x="378" y="8"/>
                    </a:lnTo>
                    <a:lnTo>
                      <a:pt x="390" y="8"/>
                    </a:lnTo>
                    <a:lnTo>
                      <a:pt x="401" y="8"/>
                    </a:lnTo>
                    <a:lnTo>
                      <a:pt x="413" y="8"/>
                    </a:lnTo>
                    <a:lnTo>
                      <a:pt x="424" y="8"/>
                    </a:lnTo>
                    <a:lnTo>
                      <a:pt x="436" y="8"/>
                    </a:lnTo>
                    <a:lnTo>
                      <a:pt x="447" y="8"/>
                    </a:lnTo>
                    <a:lnTo>
                      <a:pt x="459" y="8"/>
                    </a:lnTo>
                    <a:lnTo>
                      <a:pt x="470" y="8"/>
                    </a:lnTo>
                    <a:lnTo>
                      <a:pt x="482" y="8"/>
                    </a:lnTo>
                    <a:lnTo>
                      <a:pt x="493" y="8"/>
                    </a:lnTo>
                    <a:lnTo>
                      <a:pt x="505" y="8"/>
                    </a:lnTo>
                    <a:lnTo>
                      <a:pt x="516" y="8"/>
                    </a:lnTo>
                    <a:lnTo>
                      <a:pt x="528" y="8"/>
                    </a:lnTo>
                    <a:lnTo>
                      <a:pt x="528" y="17"/>
                    </a:lnTo>
                    <a:lnTo>
                      <a:pt x="530" y="24"/>
                    </a:lnTo>
                    <a:lnTo>
                      <a:pt x="535" y="33"/>
                    </a:lnTo>
                    <a:lnTo>
                      <a:pt x="540" y="39"/>
                    </a:lnTo>
                    <a:lnTo>
                      <a:pt x="541" y="42"/>
                    </a:lnTo>
                    <a:lnTo>
                      <a:pt x="541" y="43"/>
                    </a:lnTo>
                    <a:lnTo>
                      <a:pt x="541" y="44"/>
                    </a:lnTo>
                    <a:lnTo>
                      <a:pt x="540" y="43"/>
                    </a:lnTo>
                    <a:lnTo>
                      <a:pt x="537" y="42"/>
                    </a:lnTo>
                    <a:lnTo>
                      <a:pt x="537" y="46"/>
                    </a:lnTo>
                    <a:lnTo>
                      <a:pt x="538" y="49"/>
                    </a:lnTo>
                    <a:lnTo>
                      <a:pt x="538" y="56"/>
                    </a:lnTo>
                    <a:lnTo>
                      <a:pt x="540" y="62"/>
                    </a:lnTo>
                    <a:lnTo>
                      <a:pt x="539" y="68"/>
                    </a:lnTo>
                    <a:lnTo>
                      <a:pt x="539" y="78"/>
                    </a:lnTo>
                    <a:lnTo>
                      <a:pt x="541" y="91"/>
                    </a:lnTo>
                    <a:lnTo>
                      <a:pt x="541" y="98"/>
                    </a:lnTo>
                    <a:lnTo>
                      <a:pt x="545" y="116"/>
                    </a:lnTo>
                    <a:lnTo>
                      <a:pt x="549" y="126"/>
                    </a:lnTo>
                    <a:lnTo>
                      <a:pt x="551" y="129"/>
                    </a:lnTo>
                    <a:lnTo>
                      <a:pt x="553" y="130"/>
                    </a:lnTo>
                    <a:lnTo>
                      <a:pt x="558" y="131"/>
                    </a:lnTo>
                    <a:lnTo>
                      <a:pt x="565" y="136"/>
                    </a:lnTo>
                    <a:lnTo>
                      <a:pt x="570" y="142"/>
                    </a:lnTo>
                    <a:lnTo>
                      <a:pt x="572" y="144"/>
                    </a:lnTo>
                    <a:lnTo>
                      <a:pt x="574" y="147"/>
                    </a:lnTo>
                    <a:lnTo>
                      <a:pt x="576" y="147"/>
                    </a:lnTo>
                    <a:lnTo>
                      <a:pt x="577" y="146"/>
                    </a:lnTo>
                    <a:lnTo>
                      <a:pt x="579" y="149"/>
                    </a:lnTo>
                    <a:lnTo>
                      <a:pt x="587" y="154"/>
                    </a:lnTo>
                    <a:lnTo>
                      <a:pt x="589" y="156"/>
                    </a:lnTo>
                    <a:lnTo>
                      <a:pt x="586" y="159"/>
                    </a:lnTo>
                    <a:lnTo>
                      <a:pt x="582" y="163"/>
                    </a:lnTo>
                    <a:lnTo>
                      <a:pt x="581" y="165"/>
                    </a:lnTo>
                    <a:lnTo>
                      <a:pt x="581" y="166"/>
                    </a:lnTo>
                    <a:lnTo>
                      <a:pt x="580" y="167"/>
                    </a:lnTo>
                    <a:lnTo>
                      <a:pt x="579" y="168"/>
                    </a:lnTo>
                    <a:lnTo>
                      <a:pt x="577" y="170"/>
                    </a:lnTo>
                    <a:lnTo>
                      <a:pt x="577" y="171"/>
                    </a:lnTo>
                    <a:lnTo>
                      <a:pt x="576" y="172"/>
                    </a:lnTo>
                    <a:lnTo>
                      <a:pt x="575" y="173"/>
                    </a:lnTo>
                    <a:lnTo>
                      <a:pt x="574" y="173"/>
                    </a:lnTo>
                    <a:lnTo>
                      <a:pt x="572" y="173"/>
                    </a:lnTo>
                    <a:lnTo>
                      <a:pt x="571" y="174"/>
                    </a:lnTo>
                    <a:lnTo>
                      <a:pt x="568" y="173"/>
                    </a:lnTo>
                    <a:lnTo>
                      <a:pt x="566" y="174"/>
                    </a:lnTo>
                    <a:lnTo>
                      <a:pt x="565" y="175"/>
                    </a:lnTo>
                    <a:lnTo>
                      <a:pt x="562" y="176"/>
                    </a:lnTo>
                    <a:lnTo>
                      <a:pt x="560" y="176"/>
                    </a:lnTo>
                    <a:lnTo>
                      <a:pt x="560" y="176"/>
                    </a:lnTo>
                    <a:lnTo>
                      <a:pt x="558" y="178"/>
                    </a:lnTo>
                    <a:lnTo>
                      <a:pt x="555" y="180"/>
                    </a:lnTo>
                    <a:lnTo>
                      <a:pt x="552" y="181"/>
                    </a:lnTo>
                    <a:lnTo>
                      <a:pt x="551" y="181"/>
                    </a:lnTo>
                    <a:lnTo>
                      <a:pt x="550" y="183"/>
                    </a:lnTo>
                    <a:lnTo>
                      <a:pt x="548" y="189"/>
                    </a:lnTo>
                    <a:lnTo>
                      <a:pt x="547" y="191"/>
                    </a:lnTo>
                    <a:lnTo>
                      <a:pt x="544" y="191"/>
                    </a:lnTo>
                    <a:lnTo>
                      <a:pt x="541" y="191"/>
                    </a:lnTo>
                    <a:lnTo>
                      <a:pt x="538" y="192"/>
                    </a:lnTo>
                    <a:lnTo>
                      <a:pt x="534" y="191"/>
                    </a:lnTo>
                    <a:lnTo>
                      <a:pt x="533" y="191"/>
                    </a:lnTo>
                    <a:lnTo>
                      <a:pt x="532" y="192"/>
                    </a:lnTo>
                    <a:lnTo>
                      <a:pt x="531" y="198"/>
                    </a:lnTo>
                    <a:lnTo>
                      <a:pt x="531" y="200"/>
                    </a:lnTo>
                    <a:lnTo>
                      <a:pt x="530" y="203"/>
                    </a:lnTo>
                    <a:lnTo>
                      <a:pt x="528" y="207"/>
                    </a:lnTo>
                    <a:lnTo>
                      <a:pt x="529" y="213"/>
                    </a:lnTo>
                    <a:lnTo>
                      <a:pt x="529" y="219"/>
                    </a:lnTo>
                    <a:lnTo>
                      <a:pt x="526" y="228"/>
                    </a:lnTo>
                    <a:lnTo>
                      <a:pt x="526" y="230"/>
                    </a:lnTo>
                    <a:lnTo>
                      <a:pt x="523" y="237"/>
                    </a:lnTo>
                    <a:lnTo>
                      <a:pt x="521" y="239"/>
                    </a:lnTo>
                    <a:lnTo>
                      <a:pt x="517" y="253"/>
                    </a:lnTo>
                    <a:lnTo>
                      <a:pt x="515" y="257"/>
                    </a:lnTo>
                    <a:lnTo>
                      <a:pt x="512" y="261"/>
                    </a:lnTo>
                    <a:lnTo>
                      <a:pt x="513" y="268"/>
                    </a:lnTo>
                    <a:lnTo>
                      <a:pt x="514" y="275"/>
                    </a:lnTo>
                    <a:lnTo>
                      <a:pt x="514" y="282"/>
                    </a:lnTo>
                    <a:lnTo>
                      <a:pt x="516" y="292"/>
                    </a:lnTo>
                    <a:lnTo>
                      <a:pt x="513" y="302"/>
                    </a:lnTo>
                    <a:lnTo>
                      <a:pt x="513" y="307"/>
                    </a:lnTo>
                    <a:lnTo>
                      <a:pt x="511" y="315"/>
                    </a:lnTo>
                    <a:lnTo>
                      <a:pt x="509" y="319"/>
                    </a:lnTo>
                    <a:lnTo>
                      <a:pt x="508" y="321"/>
                    </a:lnTo>
                    <a:lnTo>
                      <a:pt x="507" y="323"/>
                    </a:lnTo>
                    <a:lnTo>
                      <a:pt x="505" y="328"/>
                    </a:lnTo>
                    <a:lnTo>
                      <a:pt x="503" y="334"/>
                    </a:lnTo>
                    <a:lnTo>
                      <a:pt x="502" y="341"/>
                    </a:lnTo>
                    <a:lnTo>
                      <a:pt x="502" y="344"/>
                    </a:lnTo>
                    <a:lnTo>
                      <a:pt x="501" y="346"/>
                    </a:lnTo>
                    <a:lnTo>
                      <a:pt x="501" y="347"/>
                    </a:lnTo>
                    <a:lnTo>
                      <a:pt x="497" y="348"/>
                    </a:lnTo>
                    <a:lnTo>
                      <a:pt x="491" y="349"/>
                    </a:lnTo>
                    <a:lnTo>
                      <a:pt x="488" y="350"/>
                    </a:lnTo>
                    <a:lnTo>
                      <a:pt x="486" y="351"/>
                    </a:lnTo>
                    <a:lnTo>
                      <a:pt x="483" y="354"/>
                    </a:lnTo>
                    <a:lnTo>
                      <a:pt x="478" y="363"/>
                    </a:lnTo>
                    <a:lnTo>
                      <a:pt x="475" y="368"/>
                    </a:lnTo>
                    <a:lnTo>
                      <a:pt x="471" y="375"/>
                    </a:lnTo>
                    <a:lnTo>
                      <a:pt x="466" y="380"/>
                    </a:lnTo>
                    <a:lnTo>
                      <a:pt x="465" y="382"/>
                    </a:lnTo>
                    <a:lnTo>
                      <a:pt x="464" y="387"/>
                    </a:lnTo>
                    <a:lnTo>
                      <a:pt x="462" y="394"/>
                    </a:lnTo>
                    <a:lnTo>
                      <a:pt x="461" y="399"/>
                    </a:lnTo>
                    <a:lnTo>
                      <a:pt x="461" y="403"/>
                    </a:lnTo>
                    <a:lnTo>
                      <a:pt x="459" y="410"/>
                    </a:lnTo>
                    <a:lnTo>
                      <a:pt x="460" y="414"/>
                    </a:lnTo>
                    <a:lnTo>
                      <a:pt x="458" y="416"/>
                    </a:lnTo>
                    <a:lnTo>
                      <a:pt x="456" y="417"/>
                    </a:lnTo>
                    <a:lnTo>
                      <a:pt x="454" y="418"/>
                    </a:lnTo>
                    <a:lnTo>
                      <a:pt x="451" y="416"/>
                    </a:lnTo>
                    <a:lnTo>
                      <a:pt x="448" y="414"/>
                    </a:lnTo>
                    <a:lnTo>
                      <a:pt x="447" y="413"/>
                    </a:lnTo>
                    <a:lnTo>
                      <a:pt x="445" y="414"/>
                    </a:lnTo>
                    <a:lnTo>
                      <a:pt x="442" y="416"/>
                    </a:lnTo>
                    <a:lnTo>
                      <a:pt x="439" y="421"/>
                    </a:lnTo>
                    <a:lnTo>
                      <a:pt x="437" y="426"/>
                    </a:lnTo>
                    <a:lnTo>
                      <a:pt x="438" y="435"/>
                    </a:lnTo>
                    <a:lnTo>
                      <a:pt x="438" y="437"/>
                    </a:lnTo>
                    <a:lnTo>
                      <a:pt x="437" y="440"/>
                    </a:lnTo>
                    <a:lnTo>
                      <a:pt x="433" y="447"/>
                    </a:lnTo>
                    <a:lnTo>
                      <a:pt x="433" y="449"/>
                    </a:lnTo>
                    <a:lnTo>
                      <a:pt x="431" y="454"/>
                    </a:lnTo>
                    <a:lnTo>
                      <a:pt x="430" y="461"/>
                    </a:lnTo>
                    <a:lnTo>
                      <a:pt x="430" y="463"/>
                    </a:lnTo>
                    <a:lnTo>
                      <a:pt x="430" y="463"/>
                    </a:lnTo>
                    <a:lnTo>
                      <a:pt x="430" y="463"/>
                    </a:lnTo>
                    <a:lnTo>
                      <a:pt x="423" y="463"/>
                    </a:lnTo>
                    <a:lnTo>
                      <a:pt x="423" y="463"/>
                    </a:lnTo>
                    <a:lnTo>
                      <a:pt x="423" y="463"/>
                    </a:lnTo>
                    <a:lnTo>
                      <a:pt x="423" y="463"/>
                    </a:lnTo>
                    <a:lnTo>
                      <a:pt x="423" y="463"/>
                    </a:lnTo>
                    <a:lnTo>
                      <a:pt x="422" y="462"/>
                    </a:lnTo>
                    <a:lnTo>
                      <a:pt x="422" y="460"/>
                    </a:lnTo>
                    <a:lnTo>
                      <a:pt x="423" y="457"/>
                    </a:lnTo>
                    <a:lnTo>
                      <a:pt x="423" y="454"/>
                    </a:lnTo>
                    <a:lnTo>
                      <a:pt x="426" y="450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5" y="448"/>
                    </a:lnTo>
                    <a:lnTo>
                      <a:pt x="425" y="447"/>
                    </a:lnTo>
                    <a:lnTo>
                      <a:pt x="425" y="446"/>
                    </a:lnTo>
                    <a:lnTo>
                      <a:pt x="425" y="444"/>
                    </a:lnTo>
                    <a:lnTo>
                      <a:pt x="425" y="443"/>
                    </a:lnTo>
                    <a:lnTo>
                      <a:pt x="425" y="442"/>
                    </a:lnTo>
                    <a:lnTo>
                      <a:pt x="425" y="442"/>
                    </a:lnTo>
                    <a:lnTo>
                      <a:pt x="424" y="438"/>
                    </a:lnTo>
                    <a:lnTo>
                      <a:pt x="423" y="437"/>
                    </a:lnTo>
                    <a:lnTo>
                      <a:pt x="408" y="425"/>
                    </a:lnTo>
                    <a:lnTo>
                      <a:pt x="405" y="421"/>
                    </a:lnTo>
                    <a:lnTo>
                      <a:pt x="405" y="421"/>
                    </a:lnTo>
                    <a:lnTo>
                      <a:pt x="405" y="421"/>
                    </a:lnTo>
                    <a:lnTo>
                      <a:pt x="397" y="418"/>
                    </a:lnTo>
                    <a:lnTo>
                      <a:pt x="396" y="418"/>
                    </a:lnTo>
                    <a:lnTo>
                      <a:pt x="396" y="417"/>
                    </a:lnTo>
                    <a:lnTo>
                      <a:pt x="397" y="417"/>
                    </a:lnTo>
                    <a:lnTo>
                      <a:pt x="398" y="415"/>
                    </a:lnTo>
                    <a:lnTo>
                      <a:pt x="398" y="415"/>
                    </a:lnTo>
                    <a:lnTo>
                      <a:pt x="398" y="414"/>
                    </a:lnTo>
                    <a:lnTo>
                      <a:pt x="394" y="388"/>
                    </a:lnTo>
                    <a:lnTo>
                      <a:pt x="394" y="387"/>
                    </a:lnTo>
                    <a:lnTo>
                      <a:pt x="395" y="387"/>
                    </a:lnTo>
                    <a:lnTo>
                      <a:pt x="395" y="387"/>
                    </a:lnTo>
                    <a:lnTo>
                      <a:pt x="395" y="386"/>
                    </a:lnTo>
                    <a:lnTo>
                      <a:pt x="396" y="386"/>
                    </a:lnTo>
                    <a:lnTo>
                      <a:pt x="396" y="385"/>
                    </a:lnTo>
                    <a:lnTo>
                      <a:pt x="396" y="384"/>
                    </a:lnTo>
                    <a:lnTo>
                      <a:pt x="397" y="379"/>
                    </a:lnTo>
                    <a:lnTo>
                      <a:pt x="397" y="375"/>
                    </a:lnTo>
                    <a:lnTo>
                      <a:pt x="399" y="368"/>
                    </a:lnTo>
                    <a:lnTo>
                      <a:pt x="399" y="365"/>
                    </a:lnTo>
                    <a:lnTo>
                      <a:pt x="382" y="365"/>
                    </a:lnTo>
                    <a:lnTo>
                      <a:pt x="382" y="365"/>
                    </a:lnTo>
                    <a:lnTo>
                      <a:pt x="382" y="366"/>
                    </a:lnTo>
                    <a:lnTo>
                      <a:pt x="382" y="366"/>
                    </a:lnTo>
                    <a:lnTo>
                      <a:pt x="382" y="366"/>
                    </a:lnTo>
                    <a:lnTo>
                      <a:pt x="382" y="367"/>
                    </a:lnTo>
                    <a:lnTo>
                      <a:pt x="382" y="367"/>
                    </a:lnTo>
                    <a:lnTo>
                      <a:pt x="382" y="368"/>
                    </a:lnTo>
                    <a:lnTo>
                      <a:pt x="382" y="368"/>
                    </a:lnTo>
                    <a:lnTo>
                      <a:pt x="382" y="370"/>
                    </a:lnTo>
                    <a:lnTo>
                      <a:pt x="383" y="371"/>
                    </a:lnTo>
                    <a:lnTo>
                      <a:pt x="383" y="372"/>
                    </a:lnTo>
                    <a:lnTo>
                      <a:pt x="383" y="372"/>
                    </a:lnTo>
                    <a:lnTo>
                      <a:pt x="383" y="373"/>
                    </a:lnTo>
                    <a:lnTo>
                      <a:pt x="359" y="373"/>
                    </a:lnTo>
                    <a:lnTo>
                      <a:pt x="369" y="383"/>
                    </a:lnTo>
                    <a:lnTo>
                      <a:pt x="369" y="384"/>
                    </a:lnTo>
                    <a:lnTo>
                      <a:pt x="369" y="384"/>
                    </a:lnTo>
                    <a:lnTo>
                      <a:pt x="369" y="385"/>
                    </a:lnTo>
                    <a:lnTo>
                      <a:pt x="369" y="388"/>
                    </a:lnTo>
                    <a:lnTo>
                      <a:pt x="369" y="394"/>
                    </a:lnTo>
                    <a:lnTo>
                      <a:pt x="369" y="398"/>
                    </a:lnTo>
                    <a:lnTo>
                      <a:pt x="369" y="400"/>
                    </a:lnTo>
                    <a:lnTo>
                      <a:pt x="372" y="405"/>
                    </a:lnTo>
                    <a:lnTo>
                      <a:pt x="372" y="406"/>
                    </a:lnTo>
                    <a:lnTo>
                      <a:pt x="371" y="407"/>
                    </a:lnTo>
                    <a:lnTo>
                      <a:pt x="354" y="421"/>
                    </a:lnTo>
                    <a:lnTo>
                      <a:pt x="354" y="421"/>
                    </a:lnTo>
                    <a:lnTo>
                      <a:pt x="352" y="427"/>
                    </a:lnTo>
                    <a:lnTo>
                      <a:pt x="349" y="431"/>
                    </a:lnTo>
                    <a:lnTo>
                      <a:pt x="349" y="432"/>
                    </a:lnTo>
                    <a:lnTo>
                      <a:pt x="345" y="436"/>
                    </a:lnTo>
                    <a:lnTo>
                      <a:pt x="330" y="451"/>
                    </a:lnTo>
                    <a:lnTo>
                      <a:pt x="327" y="452"/>
                    </a:lnTo>
                    <a:lnTo>
                      <a:pt x="320" y="453"/>
                    </a:lnTo>
                    <a:lnTo>
                      <a:pt x="316" y="453"/>
                    </a:lnTo>
                    <a:lnTo>
                      <a:pt x="315" y="453"/>
                    </a:lnTo>
                    <a:lnTo>
                      <a:pt x="315" y="453"/>
                    </a:lnTo>
                    <a:lnTo>
                      <a:pt x="314" y="454"/>
                    </a:lnTo>
                    <a:lnTo>
                      <a:pt x="314" y="454"/>
                    </a:lnTo>
                    <a:lnTo>
                      <a:pt x="313" y="454"/>
                    </a:lnTo>
                    <a:lnTo>
                      <a:pt x="313" y="453"/>
                    </a:lnTo>
                    <a:lnTo>
                      <a:pt x="303" y="445"/>
                    </a:lnTo>
                    <a:lnTo>
                      <a:pt x="287" y="434"/>
                    </a:lnTo>
                    <a:lnTo>
                      <a:pt x="285" y="435"/>
                    </a:lnTo>
                    <a:lnTo>
                      <a:pt x="276" y="440"/>
                    </a:lnTo>
                    <a:lnTo>
                      <a:pt x="274" y="441"/>
                    </a:lnTo>
                    <a:lnTo>
                      <a:pt x="273" y="442"/>
                    </a:lnTo>
                    <a:lnTo>
                      <a:pt x="273" y="447"/>
                    </a:lnTo>
                    <a:lnTo>
                      <a:pt x="271" y="450"/>
                    </a:lnTo>
                    <a:lnTo>
                      <a:pt x="268" y="452"/>
                    </a:lnTo>
                    <a:lnTo>
                      <a:pt x="260" y="454"/>
                    </a:lnTo>
                    <a:lnTo>
                      <a:pt x="256" y="456"/>
                    </a:lnTo>
                    <a:lnTo>
                      <a:pt x="252" y="458"/>
                    </a:lnTo>
                    <a:lnTo>
                      <a:pt x="251" y="459"/>
                    </a:lnTo>
                    <a:lnTo>
                      <a:pt x="251" y="459"/>
                    </a:lnTo>
                    <a:lnTo>
                      <a:pt x="249" y="460"/>
                    </a:lnTo>
                    <a:lnTo>
                      <a:pt x="246" y="463"/>
                    </a:lnTo>
                    <a:lnTo>
                      <a:pt x="246" y="466"/>
                    </a:lnTo>
                    <a:lnTo>
                      <a:pt x="246" y="468"/>
                    </a:lnTo>
                    <a:lnTo>
                      <a:pt x="218" y="468"/>
                    </a:lnTo>
                    <a:lnTo>
                      <a:pt x="216" y="466"/>
                    </a:lnTo>
                    <a:lnTo>
                      <a:pt x="212" y="458"/>
                    </a:lnTo>
                    <a:lnTo>
                      <a:pt x="212" y="458"/>
                    </a:lnTo>
                    <a:lnTo>
                      <a:pt x="209" y="459"/>
                    </a:lnTo>
                    <a:lnTo>
                      <a:pt x="184" y="458"/>
                    </a:lnTo>
                    <a:lnTo>
                      <a:pt x="180" y="459"/>
                    </a:lnTo>
                    <a:lnTo>
                      <a:pt x="173" y="462"/>
                    </a:lnTo>
                    <a:lnTo>
                      <a:pt x="169" y="462"/>
                    </a:lnTo>
                    <a:lnTo>
                      <a:pt x="166" y="461"/>
                    </a:lnTo>
                    <a:lnTo>
                      <a:pt x="152" y="445"/>
                    </a:lnTo>
                    <a:lnTo>
                      <a:pt x="149" y="444"/>
                    </a:lnTo>
                    <a:lnTo>
                      <a:pt x="148" y="443"/>
                    </a:lnTo>
                    <a:lnTo>
                      <a:pt x="146" y="440"/>
                    </a:lnTo>
                    <a:lnTo>
                      <a:pt x="143" y="438"/>
                    </a:lnTo>
                    <a:lnTo>
                      <a:pt x="142" y="437"/>
                    </a:lnTo>
                    <a:lnTo>
                      <a:pt x="142" y="435"/>
                    </a:lnTo>
                    <a:lnTo>
                      <a:pt x="142" y="432"/>
                    </a:lnTo>
                    <a:lnTo>
                      <a:pt x="141" y="430"/>
                    </a:lnTo>
                    <a:lnTo>
                      <a:pt x="139" y="429"/>
                    </a:lnTo>
                    <a:lnTo>
                      <a:pt x="121" y="433"/>
                    </a:lnTo>
                    <a:lnTo>
                      <a:pt x="119" y="433"/>
                    </a:lnTo>
                    <a:lnTo>
                      <a:pt x="115" y="433"/>
                    </a:lnTo>
                    <a:lnTo>
                      <a:pt x="114" y="434"/>
                    </a:lnTo>
                    <a:lnTo>
                      <a:pt x="112" y="436"/>
                    </a:lnTo>
                    <a:lnTo>
                      <a:pt x="112" y="438"/>
                    </a:lnTo>
                    <a:lnTo>
                      <a:pt x="112" y="440"/>
                    </a:lnTo>
                    <a:lnTo>
                      <a:pt x="111" y="442"/>
                    </a:lnTo>
                    <a:lnTo>
                      <a:pt x="110" y="445"/>
                    </a:lnTo>
                    <a:lnTo>
                      <a:pt x="105" y="450"/>
                    </a:lnTo>
                    <a:lnTo>
                      <a:pt x="104" y="452"/>
                    </a:lnTo>
                    <a:lnTo>
                      <a:pt x="104" y="458"/>
                    </a:lnTo>
                    <a:lnTo>
                      <a:pt x="104" y="461"/>
                    </a:lnTo>
                    <a:lnTo>
                      <a:pt x="103" y="462"/>
                    </a:lnTo>
                    <a:lnTo>
                      <a:pt x="101" y="465"/>
                    </a:lnTo>
                    <a:lnTo>
                      <a:pt x="100" y="466"/>
                    </a:lnTo>
                    <a:lnTo>
                      <a:pt x="99" y="468"/>
                    </a:lnTo>
                    <a:lnTo>
                      <a:pt x="99" y="471"/>
                    </a:lnTo>
                    <a:lnTo>
                      <a:pt x="99" y="473"/>
                    </a:lnTo>
                    <a:lnTo>
                      <a:pt x="96" y="478"/>
                    </a:lnTo>
                    <a:lnTo>
                      <a:pt x="95" y="479"/>
                    </a:lnTo>
                    <a:lnTo>
                      <a:pt x="95" y="483"/>
                    </a:lnTo>
                    <a:lnTo>
                      <a:pt x="95" y="484"/>
                    </a:lnTo>
                    <a:lnTo>
                      <a:pt x="87" y="486"/>
                    </a:lnTo>
                    <a:lnTo>
                      <a:pt x="84" y="488"/>
                    </a:lnTo>
                    <a:lnTo>
                      <a:pt x="82" y="490"/>
                    </a:lnTo>
                    <a:lnTo>
                      <a:pt x="81" y="491"/>
                    </a:lnTo>
                    <a:lnTo>
                      <a:pt x="81" y="491"/>
                    </a:lnTo>
                    <a:lnTo>
                      <a:pt x="78" y="490"/>
                    </a:lnTo>
                    <a:lnTo>
                      <a:pt x="73" y="490"/>
                    </a:lnTo>
                    <a:lnTo>
                      <a:pt x="65" y="489"/>
                    </a:lnTo>
                    <a:lnTo>
                      <a:pt x="62" y="488"/>
                    </a:lnTo>
                    <a:lnTo>
                      <a:pt x="60" y="486"/>
                    </a:lnTo>
                    <a:lnTo>
                      <a:pt x="60" y="482"/>
                    </a:lnTo>
                    <a:lnTo>
                      <a:pt x="60" y="481"/>
                    </a:lnTo>
                    <a:lnTo>
                      <a:pt x="58" y="480"/>
                    </a:lnTo>
                    <a:lnTo>
                      <a:pt x="57" y="478"/>
                    </a:lnTo>
                    <a:lnTo>
                      <a:pt x="57" y="476"/>
                    </a:lnTo>
                    <a:lnTo>
                      <a:pt x="62" y="470"/>
                    </a:lnTo>
                    <a:lnTo>
                      <a:pt x="63" y="468"/>
                    </a:lnTo>
                    <a:lnTo>
                      <a:pt x="64" y="458"/>
                    </a:lnTo>
                    <a:lnTo>
                      <a:pt x="64" y="455"/>
                    </a:lnTo>
                    <a:lnTo>
                      <a:pt x="64" y="451"/>
                    </a:lnTo>
                    <a:lnTo>
                      <a:pt x="60" y="443"/>
                    </a:lnTo>
                    <a:lnTo>
                      <a:pt x="57" y="438"/>
                    </a:lnTo>
                    <a:lnTo>
                      <a:pt x="52" y="431"/>
                    </a:lnTo>
                    <a:lnTo>
                      <a:pt x="50" y="428"/>
                    </a:lnTo>
                    <a:lnTo>
                      <a:pt x="40" y="418"/>
                    </a:lnTo>
                    <a:lnTo>
                      <a:pt x="39" y="416"/>
                    </a:lnTo>
                    <a:lnTo>
                      <a:pt x="36" y="412"/>
                    </a:lnTo>
                    <a:lnTo>
                      <a:pt x="37" y="408"/>
                    </a:lnTo>
                    <a:lnTo>
                      <a:pt x="39" y="402"/>
                    </a:lnTo>
                    <a:lnTo>
                      <a:pt x="39" y="399"/>
                    </a:lnTo>
                    <a:lnTo>
                      <a:pt x="38" y="397"/>
                    </a:lnTo>
                    <a:lnTo>
                      <a:pt x="36" y="394"/>
                    </a:lnTo>
                    <a:lnTo>
                      <a:pt x="33" y="394"/>
                    </a:lnTo>
                    <a:lnTo>
                      <a:pt x="32" y="393"/>
                    </a:lnTo>
                    <a:lnTo>
                      <a:pt x="30" y="392"/>
                    </a:lnTo>
                    <a:lnTo>
                      <a:pt x="28" y="390"/>
                    </a:lnTo>
                    <a:lnTo>
                      <a:pt x="27" y="388"/>
                    </a:lnTo>
                    <a:lnTo>
                      <a:pt x="25" y="385"/>
                    </a:lnTo>
                    <a:lnTo>
                      <a:pt x="26" y="374"/>
                    </a:lnTo>
                    <a:lnTo>
                      <a:pt x="26" y="372"/>
                    </a:lnTo>
                    <a:lnTo>
                      <a:pt x="23" y="372"/>
                    </a:lnTo>
                    <a:lnTo>
                      <a:pt x="23" y="371"/>
                    </a:lnTo>
                    <a:lnTo>
                      <a:pt x="23" y="369"/>
                    </a:lnTo>
                    <a:lnTo>
                      <a:pt x="21" y="362"/>
                    </a:lnTo>
                    <a:lnTo>
                      <a:pt x="20" y="357"/>
                    </a:lnTo>
                    <a:lnTo>
                      <a:pt x="21" y="354"/>
                    </a:lnTo>
                    <a:lnTo>
                      <a:pt x="18" y="350"/>
                    </a:lnTo>
                    <a:lnTo>
                      <a:pt x="14" y="348"/>
                    </a:lnTo>
                    <a:lnTo>
                      <a:pt x="10" y="348"/>
                    </a:lnTo>
                    <a:lnTo>
                      <a:pt x="6" y="349"/>
                    </a:lnTo>
                    <a:lnTo>
                      <a:pt x="3" y="349"/>
                    </a:lnTo>
                    <a:lnTo>
                      <a:pt x="2" y="348"/>
                    </a:lnTo>
                    <a:lnTo>
                      <a:pt x="0" y="347"/>
                    </a:lnTo>
                    <a:lnTo>
                      <a:pt x="0" y="345"/>
                    </a:lnTo>
                    <a:lnTo>
                      <a:pt x="0" y="342"/>
                    </a:lnTo>
                    <a:lnTo>
                      <a:pt x="3" y="337"/>
                    </a:lnTo>
                    <a:lnTo>
                      <a:pt x="6" y="333"/>
                    </a:lnTo>
                    <a:lnTo>
                      <a:pt x="12" y="330"/>
                    </a:lnTo>
                    <a:lnTo>
                      <a:pt x="13" y="328"/>
                    </a:lnTo>
                    <a:lnTo>
                      <a:pt x="14" y="326"/>
                    </a:lnTo>
                    <a:lnTo>
                      <a:pt x="14" y="323"/>
                    </a:lnTo>
                    <a:lnTo>
                      <a:pt x="14" y="321"/>
                    </a:lnTo>
                    <a:lnTo>
                      <a:pt x="13" y="318"/>
                    </a:lnTo>
                    <a:lnTo>
                      <a:pt x="11" y="315"/>
                    </a:lnTo>
                    <a:lnTo>
                      <a:pt x="10" y="311"/>
                    </a:lnTo>
                    <a:lnTo>
                      <a:pt x="10" y="309"/>
                    </a:lnTo>
                    <a:lnTo>
                      <a:pt x="10" y="307"/>
                    </a:lnTo>
                    <a:lnTo>
                      <a:pt x="12" y="305"/>
                    </a:lnTo>
                    <a:lnTo>
                      <a:pt x="15" y="302"/>
                    </a:lnTo>
                    <a:lnTo>
                      <a:pt x="16" y="302"/>
                    </a:lnTo>
                    <a:lnTo>
                      <a:pt x="18" y="301"/>
                    </a:lnTo>
                    <a:lnTo>
                      <a:pt x="20" y="300"/>
                    </a:lnTo>
                    <a:lnTo>
                      <a:pt x="24" y="297"/>
                    </a:lnTo>
                    <a:lnTo>
                      <a:pt x="25" y="296"/>
                    </a:lnTo>
                    <a:lnTo>
                      <a:pt x="25" y="294"/>
                    </a:lnTo>
                    <a:lnTo>
                      <a:pt x="23" y="293"/>
                    </a:lnTo>
                    <a:lnTo>
                      <a:pt x="22" y="291"/>
                    </a:lnTo>
                    <a:lnTo>
                      <a:pt x="21" y="289"/>
                    </a:lnTo>
                    <a:lnTo>
                      <a:pt x="21" y="286"/>
                    </a:lnTo>
                    <a:lnTo>
                      <a:pt x="20" y="284"/>
                    </a:lnTo>
                    <a:lnTo>
                      <a:pt x="19" y="282"/>
                    </a:lnTo>
                    <a:lnTo>
                      <a:pt x="21" y="281"/>
                    </a:lnTo>
                    <a:lnTo>
                      <a:pt x="22" y="279"/>
                    </a:lnTo>
                    <a:lnTo>
                      <a:pt x="25" y="278"/>
                    </a:lnTo>
                    <a:lnTo>
                      <a:pt x="28" y="277"/>
                    </a:lnTo>
                    <a:lnTo>
                      <a:pt x="30" y="276"/>
                    </a:lnTo>
                    <a:lnTo>
                      <a:pt x="30" y="273"/>
                    </a:lnTo>
                    <a:lnTo>
                      <a:pt x="30" y="271"/>
                    </a:lnTo>
                    <a:lnTo>
                      <a:pt x="31" y="269"/>
                    </a:lnTo>
                    <a:lnTo>
                      <a:pt x="33" y="266"/>
                    </a:lnTo>
                    <a:lnTo>
                      <a:pt x="34" y="264"/>
                    </a:lnTo>
                    <a:lnTo>
                      <a:pt x="36" y="262"/>
                    </a:lnTo>
                    <a:lnTo>
                      <a:pt x="39" y="260"/>
                    </a:lnTo>
                    <a:lnTo>
                      <a:pt x="40" y="257"/>
                    </a:lnTo>
                    <a:lnTo>
                      <a:pt x="40" y="254"/>
                    </a:lnTo>
                    <a:lnTo>
                      <a:pt x="39" y="246"/>
                    </a:lnTo>
                    <a:lnTo>
                      <a:pt x="41" y="243"/>
                    </a:lnTo>
                    <a:lnTo>
                      <a:pt x="45" y="240"/>
                    </a:lnTo>
                    <a:lnTo>
                      <a:pt x="50" y="240"/>
                    </a:lnTo>
                    <a:lnTo>
                      <a:pt x="57" y="240"/>
                    </a:lnTo>
                    <a:lnTo>
                      <a:pt x="62" y="239"/>
                    </a:lnTo>
                    <a:lnTo>
                      <a:pt x="66" y="239"/>
                    </a:lnTo>
                    <a:lnTo>
                      <a:pt x="74" y="240"/>
                    </a:lnTo>
                    <a:lnTo>
                      <a:pt x="75" y="240"/>
                    </a:lnTo>
                    <a:lnTo>
                      <a:pt x="75" y="240"/>
                    </a:lnTo>
                    <a:lnTo>
                      <a:pt x="76" y="237"/>
                    </a:lnTo>
                    <a:lnTo>
                      <a:pt x="76" y="232"/>
                    </a:lnTo>
                    <a:lnTo>
                      <a:pt x="76" y="216"/>
                    </a:lnTo>
                    <a:lnTo>
                      <a:pt x="76" y="200"/>
                    </a:lnTo>
                    <a:lnTo>
                      <a:pt x="76" y="183"/>
                    </a:lnTo>
                    <a:lnTo>
                      <a:pt x="75" y="167"/>
                    </a:lnTo>
                    <a:lnTo>
                      <a:pt x="75" y="151"/>
                    </a:lnTo>
                    <a:lnTo>
                      <a:pt x="75" y="134"/>
                    </a:lnTo>
                    <a:lnTo>
                      <a:pt x="75" y="118"/>
                    </a:lnTo>
                    <a:lnTo>
                      <a:pt x="75" y="101"/>
                    </a:lnTo>
                    <a:lnTo>
                      <a:pt x="75" y="97"/>
                    </a:lnTo>
                    <a:lnTo>
                      <a:pt x="75" y="92"/>
                    </a:lnTo>
                    <a:lnTo>
                      <a:pt x="75" y="88"/>
                    </a:lnTo>
                    <a:lnTo>
                      <a:pt x="75" y="83"/>
                    </a:lnTo>
                    <a:lnTo>
                      <a:pt x="84" y="83"/>
                    </a:lnTo>
                    <a:lnTo>
                      <a:pt x="93" y="83"/>
                    </a:lnTo>
                    <a:lnTo>
                      <a:pt x="101" y="83"/>
                    </a:lnTo>
                    <a:lnTo>
                      <a:pt x="110" y="83"/>
                    </a:lnTo>
                    <a:lnTo>
                      <a:pt x="110" y="83"/>
                    </a:lnTo>
                    <a:lnTo>
                      <a:pt x="110" y="83"/>
                    </a:lnTo>
                    <a:lnTo>
                      <a:pt x="110" y="83"/>
                    </a:lnTo>
                    <a:lnTo>
                      <a:pt x="110" y="83"/>
                    </a:lnTo>
                    <a:lnTo>
                      <a:pt x="111" y="64"/>
                    </a:lnTo>
                    <a:lnTo>
                      <a:pt x="111" y="46"/>
                    </a:lnTo>
                    <a:lnTo>
                      <a:pt x="111" y="27"/>
                    </a:lnTo>
                    <a:lnTo>
                      <a:pt x="111" y="8"/>
                    </a:lnTo>
                    <a:lnTo>
                      <a:pt x="124" y="8"/>
                    </a:lnTo>
                    <a:lnTo>
                      <a:pt x="137" y="8"/>
                    </a:lnTo>
                    <a:lnTo>
                      <a:pt x="151" y="8"/>
                    </a:lnTo>
                    <a:lnTo>
                      <a:pt x="164" y="8"/>
                    </a:lnTo>
                    <a:lnTo>
                      <a:pt x="178" y="8"/>
                    </a:lnTo>
                    <a:lnTo>
                      <a:pt x="191" y="8"/>
                    </a:lnTo>
                    <a:lnTo>
                      <a:pt x="204" y="8"/>
                    </a:lnTo>
                    <a:lnTo>
                      <a:pt x="218" y="8"/>
                    </a:lnTo>
                    <a:lnTo>
                      <a:pt x="231" y="8"/>
                    </a:lnTo>
                    <a:lnTo>
                      <a:pt x="245" y="8"/>
                    </a:lnTo>
                    <a:lnTo>
                      <a:pt x="258" y="8"/>
                    </a:lnTo>
                    <a:lnTo>
                      <a:pt x="271" y="8"/>
                    </a:lnTo>
                    <a:lnTo>
                      <a:pt x="285" y="8"/>
                    </a:lnTo>
                    <a:lnTo>
                      <a:pt x="298" y="8"/>
                    </a:lnTo>
                    <a:lnTo>
                      <a:pt x="312" y="8"/>
                    </a:lnTo>
                    <a:lnTo>
                      <a:pt x="325" y="8"/>
                    </a:lnTo>
                    <a:lnTo>
                      <a:pt x="329" y="8"/>
                    </a:lnTo>
                    <a:lnTo>
                      <a:pt x="331" y="8"/>
                    </a:lnTo>
                    <a:lnTo>
                      <a:pt x="334" y="1"/>
                    </a:lnTo>
                    <a:lnTo>
                      <a:pt x="336" y="0"/>
                    </a:lnTo>
                    <a:lnTo>
                      <a:pt x="338" y="1"/>
                    </a:lnTo>
                    <a:lnTo>
                      <a:pt x="339" y="3"/>
                    </a:lnTo>
                    <a:lnTo>
                      <a:pt x="338" y="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" name="Freeform 203">
                <a:extLst>
                  <a:ext uri="{FF2B5EF4-FFF2-40B4-BE49-F238E27FC236}">
                    <a16:creationId xmlns:a16="http://schemas.microsoft.com/office/drawing/2014/main" id="{97350CE8-6A60-6DCE-E9A1-F6DAB47B22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4" y="1920"/>
                <a:ext cx="134" cy="307"/>
              </a:xfrm>
              <a:custGeom>
                <a:avLst/>
                <a:gdLst>
                  <a:gd name="T0" fmla="*/ 407 w 457"/>
                  <a:gd name="T1" fmla="*/ 289 h 1048"/>
                  <a:gd name="T2" fmla="*/ 390 w 457"/>
                  <a:gd name="T3" fmla="*/ 313 h 1048"/>
                  <a:gd name="T4" fmla="*/ 377 w 457"/>
                  <a:gd name="T5" fmla="*/ 327 h 1048"/>
                  <a:gd name="T6" fmla="*/ 362 w 457"/>
                  <a:gd name="T7" fmla="*/ 336 h 1048"/>
                  <a:gd name="T8" fmla="*/ 351 w 457"/>
                  <a:gd name="T9" fmla="*/ 379 h 1048"/>
                  <a:gd name="T10" fmla="*/ 338 w 457"/>
                  <a:gd name="T11" fmla="*/ 455 h 1048"/>
                  <a:gd name="T12" fmla="*/ 293 w 457"/>
                  <a:gd name="T13" fmla="*/ 483 h 1048"/>
                  <a:gd name="T14" fmla="*/ 271 w 457"/>
                  <a:gd name="T15" fmla="*/ 507 h 1048"/>
                  <a:gd name="T16" fmla="*/ 258 w 457"/>
                  <a:gd name="T17" fmla="*/ 524 h 1048"/>
                  <a:gd name="T18" fmla="*/ 239 w 457"/>
                  <a:gd name="T19" fmla="*/ 536 h 1048"/>
                  <a:gd name="T20" fmla="*/ 242 w 457"/>
                  <a:gd name="T21" fmla="*/ 553 h 1048"/>
                  <a:gd name="T22" fmla="*/ 221 w 457"/>
                  <a:gd name="T23" fmla="*/ 573 h 1048"/>
                  <a:gd name="T24" fmla="*/ 222 w 457"/>
                  <a:gd name="T25" fmla="*/ 622 h 1048"/>
                  <a:gd name="T26" fmla="*/ 211 w 457"/>
                  <a:gd name="T27" fmla="*/ 652 h 1048"/>
                  <a:gd name="T28" fmla="*/ 225 w 457"/>
                  <a:gd name="T29" fmla="*/ 698 h 1048"/>
                  <a:gd name="T30" fmla="*/ 255 w 457"/>
                  <a:gd name="T31" fmla="*/ 719 h 1048"/>
                  <a:gd name="T32" fmla="*/ 272 w 457"/>
                  <a:gd name="T33" fmla="*/ 762 h 1048"/>
                  <a:gd name="T34" fmla="*/ 235 w 457"/>
                  <a:gd name="T35" fmla="*/ 786 h 1048"/>
                  <a:gd name="T36" fmla="*/ 208 w 457"/>
                  <a:gd name="T37" fmla="*/ 773 h 1048"/>
                  <a:gd name="T38" fmla="*/ 192 w 457"/>
                  <a:gd name="T39" fmla="*/ 781 h 1048"/>
                  <a:gd name="T40" fmla="*/ 240 w 457"/>
                  <a:gd name="T41" fmla="*/ 790 h 1048"/>
                  <a:gd name="T42" fmla="*/ 258 w 457"/>
                  <a:gd name="T43" fmla="*/ 792 h 1048"/>
                  <a:gd name="T44" fmla="*/ 222 w 457"/>
                  <a:gd name="T45" fmla="*/ 822 h 1048"/>
                  <a:gd name="T46" fmla="*/ 194 w 457"/>
                  <a:gd name="T47" fmla="*/ 839 h 1048"/>
                  <a:gd name="T48" fmla="*/ 190 w 457"/>
                  <a:gd name="T49" fmla="*/ 892 h 1048"/>
                  <a:gd name="T50" fmla="*/ 186 w 457"/>
                  <a:gd name="T51" fmla="*/ 949 h 1048"/>
                  <a:gd name="T52" fmla="*/ 153 w 457"/>
                  <a:gd name="T53" fmla="*/ 996 h 1048"/>
                  <a:gd name="T54" fmla="*/ 109 w 457"/>
                  <a:gd name="T55" fmla="*/ 1015 h 1048"/>
                  <a:gd name="T56" fmla="*/ 63 w 457"/>
                  <a:gd name="T57" fmla="*/ 1040 h 1048"/>
                  <a:gd name="T58" fmla="*/ 48 w 457"/>
                  <a:gd name="T59" fmla="*/ 989 h 1048"/>
                  <a:gd name="T60" fmla="*/ 61 w 457"/>
                  <a:gd name="T61" fmla="*/ 969 h 1048"/>
                  <a:gd name="T62" fmla="*/ 26 w 457"/>
                  <a:gd name="T63" fmla="*/ 900 h 1048"/>
                  <a:gd name="T64" fmla="*/ 5 w 457"/>
                  <a:gd name="T65" fmla="*/ 848 h 1048"/>
                  <a:gd name="T66" fmla="*/ 14 w 457"/>
                  <a:gd name="T67" fmla="*/ 819 h 1048"/>
                  <a:gd name="T68" fmla="*/ 28 w 457"/>
                  <a:gd name="T69" fmla="*/ 753 h 1048"/>
                  <a:gd name="T70" fmla="*/ 51 w 457"/>
                  <a:gd name="T71" fmla="*/ 711 h 1048"/>
                  <a:gd name="T72" fmla="*/ 57 w 457"/>
                  <a:gd name="T73" fmla="*/ 659 h 1048"/>
                  <a:gd name="T74" fmla="*/ 40 w 457"/>
                  <a:gd name="T75" fmla="*/ 586 h 1048"/>
                  <a:gd name="T76" fmla="*/ 35 w 457"/>
                  <a:gd name="T77" fmla="*/ 516 h 1048"/>
                  <a:gd name="T78" fmla="*/ 65 w 457"/>
                  <a:gd name="T79" fmla="*/ 440 h 1048"/>
                  <a:gd name="T80" fmla="*/ 103 w 457"/>
                  <a:gd name="T81" fmla="*/ 407 h 1048"/>
                  <a:gd name="T82" fmla="*/ 122 w 457"/>
                  <a:gd name="T83" fmla="*/ 296 h 1048"/>
                  <a:gd name="T84" fmla="*/ 155 w 457"/>
                  <a:gd name="T85" fmla="*/ 230 h 1048"/>
                  <a:gd name="T86" fmla="*/ 181 w 457"/>
                  <a:gd name="T87" fmla="*/ 143 h 1048"/>
                  <a:gd name="T88" fmla="*/ 245 w 457"/>
                  <a:gd name="T89" fmla="*/ 86 h 1048"/>
                  <a:gd name="T90" fmla="*/ 285 w 457"/>
                  <a:gd name="T91" fmla="*/ 55 h 1048"/>
                  <a:gd name="T92" fmla="*/ 323 w 457"/>
                  <a:gd name="T93" fmla="*/ 18 h 1048"/>
                  <a:gd name="T94" fmla="*/ 352 w 457"/>
                  <a:gd name="T95" fmla="*/ 20 h 1048"/>
                  <a:gd name="T96" fmla="*/ 408 w 457"/>
                  <a:gd name="T97" fmla="*/ 62 h 1048"/>
                  <a:gd name="T98" fmla="*/ 433 w 457"/>
                  <a:gd name="T99" fmla="*/ 110 h 1048"/>
                  <a:gd name="T100" fmla="*/ 435 w 457"/>
                  <a:gd name="T101" fmla="*/ 150 h 1048"/>
                  <a:gd name="T102" fmla="*/ 443 w 457"/>
                  <a:gd name="T103" fmla="*/ 190 h 1048"/>
                  <a:gd name="T104" fmla="*/ 441 w 457"/>
                  <a:gd name="T105" fmla="*/ 236 h 1048"/>
                  <a:gd name="T106" fmla="*/ 457 w 457"/>
                  <a:gd name="T107" fmla="*/ 295 h 1048"/>
                  <a:gd name="T108" fmla="*/ 262 w 457"/>
                  <a:gd name="T109" fmla="*/ 780 h 1048"/>
                  <a:gd name="T110" fmla="*/ 281 w 457"/>
                  <a:gd name="T111" fmla="*/ 888 h 1048"/>
                  <a:gd name="T112" fmla="*/ 271 w 457"/>
                  <a:gd name="T113" fmla="*/ 897 h 1048"/>
                  <a:gd name="T114" fmla="*/ 254 w 457"/>
                  <a:gd name="T115" fmla="*/ 939 h 1048"/>
                  <a:gd name="T116" fmla="*/ 245 w 457"/>
                  <a:gd name="T117" fmla="*/ 915 h 1048"/>
                  <a:gd name="T118" fmla="*/ 274 w 457"/>
                  <a:gd name="T119" fmla="*/ 886 h 1048"/>
                  <a:gd name="T120" fmla="*/ 201 w 457"/>
                  <a:gd name="T121" fmla="*/ 938 h 1048"/>
                  <a:gd name="T122" fmla="*/ 201 w 457"/>
                  <a:gd name="T123" fmla="*/ 945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7" h="1048">
                    <a:moveTo>
                      <a:pt x="457" y="295"/>
                    </a:moveTo>
                    <a:lnTo>
                      <a:pt x="447" y="297"/>
                    </a:lnTo>
                    <a:lnTo>
                      <a:pt x="440" y="293"/>
                    </a:lnTo>
                    <a:lnTo>
                      <a:pt x="437" y="295"/>
                    </a:lnTo>
                    <a:lnTo>
                      <a:pt x="431" y="295"/>
                    </a:lnTo>
                    <a:lnTo>
                      <a:pt x="424" y="297"/>
                    </a:lnTo>
                    <a:lnTo>
                      <a:pt x="421" y="300"/>
                    </a:lnTo>
                    <a:lnTo>
                      <a:pt x="420" y="301"/>
                    </a:lnTo>
                    <a:lnTo>
                      <a:pt x="413" y="297"/>
                    </a:lnTo>
                    <a:lnTo>
                      <a:pt x="407" y="289"/>
                    </a:lnTo>
                    <a:lnTo>
                      <a:pt x="403" y="295"/>
                    </a:lnTo>
                    <a:lnTo>
                      <a:pt x="400" y="296"/>
                    </a:lnTo>
                    <a:lnTo>
                      <a:pt x="397" y="291"/>
                    </a:lnTo>
                    <a:lnTo>
                      <a:pt x="395" y="290"/>
                    </a:lnTo>
                    <a:lnTo>
                      <a:pt x="394" y="292"/>
                    </a:lnTo>
                    <a:lnTo>
                      <a:pt x="393" y="296"/>
                    </a:lnTo>
                    <a:lnTo>
                      <a:pt x="391" y="300"/>
                    </a:lnTo>
                    <a:lnTo>
                      <a:pt x="391" y="302"/>
                    </a:lnTo>
                    <a:lnTo>
                      <a:pt x="390" y="311"/>
                    </a:lnTo>
                    <a:lnTo>
                      <a:pt x="390" y="313"/>
                    </a:lnTo>
                    <a:lnTo>
                      <a:pt x="384" y="312"/>
                    </a:lnTo>
                    <a:lnTo>
                      <a:pt x="384" y="314"/>
                    </a:lnTo>
                    <a:lnTo>
                      <a:pt x="386" y="315"/>
                    </a:lnTo>
                    <a:lnTo>
                      <a:pt x="386" y="316"/>
                    </a:lnTo>
                    <a:lnTo>
                      <a:pt x="384" y="318"/>
                    </a:lnTo>
                    <a:lnTo>
                      <a:pt x="378" y="318"/>
                    </a:lnTo>
                    <a:lnTo>
                      <a:pt x="378" y="320"/>
                    </a:lnTo>
                    <a:lnTo>
                      <a:pt x="379" y="323"/>
                    </a:lnTo>
                    <a:lnTo>
                      <a:pt x="378" y="326"/>
                    </a:lnTo>
                    <a:lnTo>
                      <a:pt x="377" y="327"/>
                    </a:lnTo>
                    <a:lnTo>
                      <a:pt x="370" y="329"/>
                    </a:lnTo>
                    <a:lnTo>
                      <a:pt x="366" y="329"/>
                    </a:lnTo>
                    <a:lnTo>
                      <a:pt x="365" y="330"/>
                    </a:lnTo>
                    <a:lnTo>
                      <a:pt x="364" y="333"/>
                    </a:lnTo>
                    <a:lnTo>
                      <a:pt x="365" y="335"/>
                    </a:lnTo>
                    <a:lnTo>
                      <a:pt x="367" y="336"/>
                    </a:lnTo>
                    <a:lnTo>
                      <a:pt x="367" y="338"/>
                    </a:lnTo>
                    <a:lnTo>
                      <a:pt x="367" y="341"/>
                    </a:lnTo>
                    <a:lnTo>
                      <a:pt x="366" y="342"/>
                    </a:lnTo>
                    <a:lnTo>
                      <a:pt x="362" y="336"/>
                    </a:lnTo>
                    <a:lnTo>
                      <a:pt x="360" y="336"/>
                    </a:lnTo>
                    <a:lnTo>
                      <a:pt x="361" y="339"/>
                    </a:lnTo>
                    <a:lnTo>
                      <a:pt x="364" y="342"/>
                    </a:lnTo>
                    <a:lnTo>
                      <a:pt x="365" y="346"/>
                    </a:lnTo>
                    <a:lnTo>
                      <a:pt x="366" y="349"/>
                    </a:lnTo>
                    <a:lnTo>
                      <a:pt x="366" y="352"/>
                    </a:lnTo>
                    <a:lnTo>
                      <a:pt x="361" y="362"/>
                    </a:lnTo>
                    <a:lnTo>
                      <a:pt x="356" y="368"/>
                    </a:lnTo>
                    <a:lnTo>
                      <a:pt x="353" y="373"/>
                    </a:lnTo>
                    <a:lnTo>
                      <a:pt x="351" y="379"/>
                    </a:lnTo>
                    <a:lnTo>
                      <a:pt x="353" y="381"/>
                    </a:lnTo>
                    <a:lnTo>
                      <a:pt x="356" y="385"/>
                    </a:lnTo>
                    <a:lnTo>
                      <a:pt x="358" y="393"/>
                    </a:lnTo>
                    <a:lnTo>
                      <a:pt x="360" y="400"/>
                    </a:lnTo>
                    <a:lnTo>
                      <a:pt x="364" y="407"/>
                    </a:lnTo>
                    <a:lnTo>
                      <a:pt x="363" y="411"/>
                    </a:lnTo>
                    <a:lnTo>
                      <a:pt x="362" y="414"/>
                    </a:lnTo>
                    <a:lnTo>
                      <a:pt x="355" y="420"/>
                    </a:lnTo>
                    <a:lnTo>
                      <a:pt x="347" y="430"/>
                    </a:lnTo>
                    <a:lnTo>
                      <a:pt x="338" y="455"/>
                    </a:lnTo>
                    <a:lnTo>
                      <a:pt x="335" y="458"/>
                    </a:lnTo>
                    <a:lnTo>
                      <a:pt x="327" y="462"/>
                    </a:lnTo>
                    <a:lnTo>
                      <a:pt x="324" y="466"/>
                    </a:lnTo>
                    <a:lnTo>
                      <a:pt x="318" y="471"/>
                    </a:lnTo>
                    <a:lnTo>
                      <a:pt x="308" y="475"/>
                    </a:lnTo>
                    <a:lnTo>
                      <a:pt x="303" y="481"/>
                    </a:lnTo>
                    <a:lnTo>
                      <a:pt x="301" y="487"/>
                    </a:lnTo>
                    <a:lnTo>
                      <a:pt x="299" y="487"/>
                    </a:lnTo>
                    <a:lnTo>
                      <a:pt x="296" y="485"/>
                    </a:lnTo>
                    <a:lnTo>
                      <a:pt x="293" y="483"/>
                    </a:lnTo>
                    <a:lnTo>
                      <a:pt x="293" y="487"/>
                    </a:lnTo>
                    <a:lnTo>
                      <a:pt x="293" y="490"/>
                    </a:lnTo>
                    <a:lnTo>
                      <a:pt x="288" y="486"/>
                    </a:lnTo>
                    <a:lnTo>
                      <a:pt x="286" y="489"/>
                    </a:lnTo>
                    <a:lnTo>
                      <a:pt x="284" y="496"/>
                    </a:lnTo>
                    <a:lnTo>
                      <a:pt x="277" y="504"/>
                    </a:lnTo>
                    <a:lnTo>
                      <a:pt x="269" y="503"/>
                    </a:lnTo>
                    <a:lnTo>
                      <a:pt x="268" y="504"/>
                    </a:lnTo>
                    <a:lnTo>
                      <a:pt x="270" y="505"/>
                    </a:lnTo>
                    <a:lnTo>
                      <a:pt x="271" y="507"/>
                    </a:lnTo>
                    <a:lnTo>
                      <a:pt x="269" y="507"/>
                    </a:lnTo>
                    <a:lnTo>
                      <a:pt x="267" y="507"/>
                    </a:lnTo>
                    <a:lnTo>
                      <a:pt x="264" y="509"/>
                    </a:lnTo>
                    <a:lnTo>
                      <a:pt x="262" y="509"/>
                    </a:lnTo>
                    <a:lnTo>
                      <a:pt x="261" y="513"/>
                    </a:lnTo>
                    <a:lnTo>
                      <a:pt x="259" y="518"/>
                    </a:lnTo>
                    <a:lnTo>
                      <a:pt x="255" y="520"/>
                    </a:lnTo>
                    <a:lnTo>
                      <a:pt x="253" y="520"/>
                    </a:lnTo>
                    <a:lnTo>
                      <a:pt x="252" y="523"/>
                    </a:lnTo>
                    <a:lnTo>
                      <a:pt x="258" y="524"/>
                    </a:lnTo>
                    <a:lnTo>
                      <a:pt x="258" y="526"/>
                    </a:lnTo>
                    <a:lnTo>
                      <a:pt x="258" y="528"/>
                    </a:lnTo>
                    <a:lnTo>
                      <a:pt x="257" y="531"/>
                    </a:lnTo>
                    <a:lnTo>
                      <a:pt x="249" y="534"/>
                    </a:lnTo>
                    <a:lnTo>
                      <a:pt x="248" y="537"/>
                    </a:lnTo>
                    <a:lnTo>
                      <a:pt x="247" y="539"/>
                    </a:lnTo>
                    <a:lnTo>
                      <a:pt x="243" y="539"/>
                    </a:lnTo>
                    <a:lnTo>
                      <a:pt x="243" y="537"/>
                    </a:lnTo>
                    <a:lnTo>
                      <a:pt x="244" y="535"/>
                    </a:lnTo>
                    <a:lnTo>
                      <a:pt x="239" y="536"/>
                    </a:lnTo>
                    <a:lnTo>
                      <a:pt x="237" y="531"/>
                    </a:lnTo>
                    <a:lnTo>
                      <a:pt x="236" y="532"/>
                    </a:lnTo>
                    <a:lnTo>
                      <a:pt x="237" y="536"/>
                    </a:lnTo>
                    <a:lnTo>
                      <a:pt x="238" y="539"/>
                    </a:lnTo>
                    <a:lnTo>
                      <a:pt x="240" y="544"/>
                    </a:lnTo>
                    <a:lnTo>
                      <a:pt x="239" y="547"/>
                    </a:lnTo>
                    <a:lnTo>
                      <a:pt x="237" y="549"/>
                    </a:lnTo>
                    <a:lnTo>
                      <a:pt x="238" y="550"/>
                    </a:lnTo>
                    <a:lnTo>
                      <a:pt x="241" y="551"/>
                    </a:lnTo>
                    <a:lnTo>
                      <a:pt x="242" y="553"/>
                    </a:lnTo>
                    <a:lnTo>
                      <a:pt x="239" y="555"/>
                    </a:lnTo>
                    <a:lnTo>
                      <a:pt x="235" y="561"/>
                    </a:lnTo>
                    <a:lnTo>
                      <a:pt x="231" y="561"/>
                    </a:lnTo>
                    <a:lnTo>
                      <a:pt x="228" y="565"/>
                    </a:lnTo>
                    <a:lnTo>
                      <a:pt x="226" y="565"/>
                    </a:lnTo>
                    <a:lnTo>
                      <a:pt x="223" y="562"/>
                    </a:lnTo>
                    <a:lnTo>
                      <a:pt x="220" y="560"/>
                    </a:lnTo>
                    <a:lnTo>
                      <a:pt x="219" y="564"/>
                    </a:lnTo>
                    <a:lnTo>
                      <a:pt x="219" y="567"/>
                    </a:lnTo>
                    <a:lnTo>
                      <a:pt x="221" y="573"/>
                    </a:lnTo>
                    <a:lnTo>
                      <a:pt x="224" y="579"/>
                    </a:lnTo>
                    <a:lnTo>
                      <a:pt x="228" y="581"/>
                    </a:lnTo>
                    <a:lnTo>
                      <a:pt x="225" y="583"/>
                    </a:lnTo>
                    <a:lnTo>
                      <a:pt x="223" y="586"/>
                    </a:lnTo>
                    <a:lnTo>
                      <a:pt x="221" y="597"/>
                    </a:lnTo>
                    <a:lnTo>
                      <a:pt x="220" y="601"/>
                    </a:lnTo>
                    <a:lnTo>
                      <a:pt x="219" y="609"/>
                    </a:lnTo>
                    <a:lnTo>
                      <a:pt x="220" y="615"/>
                    </a:lnTo>
                    <a:lnTo>
                      <a:pt x="220" y="618"/>
                    </a:lnTo>
                    <a:lnTo>
                      <a:pt x="222" y="622"/>
                    </a:lnTo>
                    <a:lnTo>
                      <a:pt x="217" y="622"/>
                    </a:lnTo>
                    <a:lnTo>
                      <a:pt x="212" y="619"/>
                    </a:lnTo>
                    <a:lnTo>
                      <a:pt x="213" y="624"/>
                    </a:lnTo>
                    <a:lnTo>
                      <a:pt x="210" y="630"/>
                    </a:lnTo>
                    <a:lnTo>
                      <a:pt x="211" y="635"/>
                    </a:lnTo>
                    <a:lnTo>
                      <a:pt x="211" y="639"/>
                    </a:lnTo>
                    <a:lnTo>
                      <a:pt x="210" y="644"/>
                    </a:lnTo>
                    <a:lnTo>
                      <a:pt x="212" y="646"/>
                    </a:lnTo>
                    <a:lnTo>
                      <a:pt x="213" y="649"/>
                    </a:lnTo>
                    <a:lnTo>
                      <a:pt x="211" y="652"/>
                    </a:lnTo>
                    <a:lnTo>
                      <a:pt x="212" y="654"/>
                    </a:lnTo>
                    <a:lnTo>
                      <a:pt x="212" y="661"/>
                    </a:lnTo>
                    <a:lnTo>
                      <a:pt x="213" y="673"/>
                    </a:lnTo>
                    <a:lnTo>
                      <a:pt x="213" y="676"/>
                    </a:lnTo>
                    <a:lnTo>
                      <a:pt x="215" y="686"/>
                    </a:lnTo>
                    <a:lnTo>
                      <a:pt x="215" y="689"/>
                    </a:lnTo>
                    <a:lnTo>
                      <a:pt x="214" y="694"/>
                    </a:lnTo>
                    <a:lnTo>
                      <a:pt x="218" y="698"/>
                    </a:lnTo>
                    <a:lnTo>
                      <a:pt x="222" y="698"/>
                    </a:lnTo>
                    <a:lnTo>
                      <a:pt x="225" y="698"/>
                    </a:lnTo>
                    <a:lnTo>
                      <a:pt x="226" y="699"/>
                    </a:lnTo>
                    <a:lnTo>
                      <a:pt x="228" y="702"/>
                    </a:lnTo>
                    <a:lnTo>
                      <a:pt x="229" y="705"/>
                    </a:lnTo>
                    <a:lnTo>
                      <a:pt x="232" y="705"/>
                    </a:lnTo>
                    <a:lnTo>
                      <a:pt x="236" y="702"/>
                    </a:lnTo>
                    <a:lnTo>
                      <a:pt x="239" y="701"/>
                    </a:lnTo>
                    <a:lnTo>
                      <a:pt x="241" y="707"/>
                    </a:lnTo>
                    <a:lnTo>
                      <a:pt x="246" y="714"/>
                    </a:lnTo>
                    <a:lnTo>
                      <a:pt x="249" y="718"/>
                    </a:lnTo>
                    <a:lnTo>
                      <a:pt x="255" y="719"/>
                    </a:lnTo>
                    <a:lnTo>
                      <a:pt x="260" y="725"/>
                    </a:lnTo>
                    <a:lnTo>
                      <a:pt x="259" y="732"/>
                    </a:lnTo>
                    <a:lnTo>
                      <a:pt x="262" y="735"/>
                    </a:lnTo>
                    <a:lnTo>
                      <a:pt x="268" y="738"/>
                    </a:lnTo>
                    <a:lnTo>
                      <a:pt x="270" y="741"/>
                    </a:lnTo>
                    <a:lnTo>
                      <a:pt x="272" y="745"/>
                    </a:lnTo>
                    <a:lnTo>
                      <a:pt x="273" y="747"/>
                    </a:lnTo>
                    <a:lnTo>
                      <a:pt x="275" y="755"/>
                    </a:lnTo>
                    <a:lnTo>
                      <a:pt x="275" y="760"/>
                    </a:lnTo>
                    <a:lnTo>
                      <a:pt x="272" y="762"/>
                    </a:lnTo>
                    <a:lnTo>
                      <a:pt x="266" y="767"/>
                    </a:lnTo>
                    <a:lnTo>
                      <a:pt x="263" y="771"/>
                    </a:lnTo>
                    <a:lnTo>
                      <a:pt x="261" y="773"/>
                    </a:lnTo>
                    <a:lnTo>
                      <a:pt x="255" y="779"/>
                    </a:lnTo>
                    <a:lnTo>
                      <a:pt x="252" y="780"/>
                    </a:lnTo>
                    <a:lnTo>
                      <a:pt x="250" y="782"/>
                    </a:lnTo>
                    <a:lnTo>
                      <a:pt x="248" y="783"/>
                    </a:lnTo>
                    <a:lnTo>
                      <a:pt x="246" y="783"/>
                    </a:lnTo>
                    <a:lnTo>
                      <a:pt x="239" y="788"/>
                    </a:lnTo>
                    <a:lnTo>
                      <a:pt x="235" y="786"/>
                    </a:lnTo>
                    <a:lnTo>
                      <a:pt x="233" y="784"/>
                    </a:lnTo>
                    <a:lnTo>
                      <a:pt x="234" y="774"/>
                    </a:lnTo>
                    <a:lnTo>
                      <a:pt x="233" y="771"/>
                    </a:lnTo>
                    <a:lnTo>
                      <a:pt x="232" y="770"/>
                    </a:lnTo>
                    <a:lnTo>
                      <a:pt x="229" y="771"/>
                    </a:lnTo>
                    <a:lnTo>
                      <a:pt x="230" y="775"/>
                    </a:lnTo>
                    <a:lnTo>
                      <a:pt x="224" y="775"/>
                    </a:lnTo>
                    <a:lnTo>
                      <a:pt x="219" y="772"/>
                    </a:lnTo>
                    <a:lnTo>
                      <a:pt x="219" y="778"/>
                    </a:lnTo>
                    <a:lnTo>
                      <a:pt x="208" y="773"/>
                    </a:lnTo>
                    <a:lnTo>
                      <a:pt x="205" y="774"/>
                    </a:lnTo>
                    <a:lnTo>
                      <a:pt x="200" y="772"/>
                    </a:lnTo>
                    <a:lnTo>
                      <a:pt x="197" y="775"/>
                    </a:lnTo>
                    <a:lnTo>
                      <a:pt x="193" y="774"/>
                    </a:lnTo>
                    <a:lnTo>
                      <a:pt x="191" y="770"/>
                    </a:lnTo>
                    <a:lnTo>
                      <a:pt x="187" y="777"/>
                    </a:lnTo>
                    <a:lnTo>
                      <a:pt x="179" y="778"/>
                    </a:lnTo>
                    <a:lnTo>
                      <a:pt x="172" y="779"/>
                    </a:lnTo>
                    <a:lnTo>
                      <a:pt x="175" y="782"/>
                    </a:lnTo>
                    <a:lnTo>
                      <a:pt x="192" y="781"/>
                    </a:lnTo>
                    <a:lnTo>
                      <a:pt x="196" y="783"/>
                    </a:lnTo>
                    <a:lnTo>
                      <a:pt x="202" y="782"/>
                    </a:lnTo>
                    <a:lnTo>
                      <a:pt x="208" y="787"/>
                    </a:lnTo>
                    <a:lnTo>
                      <a:pt x="212" y="788"/>
                    </a:lnTo>
                    <a:lnTo>
                      <a:pt x="216" y="794"/>
                    </a:lnTo>
                    <a:lnTo>
                      <a:pt x="218" y="792"/>
                    </a:lnTo>
                    <a:lnTo>
                      <a:pt x="222" y="792"/>
                    </a:lnTo>
                    <a:lnTo>
                      <a:pt x="226" y="794"/>
                    </a:lnTo>
                    <a:lnTo>
                      <a:pt x="236" y="794"/>
                    </a:lnTo>
                    <a:lnTo>
                      <a:pt x="240" y="790"/>
                    </a:lnTo>
                    <a:lnTo>
                      <a:pt x="245" y="791"/>
                    </a:lnTo>
                    <a:lnTo>
                      <a:pt x="248" y="790"/>
                    </a:lnTo>
                    <a:lnTo>
                      <a:pt x="250" y="787"/>
                    </a:lnTo>
                    <a:lnTo>
                      <a:pt x="252" y="787"/>
                    </a:lnTo>
                    <a:lnTo>
                      <a:pt x="254" y="787"/>
                    </a:lnTo>
                    <a:lnTo>
                      <a:pt x="257" y="785"/>
                    </a:lnTo>
                    <a:lnTo>
                      <a:pt x="258" y="784"/>
                    </a:lnTo>
                    <a:lnTo>
                      <a:pt x="260" y="785"/>
                    </a:lnTo>
                    <a:lnTo>
                      <a:pt x="262" y="790"/>
                    </a:lnTo>
                    <a:lnTo>
                      <a:pt x="258" y="792"/>
                    </a:lnTo>
                    <a:lnTo>
                      <a:pt x="255" y="792"/>
                    </a:lnTo>
                    <a:lnTo>
                      <a:pt x="254" y="800"/>
                    </a:lnTo>
                    <a:lnTo>
                      <a:pt x="252" y="803"/>
                    </a:lnTo>
                    <a:lnTo>
                      <a:pt x="251" y="805"/>
                    </a:lnTo>
                    <a:lnTo>
                      <a:pt x="244" y="808"/>
                    </a:lnTo>
                    <a:lnTo>
                      <a:pt x="240" y="812"/>
                    </a:lnTo>
                    <a:lnTo>
                      <a:pt x="235" y="815"/>
                    </a:lnTo>
                    <a:lnTo>
                      <a:pt x="232" y="815"/>
                    </a:lnTo>
                    <a:lnTo>
                      <a:pt x="229" y="818"/>
                    </a:lnTo>
                    <a:lnTo>
                      <a:pt x="222" y="822"/>
                    </a:lnTo>
                    <a:lnTo>
                      <a:pt x="218" y="827"/>
                    </a:lnTo>
                    <a:lnTo>
                      <a:pt x="209" y="832"/>
                    </a:lnTo>
                    <a:lnTo>
                      <a:pt x="205" y="836"/>
                    </a:lnTo>
                    <a:lnTo>
                      <a:pt x="193" y="836"/>
                    </a:lnTo>
                    <a:lnTo>
                      <a:pt x="181" y="835"/>
                    </a:lnTo>
                    <a:lnTo>
                      <a:pt x="178" y="837"/>
                    </a:lnTo>
                    <a:lnTo>
                      <a:pt x="182" y="837"/>
                    </a:lnTo>
                    <a:lnTo>
                      <a:pt x="184" y="839"/>
                    </a:lnTo>
                    <a:lnTo>
                      <a:pt x="187" y="838"/>
                    </a:lnTo>
                    <a:lnTo>
                      <a:pt x="194" y="839"/>
                    </a:lnTo>
                    <a:lnTo>
                      <a:pt x="198" y="840"/>
                    </a:lnTo>
                    <a:lnTo>
                      <a:pt x="203" y="846"/>
                    </a:lnTo>
                    <a:lnTo>
                      <a:pt x="199" y="849"/>
                    </a:lnTo>
                    <a:lnTo>
                      <a:pt x="193" y="850"/>
                    </a:lnTo>
                    <a:lnTo>
                      <a:pt x="196" y="859"/>
                    </a:lnTo>
                    <a:lnTo>
                      <a:pt x="197" y="865"/>
                    </a:lnTo>
                    <a:lnTo>
                      <a:pt x="195" y="869"/>
                    </a:lnTo>
                    <a:lnTo>
                      <a:pt x="195" y="885"/>
                    </a:lnTo>
                    <a:lnTo>
                      <a:pt x="191" y="885"/>
                    </a:lnTo>
                    <a:lnTo>
                      <a:pt x="190" y="892"/>
                    </a:lnTo>
                    <a:lnTo>
                      <a:pt x="191" y="895"/>
                    </a:lnTo>
                    <a:lnTo>
                      <a:pt x="191" y="903"/>
                    </a:lnTo>
                    <a:lnTo>
                      <a:pt x="192" y="908"/>
                    </a:lnTo>
                    <a:lnTo>
                      <a:pt x="193" y="912"/>
                    </a:lnTo>
                    <a:lnTo>
                      <a:pt x="193" y="917"/>
                    </a:lnTo>
                    <a:lnTo>
                      <a:pt x="187" y="927"/>
                    </a:lnTo>
                    <a:lnTo>
                      <a:pt x="187" y="932"/>
                    </a:lnTo>
                    <a:lnTo>
                      <a:pt x="188" y="935"/>
                    </a:lnTo>
                    <a:lnTo>
                      <a:pt x="189" y="940"/>
                    </a:lnTo>
                    <a:lnTo>
                      <a:pt x="186" y="949"/>
                    </a:lnTo>
                    <a:lnTo>
                      <a:pt x="185" y="957"/>
                    </a:lnTo>
                    <a:lnTo>
                      <a:pt x="183" y="963"/>
                    </a:lnTo>
                    <a:lnTo>
                      <a:pt x="178" y="971"/>
                    </a:lnTo>
                    <a:lnTo>
                      <a:pt x="176" y="976"/>
                    </a:lnTo>
                    <a:lnTo>
                      <a:pt x="170" y="994"/>
                    </a:lnTo>
                    <a:lnTo>
                      <a:pt x="168" y="997"/>
                    </a:lnTo>
                    <a:lnTo>
                      <a:pt x="164" y="1000"/>
                    </a:lnTo>
                    <a:lnTo>
                      <a:pt x="161" y="998"/>
                    </a:lnTo>
                    <a:lnTo>
                      <a:pt x="157" y="996"/>
                    </a:lnTo>
                    <a:lnTo>
                      <a:pt x="153" y="996"/>
                    </a:lnTo>
                    <a:lnTo>
                      <a:pt x="147" y="998"/>
                    </a:lnTo>
                    <a:lnTo>
                      <a:pt x="137" y="997"/>
                    </a:lnTo>
                    <a:lnTo>
                      <a:pt x="128" y="998"/>
                    </a:lnTo>
                    <a:lnTo>
                      <a:pt x="125" y="999"/>
                    </a:lnTo>
                    <a:lnTo>
                      <a:pt x="127" y="1006"/>
                    </a:lnTo>
                    <a:lnTo>
                      <a:pt x="123" y="1007"/>
                    </a:lnTo>
                    <a:lnTo>
                      <a:pt x="120" y="1005"/>
                    </a:lnTo>
                    <a:lnTo>
                      <a:pt x="117" y="1007"/>
                    </a:lnTo>
                    <a:lnTo>
                      <a:pt x="114" y="1009"/>
                    </a:lnTo>
                    <a:lnTo>
                      <a:pt x="109" y="1015"/>
                    </a:lnTo>
                    <a:lnTo>
                      <a:pt x="108" y="1018"/>
                    </a:lnTo>
                    <a:lnTo>
                      <a:pt x="107" y="1025"/>
                    </a:lnTo>
                    <a:lnTo>
                      <a:pt x="110" y="1030"/>
                    </a:lnTo>
                    <a:lnTo>
                      <a:pt x="112" y="1037"/>
                    </a:lnTo>
                    <a:lnTo>
                      <a:pt x="106" y="1045"/>
                    </a:lnTo>
                    <a:lnTo>
                      <a:pt x="103" y="1046"/>
                    </a:lnTo>
                    <a:lnTo>
                      <a:pt x="93" y="1043"/>
                    </a:lnTo>
                    <a:lnTo>
                      <a:pt x="76" y="1048"/>
                    </a:lnTo>
                    <a:lnTo>
                      <a:pt x="61" y="1044"/>
                    </a:lnTo>
                    <a:lnTo>
                      <a:pt x="63" y="1040"/>
                    </a:lnTo>
                    <a:lnTo>
                      <a:pt x="63" y="1037"/>
                    </a:lnTo>
                    <a:lnTo>
                      <a:pt x="64" y="1032"/>
                    </a:lnTo>
                    <a:lnTo>
                      <a:pt x="64" y="1027"/>
                    </a:lnTo>
                    <a:lnTo>
                      <a:pt x="64" y="1024"/>
                    </a:lnTo>
                    <a:lnTo>
                      <a:pt x="63" y="1020"/>
                    </a:lnTo>
                    <a:lnTo>
                      <a:pt x="59" y="1015"/>
                    </a:lnTo>
                    <a:lnTo>
                      <a:pt x="51" y="999"/>
                    </a:lnTo>
                    <a:lnTo>
                      <a:pt x="48" y="992"/>
                    </a:lnTo>
                    <a:lnTo>
                      <a:pt x="47" y="990"/>
                    </a:lnTo>
                    <a:lnTo>
                      <a:pt x="48" y="989"/>
                    </a:lnTo>
                    <a:lnTo>
                      <a:pt x="55" y="993"/>
                    </a:lnTo>
                    <a:lnTo>
                      <a:pt x="56" y="993"/>
                    </a:lnTo>
                    <a:lnTo>
                      <a:pt x="58" y="991"/>
                    </a:lnTo>
                    <a:lnTo>
                      <a:pt x="56" y="986"/>
                    </a:lnTo>
                    <a:lnTo>
                      <a:pt x="54" y="984"/>
                    </a:lnTo>
                    <a:lnTo>
                      <a:pt x="53" y="980"/>
                    </a:lnTo>
                    <a:lnTo>
                      <a:pt x="57" y="979"/>
                    </a:lnTo>
                    <a:lnTo>
                      <a:pt x="60" y="979"/>
                    </a:lnTo>
                    <a:lnTo>
                      <a:pt x="62" y="975"/>
                    </a:lnTo>
                    <a:lnTo>
                      <a:pt x="61" y="969"/>
                    </a:lnTo>
                    <a:lnTo>
                      <a:pt x="58" y="967"/>
                    </a:lnTo>
                    <a:lnTo>
                      <a:pt x="55" y="966"/>
                    </a:lnTo>
                    <a:lnTo>
                      <a:pt x="50" y="956"/>
                    </a:lnTo>
                    <a:lnTo>
                      <a:pt x="45" y="950"/>
                    </a:lnTo>
                    <a:lnTo>
                      <a:pt x="35" y="930"/>
                    </a:lnTo>
                    <a:lnTo>
                      <a:pt x="32" y="916"/>
                    </a:lnTo>
                    <a:lnTo>
                      <a:pt x="29" y="917"/>
                    </a:lnTo>
                    <a:lnTo>
                      <a:pt x="27" y="911"/>
                    </a:lnTo>
                    <a:lnTo>
                      <a:pt x="26" y="905"/>
                    </a:lnTo>
                    <a:lnTo>
                      <a:pt x="26" y="900"/>
                    </a:lnTo>
                    <a:lnTo>
                      <a:pt x="21" y="898"/>
                    </a:lnTo>
                    <a:lnTo>
                      <a:pt x="21" y="895"/>
                    </a:lnTo>
                    <a:lnTo>
                      <a:pt x="20" y="881"/>
                    </a:lnTo>
                    <a:lnTo>
                      <a:pt x="14" y="879"/>
                    </a:lnTo>
                    <a:lnTo>
                      <a:pt x="11" y="871"/>
                    </a:lnTo>
                    <a:lnTo>
                      <a:pt x="10" y="857"/>
                    </a:lnTo>
                    <a:lnTo>
                      <a:pt x="7" y="854"/>
                    </a:lnTo>
                    <a:lnTo>
                      <a:pt x="4" y="855"/>
                    </a:lnTo>
                    <a:lnTo>
                      <a:pt x="4" y="851"/>
                    </a:lnTo>
                    <a:lnTo>
                      <a:pt x="5" y="848"/>
                    </a:lnTo>
                    <a:lnTo>
                      <a:pt x="3" y="834"/>
                    </a:lnTo>
                    <a:lnTo>
                      <a:pt x="2" y="821"/>
                    </a:lnTo>
                    <a:lnTo>
                      <a:pt x="1" y="817"/>
                    </a:lnTo>
                    <a:lnTo>
                      <a:pt x="0" y="813"/>
                    </a:lnTo>
                    <a:lnTo>
                      <a:pt x="1" y="809"/>
                    </a:lnTo>
                    <a:lnTo>
                      <a:pt x="2" y="807"/>
                    </a:lnTo>
                    <a:lnTo>
                      <a:pt x="5" y="806"/>
                    </a:lnTo>
                    <a:lnTo>
                      <a:pt x="9" y="810"/>
                    </a:lnTo>
                    <a:lnTo>
                      <a:pt x="11" y="818"/>
                    </a:lnTo>
                    <a:lnTo>
                      <a:pt x="14" y="819"/>
                    </a:lnTo>
                    <a:lnTo>
                      <a:pt x="18" y="817"/>
                    </a:lnTo>
                    <a:lnTo>
                      <a:pt x="20" y="811"/>
                    </a:lnTo>
                    <a:lnTo>
                      <a:pt x="21" y="801"/>
                    </a:lnTo>
                    <a:lnTo>
                      <a:pt x="23" y="792"/>
                    </a:lnTo>
                    <a:lnTo>
                      <a:pt x="21" y="783"/>
                    </a:lnTo>
                    <a:lnTo>
                      <a:pt x="19" y="774"/>
                    </a:lnTo>
                    <a:lnTo>
                      <a:pt x="19" y="772"/>
                    </a:lnTo>
                    <a:lnTo>
                      <a:pt x="24" y="764"/>
                    </a:lnTo>
                    <a:lnTo>
                      <a:pt x="26" y="758"/>
                    </a:lnTo>
                    <a:lnTo>
                      <a:pt x="28" y="753"/>
                    </a:lnTo>
                    <a:lnTo>
                      <a:pt x="30" y="751"/>
                    </a:lnTo>
                    <a:lnTo>
                      <a:pt x="33" y="750"/>
                    </a:lnTo>
                    <a:lnTo>
                      <a:pt x="36" y="749"/>
                    </a:lnTo>
                    <a:lnTo>
                      <a:pt x="40" y="746"/>
                    </a:lnTo>
                    <a:lnTo>
                      <a:pt x="44" y="740"/>
                    </a:lnTo>
                    <a:lnTo>
                      <a:pt x="47" y="736"/>
                    </a:lnTo>
                    <a:lnTo>
                      <a:pt x="48" y="726"/>
                    </a:lnTo>
                    <a:lnTo>
                      <a:pt x="48" y="722"/>
                    </a:lnTo>
                    <a:lnTo>
                      <a:pt x="49" y="718"/>
                    </a:lnTo>
                    <a:lnTo>
                      <a:pt x="51" y="711"/>
                    </a:lnTo>
                    <a:lnTo>
                      <a:pt x="49" y="705"/>
                    </a:lnTo>
                    <a:lnTo>
                      <a:pt x="46" y="694"/>
                    </a:lnTo>
                    <a:lnTo>
                      <a:pt x="41" y="680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6" y="669"/>
                    </a:lnTo>
                    <a:lnTo>
                      <a:pt x="54" y="669"/>
                    </a:lnTo>
                    <a:lnTo>
                      <a:pt x="55" y="668"/>
                    </a:lnTo>
                    <a:lnTo>
                      <a:pt x="56" y="664"/>
                    </a:lnTo>
                    <a:lnTo>
                      <a:pt x="57" y="659"/>
                    </a:lnTo>
                    <a:lnTo>
                      <a:pt x="59" y="656"/>
                    </a:lnTo>
                    <a:lnTo>
                      <a:pt x="60" y="651"/>
                    </a:lnTo>
                    <a:lnTo>
                      <a:pt x="61" y="646"/>
                    </a:lnTo>
                    <a:lnTo>
                      <a:pt x="57" y="640"/>
                    </a:lnTo>
                    <a:lnTo>
                      <a:pt x="51" y="633"/>
                    </a:lnTo>
                    <a:lnTo>
                      <a:pt x="47" y="630"/>
                    </a:lnTo>
                    <a:lnTo>
                      <a:pt x="40" y="624"/>
                    </a:lnTo>
                    <a:lnTo>
                      <a:pt x="35" y="619"/>
                    </a:lnTo>
                    <a:lnTo>
                      <a:pt x="38" y="600"/>
                    </a:lnTo>
                    <a:lnTo>
                      <a:pt x="40" y="586"/>
                    </a:lnTo>
                    <a:lnTo>
                      <a:pt x="41" y="583"/>
                    </a:lnTo>
                    <a:lnTo>
                      <a:pt x="41" y="577"/>
                    </a:lnTo>
                    <a:lnTo>
                      <a:pt x="34" y="554"/>
                    </a:lnTo>
                    <a:lnTo>
                      <a:pt x="34" y="549"/>
                    </a:lnTo>
                    <a:lnTo>
                      <a:pt x="35" y="544"/>
                    </a:lnTo>
                    <a:lnTo>
                      <a:pt x="34" y="536"/>
                    </a:lnTo>
                    <a:lnTo>
                      <a:pt x="34" y="529"/>
                    </a:lnTo>
                    <a:lnTo>
                      <a:pt x="35" y="527"/>
                    </a:lnTo>
                    <a:lnTo>
                      <a:pt x="38" y="523"/>
                    </a:lnTo>
                    <a:lnTo>
                      <a:pt x="35" y="516"/>
                    </a:lnTo>
                    <a:lnTo>
                      <a:pt x="35" y="516"/>
                    </a:lnTo>
                    <a:lnTo>
                      <a:pt x="30" y="500"/>
                    </a:lnTo>
                    <a:lnTo>
                      <a:pt x="37" y="484"/>
                    </a:lnTo>
                    <a:lnTo>
                      <a:pt x="36" y="476"/>
                    </a:lnTo>
                    <a:lnTo>
                      <a:pt x="41" y="470"/>
                    </a:lnTo>
                    <a:lnTo>
                      <a:pt x="49" y="457"/>
                    </a:lnTo>
                    <a:lnTo>
                      <a:pt x="53" y="449"/>
                    </a:lnTo>
                    <a:lnTo>
                      <a:pt x="54" y="448"/>
                    </a:lnTo>
                    <a:lnTo>
                      <a:pt x="58" y="444"/>
                    </a:lnTo>
                    <a:lnTo>
                      <a:pt x="65" y="440"/>
                    </a:lnTo>
                    <a:lnTo>
                      <a:pt x="72" y="438"/>
                    </a:lnTo>
                    <a:lnTo>
                      <a:pt x="76" y="438"/>
                    </a:lnTo>
                    <a:lnTo>
                      <a:pt x="89" y="441"/>
                    </a:lnTo>
                    <a:lnTo>
                      <a:pt x="99" y="443"/>
                    </a:lnTo>
                    <a:lnTo>
                      <a:pt x="100" y="441"/>
                    </a:lnTo>
                    <a:lnTo>
                      <a:pt x="102" y="437"/>
                    </a:lnTo>
                    <a:lnTo>
                      <a:pt x="105" y="430"/>
                    </a:lnTo>
                    <a:lnTo>
                      <a:pt x="105" y="423"/>
                    </a:lnTo>
                    <a:lnTo>
                      <a:pt x="104" y="413"/>
                    </a:lnTo>
                    <a:lnTo>
                      <a:pt x="103" y="407"/>
                    </a:lnTo>
                    <a:lnTo>
                      <a:pt x="96" y="403"/>
                    </a:lnTo>
                    <a:lnTo>
                      <a:pt x="88" y="397"/>
                    </a:lnTo>
                    <a:lnTo>
                      <a:pt x="98" y="380"/>
                    </a:lnTo>
                    <a:lnTo>
                      <a:pt x="104" y="367"/>
                    </a:lnTo>
                    <a:lnTo>
                      <a:pt x="113" y="349"/>
                    </a:lnTo>
                    <a:lnTo>
                      <a:pt x="115" y="341"/>
                    </a:lnTo>
                    <a:lnTo>
                      <a:pt x="117" y="338"/>
                    </a:lnTo>
                    <a:lnTo>
                      <a:pt x="119" y="309"/>
                    </a:lnTo>
                    <a:lnTo>
                      <a:pt x="121" y="300"/>
                    </a:lnTo>
                    <a:lnTo>
                      <a:pt x="122" y="296"/>
                    </a:lnTo>
                    <a:lnTo>
                      <a:pt x="122" y="292"/>
                    </a:lnTo>
                    <a:lnTo>
                      <a:pt x="122" y="284"/>
                    </a:lnTo>
                    <a:lnTo>
                      <a:pt x="119" y="267"/>
                    </a:lnTo>
                    <a:lnTo>
                      <a:pt x="132" y="265"/>
                    </a:lnTo>
                    <a:lnTo>
                      <a:pt x="137" y="264"/>
                    </a:lnTo>
                    <a:lnTo>
                      <a:pt x="141" y="262"/>
                    </a:lnTo>
                    <a:lnTo>
                      <a:pt x="148" y="257"/>
                    </a:lnTo>
                    <a:lnTo>
                      <a:pt x="152" y="252"/>
                    </a:lnTo>
                    <a:lnTo>
                      <a:pt x="150" y="236"/>
                    </a:lnTo>
                    <a:lnTo>
                      <a:pt x="155" y="230"/>
                    </a:lnTo>
                    <a:lnTo>
                      <a:pt x="166" y="211"/>
                    </a:lnTo>
                    <a:lnTo>
                      <a:pt x="179" y="193"/>
                    </a:lnTo>
                    <a:lnTo>
                      <a:pt x="184" y="185"/>
                    </a:lnTo>
                    <a:lnTo>
                      <a:pt x="185" y="182"/>
                    </a:lnTo>
                    <a:lnTo>
                      <a:pt x="186" y="176"/>
                    </a:lnTo>
                    <a:lnTo>
                      <a:pt x="183" y="168"/>
                    </a:lnTo>
                    <a:lnTo>
                      <a:pt x="180" y="162"/>
                    </a:lnTo>
                    <a:lnTo>
                      <a:pt x="175" y="152"/>
                    </a:lnTo>
                    <a:lnTo>
                      <a:pt x="177" y="145"/>
                    </a:lnTo>
                    <a:lnTo>
                      <a:pt x="181" y="143"/>
                    </a:lnTo>
                    <a:lnTo>
                      <a:pt x="186" y="140"/>
                    </a:lnTo>
                    <a:lnTo>
                      <a:pt x="190" y="134"/>
                    </a:lnTo>
                    <a:lnTo>
                      <a:pt x="191" y="133"/>
                    </a:lnTo>
                    <a:lnTo>
                      <a:pt x="198" y="109"/>
                    </a:lnTo>
                    <a:lnTo>
                      <a:pt x="211" y="96"/>
                    </a:lnTo>
                    <a:lnTo>
                      <a:pt x="217" y="89"/>
                    </a:lnTo>
                    <a:lnTo>
                      <a:pt x="225" y="94"/>
                    </a:lnTo>
                    <a:lnTo>
                      <a:pt x="238" y="102"/>
                    </a:lnTo>
                    <a:lnTo>
                      <a:pt x="243" y="91"/>
                    </a:lnTo>
                    <a:lnTo>
                      <a:pt x="245" y="86"/>
                    </a:lnTo>
                    <a:lnTo>
                      <a:pt x="247" y="80"/>
                    </a:lnTo>
                    <a:lnTo>
                      <a:pt x="246" y="69"/>
                    </a:lnTo>
                    <a:lnTo>
                      <a:pt x="246" y="55"/>
                    </a:lnTo>
                    <a:lnTo>
                      <a:pt x="246" y="49"/>
                    </a:lnTo>
                    <a:lnTo>
                      <a:pt x="251" y="46"/>
                    </a:lnTo>
                    <a:lnTo>
                      <a:pt x="254" y="46"/>
                    </a:lnTo>
                    <a:lnTo>
                      <a:pt x="267" y="52"/>
                    </a:lnTo>
                    <a:lnTo>
                      <a:pt x="271" y="51"/>
                    </a:lnTo>
                    <a:lnTo>
                      <a:pt x="277" y="52"/>
                    </a:lnTo>
                    <a:lnTo>
                      <a:pt x="285" y="55"/>
                    </a:lnTo>
                    <a:lnTo>
                      <a:pt x="300" y="62"/>
                    </a:lnTo>
                    <a:lnTo>
                      <a:pt x="306" y="65"/>
                    </a:lnTo>
                    <a:lnTo>
                      <a:pt x="310" y="65"/>
                    </a:lnTo>
                    <a:lnTo>
                      <a:pt x="313" y="62"/>
                    </a:lnTo>
                    <a:lnTo>
                      <a:pt x="319" y="54"/>
                    </a:lnTo>
                    <a:lnTo>
                      <a:pt x="310" y="48"/>
                    </a:lnTo>
                    <a:lnTo>
                      <a:pt x="316" y="41"/>
                    </a:lnTo>
                    <a:lnTo>
                      <a:pt x="319" y="35"/>
                    </a:lnTo>
                    <a:lnTo>
                      <a:pt x="322" y="27"/>
                    </a:lnTo>
                    <a:lnTo>
                      <a:pt x="323" y="18"/>
                    </a:lnTo>
                    <a:lnTo>
                      <a:pt x="322" y="13"/>
                    </a:lnTo>
                    <a:lnTo>
                      <a:pt x="321" y="10"/>
                    </a:lnTo>
                    <a:lnTo>
                      <a:pt x="315" y="1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42" y="5"/>
                    </a:lnTo>
                    <a:lnTo>
                      <a:pt x="342" y="6"/>
                    </a:lnTo>
                    <a:lnTo>
                      <a:pt x="343" y="9"/>
                    </a:lnTo>
                    <a:lnTo>
                      <a:pt x="343" y="12"/>
                    </a:lnTo>
                    <a:lnTo>
                      <a:pt x="352" y="20"/>
                    </a:lnTo>
                    <a:lnTo>
                      <a:pt x="355" y="24"/>
                    </a:lnTo>
                    <a:lnTo>
                      <a:pt x="361" y="30"/>
                    </a:lnTo>
                    <a:lnTo>
                      <a:pt x="362" y="33"/>
                    </a:lnTo>
                    <a:lnTo>
                      <a:pt x="367" y="37"/>
                    </a:lnTo>
                    <a:lnTo>
                      <a:pt x="371" y="41"/>
                    </a:lnTo>
                    <a:lnTo>
                      <a:pt x="376" y="44"/>
                    </a:lnTo>
                    <a:lnTo>
                      <a:pt x="381" y="50"/>
                    </a:lnTo>
                    <a:lnTo>
                      <a:pt x="388" y="54"/>
                    </a:lnTo>
                    <a:lnTo>
                      <a:pt x="393" y="55"/>
                    </a:lnTo>
                    <a:lnTo>
                      <a:pt x="408" y="62"/>
                    </a:lnTo>
                    <a:lnTo>
                      <a:pt x="411" y="64"/>
                    </a:lnTo>
                    <a:lnTo>
                      <a:pt x="415" y="69"/>
                    </a:lnTo>
                    <a:lnTo>
                      <a:pt x="419" y="75"/>
                    </a:lnTo>
                    <a:lnTo>
                      <a:pt x="422" y="86"/>
                    </a:lnTo>
                    <a:lnTo>
                      <a:pt x="427" y="87"/>
                    </a:lnTo>
                    <a:lnTo>
                      <a:pt x="428" y="90"/>
                    </a:lnTo>
                    <a:lnTo>
                      <a:pt x="433" y="97"/>
                    </a:lnTo>
                    <a:lnTo>
                      <a:pt x="438" y="103"/>
                    </a:lnTo>
                    <a:lnTo>
                      <a:pt x="438" y="105"/>
                    </a:lnTo>
                    <a:lnTo>
                      <a:pt x="433" y="110"/>
                    </a:lnTo>
                    <a:lnTo>
                      <a:pt x="433" y="118"/>
                    </a:lnTo>
                    <a:lnTo>
                      <a:pt x="433" y="127"/>
                    </a:lnTo>
                    <a:lnTo>
                      <a:pt x="435" y="135"/>
                    </a:lnTo>
                    <a:lnTo>
                      <a:pt x="435" y="137"/>
                    </a:lnTo>
                    <a:lnTo>
                      <a:pt x="434" y="139"/>
                    </a:lnTo>
                    <a:lnTo>
                      <a:pt x="432" y="143"/>
                    </a:lnTo>
                    <a:lnTo>
                      <a:pt x="432" y="147"/>
                    </a:lnTo>
                    <a:lnTo>
                      <a:pt x="432" y="149"/>
                    </a:lnTo>
                    <a:lnTo>
                      <a:pt x="432" y="150"/>
                    </a:lnTo>
                    <a:lnTo>
                      <a:pt x="435" y="150"/>
                    </a:lnTo>
                    <a:lnTo>
                      <a:pt x="439" y="151"/>
                    </a:lnTo>
                    <a:lnTo>
                      <a:pt x="442" y="152"/>
                    </a:lnTo>
                    <a:lnTo>
                      <a:pt x="443" y="161"/>
                    </a:lnTo>
                    <a:lnTo>
                      <a:pt x="443" y="162"/>
                    </a:lnTo>
                    <a:lnTo>
                      <a:pt x="439" y="166"/>
                    </a:lnTo>
                    <a:lnTo>
                      <a:pt x="438" y="169"/>
                    </a:lnTo>
                    <a:lnTo>
                      <a:pt x="438" y="174"/>
                    </a:lnTo>
                    <a:lnTo>
                      <a:pt x="438" y="179"/>
                    </a:lnTo>
                    <a:lnTo>
                      <a:pt x="440" y="184"/>
                    </a:lnTo>
                    <a:lnTo>
                      <a:pt x="443" y="190"/>
                    </a:lnTo>
                    <a:lnTo>
                      <a:pt x="446" y="196"/>
                    </a:lnTo>
                    <a:lnTo>
                      <a:pt x="449" y="201"/>
                    </a:lnTo>
                    <a:lnTo>
                      <a:pt x="450" y="205"/>
                    </a:lnTo>
                    <a:lnTo>
                      <a:pt x="451" y="207"/>
                    </a:lnTo>
                    <a:lnTo>
                      <a:pt x="449" y="210"/>
                    </a:lnTo>
                    <a:lnTo>
                      <a:pt x="447" y="217"/>
                    </a:lnTo>
                    <a:lnTo>
                      <a:pt x="447" y="224"/>
                    </a:lnTo>
                    <a:lnTo>
                      <a:pt x="446" y="228"/>
                    </a:lnTo>
                    <a:lnTo>
                      <a:pt x="443" y="234"/>
                    </a:lnTo>
                    <a:lnTo>
                      <a:pt x="441" y="236"/>
                    </a:lnTo>
                    <a:lnTo>
                      <a:pt x="440" y="240"/>
                    </a:lnTo>
                    <a:lnTo>
                      <a:pt x="440" y="245"/>
                    </a:lnTo>
                    <a:lnTo>
                      <a:pt x="440" y="252"/>
                    </a:lnTo>
                    <a:lnTo>
                      <a:pt x="440" y="256"/>
                    </a:lnTo>
                    <a:lnTo>
                      <a:pt x="441" y="260"/>
                    </a:lnTo>
                    <a:lnTo>
                      <a:pt x="442" y="262"/>
                    </a:lnTo>
                    <a:lnTo>
                      <a:pt x="448" y="265"/>
                    </a:lnTo>
                    <a:lnTo>
                      <a:pt x="451" y="273"/>
                    </a:lnTo>
                    <a:lnTo>
                      <a:pt x="453" y="279"/>
                    </a:lnTo>
                    <a:lnTo>
                      <a:pt x="457" y="295"/>
                    </a:lnTo>
                    <a:close/>
                    <a:moveTo>
                      <a:pt x="262" y="780"/>
                    </a:moveTo>
                    <a:lnTo>
                      <a:pt x="261" y="782"/>
                    </a:lnTo>
                    <a:lnTo>
                      <a:pt x="260" y="779"/>
                    </a:lnTo>
                    <a:lnTo>
                      <a:pt x="260" y="779"/>
                    </a:lnTo>
                    <a:lnTo>
                      <a:pt x="261" y="776"/>
                    </a:lnTo>
                    <a:lnTo>
                      <a:pt x="262" y="775"/>
                    </a:lnTo>
                    <a:lnTo>
                      <a:pt x="265" y="775"/>
                    </a:lnTo>
                    <a:lnTo>
                      <a:pt x="265" y="776"/>
                    </a:lnTo>
                    <a:lnTo>
                      <a:pt x="263" y="778"/>
                    </a:lnTo>
                    <a:lnTo>
                      <a:pt x="262" y="780"/>
                    </a:lnTo>
                    <a:close/>
                    <a:moveTo>
                      <a:pt x="255" y="810"/>
                    </a:moveTo>
                    <a:lnTo>
                      <a:pt x="254" y="811"/>
                    </a:lnTo>
                    <a:lnTo>
                      <a:pt x="253" y="811"/>
                    </a:lnTo>
                    <a:lnTo>
                      <a:pt x="254" y="807"/>
                    </a:lnTo>
                    <a:lnTo>
                      <a:pt x="255" y="806"/>
                    </a:lnTo>
                    <a:lnTo>
                      <a:pt x="257" y="805"/>
                    </a:lnTo>
                    <a:lnTo>
                      <a:pt x="258" y="805"/>
                    </a:lnTo>
                    <a:lnTo>
                      <a:pt x="255" y="810"/>
                    </a:lnTo>
                    <a:close/>
                    <a:moveTo>
                      <a:pt x="281" y="884"/>
                    </a:moveTo>
                    <a:lnTo>
                      <a:pt x="281" y="888"/>
                    </a:lnTo>
                    <a:lnTo>
                      <a:pt x="279" y="888"/>
                    </a:lnTo>
                    <a:lnTo>
                      <a:pt x="277" y="885"/>
                    </a:lnTo>
                    <a:lnTo>
                      <a:pt x="280" y="880"/>
                    </a:lnTo>
                    <a:lnTo>
                      <a:pt x="286" y="881"/>
                    </a:lnTo>
                    <a:lnTo>
                      <a:pt x="287" y="882"/>
                    </a:lnTo>
                    <a:lnTo>
                      <a:pt x="281" y="884"/>
                    </a:lnTo>
                    <a:close/>
                    <a:moveTo>
                      <a:pt x="278" y="890"/>
                    </a:moveTo>
                    <a:lnTo>
                      <a:pt x="276" y="892"/>
                    </a:lnTo>
                    <a:lnTo>
                      <a:pt x="274" y="896"/>
                    </a:lnTo>
                    <a:lnTo>
                      <a:pt x="271" y="897"/>
                    </a:lnTo>
                    <a:lnTo>
                      <a:pt x="269" y="898"/>
                    </a:lnTo>
                    <a:lnTo>
                      <a:pt x="268" y="913"/>
                    </a:lnTo>
                    <a:lnTo>
                      <a:pt x="273" y="919"/>
                    </a:lnTo>
                    <a:lnTo>
                      <a:pt x="270" y="919"/>
                    </a:lnTo>
                    <a:lnTo>
                      <a:pt x="268" y="921"/>
                    </a:lnTo>
                    <a:lnTo>
                      <a:pt x="267" y="923"/>
                    </a:lnTo>
                    <a:lnTo>
                      <a:pt x="265" y="929"/>
                    </a:lnTo>
                    <a:lnTo>
                      <a:pt x="260" y="932"/>
                    </a:lnTo>
                    <a:lnTo>
                      <a:pt x="257" y="934"/>
                    </a:lnTo>
                    <a:lnTo>
                      <a:pt x="254" y="939"/>
                    </a:lnTo>
                    <a:lnTo>
                      <a:pt x="253" y="946"/>
                    </a:lnTo>
                    <a:lnTo>
                      <a:pt x="249" y="949"/>
                    </a:lnTo>
                    <a:lnTo>
                      <a:pt x="246" y="949"/>
                    </a:lnTo>
                    <a:lnTo>
                      <a:pt x="248" y="944"/>
                    </a:lnTo>
                    <a:lnTo>
                      <a:pt x="251" y="939"/>
                    </a:lnTo>
                    <a:lnTo>
                      <a:pt x="248" y="936"/>
                    </a:lnTo>
                    <a:lnTo>
                      <a:pt x="246" y="931"/>
                    </a:lnTo>
                    <a:lnTo>
                      <a:pt x="244" y="927"/>
                    </a:lnTo>
                    <a:lnTo>
                      <a:pt x="246" y="922"/>
                    </a:lnTo>
                    <a:lnTo>
                      <a:pt x="245" y="915"/>
                    </a:lnTo>
                    <a:lnTo>
                      <a:pt x="245" y="908"/>
                    </a:lnTo>
                    <a:lnTo>
                      <a:pt x="248" y="905"/>
                    </a:lnTo>
                    <a:lnTo>
                      <a:pt x="251" y="902"/>
                    </a:lnTo>
                    <a:lnTo>
                      <a:pt x="255" y="895"/>
                    </a:lnTo>
                    <a:lnTo>
                      <a:pt x="259" y="890"/>
                    </a:lnTo>
                    <a:lnTo>
                      <a:pt x="266" y="888"/>
                    </a:lnTo>
                    <a:lnTo>
                      <a:pt x="269" y="890"/>
                    </a:lnTo>
                    <a:lnTo>
                      <a:pt x="270" y="886"/>
                    </a:lnTo>
                    <a:lnTo>
                      <a:pt x="272" y="885"/>
                    </a:lnTo>
                    <a:lnTo>
                      <a:pt x="274" y="886"/>
                    </a:lnTo>
                    <a:lnTo>
                      <a:pt x="278" y="890"/>
                    </a:lnTo>
                    <a:close/>
                    <a:moveTo>
                      <a:pt x="189" y="989"/>
                    </a:moveTo>
                    <a:lnTo>
                      <a:pt x="187" y="993"/>
                    </a:lnTo>
                    <a:lnTo>
                      <a:pt x="186" y="992"/>
                    </a:lnTo>
                    <a:lnTo>
                      <a:pt x="185" y="988"/>
                    </a:lnTo>
                    <a:lnTo>
                      <a:pt x="184" y="977"/>
                    </a:lnTo>
                    <a:lnTo>
                      <a:pt x="185" y="972"/>
                    </a:lnTo>
                    <a:lnTo>
                      <a:pt x="193" y="952"/>
                    </a:lnTo>
                    <a:lnTo>
                      <a:pt x="196" y="951"/>
                    </a:lnTo>
                    <a:lnTo>
                      <a:pt x="201" y="938"/>
                    </a:lnTo>
                    <a:lnTo>
                      <a:pt x="202" y="933"/>
                    </a:lnTo>
                    <a:lnTo>
                      <a:pt x="204" y="928"/>
                    </a:lnTo>
                    <a:lnTo>
                      <a:pt x="205" y="924"/>
                    </a:lnTo>
                    <a:lnTo>
                      <a:pt x="206" y="922"/>
                    </a:lnTo>
                    <a:lnTo>
                      <a:pt x="209" y="923"/>
                    </a:lnTo>
                    <a:lnTo>
                      <a:pt x="210" y="924"/>
                    </a:lnTo>
                    <a:lnTo>
                      <a:pt x="207" y="926"/>
                    </a:lnTo>
                    <a:lnTo>
                      <a:pt x="208" y="929"/>
                    </a:lnTo>
                    <a:lnTo>
                      <a:pt x="207" y="931"/>
                    </a:lnTo>
                    <a:lnTo>
                      <a:pt x="201" y="945"/>
                    </a:lnTo>
                    <a:lnTo>
                      <a:pt x="200" y="954"/>
                    </a:lnTo>
                    <a:lnTo>
                      <a:pt x="198" y="957"/>
                    </a:lnTo>
                    <a:lnTo>
                      <a:pt x="189" y="9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" name="Freeform 204">
                <a:extLst>
                  <a:ext uri="{FF2B5EF4-FFF2-40B4-BE49-F238E27FC236}">
                    <a16:creationId xmlns:a16="http://schemas.microsoft.com/office/drawing/2014/main" id="{8CCF394C-A56F-AD00-214C-1E622BA64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4" y="2895"/>
                <a:ext cx="4" cy="2"/>
              </a:xfrm>
              <a:custGeom>
                <a:avLst/>
                <a:gdLst>
                  <a:gd name="T0" fmla="*/ 12 w 12"/>
                  <a:gd name="T1" fmla="*/ 4 h 6"/>
                  <a:gd name="T2" fmla="*/ 6 w 12"/>
                  <a:gd name="T3" fmla="*/ 6 h 6"/>
                  <a:gd name="T4" fmla="*/ 0 w 12"/>
                  <a:gd name="T5" fmla="*/ 4 h 6"/>
                  <a:gd name="T6" fmla="*/ 2 w 12"/>
                  <a:gd name="T7" fmla="*/ 1 h 6"/>
                  <a:gd name="T8" fmla="*/ 6 w 12"/>
                  <a:gd name="T9" fmla="*/ 0 h 6"/>
                  <a:gd name="T10" fmla="*/ 9 w 12"/>
                  <a:gd name="T11" fmla="*/ 1 h 6"/>
                  <a:gd name="T12" fmla="*/ 11 w 12"/>
                  <a:gd name="T13" fmla="*/ 2 h 6"/>
                  <a:gd name="T14" fmla="*/ 12 w 12"/>
                  <a:gd name="T15" fmla="*/ 3 h 6"/>
                  <a:gd name="T16" fmla="*/ 12 w 12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6" y="6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422DDA5B-8A95-40D7-FD0C-8868CDC40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1" y="2990"/>
              <a:ext cx="90" cy="85"/>
            </a:xfrm>
            <a:custGeom>
              <a:avLst/>
              <a:gdLst>
                <a:gd name="T0" fmla="*/ 2 w 308"/>
                <a:gd name="T1" fmla="*/ 3 h 290"/>
                <a:gd name="T2" fmla="*/ 1 w 308"/>
                <a:gd name="T3" fmla="*/ 3 h 290"/>
                <a:gd name="T4" fmla="*/ 1 w 308"/>
                <a:gd name="T5" fmla="*/ 3 h 290"/>
                <a:gd name="T6" fmla="*/ 0 w 308"/>
                <a:gd name="T7" fmla="*/ 2 h 290"/>
                <a:gd name="T8" fmla="*/ 1 w 308"/>
                <a:gd name="T9" fmla="*/ 1 h 290"/>
                <a:gd name="T10" fmla="*/ 2 w 308"/>
                <a:gd name="T11" fmla="*/ 0 h 290"/>
                <a:gd name="T12" fmla="*/ 2 w 308"/>
                <a:gd name="T13" fmla="*/ 0 h 290"/>
                <a:gd name="T14" fmla="*/ 4 w 308"/>
                <a:gd name="T15" fmla="*/ 1 h 290"/>
                <a:gd name="T16" fmla="*/ 4 w 308"/>
                <a:gd name="T17" fmla="*/ 2 h 290"/>
                <a:gd name="T18" fmla="*/ 4 w 308"/>
                <a:gd name="T19" fmla="*/ 3 h 290"/>
                <a:gd name="T20" fmla="*/ 2 w 308"/>
                <a:gd name="T21" fmla="*/ 3 h 290"/>
                <a:gd name="T22" fmla="*/ 307 w 308"/>
                <a:gd name="T23" fmla="*/ 289 h 290"/>
                <a:gd name="T24" fmla="*/ 303 w 308"/>
                <a:gd name="T25" fmla="*/ 290 h 290"/>
                <a:gd name="T26" fmla="*/ 304 w 308"/>
                <a:gd name="T27" fmla="*/ 288 h 290"/>
                <a:gd name="T28" fmla="*/ 306 w 308"/>
                <a:gd name="T29" fmla="*/ 286 h 290"/>
                <a:gd name="T30" fmla="*/ 308 w 308"/>
                <a:gd name="T31" fmla="*/ 286 h 290"/>
                <a:gd name="T32" fmla="*/ 308 w 308"/>
                <a:gd name="T33" fmla="*/ 288 h 290"/>
                <a:gd name="T34" fmla="*/ 307 w 308"/>
                <a:gd name="T35" fmla="*/ 2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8" h="290">
                  <a:moveTo>
                    <a:pt x="2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close/>
                  <a:moveTo>
                    <a:pt x="307" y="289"/>
                  </a:moveTo>
                  <a:lnTo>
                    <a:pt x="303" y="290"/>
                  </a:lnTo>
                  <a:lnTo>
                    <a:pt x="304" y="288"/>
                  </a:lnTo>
                  <a:lnTo>
                    <a:pt x="306" y="286"/>
                  </a:lnTo>
                  <a:lnTo>
                    <a:pt x="308" y="286"/>
                  </a:lnTo>
                  <a:lnTo>
                    <a:pt x="308" y="288"/>
                  </a:lnTo>
                  <a:lnTo>
                    <a:pt x="307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07">
              <a:extLst>
                <a:ext uri="{FF2B5EF4-FFF2-40B4-BE49-F238E27FC236}">
                  <a16:creationId xmlns:a16="http://schemas.microsoft.com/office/drawing/2014/main" id="{F97A0F15-FD48-DE87-7220-E662887BE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2366"/>
              <a:ext cx="32" cy="21"/>
            </a:xfrm>
            <a:custGeom>
              <a:avLst/>
              <a:gdLst>
                <a:gd name="T0" fmla="*/ 103 w 110"/>
                <a:gd name="T1" fmla="*/ 17 h 72"/>
                <a:gd name="T2" fmla="*/ 100 w 110"/>
                <a:gd name="T3" fmla="*/ 19 h 72"/>
                <a:gd name="T4" fmla="*/ 95 w 110"/>
                <a:gd name="T5" fmla="*/ 24 h 72"/>
                <a:gd name="T6" fmla="*/ 89 w 110"/>
                <a:gd name="T7" fmla="*/ 30 h 72"/>
                <a:gd name="T8" fmla="*/ 81 w 110"/>
                <a:gd name="T9" fmla="*/ 33 h 72"/>
                <a:gd name="T10" fmla="*/ 77 w 110"/>
                <a:gd name="T11" fmla="*/ 37 h 72"/>
                <a:gd name="T12" fmla="*/ 80 w 110"/>
                <a:gd name="T13" fmla="*/ 44 h 72"/>
                <a:gd name="T14" fmla="*/ 78 w 110"/>
                <a:gd name="T15" fmla="*/ 52 h 72"/>
                <a:gd name="T16" fmla="*/ 66 w 110"/>
                <a:gd name="T17" fmla="*/ 58 h 72"/>
                <a:gd name="T18" fmla="*/ 67 w 110"/>
                <a:gd name="T19" fmla="*/ 63 h 72"/>
                <a:gd name="T20" fmla="*/ 68 w 110"/>
                <a:gd name="T21" fmla="*/ 69 h 72"/>
                <a:gd name="T22" fmla="*/ 60 w 110"/>
                <a:gd name="T23" fmla="*/ 71 h 72"/>
                <a:gd name="T24" fmla="*/ 51 w 110"/>
                <a:gd name="T25" fmla="*/ 70 h 72"/>
                <a:gd name="T26" fmla="*/ 44 w 110"/>
                <a:gd name="T27" fmla="*/ 65 h 72"/>
                <a:gd name="T28" fmla="*/ 41 w 110"/>
                <a:gd name="T29" fmla="*/ 61 h 72"/>
                <a:gd name="T30" fmla="*/ 36 w 110"/>
                <a:gd name="T31" fmla="*/ 68 h 72"/>
                <a:gd name="T32" fmla="*/ 27 w 110"/>
                <a:gd name="T33" fmla="*/ 69 h 72"/>
                <a:gd name="T34" fmla="*/ 20 w 110"/>
                <a:gd name="T35" fmla="*/ 68 h 72"/>
                <a:gd name="T36" fmla="*/ 17 w 110"/>
                <a:gd name="T37" fmla="*/ 72 h 72"/>
                <a:gd name="T38" fmla="*/ 9 w 110"/>
                <a:gd name="T39" fmla="*/ 67 h 72"/>
                <a:gd name="T40" fmla="*/ 16 w 110"/>
                <a:gd name="T41" fmla="*/ 64 h 72"/>
                <a:gd name="T42" fmla="*/ 12 w 110"/>
                <a:gd name="T43" fmla="*/ 56 h 72"/>
                <a:gd name="T44" fmla="*/ 6 w 110"/>
                <a:gd name="T45" fmla="*/ 52 h 72"/>
                <a:gd name="T46" fmla="*/ 4 w 110"/>
                <a:gd name="T47" fmla="*/ 45 h 72"/>
                <a:gd name="T48" fmla="*/ 3 w 110"/>
                <a:gd name="T49" fmla="*/ 42 h 72"/>
                <a:gd name="T50" fmla="*/ 9 w 110"/>
                <a:gd name="T51" fmla="*/ 36 h 72"/>
                <a:gd name="T52" fmla="*/ 3 w 110"/>
                <a:gd name="T53" fmla="*/ 33 h 72"/>
                <a:gd name="T54" fmla="*/ 0 w 110"/>
                <a:gd name="T55" fmla="*/ 32 h 72"/>
                <a:gd name="T56" fmla="*/ 3 w 110"/>
                <a:gd name="T57" fmla="*/ 25 h 72"/>
                <a:gd name="T58" fmla="*/ 10 w 110"/>
                <a:gd name="T59" fmla="*/ 20 h 72"/>
                <a:gd name="T60" fmla="*/ 15 w 110"/>
                <a:gd name="T61" fmla="*/ 18 h 72"/>
                <a:gd name="T62" fmla="*/ 25 w 110"/>
                <a:gd name="T63" fmla="*/ 20 h 72"/>
                <a:gd name="T64" fmla="*/ 38 w 110"/>
                <a:gd name="T65" fmla="*/ 23 h 72"/>
                <a:gd name="T66" fmla="*/ 42 w 110"/>
                <a:gd name="T67" fmla="*/ 23 h 72"/>
                <a:gd name="T68" fmla="*/ 48 w 110"/>
                <a:gd name="T69" fmla="*/ 18 h 72"/>
                <a:gd name="T70" fmla="*/ 53 w 110"/>
                <a:gd name="T71" fmla="*/ 13 h 72"/>
                <a:gd name="T72" fmla="*/ 64 w 110"/>
                <a:gd name="T73" fmla="*/ 11 h 72"/>
                <a:gd name="T74" fmla="*/ 79 w 110"/>
                <a:gd name="T75" fmla="*/ 8 h 72"/>
                <a:gd name="T76" fmla="*/ 90 w 110"/>
                <a:gd name="T77" fmla="*/ 9 h 72"/>
                <a:gd name="T78" fmla="*/ 91 w 110"/>
                <a:gd name="T79" fmla="*/ 3 h 72"/>
                <a:gd name="T80" fmla="*/ 101 w 110"/>
                <a:gd name="T81" fmla="*/ 0 h 72"/>
                <a:gd name="T82" fmla="*/ 103 w 110"/>
                <a:gd name="T83" fmla="*/ 7 h 72"/>
                <a:gd name="T84" fmla="*/ 105 w 110"/>
                <a:gd name="T85" fmla="*/ 11 h 72"/>
                <a:gd name="T86" fmla="*/ 110 w 110"/>
                <a:gd name="T8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72">
                  <a:moveTo>
                    <a:pt x="110" y="18"/>
                  </a:moveTo>
                  <a:lnTo>
                    <a:pt x="106" y="17"/>
                  </a:lnTo>
                  <a:lnTo>
                    <a:pt x="103" y="17"/>
                  </a:lnTo>
                  <a:lnTo>
                    <a:pt x="102" y="17"/>
                  </a:lnTo>
                  <a:lnTo>
                    <a:pt x="101" y="18"/>
                  </a:lnTo>
                  <a:lnTo>
                    <a:pt x="100" y="19"/>
                  </a:lnTo>
                  <a:lnTo>
                    <a:pt x="100" y="24"/>
                  </a:lnTo>
                  <a:lnTo>
                    <a:pt x="99" y="25"/>
                  </a:lnTo>
                  <a:lnTo>
                    <a:pt x="95" y="24"/>
                  </a:lnTo>
                  <a:lnTo>
                    <a:pt x="94" y="25"/>
                  </a:lnTo>
                  <a:lnTo>
                    <a:pt x="92" y="28"/>
                  </a:lnTo>
                  <a:lnTo>
                    <a:pt x="89" y="30"/>
                  </a:lnTo>
                  <a:lnTo>
                    <a:pt x="86" y="31"/>
                  </a:lnTo>
                  <a:lnTo>
                    <a:pt x="84" y="32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8" y="35"/>
                  </a:lnTo>
                  <a:lnTo>
                    <a:pt x="77" y="37"/>
                  </a:lnTo>
                  <a:lnTo>
                    <a:pt x="77" y="38"/>
                  </a:lnTo>
                  <a:lnTo>
                    <a:pt x="80" y="41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79" y="51"/>
                  </a:lnTo>
                  <a:lnTo>
                    <a:pt x="78" y="52"/>
                  </a:lnTo>
                  <a:lnTo>
                    <a:pt x="72" y="54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7"/>
                  </a:lnTo>
                  <a:lnTo>
                    <a:pt x="68" y="69"/>
                  </a:lnTo>
                  <a:lnTo>
                    <a:pt x="68" y="70"/>
                  </a:lnTo>
                  <a:lnTo>
                    <a:pt x="65" y="72"/>
                  </a:lnTo>
                  <a:lnTo>
                    <a:pt x="60" y="71"/>
                  </a:lnTo>
                  <a:lnTo>
                    <a:pt x="55" y="69"/>
                  </a:lnTo>
                  <a:lnTo>
                    <a:pt x="53" y="69"/>
                  </a:lnTo>
                  <a:lnTo>
                    <a:pt x="51" y="70"/>
                  </a:lnTo>
                  <a:lnTo>
                    <a:pt x="49" y="70"/>
                  </a:lnTo>
                  <a:lnTo>
                    <a:pt x="47" y="68"/>
                  </a:lnTo>
                  <a:lnTo>
                    <a:pt x="44" y="65"/>
                  </a:lnTo>
                  <a:lnTo>
                    <a:pt x="43" y="63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39" y="64"/>
                  </a:lnTo>
                  <a:lnTo>
                    <a:pt x="36" y="68"/>
                  </a:lnTo>
                  <a:lnTo>
                    <a:pt x="34" y="70"/>
                  </a:lnTo>
                  <a:lnTo>
                    <a:pt x="31" y="69"/>
                  </a:lnTo>
                  <a:lnTo>
                    <a:pt x="27" y="69"/>
                  </a:lnTo>
                  <a:lnTo>
                    <a:pt x="24" y="70"/>
                  </a:lnTo>
                  <a:lnTo>
                    <a:pt x="21" y="68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19" y="71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11" y="64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5" y="60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7" y="53"/>
                  </a:lnTo>
                  <a:lnTo>
                    <a:pt x="6" y="52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5" y="39"/>
                  </a:lnTo>
                  <a:lnTo>
                    <a:pt x="8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6" y="23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31" y="21"/>
                  </a:lnTo>
                  <a:lnTo>
                    <a:pt x="36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2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1" y="14"/>
                  </a:lnTo>
                  <a:lnTo>
                    <a:pt x="53" y="13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64" y="11"/>
                  </a:lnTo>
                  <a:lnTo>
                    <a:pt x="72" y="12"/>
                  </a:lnTo>
                  <a:lnTo>
                    <a:pt x="76" y="10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90" y="9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1" y="3"/>
                  </a:lnTo>
                  <a:lnTo>
                    <a:pt x="93" y="1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2" y="2"/>
                  </a:lnTo>
                  <a:lnTo>
                    <a:pt x="103" y="4"/>
                  </a:lnTo>
                  <a:lnTo>
                    <a:pt x="103" y="7"/>
                  </a:lnTo>
                  <a:lnTo>
                    <a:pt x="104" y="8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09" y="17"/>
                  </a:lnTo>
                  <a:lnTo>
                    <a:pt x="11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8">
              <a:extLst>
                <a:ext uri="{FF2B5EF4-FFF2-40B4-BE49-F238E27FC236}">
                  <a16:creationId xmlns:a16="http://schemas.microsoft.com/office/drawing/2014/main" id="{31F9DEB8-1A10-5808-1D4C-77047BEB9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6" y="1451"/>
              <a:ext cx="439" cy="415"/>
            </a:xfrm>
            <a:custGeom>
              <a:avLst/>
              <a:gdLst>
                <a:gd name="T0" fmla="*/ 28 w 1499"/>
                <a:gd name="T1" fmla="*/ 1404 h 1420"/>
                <a:gd name="T2" fmla="*/ 995 w 1499"/>
                <a:gd name="T3" fmla="*/ 992 h 1420"/>
                <a:gd name="T4" fmla="*/ 1130 w 1499"/>
                <a:gd name="T5" fmla="*/ 427 h 1420"/>
                <a:gd name="T6" fmla="*/ 1181 w 1499"/>
                <a:gd name="T7" fmla="*/ 495 h 1420"/>
                <a:gd name="T8" fmla="*/ 1126 w 1499"/>
                <a:gd name="T9" fmla="*/ 573 h 1420"/>
                <a:gd name="T10" fmla="*/ 1115 w 1499"/>
                <a:gd name="T11" fmla="*/ 542 h 1420"/>
                <a:gd name="T12" fmla="*/ 1063 w 1499"/>
                <a:gd name="T13" fmla="*/ 531 h 1420"/>
                <a:gd name="T14" fmla="*/ 1039 w 1499"/>
                <a:gd name="T15" fmla="*/ 412 h 1420"/>
                <a:gd name="T16" fmla="*/ 1247 w 1499"/>
                <a:gd name="T17" fmla="*/ 342 h 1420"/>
                <a:gd name="T18" fmla="*/ 727 w 1499"/>
                <a:gd name="T19" fmla="*/ 386 h 1420"/>
                <a:gd name="T20" fmla="*/ 712 w 1499"/>
                <a:gd name="T21" fmla="*/ 392 h 1420"/>
                <a:gd name="T22" fmla="*/ 710 w 1499"/>
                <a:gd name="T23" fmla="*/ 342 h 1420"/>
                <a:gd name="T24" fmla="*/ 1319 w 1499"/>
                <a:gd name="T25" fmla="*/ 312 h 1420"/>
                <a:gd name="T26" fmla="*/ 910 w 1499"/>
                <a:gd name="T27" fmla="*/ 118 h 1420"/>
                <a:gd name="T28" fmla="*/ 941 w 1499"/>
                <a:gd name="T29" fmla="*/ 184 h 1420"/>
                <a:gd name="T30" fmla="*/ 977 w 1499"/>
                <a:gd name="T31" fmla="*/ 200 h 1420"/>
                <a:gd name="T32" fmla="*/ 985 w 1499"/>
                <a:gd name="T33" fmla="*/ 258 h 1420"/>
                <a:gd name="T34" fmla="*/ 1048 w 1499"/>
                <a:gd name="T35" fmla="*/ 281 h 1420"/>
                <a:gd name="T36" fmla="*/ 1034 w 1499"/>
                <a:gd name="T37" fmla="*/ 356 h 1420"/>
                <a:gd name="T38" fmla="*/ 986 w 1499"/>
                <a:gd name="T39" fmla="*/ 445 h 1420"/>
                <a:gd name="T40" fmla="*/ 961 w 1499"/>
                <a:gd name="T41" fmla="*/ 537 h 1420"/>
                <a:gd name="T42" fmla="*/ 921 w 1499"/>
                <a:gd name="T43" fmla="*/ 646 h 1420"/>
                <a:gd name="T44" fmla="*/ 885 w 1499"/>
                <a:gd name="T45" fmla="*/ 670 h 1420"/>
                <a:gd name="T46" fmla="*/ 811 w 1499"/>
                <a:gd name="T47" fmla="*/ 559 h 1420"/>
                <a:gd name="T48" fmla="*/ 902 w 1499"/>
                <a:gd name="T49" fmla="*/ 501 h 1420"/>
                <a:gd name="T50" fmla="*/ 849 w 1499"/>
                <a:gd name="T51" fmla="*/ 500 h 1420"/>
                <a:gd name="T52" fmla="*/ 802 w 1499"/>
                <a:gd name="T53" fmla="*/ 455 h 1420"/>
                <a:gd name="T54" fmla="*/ 869 w 1499"/>
                <a:gd name="T55" fmla="*/ 422 h 1420"/>
                <a:gd name="T56" fmla="*/ 906 w 1499"/>
                <a:gd name="T57" fmla="*/ 398 h 1420"/>
                <a:gd name="T58" fmla="*/ 860 w 1499"/>
                <a:gd name="T59" fmla="*/ 386 h 1420"/>
                <a:gd name="T60" fmla="*/ 850 w 1499"/>
                <a:gd name="T61" fmla="*/ 352 h 1420"/>
                <a:gd name="T62" fmla="*/ 828 w 1499"/>
                <a:gd name="T63" fmla="*/ 367 h 1420"/>
                <a:gd name="T64" fmla="*/ 798 w 1499"/>
                <a:gd name="T65" fmla="*/ 426 h 1420"/>
                <a:gd name="T66" fmla="*/ 735 w 1499"/>
                <a:gd name="T67" fmla="*/ 351 h 1420"/>
                <a:gd name="T68" fmla="*/ 752 w 1499"/>
                <a:gd name="T69" fmla="*/ 307 h 1420"/>
                <a:gd name="T70" fmla="*/ 741 w 1499"/>
                <a:gd name="T71" fmla="*/ 252 h 1420"/>
                <a:gd name="T72" fmla="*/ 704 w 1499"/>
                <a:gd name="T73" fmla="*/ 235 h 1420"/>
                <a:gd name="T74" fmla="*/ 694 w 1499"/>
                <a:gd name="T75" fmla="*/ 147 h 1420"/>
                <a:gd name="T76" fmla="*/ 744 w 1499"/>
                <a:gd name="T77" fmla="*/ 151 h 1420"/>
                <a:gd name="T78" fmla="*/ 807 w 1499"/>
                <a:gd name="T79" fmla="*/ 136 h 1420"/>
                <a:gd name="T80" fmla="*/ 790 w 1499"/>
                <a:gd name="T81" fmla="*/ 203 h 1420"/>
                <a:gd name="T82" fmla="*/ 812 w 1499"/>
                <a:gd name="T83" fmla="*/ 181 h 1420"/>
                <a:gd name="T84" fmla="*/ 876 w 1499"/>
                <a:gd name="T85" fmla="*/ 262 h 1420"/>
                <a:gd name="T86" fmla="*/ 879 w 1499"/>
                <a:gd name="T87" fmla="*/ 132 h 1420"/>
                <a:gd name="T88" fmla="*/ 1424 w 1499"/>
                <a:gd name="T89" fmla="*/ 77 h 1420"/>
                <a:gd name="T90" fmla="*/ 958 w 1499"/>
                <a:gd name="T91" fmla="*/ 31 h 1420"/>
                <a:gd name="T92" fmla="*/ 1087 w 1499"/>
                <a:gd name="T93" fmla="*/ 72 h 1420"/>
                <a:gd name="T94" fmla="*/ 1119 w 1499"/>
                <a:gd name="T95" fmla="*/ 10 h 1420"/>
                <a:gd name="T96" fmla="*/ 1153 w 1499"/>
                <a:gd name="T97" fmla="*/ 49 h 1420"/>
                <a:gd name="T98" fmla="*/ 1189 w 1499"/>
                <a:gd name="T99" fmla="*/ 37 h 1420"/>
                <a:gd name="T100" fmla="*/ 1273 w 1499"/>
                <a:gd name="T101" fmla="*/ 118 h 1420"/>
                <a:gd name="T102" fmla="*/ 1187 w 1499"/>
                <a:gd name="T103" fmla="*/ 223 h 1420"/>
                <a:gd name="T104" fmla="*/ 1088 w 1499"/>
                <a:gd name="T105" fmla="*/ 220 h 1420"/>
                <a:gd name="T106" fmla="*/ 1021 w 1499"/>
                <a:gd name="T107" fmla="*/ 170 h 1420"/>
                <a:gd name="T108" fmla="*/ 1000 w 1499"/>
                <a:gd name="T109" fmla="*/ 153 h 1420"/>
                <a:gd name="T110" fmla="*/ 963 w 1499"/>
                <a:gd name="T111" fmla="*/ 87 h 1420"/>
                <a:gd name="T112" fmla="*/ 992 w 1499"/>
                <a:gd name="T113" fmla="*/ 45 h 1420"/>
                <a:gd name="T114" fmla="*/ 1010 w 1499"/>
                <a:gd name="T115" fmla="*/ 16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99" h="1420">
                  <a:moveTo>
                    <a:pt x="5" y="1419"/>
                  </a:moveTo>
                  <a:lnTo>
                    <a:pt x="2" y="1420"/>
                  </a:lnTo>
                  <a:lnTo>
                    <a:pt x="0" y="1418"/>
                  </a:lnTo>
                  <a:lnTo>
                    <a:pt x="5" y="1411"/>
                  </a:lnTo>
                  <a:lnTo>
                    <a:pt x="20" y="1399"/>
                  </a:lnTo>
                  <a:lnTo>
                    <a:pt x="26" y="1387"/>
                  </a:lnTo>
                  <a:lnTo>
                    <a:pt x="38" y="1383"/>
                  </a:lnTo>
                  <a:lnTo>
                    <a:pt x="39" y="1389"/>
                  </a:lnTo>
                  <a:lnTo>
                    <a:pt x="38" y="1398"/>
                  </a:lnTo>
                  <a:lnTo>
                    <a:pt x="28" y="1404"/>
                  </a:lnTo>
                  <a:lnTo>
                    <a:pt x="16" y="1408"/>
                  </a:lnTo>
                  <a:lnTo>
                    <a:pt x="5" y="1419"/>
                  </a:lnTo>
                  <a:close/>
                  <a:moveTo>
                    <a:pt x="993" y="1001"/>
                  </a:moveTo>
                  <a:lnTo>
                    <a:pt x="989" y="1006"/>
                  </a:lnTo>
                  <a:lnTo>
                    <a:pt x="983" y="998"/>
                  </a:lnTo>
                  <a:lnTo>
                    <a:pt x="979" y="989"/>
                  </a:lnTo>
                  <a:lnTo>
                    <a:pt x="981" y="985"/>
                  </a:lnTo>
                  <a:lnTo>
                    <a:pt x="992" y="984"/>
                  </a:lnTo>
                  <a:lnTo>
                    <a:pt x="995" y="990"/>
                  </a:lnTo>
                  <a:lnTo>
                    <a:pt x="995" y="992"/>
                  </a:lnTo>
                  <a:lnTo>
                    <a:pt x="993" y="1001"/>
                  </a:lnTo>
                  <a:close/>
                  <a:moveTo>
                    <a:pt x="1077" y="365"/>
                  </a:moveTo>
                  <a:lnTo>
                    <a:pt x="1082" y="369"/>
                  </a:lnTo>
                  <a:lnTo>
                    <a:pt x="1092" y="368"/>
                  </a:lnTo>
                  <a:lnTo>
                    <a:pt x="1098" y="398"/>
                  </a:lnTo>
                  <a:lnTo>
                    <a:pt x="1101" y="429"/>
                  </a:lnTo>
                  <a:lnTo>
                    <a:pt x="1107" y="431"/>
                  </a:lnTo>
                  <a:lnTo>
                    <a:pt x="1117" y="427"/>
                  </a:lnTo>
                  <a:lnTo>
                    <a:pt x="1126" y="425"/>
                  </a:lnTo>
                  <a:lnTo>
                    <a:pt x="1130" y="427"/>
                  </a:lnTo>
                  <a:lnTo>
                    <a:pt x="1138" y="436"/>
                  </a:lnTo>
                  <a:lnTo>
                    <a:pt x="1142" y="442"/>
                  </a:lnTo>
                  <a:lnTo>
                    <a:pt x="1139" y="447"/>
                  </a:lnTo>
                  <a:lnTo>
                    <a:pt x="1131" y="453"/>
                  </a:lnTo>
                  <a:lnTo>
                    <a:pt x="1130" y="469"/>
                  </a:lnTo>
                  <a:lnTo>
                    <a:pt x="1138" y="475"/>
                  </a:lnTo>
                  <a:lnTo>
                    <a:pt x="1150" y="488"/>
                  </a:lnTo>
                  <a:lnTo>
                    <a:pt x="1157" y="490"/>
                  </a:lnTo>
                  <a:lnTo>
                    <a:pt x="1170" y="485"/>
                  </a:lnTo>
                  <a:lnTo>
                    <a:pt x="1181" y="495"/>
                  </a:lnTo>
                  <a:lnTo>
                    <a:pt x="1193" y="508"/>
                  </a:lnTo>
                  <a:lnTo>
                    <a:pt x="1166" y="524"/>
                  </a:lnTo>
                  <a:lnTo>
                    <a:pt x="1163" y="529"/>
                  </a:lnTo>
                  <a:lnTo>
                    <a:pt x="1160" y="541"/>
                  </a:lnTo>
                  <a:lnTo>
                    <a:pt x="1156" y="551"/>
                  </a:lnTo>
                  <a:lnTo>
                    <a:pt x="1152" y="556"/>
                  </a:lnTo>
                  <a:lnTo>
                    <a:pt x="1144" y="566"/>
                  </a:lnTo>
                  <a:lnTo>
                    <a:pt x="1139" y="570"/>
                  </a:lnTo>
                  <a:lnTo>
                    <a:pt x="1130" y="569"/>
                  </a:lnTo>
                  <a:lnTo>
                    <a:pt x="1126" y="573"/>
                  </a:lnTo>
                  <a:lnTo>
                    <a:pt x="1123" y="581"/>
                  </a:lnTo>
                  <a:lnTo>
                    <a:pt x="1119" y="586"/>
                  </a:lnTo>
                  <a:lnTo>
                    <a:pt x="1110" y="588"/>
                  </a:lnTo>
                  <a:lnTo>
                    <a:pt x="1106" y="580"/>
                  </a:lnTo>
                  <a:lnTo>
                    <a:pt x="1107" y="577"/>
                  </a:lnTo>
                  <a:lnTo>
                    <a:pt x="1108" y="573"/>
                  </a:lnTo>
                  <a:lnTo>
                    <a:pt x="1107" y="562"/>
                  </a:lnTo>
                  <a:lnTo>
                    <a:pt x="1115" y="550"/>
                  </a:lnTo>
                  <a:lnTo>
                    <a:pt x="1117" y="544"/>
                  </a:lnTo>
                  <a:lnTo>
                    <a:pt x="1115" y="542"/>
                  </a:lnTo>
                  <a:lnTo>
                    <a:pt x="1113" y="542"/>
                  </a:lnTo>
                  <a:lnTo>
                    <a:pt x="1107" y="539"/>
                  </a:lnTo>
                  <a:lnTo>
                    <a:pt x="1105" y="539"/>
                  </a:lnTo>
                  <a:lnTo>
                    <a:pt x="1100" y="546"/>
                  </a:lnTo>
                  <a:lnTo>
                    <a:pt x="1093" y="550"/>
                  </a:lnTo>
                  <a:lnTo>
                    <a:pt x="1086" y="551"/>
                  </a:lnTo>
                  <a:lnTo>
                    <a:pt x="1058" y="560"/>
                  </a:lnTo>
                  <a:lnTo>
                    <a:pt x="1053" y="557"/>
                  </a:lnTo>
                  <a:lnTo>
                    <a:pt x="1051" y="540"/>
                  </a:lnTo>
                  <a:lnTo>
                    <a:pt x="1063" y="531"/>
                  </a:lnTo>
                  <a:lnTo>
                    <a:pt x="1065" y="516"/>
                  </a:lnTo>
                  <a:lnTo>
                    <a:pt x="1068" y="506"/>
                  </a:lnTo>
                  <a:lnTo>
                    <a:pt x="1071" y="499"/>
                  </a:lnTo>
                  <a:lnTo>
                    <a:pt x="1077" y="482"/>
                  </a:lnTo>
                  <a:lnTo>
                    <a:pt x="1079" y="480"/>
                  </a:lnTo>
                  <a:lnTo>
                    <a:pt x="1063" y="467"/>
                  </a:lnTo>
                  <a:lnTo>
                    <a:pt x="1057" y="458"/>
                  </a:lnTo>
                  <a:lnTo>
                    <a:pt x="1050" y="439"/>
                  </a:lnTo>
                  <a:lnTo>
                    <a:pt x="1048" y="425"/>
                  </a:lnTo>
                  <a:lnTo>
                    <a:pt x="1039" y="412"/>
                  </a:lnTo>
                  <a:lnTo>
                    <a:pt x="1040" y="396"/>
                  </a:lnTo>
                  <a:lnTo>
                    <a:pt x="1034" y="397"/>
                  </a:lnTo>
                  <a:lnTo>
                    <a:pt x="1029" y="385"/>
                  </a:lnTo>
                  <a:lnTo>
                    <a:pt x="1034" y="379"/>
                  </a:lnTo>
                  <a:lnTo>
                    <a:pt x="1058" y="371"/>
                  </a:lnTo>
                  <a:lnTo>
                    <a:pt x="1072" y="364"/>
                  </a:lnTo>
                  <a:lnTo>
                    <a:pt x="1077" y="365"/>
                  </a:lnTo>
                  <a:close/>
                  <a:moveTo>
                    <a:pt x="1262" y="355"/>
                  </a:moveTo>
                  <a:lnTo>
                    <a:pt x="1257" y="356"/>
                  </a:lnTo>
                  <a:lnTo>
                    <a:pt x="1247" y="342"/>
                  </a:lnTo>
                  <a:lnTo>
                    <a:pt x="1246" y="331"/>
                  </a:lnTo>
                  <a:lnTo>
                    <a:pt x="1247" y="326"/>
                  </a:lnTo>
                  <a:lnTo>
                    <a:pt x="1252" y="326"/>
                  </a:lnTo>
                  <a:lnTo>
                    <a:pt x="1259" y="342"/>
                  </a:lnTo>
                  <a:lnTo>
                    <a:pt x="1267" y="346"/>
                  </a:lnTo>
                  <a:lnTo>
                    <a:pt x="1262" y="355"/>
                  </a:lnTo>
                  <a:close/>
                  <a:moveTo>
                    <a:pt x="714" y="362"/>
                  </a:moveTo>
                  <a:lnTo>
                    <a:pt x="714" y="374"/>
                  </a:lnTo>
                  <a:lnTo>
                    <a:pt x="720" y="373"/>
                  </a:lnTo>
                  <a:lnTo>
                    <a:pt x="727" y="386"/>
                  </a:lnTo>
                  <a:lnTo>
                    <a:pt x="734" y="393"/>
                  </a:lnTo>
                  <a:lnTo>
                    <a:pt x="736" y="397"/>
                  </a:lnTo>
                  <a:lnTo>
                    <a:pt x="738" y="403"/>
                  </a:lnTo>
                  <a:lnTo>
                    <a:pt x="742" y="415"/>
                  </a:lnTo>
                  <a:lnTo>
                    <a:pt x="744" y="428"/>
                  </a:lnTo>
                  <a:lnTo>
                    <a:pt x="739" y="429"/>
                  </a:lnTo>
                  <a:lnTo>
                    <a:pt x="732" y="411"/>
                  </a:lnTo>
                  <a:lnTo>
                    <a:pt x="726" y="401"/>
                  </a:lnTo>
                  <a:lnTo>
                    <a:pt x="718" y="392"/>
                  </a:lnTo>
                  <a:lnTo>
                    <a:pt x="712" y="392"/>
                  </a:lnTo>
                  <a:lnTo>
                    <a:pt x="709" y="388"/>
                  </a:lnTo>
                  <a:lnTo>
                    <a:pt x="699" y="356"/>
                  </a:lnTo>
                  <a:lnTo>
                    <a:pt x="698" y="348"/>
                  </a:lnTo>
                  <a:lnTo>
                    <a:pt x="692" y="336"/>
                  </a:lnTo>
                  <a:lnTo>
                    <a:pt x="690" y="321"/>
                  </a:lnTo>
                  <a:lnTo>
                    <a:pt x="690" y="309"/>
                  </a:lnTo>
                  <a:lnTo>
                    <a:pt x="697" y="312"/>
                  </a:lnTo>
                  <a:lnTo>
                    <a:pt x="704" y="320"/>
                  </a:lnTo>
                  <a:lnTo>
                    <a:pt x="709" y="336"/>
                  </a:lnTo>
                  <a:lnTo>
                    <a:pt x="710" y="342"/>
                  </a:lnTo>
                  <a:lnTo>
                    <a:pt x="708" y="348"/>
                  </a:lnTo>
                  <a:lnTo>
                    <a:pt x="711" y="357"/>
                  </a:lnTo>
                  <a:lnTo>
                    <a:pt x="714" y="362"/>
                  </a:lnTo>
                  <a:close/>
                  <a:moveTo>
                    <a:pt x="1338" y="308"/>
                  </a:moveTo>
                  <a:lnTo>
                    <a:pt x="1349" y="309"/>
                  </a:lnTo>
                  <a:lnTo>
                    <a:pt x="1359" y="306"/>
                  </a:lnTo>
                  <a:lnTo>
                    <a:pt x="1361" y="309"/>
                  </a:lnTo>
                  <a:lnTo>
                    <a:pt x="1347" y="319"/>
                  </a:lnTo>
                  <a:lnTo>
                    <a:pt x="1332" y="313"/>
                  </a:lnTo>
                  <a:lnTo>
                    <a:pt x="1319" y="312"/>
                  </a:lnTo>
                  <a:lnTo>
                    <a:pt x="1303" y="323"/>
                  </a:lnTo>
                  <a:lnTo>
                    <a:pt x="1298" y="319"/>
                  </a:lnTo>
                  <a:lnTo>
                    <a:pt x="1306" y="308"/>
                  </a:lnTo>
                  <a:lnTo>
                    <a:pt x="1315" y="305"/>
                  </a:lnTo>
                  <a:lnTo>
                    <a:pt x="1316" y="299"/>
                  </a:lnTo>
                  <a:lnTo>
                    <a:pt x="1319" y="298"/>
                  </a:lnTo>
                  <a:lnTo>
                    <a:pt x="1331" y="297"/>
                  </a:lnTo>
                  <a:lnTo>
                    <a:pt x="1338" y="308"/>
                  </a:lnTo>
                  <a:close/>
                  <a:moveTo>
                    <a:pt x="908" y="118"/>
                  </a:moveTo>
                  <a:lnTo>
                    <a:pt x="910" y="118"/>
                  </a:lnTo>
                  <a:lnTo>
                    <a:pt x="912" y="116"/>
                  </a:lnTo>
                  <a:lnTo>
                    <a:pt x="913" y="110"/>
                  </a:lnTo>
                  <a:lnTo>
                    <a:pt x="914" y="107"/>
                  </a:lnTo>
                  <a:lnTo>
                    <a:pt x="923" y="111"/>
                  </a:lnTo>
                  <a:lnTo>
                    <a:pt x="936" y="122"/>
                  </a:lnTo>
                  <a:lnTo>
                    <a:pt x="940" y="128"/>
                  </a:lnTo>
                  <a:lnTo>
                    <a:pt x="945" y="139"/>
                  </a:lnTo>
                  <a:lnTo>
                    <a:pt x="949" y="158"/>
                  </a:lnTo>
                  <a:lnTo>
                    <a:pt x="946" y="171"/>
                  </a:lnTo>
                  <a:lnTo>
                    <a:pt x="941" y="184"/>
                  </a:lnTo>
                  <a:lnTo>
                    <a:pt x="940" y="191"/>
                  </a:lnTo>
                  <a:lnTo>
                    <a:pt x="941" y="201"/>
                  </a:lnTo>
                  <a:lnTo>
                    <a:pt x="941" y="211"/>
                  </a:lnTo>
                  <a:lnTo>
                    <a:pt x="939" y="219"/>
                  </a:lnTo>
                  <a:lnTo>
                    <a:pt x="946" y="210"/>
                  </a:lnTo>
                  <a:lnTo>
                    <a:pt x="960" y="178"/>
                  </a:lnTo>
                  <a:lnTo>
                    <a:pt x="962" y="176"/>
                  </a:lnTo>
                  <a:lnTo>
                    <a:pt x="965" y="177"/>
                  </a:lnTo>
                  <a:lnTo>
                    <a:pt x="971" y="184"/>
                  </a:lnTo>
                  <a:lnTo>
                    <a:pt x="977" y="200"/>
                  </a:lnTo>
                  <a:lnTo>
                    <a:pt x="978" y="205"/>
                  </a:lnTo>
                  <a:lnTo>
                    <a:pt x="979" y="212"/>
                  </a:lnTo>
                  <a:lnTo>
                    <a:pt x="980" y="220"/>
                  </a:lnTo>
                  <a:lnTo>
                    <a:pt x="980" y="229"/>
                  </a:lnTo>
                  <a:lnTo>
                    <a:pt x="979" y="235"/>
                  </a:lnTo>
                  <a:lnTo>
                    <a:pt x="976" y="239"/>
                  </a:lnTo>
                  <a:lnTo>
                    <a:pt x="974" y="243"/>
                  </a:lnTo>
                  <a:lnTo>
                    <a:pt x="978" y="243"/>
                  </a:lnTo>
                  <a:lnTo>
                    <a:pt x="982" y="248"/>
                  </a:lnTo>
                  <a:lnTo>
                    <a:pt x="985" y="258"/>
                  </a:lnTo>
                  <a:lnTo>
                    <a:pt x="989" y="262"/>
                  </a:lnTo>
                  <a:lnTo>
                    <a:pt x="1003" y="259"/>
                  </a:lnTo>
                  <a:lnTo>
                    <a:pt x="1012" y="264"/>
                  </a:lnTo>
                  <a:lnTo>
                    <a:pt x="1017" y="281"/>
                  </a:lnTo>
                  <a:lnTo>
                    <a:pt x="1025" y="277"/>
                  </a:lnTo>
                  <a:lnTo>
                    <a:pt x="1025" y="268"/>
                  </a:lnTo>
                  <a:lnTo>
                    <a:pt x="1027" y="265"/>
                  </a:lnTo>
                  <a:lnTo>
                    <a:pt x="1037" y="268"/>
                  </a:lnTo>
                  <a:lnTo>
                    <a:pt x="1042" y="272"/>
                  </a:lnTo>
                  <a:lnTo>
                    <a:pt x="1048" y="281"/>
                  </a:lnTo>
                  <a:lnTo>
                    <a:pt x="1038" y="295"/>
                  </a:lnTo>
                  <a:lnTo>
                    <a:pt x="1046" y="309"/>
                  </a:lnTo>
                  <a:lnTo>
                    <a:pt x="1059" y="318"/>
                  </a:lnTo>
                  <a:lnTo>
                    <a:pt x="1067" y="329"/>
                  </a:lnTo>
                  <a:lnTo>
                    <a:pt x="1068" y="333"/>
                  </a:lnTo>
                  <a:lnTo>
                    <a:pt x="1070" y="339"/>
                  </a:lnTo>
                  <a:lnTo>
                    <a:pt x="1064" y="346"/>
                  </a:lnTo>
                  <a:lnTo>
                    <a:pt x="1059" y="350"/>
                  </a:lnTo>
                  <a:lnTo>
                    <a:pt x="1046" y="351"/>
                  </a:lnTo>
                  <a:lnTo>
                    <a:pt x="1034" y="356"/>
                  </a:lnTo>
                  <a:lnTo>
                    <a:pt x="1013" y="360"/>
                  </a:lnTo>
                  <a:lnTo>
                    <a:pt x="1009" y="362"/>
                  </a:lnTo>
                  <a:lnTo>
                    <a:pt x="1009" y="364"/>
                  </a:lnTo>
                  <a:lnTo>
                    <a:pt x="1007" y="370"/>
                  </a:lnTo>
                  <a:lnTo>
                    <a:pt x="999" y="385"/>
                  </a:lnTo>
                  <a:lnTo>
                    <a:pt x="991" y="403"/>
                  </a:lnTo>
                  <a:lnTo>
                    <a:pt x="988" y="413"/>
                  </a:lnTo>
                  <a:lnTo>
                    <a:pt x="985" y="428"/>
                  </a:lnTo>
                  <a:lnTo>
                    <a:pt x="984" y="437"/>
                  </a:lnTo>
                  <a:lnTo>
                    <a:pt x="986" y="445"/>
                  </a:lnTo>
                  <a:lnTo>
                    <a:pt x="986" y="454"/>
                  </a:lnTo>
                  <a:lnTo>
                    <a:pt x="980" y="461"/>
                  </a:lnTo>
                  <a:lnTo>
                    <a:pt x="976" y="461"/>
                  </a:lnTo>
                  <a:lnTo>
                    <a:pt x="971" y="459"/>
                  </a:lnTo>
                  <a:lnTo>
                    <a:pt x="966" y="463"/>
                  </a:lnTo>
                  <a:lnTo>
                    <a:pt x="966" y="469"/>
                  </a:lnTo>
                  <a:lnTo>
                    <a:pt x="966" y="477"/>
                  </a:lnTo>
                  <a:lnTo>
                    <a:pt x="965" y="502"/>
                  </a:lnTo>
                  <a:lnTo>
                    <a:pt x="963" y="520"/>
                  </a:lnTo>
                  <a:lnTo>
                    <a:pt x="961" y="537"/>
                  </a:lnTo>
                  <a:lnTo>
                    <a:pt x="959" y="547"/>
                  </a:lnTo>
                  <a:lnTo>
                    <a:pt x="956" y="549"/>
                  </a:lnTo>
                  <a:lnTo>
                    <a:pt x="945" y="551"/>
                  </a:lnTo>
                  <a:lnTo>
                    <a:pt x="937" y="566"/>
                  </a:lnTo>
                  <a:lnTo>
                    <a:pt x="931" y="594"/>
                  </a:lnTo>
                  <a:lnTo>
                    <a:pt x="928" y="605"/>
                  </a:lnTo>
                  <a:lnTo>
                    <a:pt x="921" y="622"/>
                  </a:lnTo>
                  <a:lnTo>
                    <a:pt x="922" y="628"/>
                  </a:lnTo>
                  <a:lnTo>
                    <a:pt x="924" y="634"/>
                  </a:lnTo>
                  <a:lnTo>
                    <a:pt x="921" y="646"/>
                  </a:lnTo>
                  <a:lnTo>
                    <a:pt x="915" y="659"/>
                  </a:lnTo>
                  <a:lnTo>
                    <a:pt x="915" y="664"/>
                  </a:lnTo>
                  <a:lnTo>
                    <a:pt x="917" y="673"/>
                  </a:lnTo>
                  <a:lnTo>
                    <a:pt x="918" y="682"/>
                  </a:lnTo>
                  <a:lnTo>
                    <a:pt x="913" y="690"/>
                  </a:lnTo>
                  <a:lnTo>
                    <a:pt x="905" y="694"/>
                  </a:lnTo>
                  <a:lnTo>
                    <a:pt x="897" y="690"/>
                  </a:lnTo>
                  <a:lnTo>
                    <a:pt x="893" y="684"/>
                  </a:lnTo>
                  <a:lnTo>
                    <a:pt x="889" y="676"/>
                  </a:lnTo>
                  <a:lnTo>
                    <a:pt x="885" y="670"/>
                  </a:lnTo>
                  <a:lnTo>
                    <a:pt x="881" y="667"/>
                  </a:lnTo>
                  <a:lnTo>
                    <a:pt x="865" y="647"/>
                  </a:lnTo>
                  <a:lnTo>
                    <a:pt x="850" y="616"/>
                  </a:lnTo>
                  <a:lnTo>
                    <a:pt x="836" y="604"/>
                  </a:lnTo>
                  <a:lnTo>
                    <a:pt x="827" y="598"/>
                  </a:lnTo>
                  <a:lnTo>
                    <a:pt x="823" y="593"/>
                  </a:lnTo>
                  <a:lnTo>
                    <a:pt x="819" y="585"/>
                  </a:lnTo>
                  <a:lnTo>
                    <a:pt x="815" y="577"/>
                  </a:lnTo>
                  <a:lnTo>
                    <a:pt x="812" y="566"/>
                  </a:lnTo>
                  <a:lnTo>
                    <a:pt x="811" y="559"/>
                  </a:lnTo>
                  <a:lnTo>
                    <a:pt x="810" y="549"/>
                  </a:lnTo>
                  <a:lnTo>
                    <a:pt x="811" y="543"/>
                  </a:lnTo>
                  <a:lnTo>
                    <a:pt x="813" y="540"/>
                  </a:lnTo>
                  <a:lnTo>
                    <a:pt x="824" y="537"/>
                  </a:lnTo>
                  <a:lnTo>
                    <a:pt x="827" y="539"/>
                  </a:lnTo>
                  <a:lnTo>
                    <a:pt x="831" y="544"/>
                  </a:lnTo>
                  <a:lnTo>
                    <a:pt x="835" y="546"/>
                  </a:lnTo>
                  <a:lnTo>
                    <a:pt x="843" y="519"/>
                  </a:lnTo>
                  <a:lnTo>
                    <a:pt x="888" y="504"/>
                  </a:lnTo>
                  <a:lnTo>
                    <a:pt x="902" y="501"/>
                  </a:lnTo>
                  <a:lnTo>
                    <a:pt x="917" y="501"/>
                  </a:lnTo>
                  <a:lnTo>
                    <a:pt x="915" y="494"/>
                  </a:lnTo>
                  <a:lnTo>
                    <a:pt x="913" y="485"/>
                  </a:lnTo>
                  <a:lnTo>
                    <a:pt x="910" y="482"/>
                  </a:lnTo>
                  <a:lnTo>
                    <a:pt x="899" y="488"/>
                  </a:lnTo>
                  <a:lnTo>
                    <a:pt x="883" y="493"/>
                  </a:lnTo>
                  <a:lnTo>
                    <a:pt x="874" y="493"/>
                  </a:lnTo>
                  <a:lnTo>
                    <a:pt x="866" y="490"/>
                  </a:lnTo>
                  <a:lnTo>
                    <a:pt x="858" y="492"/>
                  </a:lnTo>
                  <a:lnTo>
                    <a:pt x="849" y="500"/>
                  </a:lnTo>
                  <a:lnTo>
                    <a:pt x="840" y="505"/>
                  </a:lnTo>
                  <a:lnTo>
                    <a:pt x="832" y="507"/>
                  </a:lnTo>
                  <a:lnTo>
                    <a:pt x="814" y="506"/>
                  </a:lnTo>
                  <a:lnTo>
                    <a:pt x="809" y="502"/>
                  </a:lnTo>
                  <a:lnTo>
                    <a:pt x="803" y="492"/>
                  </a:lnTo>
                  <a:lnTo>
                    <a:pt x="802" y="487"/>
                  </a:lnTo>
                  <a:lnTo>
                    <a:pt x="800" y="481"/>
                  </a:lnTo>
                  <a:lnTo>
                    <a:pt x="799" y="463"/>
                  </a:lnTo>
                  <a:lnTo>
                    <a:pt x="800" y="458"/>
                  </a:lnTo>
                  <a:lnTo>
                    <a:pt x="802" y="455"/>
                  </a:lnTo>
                  <a:lnTo>
                    <a:pt x="804" y="453"/>
                  </a:lnTo>
                  <a:lnTo>
                    <a:pt x="808" y="453"/>
                  </a:lnTo>
                  <a:lnTo>
                    <a:pt x="812" y="456"/>
                  </a:lnTo>
                  <a:lnTo>
                    <a:pt x="821" y="467"/>
                  </a:lnTo>
                  <a:lnTo>
                    <a:pt x="819" y="455"/>
                  </a:lnTo>
                  <a:lnTo>
                    <a:pt x="845" y="442"/>
                  </a:lnTo>
                  <a:lnTo>
                    <a:pt x="857" y="430"/>
                  </a:lnTo>
                  <a:lnTo>
                    <a:pt x="864" y="428"/>
                  </a:lnTo>
                  <a:lnTo>
                    <a:pt x="870" y="429"/>
                  </a:lnTo>
                  <a:lnTo>
                    <a:pt x="869" y="422"/>
                  </a:lnTo>
                  <a:lnTo>
                    <a:pt x="868" y="416"/>
                  </a:lnTo>
                  <a:lnTo>
                    <a:pt x="873" y="412"/>
                  </a:lnTo>
                  <a:lnTo>
                    <a:pt x="876" y="410"/>
                  </a:lnTo>
                  <a:lnTo>
                    <a:pt x="886" y="407"/>
                  </a:lnTo>
                  <a:lnTo>
                    <a:pt x="908" y="408"/>
                  </a:lnTo>
                  <a:lnTo>
                    <a:pt x="916" y="404"/>
                  </a:lnTo>
                  <a:lnTo>
                    <a:pt x="922" y="396"/>
                  </a:lnTo>
                  <a:lnTo>
                    <a:pt x="915" y="399"/>
                  </a:lnTo>
                  <a:lnTo>
                    <a:pt x="909" y="399"/>
                  </a:lnTo>
                  <a:lnTo>
                    <a:pt x="906" y="398"/>
                  </a:lnTo>
                  <a:lnTo>
                    <a:pt x="899" y="390"/>
                  </a:lnTo>
                  <a:lnTo>
                    <a:pt x="896" y="381"/>
                  </a:lnTo>
                  <a:lnTo>
                    <a:pt x="905" y="361"/>
                  </a:lnTo>
                  <a:lnTo>
                    <a:pt x="908" y="352"/>
                  </a:lnTo>
                  <a:lnTo>
                    <a:pt x="899" y="354"/>
                  </a:lnTo>
                  <a:lnTo>
                    <a:pt x="896" y="357"/>
                  </a:lnTo>
                  <a:lnTo>
                    <a:pt x="886" y="375"/>
                  </a:lnTo>
                  <a:lnTo>
                    <a:pt x="879" y="383"/>
                  </a:lnTo>
                  <a:lnTo>
                    <a:pt x="869" y="386"/>
                  </a:lnTo>
                  <a:lnTo>
                    <a:pt x="860" y="386"/>
                  </a:lnTo>
                  <a:lnTo>
                    <a:pt x="858" y="384"/>
                  </a:lnTo>
                  <a:lnTo>
                    <a:pt x="855" y="372"/>
                  </a:lnTo>
                  <a:lnTo>
                    <a:pt x="854" y="366"/>
                  </a:lnTo>
                  <a:lnTo>
                    <a:pt x="855" y="362"/>
                  </a:lnTo>
                  <a:lnTo>
                    <a:pt x="858" y="353"/>
                  </a:lnTo>
                  <a:lnTo>
                    <a:pt x="859" y="342"/>
                  </a:lnTo>
                  <a:lnTo>
                    <a:pt x="859" y="333"/>
                  </a:lnTo>
                  <a:lnTo>
                    <a:pt x="857" y="331"/>
                  </a:lnTo>
                  <a:lnTo>
                    <a:pt x="853" y="340"/>
                  </a:lnTo>
                  <a:lnTo>
                    <a:pt x="850" y="352"/>
                  </a:lnTo>
                  <a:lnTo>
                    <a:pt x="846" y="358"/>
                  </a:lnTo>
                  <a:lnTo>
                    <a:pt x="842" y="357"/>
                  </a:lnTo>
                  <a:lnTo>
                    <a:pt x="840" y="352"/>
                  </a:lnTo>
                  <a:lnTo>
                    <a:pt x="838" y="345"/>
                  </a:lnTo>
                  <a:lnTo>
                    <a:pt x="836" y="342"/>
                  </a:lnTo>
                  <a:lnTo>
                    <a:pt x="835" y="342"/>
                  </a:lnTo>
                  <a:lnTo>
                    <a:pt x="831" y="345"/>
                  </a:lnTo>
                  <a:lnTo>
                    <a:pt x="827" y="350"/>
                  </a:lnTo>
                  <a:lnTo>
                    <a:pt x="828" y="358"/>
                  </a:lnTo>
                  <a:lnTo>
                    <a:pt x="828" y="367"/>
                  </a:lnTo>
                  <a:lnTo>
                    <a:pt x="827" y="374"/>
                  </a:lnTo>
                  <a:lnTo>
                    <a:pt x="825" y="383"/>
                  </a:lnTo>
                  <a:lnTo>
                    <a:pt x="829" y="388"/>
                  </a:lnTo>
                  <a:lnTo>
                    <a:pt x="833" y="396"/>
                  </a:lnTo>
                  <a:lnTo>
                    <a:pt x="828" y="400"/>
                  </a:lnTo>
                  <a:lnTo>
                    <a:pt x="823" y="406"/>
                  </a:lnTo>
                  <a:lnTo>
                    <a:pt x="819" y="415"/>
                  </a:lnTo>
                  <a:lnTo>
                    <a:pt x="814" y="421"/>
                  </a:lnTo>
                  <a:lnTo>
                    <a:pt x="807" y="422"/>
                  </a:lnTo>
                  <a:lnTo>
                    <a:pt x="798" y="426"/>
                  </a:lnTo>
                  <a:lnTo>
                    <a:pt x="781" y="427"/>
                  </a:lnTo>
                  <a:lnTo>
                    <a:pt x="772" y="416"/>
                  </a:lnTo>
                  <a:lnTo>
                    <a:pt x="771" y="411"/>
                  </a:lnTo>
                  <a:lnTo>
                    <a:pt x="769" y="407"/>
                  </a:lnTo>
                  <a:lnTo>
                    <a:pt x="763" y="402"/>
                  </a:lnTo>
                  <a:lnTo>
                    <a:pt x="755" y="384"/>
                  </a:lnTo>
                  <a:lnTo>
                    <a:pt x="749" y="365"/>
                  </a:lnTo>
                  <a:lnTo>
                    <a:pt x="745" y="363"/>
                  </a:lnTo>
                  <a:lnTo>
                    <a:pt x="739" y="356"/>
                  </a:lnTo>
                  <a:lnTo>
                    <a:pt x="735" y="351"/>
                  </a:lnTo>
                  <a:lnTo>
                    <a:pt x="732" y="343"/>
                  </a:lnTo>
                  <a:lnTo>
                    <a:pt x="731" y="334"/>
                  </a:lnTo>
                  <a:lnTo>
                    <a:pt x="732" y="326"/>
                  </a:lnTo>
                  <a:lnTo>
                    <a:pt x="735" y="322"/>
                  </a:lnTo>
                  <a:lnTo>
                    <a:pt x="727" y="313"/>
                  </a:lnTo>
                  <a:lnTo>
                    <a:pt x="718" y="301"/>
                  </a:lnTo>
                  <a:lnTo>
                    <a:pt x="721" y="297"/>
                  </a:lnTo>
                  <a:lnTo>
                    <a:pt x="724" y="295"/>
                  </a:lnTo>
                  <a:lnTo>
                    <a:pt x="750" y="309"/>
                  </a:lnTo>
                  <a:lnTo>
                    <a:pt x="752" y="307"/>
                  </a:lnTo>
                  <a:lnTo>
                    <a:pt x="754" y="300"/>
                  </a:lnTo>
                  <a:lnTo>
                    <a:pt x="753" y="298"/>
                  </a:lnTo>
                  <a:lnTo>
                    <a:pt x="749" y="296"/>
                  </a:lnTo>
                  <a:lnTo>
                    <a:pt x="743" y="296"/>
                  </a:lnTo>
                  <a:lnTo>
                    <a:pt x="742" y="295"/>
                  </a:lnTo>
                  <a:lnTo>
                    <a:pt x="740" y="287"/>
                  </a:lnTo>
                  <a:lnTo>
                    <a:pt x="738" y="277"/>
                  </a:lnTo>
                  <a:lnTo>
                    <a:pt x="737" y="271"/>
                  </a:lnTo>
                  <a:lnTo>
                    <a:pt x="736" y="263"/>
                  </a:lnTo>
                  <a:lnTo>
                    <a:pt x="741" y="252"/>
                  </a:lnTo>
                  <a:lnTo>
                    <a:pt x="743" y="242"/>
                  </a:lnTo>
                  <a:lnTo>
                    <a:pt x="739" y="237"/>
                  </a:lnTo>
                  <a:lnTo>
                    <a:pt x="729" y="237"/>
                  </a:lnTo>
                  <a:lnTo>
                    <a:pt x="725" y="239"/>
                  </a:lnTo>
                  <a:lnTo>
                    <a:pt x="727" y="253"/>
                  </a:lnTo>
                  <a:lnTo>
                    <a:pt x="723" y="264"/>
                  </a:lnTo>
                  <a:lnTo>
                    <a:pt x="717" y="271"/>
                  </a:lnTo>
                  <a:lnTo>
                    <a:pt x="712" y="268"/>
                  </a:lnTo>
                  <a:lnTo>
                    <a:pt x="709" y="248"/>
                  </a:lnTo>
                  <a:lnTo>
                    <a:pt x="704" y="235"/>
                  </a:lnTo>
                  <a:lnTo>
                    <a:pt x="702" y="226"/>
                  </a:lnTo>
                  <a:lnTo>
                    <a:pt x="701" y="214"/>
                  </a:lnTo>
                  <a:lnTo>
                    <a:pt x="699" y="205"/>
                  </a:lnTo>
                  <a:lnTo>
                    <a:pt x="696" y="194"/>
                  </a:lnTo>
                  <a:lnTo>
                    <a:pt x="695" y="187"/>
                  </a:lnTo>
                  <a:lnTo>
                    <a:pt x="696" y="182"/>
                  </a:lnTo>
                  <a:lnTo>
                    <a:pt x="698" y="170"/>
                  </a:lnTo>
                  <a:lnTo>
                    <a:pt x="696" y="161"/>
                  </a:lnTo>
                  <a:lnTo>
                    <a:pt x="694" y="152"/>
                  </a:lnTo>
                  <a:lnTo>
                    <a:pt x="694" y="147"/>
                  </a:lnTo>
                  <a:lnTo>
                    <a:pt x="696" y="141"/>
                  </a:lnTo>
                  <a:lnTo>
                    <a:pt x="698" y="139"/>
                  </a:lnTo>
                  <a:lnTo>
                    <a:pt x="700" y="140"/>
                  </a:lnTo>
                  <a:lnTo>
                    <a:pt x="707" y="147"/>
                  </a:lnTo>
                  <a:lnTo>
                    <a:pt x="710" y="155"/>
                  </a:lnTo>
                  <a:lnTo>
                    <a:pt x="712" y="155"/>
                  </a:lnTo>
                  <a:lnTo>
                    <a:pt x="714" y="142"/>
                  </a:lnTo>
                  <a:lnTo>
                    <a:pt x="717" y="139"/>
                  </a:lnTo>
                  <a:lnTo>
                    <a:pt x="730" y="135"/>
                  </a:lnTo>
                  <a:lnTo>
                    <a:pt x="744" y="151"/>
                  </a:lnTo>
                  <a:lnTo>
                    <a:pt x="747" y="155"/>
                  </a:lnTo>
                  <a:lnTo>
                    <a:pt x="750" y="156"/>
                  </a:lnTo>
                  <a:lnTo>
                    <a:pt x="749" y="149"/>
                  </a:lnTo>
                  <a:lnTo>
                    <a:pt x="748" y="139"/>
                  </a:lnTo>
                  <a:lnTo>
                    <a:pt x="750" y="136"/>
                  </a:lnTo>
                  <a:lnTo>
                    <a:pt x="761" y="144"/>
                  </a:lnTo>
                  <a:lnTo>
                    <a:pt x="767" y="144"/>
                  </a:lnTo>
                  <a:lnTo>
                    <a:pt x="779" y="133"/>
                  </a:lnTo>
                  <a:lnTo>
                    <a:pt x="800" y="127"/>
                  </a:lnTo>
                  <a:lnTo>
                    <a:pt x="807" y="136"/>
                  </a:lnTo>
                  <a:lnTo>
                    <a:pt x="808" y="140"/>
                  </a:lnTo>
                  <a:lnTo>
                    <a:pt x="808" y="147"/>
                  </a:lnTo>
                  <a:lnTo>
                    <a:pt x="807" y="148"/>
                  </a:lnTo>
                  <a:lnTo>
                    <a:pt x="803" y="156"/>
                  </a:lnTo>
                  <a:lnTo>
                    <a:pt x="777" y="162"/>
                  </a:lnTo>
                  <a:lnTo>
                    <a:pt x="760" y="184"/>
                  </a:lnTo>
                  <a:lnTo>
                    <a:pt x="783" y="180"/>
                  </a:lnTo>
                  <a:lnTo>
                    <a:pt x="787" y="183"/>
                  </a:lnTo>
                  <a:lnTo>
                    <a:pt x="789" y="201"/>
                  </a:lnTo>
                  <a:lnTo>
                    <a:pt x="790" y="203"/>
                  </a:lnTo>
                  <a:lnTo>
                    <a:pt x="796" y="206"/>
                  </a:lnTo>
                  <a:lnTo>
                    <a:pt x="800" y="211"/>
                  </a:lnTo>
                  <a:lnTo>
                    <a:pt x="805" y="221"/>
                  </a:lnTo>
                  <a:lnTo>
                    <a:pt x="809" y="228"/>
                  </a:lnTo>
                  <a:lnTo>
                    <a:pt x="811" y="227"/>
                  </a:lnTo>
                  <a:lnTo>
                    <a:pt x="812" y="220"/>
                  </a:lnTo>
                  <a:lnTo>
                    <a:pt x="811" y="211"/>
                  </a:lnTo>
                  <a:lnTo>
                    <a:pt x="811" y="201"/>
                  </a:lnTo>
                  <a:lnTo>
                    <a:pt x="811" y="190"/>
                  </a:lnTo>
                  <a:lnTo>
                    <a:pt x="812" y="181"/>
                  </a:lnTo>
                  <a:lnTo>
                    <a:pt x="817" y="175"/>
                  </a:lnTo>
                  <a:lnTo>
                    <a:pt x="824" y="154"/>
                  </a:lnTo>
                  <a:lnTo>
                    <a:pt x="831" y="139"/>
                  </a:lnTo>
                  <a:lnTo>
                    <a:pt x="840" y="146"/>
                  </a:lnTo>
                  <a:lnTo>
                    <a:pt x="847" y="163"/>
                  </a:lnTo>
                  <a:lnTo>
                    <a:pt x="854" y="189"/>
                  </a:lnTo>
                  <a:lnTo>
                    <a:pt x="861" y="215"/>
                  </a:lnTo>
                  <a:lnTo>
                    <a:pt x="869" y="248"/>
                  </a:lnTo>
                  <a:lnTo>
                    <a:pt x="872" y="259"/>
                  </a:lnTo>
                  <a:lnTo>
                    <a:pt x="876" y="262"/>
                  </a:lnTo>
                  <a:lnTo>
                    <a:pt x="891" y="295"/>
                  </a:lnTo>
                  <a:lnTo>
                    <a:pt x="893" y="296"/>
                  </a:lnTo>
                  <a:lnTo>
                    <a:pt x="889" y="271"/>
                  </a:lnTo>
                  <a:lnTo>
                    <a:pt x="881" y="228"/>
                  </a:lnTo>
                  <a:lnTo>
                    <a:pt x="876" y="194"/>
                  </a:lnTo>
                  <a:lnTo>
                    <a:pt x="875" y="181"/>
                  </a:lnTo>
                  <a:lnTo>
                    <a:pt x="874" y="162"/>
                  </a:lnTo>
                  <a:lnTo>
                    <a:pt x="874" y="157"/>
                  </a:lnTo>
                  <a:lnTo>
                    <a:pt x="875" y="152"/>
                  </a:lnTo>
                  <a:lnTo>
                    <a:pt x="879" y="132"/>
                  </a:lnTo>
                  <a:lnTo>
                    <a:pt x="884" y="122"/>
                  </a:lnTo>
                  <a:lnTo>
                    <a:pt x="882" y="108"/>
                  </a:lnTo>
                  <a:lnTo>
                    <a:pt x="884" y="97"/>
                  </a:lnTo>
                  <a:lnTo>
                    <a:pt x="889" y="89"/>
                  </a:lnTo>
                  <a:lnTo>
                    <a:pt x="894" y="88"/>
                  </a:lnTo>
                  <a:lnTo>
                    <a:pt x="899" y="95"/>
                  </a:lnTo>
                  <a:lnTo>
                    <a:pt x="908" y="118"/>
                  </a:lnTo>
                  <a:close/>
                  <a:moveTo>
                    <a:pt x="1460" y="75"/>
                  </a:moveTo>
                  <a:lnTo>
                    <a:pt x="1427" y="82"/>
                  </a:lnTo>
                  <a:lnTo>
                    <a:pt x="1424" y="77"/>
                  </a:lnTo>
                  <a:lnTo>
                    <a:pt x="1478" y="54"/>
                  </a:lnTo>
                  <a:lnTo>
                    <a:pt x="1480" y="52"/>
                  </a:lnTo>
                  <a:lnTo>
                    <a:pt x="1490" y="49"/>
                  </a:lnTo>
                  <a:lnTo>
                    <a:pt x="1499" y="55"/>
                  </a:lnTo>
                  <a:lnTo>
                    <a:pt x="1496" y="59"/>
                  </a:lnTo>
                  <a:lnTo>
                    <a:pt x="1460" y="75"/>
                  </a:lnTo>
                  <a:close/>
                  <a:moveTo>
                    <a:pt x="977" y="37"/>
                  </a:moveTo>
                  <a:lnTo>
                    <a:pt x="969" y="49"/>
                  </a:lnTo>
                  <a:lnTo>
                    <a:pt x="956" y="40"/>
                  </a:lnTo>
                  <a:lnTo>
                    <a:pt x="958" y="31"/>
                  </a:lnTo>
                  <a:lnTo>
                    <a:pt x="961" y="25"/>
                  </a:lnTo>
                  <a:lnTo>
                    <a:pt x="969" y="27"/>
                  </a:lnTo>
                  <a:lnTo>
                    <a:pt x="977" y="37"/>
                  </a:lnTo>
                  <a:close/>
                  <a:moveTo>
                    <a:pt x="1052" y="48"/>
                  </a:moveTo>
                  <a:lnTo>
                    <a:pt x="1056" y="50"/>
                  </a:lnTo>
                  <a:lnTo>
                    <a:pt x="1075" y="49"/>
                  </a:lnTo>
                  <a:lnTo>
                    <a:pt x="1079" y="54"/>
                  </a:lnTo>
                  <a:lnTo>
                    <a:pt x="1080" y="67"/>
                  </a:lnTo>
                  <a:lnTo>
                    <a:pt x="1083" y="71"/>
                  </a:lnTo>
                  <a:lnTo>
                    <a:pt x="1087" y="72"/>
                  </a:lnTo>
                  <a:lnTo>
                    <a:pt x="1098" y="87"/>
                  </a:lnTo>
                  <a:lnTo>
                    <a:pt x="1101" y="89"/>
                  </a:lnTo>
                  <a:lnTo>
                    <a:pt x="1104" y="81"/>
                  </a:lnTo>
                  <a:lnTo>
                    <a:pt x="1106" y="60"/>
                  </a:lnTo>
                  <a:lnTo>
                    <a:pt x="1107" y="36"/>
                  </a:lnTo>
                  <a:lnTo>
                    <a:pt x="1106" y="24"/>
                  </a:lnTo>
                  <a:lnTo>
                    <a:pt x="1107" y="16"/>
                  </a:lnTo>
                  <a:lnTo>
                    <a:pt x="1110" y="13"/>
                  </a:lnTo>
                  <a:lnTo>
                    <a:pt x="1115" y="14"/>
                  </a:lnTo>
                  <a:lnTo>
                    <a:pt x="1119" y="10"/>
                  </a:lnTo>
                  <a:lnTo>
                    <a:pt x="1122" y="2"/>
                  </a:lnTo>
                  <a:lnTo>
                    <a:pt x="1126" y="1"/>
                  </a:lnTo>
                  <a:lnTo>
                    <a:pt x="1135" y="7"/>
                  </a:lnTo>
                  <a:lnTo>
                    <a:pt x="1137" y="11"/>
                  </a:lnTo>
                  <a:lnTo>
                    <a:pt x="1135" y="21"/>
                  </a:lnTo>
                  <a:lnTo>
                    <a:pt x="1134" y="34"/>
                  </a:lnTo>
                  <a:lnTo>
                    <a:pt x="1130" y="61"/>
                  </a:lnTo>
                  <a:lnTo>
                    <a:pt x="1138" y="63"/>
                  </a:lnTo>
                  <a:lnTo>
                    <a:pt x="1150" y="57"/>
                  </a:lnTo>
                  <a:lnTo>
                    <a:pt x="1153" y="49"/>
                  </a:lnTo>
                  <a:lnTo>
                    <a:pt x="1159" y="36"/>
                  </a:lnTo>
                  <a:lnTo>
                    <a:pt x="1166" y="38"/>
                  </a:lnTo>
                  <a:lnTo>
                    <a:pt x="1169" y="37"/>
                  </a:lnTo>
                  <a:lnTo>
                    <a:pt x="1171" y="31"/>
                  </a:lnTo>
                  <a:lnTo>
                    <a:pt x="1172" y="25"/>
                  </a:lnTo>
                  <a:lnTo>
                    <a:pt x="1175" y="26"/>
                  </a:lnTo>
                  <a:lnTo>
                    <a:pt x="1180" y="38"/>
                  </a:lnTo>
                  <a:lnTo>
                    <a:pt x="1183" y="40"/>
                  </a:lnTo>
                  <a:lnTo>
                    <a:pt x="1187" y="37"/>
                  </a:lnTo>
                  <a:lnTo>
                    <a:pt x="1189" y="37"/>
                  </a:lnTo>
                  <a:lnTo>
                    <a:pt x="1193" y="42"/>
                  </a:lnTo>
                  <a:lnTo>
                    <a:pt x="1213" y="51"/>
                  </a:lnTo>
                  <a:lnTo>
                    <a:pt x="1220" y="56"/>
                  </a:lnTo>
                  <a:lnTo>
                    <a:pt x="1223" y="61"/>
                  </a:lnTo>
                  <a:lnTo>
                    <a:pt x="1226" y="63"/>
                  </a:lnTo>
                  <a:lnTo>
                    <a:pt x="1247" y="63"/>
                  </a:lnTo>
                  <a:lnTo>
                    <a:pt x="1261" y="66"/>
                  </a:lnTo>
                  <a:lnTo>
                    <a:pt x="1267" y="73"/>
                  </a:lnTo>
                  <a:lnTo>
                    <a:pt x="1272" y="87"/>
                  </a:lnTo>
                  <a:lnTo>
                    <a:pt x="1273" y="118"/>
                  </a:lnTo>
                  <a:lnTo>
                    <a:pt x="1269" y="126"/>
                  </a:lnTo>
                  <a:lnTo>
                    <a:pt x="1239" y="163"/>
                  </a:lnTo>
                  <a:lnTo>
                    <a:pt x="1232" y="175"/>
                  </a:lnTo>
                  <a:lnTo>
                    <a:pt x="1228" y="186"/>
                  </a:lnTo>
                  <a:lnTo>
                    <a:pt x="1222" y="209"/>
                  </a:lnTo>
                  <a:lnTo>
                    <a:pt x="1219" y="216"/>
                  </a:lnTo>
                  <a:lnTo>
                    <a:pt x="1205" y="227"/>
                  </a:lnTo>
                  <a:lnTo>
                    <a:pt x="1201" y="228"/>
                  </a:lnTo>
                  <a:lnTo>
                    <a:pt x="1191" y="223"/>
                  </a:lnTo>
                  <a:lnTo>
                    <a:pt x="1187" y="223"/>
                  </a:lnTo>
                  <a:lnTo>
                    <a:pt x="1175" y="235"/>
                  </a:lnTo>
                  <a:lnTo>
                    <a:pt x="1170" y="243"/>
                  </a:lnTo>
                  <a:lnTo>
                    <a:pt x="1166" y="252"/>
                  </a:lnTo>
                  <a:lnTo>
                    <a:pt x="1159" y="256"/>
                  </a:lnTo>
                  <a:lnTo>
                    <a:pt x="1153" y="253"/>
                  </a:lnTo>
                  <a:lnTo>
                    <a:pt x="1123" y="249"/>
                  </a:lnTo>
                  <a:lnTo>
                    <a:pt x="1119" y="242"/>
                  </a:lnTo>
                  <a:lnTo>
                    <a:pt x="1115" y="230"/>
                  </a:lnTo>
                  <a:lnTo>
                    <a:pt x="1121" y="214"/>
                  </a:lnTo>
                  <a:lnTo>
                    <a:pt x="1088" y="220"/>
                  </a:lnTo>
                  <a:lnTo>
                    <a:pt x="1051" y="217"/>
                  </a:lnTo>
                  <a:lnTo>
                    <a:pt x="1049" y="215"/>
                  </a:lnTo>
                  <a:lnTo>
                    <a:pt x="1047" y="209"/>
                  </a:lnTo>
                  <a:lnTo>
                    <a:pt x="1035" y="205"/>
                  </a:lnTo>
                  <a:lnTo>
                    <a:pt x="1025" y="200"/>
                  </a:lnTo>
                  <a:lnTo>
                    <a:pt x="1017" y="191"/>
                  </a:lnTo>
                  <a:lnTo>
                    <a:pt x="1009" y="180"/>
                  </a:lnTo>
                  <a:lnTo>
                    <a:pt x="1012" y="175"/>
                  </a:lnTo>
                  <a:lnTo>
                    <a:pt x="1015" y="172"/>
                  </a:lnTo>
                  <a:lnTo>
                    <a:pt x="1021" y="170"/>
                  </a:lnTo>
                  <a:lnTo>
                    <a:pt x="1027" y="172"/>
                  </a:lnTo>
                  <a:lnTo>
                    <a:pt x="1038" y="172"/>
                  </a:lnTo>
                  <a:lnTo>
                    <a:pt x="1041" y="161"/>
                  </a:lnTo>
                  <a:lnTo>
                    <a:pt x="1045" y="157"/>
                  </a:lnTo>
                  <a:lnTo>
                    <a:pt x="1048" y="149"/>
                  </a:lnTo>
                  <a:lnTo>
                    <a:pt x="1037" y="144"/>
                  </a:lnTo>
                  <a:lnTo>
                    <a:pt x="1025" y="143"/>
                  </a:lnTo>
                  <a:lnTo>
                    <a:pt x="1017" y="150"/>
                  </a:lnTo>
                  <a:lnTo>
                    <a:pt x="1008" y="153"/>
                  </a:lnTo>
                  <a:lnTo>
                    <a:pt x="1000" y="153"/>
                  </a:lnTo>
                  <a:lnTo>
                    <a:pt x="984" y="152"/>
                  </a:lnTo>
                  <a:lnTo>
                    <a:pt x="976" y="147"/>
                  </a:lnTo>
                  <a:lnTo>
                    <a:pt x="966" y="134"/>
                  </a:lnTo>
                  <a:lnTo>
                    <a:pt x="962" y="127"/>
                  </a:lnTo>
                  <a:lnTo>
                    <a:pt x="961" y="122"/>
                  </a:lnTo>
                  <a:lnTo>
                    <a:pt x="960" y="113"/>
                  </a:lnTo>
                  <a:lnTo>
                    <a:pt x="971" y="106"/>
                  </a:lnTo>
                  <a:lnTo>
                    <a:pt x="976" y="100"/>
                  </a:lnTo>
                  <a:lnTo>
                    <a:pt x="981" y="92"/>
                  </a:lnTo>
                  <a:lnTo>
                    <a:pt x="963" y="87"/>
                  </a:lnTo>
                  <a:lnTo>
                    <a:pt x="955" y="80"/>
                  </a:lnTo>
                  <a:lnTo>
                    <a:pt x="948" y="70"/>
                  </a:lnTo>
                  <a:lnTo>
                    <a:pt x="954" y="64"/>
                  </a:lnTo>
                  <a:lnTo>
                    <a:pt x="978" y="59"/>
                  </a:lnTo>
                  <a:lnTo>
                    <a:pt x="984" y="63"/>
                  </a:lnTo>
                  <a:lnTo>
                    <a:pt x="991" y="71"/>
                  </a:lnTo>
                  <a:lnTo>
                    <a:pt x="998" y="75"/>
                  </a:lnTo>
                  <a:lnTo>
                    <a:pt x="1005" y="66"/>
                  </a:lnTo>
                  <a:lnTo>
                    <a:pt x="998" y="61"/>
                  </a:lnTo>
                  <a:lnTo>
                    <a:pt x="992" y="45"/>
                  </a:lnTo>
                  <a:lnTo>
                    <a:pt x="991" y="37"/>
                  </a:lnTo>
                  <a:lnTo>
                    <a:pt x="992" y="31"/>
                  </a:lnTo>
                  <a:lnTo>
                    <a:pt x="995" y="30"/>
                  </a:lnTo>
                  <a:lnTo>
                    <a:pt x="997" y="33"/>
                  </a:lnTo>
                  <a:lnTo>
                    <a:pt x="1006" y="48"/>
                  </a:lnTo>
                  <a:lnTo>
                    <a:pt x="1012" y="53"/>
                  </a:lnTo>
                  <a:lnTo>
                    <a:pt x="1014" y="39"/>
                  </a:lnTo>
                  <a:lnTo>
                    <a:pt x="1014" y="32"/>
                  </a:lnTo>
                  <a:lnTo>
                    <a:pt x="1013" y="26"/>
                  </a:lnTo>
                  <a:lnTo>
                    <a:pt x="1010" y="16"/>
                  </a:lnTo>
                  <a:lnTo>
                    <a:pt x="1007" y="3"/>
                  </a:lnTo>
                  <a:lnTo>
                    <a:pt x="1011" y="0"/>
                  </a:lnTo>
                  <a:lnTo>
                    <a:pt x="1016" y="1"/>
                  </a:lnTo>
                  <a:lnTo>
                    <a:pt x="1024" y="10"/>
                  </a:lnTo>
                  <a:lnTo>
                    <a:pt x="1033" y="16"/>
                  </a:lnTo>
                  <a:lnTo>
                    <a:pt x="1038" y="22"/>
                  </a:lnTo>
                  <a:lnTo>
                    <a:pt x="1045" y="38"/>
                  </a:lnTo>
                  <a:lnTo>
                    <a:pt x="1052" y="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09">
              <a:extLst>
                <a:ext uri="{FF2B5EF4-FFF2-40B4-BE49-F238E27FC236}">
                  <a16:creationId xmlns:a16="http://schemas.microsoft.com/office/drawing/2014/main" id="{030111EC-FFCE-4FDB-EE5C-9D84298C0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" y="2324"/>
              <a:ext cx="58" cy="29"/>
            </a:xfrm>
            <a:custGeom>
              <a:avLst/>
              <a:gdLst>
                <a:gd name="T0" fmla="*/ 197 w 199"/>
                <a:gd name="T1" fmla="*/ 33 h 97"/>
                <a:gd name="T2" fmla="*/ 192 w 199"/>
                <a:gd name="T3" fmla="*/ 46 h 97"/>
                <a:gd name="T4" fmla="*/ 185 w 199"/>
                <a:gd name="T5" fmla="*/ 64 h 97"/>
                <a:gd name="T6" fmla="*/ 170 w 199"/>
                <a:gd name="T7" fmla="*/ 67 h 97"/>
                <a:gd name="T8" fmla="*/ 167 w 199"/>
                <a:gd name="T9" fmla="*/ 63 h 97"/>
                <a:gd name="T10" fmla="*/ 163 w 199"/>
                <a:gd name="T11" fmla="*/ 58 h 97"/>
                <a:gd name="T12" fmla="*/ 152 w 199"/>
                <a:gd name="T13" fmla="*/ 58 h 97"/>
                <a:gd name="T14" fmla="*/ 140 w 199"/>
                <a:gd name="T15" fmla="*/ 56 h 97"/>
                <a:gd name="T16" fmla="*/ 126 w 199"/>
                <a:gd name="T17" fmla="*/ 59 h 97"/>
                <a:gd name="T18" fmla="*/ 108 w 199"/>
                <a:gd name="T19" fmla="*/ 77 h 97"/>
                <a:gd name="T20" fmla="*/ 100 w 199"/>
                <a:gd name="T21" fmla="*/ 75 h 97"/>
                <a:gd name="T22" fmla="*/ 92 w 199"/>
                <a:gd name="T23" fmla="*/ 77 h 97"/>
                <a:gd name="T24" fmla="*/ 72 w 199"/>
                <a:gd name="T25" fmla="*/ 82 h 97"/>
                <a:gd name="T26" fmla="*/ 66 w 199"/>
                <a:gd name="T27" fmla="*/ 91 h 97"/>
                <a:gd name="T28" fmla="*/ 65 w 199"/>
                <a:gd name="T29" fmla="*/ 96 h 97"/>
                <a:gd name="T30" fmla="*/ 38 w 199"/>
                <a:gd name="T31" fmla="*/ 97 h 97"/>
                <a:gd name="T32" fmla="*/ 21 w 199"/>
                <a:gd name="T33" fmla="*/ 91 h 97"/>
                <a:gd name="T34" fmla="*/ 14 w 199"/>
                <a:gd name="T35" fmla="*/ 85 h 97"/>
                <a:gd name="T36" fmla="*/ 8 w 199"/>
                <a:gd name="T37" fmla="*/ 83 h 97"/>
                <a:gd name="T38" fmla="*/ 0 w 199"/>
                <a:gd name="T39" fmla="*/ 65 h 97"/>
                <a:gd name="T40" fmla="*/ 3 w 199"/>
                <a:gd name="T41" fmla="*/ 56 h 97"/>
                <a:gd name="T42" fmla="*/ 4 w 199"/>
                <a:gd name="T43" fmla="*/ 49 h 97"/>
                <a:gd name="T44" fmla="*/ 11 w 199"/>
                <a:gd name="T45" fmla="*/ 40 h 97"/>
                <a:gd name="T46" fmla="*/ 27 w 199"/>
                <a:gd name="T47" fmla="*/ 41 h 97"/>
                <a:gd name="T48" fmla="*/ 36 w 199"/>
                <a:gd name="T49" fmla="*/ 34 h 97"/>
                <a:gd name="T50" fmla="*/ 41 w 199"/>
                <a:gd name="T51" fmla="*/ 30 h 97"/>
                <a:gd name="T52" fmla="*/ 44 w 199"/>
                <a:gd name="T53" fmla="*/ 23 h 97"/>
                <a:gd name="T54" fmla="*/ 52 w 199"/>
                <a:gd name="T55" fmla="*/ 14 h 97"/>
                <a:gd name="T56" fmla="*/ 56 w 199"/>
                <a:gd name="T57" fmla="*/ 10 h 97"/>
                <a:gd name="T58" fmla="*/ 63 w 199"/>
                <a:gd name="T59" fmla="*/ 6 h 97"/>
                <a:gd name="T60" fmla="*/ 69 w 199"/>
                <a:gd name="T61" fmla="*/ 5 h 97"/>
                <a:gd name="T62" fmla="*/ 74 w 199"/>
                <a:gd name="T63" fmla="*/ 11 h 97"/>
                <a:gd name="T64" fmla="*/ 85 w 199"/>
                <a:gd name="T65" fmla="*/ 4 h 97"/>
                <a:gd name="T66" fmla="*/ 92 w 199"/>
                <a:gd name="T67" fmla="*/ 1 h 97"/>
                <a:gd name="T68" fmla="*/ 97 w 199"/>
                <a:gd name="T69" fmla="*/ 10 h 97"/>
                <a:gd name="T70" fmla="*/ 100 w 199"/>
                <a:gd name="T71" fmla="*/ 11 h 97"/>
                <a:gd name="T72" fmla="*/ 102 w 199"/>
                <a:gd name="T73" fmla="*/ 18 h 97"/>
                <a:gd name="T74" fmla="*/ 103 w 199"/>
                <a:gd name="T75" fmla="*/ 22 h 97"/>
                <a:gd name="T76" fmla="*/ 112 w 199"/>
                <a:gd name="T77" fmla="*/ 23 h 97"/>
                <a:gd name="T78" fmla="*/ 118 w 199"/>
                <a:gd name="T79" fmla="*/ 14 h 97"/>
                <a:gd name="T80" fmla="*/ 124 w 199"/>
                <a:gd name="T81" fmla="*/ 12 h 97"/>
                <a:gd name="T82" fmla="*/ 129 w 199"/>
                <a:gd name="T83" fmla="*/ 12 h 97"/>
                <a:gd name="T84" fmla="*/ 138 w 199"/>
                <a:gd name="T85" fmla="*/ 15 h 97"/>
                <a:gd name="T86" fmla="*/ 145 w 199"/>
                <a:gd name="T87" fmla="*/ 14 h 97"/>
                <a:gd name="T88" fmla="*/ 153 w 199"/>
                <a:gd name="T89" fmla="*/ 9 h 97"/>
                <a:gd name="T90" fmla="*/ 170 w 199"/>
                <a:gd name="T91" fmla="*/ 12 h 97"/>
                <a:gd name="T92" fmla="*/ 180 w 199"/>
                <a:gd name="T93" fmla="*/ 19 h 97"/>
                <a:gd name="T94" fmla="*/ 197 w 199"/>
                <a:gd name="T95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97">
                  <a:moveTo>
                    <a:pt x="199" y="28"/>
                  </a:moveTo>
                  <a:lnTo>
                    <a:pt x="198" y="31"/>
                  </a:lnTo>
                  <a:lnTo>
                    <a:pt x="197" y="33"/>
                  </a:lnTo>
                  <a:lnTo>
                    <a:pt x="195" y="36"/>
                  </a:lnTo>
                  <a:lnTo>
                    <a:pt x="194" y="39"/>
                  </a:lnTo>
                  <a:lnTo>
                    <a:pt x="192" y="46"/>
                  </a:lnTo>
                  <a:lnTo>
                    <a:pt x="190" y="49"/>
                  </a:lnTo>
                  <a:lnTo>
                    <a:pt x="185" y="55"/>
                  </a:lnTo>
                  <a:lnTo>
                    <a:pt x="185" y="64"/>
                  </a:lnTo>
                  <a:lnTo>
                    <a:pt x="184" y="64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69" y="65"/>
                  </a:lnTo>
                  <a:lnTo>
                    <a:pt x="168" y="64"/>
                  </a:lnTo>
                  <a:lnTo>
                    <a:pt x="167" y="63"/>
                  </a:lnTo>
                  <a:lnTo>
                    <a:pt x="166" y="61"/>
                  </a:lnTo>
                  <a:lnTo>
                    <a:pt x="165" y="59"/>
                  </a:lnTo>
                  <a:lnTo>
                    <a:pt x="163" y="58"/>
                  </a:lnTo>
                  <a:lnTo>
                    <a:pt x="161" y="56"/>
                  </a:lnTo>
                  <a:lnTo>
                    <a:pt x="158" y="56"/>
                  </a:lnTo>
                  <a:lnTo>
                    <a:pt x="152" y="58"/>
                  </a:lnTo>
                  <a:lnTo>
                    <a:pt x="147" y="58"/>
                  </a:lnTo>
                  <a:lnTo>
                    <a:pt x="144" y="58"/>
                  </a:lnTo>
                  <a:lnTo>
                    <a:pt x="140" y="56"/>
                  </a:lnTo>
                  <a:lnTo>
                    <a:pt x="132" y="56"/>
                  </a:lnTo>
                  <a:lnTo>
                    <a:pt x="127" y="57"/>
                  </a:lnTo>
                  <a:lnTo>
                    <a:pt x="126" y="59"/>
                  </a:lnTo>
                  <a:lnTo>
                    <a:pt x="122" y="70"/>
                  </a:lnTo>
                  <a:lnTo>
                    <a:pt x="114" y="73"/>
                  </a:lnTo>
                  <a:lnTo>
                    <a:pt x="108" y="77"/>
                  </a:lnTo>
                  <a:lnTo>
                    <a:pt x="106" y="78"/>
                  </a:lnTo>
                  <a:lnTo>
                    <a:pt x="103" y="77"/>
                  </a:lnTo>
                  <a:lnTo>
                    <a:pt x="100" y="75"/>
                  </a:lnTo>
                  <a:lnTo>
                    <a:pt x="97" y="73"/>
                  </a:lnTo>
                  <a:lnTo>
                    <a:pt x="95" y="74"/>
                  </a:lnTo>
                  <a:lnTo>
                    <a:pt x="92" y="77"/>
                  </a:lnTo>
                  <a:lnTo>
                    <a:pt x="91" y="79"/>
                  </a:lnTo>
                  <a:lnTo>
                    <a:pt x="84" y="81"/>
                  </a:lnTo>
                  <a:lnTo>
                    <a:pt x="72" y="82"/>
                  </a:lnTo>
                  <a:lnTo>
                    <a:pt x="67" y="85"/>
                  </a:lnTo>
                  <a:lnTo>
                    <a:pt x="66" y="88"/>
                  </a:lnTo>
                  <a:lnTo>
                    <a:pt x="66" y="91"/>
                  </a:lnTo>
                  <a:lnTo>
                    <a:pt x="67" y="93"/>
                  </a:lnTo>
                  <a:lnTo>
                    <a:pt x="66" y="95"/>
                  </a:lnTo>
                  <a:lnTo>
                    <a:pt x="65" y="96"/>
                  </a:lnTo>
                  <a:lnTo>
                    <a:pt x="56" y="97"/>
                  </a:lnTo>
                  <a:lnTo>
                    <a:pt x="45" y="97"/>
                  </a:lnTo>
                  <a:lnTo>
                    <a:pt x="38" y="97"/>
                  </a:lnTo>
                  <a:lnTo>
                    <a:pt x="31" y="97"/>
                  </a:lnTo>
                  <a:lnTo>
                    <a:pt x="27" y="95"/>
                  </a:lnTo>
                  <a:lnTo>
                    <a:pt x="21" y="91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14" y="85"/>
                  </a:lnTo>
                  <a:lnTo>
                    <a:pt x="11" y="84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1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49"/>
                  </a:lnTo>
                  <a:lnTo>
                    <a:pt x="7" y="44"/>
                  </a:lnTo>
                  <a:lnTo>
                    <a:pt x="9" y="41"/>
                  </a:lnTo>
                  <a:lnTo>
                    <a:pt x="11" y="40"/>
                  </a:lnTo>
                  <a:lnTo>
                    <a:pt x="15" y="41"/>
                  </a:lnTo>
                  <a:lnTo>
                    <a:pt x="21" y="41"/>
                  </a:lnTo>
                  <a:lnTo>
                    <a:pt x="27" y="41"/>
                  </a:lnTo>
                  <a:lnTo>
                    <a:pt x="31" y="38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41" y="30"/>
                  </a:lnTo>
                  <a:lnTo>
                    <a:pt x="43" y="29"/>
                  </a:lnTo>
                  <a:lnTo>
                    <a:pt x="43" y="26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5" y="18"/>
                  </a:lnTo>
                  <a:lnTo>
                    <a:pt x="52" y="14"/>
                  </a:lnTo>
                  <a:lnTo>
                    <a:pt x="53" y="13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68" y="5"/>
                  </a:lnTo>
                  <a:lnTo>
                    <a:pt x="69" y="5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4" y="11"/>
                  </a:lnTo>
                  <a:lnTo>
                    <a:pt x="80" y="11"/>
                  </a:lnTo>
                  <a:lnTo>
                    <a:pt x="84" y="5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2" y="1"/>
                  </a:lnTo>
                  <a:lnTo>
                    <a:pt x="93" y="5"/>
                  </a:lnTo>
                  <a:lnTo>
                    <a:pt x="96" y="8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2" y="12"/>
                  </a:lnTo>
                  <a:lnTo>
                    <a:pt x="102" y="15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1" y="21"/>
                  </a:lnTo>
                  <a:lnTo>
                    <a:pt x="103" y="22"/>
                  </a:lnTo>
                  <a:lnTo>
                    <a:pt x="105" y="21"/>
                  </a:lnTo>
                  <a:lnTo>
                    <a:pt x="107" y="20"/>
                  </a:lnTo>
                  <a:lnTo>
                    <a:pt x="112" y="23"/>
                  </a:lnTo>
                  <a:lnTo>
                    <a:pt x="114" y="18"/>
                  </a:lnTo>
                  <a:lnTo>
                    <a:pt x="116" y="15"/>
                  </a:lnTo>
                  <a:lnTo>
                    <a:pt x="118" y="14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29" y="12"/>
                  </a:lnTo>
                  <a:lnTo>
                    <a:pt x="131" y="11"/>
                  </a:lnTo>
                  <a:lnTo>
                    <a:pt x="135" y="12"/>
                  </a:lnTo>
                  <a:lnTo>
                    <a:pt x="138" y="15"/>
                  </a:lnTo>
                  <a:lnTo>
                    <a:pt x="140" y="15"/>
                  </a:lnTo>
                  <a:lnTo>
                    <a:pt x="143" y="15"/>
                  </a:lnTo>
                  <a:lnTo>
                    <a:pt x="145" y="14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3" y="9"/>
                  </a:lnTo>
                  <a:lnTo>
                    <a:pt x="157" y="9"/>
                  </a:lnTo>
                  <a:lnTo>
                    <a:pt x="167" y="10"/>
                  </a:lnTo>
                  <a:lnTo>
                    <a:pt x="170" y="12"/>
                  </a:lnTo>
                  <a:lnTo>
                    <a:pt x="176" y="14"/>
                  </a:lnTo>
                  <a:lnTo>
                    <a:pt x="179" y="16"/>
                  </a:lnTo>
                  <a:lnTo>
                    <a:pt x="180" y="19"/>
                  </a:lnTo>
                  <a:lnTo>
                    <a:pt x="181" y="21"/>
                  </a:lnTo>
                  <a:lnTo>
                    <a:pt x="187" y="24"/>
                  </a:lnTo>
                  <a:lnTo>
                    <a:pt x="197" y="28"/>
                  </a:lnTo>
                  <a:lnTo>
                    <a:pt x="199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0">
              <a:extLst>
                <a:ext uri="{FF2B5EF4-FFF2-40B4-BE49-F238E27FC236}">
                  <a16:creationId xmlns:a16="http://schemas.microsoft.com/office/drawing/2014/main" id="{47F7064E-3FBB-3F11-9091-5A1704D47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2807"/>
              <a:ext cx="31" cy="32"/>
            </a:xfrm>
            <a:custGeom>
              <a:avLst/>
              <a:gdLst>
                <a:gd name="T0" fmla="*/ 105 w 105"/>
                <a:gd name="T1" fmla="*/ 55 h 109"/>
                <a:gd name="T2" fmla="*/ 103 w 105"/>
                <a:gd name="T3" fmla="*/ 64 h 109"/>
                <a:gd name="T4" fmla="*/ 97 w 105"/>
                <a:gd name="T5" fmla="*/ 66 h 109"/>
                <a:gd name="T6" fmla="*/ 94 w 105"/>
                <a:gd name="T7" fmla="*/ 74 h 109"/>
                <a:gd name="T8" fmla="*/ 91 w 105"/>
                <a:gd name="T9" fmla="*/ 80 h 109"/>
                <a:gd name="T10" fmla="*/ 80 w 105"/>
                <a:gd name="T11" fmla="*/ 90 h 109"/>
                <a:gd name="T12" fmla="*/ 74 w 105"/>
                <a:gd name="T13" fmla="*/ 95 h 109"/>
                <a:gd name="T14" fmla="*/ 67 w 105"/>
                <a:gd name="T15" fmla="*/ 103 h 109"/>
                <a:gd name="T16" fmla="*/ 63 w 105"/>
                <a:gd name="T17" fmla="*/ 109 h 109"/>
                <a:gd name="T18" fmla="*/ 55 w 105"/>
                <a:gd name="T19" fmla="*/ 103 h 109"/>
                <a:gd name="T20" fmla="*/ 33 w 105"/>
                <a:gd name="T21" fmla="*/ 94 h 109"/>
                <a:gd name="T22" fmla="*/ 28 w 105"/>
                <a:gd name="T23" fmla="*/ 90 h 109"/>
                <a:gd name="T24" fmla="*/ 27 w 105"/>
                <a:gd name="T25" fmla="*/ 83 h 109"/>
                <a:gd name="T26" fmla="*/ 27 w 105"/>
                <a:gd name="T27" fmla="*/ 79 h 109"/>
                <a:gd name="T28" fmla="*/ 21 w 105"/>
                <a:gd name="T29" fmla="*/ 81 h 109"/>
                <a:gd name="T30" fmla="*/ 15 w 105"/>
                <a:gd name="T31" fmla="*/ 77 h 109"/>
                <a:gd name="T32" fmla="*/ 13 w 105"/>
                <a:gd name="T33" fmla="*/ 69 h 109"/>
                <a:gd name="T34" fmla="*/ 9 w 105"/>
                <a:gd name="T35" fmla="*/ 64 h 109"/>
                <a:gd name="T36" fmla="*/ 3 w 105"/>
                <a:gd name="T37" fmla="*/ 59 h 109"/>
                <a:gd name="T38" fmla="*/ 1 w 105"/>
                <a:gd name="T39" fmla="*/ 54 h 109"/>
                <a:gd name="T40" fmla="*/ 5 w 105"/>
                <a:gd name="T41" fmla="*/ 55 h 109"/>
                <a:gd name="T42" fmla="*/ 10 w 105"/>
                <a:gd name="T43" fmla="*/ 52 h 109"/>
                <a:gd name="T44" fmla="*/ 14 w 105"/>
                <a:gd name="T45" fmla="*/ 49 h 109"/>
                <a:gd name="T46" fmla="*/ 12 w 105"/>
                <a:gd name="T47" fmla="*/ 49 h 109"/>
                <a:gd name="T48" fmla="*/ 6 w 105"/>
                <a:gd name="T49" fmla="*/ 50 h 109"/>
                <a:gd name="T50" fmla="*/ 2 w 105"/>
                <a:gd name="T51" fmla="*/ 46 h 109"/>
                <a:gd name="T52" fmla="*/ 3 w 105"/>
                <a:gd name="T53" fmla="*/ 41 h 109"/>
                <a:gd name="T54" fmla="*/ 8 w 105"/>
                <a:gd name="T55" fmla="*/ 40 h 109"/>
                <a:gd name="T56" fmla="*/ 1 w 105"/>
                <a:gd name="T57" fmla="*/ 36 h 109"/>
                <a:gd name="T58" fmla="*/ 2 w 105"/>
                <a:gd name="T59" fmla="*/ 33 h 109"/>
                <a:gd name="T60" fmla="*/ 6 w 105"/>
                <a:gd name="T61" fmla="*/ 34 h 109"/>
                <a:gd name="T62" fmla="*/ 9 w 105"/>
                <a:gd name="T63" fmla="*/ 32 h 109"/>
                <a:gd name="T64" fmla="*/ 12 w 105"/>
                <a:gd name="T65" fmla="*/ 26 h 109"/>
                <a:gd name="T66" fmla="*/ 19 w 105"/>
                <a:gd name="T67" fmla="*/ 22 h 109"/>
                <a:gd name="T68" fmla="*/ 22 w 105"/>
                <a:gd name="T69" fmla="*/ 16 h 109"/>
                <a:gd name="T70" fmla="*/ 24 w 105"/>
                <a:gd name="T71" fmla="*/ 13 h 109"/>
                <a:gd name="T72" fmla="*/ 26 w 105"/>
                <a:gd name="T73" fmla="*/ 11 h 109"/>
                <a:gd name="T74" fmla="*/ 28 w 105"/>
                <a:gd name="T75" fmla="*/ 5 h 109"/>
                <a:gd name="T76" fmla="*/ 36 w 105"/>
                <a:gd name="T77" fmla="*/ 3 h 109"/>
                <a:gd name="T78" fmla="*/ 48 w 105"/>
                <a:gd name="T79" fmla="*/ 3 h 109"/>
                <a:gd name="T80" fmla="*/ 55 w 105"/>
                <a:gd name="T81" fmla="*/ 0 h 109"/>
                <a:gd name="T82" fmla="*/ 71 w 105"/>
                <a:gd name="T83" fmla="*/ 0 h 109"/>
                <a:gd name="T84" fmla="*/ 74 w 105"/>
                <a:gd name="T85" fmla="*/ 3 h 109"/>
                <a:gd name="T86" fmla="*/ 79 w 105"/>
                <a:gd name="T87" fmla="*/ 8 h 109"/>
                <a:gd name="T88" fmla="*/ 85 w 105"/>
                <a:gd name="T89" fmla="*/ 17 h 109"/>
                <a:gd name="T90" fmla="*/ 91 w 105"/>
                <a:gd name="T91" fmla="*/ 24 h 109"/>
                <a:gd name="T92" fmla="*/ 91 w 105"/>
                <a:gd name="T93" fmla="*/ 26 h 109"/>
                <a:gd name="T94" fmla="*/ 89 w 105"/>
                <a:gd name="T95" fmla="*/ 31 h 109"/>
                <a:gd name="T96" fmla="*/ 90 w 105"/>
                <a:gd name="T97" fmla="*/ 33 h 109"/>
                <a:gd name="T98" fmla="*/ 94 w 105"/>
                <a:gd name="T99" fmla="*/ 36 h 109"/>
                <a:gd name="T100" fmla="*/ 96 w 105"/>
                <a:gd name="T101" fmla="*/ 44 h 109"/>
                <a:gd name="T102" fmla="*/ 98 w 105"/>
                <a:gd name="T103" fmla="*/ 47 h 109"/>
                <a:gd name="T104" fmla="*/ 92 w 105"/>
                <a:gd name="T105" fmla="*/ 57 h 109"/>
                <a:gd name="T106" fmla="*/ 90 w 105"/>
                <a:gd name="T107" fmla="*/ 59 h 109"/>
                <a:gd name="T108" fmla="*/ 93 w 105"/>
                <a:gd name="T109" fmla="*/ 59 h 109"/>
                <a:gd name="T110" fmla="*/ 96 w 105"/>
                <a:gd name="T111" fmla="*/ 60 h 109"/>
                <a:gd name="T112" fmla="*/ 102 w 105"/>
                <a:gd name="T113" fmla="*/ 54 h 109"/>
                <a:gd name="T114" fmla="*/ 105 w 105"/>
                <a:gd name="T115" fmla="*/ 54 h 109"/>
                <a:gd name="T116" fmla="*/ 26 w 105"/>
                <a:gd name="T117" fmla="*/ 92 h 109"/>
                <a:gd name="T118" fmla="*/ 12 w 105"/>
                <a:gd name="T119" fmla="*/ 86 h 109"/>
                <a:gd name="T120" fmla="*/ 24 w 105"/>
                <a:gd name="T121" fmla="*/ 84 h 109"/>
                <a:gd name="T122" fmla="*/ 27 w 105"/>
                <a:gd name="T123" fmla="*/ 86 h 109"/>
                <a:gd name="T124" fmla="*/ 27 w 105"/>
                <a:gd name="T125" fmla="*/ 9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09">
                  <a:moveTo>
                    <a:pt x="105" y="54"/>
                  </a:moveTo>
                  <a:lnTo>
                    <a:pt x="105" y="55"/>
                  </a:lnTo>
                  <a:lnTo>
                    <a:pt x="104" y="60"/>
                  </a:lnTo>
                  <a:lnTo>
                    <a:pt x="103" y="64"/>
                  </a:lnTo>
                  <a:lnTo>
                    <a:pt x="102" y="65"/>
                  </a:lnTo>
                  <a:lnTo>
                    <a:pt x="97" y="66"/>
                  </a:lnTo>
                  <a:lnTo>
                    <a:pt x="95" y="68"/>
                  </a:lnTo>
                  <a:lnTo>
                    <a:pt x="94" y="74"/>
                  </a:lnTo>
                  <a:lnTo>
                    <a:pt x="93" y="79"/>
                  </a:lnTo>
                  <a:lnTo>
                    <a:pt x="91" y="80"/>
                  </a:lnTo>
                  <a:lnTo>
                    <a:pt x="85" y="87"/>
                  </a:lnTo>
                  <a:lnTo>
                    <a:pt x="80" y="90"/>
                  </a:lnTo>
                  <a:lnTo>
                    <a:pt x="77" y="92"/>
                  </a:lnTo>
                  <a:lnTo>
                    <a:pt x="74" y="95"/>
                  </a:lnTo>
                  <a:lnTo>
                    <a:pt x="71" y="98"/>
                  </a:lnTo>
                  <a:lnTo>
                    <a:pt x="67" y="103"/>
                  </a:lnTo>
                  <a:lnTo>
                    <a:pt x="64" y="108"/>
                  </a:lnTo>
                  <a:lnTo>
                    <a:pt x="63" y="109"/>
                  </a:lnTo>
                  <a:lnTo>
                    <a:pt x="61" y="108"/>
                  </a:lnTo>
                  <a:lnTo>
                    <a:pt x="55" y="103"/>
                  </a:lnTo>
                  <a:lnTo>
                    <a:pt x="48" y="100"/>
                  </a:lnTo>
                  <a:lnTo>
                    <a:pt x="33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30" y="87"/>
                  </a:lnTo>
                  <a:lnTo>
                    <a:pt x="27" y="83"/>
                  </a:lnTo>
                  <a:lnTo>
                    <a:pt x="28" y="79"/>
                  </a:lnTo>
                  <a:lnTo>
                    <a:pt x="27" y="79"/>
                  </a:lnTo>
                  <a:lnTo>
                    <a:pt x="25" y="81"/>
                  </a:lnTo>
                  <a:lnTo>
                    <a:pt x="21" y="81"/>
                  </a:lnTo>
                  <a:lnTo>
                    <a:pt x="18" y="78"/>
                  </a:lnTo>
                  <a:lnTo>
                    <a:pt x="15" y="77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2" y="66"/>
                  </a:lnTo>
                  <a:lnTo>
                    <a:pt x="9" y="64"/>
                  </a:lnTo>
                  <a:lnTo>
                    <a:pt x="5" y="63"/>
                  </a:lnTo>
                  <a:lnTo>
                    <a:pt x="3" y="59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7" y="56"/>
                  </a:lnTo>
                  <a:lnTo>
                    <a:pt x="10" y="52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2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3" y="41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5" y="39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6" y="34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7" y="8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4" y="3"/>
                  </a:lnTo>
                  <a:lnTo>
                    <a:pt x="76" y="6"/>
                  </a:lnTo>
                  <a:lnTo>
                    <a:pt x="79" y="8"/>
                  </a:lnTo>
                  <a:lnTo>
                    <a:pt x="82" y="12"/>
                  </a:lnTo>
                  <a:lnTo>
                    <a:pt x="85" y="17"/>
                  </a:lnTo>
                  <a:lnTo>
                    <a:pt x="89" y="22"/>
                  </a:lnTo>
                  <a:lnTo>
                    <a:pt x="91" y="24"/>
                  </a:lnTo>
                  <a:lnTo>
                    <a:pt x="91" y="25"/>
                  </a:lnTo>
                  <a:lnTo>
                    <a:pt x="91" y="26"/>
                  </a:lnTo>
                  <a:lnTo>
                    <a:pt x="90" y="29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90" y="33"/>
                  </a:lnTo>
                  <a:lnTo>
                    <a:pt x="94" y="33"/>
                  </a:lnTo>
                  <a:lnTo>
                    <a:pt x="94" y="36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3" y="52"/>
                  </a:lnTo>
                  <a:lnTo>
                    <a:pt x="92" y="57"/>
                  </a:lnTo>
                  <a:lnTo>
                    <a:pt x="91" y="58"/>
                  </a:lnTo>
                  <a:lnTo>
                    <a:pt x="90" y="59"/>
                  </a:lnTo>
                  <a:lnTo>
                    <a:pt x="91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6" y="60"/>
                  </a:lnTo>
                  <a:lnTo>
                    <a:pt x="98" y="58"/>
                  </a:lnTo>
                  <a:lnTo>
                    <a:pt x="102" y="54"/>
                  </a:lnTo>
                  <a:lnTo>
                    <a:pt x="103" y="53"/>
                  </a:lnTo>
                  <a:lnTo>
                    <a:pt x="105" y="54"/>
                  </a:lnTo>
                  <a:close/>
                  <a:moveTo>
                    <a:pt x="27" y="91"/>
                  </a:moveTo>
                  <a:lnTo>
                    <a:pt x="26" y="92"/>
                  </a:lnTo>
                  <a:lnTo>
                    <a:pt x="24" y="89"/>
                  </a:lnTo>
                  <a:lnTo>
                    <a:pt x="12" y="86"/>
                  </a:lnTo>
                  <a:lnTo>
                    <a:pt x="15" y="84"/>
                  </a:lnTo>
                  <a:lnTo>
                    <a:pt x="24" y="84"/>
                  </a:lnTo>
                  <a:lnTo>
                    <a:pt x="26" y="85"/>
                  </a:lnTo>
                  <a:lnTo>
                    <a:pt x="27" y="86"/>
                  </a:lnTo>
                  <a:lnTo>
                    <a:pt x="28" y="87"/>
                  </a:lnTo>
                  <a:lnTo>
                    <a:pt x="27" y="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1">
              <a:extLst>
                <a:ext uri="{FF2B5EF4-FFF2-40B4-BE49-F238E27FC236}">
                  <a16:creationId xmlns:a16="http://schemas.microsoft.com/office/drawing/2014/main" id="{8939E82F-6A19-865A-43C9-A221A203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" y="2408"/>
              <a:ext cx="1" cy="2"/>
            </a:xfrm>
            <a:custGeom>
              <a:avLst/>
              <a:gdLst>
                <a:gd name="T0" fmla="*/ 3 w 4"/>
                <a:gd name="T1" fmla="*/ 4 h 5"/>
                <a:gd name="T2" fmla="*/ 1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0 h 5"/>
                <a:gd name="T10" fmla="*/ 4 w 4"/>
                <a:gd name="T11" fmla="*/ 2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2">
              <a:extLst>
                <a:ext uri="{FF2B5EF4-FFF2-40B4-BE49-F238E27FC236}">
                  <a16:creationId xmlns:a16="http://schemas.microsoft.com/office/drawing/2014/main" id="{AC0F4758-A90A-5FAE-37AF-4B4B4803C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2737"/>
              <a:ext cx="64" cy="46"/>
            </a:xfrm>
            <a:custGeom>
              <a:avLst/>
              <a:gdLst>
                <a:gd name="T0" fmla="*/ 186 w 216"/>
                <a:gd name="T1" fmla="*/ 80 h 157"/>
                <a:gd name="T2" fmla="*/ 194 w 216"/>
                <a:gd name="T3" fmla="*/ 89 h 157"/>
                <a:gd name="T4" fmla="*/ 196 w 216"/>
                <a:gd name="T5" fmla="*/ 101 h 157"/>
                <a:gd name="T6" fmla="*/ 192 w 216"/>
                <a:gd name="T7" fmla="*/ 110 h 157"/>
                <a:gd name="T8" fmla="*/ 199 w 216"/>
                <a:gd name="T9" fmla="*/ 119 h 157"/>
                <a:gd name="T10" fmla="*/ 203 w 216"/>
                <a:gd name="T11" fmla="*/ 118 h 157"/>
                <a:gd name="T12" fmla="*/ 210 w 216"/>
                <a:gd name="T13" fmla="*/ 124 h 157"/>
                <a:gd name="T14" fmla="*/ 214 w 216"/>
                <a:gd name="T15" fmla="*/ 133 h 157"/>
                <a:gd name="T16" fmla="*/ 214 w 216"/>
                <a:gd name="T17" fmla="*/ 146 h 157"/>
                <a:gd name="T18" fmla="*/ 216 w 216"/>
                <a:gd name="T19" fmla="*/ 154 h 157"/>
                <a:gd name="T20" fmla="*/ 198 w 216"/>
                <a:gd name="T21" fmla="*/ 154 h 157"/>
                <a:gd name="T22" fmla="*/ 180 w 216"/>
                <a:gd name="T23" fmla="*/ 156 h 157"/>
                <a:gd name="T24" fmla="*/ 169 w 216"/>
                <a:gd name="T25" fmla="*/ 153 h 157"/>
                <a:gd name="T26" fmla="*/ 161 w 216"/>
                <a:gd name="T27" fmla="*/ 150 h 157"/>
                <a:gd name="T28" fmla="*/ 156 w 216"/>
                <a:gd name="T29" fmla="*/ 149 h 157"/>
                <a:gd name="T30" fmla="*/ 154 w 216"/>
                <a:gd name="T31" fmla="*/ 145 h 157"/>
                <a:gd name="T32" fmla="*/ 134 w 216"/>
                <a:gd name="T33" fmla="*/ 144 h 157"/>
                <a:gd name="T34" fmla="*/ 90 w 216"/>
                <a:gd name="T35" fmla="*/ 144 h 157"/>
                <a:gd name="T36" fmla="*/ 60 w 216"/>
                <a:gd name="T37" fmla="*/ 153 h 157"/>
                <a:gd name="T38" fmla="*/ 39 w 216"/>
                <a:gd name="T39" fmla="*/ 155 h 157"/>
                <a:gd name="T40" fmla="*/ 28 w 216"/>
                <a:gd name="T41" fmla="*/ 154 h 157"/>
                <a:gd name="T42" fmla="*/ 34 w 216"/>
                <a:gd name="T43" fmla="*/ 147 h 157"/>
                <a:gd name="T44" fmla="*/ 38 w 216"/>
                <a:gd name="T45" fmla="*/ 146 h 157"/>
                <a:gd name="T46" fmla="*/ 30 w 216"/>
                <a:gd name="T47" fmla="*/ 146 h 157"/>
                <a:gd name="T48" fmla="*/ 27 w 216"/>
                <a:gd name="T49" fmla="*/ 144 h 157"/>
                <a:gd name="T50" fmla="*/ 27 w 216"/>
                <a:gd name="T51" fmla="*/ 130 h 157"/>
                <a:gd name="T52" fmla="*/ 46 w 216"/>
                <a:gd name="T53" fmla="*/ 127 h 157"/>
                <a:gd name="T54" fmla="*/ 63 w 216"/>
                <a:gd name="T55" fmla="*/ 120 h 157"/>
                <a:gd name="T56" fmla="*/ 80 w 216"/>
                <a:gd name="T57" fmla="*/ 117 h 157"/>
                <a:gd name="T58" fmla="*/ 86 w 216"/>
                <a:gd name="T59" fmla="*/ 113 h 157"/>
                <a:gd name="T60" fmla="*/ 96 w 216"/>
                <a:gd name="T61" fmla="*/ 118 h 157"/>
                <a:gd name="T62" fmla="*/ 124 w 216"/>
                <a:gd name="T63" fmla="*/ 122 h 157"/>
                <a:gd name="T64" fmla="*/ 125 w 216"/>
                <a:gd name="T65" fmla="*/ 113 h 157"/>
                <a:gd name="T66" fmla="*/ 113 w 216"/>
                <a:gd name="T67" fmla="*/ 115 h 157"/>
                <a:gd name="T68" fmla="*/ 101 w 216"/>
                <a:gd name="T69" fmla="*/ 110 h 157"/>
                <a:gd name="T70" fmla="*/ 85 w 216"/>
                <a:gd name="T71" fmla="*/ 103 h 157"/>
                <a:gd name="T72" fmla="*/ 66 w 216"/>
                <a:gd name="T73" fmla="*/ 111 h 157"/>
                <a:gd name="T74" fmla="*/ 33 w 216"/>
                <a:gd name="T75" fmla="*/ 108 h 157"/>
                <a:gd name="T76" fmla="*/ 28 w 216"/>
                <a:gd name="T77" fmla="*/ 98 h 157"/>
                <a:gd name="T78" fmla="*/ 28 w 216"/>
                <a:gd name="T79" fmla="*/ 96 h 157"/>
                <a:gd name="T80" fmla="*/ 20 w 216"/>
                <a:gd name="T81" fmla="*/ 82 h 157"/>
                <a:gd name="T82" fmla="*/ 7 w 216"/>
                <a:gd name="T83" fmla="*/ 70 h 157"/>
                <a:gd name="T84" fmla="*/ 4 w 216"/>
                <a:gd name="T85" fmla="*/ 68 h 157"/>
                <a:gd name="T86" fmla="*/ 35 w 216"/>
                <a:gd name="T87" fmla="*/ 30 h 157"/>
                <a:gd name="T88" fmla="*/ 40 w 216"/>
                <a:gd name="T89" fmla="*/ 16 h 157"/>
                <a:gd name="T90" fmla="*/ 48 w 216"/>
                <a:gd name="T91" fmla="*/ 5 h 157"/>
                <a:gd name="T92" fmla="*/ 62 w 216"/>
                <a:gd name="T93" fmla="*/ 7 h 157"/>
                <a:gd name="T94" fmla="*/ 82 w 216"/>
                <a:gd name="T95" fmla="*/ 3 h 157"/>
                <a:gd name="T96" fmla="*/ 87 w 216"/>
                <a:gd name="T97" fmla="*/ 1 h 157"/>
                <a:gd name="T98" fmla="*/ 91 w 216"/>
                <a:gd name="T99" fmla="*/ 1 h 157"/>
                <a:gd name="T100" fmla="*/ 121 w 216"/>
                <a:gd name="T101" fmla="*/ 9 h 157"/>
                <a:gd name="T102" fmla="*/ 129 w 216"/>
                <a:gd name="T103" fmla="*/ 19 h 157"/>
                <a:gd name="T104" fmla="*/ 135 w 216"/>
                <a:gd name="T105" fmla="*/ 20 h 157"/>
                <a:gd name="T106" fmla="*/ 142 w 216"/>
                <a:gd name="T107" fmla="*/ 20 h 157"/>
                <a:gd name="T108" fmla="*/ 147 w 216"/>
                <a:gd name="T109" fmla="*/ 25 h 157"/>
                <a:gd name="T110" fmla="*/ 154 w 216"/>
                <a:gd name="T111" fmla="*/ 39 h 157"/>
                <a:gd name="T112" fmla="*/ 157 w 216"/>
                <a:gd name="T113" fmla="*/ 43 h 157"/>
                <a:gd name="T114" fmla="*/ 164 w 216"/>
                <a:gd name="T115" fmla="*/ 50 h 157"/>
                <a:gd name="T116" fmla="*/ 167 w 216"/>
                <a:gd name="T117" fmla="*/ 54 h 157"/>
                <a:gd name="T118" fmla="*/ 178 w 216"/>
                <a:gd name="T119" fmla="*/ 6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" h="157">
                  <a:moveTo>
                    <a:pt x="184" y="68"/>
                  </a:moveTo>
                  <a:lnTo>
                    <a:pt x="188" y="73"/>
                  </a:lnTo>
                  <a:lnTo>
                    <a:pt x="187" y="76"/>
                  </a:lnTo>
                  <a:lnTo>
                    <a:pt x="186" y="80"/>
                  </a:lnTo>
                  <a:lnTo>
                    <a:pt x="188" y="83"/>
                  </a:lnTo>
                  <a:lnTo>
                    <a:pt x="190" y="85"/>
                  </a:lnTo>
                  <a:lnTo>
                    <a:pt x="192" y="87"/>
                  </a:lnTo>
                  <a:lnTo>
                    <a:pt x="194" y="89"/>
                  </a:lnTo>
                  <a:lnTo>
                    <a:pt x="194" y="94"/>
                  </a:lnTo>
                  <a:lnTo>
                    <a:pt x="194" y="98"/>
                  </a:lnTo>
                  <a:lnTo>
                    <a:pt x="195" y="99"/>
                  </a:lnTo>
                  <a:lnTo>
                    <a:pt x="196" y="101"/>
                  </a:lnTo>
                  <a:lnTo>
                    <a:pt x="195" y="103"/>
                  </a:lnTo>
                  <a:lnTo>
                    <a:pt x="195" y="104"/>
                  </a:lnTo>
                  <a:lnTo>
                    <a:pt x="193" y="106"/>
                  </a:lnTo>
                  <a:lnTo>
                    <a:pt x="192" y="110"/>
                  </a:lnTo>
                  <a:lnTo>
                    <a:pt x="196" y="114"/>
                  </a:lnTo>
                  <a:lnTo>
                    <a:pt x="198" y="117"/>
                  </a:lnTo>
                  <a:lnTo>
                    <a:pt x="198" y="118"/>
                  </a:lnTo>
                  <a:lnTo>
                    <a:pt x="199" y="119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2" y="119"/>
                  </a:lnTo>
                  <a:lnTo>
                    <a:pt x="203" y="118"/>
                  </a:lnTo>
                  <a:lnTo>
                    <a:pt x="206" y="119"/>
                  </a:lnTo>
                  <a:lnTo>
                    <a:pt x="207" y="119"/>
                  </a:lnTo>
                  <a:lnTo>
                    <a:pt x="209" y="122"/>
                  </a:lnTo>
                  <a:lnTo>
                    <a:pt x="210" y="124"/>
                  </a:lnTo>
                  <a:lnTo>
                    <a:pt x="210" y="126"/>
                  </a:lnTo>
                  <a:lnTo>
                    <a:pt x="212" y="129"/>
                  </a:lnTo>
                  <a:lnTo>
                    <a:pt x="214" y="132"/>
                  </a:lnTo>
                  <a:lnTo>
                    <a:pt x="214" y="133"/>
                  </a:lnTo>
                  <a:lnTo>
                    <a:pt x="216" y="135"/>
                  </a:lnTo>
                  <a:lnTo>
                    <a:pt x="215" y="139"/>
                  </a:lnTo>
                  <a:lnTo>
                    <a:pt x="215" y="141"/>
                  </a:lnTo>
                  <a:lnTo>
                    <a:pt x="214" y="146"/>
                  </a:lnTo>
                  <a:lnTo>
                    <a:pt x="213" y="148"/>
                  </a:lnTo>
                  <a:lnTo>
                    <a:pt x="214" y="149"/>
                  </a:lnTo>
                  <a:lnTo>
                    <a:pt x="216" y="151"/>
                  </a:lnTo>
                  <a:lnTo>
                    <a:pt x="216" y="154"/>
                  </a:lnTo>
                  <a:lnTo>
                    <a:pt x="213" y="153"/>
                  </a:lnTo>
                  <a:lnTo>
                    <a:pt x="209" y="153"/>
                  </a:lnTo>
                  <a:lnTo>
                    <a:pt x="201" y="154"/>
                  </a:lnTo>
                  <a:lnTo>
                    <a:pt x="198" y="154"/>
                  </a:lnTo>
                  <a:lnTo>
                    <a:pt x="193" y="154"/>
                  </a:lnTo>
                  <a:lnTo>
                    <a:pt x="189" y="155"/>
                  </a:lnTo>
                  <a:lnTo>
                    <a:pt x="184" y="157"/>
                  </a:lnTo>
                  <a:lnTo>
                    <a:pt x="180" y="156"/>
                  </a:lnTo>
                  <a:lnTo>
                    <a:pt x="178" y="155"/>
                  </a:lnTo>
                  <a:lnTo>
                    <a:pt x="175" y="155"/>
                  </a:lnTo>
                  <a:lnTo>
                    <a:pt x="172" y="154"/>
                  </a:lnTo>
                  <a:lnTo>
                    <a:pt x="169" y="153"/>
                  </a:lnTo>
                  <a:lnTo>
                    <a:pt x="166" y="152"/>
                  </a:lnTo>
                  <a:lnTo>
                    <a:pt x="163" y="150"/>
                  </a:lnTo>
                  <a:lnTo>
                    <a:pt x="162" y="149"/>
                  </a:lnTo>
                  <a:lnTo>
                    <a:pt x="161" y="150"/>
                  </a:lnTo>
                  <a:lnTo>
                    <a:pt x="160" y="151"/>
                  </a:lnTo>
                  <a:lnTo>
                    <a:pt x="159" y="151"/>
                  </a:lnTo>
                  <a:lnTo>
                    <a:pt x="157" y="151"/>
                  </a:lnTo>
                  <a:lnTo>
                    <a:pt x="156" y="149"/>
                  </a:lnTo>
                  <a:lnTo>
                    <a:pt x="157" y="148"/>
                  </a:lnTo>
                  <a:lnTo>
                    <a:pt x="157" y="146"/>
                  </a:lnTo>
                  <a:lnTo>
                    <a:pt x="156" y="146"/>
                  </a:lnTo>
                  <a:lnTo>
                    <a:pt x="154" y="145"/>
                  </a:lnTo>
                  <a:lnTo>
                    <a:pt x="151" y="145"/>
                  </a:lnTo>
                  <a:lnTo>
                    <a:pt x="146" y="145"/>
                  </a:lnTo>
                  <a:lnTo>
                    <a:pt x="145" y="145"/>
                  </a:lnTo>
                  <a:lnTo>
                    <a:pt x="134" y="144"/>
                  </a:lnTo>
                  <a:lnTo>
                    <a:pt x="122" y="144"/>
                  </a:lnTo>
                  <a:lnTo>
                    <a:pt x="112" y="144"/>
                  </a:lnTo>
                  <a:lnTo>
                    <a:pt x="99" y="144"/>
                  </a:lnTo>
                  <a:lnTo>
                    <a:pt x="90" y="144"/>
                  </a:lnTo>
                  <a:lnTo>
                    <a:pt x="82" y="144"/>
                  </a:lnTo>
                  <a:lnTo>
                    <a:pt x="76" y="147"/>
                  </a:lnTo>
                  <a:lnTo>
                    <a:pt x="69" y="151"/>
                  </a:lnTo>
                  <a:lnTo>
                    <a:pt x="60" y="153"/>
                  </a:lnTo>
                  <a:lnTo>
                    <a:pt x="49" y="152"/>
                  </a:lnTo>
                  <a:lnTo>
                    <a:pt x="45" y="152"/>
                  </a:lnTo>
                  <a:lnTo>
                    <a:pt x="42" y="154"/>
                  </a:lnTo>
                  <a:lnTo>
                    <a:pt x="39" y="155"/>
                  </a:lnTo>
                  <a:lnTo>
                    <a:pt x="36" y="156"/>
                  </a:lnTo>
                  <a:lnTo>
                    <a:pt x="31" y="155"/>
                  </a:lnTo>
                  <a:lnTo>
                    <a:pt x="29" y="156"/>
                  </a:lnTo>
                  <a:lnTo>
                    <a:pt x="28" y="154"/>
                  </a:lnTo>
                  <a:lnTo>
                    <a:pt x="26" y="151"/>
                  </a:lnTo>
                  <a:lnTo>
                    <a:pt x="27" y="149"/>
                  </a:lnTo>
                  <a:lnTo>
                    <a:pt x="30" y="148"/>
                  </a:lnTo>
                  <a:lnTo>
                    <a:pt x="34" y="147"/>
                  </a:lnTo>
                  <a:lnTo>
                    <a:pt x="37" y="147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32" y="144"/>
                  </a:lnTo>
                  <a:lnTo>
                    <a:pt x="30" y="146"/>
                  </a:lnTo>
                  <a:lnTo>
                    <a:pt x="29" y="147"/>
                  </a:lnTo>
                  <a:lnTo>
                    <a:pt x="28" y="147"/>
                  </a:lnTo>
                  <a:lnTo>
                    <a:pt x="27" y="146"/>
                  </a:lnTo>
                  <a:lnTo>
                    <a:pt x="27" y="144"/>
                  </a:lnTo>
                  <a:lnTo>
                    <a:pt x="27" y="143"/>
                  </a:lnTo>
                  <a:lnTo>
                    <a:pt x="27" y="137"/>
                  </a:lnTo>
                  <a:lnTo>
                    <a:pt x="27" y="133"/>
                  </a:lnTo>
                  <a:lnTo>
                    <a:pt x="27" y="130"/>
                  </a:lnTo>
                  <a:lnTo>
                    <a:pt x="29" y="128"/>
                  </a:lnTo>
                  <a:lnTo>
                    <a:pt x="31" y="127"/>
                  </a:lnTo>
                  <a:lnTo>
                    <a:pt x="39" y="127"/>
                  </a:lnTo>
                  <a:lnTo>
                    <a:pt x="46" y="127"/>
                  </a:lnTo>
                  <a:lnTo>
                    <a:pt x="53" y="127"/>
                  </a:lnTo>
                  <a:lnTo>
                    <a:pt x="60" y="127"/>
                  </a:lnTo>
                  <a:lnTo>
                    <a:pt x="60" y="121"/>
                  </a:lnTo>
                  <a:lnTo>
                    <a:pt x="63" y="120"/>
                  </a:lnTo>
                  <a:lnTo>
                    <a:pt x="66" y="120"/>
                  </a:lnTo>
                  <a:lnTo>
                    <a:pt x="72" y="119"/>
                  </a:lnTo>
                  <a:lnTo>
                    <a:pt x="79" y="118"/>
                  </a:lnTo>
                  <a:lnTo>
                    <a:pt x="80" y="117"/>
                  </a:lnTo>
                  <a:lnTo>
                    <a:pt x="82" y="115"/>
                  </a:lnTo>
                  <a:lnTo>
                    <a:pt x="82" y="113"/>
                  </a:lnTo>
                  <a:lnTo>
                    <a:pt x="84" y="113"/>
                  </a:lnTo>
                  <a:lnTo>
                    <a:pt x="86" y="113"/>
                  </a:lnTo>
                  <a:lnTo>
                    <a:pt x="88" y="114"/>
                  </a:lnTo>
                  <a:lnTo>
                    <a:pt x="91" y="116"/>
                  </a:lnTo>
                  <a:lnTo>
                    <a:pt x="94" y="117"/>
                  </a:lnTo>
                  <a:lnTo>
                    <a:pt x="96" y="118"/>
                  </a:lnTo>
                  <a:lnTo>
                    <a:pt x="100" y="120"/>
                  </a:lnTo>
                  <a:lnTo>
                    <a:pt x="109" y="123"/>
                  </a:lnTo>
                  <a:lnTo>
                    <a:pt x="115" y="124"/>
                  </a:lnTo>
                  <a:lnTo>
                    <a:pt x="124" y="122"/>
                  </a:lnTo>
                  <a:lnTo>
                    <a:pt x="129" y="121"/>
                  </a:lnTo>
                  <a:lnTo>
                    <a:pt x="130" y="118"/>
                  </a:lnTo>
                  <a:lnTo>
                    <a:pt x="129" y="115"/>
                  </a:lnTo>
                  <a:lnTo>
                    <a:pt x="125" y="113"/>
                  </a:lnTo>
                  <a:lnTo>
                    <a:pt x="119" y="113"/>
                  </a:lnTo>
                  <a:lnTo>
                    <a:pt x="117" y="114"/>
                  </a:lnTo>
                  <a:lnTo>
                    <a:pt x="114" y="115"/>
                  </a:lnTo>
                  <a:lnTo>
                    <a:pt x="113" y="115"/>
                  </a:lnTo>
                  <a:lnTo>
                    <a:pt x="110" y="114"/>
                  </a:lnTo>
                  <a:lnTo>
                    <a:pt x="106" y="112"/>
                  </a:lnTo>
                  <a:lnTo>
                    <a:pt x="104" y="110"/>
                  </a:lnTo>
                  <a:lnTo>
                    <a:pt x="101" y="110"/>
                  </a:lnTo>
                  <a:lnTo>
                    <a:pt x="97" y="109"/>
                  </a:lnTo>
                  <a:lnTo>
                    <a:pt x="91" y="104"/>
                  </a:lnTo>
                  <a:lnTo>
                    <a:pt x="88" y="104"/>
                  </a:lnTo>
                  <a:lnTo>
                    <a:pt x="85" y="103"/>
                  </a:lnTo>
                  <a:lnTo>
                    <a:pt x="80" y="104"/>
                  </a:lnTo>
                  <a:lnTo>
                    <a:pt x="74" y="106"/>
                  </a:lnTo>
                  <a:lnTo>
                    <a:pt x="71" y="112"/>
                  </a:lnTo>
                  <a:lnTo>
                    <a:pt x="66" y="111"/>
                  </a:lnTo>
                  <a:lnTo>
                    <a:pt x="54" y="111"/>
                  </a:lnTo>
                  <a:lnTo>
                    <a:pt x="43" y="111"/>
                  </a:lnTo>
                  <a:lnTo>
                    <a:pt x="34" y="111"/>
                  </a:lnTo>
                  <a:lnTo>
                    <a:pt x="33" y="108"/>
                  </a:lnTo>
                  <a:lnTo>
                    <a:pt x="31" y="105"/>
                  </a:lnTo>
                  <a:lnTo>
                    <a:pt x="28" y="102"/>
                  </a:lnTo>
                  <a:lnTo>
                    <a:pt x="27" y="100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2" y="95"/>
                  </a:lnTo>
                  <a:lnTo>
                    <a:pt x="30" y="95"/>
                  </a:lnTo>
                  <a:lnTo>
                    <a:pt x="28" y="96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3" y="89"/>
                  </a:lnTo>
                  <a:lnTo>
                    <a:pt x="20" y="82"/>
                  </a:lnTo>
                  <a:lnTo>
                    <a:pt x="16" y="79"/>
                  </a:lnTo>
                  <a:lnTo>
                    <a:pt x="13" y="74"/>
                  </a:lnTo>
                  <a:lnTo>
                    <a:pt x="10" y="71"/>
                  </a:lnTo>
                  <a:lnTo>
                    <a:pt x="7" y="70"/>
                  </a:lnTo>
                  <a:lnTo>
                    <a:pt x="4" y="71"/>
                  </a:lnTo>
                  <a:lnTo>
                    <a:pt x="3" y="73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14" y="63"/>
                  </a:lnTo>
                  <a:lnTo>
                    <a:pt x="24" y="50"/>
                  </a:lnTo>
                  <a:lnTo>
                    <a:pt x="34" y="34"/>
                  </a:lnTo>
                  <a:lnTo>
                    <a:pt x="35" y="30"/>
                  </a:lnTo>
                  <a:lnTo>
                    <a:pt x="36" y="27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40" y="16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7" y="6"/>
                  </a:lnTo>
                  <a:lnTo>
                    <a:pt x="71" y="4"/>
                  </a:lnTo>
                  <a:lnTo>
                    <a:pt x="76" y="3"/>
                  </a:lnTo>
                  <a:lnTo>
                    <a:pt x="82" y="3"/>
                  </a:lnTo>
                  <a:lnTo>
                    <a:pt x="85" y="3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96" y="1"/>
                  </a:lnTo>
                  <a:lnTo>
                    <a:pt x="105" y="1"/>
                  </a:lnTo>
                  <a:lnTo>
                    <a:pt x="114" y="3"/>
                  </a:lnTo>
                  <a:lnTo>
                    <a:pt x="121" y="9"/>
                  </a:lnTo>
                  <a:lnTo>
                    <a:pt x="125" y="13"/>
                  </a:lnTo>
                  <a:lnTo>
                    <a:pt x="125" y="15"/>
                  </a:lnTo>
                  <a:lnTo>
                    <a:pt x="126" y="17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3" y="18"/>
                  </a:lnTo>
                  <a:lnTo>
                    <a:pt x="134" y="18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40" y="19"/>
                  </a:lnTo>
                  <a:lnTo>
                    <a:pt x="141" y="20"/>
                  </a:lnTo>
                  <a:lnTo>
                    <a:pt x="142" y="20"/>
                  </a:lnTo>
                  <a:lnTo>
                    <a:pt x="142" y="21"/>
                  </a:lnTo>
                  <a:lnTo>
                    <a:pt x="143" y="21"/>
                  </a:lnTo>
                  <a:lnTo>
                    <a:pt x="145" y="22"/>
                  </a:lnTo>
                  <a:lnTo>
                    <a:pt x="147" y="25"/>
                  </a:lnTo>
                  <a:lnTo>
                    <a:pt x="149" y="30"/>
                  </a:lnTo>
                  <a:lnTo>
                    <a:pt x="150" y="35"/>
                  </a:lnTo>
                  <a:lnTo>
                    <a:pt x="152" y="38"/>
                  </a:lnTo>
                  <a:lnTo>
                    <a:pt x="154" y="39"/>
                  </a:lnTo>
                  <a:lnTo>
                    <a:pt x="155" y="40"/>
                  </a:lnTo>
                  <a:lnTo>
                    <a:pt x="156" y="41"/>
                  </a:lnTo>
                  <a:lnTo>
                    <a:pt x="156" y="42"/>
                  </a:lnTo>
                  <a:lnTo>
                    <a:pt x="157" y="43"/>
                  </a:lnTo>
                  <a:lnTo>
                    <a:pt x="159" y="42"/>
                  </a:lnTo>
                  <a:lnTo>
                    <a:pt x="162" y="44"/>
                  </a:lnTo>
                  <a:lnTo>
                    <a:pt x="164" y="48"/>
                  </a:lnTo>
                  <a:lnTo>
                    <a:pt x="164" y="50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6" y="53"/>
                  </a:lnTo>
                  <a:lnTo>
                    <a:pt x="167" y="54"/>
                  </a:lnTo>
                  <a:lnTo>
                    <a:pt x="168" y="56"/>
                  </a:lnTo>
                  <a:lnTo>
                    <a:pt x="171" y="58"/>
                  </a:lnTo>
                  <a:lnTo>
                    <a:pt x="175" y="59"/>
                  </a:lnTo>
                  <a:lnTo>
                    <a:pt x="178" y="62"/>
                  </a:lnTo>
                  <a:lnTo>
                    <a:pt x="180" y="65"/>
                  </a:lnTo>
                  <a:lnTo>
                    <a:pt x="184" y="67"/>
                  </a:lnTo>
                  <a:lnTo>
                    <a:pt x="184" y="6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3">
              <a:extLst>
                <a:ext uri="{FF2B5EF4-FFF2-40B4-BE49-F238E27FC236}">
                  <a16:creationId xmlns:a16="http://schemas.microsoft.com/office/drawing/2014/main" id="{A1BCB2EE-C06B-9C14-4A2E-D015DC6F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" y="2787"/>
              <a:ext cx="107" cy="140"/>
            </a:xfrm>
            <a:custGeom>
              <a:avLst/>
              <a:gdLst>
                <a:gd name="T0" fmla="*/ 16 w 366"/>
                <a:gd name="T1" fmla="*/ 471 h 480"/>
                <a:gd name="T2" fmla="*/ 1 w 366"/>
                <a:gd name="T3" fmla="*/ 446 h 480"/>
                <a:gd name="T4" fmla="*/ 0 w 366"/>
                <a:gd name="T5" fmla="*/ 343 h 480"/>
                <a:gd name="T6" fmla="*/ 6 w 366"/>
                <a:gd name="T7" fmla="*/ 316 h 480"/>
                <a:gd name="T8" fmla="*/ 33 w 366"/>
                <a:gd name="T9" fmla="*/ 282 h 480"/>
                <a:gd name="T10" fmla="*/ 49 w 366"/>
                <a:gd name="T11" fmla="*/ 274 h 480"/>
                <a:gd name="T12" fmla="*/ 69 w 366"/>
                <a:gd name="T13" fmla="*/ 265 h 480"/>
                <a:gd name="T14" fmla="*/ 91 w 366"/>
                <a:gd name="T15" fmla="*/ 252 h 480"/>
                <a:gd name="T16" fmla="*/ 106 w 366"/>
                <a:gd name="T17" fmla="*/ 248 h 480"/>
                <a:gd name="T18" fmla="*/ 139 w 366"/>
                <a:gd name="T19" fmla="*/ 250 h 480"/>
                <a:gd name="T20" fmla="*/ 164 w 366"/>
                <a:gd name="T21" fmla="*/ 223 h 480"/>
                <a:gd name="T22" fmla="*/ 200 w 366"/>
                <a:gd name="T23" fmla="*/ 185 h 480"/>
                <a:gd name="T24" fmla="*/ 238 w 366"/>
                <a:gd name="T25" fmla="*/ 149 h 480"/>
                <a:gd name="T26" fmla="*/ 211 w 366"/>
                <a:gd name="T27" fmla="*/ 141 h 480"/>
                <a:gd name="T28" fmla="*/ 172 w 366"/>
                <a:gd name="T29" fmla="*/ 127 h 480"/>
                <a:gd name="T30" fmla="*/ 129 w 366"/>
                <a:gd name="T31" fmla="*/ 113 h 480"/>
                <a:gd name="T32" fmla="*/ 101 w 366"/>
                <a:gd name="T33" fmla="*/ 100 h 480"/>
                <a:gd name="T34" fmla="*/ 86 w 366"/>
                <a:gd name="T35" fmla="*/ 89 h 480"/>
                <a:gd name="T36" fmla="*/ 74 w 366"/>
                <a:gd name="T37" fmla="*/ 73 h 480"/>
                <a:gd name="T38" fmla="*/ 65 w 366"/>
                <a:gd name="T39" fmla="*/ 61 h 480"/>
                <a:gd name="T40" fmla="*/ 60 w 366"/>
                <a:gd name="T41" fmla="*/ 49 h 480"/>
                <a:gd name="T42" fmla="*/ 67 w 366"/>
                <a:gd name="T43" fmla="*/ 38 h 480"/>
                <a:gd name="T44" fmla="*/ 77 w 366"/>
                <a:gd name="T45" fmla="*/ 22 h 480"/>
                <a:gd name="T46" fmla="*/ 102 w 366"/>
                <a:gd name="T47" fmla="*/ 42 h 480"/>
                <a:gd name="T48" fmla="*/ 140 w 366"/>
                <a:gd name="T49" fmla="*/ 55 h 480"/>
                <a:gd name="T50" fmla="*/ 178 w 366"/>
                <a:gd name="T51" fmla="*/ 42 h 480"/>
                <a:gd name="T52" fmla="*/ 211 w 366"/>
                <a:gd name="T53" fmla="*/ 37 h 480"/>
                <a:gd name="T54" fmla="*/ 237 w 366"/>
                <a:gd name="T55" fmla="*/ 31 h 480"/>
                <a:gd name="T56" fmla="*/ 271 w 366"/>
                <a:gd name="T57" fmla="*/ 23 h 480"/>
                <a:gd name="T58" fmla="*/ 296 w 366"/>
                <a:gd name="T59" fmla="*/ 23 h 480"/>
                <a:gd name="T60" fmla="*/ 336 w 366"/>
                <a:gd name="T61" fmla="*/ 6 h 480"/>
                <a:gd name="T62" fmla="*/ 361 w 366"/>
                <a:gd name="T63" fmla="*/ 5 h 480"/>
                <a:gd name="T64" fmla="*/ 355 w 366"/>
                <a:gd name="T65" fmla="*/ 23 h 480"/>
                <a:gd name="T66" fmla="*/ 356 w 366"/>
                <a:gd name="T67" fmla="*/ 51 h 480"/>
                <a:gd name="T68" fmla="*/ 355 w 366"/>
                <a:gd name="T69" fmla="*/ 55 h 480"/>
                <a:gd name="T70" fmla="*/ 363 w 366"/>
                <a:gd name="T71" fmla="*/ 53 h 480"/>
                <a:gd name="T72" fmla="*/ 362 w 366"/>
                <a:gd name="T73" fmla="*/ 56 h 480"/>
                <a:gd name="T74" fmla="*/ 349 w 366"/>
                <a:gd name="T75" fmla="*/ 61 h 480"/>
                <a:gd name="T76" fmla="*/ 341 w 366"/>
                <a:gd name="T77" fmla="*/ 97 h 480"/>
                <a:gd name="T78" fmla="*/ 327 w 366"/>
                <a:gd name="T79" fmla="*/ 123 h 480"/>
                <a:gd name="T80" fmla="*/ 306 w 366"/>
                <a:gd name="T81" fmla="*/ 159 h 480"/>
                <a:gd name="T82" fmla="*/ 285 w 366"/>
                <a:gd name="T83" fmla="*/ 197 h 480"/>
                <a:gd name="T84" fmla="*/ 246 w 366"/>
                <a:gd name="T85" fmla="*/ 264 h 480"/>
                <a:gd name="T86" fmla="*/ 171 w 366"/>
                <a:gd name="T87" fmla="*/ 340 h 480"/>
                <a:gd name="T88" fmla="*/ 97 w 366"/>
                <a:gd name="T89" fmla="*/ 391 h 480"/>
                <a:gd name="T90" fmla="*/ 56 w 366"/>
                <a:gd name="T91" fmla="*/ 432 h 480"/>
                <a:gd name="T92" fmla="*/ 40 w 366"/>
                <a:gd name="T93" fmla="*/ 450 h 480"/>
                <a:gd name="T94" fmla="*/ 31 w 366"/>
                <a:gd name="T95" fmla="*/ 46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6" h="480">
                  <a:moveTo>
                    <a:pt x="20" y="480"/>
                  </a:moveTo>
                  <a:lnTo>
                    <a:pt x="20" y="477"/>
                  </a:lnTo>
                  <a:lnTo>
                    <a:pt x="20" y="475"/>
                  </a:lnTo>
                  <a:lnTo>
                    <a:pt x="16" y="471"/>
                  </a:lnTo>
                  <a:lnTo>
                    <a:pt x="10" y="463"/>
                  </a:lnTo>
                  <a:lnTo>
                    <a:pt x="6" y="457"/>
                  </a:lnTo>
                  <a:lnTo>
                    <a:pt x="1" y="451"/>
                  </a:lnTo>
                  <a:lnTo>
                    <a:pt x="1" y="446"/>
                  </a:lnTo>
                  <a:lnTo>
                    <a:pt x="1" y="431"/>
                  </a:lnTo>
                  <a:lnTo>
                    <a:pt x="1" y="402"/>
                  </a:lnTo>
                  <a:lnTo>
                    <a:pt x="0" y="372"/>
                  </a:lnTo>
                  <a:lnTo>
                    <a:pt x="0" y="343"/>
                  </a:lnTo>
                  <a:lnTo>
                    <a:pt x="0" y="328"/>
                  </a:lnTo>
                  <a:lnTo>
                    <a:pt x="0" y="322"/>
                  </a:lnTo>
                  <a:lnTo>
                    <a:pt x="1" y="321"/>
                  </a:lnTo>
                  <a:lnTo>
                    <a:pt x="6" y="316"/>
                  </a:lnTo>
                  <a:lnTo>
                    <a:pt x="14" y="309"/>
                  </a:lnTo>
                  <a:lnTo>
                    <a:pt x="23" y="295"/>
                  </a:lnTo>
                  <a:lnTo>
                    <a:pt x="28" y="288"/>
                  </a:lnTo>
                  <a:lnTo>
                    <a:pt x="33" y="282"/>
                  </a:lnTo>
                  <a:lnTo>
                    <a:pt x="34" y="280"/>
                  </a:lnTo>
                  <a:lnTo>
                    <a:pt x="37" y="276"/>
                  </a:lnTo>
                  <a:lnTo>
                    <a:pt x="45" y="274"/>
                  </a:lnTo>
                  <a:lnTo>
                    <a:pt x="49" y="274"/>
                  </a:lnTo>
                  <a:lnTo>
                    <a:pt x="64" y="271"/>
                  </a:lnTo>
                  <a:lnTo>
                    <a:pt x="67" y="270"/>
                  </a:lnTo>
                  <a:lnTo>
                    <a:pt x="68" y="268"/>
                  </a:lnTo>
                  <a:lnTo>
                    <a:pt x="69" y="265"/>
                  </a:lnTo>
                  <a:lnTo>
                    <a:pt x="72" y="261"/>
                  </a:lnTo>
                  <a:lnTo>
                    <a:pt x="76" y="258"/>
                  </a:lnTo>
                  <a:lnTo>
                    <a:pt x="83" y="255"/>
                  </a:lnTo>
                  <a:lnTo>
                    <a:pt x="91" y="252"/>
                  </a:lnTo>
                  <a:lnTo>
                    <a:pt x="92" y="251"/>
                  </a:lnTo>
                  <a:lnTo>
                    <a:pt x="101" y="249"/>
                  </a:lnTo>
                  <a:lnTo>
                    <a:pt x="103" y="248"/>
                  </a:lnTo>
                  <a:lnTo>
                    <a:pt x="106" y="248"/>
                  </a:lnTo>
                  <a:lnTo>
                    <a:pt x="108" y="248"/>
                  </a:lnTo>
                  <a:lnTo>
                    <a:pt x="120" y="248"/>
                  </a:lnTo>
                  <a:lnTo>
                    <a:pt x="129" y="249"/>
                  </a:lnTo>
                  <a:lnTo>
                    <a:pt x="139" y="250"/>
                  </a:lnTo>
                  <a:lnTo>
                    <a:pt x="140" y="249"/>
                  </a:lnTo>
                  <a:lnTo>
                    <a:pt x="146" y="242"/>
                  </a:lnTo>
                  <a:lnTo>
                    <a:pt x="157" y="230"/>
                  </a:lnTo>
                  <a:lnTo>
                    <a:pt x="164" y="223"/>
                  </a:lnTo>
                  <a:lnTo>
                    <a:pt x="175" y="211"/>
                  </a:lnTo>
                  <a:lnTo>
                    <a:pt x="183" y="203"/>
                  </a:lnTo>
                  <a:lnTo>
                    <a:pt x="192" y="194"/>
                  </a:lnTo>
                  <a:lnTo>
                    <a:pt x="200" y="185"/>
                  </a:lnTo>
                  <a:lnTo>
                    <a:pt x="211" y="175"/>
                  </a:lnTo>
                  <a:lnTo>
                    <a:pt x="218" y="169"/>
                  </a:lnTo>
                  <a:lnTo>
                    <a:pt x="228" y="159"/>
                  </a:lnTo>
                  <a:lnTo>
                    <a:pt x="238" y="149"/>
                  </a:lnTo>
                  <a:lnTo>
                    <a:pt x="246" y="141"/>
                  </a:lnTo>
                  <a:lnTo>
                    <a:pt x="234" y="141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9" y="140"/>
                  </a:lnTo>
                  <a:lnTo>
                    <a:pt x="200" y="137"/>
                  </a:lnTo>
                  <a:lnTo>
                    <a:pt x="187" y="133"/>
                  </a:lnTo>
                  <a:lnTo>
                    <a:pt x="172" y="127"/>
                  </a:lnTo>
                  <a:lnTo>
                    <a:pt x="161" y="124"/>
                  </a:lnTo>
                  <a:lnTo>
                    <a:pt x="150" y="120"/>
                  </a:lnTo>
                  <a:lnTo>
                    <a:pt x="138" y="116"/>
                  </a:lnTo>
                  <a:lnTo>
                    <a:pt x="129" y="113"/>
                  </a:lnTo>
                  <a:lnTo>
                    <a:pt x="117" y="109"/>
                  </a:lnTo>
                  <a:lnTo>
                    <a:pt x="108" y="106"/>
                  </a:lnTo>
                  <a:lnTo>
                    <a:pt x="106" y="105"/>
                  </a:lnTo>
                  <a:lnTo>
                    <a:pt x="101" y="100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89" y="92"/>
                  </a:lnTo>
                  <a:lnTo>
                    <a:pt x="86" y="89"/>
                  </a:lnTo>
                  <a:lnTo>
                    <a:pt x="82" y="84"/>
                  </a:lnTo>
                  <a:lnTo>
                    <a:pt x="79" y="78"/>
                  </a:lnTo>
                  <a:lnTo>
                    <a:pt x="78" y="75"/>
                  </a:lnTo>
                  <a:lnTo>
                    <a:pt x="74" y="73"/>
                  </a:lnTo>
                  <a:lnTo>
                    <a:pt x="72" y="70"/>
                  </a:lnTo>
                  <a:lnTo>
                    <a:pt x="69" y="65"/>
                  </a:lnTo>
                  <a:lnTo>
                    <a:pt x="66" y="63"/>
                  </a:lnTo>
                  <a:lnTo>
                    <a:pt x="65" y="61"/>
                  </a:lnTo>
                  <a:lnTo>
                    <a:pt x="64" y="57"/>
                  </a:lnTo>
                  <a:lnTo>
                    <a:pt x="62" y="53"/>
                  </a:lnTo>
                  <a:lnTo>
                    <a:pt x="60" y="50"/>
                  </a:lnTo>
                  <a:lnTo>
                    <a:pt x="60" y="49"/>
                  </a:lnTo>
                  <a:lnTo>
                    <a:pt x="60" y="48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7" y="38"/>
                  </a:lnTo>
                  <a:lnTo>
                    <a:pt x="68" y="36"/>
                  </a:lnTo>
                  <a:lnTo>
                    <a:pt x="69" y="35"/>
                  </a:lnTo>
                  <a:lnTo>
                    <a:pt x="73" y="28"/>
                  </a:lnTo>
                  <a:lnTo>
                    <a:pt x="77" y="22"/>
                  </a:lnTo>
                  <a:lnTo>
                    <a:pt x="80" y="17"/>
                  </a:lnTo>
                  <a:lnTo>
                    <a:pt x="87" y="22"/>
                  </a:lnTo>
                  <a:lnTo>
                    <a:pt x="94" y="34"/>
                  </a:lnTo>
                  <a:lnTo>
                    <a:pt x="102" y="42"/>
                  </a:lnTo>
                  <a:lnTo>
                    <a:pt x="112" y="51"/>
                  </a:lnTo>
                  <a:lnTo>
                    <a:pt x="117" y="54"/>
                  </a:lnTo>
                  <a:lnTo>
                    <a:pt x="120" y="55"/>
                  </a:lnTo>
                  <a:lnTo>
                    <a:pt x="140" y="55"/>
                  </a:lnTo>
                  <a:lnTo>
                    <a:pt x="154" y="47"/>
                  </a:lnTo>
                  <a:lnTo>
                    <a:pt x="166" y="42"/>
                  </a:lnTo>
                  <a:lnTo>
                    <a:pt x="170" y="41"/>
                  </a:lnTo>
                  <a:lnTo>
                    <a:pt x="178" y="42"/>
                  </a:lnTo>
                  <a:lnTo>
                    <a:pt x="186" y="43"/>
                  </a:lnTo>
                  <a:lnTo>
                    <a:pt x="193" y="44"/>
                  </a:lnTo>
                  <a:lnTo>
                    <a:pt x="197" y="44"/>
                  </a:lnTo>
                  <a:lnTo>
                    <a:pt x="211" y="37"/>
                  </a:lnTo>
                  <a:lnTo>
                    <a:pt x="220" y="31"/>
                  </a:lnTo>
                  <a:lnTo>
                    <a:pt x="226" y="29"/>
                  </a:lnTo>
                  <a:lnTo>
                    <a:pt x="229" y="29"/>
                  </a:lnTo>
                  <a:lnTo>
                    <a:pt x="237" y="31"/>
                  </a:lnTo>
                  <a:lnTo>
                    <a:pt x="248" y="30"/>
                  </a:lnTo>
                  <a:lnTo>
                    <a:pt x="262" y="25"/>
                  </a:lnTo>
                  <a:lnTo>
                    <a:pt x="267" y="23"/>
                  </a:lnTo>
                  <a:lnTo>
                    <a:pt x="271" y="23"/>
                  </a:lnTo>
                  <a:lnTo>
                    <a:pt x="279" y="26"/>
                  </a:lnTo>
                  <a:lnTo>
                    <a:pt x="280" y="26"/>
                  </a:lnTo>
                  <a:lnTo>
                    <a:pt x="284" y="25"/>
                  </a:lnTo>
                  <a:lnTo>
                    <a:pt x="296" y="23"/>
                  </a:lnTo>
                  <a:lnTo>
                    <a:pt x="305" y="19"/>
                  </a:lnTo>
                  <a:lnTo>
                    <a:pt x="321" y="16"/>
                  </a:lnTo>
                  <a:lnTo>
                    <a:pt x="334" y="9"/>
                  </a:lnTo>
                  <a:lnTo>
                    <a:pt x="336" y="6"/>
                  </a:lnTo>
                  <a:lnTo>
                    <a:pt x="340" y="1"/>
                  </a:lnTo>
                  <a:lnTo>
                    <a:pt x="345" y="0"/>
                  </a:lnTo>
                  <a:lnTo>
                    <a:pt x="359" y="5"/>
                  </a:lnTo>
                  <a:lnTo>
                    <a:pt x="361" y="5"/>
                  </a:lnTo>
                  <a:lnTo>
                    <a:pt x="360" y="8"/>
                  </a:lnTo>
                  <a:lnTo>
                    <a:pt x="360" y="11"/>
                  </a:lnTo>
                  <a:lnTo>
                    <a:pt x="357" y="17"/>
                  </a:lnTo>
                  <a:lnTo>
                    <a:pt x="355" y="23"/>
                  </a:lnTo>
                  <a:lnTo>
                    <a:pt x="357" y="32"/>
                  </a:lnTo>
                  <a:lnTo>
                    <a:pt x="357" y="47"/>
                  </a:lnTo>
                  <a:lnTo>
                    <a:pt x="357" y="49"/>
                  </a:lnTo>
                  <a:lnTo>
                    <a:pt x="356" y="51"/>
                  </a:lnTo>
                  <a:lnTo>
                    <a:pt x="356" y="53"/>
                  </a:lnTo>
                  <a:lnTo>
                    <a:pt x="354" y="54"/>
                  </a:lnTo>
                  <a:lnTo>
                    <a:pt x="353" y="55"/>
                  </a:lnTo>
                  <a:lnTo>
                    <a:pt x="355" y="55"/>
                  </a:lnTo>
                  <a:lnTo>
                    <a:pt x="359" y="53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6" y="55"/>
                  </a:lnTo>
                  <a:lnTo>
                    <a:pt x="366" y="57"/>
                  </a:lnTo>
                  <a:lnTo>
                    <a:pt x="362" y="56"/>
                  </a:lnTo>
                  <a:lnTo>
                    <a:pt x="360" y="55"/>
                  </a:lnTo>
                  <a:lnTo>
                    <a:pt x="354" y="57"/>
                  </a:lnTo>
                  <a:lnTo>
                    <a:pt x="350" y="58"/>
                  </a:lnTo>
                  <a:lnTo>
                    <a:pt x="349" y="61"/>
                  </a:lnTo>
                  <a:lnTo>
                    <a:pt x="348" y="73"/>
                  </a:lnTo>
                  <a:lnTo>
                    <a:pt x="346" y="80"/>
                  </a:lnTo>
                  <a:lnTo>
                    <a:pt x="346" y="90"/>
                  </a:lnTo>
                  <a:lnTo>
                    <a:pt x="341" y="97"/>
                  </a:lnTo>
                  <a:lnTo>
                    <a:pt x="340" y="102"/>
                  </a:lnTo>
                  <a:lnTo>
                    <a:pt x="332" y="111"/>
                  </a:lnTo>
                  <a:lnTo>
                    <a:pt x="329" y="119"/>
                  </a:lnTo>
                  <a:lnTo>
                    <a:pt x="327" y="123"/>
                  </a:lnTo>
                  <a:lnTo>
                    <a:pt x="321" y="134"/>
                  </a:lnTo>
                  <a:lnTo>
                    <a:pt x="312" y="142"/>
                  </a:lnTo>
                  <a:lnTo>
                    <a:pt x="309" y="153"/>
                  </a:lnTo>
                  <a:lnTo>
                    <a:pt x="306" y="159"/>
                  </a:lnTo>
                  <a:lnTo>
                    <a:pt x="302" y="166"/>
                  </a:lnTo>
                  <a:lnTo>
                    <a:pt x="294" y="176"/>
                  </a:lnTo>
                  <a:lnTo>
                    <a:pt x="290" y="184"/>
                  </a:lnTo>
                  <a:lnTo>
                    <a:pt x="285" y="197"/>
                  </a:lnTo>
                  <a:lnTo>
                    <a:pt x="284" y="205"/>
                  </a:lnTo>
                  <a:lnTo>
                    <a:pt x="270" y="229"/>
                  </a:lnTo>
                  <a:lnTo>
                    <a:pt x="255" y="248"/>
                  </a:lnTo>
                  <a:lnTo>
                    <a:pt x="246" y="264"/>
                  </a:lnTo>
                  <a:lnTo>
                    <a:pt x="230" y="282"/>
                  </a:lnTo>
                  <a:lnTo>
                    <a:pt x="208" y="306"/>
                  </a:lnTo>
                  <a:lnTo>
                    <a:pt x="179" y="334"/>
                  </a:lnTo>
                  <a:lnTo>
                    <a:pt x="171" y="340"/>
                  </a:lnTo>
                  <a:lnTo>
                    <a:pt x="139" y="357"/>
                  </a:lnTo>
                  <a:lnTo>
                    <a:pt x="118" y="372"/>
                  </a:lnTo>
                  <a:lnTo>
                    <a:pt x="108" y="382"/>
                  </a:lnTo>
                  <a:lnTo>
                    <a:pt x="97" y="391"/>
                  </a:lnTo>
                  <a:lnTo>
                    <a:pt x="88" y="399"/>
                  </a:lnTo>
                  <a:lnTo>
                    <a:pt x="62" y="427"/>
                  </a:lnTo>
                  <a:lnTo>
                    <a:pt x="59" y="429"/>
                  </a:lnTo>
                  <a:lnTo>
                    <a:pt x="56" y="432"/>
                  </a:lnTo>
                  <a:lnTo>
                    <a:pt x="53" y="436"/>
                  </a:lnTo>
                  <a:lnTo>
                    <a:pt x="51" y="438"/>
                  </a:lnTo>
                  <a:lnTo>
                    <a:pt x="44" y="446"/>
                  </a:lnTo>
                  <a:lnTo>
                    <a:pt x="40" y="450"/>
                  </a:lnTo>
                  <a:lnTo>
                    <a:pt x="36" y="454"/>
                  </a:lnTo>
                  <a:lnTo>
                    <a:pt x="34" y="457"/>
                  </a:lnTo>
                  <a:lnTo>
                    <a:pt x="33" y="461"/>
                  </a:lnTo>
                  <a:lnTo>
                    <a:pt x="31" y="462"/>
                  </a:lnTo>
                  <a:lnTo>
                    <a:pt x="27" y="470"/>
                  </a:lnTo>
                  <a:lnTo>
                    <a:pt x="24" y="476"/>
                  </a:lnTo>
                  <a:lnTo>
                    <a:pt x="20" y="4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14">
              <a:extLst>
                <a:ext uri="{FF2B5EF4-FFF2-40B4-BE49-F238E27FC236}">
                  <a16:creationId xmlns:a16="http://schemas.microsoft.com/office/drawing/2014/main" id="{4045697E-3D32-140A-B6B4-8452F6EA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848"/>
              <a:ext cx="42" cy="43"/>
            </a:xfrm>
            <a:custGeom>
              <a:avLst/>
              <a:gdLst>
                <a:gd name="T0" fmla="*/ 130 w 142"/>
                <a:gd name="T1" fmla="*/ 29 h 145"/>
                <a:gd name="T2" fmla="*/ 125 w 142"/>
                <a:gd name="T3" fmla="*/ 38 h 145"/>
                <a:gd name="T4" fmla="*/ 126 w 142"/>
                <a:gd name="T5" fmla="*/ 46 h 145"/>
                <a:gd name="T6" fmla="*/ 126 w 142"/>
                <a:gd name="T7" fmla="*/ 55 h 145"/>
                <a:gd name="T8" fmla="*/ 128 w 142"/>
                <a:gd name="T9" fmla="*/ 63 h 145"/>
                <a:gd name="T10" fmla="*/ 130 w 142"/>
                <a:gd name="T11" fmla="*/ 68 h 145"/>
                <a:gd name="T12" fmla="*/ 138 w 142"/>
                <a:gd name="T13" fmla="*/ 78 h 145"/>
                <a:gd name="T14" fmla="*/ 142 w 142"/>
                <a:gd name="T15" fmla="*/ 83 h 145"/>
                <a:gd name="T16" fmla="*/ 141 w 142"/>
                <a:gd name="T17" fmla="*/ 89 h 145"/>
                <a:gd name="T18" fmla="*/ 135 w 142"/>
                <a:gd name="T19" fmla="*/ 100 h 145"/>
                <a:gd name="T20" fmla="*/ 135 w 142"/>
                <a:gd name="T21" fmla="*/ 111 h 145"/>
                <a:gd name="T22" fmla="*/ 125 w 142"/>
                <a:gd name="T23" fmla="*/ 125 h 145"/>
                <a:gd name="T24" fmla="*/ 121 w 142"/>
                <a:gd name="T25" fmla="*/ 128 h 145"/>
                <a:gd name="T26" fmla="*/ 117 w 142"/>
                <a:gd name="T27" fmla="*/ 127 h 145"/>
                <a:gd name="T28" fmla="*/ 115 w 142"/>
                <a:gd name="T29" fmla="*/ 124 h 145"/>
                <a:gd name="T30" fmla="*/ 109 w 142"/>
                <a:gd name="T31" fmla="*/ 122 h 145"/>
                <a:gd name="T32" fmla="*/ 107 w 142"/>
                <a:gd name="T33" fmla="*/ 119 h 145"/>
                <a:gd name="T34" fmla="*/ 102 w 142"/>
                <a:gd name="T35" fmla="*/ 121 h 145"/>
                <a:gd name="T36" fmla="*/ 95 w 142"/>
                <a:gd name="T37" fmla="*/ 123 h 145"/>
                <a:gd name="T38" fmla="*/ 81 w 142"/>
                <a:gd name="T39" fmla="*/ 126 h 145"/>
                <a:gd name="T40" fmla="*/ 73 w 142"/>
                <a:gd name="T41" fmla="*/ 122 h 145"/>
                <a:gd name="T42" fmla="*/ 71 w 142"/>
                <a:gd name="T43" fmla="*/ 126 h 145"/>
                <a:gd name="T44" fmla="*/ 67 w 142"/>
                <a:gd name="T45" fmla="*/ 129 h 145"/>
                <a:gd name="T46" fmla="*/ 71 w 142"/>
                <a:gd name="T47" fmla="*/ 134 h 145"/>
                <a:gd name="T48" fmla="*/ 74 w 142"/>
                <a:gd name="T49" fmla="*/ 141 h 145"/>
                <a:gd name="T50" fmla="*/ 71 w 142"/>
                <a:gd name="T51" fmla="*/ 145 h 145"/>
                <a:gd name="T52" fmla="*/ 56 w 142"/>
                <a:gd name="T53" fmla="*/ 142 h 145"/>
                <a:gd name="T54" fmla="*/ 52 w 142"/>
                <a:gd name="T55" fmla="*/ 140 h 145"/>
                <a:gd name="T56" fmla="*/ 45 w 142"/>
                <a:gd name="T57" fmla="*/ 136 h 145"/>
                <a:gd name="T58" fmla="*/ 41 w 142"/>
                <a:gd name="T59" fmla="*/ 128 h 145"/>
                <a:gd name="T60" fmla="*/ 37 w 142"/>
                <a:gd name="T61" fmla="*/ 122 h 145"/>
                <a:gd name="T62" fmla="*/ 36 w 142"/>
                <a:gd name="T63" fmla="*/ 118 h 145"/>
                <a:gd name="T64" fmla="*/ 33 w 142"/>
                <a:gd name="T65" fmla="*/ 114 h 145"/>
                <a:gd name="T66" fmla="*/ 31 w 142"/>
                <a:gd name="T67" fmla="*/ 111 h 145"/>
                <a:gd name="T68" fmla="*/ 29 w 142"/>
                <a:gd name="T69" fmla="*/ 106 h 145"/>
                <a:gd name="T70" fmla="*/ 28 w 142"/>
                <a:gd name="T71" fmla="*/ 101 h 145"/>
                <a:gd name="T72" fmla="*/ 27 w 142"/>
                <a:gd name="T73" fmla="*/ 97 h 145"/>
                <a:gd name="T74" fmla="*/ 22 w 142"/>
                <a:gd name="T75" fmla="*/ 92 h 145"/>
                <a:gd name="T76" fmla="*/ 17 w 142"/>
                <a:gd name="T77" fmla="*/ 93 h 145"/>
                <a:gd name="T78" fmla="*/ 14 w 142"/>
                <a:gd name="T79" fmla="*/ 90 h 145"/>
                <a:gd name="T80" fmla="*/ 7 w 142"/>
                <a:gd name="T81" fmla="*/ 81 h 145"/>
                <a:gd name="T82" fmla="*/ 0 w 142"/>
                <a:gd name="T83" fmla="*/ 70 h 145"/>
                <a:gd name="T84" fmla="*/ 1 w 142"/>
                <a:gd name="T85" fmla="*/ 62 h 145"/>
                <a:gd name="T86" fmla="*/ 5 w 142"/>
                <a:gd name="T87" fmla="*/ 52 h 145"/>
                <a:gd name="T88" fmla="*/ 6 w 142"/>
                <a:gd name="T89" fmla="*/ 45 h 145"/>
                <a:gd name="T90" fmla="*/ 6 w 142"/>
                <a:gd name="T91" fmla="*/ 39 h 145"/>
                <a:gd name="T92" fmla="*/ 10 w 142"/>
                <a:gd name="T93" fmla="*/ 37 h 145"/>
                <a:gd name="T94" fmla="*/ 17 w 142"/>
                <a:gd name="T95" fmla="*/ 35 h 145"/>
                <a:gd name="T96" fmla="*/ 26 w 142"/>
                <a:gd name="T97" fmla="*/ 33 h 145"/>
                <a:gd name="T98" fmla="*/ 29 w 142"/>
                <a:gd name="T99" fmla="*/ 29 h 145"/>
                <a:gd name="T100" fmla="*/ 29 w 142"/>
                <a:gd name="T101" fmla="*/ 27 h 145"/>
                <a:gd name="T102" fmla="*/ 25 w 142"/>
                <a:gd name="T103" fmla="*/ 23 h 145"/>
                <a:gd name="T104" fmla="*/ 28 w 142"/>
                <a:gd name="T105" fmla="*/ 18 h 145"/>
                <a:gd name="T106" fmla="*/ 32 w 142"/>
                <a:gd name="T107" fmla="*/ 13 h 145"/>
                <a:gd name="T108" fmla="*/ 35 w 142"/>
                <a:gd name="T109" fmla="*/ 2 h 145"/>
                <a:gd name="T110" fmla="*/ 63 w 142"/>
                <a:gd name="T111" fmla="*/ 4 h 145"/>
                <a:gd name="T112" fmla="*/ 75 w 142"/>
                <a:gd name="T113" fmla="*/ 7 h 145"/>
                <a:gd name="T114" fmla="*/ 84 w 142"/>
                <a:gd name="T115" fmla="*/ 1 h 145"/>
                <a:gd name="T116" fmla="*/ 113 w 142"/>
                <a:gd name="T117" fmla="*/ 0 h 145"/>
                <a:gd name="T118" fmla="*/ 140 w 142"/>
                <a:gd name="T119" fmla="*/ 7 h 145"/>
                <a:gd name="T120" fmla="*/ 139 w 142"/>
                <a:gd name="T121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45">
                  <a:moveTo>
                    <a:pt x="136" y="23"/>
                  </a:moveTo>
                  <a:lnTo>
                    <a:pt x="133" y="25"/>
                  </a:lnTo>
                  <a:lnTo>
                    <a:pt x="130" y="29"/>
                  </a:lnTo>
                  <a:lnTo>
                    <a:pt x="126" y="35"/>
                  </a:lnTo>
                  <a:lnTo>
                    <a:pt x="126" y="37"/>
                  </a:lnTo>
                  <a:lnTo>
                    <a:pt x="125" y="38"/>
                  </a:lnTo>
                  <a:lnTo>
                    <a:pt x="125" y="41"/>
                  </a:lnTo>
                  <a:lnTo>
                    <a:pt x="125" y="44"/>
                  </a:lnTo>
                  <a:lnTo>
                    <a:pt x="126" y="46"/>
                  </a:lnTo>
                  <a:lnTo>
                    <a:pt x="127" y="50"/>
                  </a:lnTo>
                  <a:lnTo>
                    <a:pt x="126" y="53"/>
                  </a:lnTo>
                  <a:lnTo>
                    <a:pt x="126" y="55"/>
                  </a:lnTo>
                  <a:lnTo>
                    <a:pt x="127" y="58"/>
                  </a:lnTo>
                  <a:lnTo>
                    <a:pt x="128" y="62"/>
                  </a:lnTo>
                  <a:lnTo>
                    <a:pt x="128" y="63"/>
                  </a:lnTo>
                  <a:lnTo>
                    <a:pt x="129" y="64"/>
                  </a:lnTo>
                  <a:lnTo>
                    <a:pt x="130" y="65"/>
                  </a:lnTo>
                  <a:lnTo>
                    <a:pt x="130" y="68"/>
                  </a:lnTo>
                  <a:lnTo>
                    <a:pt x="133" y="73"/>
                  </a:lnTo>
                  <a:lnTo>
                    <a:pt x="135" y="76"/>
                  </a:lnTo>
                  <a:lnTo>
                    <a:pt x="138" y="78"/>
                  </a:lnTo>
                  <a:lnTo>
                    <a:pt x="139" y="80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2" y="84"/>
                  </a:lnTo>
                  <a:lnTo>
                    <a:pt x="142" y="86"/>
                  </a:lnTo>
                  <a:lnTo>
                    <a:pt x="141" y="89"/>
                  </a:lnTo>
                  <a:lnTo>
                    <a:pt x="140" y="93"/>
                  </a:lnTo>
                  <a:lnTo>
                    <a:pt x="135" y="99"/>
                  </a:lnTo>
                  <a:lnTo>
                    <a:pt x="135" y="100"/>
                  </a:lnTo>
                  <a:lnTo>
                    <a:pt x="136" y="105"/>
                  </a:lnTo>
                  <a:lnTo>
                    <a:pt x="135" y="109"/>
                  </a:lnTo>
                  <a:lnTo>
                    <a:pt x="135" y="111"/>
                  </a:lnTo>
                  <a:lnTo>
                    <a:pt x="133" y="115"/>
                  </a:lnTo>
                  <a:lnTo>
                    <a:pt x="128" y="124"/>
                  </a:lnTo>
                  <a:lnTo>
                    <a:pt x="125" y="125"/>
                  </a:lnTo>
                  <a:lnTo>
                    <a:pt x="123" y="128"/>
                  </a:lnTo>
                  <a:lnTo>
                    <a:pt x="122" y="128"/>
                  </a:lnTo>
                  <a:lnTo>
                    <a:pt x="121" y="128"/>
                  </a:lnTo>
                  <a:lnTo>
                    <a:pt x="120" y="128"/>
                  </a:lnTo>
                  <a:lnTo>
                    <a:pt x="119" y="128"/>
                  </a:lnTo>
                  <a:lnTo>
                    <a:pt x="117" y="127"/>
                  </a:lnTo>
                  <a:lnTo>
                    <a:pt x="117" y="126"/>
                  </a:lnTo>
                  <a:lnTo>
                    <a:pt x="116" y="124"/>
                  </a:lnTo>
                  <a:lnTo>
                    <a:pt x="115" y="124"/>
                  </a:lnTo>
                  <a:lnTo>
                    <a:pt x="112" y="124"/>
                  </a:lnTo>
                  <a:lnTo>
                    <a:pt x="111" y="124"/>
                  </a:lnTo>
                  <a:lnTo>
                    <a:pt x="109" y="122"/>
                  </a:lnTo>
                  <a:lnTo>
                    <a:pt x="108" y="121"/>
                  </a:lnTo>
                  <a:lnTo>
                    <a:pt x="107" y="119"/>
                  </a:lnTo>
                  <a:lnTo>
                    <a:pt x="107" y="119"/>
                  </a:lnTo>
                  <a:lnTo>
                    <a:pt x="104" y="121"/>
                  </a:lnTo>
                  <a:lnTo>
                    <a:pt x="103" y="121"/>
                  </a:lnTo>
                  <a:lnTo>
                    <a:pt x="102" y="121"/>
                  </a:lnTo>
                  <a:lnTo>
                    <a:pt x="100" y="121"/>
                  </a:lnTo>
                  <a:lnTo>
                    <a:pt x="97" y="122"/>
                  </a:lnTo>
                  <a:lnTo>
                    <a:pt x="95" y="123"/>
                  </a:lnTo>
                  <a:lnTo>
                    <a:pt x="93" y="124"/>
                  </a:lnTo>
                  <a:lnTo>
                    <a:pt x="84" y="125"/>
                  </a:lnTo>
                  <a:lnTo>
                    <a:pt x="81" y="126"/>
                  </a:lnTo>
                  <a:lnTo>
                    <a:pt x="75" y="123"/>
                  </a:lnTo>
                  <a:lnTo>
                    <a:pt x="74" y="122"/>
                  </a:lnTo>
                  <a:lnTo>
                    <a:pt x="73" y="122"/>
                  </a:lnTo>
                  <a:lnTo>
                    <a:pt x="73" y="122"/>
                  </a:lnTo>
                  <a:lnTo>
                    <a:pt x="72" y="122"/>
                  </a:lnTo>
                  <a:lnTo>
                    <a:pt x="71" y="126"/>
                  </a:lnTo>
                  <a:lnTo>
                    <a:pt x="70" y="127"/>
                  </a:lnTo>
                  <a:lnTo>
                    <a:pt x="69" y="128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3" y="137"/>
                  </a:lnTo>
                  <a:lnTo>
                    <a:pt x="75" y="138"/>
                  </a:lnTo>
                  <a:lnTo>
                    <a:pt x="74" y="141"/>
                  </a:lnTo>
                  <a:lnTo>
                    <a:pt x="74" y="144"/>
                  </a:lnTo>
                  <a:lnTo>
                    <a:pt x="73" y="145"/>
                  </a:lnTo>
                  <a:lnTo>
                    <a:pt x="71" y="145"/>
                  </a:lnTo>
                  <a:lnTo>
                    <a:pt x="64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5" y="142"/>
                  </a:lnTo>
                  <a:lnTo>
                    <a:pt x="53" y="141"/>
                  </a:lnTo>
                  <a:lnTo>
                    <a:pt x="52" y="140"/>
                  </a:lnTo>
                  <a:lnTo>
                    <a:pt x="50" y="139"/>
                  </a:lnTo>
                  <a:lnTo>
                    <a:pt x="47" y="139"/>
                  </a:lnTo>
                  <a:lnTo>
                    <a:pt x="45" y="136"/>
                  </a:lnTo>
                  <a:lnTo>
                    <a:pt x="43" y="132"/>
                  </a:lnTo>
                  <a:lnTo>
                    <a:pt x="42" y="130"/>
                  </a:lnTo>
                  <a:lnTo>
                    <a:pt x="41" y="128"/>
                  </a:lnTo>
                  <a:lnTo>
                    <a:pt x="39" y="126"/>
                  </a:lnTo>
                  <a:lnTo>
                    <a:pt x="38" y="124"/>
                  </a:lnTo>
                  <a:lnTo>
                    <a:pt x="37" y="122"/>
                  </a:lnTo>
                  <a:lnTo>
                    <a:pt x="37" y="121"/>
                  </a:lnTo>
                  <a:lnTo>
                    <a:pt x="36" y="119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4"/>
                  </a:lnTo>
                  <a:lnTo>
                    <a:pt x="33" y="113"/>
                  </a:lnTo>
                  <a:lnTo>
                    <a:pt x="32" y="113"/>
                  </a:lnTo>
                  <a:lnTo>
                    <a:pt x="31" y="111"/>
                  </a:lnTo>
                  <a:lnTo>
                    <a:pt x="30" y="110"/>
                  </a:lnTo>
                  <a:lnTo>
                    <a:pt x="29" y="109"/>
                  </a:lnTo>
                  <a:lnTo>
                    <a:pt x="29" y="106"/>
                  </a:lnTo>
                  <a:lnTo>
                    <a:pt x="29" y="105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28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6" y="93"/>
                  </a:lnTo>
                  <a:lnTo>
                    <a:pt x="26" y="92"/>
                  </a:lnTo>
                  <a:lnTo>
                    <a:pt x="22" y="92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7" y="93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4" y="87"/>
                  </a:lnTo>
                  <a:lnTo>
                    <a:pt x="11" y="84"/>
                  </a:lnTo>
                  <a:lnTo>
                    <a:pt x="7" y="81"/>
                  </a:lnTo>
                  <a:lnTo>
                    <a:pt x="6" y="77"/>
                  </a:lnTo>
                  <a:lnTo>
                    <a:pt x="5" y="75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5" y="52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32" y="9"/>
                  </a:lnTo>
                  <a:lnTo>
                    <a:pt x="33" y="6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55" y="2"/>
                  </a:lnTo>
                  <a:lnTo>
                    <a:pt x="63" y="4"/>
                  </a:lnTo>
                  <a:lnTo>
                    <a:pt x="74" y="7"/>
                  </a:lnTo>
                  <a:lnTo>
                    <a:pt x="75" y="11"/>
                  </a:lnTo>
                  <a:lnTo>
                    <a:pt x="75" y="7"/>
                  </a:lnTo>
                  <a:lnTo>
                    <a:pt x="75" y="4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93" y="2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9" y="3"/>
                  </a:lnTo>
                  <a:lnTo>
                    <a:pt x="137" y="5"/>
                  </a:lnTo>
                  <a:lnTo>
                    <a:pt x="140" y="7"/>
                  </a:lnTo>
                  <a:lnTo>
                    <a:pt x="140" y="10"/>
                  </a:lnTo>
                  <a:lnTo>
                    <a:pt x="140" y="14"/>
                  </a:lnTo>
                  <a:lnTo>
                    <a:pt x="139" y="17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15">
              <a:extLst>
                <a:ext uri="{FF2B5EF4-FFF2-40B4-BE49-F238E27FC236}">
                  <a16:creationId xmlns:a16="http://schemas.microsoft.com/office/drawing/2014/main" id="{9B28C47C-CEAF-668C-C646-BEF6E21A9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784"/>
              <a:ext cx="114" cy="90"/>
            </a:xfrm>
            <a:custGeom>
              <a:avLst/>
              <a:gdLst>
                <a:gd name="T0" fmla="*/ 342 w 390"/>
                <a:gd name="T1" fmla="*/ 98 h 308"/>
                <a:gd name="T2" fmla="*/ 349 w 390"/>
                <a:gd name="T3" fmla="*/ 98 h 308"/>
                <a:gd name="T4" fmla="*/ 350 w 390"/>
                <a:gd name="T5" fmla="*/ 126 h 308"/>
                <a:gd name="T6" fmla="*/ 333 w 390"/>
                <a:gd name="T7" fmla="*/ 135 h 308"/>
                <a:gd name="T8" fmla="*/ 313 w 390"/>
                <a:gd name="T9" fmla="*/ 148 h 308"/>
                <a:gd name="T10" fmla="*/ 325 w 390"/>
                <a:gd name="T11" fmla="*/ 160 h 308"/>
                <a:gd name="T12" fmla="*/ 347 w 390"/>
                <a:gd name="T13" fmla="*/ 172 h 308"/>
                <a:gd name="T14" fmla="*/ 366 w 390"/>
                <a:gd name="T15" fmla="*/ 193 h 308"/>
                <a:gd name="T16" fmla="*/ 380 w 390"/>
                <a:gd name="T17" fmla="*/ 218 h 308"/>
                <a:gd name="T18" fmla="*/ 390 w 390"/>
                <a:gd name="T19" fmla="*/ 238 h 308"/>
                <a:gd name="T20" fmla="*/ 345 w 390"/>
                <a:gd name="T21" fmla="*/ 282 h 308"/>
                <a:gd name="T22" fmla="*/ 316 w 390"/>
                <a:gd name="T23" fmla="*/ 298 h 308"/>
                <a:gd name="T24" fmla="*/ 288 w 390"/>
                <a:gd name="T25" fmla="*/ 300 h 308"/>
                <a:gd name="T26" fmla="*/ 277 w 390"/>
                <a:gd name="T27" fmla="*/ 305 h 308"/>
                <a:gd name="T28" fmla="*/ 260 w 390"/>
                <a:gd name="T29" fmla="*/ 301 h 308"/>
                <a:gd name="T30" fmla="*/ 238 w 390"/>
                <a:gd name="T31" fmla="*/ 303 h 308"/>
                <a:gd name="T32" fmla="*/ 230 w 390"/>
                <a:gd name="T33" fmla="*/ 302 h 308"/>
                <a:gd name="T34" fmla="*/ 223 w 390"/>
                <a:gd name="T35" fmla="*/ 296 h 308"/>
                <a:gd name="T36" fmla="*/ 198 w 390"/>
                <a:gd name="T37" fmla="*/ 273 h 308"/>
                <a:gd name="T38" fmla="*/ 176 w 390"/>
                <a:gd name="T39" fmla="*/ 276 h 308"/>
                <a:gd name="T40" fmla="*/ 150 w 390"/>
                <a:gd name="T41" fmla="*/ 279 h 308"/>
                <a:gd name="T42" fmla="*/ 136 w 390"/>
                <a:gd name="T43" fmla="*/ 273 h 308"/>
                <a:gd name="T44" fmla="*/ 126 w 390"/>
                <a:gd name="T45" fmla="*/ 263 h 308"/>
                <a:gd name="T46" fmla="*/ 109 w 390"/>
                <a:gd name="T47" fmla="*/ 245 h 308"/>
                <a:gd name="T48" fmla="*/ 103 w 390"/>
                <a:gd name="T49" fmla="*/ 228 h 308"/>
                <a:gd name="T50" fmla="*/ 81 w 390"/>
                <a:gd name="T51" fmla="*/ 214 h 308"/>
                <a:gd name="T52" fmla="*/ 75 w 390"/>
                <a:gd name="T53" fmla="*/ 196 h 308"/>
                <a:gd name="T54" fmla="*/ 44 w 390"/>
                <a:gd name="T55" fmla="*/ 173 h 308"/>
                <a:gd name="T56" fmla="*/ 37 w 390"/>
                <a:gd name="T57" fmla="*/ 157 h 308"/>
                <a:gd name="T58" fmla="*/ 5 w 390"/>
                <a:gd name="T59" fmla="*/ 140 h 308"/>
                <a:gd name="T60" fmla="*/ 0 w 390"/>
                <a:gd name="T61" fmla="*/ 126 h 308"/>
                <a:gd name="T62" fmla="*/ 14 w 390"/>
                <a:gd name="T63" fmla="*/ 114 h 308"/>
                <a:gd name="T64" fmla="*/ 20 w 390"/>
                <a:gd name="T65" fmla="*/ 100 h 308"/>
                <a:gd name="T66" fmla="*/ 29 w 390"/>
                <a:gd name="T67" fmla="*/ 80 h 308"/>
                <a:gd name="T68" fmla="*/ 34 w 390"/>
                <a:gd name="T69" fmla="*/ 68 h 308"/>
                <a:gd name="T70" fmla="*/ 61 w 390"/>
                <a:gd name="T71" fmla="*/ 70 h 308"/>
                <a:gd name="T72" fmla="*/ 71 w 390"/>
                <a:gd name="T73" fmla="*/ 80 h 308"/>
                <a:gd name="T74" fmla="*/ 128 w 390"/>
                <a:gd name="T75" fmla="*/ 94 h 308"/>
                <a:gd name="T76" fmla="*/ 165 w 390"/>
                <a:gd name="T77" fmla="*/ 101 h 308"/>
                <a:gd name="T78" fmla="*/ 175 w 390"/>
                <a:gd name="T79" fmla="*/ 91 h 308"/>
                <a:gd name="T80" fmla="*/ 193 w 390"/>
                <a:gd name="T81" fmla="*/ 76 h 308"/>
                <a:gd name="T82" fmla="*/ 232 w 390"/>
                <a:gd name="T83" fmla="*/ 89 h 308"/>
                <a:gd name="T84" fmla="*/ 239 w 390"/>
                <a:gd name="T85" fmla="*/ 88 h 308"/>
                <a:gd name="T86" fmla="*/ 271 w 390"/>
                <a:gd name="T87" fmla="*/ 62 h 308"/>
                <a:gd name="T88" fmla="*/ 288 w 390"/>
                <a:gd name="T89" fmla="*/ 35 h 308"/>
                <a:gd name="T90" fmla="*/ 288 w 390"/>
                <a:gd name="T91" fmla="*/ 19 h 308"/>
                <a:gd name="T92" fmla="*/ 302 w 390"/>
                <a:gd name="T93" fmla="*/ 6 h 308"/>
                <a:gd name="T94" fmla="*/ 301 w 390"/>
                <a:gd name="T95" fmla="*/ 1 h 308"/>
                <a:gd name="T96" fmla="*/ 318 w 390"/>
                <a:gd name="T97" fmla="*/ 3 h 308"/>
                <a:gd name="T98" fmla="*/ 314 w 390"/>
                <a:gd name="T99" fmla="*/ 21 h 308"/>
                <a:gd name="T100" fmla="*/ 317 w 390"/>
                <a:gd name="T101" fmla="*/ 50 h 308"/>
                <a:gd name="T102" fmla="*/ 324 w 390"/>
                <a:gd name="T103" fmla="*/ 56 h 308"/>
                <a:gd name="T104" fmla="*/ 344 w 390"/>
                <a:gd name="T105" fmla="*/ 77 h 308"/>
                <a:gd name="T106" fmla="*/ 344 w 390"/>
                <a:gd name="T107" fmla="*/ 8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0" h="308">
                  <a:moveTo>
                    <a:pt x="345" y="85"/>
                  </a:moveTo>
                  <a:lnTo>
                    <a:pt x="342" y="89"/>
                  </a:lnTo>
                  <a:lnTo>
                    <a:pt x="342" y="92"/>
                  </a:lnTo>
                  <a:lnTo>
                    <a:pt x="341" y="95"/>
                  </a:lnTo>
                  <a:lnTo>
                    <a:pt x="341" y="97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100"/>
                  </a:lnTo>
                  <a:lnTo>
                    <a:pt x="349" y="107"/>
                  </a:lnTo>
                  <a:lnTo>
                    <a:pt x="349" y="113"/>
                  </a:lnTo>
                  <a:lnTo>
                    <a:pt x="350" y="123"/>
                  </a:lnTo>
                  <a:lnTo>
                    <a:pt x="350" y="126"/>
                  </a:lnTo>
                  <a:lnTo>
                    <a:pt x="349" y="129"/>
                  </a:lnTo>
                  <a:lnTo>
                    <a:pt x="348" y="131"/>
                  </a:lnTo>
                  <a:lnTo>
                    <a:pt x="347" y="133"/>
                  </a:lnTo>
                  <a:lnTo>
                    <a:pt x="344" y="134"/>
                  </a:lnTo>
                  <a:lnTo>
                    <a:pt x="338" y="135"/>
                  </a:lnTo>
                  <a:lnTo>
                    <a:pt x="333" y="135"/>
                  </a:lnTo>
                  <a:lnTo>
                    <a:pt x="330" y="134"/>
                  </a:lnTo>
                  <a:lnTo>
                    <a:pt x="325" y="134"/>
                  </a:lnTo>
                  <a:lnTo>
                    <a:pt x="321" y="134"/>
                  </a:lnTo>
                  <a:lnTo>
                    <a:pt x="319" y="136"/>
                  </a:lnTo>
                  <a:lnTo>
                    <a:pt x="317" y="141"/>
                  </a:lnTo>
                  <a:lnTo>
                    <a:pt x="313" y="148"/>
                  </a:lnTo>
                  <a:lnTo>
                    <a:pt x="311" y="152"/>
                  </a:lnTo>
                  <a:lnTo>
                    <a:pt x="311" y="153"/>
                  </a:lnTo>
                  <a:lnTo>
                    <a:pt x="311" y="154"/>
                  </a:lnTo>
                  <a:lnTo>
                    <a:pt x="314" y="156"/>
                  </a:lnTo>
                  <a:lnTo>
                    <a:pt x="319" y="158"/>
                  </a:lnTo>
                  <a:lnTo>
                    <a:pt x="325" y="160"/>
                  </a:lnTo>
                  <a:lnTo>
                    <a:pt x="329" y="160"/>
                  </a:lnTo>
                  <a:lnTo>
                    <a:pt x="332" y="161"/>
                  </a:lnTo>
                  <a:lnTo>
                    <a:pt x="334" y="161"/>
                  </a:lnTo>
                  <a:lnTo>
                    <a:pt x="343" y="167"/>
                  </a:lnTo>
                  <a:lnTo>
                    <a:pt x="345" y="170"/>
                  </a:lnTo>
                  <a:lnTo>
                    <a:pt x="347" y="172"/>
                  </a:lnTo>
                  <a:lnTo>
                    <a:pt x="347" y="175"/>
                  </a:lnTo>
                  <a:lnTo>
                    <a:pt x="348" y="177"/>
                  </a:lnTo>
                  <a:lnTo>
                    <a:pt x="353" y="182"/>
                  </a:lnTo>
                  <a:lnTo>
                    <a:pt x="356" y="185"/>
                  </a:lnTo>
                  <a:lnTo>
                    <a:pt x="363" y="189"/>
                  </a:lnTo>
                  <a:lnTo>
                    <a:pt x="366" y="193"/>
                  </a:lnTo>
                  <a:lnTo>
                    <a:pt x="368" y="195"/>
                  </a:lnTo>
                  <a:lnTo>
                    <a:pt x="371" y="197"/>
                  </a:lnTo>
                  <a:lnTo>
                    <a:pt x="372" y="200"/>
                  </a:lnTo>
                  <a:lnTo>
                    <a:pt x="375" y="210"/>
                  </a:lnTo>
                  <a:lnTo>
                    <a:pt x="377" y="214"/>
                  </a:lnTo>
                  <a:lnTo>
                    <a:pt x="380" y="218"/>
                  </a:lnTo>
                  <a:lnTo>
                    <a:pt x="380" y="225"/>
                  </a:lnTo>
                  <a:lnTo>
                    <a:pt x="382" y="228"/>
                  </a:lnTo>
                  <a:lnTo>
                    <a:pt x="384" y="232"/>
                  </a:lnTo>
                  <a:lnTo>
                    <a:pt x="387" y="235"/>
                  </a:lnTo>
                  <a:lnTo>
                    <a:pt x="390" y="237"/>
                  </a:lnTo>
                  <a:lnTo>
                    <a:pt x="390" y="238"/>
                  </a:lnTo>
                  <a:lnTo>
                    <a:pt x="384" y="244"/>
                  </a:lnTo>
                  <a:lnTo>
                    <a:pt x="377" y="251"/>
                  </a:lnTo>
                  <a:lnTo>
                    <a:pt x="368" y="259"/>
                  </a:lnTo>
                  <a:lnTo>
                    <a:pt x="359" y="268"/>
                  </a:lnTo>
                  <a:lnTo>
                    <a:pt x="352" y="275"/>
                  </a:lnTo>
                  <a:lnTo>
                    <a:pt x="345" y="282"/>
                  </a:lnTo>
                  <a:lnTo>
                    <a:pt x="337" y="291"/>
                  </a:lnTo>
                  <a:lnTo>
                    <a:pt x="331" y="297"/>
                  </a:lnTo>
                  <a:lnTo>
                    <a:pt x="330" y="297"/>
                  </a:lnTo>
                  <a:lnTo>
                    <a:pt x="328" y="299"/>
                  </a:lnTo>
                  <a:lnTo>
                    <a:pt x="322" y="299"/>
                  </a:lnTo>
                  <a:lnTo>
                    <a:pt x="316" y="298"/>
                  </a:lnTo>
                  <a:lnTo>
                    <a:pt x="311" y="294"/>
                  </a:lnTo>
                  <a:lnTo>
                    <a:pt x="305" y="297"/>
                  </a:lnTo>
                  <a:lnTo>
                    <a:pt x="302" y="298"/>
                  </a:lnTo>
                  <a:lnTo>
                    <a:pt x="300" y="298"/>
                  </a:lnTo>
                  <a:lnTo>
                    <a:pt x="295" y="299"/>
                  </a:lnTo>
                  <a:lnTo>
                    <a:pt x="288" y="300"/>
                  </a:lnTo>
                  <a:lnTo>
                    <a:pt x="284" y="302"/>
                  </a:lnTo>
                  <a:lnTo>
                    <a:pt x="283" y="304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79" y="306"/>
                  </a:lnTo>
                  <a:lnTo>
                    <a:pt x="277" y="305"/>
                  </a:lnTo>
                  <a:lnTo>
                    <a:pt x="274" y="304"/>
                  </a:lnTo>
                  <a:lnTo>
                    <a:pt x="272" y="300"/>
                  </a:lnTo>
                  <a:lnTo>
                    <a:pt x="270" y="298"/>
                  </a:lnTo>
                  <a:lnTo>
                    <a:pt x="269" y="297"/>
                  </a:lnTo>
                  <a:lnTo>
                    <a:pt x="263" y="300"/>
                  </a:lnTo>
                  <a:lnTo>
                    <a:pt x="260" y="301"/>
                  </a:lnTo>
                  <a:lnTo>
                    <a:pt x="258" y="301"/>
                  </a:lnTo>
                  <a:lnTo>
                    <a:pt x="253" y="299"/>
                  </a:lnTo>
                  <a:lnTo>
                    <a:pt x="248" y="297"/>
                  </a:lnTo>
                  <a:lnTo>
                    <a:pt x="246" y="298"/>
                  </a:lnTo>
                  <a:lnTo>
                    <a:pt x="242" y="300"/>
                  </a:lnTo>
                  <a:lnTo>
                    <a:pt x="238" y="303"/>
                  </a:lnTo>
                  <a:lnTo>
                    <a:pt x="236" y="306"/>
                  </a:lnTo>
                  <a:lnTo>
                    <a:pt x="235" y="308"/>
                  </a:lnTo>
                  <a:lnTo>
                    <a:pt x="234" y="306"/>
                  </a:lnTo>
                  <a:lnTo>
                    <a:pt x="234" y="305"/>
                  </a:lnTo>
                  <a:lnTo>
                    <a:pt x="232" y="303"/>
                  </a:lnTo>
                  <a:lnTo>
                    <a:pt x="230" y="302"/>
                  </a:lnTo>
                  <a:lnTo>
                    <a:pt x="228" y="303"/>
                  </a:lnTo>
                  <a:lnTo>
                    <a:pt x="226" y="303"/>
                  </a:lnTo>
                  <a:lnTo>
                    <a:pt x="225" y="302"/>
                  </a:lnTo>
                  <a:lnTo>
                    <a:pt x="225" y="300"/>
                  </a:lnTo>
                  <a:lnTo>
                    <a:pt x="224" y="297"/>
                  </a:lnTo>
                  <a:lnTo>
                    <a:pt x="223" y="296"/>
                  </a:lnTo>
                  <a:lnTo>
                    <a:pt x="220" y="294"/>
                  </a:lnTo>
                  <a:lnTo>
                    <a:pt x="212" y="291"/>
                  </a:lnTo>
                  <a:lnTo>
                    <a:pt x="206" y="284"/>
                  </a:lnTo>
                  <a:lnTo>
                    <a:pt x="203" y="281"/>
                  </a:lnTo>
                  <a:lnTo>
                    <a:pt x="201" y="279"/>
                  </a:lnTo>
                  <a:lnTo>
                    <a:pt x="198" y="273"/>
                  </a:lnTo>
                  <a:lnTo>
                    <a:pt x="194" y="270"/>
                  </a:lnTo>
                  <a:lnTo>
                    <a:pt x="190" y="268"/>
                  </a:lnTo>
                  <a:lnTo>
                    <a:pt x="187" y="269"/>
                  </a:lnTo>
                  <a:lnTo>
                    <a:pt x="184" y="273"/>
                  </a:lnTo>
                  <a:lnTo>
                    <a:pt x="178" y="276"/>
                  </a:lnTo>
                  <a:lnTo>
                    <a:pt x="176" y="276"/>
                  </a:lnTo>
                  <a:lnTo>
                    <a:pt x="173" y="274"/>
                  </a:lnTo>
                  <a:lnTo>
                    <a:pt x="168" y="273"/>
                  </a:lnTo>
                  <a:lnTo>
                    <a:pt x="161" y="272"/>
                  </a:lnTo>
                  <a:lnTo>
                    <a:pt x="158" y="274"/>
                  </a:lnTo>
                  <a:lnTo>
                    <a:pt x="154" y="277"/>
                  </a:lnTo>
                  <a:lnTo>
                    <a:pt x="150" y="279"/>
                  </a:lnTo>
                  <a:lnTo>
                    <a:pt x="148" y="279"/>
                  </a:lnTo>
                  <a:lnTo>
                    <a:pt x="146" y="278"/>
                  </a:lnTo>
                  <a:lnTo>
                    <a:pt x="144" y="278"/>
                  </a:lnTo>
                  <a:lnTo>
                    <a:pt x="142" y="278"/>
                  </a:lnTo>
                  <a:lnTo>
                    <a:pt x="138" y="275"/>
                  </a:lnTo>
                  <a:lnTo>
                    <a:pt x="136" y="273"/>
                  </a:lnTo>
                  <a:lnTo>
                    <a:pt x="135" y="271"/>
                  </a:lnTo>
                  <a:lnTo>
                    <a:pt x="133" y="270"/>
                  </a:lnTo>
                  <a:lnTo>
                    <a:pt x="130" y="269"/>
                  </a:lnTo>
                  <a:lnTo>
                    <a:pt x="128" y="267"/>
                  </a:lnTo>
                  <a:lnTo>
                    <a:pt x="127" y="265"/>
                  </a:lnTo>
                  <a:lnTo>
                    <a:pt x="126" y="263"/>
                  </a:lnTo>
                  <a:lnTo>
                    <a:pt x="124" y="260"/>
                  </a:lnTo>
                  <a:lnTo>
                    <a:pt x="118" y="256"/>
                  </a:lnTo>
                  <a:lnTo>
                    <a:pt x="116" y="254"/>
                  </a:lnTo>
                  <a:lnTo>
                    <a:pt x="115" y="251"/>
                  </a:lnTo>
                  <a:lnTo>
                    <a:pt x="112" y="249"/>
                  </a:lnTo>
                  <a:lnTo>
                    <a:pt x="109" y="245"/>
                  </a:lnTo>
                  <a:lnTo>
                    <a:pt x="109" y="240"/>
                  </a:lnTo>
                  <a:lnTo>
                    <a:pt x="108" y="235"/>
                  </a:lnTo>
                  <a:lnTo>
                    <a:pt x="108" y="233"/>
                  </a:lnTo>
                  <a:lnTo>
                    <a:pt x="107" y="231"/>
                  </a:lnTo>
                  <a:lnTo>
                    <a:pt x="105" y="230"/>
                  </a:lnTo>
                  <a:lnTo>
                    <a:pt x="103" y="228"/>
                  </a:lnTo>
                  <a:lnTo>
                    <a:pt x="98" y="225"/>
                  </a:lnTo>
                  <a:lnTo>
                    <a:pt x="93" y="222"/>
                  </a:lnTo>
                  <a:lnTo>
                    <a:pt x="91" y="220"/>
                  </a:lnTo>
                  <a:lnTo>
                    <a:pt x="86" y="219"/>
                  </a:lnTo>
                  <a:lnTo>
                    <a:pt x="83" y="218"/>
                  </a:lnTo>
                  <a:lnTo>
                    <a:pt x="81" y="214"/>
                  </a:lnTo>
                  <a:lnTo>
                    <a:pt x="80" y="210"/>
                  </a:lnTo>
                  <a:lnTo>
                    <a:pt x="78" y="208"/>
                  </a:lnTo>
                  <a:lnTo>
                    <a:pt x="77" y="206"/>
                  </a:lnTo>
                  <a:lnTo>
                    <a:pt x="76" y="204"/>
                  </a:lnTo>
                  <a:lnTo>
                    <a:pt x="78" y="198"/>
                  </a:lnTo>
                  <a:lnTo>
                    <a:pt x="75" y="196"/>
                  </a:lnTo>
                  <a:lnTo>
                    <a:pt x="71" y="193"/>
                  </a:lnTo>
                  <a:lnTo>
                    <a:pt x="68" y="189"/>
                  </a:lnTo>
                  <a:lnTo>
                    <a:pt x="67" y="187"/>
                  </a:lnTo>
                  <a:lnTo>
                    <a:pt x="61" y="183"/>
                  </a:lnTo>
                  <a:lnTo>
                    <a:pt x="50" y="177"/>
                  </a:lnTo>
                  <a:lnTo>
                    <a:pt x="44" y="173"/>
                  </a:lnTo>
                  <a:lnTo>
                    <a:pt x="40" y="170"/>
                  </a:lnTo>
                  <a:lnTo>
                    <a:pt x="37" y="167"/>
                  </a:lnTo>
                  <a:lnTo>
                    <a:pt x="37" y="165"/>
                  </a:lnTo>
                  <a:lnTo>
                    <a:pt x="39" y="162"/>
                  </a:lnTo>
                  <a:lnTo>
                    <a:pt x="39" y="160"/>
                  </a:lnTo>
                  <a:lnTo>
                    <a:pt x="37" y="157"/>
                  </a:lnTo>
                  <a:lnTo>
                    <a:pt x="30" y="151"/>
                  </a:lnTo>
                  <a:lnTo>
                    <a:pt x="25" y="145"/>
                  </a:lnTo>
                  <a:lnTo>
                    <a:pt x="21" y="143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5" y="140"/>
                  </a:lnTo>
                  <a:lnTo>
                    <a:pt x="2" y="137"/>
                  </a:lnTo>
                  <a:lnTo>
                    <a:pt x="1" y="134"/>
                  </a:lnTo>
                  <a:lnTo>
                    <a:pt x="3" y="128"/>
                  </a:lnTo>
                  <a:lnTo>
                    <a:pt x="2" y="12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" y="125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5" y="113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3"/>
                  </a:lnTo>
                  <a:lnTo>
                    <a:pt x="19" y="101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3" y="96"/>
                  </a:lnTo>
                  <a:lnTo>
                    <a:pt x="23" y="93"/>
                  </a:lnTo>
                  <a:lnTo>
                    <a:pt x="23" y="87"/>
                  </a:lnTo>
                  <a:lnTo>
                    <a:pt x="24" y="85"/>
                  </a:lnTo>
                  <a:lnTo>
                    <a:pt x="29" y="80"/>
                  </a:lnTo>
                  <a:lnTo>
                    <a:pt x="30" y="77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69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1" y="67"/>
                  </a:lnTo>
                  <a:lnTo>
                    <a:pt x="61" y="70"/>
                  </a:lnTo>
                  <a:lnTo>
                    <a:pt x="61" y="72"/>
                  </a:lnTo>
                  <a:lnTo>
                    <a:pt x="62" y="73"/>
                  </a:lnTo>
                  <a:lnTo>
                    <a:pt x="65" y="75"/>
                  </a:lnTo>
                  <a:lnTo>
                    <a:pt x="67" y="78"/>
                  </a:lnTo>
                  <a:lnTo>
                    <a:pt x="68" y="79"/>
                  </a:lnTo>
                  <a:lnTo>
                    <a:pt x="71" y="80"/>
                  </a:lnTo>
                  <a:lnTo>
                    <a:pt x="85" y="96"/>
                  </a:lnTo>
                  <a:lnTo>
                    <a:pt x="88" y="97"/>
                  </a:lnTo>
                  <a:lnTo>
                    <a:pt x="92" y="97"/>
                  </a:lnTo>
                  <a:lnTo>
                    <a:pt x="99" y="94"/>
                  </a:lnTo>
                  <a:lnTo>
                    <a:pt x="103" y="93"/>
                  </a:lnTo>
                  <a:lnTo>
                    <a:pt x="128" y="94"/>
                  </a:lnTo>
                  <a:lnTo>
                    <a:pt x="131" y="93"/>
                  </a:lnTo>
                  <a:lnTo>
                    <a:pt x="131" y="93"/>
                  </a:lnTo>
                  <a:lnTo>
                    <a:pt x="135" y="101"/>
                  </a:lnTo>
                  <a:lnTo>
                    <a:pt x="137" y="103"/>
                  </a:lnTo>
                  <a:lnTo>
                    <a:pt x="165" y="103"/>
                  </a:lnTo>
                  <a:lnTo>
                    <a:pt x="165" y="101"/>
                  </a:lnTo>
                  <a:lnTo>
                    <a:pt x="165" y="98"/>
                  </a:lnTo>
                  <a:lnTo>
                    <a:pt x="168" y="95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1" y="93"/>
                  </a:lnTo>
                  <a:lnTo>
                    <a:pt x="175" y="91"/>
                  </a:lnTo>
                  <a:lnTo>
                    <a:pt x="179" y="89"/>
                  </a:lnTo>
                  <a:lnTo>
                    <a:pt x="187" y="87"/>
                  </a:lnTo>
                  <a:lnTo>
                    <a:pt x="190" y="85"/>
                  </a:lnTo>
                  <a:lnTo>
                    <a:pt x="192" y="82"/>
                  </a:lnTo>
                  <a:lnTo>
                    <a:pt x="192" y="77"/>
                  </a:lnTo>
                  <a:lnTo>
                    <a:pt x="193" y="76"/>
                  </a:lnTo>
                  <a:lnTo>
                    <a:pt x="195" y="75"/>
                  </a:lnTo>
                  <a:lnTo>
                    <a:pt x="204" y="70"/>
                  </a:lnTo>
                  <a:lnTo>
                    <a:pt x="206" y="69"/>
                  </a:lnTo>
                  <a:lnTo>
                    <a:pt x="222" y="80"/>
                  </a:lnTo>
                  <a:lnTo>
                    <a:pt x="232" y="88"/>
                  </a:lnTo>
                  <a:lnTo>
                    <a:pt x="232" y="89"/>
                  </a:lnTo>
                  <a:lnTo>
                    <a:pt x="233" y="89"/>
                  </a:lnTo>
                  <a:lnTo>
                    <a:pt x="233" y="89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35" y="88"/>
                  </a:lnTo>
                  <a:lnTo>
                    <a:pt x="239" y="88"/>
                  </a:lnTo>
                  <a:lnTo>
                    <a:pt x="246" y="87"/>
                  </a:lnTo>
                  <a:lnTo>
                    <a:pt x="249" y="86"/>
                  </a:lnTo>
                  <a:lnTo>
                    <a:pt x="264" y="71"/>
                  </a:lnTo>
                  <a:lnTo>
                    <a:pt x="268" y="67"/>
                  </a:lnTo>
                  <a:lnTo>
                    <a:pt x="268" y="66"/>
                  </a:lnTo>
                  <a:lnTo>
                    <a:pt x="271" y="62"/>
                  </a:lnTo>
                  <a:lnTo>
                    <a:pt x="273" y="56"/>
                  </a:lnTo>
                  <a:lnTo>
                    <a:pt x="273" y="56"/>
                  </a:lnTo>
                  <a:lnTo>
                    <a:pt x="290" y="42"/>
                  </a:lnTo>
                  <a:lnTo>
                    <a:pt x="291" y="41"/>
                  </a:lnTo>
                  <a:lnTo>
                    <a:pt x="291" y="40"/>
                  </a:lnTo>
                  <a:lnTo>
                    <a:pt x="288" y="35"/>
                  </a:lnTo>
                  <a:lnTo>
                    <a:pt x="288" y="33"/>
                  </a:lnTo>
                  <a:lnTo>
                    <a:pt x="288" y="29"/>
                  </a:lnTo>
                  <a:lnTo>
                    <a:pt x="288" y="23"/>
                  </a:lnTo>
                  <a:lnTo>
                    <a:pt x="288" y="20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8" y="18"/>
                  </a:lnTo>
                  <a:lnTo>
                    <a:pt x="278" y="8"/>
                  </a:lnTo>
                  <a:lnTo>
                    <a:pt x="302" y="8"/>
                  </a:lnTo>
                  <a:lnTo>
                    <a:pt x="302" y="7"/>
                  </a:lnTo>
                  <a:lnTo>
                    <a:pt x="302" y="7"/>
                  </a:lnTo>
                  <a:lnTo>
                    <a:pt x="302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3"/>
                  </a:lnTo>
                  <a:lnTo>
                    <a:pt x="301" y="2"/>
                  </a:lnTo>
                  <a:lnTo>
                    <a:pt x="301" y="2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18" y="0"/>
                  </a:lnTo>
                  <a:lnTo>
                    <a:pt x="318" y="3"/>
                  </a:lnTo>
                  <a:lnTo>
                    <a:pt x="316" y="10"/>
                  </a:lnTo>
                  <a:lnTo>
                    <a:pt x="316" y="14"/>
                  </a:lnTo>
                  <a:lnTo>
                    <a:pt x="315" y="19"/>
                  </a:lnTo>
                  <a:lnTo>
                    <a:pt x="315" y="20"/>
                  </a:lnTo>
                  <a:lnTo>
                    <a:pt x="315" y="21"/>
                  </a:lnTo>
                  <a:lnTo>
                    <a:pt x="314" y="21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3" y="22"/>
                  </a:lnTo>
                  <a:lnTo>
                    <a:pt x="313" y="23"/>
                  </a:lnTo>
                  <a:lnTo>
                    <a:pt x="317" y="49"/>
                  </a:lnTo>
                  <a:lnTo>
                    <a:pt x="317" y="50"/>
                  </a:lnTo>
                  <a:lnTo>
                    <a:pt x="317" y="50"/>
                  </a:lnTo>
                  <a:lnTo>
                    <a:pt x="316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6" y="53"/>
                  </a:lnTo>
                  <a:lnTo>
                    <a:pt x="324" y="56"/>
                  </a:lnTo>
                  <a:lnTo>
                    <a:pt x="324" y="56"/>
                  </a:lnTo>
                  <a:lnTo>
                    <a:pt x="324" y="56"/>
                  </a:lnTo>
                  <a:lnTo>
                    <a:pt x="327" y="60"/>
                  </a:lnTo>
                  <a:lnTo>
                    <a:pt x="342" y="72"/>
                  </a:lnTo>
                  <a:lnTo>
                    <a:pt x="343" y="73"/>
                  </a:lnTo>
                  <a:lnTo>
                    <a:pt x="344" y="77"/>
                  </a:lnTo>
                  <a:lnTo>
                    <a:pt x="344" y="77"/>
                  </a:lnTo>
                  <a:lnTo>
                    <a:pt x="344" y="78"/>
                  </a:lnTo>
                  <a:lnTo>
                    <a:pt x="344" y="79"/>
                  </a:lnTo>
                  <a:lnTo>
                    <a:pt x="344" y="81"/>
                  </a:lnTo>
                  <a:lnTo>
                    <a:pt x="344" y="82"/>
                  </a:lnTo>
                  <a:lnTo>
                    <a:pt x="344" y="83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5" y="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16">
              <a:extLst>
                <a:ext uri="{FF2B5EF4-FFF2-40B4-BE49-F238E27FC236}">
                  <a16:creationId xmlns:a16="http://schemas.microsoft.com/office/drawing/2014/main" id="{3D941200-E969-73A9-69D6-2F5E1B1F03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" y="2892"/>
              <a:ext cx="10" cy="17"/>
            </a:xfrm>
            <a:custGeom>
              <a:avLst/>
              <a:gdLst>
                <a:gd name="T0" fmla="*/ 34 w 35"/>
                <a:gd name="T1" fmla="*/ 5 h 58"/>
                <a:gd name="T2" fmla="*/ 32 w 35"/>
                <a:gd name="T3" fmla="*/ 6 h 58"/>
                <a:gd name="T4" fmla="*/ 31 w 35"/>
                <a:gd name="T5" fmla="*/ 5 h 58"/>
                <a:gd name="T6" fmla="*/ 30 w 35"/>
                <a:gd name="T7" fmla="*/ 4 h 58"/>
                <a:gd name="T8" fmla="*/ 32 w 35"/>
                <a:gd name="T9" fmla="*/ 1 h 58"/>
                <a:gd name="T10" fmla="*/ 33 w 35"/>
                <a:gd name="T11" fmla="*/ 0 h 58"/>
                <a:gd name="T12" fmla="*/ 34 w 35"/>
                <a:gd name="T13" fmla="*/ 1 h 58"/>
                <a:gd name="T14" fmla="*/ 35 w 35"/>
                <a:gd name="T15" fmla="*/ 2 h 58"/>
                <a:gd name="T16" fmla="*/ 35 w 35"/>
                <a:gd name="T17" fmla="*/ 3 h 58"/>
                <a:gd name="T18" fmla="*/ 34 w 35"/>
                <a:gd name="T19" fmla="*/ 5 h 58"/>
                <a:gd name="T20" fmla="*/ 7 w 35"/>
                <a:gd name="T21" fmla="*/ 55 h 58"/>
                <a:gd name="T22" fmla="*/ 3 w 35"/>
                <a:gd name="T23" fmla="*/ 58 h 58"/>
                <a:gd name="T24" fmla="*/ 2 w 35"/>
                <a:gd name="T25" fmla="*/ 57 h 58"/>
                <a:gd name="T26" fmla="*/ 1 w 35"/>
                <a:gd name="T27" fmla="*/ 55 h 58"/>
                <a:gd name="T28" fmla="*/ 0 w 35"/>
                <a:gd name="T29" fmla="*/ 52 h 58"/>
                <a:gd name="T30" fmla="*/ 0 w 35"/>
                <a:gd name="T31" fmla="*/ 50 h 58"/>
                <a:gd name="T32" fmla="*/ 2 w 35"/>
                <a:gd name="T33" fmla="*/ 48 h 58"/>
                <a:gd name="T34" fmla="*/ 6 w 35"/>
                <a:gd name="T35" fmla="*/ 46 h 58"/>
                <a:gd name="T36" fmla="*/ 8 w 35"/>
                <a:gd name="T37" fmla="*/ 45 h 58"/>
                <a:gd name="T38" fmla="*/ 10 w 35"/>
                <a:gd name="T39" fmla="*/ 48 h 58"/>
                <a:gd name="T40" fmla="*/ 10 w 35"/>
                <a:gd name="T41" fmla="*/ 51 h 58"/>
                <a:gd name="T42" fmla="*/ 7 w 35"/>
                <a:gd name="T43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58">
                  <a:moveTo>
                    <a:pt x="34" y="5"/>
                  </a:moveTo>
                  <a:lnTo>
                    <a:pt x="32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4" y="5"/>
                  </a:lnTo>
                  <a:close/>
                  <a:moveTo>
                    <a:pt x="7" y="55"/>
                  </a:moveTo>
                  <a:lnTo>
                    <a:pt x="3" y="58"/>
                  </a:lnTo>
                  <a:lnTo>
                    <a:pt x="2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8" y="45"/>
                  </a:lnTo>
                  <a:lnTo>
                    <a:pt x="10" y="48"/>
                  </a:lnTo>
                  <a:lnTo>
                    <a:pt x="10" y="51"/>
                  </a:lnTo>
                  <a:lnTo>
                    <a:pt x="7" y="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17">
              <a:extLst>
                <a:ext uri="{FF2B5EF4-FFF2-40B4-BE49-F238E27FC236}">
                  <a16:creationId xmlns:a16="http://schemas.microsoft.com/office/drawing/2014/main" id="{900D82DD-AC1D-61F5-AF90-4EC76FD7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2761"/>
              <a:ext cx="24" cy="13"/>
            </a:xfrm>
            <a:custGeom>
              <a:avLst/>
              <a:gdLst>
                <a:gd name="T0" fmla="*/ 27 w 84"/>
                <a:gd name="T1" fmla="*/ 1 h 46"/>
                <a:gd name="T2" fmla="*/ 35 w 84"/>
                <a:gd name="T3" fmla="*/ 2 h 46"/>
                <a:gd name="T4" fmla="*/ 38 w 84"/>
                <a:gd name="T5" fmla="*/ 5 h 46"/>
                <a:gd name="T6" fmla="*/ 44 w 84"/>
                <a:gd name="T7" fmla="*/ 10 h 46"/>
                <a:gd name="T8" fmla="*/ 48 w 84"/>
                <a:gd name="T9" fmla="*/ 13 h 46"/>
                <a:gd name="T10" fmla="*/ 51 w 84"/>
                <a:gd name="T11" fmla="*/ 15 h 46"/>
                <a:gd name="T12" fmla="*/ 56 w 84"/>
                <a:gd name="T13" fmla="*/ 16 h 46"/>
                <a:gd name="T14" fmla="*/ 57 w 84"/>
                <a:gd name="T15" fmla="*/ 19 h 46"/>
                <a:gd name="T16" fmla="*/ 58 w 84"/>
                <a:gd name="T17" fmla="*/ 21 h 46"/>
                <a:gd name="T18" fmla="*/ 64 w 84"/>
                <a:gd name="T19" fmla="*/ 18 h 46"/>
                <a:gd name="T20" fmla="*/ 71 w 84"/>
                <a:gd name="T21" fmla="*/ 17 h 46"/>
                <a:gd name="T22" fmla="*/ 74 w 84"/>
                <a:gd name="T23" fmla="*/ 20 h 46"/>
                <a:gd name="T24" fmla="*/ 81 w 84"/>
                <a:gd name="T25" fmla="*/ 20 h 46"/>
                <a:gd name="T26" fmla="*/ 84 w 84"/>
                <a:gd name="T27" fmla="*/ 22 h 46"/>
                <a:gd name="T28" fmla="*/ 82 w 84"/>
                <a:gd name="T29" fmla="*/ 31 h 46"/>
                <a:gd name="T30" fmla="*/ 83 w 84"/>
                <a:gd name="T31" fmla="*/ 33 h 46"/>
                <a:gd name="T32" fmla="*/ 83 w 84"/>
                <a:gd name="T33" fmla="*/ 35 h 46"/>
                <a:gd name="T34" fmla="*/ 80 w 84"/>
                <a:gd name="T35" fmla="*/ 38 h 46"/>
                <a:gd name="T36" fmla="*/ 78 w 84"/>
                <a:gd name="T37" fmla="*/ 44 h 46"/>
                <a:gd name="T38" fmla="*/ 73 w 84"/>
                <a:gd name="T39" fmla="*/ 45 h 46"/>
                <a:gd name="T40" fmla="*/ 59 w 84"/>
                <a:gd name="T41" fmla="*/ 44 h 46"/>
                <a:gd name="T42" fmla="*/ 50 w 84"/>
                <a:gd name="T43" fmla="*/ 41 h 46"/>
                <a:gd name="T44" fmla="*/ 54 w 84"/>
                <a:gd name="T45" fmla="*/ 43 h 46"/>
                <a:gd name="T46" fmla="*/ 56 w 84"/>
                <a:gd name="T47" fmla="*/ 45 h 46"/>
                <a:gd name="T48" fmla="*/ 29 w 84"/>
                <a:gd name="T49" fmla="*/ 34 h 46"/>
                <a:gd name="T50" fmla="*/ 11 w 84"/>
                <a:gd name="T51" fmla="*/ 31 h 46"/>
                <a:gd name="T52" fmla="*/ 1 w 84"/>
                <a:gd name="T53" fmla="*/ 25 h 46"/>
                <a:gd name="T54" fmla="*/ 0 w 84"/>
                <a:gd name="T55" fmla="*/ 22 h 46"/>
                <a:gd name="T56" fmla="*/ 6 w 84"/>
                <a:gd name="T57" fmla="*/ 16 h 46"/>
                <a:gd name="T58" fmla="*/ 10 w 84"/>
                <a:gd name="T59" fmla="*/ 14 h 46"/>
                <a:gd name="T60" fmla="*/ 13 w 84"/>
                <a:gd name="T61" fmla="*/ 13 h 46"/>
                <a:gd name="T62" fmla="*/ 15 w 84"/>
                <a:gd name="T63" fmla="*/ 9 h 46"/>
                <a:gd name="T64" fmla="*/ 20 w 84"/>
                <a:gd name="T65" fmla="*/ 7 h 46"/>
                <a:gd name="T66" fmla="*/ 19 w 84"/>
                <a:gd name="T67" fmla="*/ 3 h 46"/>
                <a:gd name="T68" fmla="*/ 20 w 84"/>
                <a:gd name="T69" fmla="*/ 1 h 46"/>
                <a:gd name="T70" fmla="*/ 24 w 84"/>
                <a:gd name="T71" fmla="*/ 0 h 46"/>
                <a:gd name="T72" fmla="*/ 26 w 84"/>
                <a:gd name="T7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46">
                  <a:moveTo>
                    <a:pt x="26" y="1"/>
                  </a:moveTo>
                  <a:lnTo>
                    <a:pt x="27" y="1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39" y="7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8" y="13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60" y="20"/>
                  </a:lnTo>
                  <a:lnTo>
                    <a:pt x="64" y="18"/>
                  </a:lnTo>
                  <a:lnTo>
                    <a:pt x="69" y="16"/>
                  </a:lnTo>
                  <a:lnTo>
                    <a:pt x="71" y="17"/>
                  </a:lnTo>
                  <a:lnTo>
                    <a:pt x="73" y="19"/>
                  </a:lnTo>
                  <a:lnTo>
                    <a:pt x="74" y="20"/>
                  </a:lnTo>
                  <a:lnTo>
                    <a:pt x="78" y="19"/>
                  </a:lnTo>
                  <a:lnTo>
                    <a:pt x="81" y="20"/>
                  </a:lnTo>
                  <a:lnTo>
                    <a:pt x="83" y="21"/>
                  </a:lnTo>
                  <a:lnTo>
                    <a:pt x="84" y="22"/>
                  </a:lnTo>
                  <a:lnTo>
                    <a:pt x="83" y="28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3" y="33"/>
                  </a:lnTo>
                  <a:lnTo>
                    <a:pt x="83" y="34"/>
                  </a:lnTo>
                  <a:lnTo>
                    <a:pt x="83" y="35"/>
                  </a:lnTo>
                  <a:lnTo>
                    <a:pt x="81" y="37"/>
                  </a:lnTo>
                  <a:lnTo>
                    <a:pt x="80" y="38"/>
                  </a:lnTo>
                  <a:lnTo>
                    <a:pt x="80" y="41"/>
                  </a:lnTo>
                  <a:lnTo>
                    <a:pt x="78" y="44"/>
                  </a:lnTo>
                  <a:lnTo>
                    <a:pt x="76" y="45"/>
                  </a:lnTo>
                  <a:lnTo>
                    <a:pt x="73" y="45"/>
                  </a:lnTo>
                  <a:lnTo>
                    <a:pt x="68" y="46"/>
                  </a:lnTo>
                  <a:lnTo>
                    <a:pt x="59" y="44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1" y="42"/>
                  </a:lnTo>
                  <a:lnTo>
                    <a:pt x="54" y="43"/>
                  </a:lnTo>
                  <a:lnTo>
                    <a:pt x="57" y="44"/>
                  </a:lnTo>
                  <a:lnTo>
                    <a:pt x="56" y="45"/>
                  </a:lnTo>
                  <a:lnTo>
                    <a:pt x="44" y="41"/>
                  </a:lnTo>
                  <a:lnTo>
                    <a:pt x="29" y="34"/>
                  </a:lnTo>
                  <a:lnTo>
                    <a:pt x="21" y="33"/>
                  </a:lnTo>
                  <a:lnTo>
                    <a:pt x="11" y="31"/>
                  </a:lnTo>
                  <a:lnTo>
                    <a:pt x="5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18">
              <a:extLst>
                <a:ext uri="{FF2B5EF4-FFF2-40B4-BE49-F238E27FC236}">
                  <a16:creationId xmlns:a16="http://schemas.microsoft.com/office/drawing/2014/main" id="{5777D2BC-3E9C-BFA9-E216-C915A1481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27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19">
              <a:extLst>
                <a:ext uri="{FF2B5EF4-FFF2-40B4-BE49-F238E27FC236}">
                  <a16:creationId xmlns:a16="http://schemas.microsoft.com/office/drawing/2014/main" id="{6EEAC83C-EDCA-66A6-BCA7-044B06F68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499"/>
              <a:ext cx="68" cy="62"/>
            </a:xfrm>
            <a:custGeom>
              <a:avLst/>
              <a:gdLst>
                <a:gd name="T0" fmla="*/ 231 w 231"/>
                <a:gd name="T1" fmla="*/ 10 h 212"/>
                <a:gd name="T2" fmla="*/ 218 w 231"/>
                <a:gd name="T3" fmla="*/ 24 h 212"/>
                <a:gd name="T4" fmla="*/ 198 w 231"/>
                <a:gd name="T5" fmla="*/ 34 h 212"/>
                <a:gd name="T6" fmla="*/ 193 w 231"/>
                <a:gd name="T7" fmla="*/ 44 h 212"/>
                <a:gd name="T8" fmla="*/ 194 w 231"/>
                <a:gd name="T9" fmla="*/ 59 h 212"/>
                <a:gd name="T10" fmla="*/ 196 w 231"/>
                <a:gd name="T11" fmla="*/ 72 h 212"/>
                <a:gd name="T12" fmla="*/ 191 w 231"/>
                <a:gd name="T13" fmla="*/ 87 h 212"/>
                <a:gd name="T14" fmla="*/ 190 w 231"/>
                <a:gd name="T15" fmla="*/ 109 h 212"/>
                <a:gd name="T16" fmla="*/ 181 w 231"/>
                <a:gd name="T17" fmla="*/ 125 h 212"/>
                <a:gd name="T18" fmla="*/ 153 w 231"/>
                <a:gd name="T19" fmla="*/ 139 h 212"/>
                <a:gd name="T20" fmla="*/ 123 w 231"/>
                <a:gd name="T21" fmla="*/ 157 h 212"/>
                <a:gd name="T22" fmla="*/ 96 w 231"/>
                <a:gd name="T23" fmla="*/ 173 h 212"/>
                <a:gd name="T24" fmla="*/ 70 w 231"/>
                <a:gd name="T25" fmla="*/ 190 h 212"/>
                <a:gd name="T26" fmla="*/ 46 w 231"/>
                <a:gd name="T27" fmla="*/ 205 h 212"/>
                <a:gd name="T28" fmla="*/ 21 w 231"/>
                <a:gd name="T29" fmla="*/ 209 h 212"/>
                <a:gd name="T30" fmla="*/ 10 w 231"/>
                <a:gd name="T31" fmla="*/ 203 h 212"/>
                <a:gd name="T32" fmla="*/ 1 w 231"/>
                <a:gd name="T33" fmla="*/ 194 h 212"/>
                <a:gd name="T34" fmla="*/ 5 w 231"/>
                <a:gd name="T35" fmla="*/ 185 h 212"/>
                <a:gd name="T36" fmla="*/ 3 w 231"/>
                <a:gd name="T37" fmla="*/ 180 h 212"/>
                <a:gd name="T38" fmla="*/ 3 w 231"/>
                <a:gd name="T39" fmla="*/ 173 h 212"/>
                <a:gd name="T40" fmla="*/ 3 w 231"/>
                <a:gd name="T41" fmla="*/ 168 h 212"/>
                <a:gd name="T42" fmla="*/ 6 w 231"/>
                <a:gd name="T43" fmla="*/ 162 h 212"/>
                <a:gd name="T44" fmla="*/ 9 w 231"/>
                <a:gd name="T45" fmla="*/ 159 h 212"/>
                <a:gd name="T46" fmla="*/ 6 w 231"/>
                <a:gd name="T47" fmla="*/ 155 h 212"/>
                <a:gd name="T48" fmla="*/ 9 w 231"/>
                <a:gd name="T49" fmla="*/ 151 h 212"/>
                <a:gd name="T50" fmla="*/ 15 w 231"/>
                <a:gd name="T51" fmla="*/ 148 h 212"/>
                <a:gd name="T52" fmla="*/ 21 w 231"/>
                <a:gd name="T53" fmla="*/ 148 h 212"/>
                <a:gd name="T54" fmla="*/ 18 w 231"/>
                <a:gd name="T55" fmla="*/ 145 h 212"/>
                <a:gd name="T56" fmla="*/ 23 w 231"/>
                <a:gd name="T57" fmla="*/ 139 h 212"/>
                <a:gd name="T58" fmla="*/ 29 w 231"/>
                <a:gd name="T59" fmla="*/ 132 h 212"/>
                <a:gd name="T60" fmla="*/ 21 w 231"/>
                <a:gd name="T61" fmla="*/ 121 h 212"/>
                <a:gd name="T62" fmla="*/ 22 w 231"/>
                <a:gd name="T63" fmla="*/ 117 h 212"/>
                <a:gd name="T64" fmla="*/ 18 w 231"/>
                <a:gd name="T65" fmla="*/ 113 h 212"/>
                <a:gd name="T66" fmla="*/ 7 w 231"/>
                <a:gd name="T67" fmla="*/ 115 h 212"/>
                <a:gd name="T68" fmla="*/ 4 w 231"/>
                <a:gd name="T69" fmla="*/ 96 h 212"/>
                <a:gd name="T70" fmla="*/ 5 w 231"/>
                <a:gd name="T71" fmla="*/ 84 h 212"/>
                <a:gd name="T72" fmla="*/ 2 w 231"/>
                <a:gd name="T73" fmla="*/ 63 h 212"/>
                <a:gd name="T74" fmla="*/ 13 w 231"/>
                <a:gd name="T75" fmla="*/ 63 h 212"/>
                <a:gd name="T76" fmla="*/ 17 w 231"/>
                <a:gd name="T77" fmla="*/ 57 h 212"/>
                <a:gd name="T78" fmla="*/ 23 w 231"/>
                <a:gd name="T79" fmla="*/ 47 h 212"/>
                <a:gd name="T80" fmla="*/ 30 w 231"/>
                <a:gd name="T81" fmla="*/ 46 h 212"/>
                <a:gd name="T82" fmla="*/ 27 w 231"/>
                <a:gd name="T83" fmla="*/ 34 h 212"/>
                <a:gd name="T84" fmla="*/ 31 w 231"/>
                <a:gd name="T85" fmla="*/ 21 h 212"/>
                <a:gd name="T86" fmla="*/ 43 w 231"/>
                <a:gd name="T87" fmla="*/ 26 h 212"/>
                <a:gd name="T88" fmla="*/ 55 w 231"/>
                <a:gd name="T89" fmla="*/ 28 h 212"/>
                <a:gd name="T90" fmla="*/ 68 w 231"/>
                <a:gd name="T91" fmla="*/ 24 h 212"/>
                <a:gd name="T92" fmla="*/ 85 w 231"/>
                <a:gd name="T93" fmla="*/ 17 h 212"/>
                <a:gd name="T94" fmla="*/ 94 w 231"/>
                <a:gd name="T95" fmla="*/ 19 h 212"/>
                <a:gd name="T96" fmla="*/ 105 w 231"/>
                <a:gd name="T97" fmla="*/ 26 h 212"/>
                <a:gd name="T98" fmla="*/ 126 w 231"/>
                <a:gd name="T99" fmla="*/ 27 h 212"/>
                <a:gd name="T100" fmla="*/ 149 w 231"/>
                <a:gd name="T101" fmla="*/ 20 h 212"/>
                <a:gd name="T102" fmla="*/ 177 w 231"/>
                <a:gd name="T103" fmla="*/ 8 h 212"/>
                <a:gd name="T104" fmla="*/ 193 w 231"/>
                <a:gd name="T105" fmla="*/ 10 h 212"/>
                <a:gd name="T106" fmla="*/ 210 w 231"/>
                <a:gd name="T107" fmla="*/ 7 h 212"/>
                <a:gd name="T108" fmla="*/ 224 w 231"/>
                <a:gd name="T109" fmla="*/ 0 h 212"/>
                <a:gd name="T110" fmla="*/ 228 w 231"/>
                <a:gd name="T111" fmla="*/ 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12">
                  <a:moveTo>
                    <a:pt x="231" y="8"/>
                  </a:moveTo>
                  <a:lnTo>
                    <a:pt x="231" y="9"/>
                  </a:lnTo>
                  <a:lnTo>
                    <a:pt x="231" y="10"/>
                  </a:lnTo>
                  <a:lnTo>
                    <a:pt x="227" y="14"/>
                  </a:lnTo>
                  <a:lnTo>
                    <a:pt x="222" y="20"/>
                  </a:lnTo>
                  <a:lnTo>
                    <a:pt x="218" y="24"/>
                  </a:lnTo>
                  <a:lnTo>
                    <a:pt x="211" y="30"/>
                  </a:lnTo>
                  <a:lnTo>
                    <a:pt x="206" y="32"/>
                  </a:lnTo>
                  <a:lnTo>
                    <a:pt x="198" y="34"/>
                  </a:lnTo>
                  <a:lnTo>
                    <a:pt x="196" y="36"/>
                  </a:lnTo>
                  <a:lnTo>
                    <a:pt x="194" y="40"/>
                  </a:lnTo>
                  <a:lnTo>
                    <a:pt x="193" y="44"/>
                  </a:lnTo>
                  <a:lnTo>
                    <a:pt x="192" y="47"/>
                  </a:lnTo>
                  <a:lnTo>
                    <a:pt x="192" y="53"/>
                  </a:lnTo>
                  <a:lnTo>
                    <a:pt x="194" y="59"/>
                  </a:lnTo>
                  <a:lnTo>
                    <a:pt x="196" y="64"/>
                  </a:lnTo>
                  <a:lnTo>
                    <a:pt x="196" y="68"/>
                  </a:lnTo>
                  <a:lnTo>
                    <a:pt x="196" y="72"/>
                  </a:lnTo>
                  <a:lnTo>
                    <a:pt x="194" y="75"/>
                  </a:lnTo>
                  <a:lnTo>
                    <a:pt x="192" y="81"/>
                  </a:lnTo>
                  <a:lnTo>
                    <a:pt x="191" y="87"/>
                  </a:lnTo>
                  <a:lnTo>
                    <a:pt x="191" y="98"/>
                  </a:lnTo>
                  <a:lnTo>
                    <a:pt x="191" y="107"/>
                  </a:lnTo>
                  <a:lnTo>
                    <a:pt x="190" y="109"/>
                  </a:lnTo>
                  <a:lnTo>
                    <a:pt x="187" y="116"/>
                  </a:lnTo>
                  <a:lnTo>
                    <a:pt x="183" y="123"/>
                  </a:lnTo>
                  <a:lnTo>
                    <a:pt x="181" y="125"/>
                  </a:lnTo>
                  <a:lnTo>
                    <a:pt x="173" y="127"/>
                  </a:lnTo>
                  <a:lnTo>
                    <a:pt x="163" y="133"/>
                  </a:lnTo>
                  <a:lnTo>
                    <a:pt x="153" y="139"/>
                  </a:lnTo>
                  <a:lnTo>
                    <a:pt x="143" y="145"/>
                  </a:lnTo>
                  <a:lnTo>
                    <a:pt x="133" y="151"/>
                  </a:lnTo>
                  <a:lnTo>
                    <a:pt x="123" y="157"/>
                  </a:lnTo>
                  <a:lnTo>
                    <a:pt x="115" y="162"/>
                  </a:lnTo>
                  <a:lnTo>
                    <a:pt x="105" y="168"/>
                  </a:lnTo>
                  <a:lnTo>
                    <a:pt x="96" y="173"/>
                  </a:lnTo>
                  <a:lnTo>
                    <a:pt x="87" y="179"/>
                  </a:lnTo>
                  <a:lnTo>
                    <a:pt x="80" y="184"/>
                  </a:lnTo>
                  <a:lnTo>
                    <a:pt x="70" y="190"/>
                  </a:lnTo>
                  <a:lnTo>
                    <a:pt x="63" y="194"/>
                  </a:lnTo>
                  <a:lnTo>
                    <a:pt x="54" y="200"/>
                  </a:lnTo>
                  <a:lnTo>
                    <a:pt x="46" y="205"/>
                  </a:lnTo>
                  <a:lnTo>
                    <a:pt x="37" y="212"/>
                  </a:lnTo>
                  <a:lnTo>
                    <a:pt x="25" y="210"/>
                  </a:lnTo>
                  <a:lnTo>
                    <a:pt x="21" y="209"/>
                  </a:lnTo>
                  <a:lnTo>
                    <a:pt x="18" y="206"/>
                  </a:lnTo>
                  <a:lnTo>
                    <a:pt x="16" y="204"/>
                  </a:lnTo>
                  <a:lnTo>
                    <a:pt x="10" y="203"/>
                  </a:lnTo>
                  <a:lnTo>
                    <a:pt x="7" y="197"/>
                  </a:lnTo>
                  <a:lnTo>
                    <a:pt x="4" y="195"/>
                  </a:lnTo>
                  <a:lnTo>
                    <a:pt x="1" y="194"/>
                  </a:lnTo>
                  <a:lnTo>
                    <a:pt x="1" y="192"/>
                  </a:lnTo>
                  <a:lnTo>
                    <a:pt x="3" y="189"/>
                  </a:lnTo>
                  <a:lnTo>
                    <a:pt x="5" y="185"/>
                  </a:lnTo>
                  <a:lnTo>
                    <a:pt x="4" y="183"/>
                  </a:lnTo>
                  <a:lnTo>
                    <a:pt x="4" y="182"/>
                  </a:lnTo>
                  <a:lnTo>
                    <a:pt x="3" y="180"/>
                  </a:lnTo>
                  <a:lnTo>
                    <a:pt x="5" y="178"/>
                  </a:lnTo>
                  <a:lnTo>
                    <a:pt x="4" y="175"/>
                  </a:lnTo>
                  <a:lnTo>
                    <a:pt x="3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3" y="168"/>
                  </a:lnTo>
                  <a:lnTo>
                    <a:pt x="4" y="165"/>
                  </a:lnTo>
                  <a:lnTo>
                    <a:pt x="5" y="164"/>
                  </a:lnTo>
                  <a:lnTo>
                    <a:pt x="6" y="162"/>
                  </a:lnTo>
                  <a:lnTo>
                    <a:pt x="7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7" y="157"/>
                  </a:lnTo>
                  <a:lnTo>
                    <a:pt x="6" y="155"/>
                  </a:lnTo>
                  <a:lnTo>
                    <a:pt x="7" y="153"/>
                  </a:lnTo>
                  <a:lnTo>
                    <a:pt x="8" y="152"/>
                  </a:lnTo>
                  <a:lnTo>
                    <a:pt x="9" y="151"/>
                  </a:lnTo>
                  <a:lnTo>
                    <a:pt x="11" y="149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8" y="148"/>
                  </a:lnTo>
                  <a:lnTo>
                    <a:pt x="20" y="149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18" y="146"/>
                  </a:lnTo>
                  <a:lnTo>
                    <a:pt x="18" y="145"/>
                  </a:lnTo>
                  <a:lnTo>
                    <a:pt x="19" y="143"/>
                  </a:lnTo>
                  <a:lnTo>
                    <a:pt x="21" y="141"/>
                  </a:lnTo>
                  <a:lnTo>
                    <a:pt x="23" y="139"/>
                  </a:lnTo>
                  <a:lnTo>
                    <a:pt x="24" y="139"/>
                  </a:lnTo>
                  <a:lnTo>
                    <a:pt x="27" y="136"/>
                  </a:lnTo>
                  <a:lnTo>
                    <a:pt x="29" y="132"/>
                  </a:lnTo>
                  <a:lnTo>
                    <a:pt x="26" y="123"/>
                  </a:lnTo>
                  <a:lnTo>
                    <a:pt x="24" y="122"/>
                  </a:lnTo>
                  <a:lnTo>
                    <a:pt x="21" y="121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2" y="114"/>
                  </a:lnTo>
                  <a:lnTo>
                    <a:pt x="18" y="113"/>
                  </a:lnTo>
                  <a:lnTo>
                    <a:pt x="17" y="115"/>
                  </a:lnTo>
                  <a:lnTo>
                    <a:pt x="13" y="115"/>
                  </a:lnTo>
                  <a:lnTo>
                    <a:pt x="7" y="115"/>
                  </a:lnTo>
                  <a:lnTo>
                    <a:pt x="5" y="105"/>
                  </a:lnTo>
                  <a:lnTo>
                    <a:pt x="4" y="101"/>
                  </a:lnTo>
                  <a:lnTo>
                    <a:pt x="4" y="96"/>
                  </a:lnTo>
                  <a:lnTo>
                    <a:pt x="6" y="89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0" y="75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20" y="56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7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26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5" y="22"/>
                  </a:lnTo>
                  <a:lnTo>
                    <a:pt x="41" y="23"/>
                  </a:lnTo>
                  <a:lnTo>
                    <a:pt x="43" y="26"/>
                  </a:lnTo>
                  <a:lnTo>
                    <a:pt x="46" y="28"/>
                  </a:lnTo>
                  <a:lnTo>
                    <a:pt x="50" y="28"/>
                  </a:lnTo>
                  <a:lnTo>
                    <a:pt x="55" y="28"/>
                  </a:lnTo>
                  <a:lnTo>
                    <a:pt x="58" y="28"/>
                  </a:lnTo>
                  <a:lnTo>
                    <a:pt x="62" y="27"/>
                  </a:lnTo>
                  <a:lnTo>
                    <a:pt x="68" y="24"/>
                  </a:lnTo>
                  <a:lnTo>
                    <a:pt x="72" y="23"/>
                  </a:lnTo>
                  <a:lnTo>
                    <a:pt x="75" y="22"/>
                  </a:lnTo>
                  <a:lnTo>
                    <a:pt x="85" y="17"/>
                  </a:lnTo>
                  <a:lnTo>
                    <a:pt x="89" y="17"/>
                  </a:lnTo>
                  <a:lnTo>
                    <a:pt x="92" y="18"/>
                  </a:lnTo>
                  <a:lnTo>
                    <a:pt x="94" y="19"/>
                  </a:lnTo>
                  <a:lnTo>
                    <a:pt x="99" y="22"/>
                  </a:lnTo>
                  <a:lnTo>
                    <a:pt x="102" y="25"/>
                  </a:lnTo>
                  <a:lnTo>
                    <a:pt x="105" y="26"/>
                  </a:lnTo>
                  <a:lnTo>
                    <a:pt x="110" y="26"/>
                  </a:lnTo>
                  <a:lnTo>
                    <a:pt x="117" y="27"/>
                  </a:lnTo>
                  <a:lnTo>
                    <a:pt x="126" y="27"/>
                  </a:lnTo>
                  <a:lnTo>
                    <a:pt x="131" y="26"/>
                  </a:lnTo>
                  <a:lnTo>
                    <a:pt x="137" y="24"/>
                  </a:lnTo>
                  <a:lnTo>
                    <a:pt x="149" y="20"/>
                  </a:lnTo>
                  <a:lnTo>
                    <a:pt x="164" y="12"/>
                  </a:lnTo>
                  <a:lnTo>
                    <a:pt x="173" y="8"/>
                  </a:lnTo>
                  <a:lnTo>
                    <a:pt x="177" y="8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93" y="10"/>
                  </a:lnTo>
                  <a:lnTo>
                    <a:pt x="195" y="10"/>
                  </a:lnTo>
                  <a:lnTo>
                    <a:pt x="202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21" y="4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31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20">
              <a:extLst>
                <a:ext uri="{FF2B5EF4-FFF2-40B4-BE49-F238E27FC236}">
                  <a16:creationId xmlns:a16="http://schemas.microsoft.com/office/drawing/2014/main" id="{4E3EE1B7-D59D-090D-6037-9675A8650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" y="3182"/>
              <a:ext cx="14" cy="18"/>
            </a:xfrm>
            <a:custGeom>
              <a:avLst/>
              <a:gdLst>
                <a:gd name="T0" fmla="*/ 41 w 47"/>
                <a:gd name="T1" fmla="*/ 8 h 61"/>
                <a:gd name="T2" fmla="*/ 42 w 47"/>
                <a:gd name="T3" fmla="*/ 9 h 61"/>
                <a:gd name="T4" fmla="*/ 45 w 47"/>
                <a:gd name="T5" fmla="*/ 10 h 61"/>
                <a:gd name="T6" fmla="*/ 45 w 47"/>
                <a:gd name="T7" fmla="*/ 14 h 61"/>
                <a:gd name="T8" fmla="*/ 45 w 47"/>
                <a:gd name="T9" fmla="*/ 18 h 61"/>
                <a:gd name="T10" fmla="*/ 44 w 47"/>
                <a:gd name="T11" fmla="*/ 21 h 61"/>
                <a:gd name="T12" fmla="*/ 44 w 47"/>
                <a:gd name="T13" fmla="*/ 23 h 61"/>
                <a:gd name="T14" fmla="*/ 46 w 47"/>
                <a:gd name="T15" fmla="*/ 27 h 61"/>
                <a:gd name="T16" fmla="*/ 47 w 47"/>
                <a:gd name="T17" fmla="*/ 30 h 61"/>
                <a:gd name="T18" fmla="*/ 47 w 47"/>
                <a:gd name="T19" fmla="*/ 42 h 61"/>
                <a:gd name="T20" fmla="*/ 46 w 47"/>
                <a:gd name="T21" fmla="*/ 42 h 61"/>
                <a:gd name="T22" fmla="*/ 44 w 47"/>
                <a:gd name="T23" fmla="*/ 41 h 61"/>
                <a:gd name="T24" fmla="*/ 43 w 47"/>
                <a:gd name="T25" fmla="*/ 42 h 61"/>
                <a:gd name="T26" fmla="*/ 42 w 47"/>
                <a:gd name="T27" fmla="*/ 47 h 61"/>
                <a:gd name="T28" fmla="*/ 41 w 47"/>
                <a:gd name="T29" fmla="*/ 56 h 61"/>
                <a:gd name="T30" fmla="*/ 41 w 47"/>
                <a:gd name="T31" fmla="*/ 61 h 61"/>
                <a:gd name="T32" fmla="*/ 34 w 47"/>
                <a:gd name="T33" fmla="*/ 61 h 61"/>
                <a:gd name="T34" fmla="*/ 24 w 47"/>
                <a:gd name="T35" fmla="*/ 60 h 61"/>
                <a:gd name="T36" fmla="*/ 17 w 47"/>
                <a:gd name="T37" fmla="*/ 58 h 61"/>
                <a:gd name="T38" fmla="*/ 10 w 47"/>
                <a:gd name="T39" fmla="*/ 53 h 61"/>
                <a:gd name="T40" fmla="*/ 6 w 47"/>
                <a:gd name="T41" fmla="*/ 45 h 61"/>
                <a:gd name="T42" fmla="*/ 4 w 47"/>
                <a:gd name="T43" fmla="*/ 41 h 61"/>
                <a:gd name="T44" fmla="*/ 1 w 47"/>
                <a:gd name="T45" fmla="*/ 40 h 61"/>
                <a:gd name="T46" fmla="*/ 0 w 47"/>
                <a:gd name="T47" fmla="*/ 40 h 61"/>
                <a:gd name="T48" fmla="*/ 0 w 47"/>
                <a:gd name="T49" fmla="*/ 34 h 61"/>
                <a:gd name="T50" fmla="*/ 0 w 47"/>
                <a:gd name="T51" fmla="*/ 27 h 61"/>
                <a:gd name="T52" fmla="*/ 1 w 47"/>
                <a:gd name="T53" fmla="*/ 26 h 61"/>
                <a:gd name="T54" fmla="*/ 6 w 47"/>
                <a:gd name="T55" fmla="*/ 18 h 61"/>
                <a:gd name="T56" fmla="*/ 9 w 47"/>
                <a:gd name="T57" fmla="*/ 14 h 61"/>
                <a:gd name="T58" fmla="*/ 11 w 47"/>
                <a:gd name="T59" fmla="*/ 9 h 61"/>
                <a:gd name="T60" fmla="*/ 15 w 47"/>
                <a:gd name="T61" fmla="*/ 4 h 61"/>
                <a:gd name="T62" fmla="*/ 19 w 47"/>
                <a:gd name="T63" fmla="*/ 0 h 61"/>
                <a:gd name="T64" fmla="*/ 21 w 47"/>
                <a:gd name="T65" fmla="*/ 0 h 61"/>
                <a:gd name="T66" fmla="*/ 22 w 47"/>
                <a:gd name="T67" fmla="*/ 0 h 61"/>
                <a:gd name="T68" fmla="*/ 30 w 47"/>
                <a:gd name="T69" fmla="*/ 5 h 61"/>
                <a:gd name="T70" fmla="*/ 38 w 47"/>
                <a:gd name="T71" fmla="*/ 9 h 61"/>
                <a:gd name="T72" fmla="*/ 40 w 47"/>
                <a:gd name="T73" fmla="*/ 9 h 61"/>
                <a:gd name="T74" fmla="*/ 41 w 47"/>
                <a:gd name="T75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61">
                  <a:moveTo>
                    <a:pt x="41" y="8"/>
                  </a:moveTo>
                  <a:lnTo>
                    <a:pt x="42" y="9"/>
                  </a:lnTo>
                  <a:lnTo>
                    <a:pt x="45" y="10"/>
                  </a:lnTo>
                  <a:lnTo>
                    <a:pt x="45" y="14"/>
                  </a:lnTo>
                  <a:lnTo>
                    <a:pt x="45" y="18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6" y="27"/>
                  </a:lnTo>
                  <a:lnTo>
                    <a:pt x="47" y="30"/>
                  </a:lnTo>
                  <a:lnTo>
                    <a:pt x="47" y="42"/>
                  </a:lnTo>
                  <a:lnTo>
                    <a:pt x="46" y="42"/>
                  </a:lnTo>
                  <a:lnTo>
                    <a:pt x="44" y="41"/>
                  </a:lnTo>
                  <a:lnTo>
                    <a:pt x="43" y="42"/>
                  </a:lnTo>
                  <a:lnTo>
                    <a:pt x="42" y="47"/>
                  </a:lnTo>
                  <a:lnTo>
                    <a:pt x="41" y="56"/>
                  </a:lnTo>
                  <a:lnTo>
                    <a:pt x="41" y="61"/>
                  </a:lnTo>
                  <a:lnTo>
                    <a:pt x="34" y="61"/>
                  </a:lnTo>
                  <a:lnTo>
                    <a:pt x="24" y="60"/>
                  </a:lnTo>
                  <a:lnTo>
                    <a:pt x="17" y="58"/>
                  </a:lnTo>
                  <a:lnTo>
                    <a:pt x="10" y="53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6" y="18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30" y="5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21">
              <a:extLst>
                <a:ext uri="{FF2B5EF4-FFF2-40B4-BE49-F238E27FC236}">
                  <a16:creationId xmlns:a16="http://schemas.microsoft.com/office/drawing/2014/main" id="{82CF1203-C1F7-62B7-FFCC-C9DE2901F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6" y="2680"/>
              <a:ext cx="7" cy="2"/>
            </a:xfrm>
            <a:custGeom>
              <a:avLst/>
              <a:gdLst>
                <a:gd name="T0" fmla="*/ 17 w 25"/>
                <a:gd name="T1" fmla="*/ 4 h 7"/>
                <a:gd name="T2" fmla="*/ 16 w 25"/>
                <a:gd name="T3" fmla="*/ 4 h 7"/>
                <a:gd name="T4" fmla="*/ 14 w 25"/>
                <a:gd name="T5" fmla="*/ 3 h 7"/>
                <a:gd name="T6" fmla="*/ 14 w 25"/>
                <a:gd name="T7" fmla="*/ 2 h 7"/>
                <a:gd name="T8" fmla="*/ 13 w 25"/>
                <a:gd name="T9" fmla="*/ 2 h 7"/>
                <a:gd name="T10" fmla="*/ 12 w 25"/>
                <a:gd name="T11" fmla="*/ 1 h 7"/>
                <a:gd name="T12" fmla="*/ 12 w 25"/>
                <a:gd name="T13" fmla="*/ 0 h 7"/>
                <a:gd name="T14" fmla="*/ 15 w 25"/>
                <a:gd name="T15" fmla="*/ 0 h 7"/>
                <a:gd name="T16" fmla="*/ 16 w 25"/>
                <a:gd name="T17" fmla="*/ 3 h 7"/>
                <a:gd name="T18" fmla="*/ 17 w 25"/>
                <a:gd name="T19" fmla="*/ 4 h 7"/>
                <a:gd name="T20" fmla="*/ 24 w 25"/>
                <a:gd name="T21" fmla="*/ 7 h 7"/>
                <a:gd name="T22" fmla="*/ 24 w 25"/>
                <a:gd name="T23" fmla="*/ 7 h 7"/>
                <a:gd name="T24" fmla="*/ 22 w 25"/>
                <a:gd name="T25" fmla="*/ 6 h 7"/>
                <a:gd name="T26" fmla="*/ 18 w 25"/>
                <a:gd name="T27" fmla="*/ 6 h 7"/>
                <a:gd name="T28" fmla="*/ 18 w 25"/>
                <a:gd name="T29" fmla="*/ 4 h 7"/>
                <a:gd name="T30" fmla="*/ 19 w 25"/>
                <a:gd name="T31" fmla="*/ 4 h 7"/>
                <a:gd name="T32" fmla="*/ 24 w 25"/>
                <a:gd name="T33" fmla="*/ 4 h 7"/>
                <a:gd name="T34" fmla="*/ 25 w 25"/>
                <a:gd name="T35" fmla="*/ 6 h 7"/>
                <a:gd name="T36" fmla="*/ 24 w 25"/>
                <a:gd name="T37" fmla="*/ 7 h 7"/>
                <a:gd name="T38" fmla="*/ 1 w 25"/>
                <a:gd name="T39" fmla="*/ 4 h 7"/>
                <a:gd name="T40" fmla="*/ 5 w 25"/>
                <a:gd name="T41" fmla="*/ 6 h 7"/>
                <a:gd name="T42" fmla="*/ 7 w 25"/>
                <a:gd name="T43" fmla="*/ 5 h 7"/>
                <a:gd name="T44" fmla="*/ 7 w 25"/>
                <a:gd name="T45" fmla="*/ 6 h 7"/>
                <a:gd name="T46" fmla="*/ 6 w 25"/>
                <a:gd name="T47" fmla="*/ 6 h 7"/>
                <a:gd name="T48" fmla="*/ 6 w 25"/>
                <a:gd name="T49" fmla="*/ 7 h 7"/>
                <a:gd name="T50" fmla="*/ 2 w 25"/>
                <a:gd name="T51" fmla="*/ 7 h 7"/>
                <a:gd name="T52" fmla="*/ 1 w 25"/>
                <a:gd name="T53" fmla="*/ 7 h 7"/>
                <a:gd name="T54" fmla="*/ 0 w 25"/>
                <a:gd name="T55" fmla="*/ 6 h 7"/>
                <a:gd name="T56" fmla="*/ 1 w 25"/>
                <a:gd name="T5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7">
                  <a:moveTo>
                    <a:pt x="17" y="4"/>
                  </a:moveTo>
                  <a:lnTo>
                    <a:pt x="16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3"/>
                  </a:lnTo>
                  <a:lnTo>
                    <a:pt x="17" y="4"/>
                  </a:lnTo>
                  <a:close/>
                  <a:moveTo>
                    <a:pt x="24" y="7"/>
                  </a:moveTo>
                  <a:lnTo>
                    <a:pt x="24" y="7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4" y="7"/>
                  </a:lnTo>
                  <a:close/>
                  <a:moveTo>
                    <a:pt x="1" y="4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22">
              <a:extLst>
                <a:ext uri="{FF2B5EF4-FFF2-40B4-BE49-F238E27FC236}">
                  <a16:creationId xmlns:a16="http://schemas.microsoft.com/office/drawing/2014/main" id="{AF8AA2C6-1553-5474-F4E6-60133207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2663"/>
              <a:ext cx="108" cy="170"/>
            </a:xfrm>
            <a:custGeom>
              <a:avLst/>
              <a:gdLst>
                <a:gd name="T0" fmla="*/ 369 w 370"/>
                <a:gd name="T1" fmla="*/ 214 h 580"/>
                <a:gd name="T2" fmla="*/ 370 w 370"/>
                <a:gd name="T3" fmla="*/ 284 h 580"/>
                <a:gd name="T4" fmla="*/ 356 w 370"/>
                <a:gd name="T5" fmla="*/ 286 h 580"/>
                <a:gd name="T6" fmla="*/ 333 w 370"/>
                <a:gd name="T7" fmla="*/ 293 h 580"/>
                <a:gd name="T8" fmla="*/ 328 w 370"/>
                <a:gd name="T9" fmla="*/ 311 h 580"/>
                <a:gd name="T10" fmla="*/ 324 w 370"/>
                <a:gd name="T11" fmla="*/ 323 h 580"/>
                <a:gd name="T12" fmla="*/ 313 w 370"/>
                <a:gd name="T13" fmla="*/ 329 h 580"/>
                <a:gd name="T14" fmla="*/ 317 w 370"/>
                <a:gd name="T15" fmla="*/ 340 h 580"/>
                <a:gd name="T16" fmla="*/ 312 w 370"/>
                <a:gd name="T17" fmla="*/ 348 h 580"/>
                <a:gd name="T18" fmla="*/ 304 w 370"/>
                <a:gd name="T19" fmla="*/ 356 h 580"/>
                <a:gd name="T20" fmla="*/ 308 w 370"/>
                <a:gd name="T21" fmla="*/ 370 h 580"/>
                <a:gd name="T22" fmla="*/ 297 w 370"/>
                <a:gd name="T23" fmla="*/ 384 h 580"/>
                <a:gd name="T24" fmla="*/ 297 w 370"/>
                <a:gd name="T25" fmla="*/ 396 h 580"/>
                <a:gd name="T26" fmla="*/ 315 w 370"/>
                <a:gd name="T27" fmla="*/ 401 h 580"/>
                <a:gd name="T28" fmla="*/ 317 w 370"/>
                <a:gd name="T29" fmla="*/ 419 h 580"/>
                <a:gd name="T30" fmla="*/ 322 w 370"/>
                <a:gd name="T31" fmla="*/ 437 h 580"/>
                <a:gd name="T32" fmla="*/ 332 w 370"/>
                <a:gd name="T33" fmla="*/ 444 h 580"/>
                <a:gd name="T34" fmla="*/ 329 w 370"/>
                <a:gd name="T35" fmla="*/ 458 h 580"/>
                <a:gd name="T36" fmla="*/ 308 w 370"/>
                <a:gd name="T37" fmla="*/ 460 h 580"/>
                <a:gd name="T38" fmla="*/ 300 w 370"/>
                <a:gd name="T39" fmla="*/ 464 h 580"/>
                <a:gd name="T40" fmla="*/ 290 w 370"/>
                <a:gd name="T41" fmla="*/ 472 h 580"/>
                <a:gd name="T42" fmla="*/ 285 w 370"/>
                <a:gd name="T43" fmla="*/ 484 h 580"/>
                <a:gd name="T44" fmla="*/ 274 w 370"/>
                <a:gd name="T45" fmla="*/ 492 h 580"/>
                <a:gd name="T46" fmla="*/ 253 w 370"/>
                <a:gd name="T47" fmla="*/ 514 h 580"/>
                <a:gd name="T48" fmla="*/ 232 w 370"/>
                <a:gd name="T49" fmla="*/ 522 h 580"/>
                <a:gd name="T50" fmla="*/ 209 w 370"/>
                <a:gd name="T51" fmla="*/ 526 h 580"/>
                <a:gd name="T52" fmla="*/ 190 w 370"/>
                <a:gd name="T53" fmla="*/ 531 h 580"/>
                <a:gd name="T54" fmla="*/ 197 w 370"/>
                <a:gd name="T55" fmla="*/ 541 h 580"/>
                <a:gd name="T56" fmla="*/ 186 w 370"/>
                <a:gd name="T57" fmla="*/ 553 h 580"/>
                <a:gd name="T58" fmla="*/ 176 w 370"/>
                <a:gd name="T59" fmla="*/ 561 h 580"/>
                <a:gd name="T60" fmla="*/ 142 w 370"/>
                <a:gd name="T61" fmla="*/ 565 h 580"/>
                <a:gd name="T62" fmla="*/ 127 w 370"/>
                <a:gd name="T63" fmla="*/ 573 h 580"/>
                <a:gd name="T64" fmla="*/ 110 w 370"/>
                <a:gd name="T65" fmla="*/ 571 h 580"/>
                <a:gd name="T66" fmla="*/ 104 w 370"/>
                <a:gd name="T67" fmla="*/ 570 h 580"/>
                <a:gd name="T68" fmla="*/ 84 w 370"/>
                <a:gd name="T69" fmla="*/ 580 h 580"/>
                <a:gd name="T70" fmla="*/ 74 w 370"/>
                <a:gd name="T71" fmla="*/ 574 h 580"/>
                <a:gd name="T72" fmla="*/ 67 w 370"/>
                <a:gd name="T73" fmla="*/ 559 h 580"/>
                <a:gd name="T74" fmla="*/ 48 w 370"/>
                <a:gd name="T75" fmla="*/ 533 h 580"/>
                <a:gd name="T76" fmla="*/ 29 w 370"/>
                <a:gd name="T77" fmla="*/ 517 h 580"/>
                <a:gd name="T78" fmla="*/ 21 w 370"/>
                <a:gd name="T79" fmla="*/ 499 h 580"/>
                <a:gd name="T80" fmla="*/ 49 w 370"/>
                <a:gd name="T81" fmla="*/ 493 h 580"/>
                <a:gd name="T82" fmla="*/ 73 w 370"/>
                <a:gd name="T83" fmla="*/ 493 h 580"/>
                <a:gd name="T84" fmla="*/ 61 w 370"/>
                <a:gd name="T85" fmla="*/ 474 h 580"/>
                <a:gd name="T86" fmla="*/ 56 w 370"/>
                <a:gd name="T87" fmla="*/ 443 h 580"/>
                <a:gd name="T88" fmla="*/ 57 w 370"/>
                <a:gd name="T89" fmla="*/ 424 h 580"/>
                <a:gd name="T90" fmla="*/ 46 w 370"/>
                <a:gd name="T91" fmla="*/ 397 h 580"/>
                <a:gd name="T92" fmla="*/ 28 w 370"/>
                <a:gd name="T93" fmla="*/ 382 h 580"/>
                <a:gd name="T94" fmla="*/ 2 w 370"/>
                <a:gd name="T95" fmla="*/ 344 h 580"/>
                <a:gd name="T96" fmla="*/ 26 w 370"/>
                <a:gd name="T97" fmla="*/ 295 h 580"/>
                <a:gd name="T98" fmla="*/ 73 w 370"/>
                <a:gd name="T99" fmla="*/ 225 h 580"/>
                <a:gd name="T100" fmla="*/ 79 w 370"/>
                <a:gd name="T101" fmla="*/ 149 h 580"/>
                <a:gd name="T102" fmla="*/ 87 w 370"/>
                <a:gd name="T103" fmla="*/ 115 h 580"/>
                <a:gd name="T104" fmla="*/ 65 w 370"/>
                <a:gd name="T105" fmla="*/ 77 h 580"/>
                <a:gd name="T106" fmla="*/ 58 w 370"/>
                <a:gd name="T107" fmla="*/ 39 h 580"/>
                <a:gd name="T108" fmla="*/ 101 w 370"/>
                <a:gd name="T109" fmla="*/ 7 h 580"/>
                <a:gd name="T110" fmla="*/ 185 w 370"/>
                <a:gd name="T111" fmla="*/ 51 h 580"/>
                <a:gd name="T112" fmla="*/ 269 w 370"/>
                <a:gd name="T113" fmla="*/ 96 h 580"/>
                <a:gd name="T114" fmla="*/ 353 w 370"/>
                <a:gd name="T115" fmla="*/ 14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0" h="580">
                  <a:moveTo>
                    <a:pt x="369" y="148"/>
                  </a:moveTo>
                  <a:lnTo>
                    <a:pt x="369" y="165"/>
                  </a:lnTo>
                  <a:lnTo>
                    <a:pt x="369" y="181"/>
                  </a:lnTo>
                  <a:lnTo>
                    <a:pt x="369" y="198"/>
                  </a:lnTo>
                  <a:lnTo>
                    <a:pt x="369" y="214"/>
                  </a:lnTo>
                  <a:lnTo>
                    <a:pt x="370" y="230"/>
                  </a:lnTo>
                  <a:lnTo>
                    <a:pt x="370" y="247"/>
                  </a:lnTo>
                  <a:lnTo>
                    <a:pt x="370" y="263"/>
                  </a:lnTo>
                  <a:lnTo>
                    <a:pt x="370" y="279"/>
                  </a:lnTo>
                  <a:lnTo>
                    <a:pt x="370" y="284"/>
                  </a:lnTo>
                  <a:lnTo>
                    <a:pt x="369" y="287"/>
                  </a:lnTo>
                  <a:lnTo>
                    <a:pt x="369" y="287"/>
                  </a:lnTo>
                  <a:lnTo>
                    <a:pt x="368" y="287"/>
                  </a:lnTo>
                  <a:lnTo>
                    <a:pt x="360" y="286"/>
                  </a:lnTo>
                  <a:lnTo>
                    <a:pt x="356" y="286"/>
                  </a:lnTo>
                  <a:lnTo>
                    <a:pt x="351" y="287"/>
                  </a:lnTo>
                  <a:lnTo>
                    <a:pt x="344" y="287"/>
                  </a:lnTo>
                  <a:lnTo>
                    <a:pt x="339" y="287"/>
                  </a:lnTo>
                  <a:lnTo>
                    <a:pt x="335" y="290"/>
                  </a:lnTo>
                  <a:lnTo>
                    <a:pt x="333" y="293"/>
                  </a:lnTo>
                  <a:lnTo>
                    <a:pt x="334" y="301"/>
                  </a:lnTo>
                  <a:lnTo>
                    <a:pt x="334" y="304"/>
                  </a:lnTo>
                  <a:lnTo>
                    <a:pt x="333" y="307"/>
                  </a:lnTo>
                  <a:lnTo>
                    <a:pt x="330" y="309"/>
                  </a:lnTo>
                  <a:lnTo>
                    <a:pt x="328" y="311"/>
                  </a:lnTo>
                  <a:lnTo>
                    <a:pt x="327" y="313"/>
                  </a:lnTo>
                  <a:lnTo>
                    <a:pt x="325" y="316"/>
                  </a:lnTo>
                  <a:lnTo>
                    <a:pt x="324" y="318"/>
                  </a:lnTo>
                  <a:lnTo>
                    <a:pt x="324" y="320"/>
                  </a:lnTo>
                  <a:lnTo>
                    <a:pt x="324" y="323"/>
                  </a:lnTo>
                  <a:lnTo>
                    <a:pt x="322" y="324"/>
                  </a:lnTo>
                  <a:lnTo>
                    <a:pt x="319" y="325"/>
                  </a:lnTo>
                  <a:lnTo>
                    <a:pt x="316" y="326"/>
                  </a:lnTo>
                  <a:lnTo>
                    <a:pt x="315" y="328"/>
                  </a:lnTo>
                  <a:lnTo>
                    <a:pt x="313" y="329"/>
                  </a:lnTo>
                  <a:lnTo>
                    <a:pt x="314" y="331"/>
                  </a:lnTo>
                  <a:lnTo>
                    <a:pt x="315" y="333"/>
                  </a:lnTo>
                  <a:lnTo>
                    <a:pt x="315" y="336"/>
                  </a:lnTo>
                  <a:lnTo>
                    <a:pt x="316" y="338"/>
                  </a:lnTo>
                  <a:lnTo>
                    <a:pt x="317" y="340"/>
                  </a:lnTo>
                  <a:lnTo>
                    <a:pt x="319" y="341"/>
                  </a:lnTo>
                  <a:lnTo>
                    <a:pt x="319" y="343"/>
                  </a:lnTo>
                  <a:lnTo>
                    <a:pt x="318" y="344"/>
                  </a:lnTo>
                  <a:lnTo>
                    <a:pt x="314" y="347"/>
                  </a:lnTo>
                  <a:lnTo>
                    <a:pt x="312" y="348"/>
                  </a:lnTo>
                  <a:lnTo>
                    <a:pt x="310" y="349"/>
                  </a:lnTo>
                  <a:lnTo>
                    <a:pt x="309" y="349"/>
                  </a:lnTo>
                  <a:lnTo>
                    <a:pt x="306" y="352"/>
                  </a:lnTo>
                  <a:lnTo>
                    <a:pt x="304" y="354"/>
                  </a:lnTo>
                  <a:lnTo>
                    <a:pt x="304" y="356"/>
                  </a:lnTo>
                  <a:lnTo>
                    <a:pt x="304" y="358"/>
                  </a:lnTo>
                  <a:lnTo>
                    <a:pt x="305" y="362"/>
                  </a:lnTo>
                  <a:lnTo>
                    <a:pt x="307" y="365"/>
                  </a:lnTo>
                  <a:lnTo>
                    <a:pt x="308" y="368"/>
                  </a:lnTo>
                  <a:lnTo>
                    <a:pt x="308" y="370"/>
                  </a:lnTo>
                  <a:lnTo>
                    <a:pt x="308" y="373"/>
                  </a:lnTo>
                  <a:lnTo>
                    <a:pt x="307" y="375"/>
                  </a:lnTo>
                  <a:lnTo>
                    <a:pt x="306" y="377"/>
                  </a:lnTo>
                  <a:lnTo>
                    <a:pt x="300" y="380"/>
                  </a:lnTo>
                  <a:lnTo>
                    <a:pt x="297" y="384"/>
                  </a:lnTo>
                  <a:lnTo>
                    <a:pt x="294" y="389"/>
                  </a:lnTo>
                  <a:lnTo>
                    <a:pt x="294" y="392"/>
                  </a:lnTo>
                  <a:lnTo>
                    <a:pt x="294" y="394"/>
                  </a:lnTo>
                  <a:lnTo>
                    <a:pt x="296" y="395"/>
                  </a:lnTo>
                  <a:lnTo>
                    <a:pt x="297" y="396"/>
                  </a:lnTo>
                  <a:lnTo>
                    <a:pt x="300" y="396"/>
                  </a:lnTo>
                  <a:lnTo>
                    <a:pt x="304" y="395"/>
                  </a:lnTo>
                  <a:lnTo>
                    <a:pt x="308" y="395"/>
                  </a:lnTo>
                  <a:lnTo>
                    <a:pt x="312" y="397"/>
                  </a:lnTo>
                  <a:lnTo>
                    <a:pt x="315" y="401"/>
                  </a:lnTo>
                  <a:lnTo>
                    <a:pt x="314" y="404"/>
                  </a:lnTo>
                  <a:lnTo>
                    <a:pt x="315" y="409"/>
                  </a:lnTo>
                  <a:lnTo>
                    <a:pt x="317" y="416"/>
                  </a:lnTo>
                  <a:lnTo>
                    <a:pt x="317" y="418"/>
                  </a:lnTo>
                  <a:lnTo>
                    <a:pt x="317" y="419"/>
                  </a:lnTo>
                  <a:lnTo>
                    <a:pt x="320" y="419"/>
                  </a:lnTo>
                  <a:lnTo>
                    <a:pt x="320" y="421"/>
                  </a:lnTo>
                  <a:lnTo>
                    <a:pt x="319" y="432"/>
                  </a:lnTo>
                  <a:lnTo>
                    <a:pt x="321" y="435"/>
                  </a:lnTo>
                  <a:lnTo>
                    <a:pt x="322" y="437"/>
                  </a:lnTo>
                  <a:lnTo>
                    <a:pt x="324" y="439"/>
                  </a:lnTo>
                  <a:lnTo>
                    <a:pt x="326" y="440"/>
                  </a:lnTo>
                  <a:lnTo>
                    <a:pt x="327" y="441"/>
                  </a:lnTo>
                  <a:lnTo>
                    <a:pt x="330" y="441"/>
                  </a:lnTo>
                  <a:lnTo>
                    <a:pt x="332" y="444"/>
                  </a:lnTo>
                  <a:lnTo>
                    <a:pt x="333" y="446"/>
                  </a:lnTo>
                  <a:lnTo>
                    <a:pt x="333" y="449"/>
                  </a:lnTo>
                  <a:lnTo>
                    <a:pt x="331" y="455"/>
                  </a:lnTo>
                  <a:lnTo>
                    <a:pt x="330" y="459"/>
                  </a:lnTo>
                  <a:lnTo>
                    <a:pt x="329" y="458"/>
                  </a:lnTo>
                  <a:lnTo>
                    <a:pt x="326" y="457"/>
                  </a:lnTo>
                  <a:lnTo>
                    <a:pt x="322" y="457"/>
                  </a:lnTo>
                  <a:lnTo>
                    <a:pt x="317" y="456"/>
                  </a:lnTo>
                  <a:lnTo>
                    <a:pt x="313" y="458"/>
                  </a:lnTo>
                  <a:lnTo>
                    <a:pt x="308" y="460"/>
                  </a:lnTo>
                  <a:lnTo>
                    <a:pt x="307" y="461"/>
                  </a:lnTo>
                  <a:lnTo>
                    <a:pt x="305" y="462"/>
                  </a:lnTo>
                  <a:lnTo>
                    <a:pt x="303" y="462"/>
                  </a:lnTo>
                  <a:lnTo>
                    <a:pt x="301" y="462"/>
                  </a:lnTo>
                  <a:lnTo>
                    <a:pt x="300" y="464"/>
                  </a:lnTo>
                  <a:lnTo>
                    <a:pt x="299" y="465"/>
                  </a:lnTo>
                  <a:lnTo>
                    <a:pt x="292" y="468"/>
                  </a:lnTo>
                  <a:lnTo>
                    <a:pt x="291" y="470"/>
                  </a:lnTo>
                  <a:lnTo>
                    <a:pt x="290" y="471"/>
                  </a:lnTo>
                  <a:lnTo>
                    <a:pt x="290" y="472"/>
                  </a:lnTo>
                  <a:lnTo>
                    <a:pt x="290" y="475"/>
                  </a:lnTo>
                  <a:lnTo>
                    <a:pt x="290" y="478"/>
                  </a:lnTo>
                  <a:lnTo>
                    <a:pt x="289" y="481"/>
                  </a:lnTo>
                  <a:lnTo>
                    <a:pt x="287" y="483"/>
                  </a:lnTo>
                  <a:lnTo>
                    <a:pt x="285" y="484"/>
                  </a:lnTo>
                  <a:lnTo>
                    <a:pt x="283" y="484"/>
                  </a:lnTo>
                  <a:lnTo>
                    <a:pt x="282" y="485"/>
                  </a:lnTo>
                  <a:lnTo>
                    <a:pt x="279" y="491"/>
                  </a:lnTo>
                  <a:lnTo>
                    <a:pt x="277" y="492"/>
                  </a:lnTo>
                  <a:lnTo>
                    <a:pt x="274" y="492"/>
                  </a:lnTo>
                  <a:lnTo>
                    <a:pt x="265" y="501"/>
                  </a:lnTo>
                  <a:lnTo>
                    <a:pt x="264" y="504"/>
                  </a:lnTo>
                  <a:lnTo>
                    <a:pt x="261" y="508"/>
                  </a:lnTo>
                  <a:lnTo>
                    <a:pt x="257" y="512"/>
                  </a:lnTo>
                  <a:lnTo>
                    <a:pt x="253" y="514"/>
                  </a:lnTo>
                  <a:lnTo>
                    <a:pt x="253" y="515"/>
                  </a:lnTo>
                  <a:lnTo>
                    <a:pt x="252" y="516"/>
                  </a:lnTo>
                  <a:lnTo>
                    <a:pt x="250" y="517"/>
                  </a:lnTo>
                  <a:lnTo>
                    <a:pt x="242" y="522"/>
                  </a:lnTo>
                  <a:lnTo>
                    <a:pt x="232" y="522"/>
                  </a:lnTo>
                  <a:lnTo>
                    <a:pt x="228" y="524"/>
                  </a:lnTo>
                  <a:lnTo>
                    <a:pt x="224" y="525"/>
                  </a:lnTo>
                  <a:lnTo>
                    <a:pt x="218" y="526"/>
                  </a:lnTo>
                  <a:lnTo>
                    <a:pt x="216" y="526"/>
                  </a:lnTo>
                  <a:lnTo>
                    <a:pt x="209" y="526"/>
                  </a:lnTo>
                  <a:lnTo>
                    <a:pt x="200" y="526"/>
                  </a:lnTo>
                  <a:lnTo>
                    <a:pt x="196" y="527"/>
                  </a:lnTo>
                  <a:lnTo>
                    <a:pt x="193" y="529"/>
                  </a:lnTo>
                  <a:lnTo>
                    <a:pt x="191" y="530"/>
                  </a:lnTo>
                  <a:lnTo>
                    <a:pt x="190" y="531"/>
                  </a:lnTo>
                  <a:lnTo>
                    <a:pt x="191" y="532"/>
                  </a:lnTo>
                  <a:lnTo>
                    <a:pt x="191" y="532"/>
                  </a:lnTo>
                  <a:lnTo>
                    <a:pt x="197" y="537"/>
                  </a:lnTo>
                  <a:lnTo>
                    <a:pt x="199" y="539"/>
                  </a:lnTo>
                  <a:lnTo>
                    <a:pt x="197" y="541"/>
                  </a:lnTo>
                  <a:lnTo>
                    <a:pt x="196" y="541"/>
                  </a:lnTo>
                  <a:lnTo>
                    <a:pt x="196" y="541"/>
                  </a:lnTo>
                  <a:lnTo>
                    <a:pt x="195" y="543"/>
                  </a:lnTo>
                  <a:lnTo>
                    <a:pt x="191" y="548"/>
                  </a:lnTo>
                  <a:lnTo>
                    <a:pt x="186" y="553"/>
                  </a:lnTo>
                  <a:lnTo>
                    <a:pt x="183" y="555"/>
                  </a:lnTo>
                  <a:lnTo>
                    <a:pt x="182" y="556"/>
                  </a:lnTo>
                  <a:lnTo>
                    <a:pt x="180" y="560"/>
                  </a:lnTo>
                  <a:lnTo>
                    <a:pt x="179" y="560"/>
                  </a:lnTo>
                  <a:lnTo>
                    <a:pt x="176" y="561"/>
                  </a:lnTo>
                  <a:lnTo>
                    <a:pt x="168" y="561"/>
                  </a:lnTo>
                  <a:lnTo>
                    <a:pt x="158" y="562"/>
                  </a:lnTo>
                  <a:lnTo>
                    <a:pt x="151" y="563"/>
                  </a:lnTo>
                  <a:lnTo>
                    <a:pt x="147" y="562"/>
                  </a:lnTo>
                  <a:lnTo>
                    <a:pt x="142" y="565"/>
                  </a:lnTo>
                  <a:lnTo>
                    <a:pt x="140" y="566"/>
                  </a:lnTo>
                  <a:lnTo>
                    <a:pt x="139" y="566"/>
                  </a:lnTo>
                  <a:lnTo>
                    <a:pt x="133" y="568"/>
                  </a:lnTo>
                  <a:lnTo>
                    <a:pt x="129" y="572"/>
                  </a:lnTo>
                  <a:lnTo>
                    <a:pt x="127" y="573"/>
                  </a:lnTo>
                  <a:lnTo>
                    <a:pt x="121" y="575"/>
                  </a:lnTo>
                  <a:lnTo>
                    <a:pt x="118" y="577"/>
                  </a:lnTo>
                  <a:lnTo>
                    <a:pt x="117" y="578"/>
                  </a:lnTo>
                  <a:lnTo>
                    <a:pt x="113" y="574"/>
                  </a:lnTo>
                  <a:lnTo>
                    <a:pt x="110" y="571"/>
                  </a:lnTo>
                  <a:lnTo>
                    <a:pt x="109" y="568"/>
                  </a:lnTo>
                  <a:lnTo>
                    <a:pt x="109" y="567"/>
                  </a:lnTo>
                  <a:lnTo>
                    <a:pt x="108" y="567"/>
                  </a:lnTo>
                  <a:lnTo>
                    <a:pt x="106" y="568"/>
                  </a:lnTo>
                  <a:lnTo>
                    <a:pt x="104" y="570"/>
                  </a:lnTo>
                  <a:lnTo>
                    <a:pt x="103" y="573"/>
                  </a:lnTo>
                  <a:lnTo>
                    <a:pt x="96" y="575"/>
                  </a:lnTo>
                  <a:lnTo>
                    <a:pt x="91" y="577"/>
                  </a:lnTo>
                  <a:lnTo>
                    <a:pt x="88" y="579"/>
                  </a:lnTo>
                  <a:lnTo>
                    <a:pt x="84" y="580"/>
                  </a:lnTo>
                  <a:lnTo>
                    <a:pt x="79" y="580"/>
                  </a:lnTo>
                  <a:lnTo>
                    <a:pt x="75" y="579"/>
                  </a:lnTo>
                  <a:lnTo>
                    <a:pt x="71" y="579"/>
                  </a:lnTo>
                  <a:lnTo>
                    <a:pt x="73" y="576"/>
                  </a:lnTo>
                  <a:lnTo>
                    <a:pt x="74" y="574"/>
                  </a:lnTo>
                  <a:lnTo>
                    <a:pt x="74" y="571"/>
                  </a:lnTo>
                  <a:lnTo>
                    <a:pt x="74" y="569"/>
                  </a:lnTo>
                  <a:lnTo>
                    <a:pt x="71" y="568"/>
                  </a:lnTo>
                  <a:lnTo>
                    <a:pt x="70" y="567"/>
                  </a:lnTo>
                  <a:lnTo>
                    <a:pt x="67" y="559"/>
                  </a:lnTo>
                  <a:lnTo>
                    <a:pt x="63" y="550"/>
                  </a:lnTo>
                  <a:lnTo>
                    <a:pt x="58" y="542"/>
                  </a:lnTo>
                  <a:lnTo>
                    <a:pt x="53" y="537"/>
                  </a:lnTo>
                  <a:lnTo>
                    <a:pt x="50" y="534"/>
                  </a:lnTo>
                  <a:lnTo>
                    <a:pt x="48" y="533"/>
                  </a:lnTo>
                  <a:lnTo>
                    <a:pt x="46" y="532"/>
                  </a:lnTo>
                  <a:lnTo>
                    <a:pt x="45" y="531"/>
                  </a:lnTo>
                  <a:lnTo>
                    <a:pt x="38" y="526"/>
                  </a:lnTo>
                  <a:lnTo>
                    <a:pt x="31" y="519"/>
                  </a:lnTo>
                  <a:lnTo>
                    <a:pt x="29" y="517"/>
                  </a:lnTo>
                  <a:lnTo>
                    <a:pt x="26" y="512"/>
                  </a:lnTo>
                  <a:lnTo>
                    <a:pt x="22" y="508"/>
                  </a:lnTo>
                  <a:lnTo>
                    <a:pt x="19" y="506"/>
                  </a:lnTo>
                  <a:lnTo>
                    <a:pt x="19" y="502"/>
                  </a:lnTo>
                  <a:lnTo>
                    <a:pt x="21" y="499"/>
                  </a:lnTo>
                  <a:lnTo>
                    <a:pt x="24" y="495"/>
                  </a:lnTo>
                  <a:lnTo>
                    <a:pt x="28" y="492"/>
                  </a:lnTo>
                  <a:lnTo>
                    <a:pt x="33" y="492"/>
                  </a:lnTo>
                  <a:lnTo>
                    <a:pt x="40" y="493"/>
                  </a:lnTo>
                  <a:lnTo>
                    <a:pt x="49" y="493"/>
                  </a:lnTo>
                  <a:lnTo>
                    <a:pt x="57" y="492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6" y="493"/>
                  </a:lnTo>
                  <a:lnTo>
                    <a:pt x="73" y="493"/>
                  </a:lnTo>
                  <a:lnTo>
                    <a:pt x="77" y="491"/>
                  </a:lnTo>
                  <a:lnTo>
                    <a:pt x="73" y="488"/>
                  </a:lnTo>
                  <a:lnTo>
                    <a:pt x="68" y="484"/>
                  </a:lnTo>
                  <a:lnTo>
                    <a:pt x="64" y="479"/>
                  </a:lnTo>
                  <a:lnTo>
                    <a:pt x="61" y="474"/>
                  </a:lnTo>
                  <a:lnTo>
                    <a:pt x="59" y="468"/>
                  </a:lnTo>
                  <a:lnTo>
                    <a:pt x="57" y="461"/>
                  </a:lnTo>
                  <a:lnTo>
                    <a:pt x="55" y="452"/>
                  </a:lnTo>
                  <a:lnTo>
                    <a:pt x="56" y="446"/>
                  </a:lnTo>
                  <a:lnTo>
                    <a:pt x="56" y="443"/>
                  </a:lnTo>
                  <a:lnTo>
                    <a:pt x="59" y="437"/>
                  </a:lnTo>
                  <a:lnTo>
                    <a:pt x="57" y="433"/>
                  </a:lnTo>
                  <a:lnTo>
                    <a:pt x="57" y="430"/>
                  </a:lnTo>
                  <a:lnTo>
                    <a:pt x="57" y="426"/>
                  </a:lnTo>
                  <a:lnTo>
                    <a:pt x="57" y="424"/>
                  </a:lnTo>
                  <a:lnTo>
                    <a:pt x="53" y="416"/>
                  </a:lnTo>
                  <a:lnTo>
                    <a:pt x="53" y="416"/>
                  </a:lnTo>
                  <a:lnTo>
                    <a:pt x="50" y="411"/>
                  </a:lnTo>
                  <a:lnTo>
                    <a:pt x="49" y="402"/>
                  </a:lnTo>
                  <a:lnTo>
                    <a:pt x="46" y="397"/>
                  </a:lnTo>
                  <a:lnTo>
                    <a:pt x="41" y="394"/>
                  </a:lnTo>
                  <a:lnTo>
                    <a:pt x="38" y="391"/>
                  </a:lnTo>
                  <a:lnTo>
                    <a:pt x="37" y="385"/>
                  </a:lnTo>
                  <a:lnTo>
                    <a:pt x="36" y="384"/>
                  </a:lnTo>
                  <a:lnTo>
                    <a:pt x="28" y="382"/>
                  </a:lnTo>
                  <a:lnTo>
                    <a:pt x="22" y="382"/>
                  </a:lnTo>
                  <a:lnTo>
                    <a:pt x="17" y="375"/>
                  </a:lnTo>
                  <a:lnTo>
                    <a:pt x="11" y="367"/>
                  </a:lnTo>
                  <a:lnTo>
                    <a:pt x="6" y="359"/>
                  </a:lnTo>
                  <a:lnTo>
                    <a:pt x="2" y="344"/>
                  </a:lnTo>
                  <a:lnTo>
                    <a:pt x="0" y="335"/>
                  </a:lnTo>
                  <a:lnTo>
                    <a:pt x="2" y="332"/>
                  </a:lnTo>
                  <a:lnTo>
                    <a:pt x="7" y="326"/>
                  </a:lnTo>
                  <a:lnTo>
                    <a:pt x="13" y="314"/>
                  </a:lnTo>
                  <a:lnTo>
                    <a:pt x="26" y="295"/>
                  </a:lnTo>
                  <a:lnTo>
                    <a:pt x="32" y="286"/>
                  </a:lnTo>
                  <a:lnTo>
                    <a:pt x="46" y="271"/>
                  </a:lnTo>
                  <a:lnTo>
                    <a:pt x="62" y="253"/>
                  </a:lnTo>
                  <a:lnTo>
                    <a:pt x="71" y="243"/>
                  </a:lnTo>
                  <a:lnTo>
                    <a:pt x="73" y="225"/>
                  </a:lnTo>
                  <a:lnTo>
                    <a:pt x="74" y="206"/>
                  </a:lnTo>
                  <a:lnTo>
                    <a:pt x="75" y="191"/>
                  </a:lnTo>
                  <a:lnTo>
                    <a:pt x="77" y="174"/>
                  </a:lnTo>
                  <a:lnTo>
                    <a:pt x="78" y="159"/>
                  </a:lnTo>
                  <a:lnTo>
                    <a:pt x="79" y="149"/>
                  </a:lnTo>
                  <a:lnTo>
                    <a:pt x="80" y="133"/>
                  </a:lnTo>
                  <a:lnTo>
                    <a:pt x="81" y="130"/>
                  </a:lnTo>
                  <a:lnTo>
                    <a:pt x="88" y="119"/>
                  </a:lnTo>
                  <a:lnTo>
                    <a:pt x="88" y="117"/>
                  </a:lnTo>
                  <a:lnTo>
                    <a:pt x="87" y="115"/>
                  </a:lnTo>
                  <a:lnTo>
                    <a:pt x="78" y="105"/>
                  </a:lnTo>
                  <a:lnTo>
                    <a:pt x="75" y="103"/>
                  </a:lnTo>
                  <a:lnTo>
                    <a:pt x="73" y="97"/>
                  </a:lnTo>
                  <a:lnTo>
                    <a:pt x="76" y="94"/>
                  </a:lnTo>
                  <a:lnTo>
                    <a:pt x="65" y="77"/>
                  </a:lnTo>
                  <a:lnTo>
                    <a:pt x="62" y="75"/>
                  </a:lnTo>
                  <a:lnTo>
                    <a:pt x="61" y="73"/>
                  </a:lnTo>
                  <a:lnTo>
                    <a:pt x="61" y="70"/>
                  </a:lnTo>
                  <a:lnTo>
                    <a:pt x="60" y="58"/>
                  </a:lnTo>
                  <a:lnTo>
                    <a:pt x="58" y="39"/>
                  </a:lnTo>
                  <a:lnTo>
                    <a:pt x="54" y="17"/>
                  </a:lnTo>
                  <a:lnTo>
                    <a:pt x="67" y="11"/>
                  </a:lnTo>
                  <a:lnTo>
                    <a:pt x="76" y="6"/>
                  </a:lnTo>
                  <a:lnTo>
                    <a:pt x="89" y="0"/>
                  </a:lnTo>
                  <a:lnTo>
                    <a:pt x="101" y="7"/>
                  </a:lnTo>
                  <a:lnTo>
                    <a:pt x="117" y="16"/>
                  </a:lnTo>
                  <a:lnTo>
                    <a:pt x="134" y="25"/>
                  </a:lnTo>
                  <a:lnTo>
                    <a:pt x="151" y="34"/>
                  </a:lnTo>
                  <a:lnTo>
                    <a:pt x="168" y="42"/>
                  </a:lnTo>
                  <a:lnTo>
                    <a:pt x="185" y="51"/>
                  </a:lnTo>
                  <a:lnTo>
                    <a:pt x="201" y="60"/>
                  </a:lnTo>
                  <a:lnTo>
                    <a:pt x="218" y="69"/>
                  </a:lnTo>
                  <a:lnTo>
                    <a:pt x="235" y="78"/>
                  </a:lnTo>
                  <a:lnTo>
                    <a:pt x="252" y="87"/>
                  </a:lnTo>
                  <a:lnTo>
                    <a:pt x="269" y="96"/>
                  </a:lnTo>
                  <a:lnTo>
                    <a:pt x="285" y="105"/>
                  </a:lnTo>
                  <a:lnTo>
                    <a:pt x="302" y="113"/>
                  </a:lnTo>
                  <a:lnTo>
                    <a:pt x="319" y="122"/>
                  </a:lnTo>
                  <a:lnTo>
                    <a:pt x="336" y="131"/>
                  </a:lnTo>
                  <a:lnTo>
                    <a:pt x="353" y="140"/>
                  </a:lnTo>
                  <a:lnTo>
                    <a:pt x="369" y="1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23">
              <a:extLst>
                <a:ext uri="{FF2B5EF4-FFF2-40B4-BE49-F238E27FC236}">
                  <a16:creationId xmlns:a16="http://schemas.microsoft.com/office/drawing/2014/main" id="{2E7374B5-67C2-40B1-403B-BB0DCE46C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0" y="3445"/>
              <a:ext cx="194" cy="52"/>
            </a:xfrm>
            <a:custGeom>
              <a:avLst/>
              <a:gdLst>
                <a:gd name="T0" fmla="*/ 4 w 663"/>
                <a:gd name="T1" fmla="*/ 6 h 177"/>
                <a:gd name="T2" fmla="*/ 0 w 663"/>
                <a:gd name="T3" fmla="*/ 2 h 177"/>
                <a:gd name="T4" fmla="*/ 5 w 663"/>
                <a:gd name="T5" fmla="*/ 2 h 177"/>
                <a:gd name="T6" fmla="*/ 7 w 663"/>
                <a:gd name="T7" fmla="*/ 6 h 177"/>
                <a:gd name="T8" fmla="*/ 618 w 663"/>
                <a:gd name="T9" fmla="*/ 145 h 177"/>
                <a:gd name="T10" fmla="*/ 628 w 663"/>
                <a:gd name="T11" fmla="*/ 137 h 177"/>
                <a:gd name="T12" fmla="*/ 629 w 663"/>
                <a:gd name="T13" fmla="*/ 143 h 177"/>
                <a:gd name="T14" fmla="*/ 629 w 663"/>
                <a:gd name="T15" fmla="*/ 146 h 177"/>
                <a:gd name="T16" fmla="*/ 623 w 663"/>
                <a:gd name="T17" fmla="*/ 149 h 177"/>
                <a:gd name="T18" fmla="*/ 630 w 663"/>
                <a:gd name="T19" fmla="*/ 153 h 177"/>
                <a:gd name="T20" fmla="*/ 636 w 663"/>
                <a:gd name="T21" fmla="*/ 152 h 177"/>
                <a:gd name="T22" fmla="*/ 643 w 663"/>
                <a:gd name="T23" fmla="*/ 147 h 177"/>
                <a:gd name="T24" fmla="*/ 651 w 663"/>
                <a:gd name="T25" fmla="*/ 146 h 177"/>
                <a:gd name="T26" fmla="*/ 655 w 663"/>
                <a:gd name="T27" fmla="*/ 142 h 177"/>
                <a:gd name="T28" fmla="*/ 661 w 663"/>
                <a:gd name="T29" fmla="*/ 143 h 177"/>
                <a:gd name="T30" fmla="*/ 663 w 663"/>
                <a:gd name="T31" fmla="*/ 150 h 177"/>
                <a:gd name="T32" fmla="*/ 661 w 663"/>
                <a:gd name="T33" fmla="*/ 156 h 177"/>
                <a:gd name="T34" fmla="*/ 658 w 663"/>
                <a:gd name="T35" fmla="*/ 161 h 177"/>
                <a:gd name="T36" fmla="*/ 656 w 663"/>
                <a:gd name="T37" fmla="*/ 162 h 177"/>
                <a:gd name="T38" fmla="*/ 652 w 663"/>
                <a:gd name="T39" fmla="*/ 159 h 177"/>
                <a:gd name="T40" fmla="*/ 644 w 663"/>
                <a:gd name="T41" fmla="*/ 157 h 177"/>
                <a:gd name="T42" fmla="*/ 640 w 663"/>
                <a:gd name="T43" fmla="*/ 160 h 177"/>
                <a:gd name="T44" fmla="*/ 637 w 663"/>
                <a:gd name="T45" fmla="*/ 162 h 177"/>
                <a:gd name="T46" fmla="*/ 635 w 663"/>
                <a:gd name="T47" fmla="*/ 163 h 177"/>
                <a:gd name="T48" fmla="*/ 639 w 663"/>
                <a:gd name="T49" fmla="*/ 168 h 177"/>
                <a:gd name="T50" fmla="*/ 646 w 663"/>
                <a:gd name="T51" fmla="*/ 170 h 177"/>
                <a:gd name="T52" fmla="*/ 650 w 663"/>
                <a:gd name="T53" fmla="*/ 166 h 177"/>
                <a:gd name="T54" fmla="*/ 655 w 663"/>
                <a:gd name="T55" fmla="*/ 170 h 177"/>
                <a:gd name="T56" fmla="*/ 651 w 663"/>
                <a:gd name="T57" fmla="*/ 173 h 177"/>
                <a:gd name="T58" fmla="*/ 648 w 663"/>
                <a:gd name="T59" fmla="*/ 177 h 177"/>
                <a:gd name="T60" fmla="*/ 641 w 663"/>
                <a:gd name="T61" fmla="*/ 176 h 177"/>
                <a:gd name="T62" fmla="*/ 637 w 663"/>
                <a:gd name="T63" fmla="*/ 172 h 177"/>
                <a:gd name="T64" fmla="*/ 633 w 663"/>
                <a:gd name="T65" fmla="*/ 173 h 177"/>
                <a:gd name="T66" fmla="*/ 626 w 663"/>
                <a:gd name="T67" fmla="*/ 172 h 177"/>
                <a:gd name="T68" fmla="*/ 618 w 663"/>
                <a:gd name="T69" fmla="*/ 168 h 177"/>
                <a:gd name="T70" fmla="*/ 612 w 663"/>
                <a:gd name="T71" fmla="*/ 174 h 177"/>
                <a:gd name="T72" fmla="*/ 604 w 663"/>
                <a:gd name="T73" fmla="*/ 177 h 177"/>
                <a:gd name="T74" fmla="*/ 601 w 663"/>
                <a:gd name="T75" fmla="*/ 174 h 177"/>
                <a:gd name="T76" fmla="*/ 602 w 663"/>
                <a:gd name="T77" fmla="*/ 168 h 177"/>
                <a:gd name="T78" fmla="*/ 604 w 663"/>
                <a:gd name="T79" fmla="*/ 163 h 177"/>
                <a:gd name="T80" fmla="*/ 602 w 663"/>
                <a:gd name="T81" fmla="*/ 158 h 177"/>
                <a:gd name="T82" fmla="*/ 602 w 663"/>
                <a:gd name="T83" fmla="*/ 151 h 177"/>
                <a:gd name="T84" fmla="*/ 605 w 663"/>
                <a:gd name="T85" fmla="*/ 148 h 177"/>
                <a:gd name="T86" fmla="*/ 602 w 663"/>
                <a:gd name="T87" fmla="*/ 146 h 177"/>
                <a:gd name="T88" fmla="*/ 601 w 663"/>
                <a:gd name="T89" fmla="*/ 142 h 177"/>
                <a:gd name="T90" fmla="*/ 603 w 663"/>
                <a:gd name="T91" fmla="*/ 135 h 177"/>
                <a:gd name="T92" fmla="*/ 605 w 663"/>
                <a:gd name="T93" fmla="*/ 127 h 177"/>
                <a:gd name="T94" fmla="*/ 609 w 663"/>
                <a:gd name="T95" fmla="*/ 121 h 177"/>
                <a:gd name="T96" fmla="*/ 612 w 663"/>
                <a:gd name="T97" fmla="*/ 122 h 177"/>
                <a:gd name="T98" fmla="*/ 611 w 663"/>
                <a:gd name="T99" fmla="*/ 126 h 177"/>
                <a:gd name="T100" fmla="*/ 613 w 663"/>
                <a:gd name="T101" fmla="*/ 131 h 177"/>
                <a:gd name="T102" fmla="*/ 612 w 663"/>
                <a:gd name="T103" fmla="*/ 135 h 177"/>
                <a:gd name="T104" fmla="*/ 611 w 663"/>
                <a:gd name="T105" fmla="*/ 143 h 177"/>
                <a:gd name="T106" fmla="*/ 619 w 663"/>
                <a:gd name="T107" fmla="*/ 142 h 177"/>
                <a:gd name="T108" fmla="*/ 616 w 663"/>
                <a:gd name="T109" fmla="*/ 141 h 177"/>
                <a:gd name="T110" fmla="*/ 615 w 663"/>
                <a:gd name="T111" fmla="*/ 137 h 177"/>
                <a:gd name="T112" fmla="*/ 615 w 663"/>
                <a:gd name="T113" fmla="*/ 133 h 177"/>
                <a:gd name="T114" fmla="*/ 622 w 663"/>
                <a:gd name="T115" fmla="*/ 133 h 177"/>
                <a:gd name="T116" fmla="*/ 620 w 663"/>
                <a:gd name="T117" fmla="*/ 14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3" h="177">
                  <a:moveTo>
                    <a:pt x="7" y="6"/>
                  </a:moveTo>
                  <a:lnTo>
                    <a:pt x="4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6"/>
                  </a:lnTo>
                  <a:close/>
                  <a:moveTo>
                    <a:pt x="615" y="145"/>
                  </a:moveTo>
                  <a:lnTo>
                    <a:pt x="618" y="145"/>
                  </a:lnTo>
                  <a:lnTo>
                    <a:pt x="620" y="144"/>
                  </a:lnTo>
                  <a:lnTo>
                    <a:pt x="628" y="137"/>
                  </a:lnTo>
                  <a:lnTo>
                    <a:pt x="630" y="137"/>
                  </a:lnTo>
                  <a:lnTo>
                    <a:pt x="629" y="143"/>
                  </a:lnTo>
                  <a:lnTo>
                    <a:pt x="631" y="145"/>
                  </a:lnTo>
                  <a:lnTo>
                    <a:pt x="629" y="146"/>
                  </a:lnTo>
                  <a:lnTo>
                    <a:pt x="624" y="145"/>
                  </a:lnTo>
                  <a:lnTo>
                    <a:pt x="623" y="149"/>
                  </a:lnTo>
                  <a:lnTo>
                    <a:pt x="628" y="152"/>
                  </a:lnTo>
                  <a:lnTo>
                    <a:pt x="630" y="153"/>
                  </a:lnTo>
                  <a:lnTo>
                    <a:pt x="632" y="153"/>
                  </a:lnTo>
                  <a:lnTo>
                    <a:pt x="636" y="152"/>
                  </a:lnTo>
                  <a:lnTo>
                    <a:pt x="639" y="151"/>
                  </a:lnTo>
                  <a:lnTo>
                    <a:pt x="643" y="147"/>
                  </a:lnTo>
                  <a:lnTo>
                    <a:pt x="646" y="146"/>
                  </a:lnTo>
                  <a:lnTo>
                    <a:pt x="651" y="146"/>
                  </a:lnTo>
                  <a:lnTo>
                    <a:pt x="654" y="143"/>
                  </a:lnTo>
                  <a:lnTo>
                    <a:pt x="655" y="142"/>
                  </a:lnTo>
                  <a:lnTo>
                    <a:pt x="658" y="142"/>
                  </a:lnTo>
                  <a:lnTo>
                    <a:pt x="661" y="143"/>
                  </a:lnTo>
                  <a:lnTo>
                    <a:pt x="662" y="146"/>
                  </a:lnTo>
                  <a:lnTo>
                    <a:pt x="663" y="150"/>
                  </a:lnTo>
                  <a:lnTo>
                    <a:pt x="663" y="153"/>
                  </a:lnTo>
                  <a:lnTo>
                    <a:pt x="661" y="156"/>
                  </a:lnTo>
                  <a:lnTo>
                    <a:pt x="658" y="158"/>
                  </a:lnTo>
                  <a:lnTo>
                    <a:pt x="658" y="161"/>
                  </a:lnTo>
                  <a:lnTo>
                    <a:pt x="657" y="162"/>
                  </a:lnTo>
                  <a:lnTo>
                    <a:pt x="656" y="162"/>
                  </a:lnTo>
                  <a:lnTo>
                    <a:pt x="654" y="162"/>
                  </a:lnTo>
                  <a:lnTo>
                    <a:pt x="652" y="159"/>
                  </a:lnTo>
                  <a:lnTo>
                    <a:pt x="650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0" y="160"/>
                  </a:lnTo>
                  <a:lnTo>
                    <a:pt x="639" y="161"/>
                  </a:lnTo>
                  <a:lnTo>
                    <a:pt x="637" y="162"/>
                  </a:lnTo>
                  <a:lnTo>
                    <a:pt x="635" y="162"/>
                  </a:lnTo>
                  <a:lnTo>
                    <a:pt x="635" y="163"/>
                  </a:lnTo>
                  <a:lnTo>
                    <a:pt x="636" y="165"/>
                  </a:lnTo>
                  <a:lnTo>
                    <a:pt x="639" y="168"/>
                  </a:lnTo>
                  <a:lnTo>
                    <a:pt x="643" y="170"/>
                  </a:lnTo>
                  <a:lnTo>
                    <a:pt x="646" y="170"/>
                  </a:lnTo>
                  <a:lnTo>
                    <a:pt x="646" y="167"/>
                  </a:lnTo>
                  <a:lnTo>
                    <a:pt x="650" y="166"/>
                  </a:lnTo>
                  <a:lnTo>
                    <a:pt x="653" y="167"/>
                  </a:lnTo>
                  <a:lnTo>
                    <a:pt x="655" y="170"/>
                  </a:lnTo>
                  <a:lnTo>
                    <a:pt x="653" y="171"/>
                  </a:lnTo>
                  <a:lnTo>
                    <a:pt x="651" y="173"/>
                  </a:lnTo>
                  <a:lnTo>
                    <a:pt x="651" y="175"/>
                  </a:lnTo>
                  <a:lnTo>
                    <a:pt x="648" y="177"/>
                  </a:lnTo>
                  <a:lnTo>
                    <a:pt x="646" y="177"/>
                  </a:lnTo>
                  <a:lnTo>
                    <a:pt x="641" y="176"/>
                  </a:lnTo>
                  <a:lnTo>
                    <a:pt x="638" y="173"/>
                  </a:lnTo>
                  <a:lnTo>
                    <a:pt x="637" y="172"/>
                  </a:lnTo>
                  <a:lnTo>
                    <a:pt x="635" y="171"/>
                  </a:lnTo>
                  <a:lnTo>
                    <a:pt x="633" y="173"/>
                  </a:lnTo>
                  <a:lnTo>
                    <a:pt x="630" y="174"/>
                  </a:lnTo>
                  <a:lnTo>
                    <a:pt x="626" y="172"/>
                  </a:lnTo>
                  <a:lnTo>
                    <a:pt x="621" y="169"/>
                  </a:lnTo>
                  <a:lnTo>
                    <a:pt x="618" y="168"/>
                  </a:lnTo>
                  <a:lnTo>
                    <a:pt x="614" y="167"/>
                  </a:lnTo>
                  <a:lnTo>
                    <a:pt x="612" y="174"/>
                  </a:lnTo>
                  <a:lnTo>
                    <a:pt x="609" y="177"/>
                  </a:lnTo>
                  <a:lnTo>
                    <a:pt x="604" y="177"/>
                  </a:lnTo>
                  <a:lnTo>
                    <a:pt x="602" y="176"/>
                  </a:lnTo>
                  <a:lnTo>
                    <a:pt x="601" y="174"/>
                  </a:lnTo>
                  <a:lnTo>
                    <a:pt x="601" y="171"/>
                  </a:lnTo>
                  <a:lnTo>
                    <a:pt x="602" y="168"/>
                  </a:lnTo>
                  <a:lnTo>
                    <a:pt x="603" y="166"/>
                  </a:lnTo>
                  <a:lnTo>
                    <a:pt x="604" y="163"/>
                  </a:lnTo>
                  <a:lnTo>
                    <a:pt x="604" y="160"/>
                  </a:lnTo>
                  <a:lnTo>
                    <a:pt x="602" y="158"/>
                  </a:lnTo>
                  <a:lnTo>
                    <a:pt x="603" y="154"/>
                  </a:lnTo>
                  <a:lnTo>
                    <a:pt x="602" y="151"/>
                  </a:lnTo>
                  <a:lnTo>
                    <a:pt x="602" y="149"/>
                  </a:lnTo>
                  <a:lnTo>
                    <a:pt x="605" y="148"/>
                  </a:lnTo>
                  <a:lnTo>
                    <a:pt x="604" y="146"/>
                  </a:lnTo>
                  <a:lnTo>
                    <a:pt x="602" y="146"/>
                  </a:lnTo>
                  <a:lnTo>
                    <a:pt x="601" y="144"/>
                  </a:lnTo>
                  <a:lnTo>
                    <a:pt x="601" y="142"/>
                  </a:lnTo>
                  <a:lnTo>
                    <a:pt x="602" y="139"/>
                  </a:lnTo>
                  <a:lnTo>
                    <a:pt x="603" y="135"/>
                  </a:lnTo>
                  <a:lnTo>
                    <a:pt x="603" y="131"/>
                  </a:lnTo>
                  <a:lnTo>
                    <a:pt x="605" y="127"/>
                  </a:lnTo>
                  <a:lnTo>
                    <a:pt x="607" y="123"/>
                  </a:lnTo>
                  <a:lnTo>
                    <a:pt x="609" y="121"/>
                  </a:lnTo>
                  <a:lnTo>
                    <a:pt x="611" y="121"/>
                  </a:lnTo>
                  <a:lnTo>
                    <a:pt x="612" y="122"/>
                  </a:lnTo>
                  <a:lnTo>
                    <a:pt x="612" y="124"/>
                  </a:lnTo>
                  <a:lnTo>
                    <a:pt x="611" y="126"/>
                  </a:lnTo>
                  <a:lnTo>
                    <a:pt x="613" y="126"/>
                  </a:lnTo>
                  <a:lnTo>
                    <a:pt x="613" y="131"/>
                  </a:lnTo>
                  <a:lnTo>
                    <a:pt x="612" y="133"/>
                  </a:lnTo>
                  <a:lnTo>
                    <a:pt x="612" y="135"/>
                  </a:lnTo>
                  <a:lnTo>
                    <a:pt x="610" y="140"/>
                  </a:lnTo>
                  <a:lnTo>
                    <a:pt x="611" y="143"/>
                  </a:lnTo>
                  <a:lnTo>
                    <a:pt x="615" y="145"/>
                  </a:lnTo>
                  <a:close/>
                  <a:moveTo>
                    <a:pt x="619" y="142"/>
                  </a:moveTo>
                  <a:lnTo>
                    <a:pt x="617" y="142"/>
                  </a:lnTo>
                  <a:lnTo>
                    <a:pt x="616" y="141"/>
                  </a:lnTo>
                  <a:lnTo>
                    <a:pt x="616" y="138"/>
                  </a:lnTo>
                  <a:lnTo>
                    <a:pt x="615" y="137"/>
                  </a:lnTo>
                  <a:lnTo>
                    <a:pt x="614" y="134"/>
                  </a:lnTo>
                  <a:lnTo>
                    <a:pt x="615" y="133"/>
                  </a:lnTo>
                  <a:lnTo>
                    <a:pt x="618" y="132"/>
                  </a:lnTo>
                  <a:lnTo>
                    <a:pt x="622" y="133"/>
                  </a:lnTo>
                  <a:lnTo>
                    <a:pt x="623" y="136"/>
                  </a:lnTo>
                  <a:lnTo>
                    <a:pt x="620" y="141"/>
                  </a:lnTo>
                  <a:lnTo>
                    <a:pt x="619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24">
              <a:extLst>
                <a:ext uri="{FF2B5EF4-FFF2-40B4-BE49-F238E27FC236}">
                  <a16:creationId xmlns:a16="http://schemas.microsoft.com/office/drawing/2014/main" id="{A7B4D4BA-3709-426B-26D9-FFFBBF33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2796"/>
              <a:ext cx="19" cy="52"/>
            </a:xfrm>
            <a:custGeom>
              <a:avLst/>
              <a:gdLst>
                <a:gd name="T0" fmla="*/ 32 w 66"/>
                <a:gd name="T1" fmla="*/ 13 h 177"/>
                <a:gd name="T2" fmla="*/ 31 w 66"/>
                <a:gd name="T3" fmla="*/ 27 h 177"/>
                <a:gd name="T4" fmla="*/ 44 w 66"/>
                <a:gd name="T5" fmla="*/ 36 h 177"/>
                <a:gd name="T6" fmla="*/ 50 w 66"/>
                <a:gd name="T7" fmla="*/ 48 h 177"/>
                <a:gd name="T8" fmla="*/ 52 w 66"/>
                <a:gd name="T9" fmla="*/ 62 h 177"/>
                <a:gd name="T10" fmla="*/ 59 w 66"/>
                <a:gd name="T11" fmla="*/ 73 h 177"/>
                <a:gd name="T12" fmla="*/ 60 w 66"/>
                <a:gd name="T13" fmla="*/ 100 h 177"/>
                <a:gd name="T14" fmla="*/ 60 w 66"/>
                <a:gd name="T15" fmla="*/ 132 h 177"/>
                <a:gd name="T16" fmla="*/ 59 w 66"/>
                <a:gd name="T17" fmla="*/ 149 h 177"/>
                <a:gd name="T18" fmla="*/ 59 w 66"/>
                <a:gd name="T19" fmla="*/ 156 h 177"/>
                <a:gd name="T20" fmla="*/ 64 w 66"/>
                <a:gd name="T21" fmla="*/ 165 h 177"/>
                <a:gd name="T22" fmla="*/ 60 w 66"/>
                <a:gd name="T23" fmla="*/ 172 h 177"/>
                <a:gd name="T24" fmla="*/ 45 w 66"/>
                <a:gd name="T25" fmla="*/ 175 h 177"/>
                <a:gd name="T26" fmla="*/ 40 w 66"/>
                <a:gd name="T27" fmla="*/ 173 h 177"/>
                <a:gd name="T28" fmla="*/ 35 w 66"/>
                <a:gd name="T29" fmla="*/ 169 h 177"/>
                <a:gd name="T30" fmla="*/ 28 w 66"/>
                <a:gd name="T31" fmla="*/ 162 h 177"/>
                <a:gd name="T32" fmla="*/ 27 w 66"/>
                <a:gd name="T33" fmla="*/ 159 h 177"/>
                <a:gd name="T34" fmla="*/ 22 w 66"/>
                <a:gd name="T35" fmla="*/ 150 h 177"/>
                <a:gd name="T36" fmla="*/ 22 w 66"/>
                <a:gd name="T37" fmla="*/ 146 h 177"/>
                <a:gd name="T38" fmla="*/ 24 w 66"/>
                <a:gd name="T39" fmla="*/ 142 h 177"/>
                <a:gd name="T40" fmla="*/ 24 w 66"/>
                <a:gd name="T41" fmla="*/ 131 h 177"/>
                <a:gd name="T42" fmla="*/ 21 w 66"/>
                <a:gd name="T43" fmla="*/ 128 h 177"/>
                <a:gd name="T44" fmla="*/ 24 w 66"/>
                <a:gd name="T45" fmla="*/ 105 h 177"/>
                <a:gd name="T46" fmla="*/ 27 w 66"/>
                <a:gd name="T47" fmla="*/ 99 h 177"/>
                <a:gd name="T48" fmla="*/ 20 w 66"/>
                <a:gd name="T49" fmla="*/ 90 h 177"/>
                <a:gd name="T50" fmla="*/ 16 w 66"/>
                <a:gd name="T51" fmla="*/ 83 h 177"/>
                <a:gd name="T52" fmla="*/ 20 w 66"/>
                <a:gd name="T53" fmla="*/ 78 h 177"/>
                <a:gd name="T54" fmla="*/ 21 w 66"/>
                <a:gd name="T55" fmla="*/ 67 h 177"/>
                <a:gd name="T56" fmla="*/ 19 w 66"/>
                <a:gd name="T57" fmla="*/ 58 h 177"/>
                <a:gd name="T58" fmla="*/ 13 w 66"/>
                <a:gd name="T59" fmla="*/ 59 h 177"/>
                <a:gd name="T60" fmla="*/ 11 w 66"/>
                <a:gd name="T61" fmla="*/ 58 h 177"/>
                <a:gd name="T62" fmla="*/ 13 w 66"/>
                <a:gd name="T63" fmla="*/ 54 h 177"/>
                <a:gd name="T64" fmla="*/ 13 w 66"/>
                <a:gd name="T65" fmla="*/ 53 h 177"/>
                <a:gd name="T66" fmla="*/ 13 w 66"/>
                <a:gd name="T67" fmla="*/ 51 h 177"/>
                <a:gd name="T68" fmla="*/ 15 w 66"/>
                <a:gd name="T69" fmla="*/ 46 h 177"/>
                <a:gd name="T70" fmla="*/ 16 w 66"/>
                <a:gd name="T71" fmla="*/ 31 h 177"/>
                <a:gd name="T72" fmla="*/ 15 w 66"/>
                <a:gd name="T73" fmla="*/ 28 h 177"/>
                <a:gd name="T74" fmla="*/ 6 w 66"/>
                <a:gd name="T75" fmla="*/ 21 h 177"/>
                <a:gd name="T76" fmla="*/ 0 w 66"/>
                <a:gd name="T77" fmla="*/ 15 h 177"/>
                <a:gd name="T78" fmla="*/ 3 w 66"/>
                <a:gd name="T79" fmla="*/ 8 h 177"/>
                <a:gd name="T80" fmla="*/ 1 w 66"/>
                <a:gd name="T81" fmla="*/ 0 h 177"/>
                <a:gd name="T82" fmla="*/ 20 w 66"/>
                <a:gd name="T83" fmla="*/ 5 h 177"/>
                <a:gd name="T84" fmla="*/ 26 w 66"/>
                <a:gd name="T85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177">
                  <a:moveTo>
                    <a:pt x="35" y="4"/>
                  </a:moveTo>
                  <a:lnTo>
                    <a:pt x="34" y="8"/>
                  </a:lnTo>
                  <a:lnTo>
                    <a:pt x="32" y="13"/>
                  </a:lnTo>
                  <a:lnTo>
                    <a:pt x="31" y="14"/>
                  </a:lnTo>
                  <a:lnTo>
                    <a:pt x="30" y="26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7" y="31"/>
                  </a:lnTo>
                  <a:lnTo>
                    <a:pt x="44" y="36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0" y="55"/>
                  </a:lnTo>
                  <a:lnTo>
                    <a:pt x="52" y="58"/>
                  </a:lnTo>
                  <a:lnTo>
                    <a:pt x="52" y="62"/>
                  </a:lnTo>
                  <a:lnTo>
                    <a:pt x="53" y="65"/>
                  </a:lnTo>
                  <a:lnTo>
                    <a:pt x="58" y="70"/>
                  </a:lnTo>
                  <a:lnTo>
                    <a:pt x="59" y="73"/>
                  </a:lnTo>
                  <a:lnTo>
                    <a:pt x="59" y="83"/>
                  </a:lnTo>
                  <a:lnTo>
                    <a:pt x="60" y="90"/>
                  </a:lnTo>
                  <a:lnTo>
                    <a:pt x="60" y="100"/>
                  </a:lnTo>
                  <a:lnTo>
                    <a:pt x="60" y="109"/>
                  </a:lnTo>
                  <a:lnTo>
                    <a:pt x="60" y="119"/>
                  </a:lnTo>
                  <a:lnTo>
                    <a:pt x="60" y="132"/>
                  </a:lnTo>
                  <a:lnTo>
                    <a:pt x="60" y="145"/>
                  </a:lnTo>
                  <a:lnTo>
                    <a:pt x="57" y="145"/>
                  </a:lnTo>
                  <a:lnTo>
                    <a:pt x="59" y="149"/>
                  </a:lnTo>
                  <a:lnTo>
                    <a:pt x="59" y="153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59" y="159"/>
                  </a:lnTo>
                  <a:lnTo>
                    <a:pt x="61" y="160"/>
                  </a:lnTo>
                  <a:lnTo>
                    <a:pt x="64" y="165"/>
                  </a:lnTo>
                  <a:lnTo>
                    <a:pt x="66" y="170"/>
                  </a:lnTo>
                  <a:lnTo>
                    <a:pt x="60" y="171"/>
                  </a:lnTo>
                  <a:lnTo>
                    <a:pt x="60" y="172"/>
                  </a:lnTo>
                  <a:lnTo>
                    <a:pt x="49" y="175"/>
                  </a:lnTo>
                  <a:lnTo>
                    <a:pt x="45" y="177"/>
                  </a:lnTo>
                  <a:lnTo>
                    <a:pt x="45" y="175"/>
                  </a:lnTo>
                  <a:lnTo>
                    <a:pt x="43" y="175"/>
                  </a:lnTo>
                  <a:lnTo>
                    <a:pt x="41" y="174"/>
                  </a:lnTo>
                  <a:lnTo>
                    <a:pt x="40" y="173"/>
                  </a:lnTo>
                  <a:lnTo>
                    <a:pt x="38" y="171"/>
                  </a:lnTo>
                  <a:lnTo>
                    <a:pt x="38" y="169"/>
                  </a:lnTo>
                  <a:lnTo>
                    <a:pt x="35" y="169"/>
                  </a:lnTo>
                  <a:lnTo>
                    <a:pt x="32" y="167"/>
                  </a:lnTo>
                  <a:lnTo>
                    <a:pt x="29" y="164"/>
                  </a:lnTo>
                  <a:lnTo>
                    <a:pt x="28" y="162"/>
                  </a:lnTo>
                  <a:lnTo>
                    <a:pt x="28" y="161"/>
                  </a:lnTo>
                  <a:lnTo>
                    <a:pt x="28" y="160"/>
                  </a:lnTo>
                  <a:lnTo>
                    <a:pt x="27" y="159"/>
                  </a:lnTo>
                  <a:lnTo>
                    <a:pt x="24" y="154"/>
                  </a:lnTo>
                  <a:lnTo>
                    <a:pt x="22" y="152"/>
                  </a:lnTo>
                  <a:lnTo>
                    <a:pt x="22" y="150"/>
                  </a:lnTo>
                  <a:lnTo>
                    <a:pt x="22" y="149"/>
                  </a:lnTo>
                  <a:lnTo>
                    <a:pt x="22" y="147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5" y="137"/>
                  </a:lnTo>
                  <a:lnTo>
                    <a:pt x="25" y="133"/>
                  </a:lnTo>
                  <a:lnTo>
                    <a:pt x="24" y="131"/>
                  </a:lnTo>
                  <a:lnTo>
                    <a:pt x="22" y="131"/>
                  </a:lnTo>
                  <a:lnTo>
                    <a:pt x="21" y="130"/>
                  </a:lnTo>
                  <a:lnTo>
                    <a:pt x="21" y="128"/>
                  </a:lnTo>
                  <a:lnTo>
                    <a:pt x="21" y="126"/>
                  </a:lnTo>
                  <a:lnTo>
                    <a:pt x="24" y="119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6" y="101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3"/>
                  </a:lnTo>
                  <a:lnTo>
                    <a:pt x="20" y="90"/>
                  </a:lnTo>
                  <a:lnTo>
                    <a:pt x="18" y="87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9" y="81"/>
                  </a:lnTo>
                  <a:lnTo>
                    <a:pt x="20" y="80"/>
                  </a:lnTo>
                  <a:lnTo>
                    <a:pt x="20" y="78"/>
                  </a:lnTo>
                  <a:lnTo>
                    <a:pt x="19" y="76"/>
                  </a:lnTo>
                  <a:lnTo>
                    <a:pt x="20" y="71"/>
                  </a:lnTo>
                  <a:lnTo>
                    <a:pt x="21" y="67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3" y="59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3" y="53"/>
                  </a:lnTo>
                  <a:lnTo>
                    <a:pt x="12" y="52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0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6" y="42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7" y="29"/>
                  </a:lnTo>
                  <a:lnTo>
                    <a:pt x="15" y="28"/>
                  </a:lnTo>
                  <a:lnTo>
                    <a:pt x="11" y="25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9" y="1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6" y="4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25">
              <a:extLst>
                <a:ext uri="{FF2B5EF4-FFF2-40B4-BE49-F238E27FC236}">
                  <a16:creationId xmlns:a16="http://schemas.microsoft.com/office/drawing/2014/main" id="{C892D9AC-CCA1-C84D-E877-97E1F9441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0" y="2697"/>
              <a:ext cx="85" cy="155"/>
            </a:xfrm>
            <a:custGeom>
              <a:avLst/>
              <a:gdLst>
                <a:gd name="T0" fmla="*/ 110 w 290"/>
                <a:gd name="T1" fmla="*/ 9 h 531"/>
                <a:gd name="T2" fmla="*/ 118 w 290"/>
                <a:gd name="T3" fmla="*/ 34 h 531"/>
                <a:gd name="T4" fmla="*/ 137 w 290"/>
                <a:gd name="T5" fmla="*/ 50 h 531"/>
                <a:gd name="T6" fmla="*/ 133 w 290"/>
                <a:gd name="T7" fmla="*/ 81 h 531"/>
                <a:gd name="T8" fmla="*/ 142 w 290"/>
                <a:gd name="T9" fmla="*/ 100 h 531"/>
                <a:gd name="T10" fmla="*/ 166 w 290"/>
                <a:gd name="T11" fmla="*/ 82 h 531"/>
                <a:gd name="T12" fmla="*/ 186 w 290"/>
                <a:gd name="T13" fmla="*/ 96 h 531"/>
                <a:gd name="T14" fmla="*/ 207 w 290"/>
                <a:gd name="T15" fmla="*/ 79 h 531"/>
                <a:gd name="T16" fmla="*/ 231 w 290"/>
                <a:gd name="T17" fmla="*/ 78 h 531"/>
                <a:gd name="T18" fmla="*/ 259 w 290"/>
                <a:gd name="T19" fmla="*/ 130 h 531"/>
                <a:gd name="T20" fmla="*/ 281 w 290"/>
                <a:gd name="T21" fmla="*/ 166 h 531"/>
                <a:gd name="T22" fmla="*/ 285 w 290"/>
                <a:gd name="T23" fmla="*/ 187 h 531"/>
                <a:gd name="T24" fmla="*/ 280 w 290"/>
                <a:gd name="T25" fmla="*/ 220 h 531"/>
                <a:gd name="T26" fmla="*/ 263 w 290"/>
                <a:gd name="T27" fmla="*/ 220 h 531"/>
                <a:gd name="T28" fmla="*/ 219 w 290"/>
                <a:gd name="T29" fmla="*/ 219 h 531"/>
                <a:gd name="T30" fmla="*/ 184 w 290"/>
                <a:gd name="T31" fmla="*/ 245 h 531"/>
                <a:gd name="T32" fmla="*/ 179 w 290"/>
                <a:gd name="T33" fmla="*/ 270 h 531"/>
                <a:gd name="T34" fmla="*/ 195 w 290"/>
                <a:gd name="T35" fmla="*/ 317 h 531"/>
                <a:gd name="T36" fmla="*/ 174 w 290"/>
                <a:gd name="T37" fmla="*/ 297 h 531"/>
                <a:gd name="T38" fmla="*/ 143 w 290"/>
                <a:gd name="T39" fmla="*/ 284 h 531"/>
                <a:gd name="T40" fmla="*/ 126 w 290"/>
                <a:gd name="T41" fmla="*/ 255 h 531"/>
                <a:gd name="T42" fmla="*/ 95 w 290"/>
                <a:gd name="T43" fmla="*/ 269 h 531"/>
                <a:gd name="T44" fmla="*/ 77 w 290"/>
                <a:gd name="T45" fmla="*/ 334 h 531"/>
                <a:gd name="T46" fmla="*/ 64 w 290"/>
                <a:gd name="T47" fmla="*/ 390 h 531"/>
                <a:gd name="T48" fmla="*/ 91 w 290"/>
                <a:gd name="T49" fmla="*/ 424 h 531"/>
                <a:gd name="T50" fmla="*/ 110 w 290"/>
                <a:gd name="T51" fmla="*/ 471 h 531"/>
                <a:gd name="T52" fmla="*/ 101 w 290"/>
                <a:gd name="T53" fmla="*/ 456 h 531"/>
                <a:gd name="T54" fmla="*/ 128 w 290"/>
                <a:gd name="T55" fmla="*/ 488 h 531"/>
                <a:gd name="T56" fmla="*/ 160 w 290"/>
                <a:gd name="T57" fmla="*/ 519 h 531"/>
                <a:gd name="T58" fmla="*/ 142 w 290"/>
                <a:gd name="T59" fmla="*/ 523 h 531"/>
                <a:gd name="T60" fmla="*/ 130 w 290"/>
                <a:gd name="T61" fmla="*/ 520 h 531"/>
                <a:gd name="T62" fmla="*/ 117 w 290"/>
                <a:gd name="T63" fmla="*/ 501 h 531"/>
                <a:gd name="T64" fmla="*/ 88 w 290"/>
                <a:gd name="T65" fmla="*/ 492 h 531"/>
                <a:gd name="T66" fmla="*/ 68 w 290"/>
                <a:gd name="T67" fmla="*/ 463 h 531"/>
                <a:gd name="T68" fmla="*/ 45 w 290"/>
                <a:gd name="T69" fmla="*/ 437 h 531"/>
                <a:gd name="T70" fmla="*/ 34 w 290"/>
                <a:gd name="T71" fmla="*/ 414 h 531"/>
                <a:gd name="T72" fmla="*/ 49 w 290"/>
                <a:gd name="T73" fmla="*/ 355 h 531"/>
                <a:gd name="T74" fmla="*/ 77 w 290"/>
                <a:gd name="T75" fmla="*/ 317 h 531"/>
                <a:gd name="T76" fmla="*/ 68 w 290"/>
                <a:gd name="T77" fmla="*/ 283 h 531"/>
                <a:gd name="T78" fmla="*/ 62 w 290"/>
                <a:gd name="T79" fmla="*/ 245 h 531"/>
                <a:gd name="T80" fmla="*/ 29 w 290"/>
                <a:gd name="T81" fmla="*/ 199 h 531"/>
                <a:gd name="T82" fmla="*/ 42 w 290"/>
                <a:gd name="T83" fmla="*/ 178 h 531"/>
                <a:gd name="T84" fmla="*/ 46 w 290"/>
                <a:gd name="T85" fmla="*/ 151 h 531"/>
                <a:gd name="T86" fmla="*/ 24 w 290"/>
                <a:gd name="T87" fmla="*/ 112 h 531"/>
                <a:gd name="T88" fmla="*/ 9 w 290"/>
                <a:gd name="T89" fmla="*/ 79 h 531"/>
                <a:gd name="T90" fmla="*/ 11 w 290"/>
                <a:gd name="T91" fmla="*/ 69 h 531"/>
                <a:gd name="T92" fmla="*/ 22 w 290"/>
                <a:gd name="T93" fmla="*/ 29 h 531"/>
                <a:gd name="T94" fmla="*/ 51 w 290"/>
                <a:gd name="T95" fmla="*/ 24 h 531"/>
                <a:gd name="T96" fmla="*/ 67 w 290"/>
                <a:gd name="T97" fmla="*/ 13 h 531"/>
                <a:gd name="T98" fmla="*/ 80 w 290"/>
                <a:gd name="T99" fmla="*/ 4 h 531"/>
                <a:gd name="T100" fmla="*/ 176 w 290"/>
                <a:gd name="T101" fmla="*/ 307 h 531"/>
                <a:gd name="T102" fmla="*/ 183 w 290"/>
                <a:gd name="T103" fmla="*/ 321 h 531"/>
                <a:gd name="T104" fmla="*/ 94 w 290"/>
                <a:gd name="T105" fmla="*/ 385 h 531"/>
                <a:gd name="T106" fmla="*/ 94 w 290"/>
                <a:gd name="T107" fmla="*/ 392 h 531"/>
                <a:gd name="T108" fmla="*/ 36 w 290"/>
                <a:gd name="T109" fmla="*/ 454 h 531"/>
                <a:gd name="T110" fmla="*/ 36 w 290"/>
                <a:gd name="T111" fmla="*/ 451 h 531"/>
                <a:gd name="T112" fmla="*/ 59 w 290"/>
                <a:gd name="T113" fmla="*/ 46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0" h="531">
                  <a:moveTo>
                    <a:pt x="97" y="4"/>
                  </a:moveTo>
                  <a:lnTo>
                    <a:pt x="96" y="6"/>
                  </a:lnTo>
                  <a:lnTo>
                    <a:pt x="97" y="7"/>
                  </a:lnTo>
                  <a:lnTo>
                    <a:pt x="98" y="6"/>
                  </a:lnTo>
                  <a:lnTo>
                    <a:pt x="100" y="3"/>
                  </a:lnTo>
                  <a:lnTo>
                    <a:pt x="102" y="2"/>
                  </a:lnTo>
                  <a:lnTo>
                    <a:pt x="103" y="1"/>
                  </a:lnTo>
                  <a:lnTo>
                    <a:pt x="105" y="3"/>
                  </a:lnTo>
                  <a:lnTo>
                    <a:pt x="107" y="7"/>
                  </a:lnTo>
                  <a:lnTo>
                    <a:pt x="110" y="9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13"/>
                  </a:lnTo>
                  <a:lnTo>
                    <a:pt x="110" y="16"/>
                  </a:lnTo>
                  <a:lnTo>
                    <a:pt x="109" y="20"/>
                  </a:lnTo>
                  <a:lnTo>
                    <a:pt x="106" y="25"/>
                  </a:lnTo>
                  <a:lnTo>
                    <a:pt x="107" y="29"/>
                  </a:lnTo>
                  <a:lnTo>
                    <a:pt x="110" y="32"/>
                  </a:lnTo>
                  <a:lnTo>
                    <a:pt x="114" y="34"/>
                  </a:lnTo>
                  <a:lnTo>
                    <a:pt x="118" y="34"/>
                  </a:lnTo>
                  <a:lnTo>
                    <a:pt x="121" y="33"/>
                  </a:lnTo>
                  <a:lnTo>
                    <a:pt x="122" y="31"/>
                  </a:lnTo>
                  <a:lnTo>
                    <a:pt x="124" y="30"/>
                  </a:lnTo>
                  <a:lnTo>
                    <a:pt x="126" y="30"/>
                  </a:lnTo>
                  <a:lnTo>
                    <a:pt x="133" y="31"/>
                  </a:lnTo>
                  <a:lnTo>
                    <a:pt x="135" y="33"/>
                  </a:lnTo>
                  <a:lnTo>
                    <a:pt x="135" y="35"/>
                  </a:lnTo>
                  <a:lnTo>
                    <a:pt x="134" y="41"/>
                  </a:lnTo>
                  <a:lnTo>
                    <a:pt x="135" y="45"/>
                  </a:lnTo>
                  <a:lnTo>
                    <a:pt x="137" y="50"/>
                  </a:lnTo>
                  <a:lnTo>
                    <a:pt x="137" y="54"/>
                  </a:lnTo>
                  <a:lnTo>
                    <a:pt x="135" y="60"/>
                  </a:lnTo>
                  <a:lnTo>
                    <a:pt x="133" y="67"/>
                  </a:lnTo>
                  <a:lnTo>
                    <a:pt x="131" y="70"/>
                  </a:lnTo>
                  <a:lnTo>
                    <a:pt x="130" y="72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7"/>
                  </a:lnTo>
                  <a:lnTo>
                    <a:pt x="132" y="79"/>
                  </a:lnTo>
                  <a:lnTo>
                    <a:pt x="133" y="81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27" y="97"/>
                  </a:lnTo>
                  <a:lnTo>
                    <a:pt x="124" y="105"/>
                  </a:lnTo>
                  <a:lnTo>
                    <a:pt x="126" y="106"/>
                  </a:lnTo>
                  <a:lnTo>
                    <a:pt x="129" y="108"/>
                  </a:lnTo>
                  <a:lnTo>
                    <a:pt x="131" y="109"/>
                  </a:lnTo>
                  <a:lnTo>
                    <a:pt x="133" y="108"/>
                  </a:lnTo>
                  <a:lnTo>
                    <a:pt x="138" y="103"/>
                  </a:lnTo>
                  <a:lnTo>
                    <a:pt x="142" y="100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51" y="94"/>
                  </a:lnTo>
                  <a:lnTo>
                    <a:pt x="153" y="91"/>
                  </a:lnTo>
                  <a:lnTo>
                    <a:pt x="155" y="88"/>
                  </a:lnTo>
                  <a:lnTo>
                    <a:pt x="156" y="87"/>
                  </a:lnTo>
                  <a:lnTo>
                    <a:pt x="158" y="88"/>
                  </a:lnTo>
                  <a:lnTo>
                    <a:pt x="161" y="87"/>
                  </a:lnTo>
                  <a:lnTo>
                    <a:pt x="164" y="83"/>
                  </a:lnTo>
                  <a:lnTo>
                    <a:pt x="166" y="82"/>
                  </a:lnTo>
                  <a:lnTo>
                    <a:pt x="168" y="82"/>
                  </a:lnTo>
                  <a:lnTo>
                    <a:pt x="171" y="84"/>
                  </a:lnTo>
                  <a:lnTo>
                    <a:pt x="175" y="88"/>
                  </a:lnTo>
                  <a:lnTo>
                    <a:pt x="179" y="90"/>
                  </a:lnTo>
                  <a:lnTo>
                    <a:pt x="182" y="91"/>
                  </a:lnTo>
                  <a:lnTo>
                    <a:pt x="183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6" y="95"/>
                  </a:lnTo>
                  <a:lnTo>
                    <a:pt x="188" y="94"/>
                  </a:lnTo>
                  <a:lnTo>
                    <a:pt x="191" y="92"/>
                  </a:lnTo>
                  <a:lnTo>
                    <a:pt x="194" y="90"/>
                  </a:lnTo>
                  <a:lnTo>
                    <a:pt x="197" y="90"/>
                  </a:lnTo>
                  <a:lnTo>
                    <a:pt x="199" y="89"/>
                  </a:lnTo>
                  <a:lnTo>
                    <a:pt x="201" y="84"/>
                  </a:lnTo>
                  <a:lnTo>
                    <a:pt x="203" y="81"/>
                  </a:lnTo>
                  <a:lnTo>
                    <a:pt x="205" y="80"/>
                  </a:lnTo>
                  <a:lnTo>
                    <a:pt x="207" y="79"/>
                  </a:lnTo>
                  <a:lnTo>
                    <a:pt x="207" y="78"/>
                  </a:lnTo>
                  <a:lnTo>
                    <a:pt x="206" y="77"/>
                  </a:lnTo>
                  <a:lnTo>
                    <a:pt x="206" y="76"/>
                  </a:lnTo>
                  <a:lnTo>
                    <a:pt x="208" y="75"/>
                  </a:lnTo>
                  <a:lnTo>
                    <a:pt x="210" y="74"/>
                  </a:lnTo>
                  <a:lnTo>
                    <a:pt x="215" y="74"/>
                  </a:lnTo>
                  <a:lnTo>
                    <a:pt x="220" y="75"/>
                  </a:lnTo>
                  <a:lnTo>
                    <a:pt x="225" y="78"/>
                  </a:lnTo>
                  <a:lnTo>
                    <a:pt x="229" y="79"/>
                  </a:lnTo>
                  <a:lnTo>
                    <a:pt x="231" y="78"/>
                  </a:lnTo>
                  <a:lnTo>
                    <a:pt x="234" y="82"/>
                  </a:lnTo>
                  <a:lnTo>
                    <a:pt x="240" y="90"/>
                  </a:lnTo>
                  <a:lnTo>
                    <a:pt x="244" y="96"/>
                  </a:lnTo>
                  <a:lnTo>
                    <a:pt x="248" y="101"/>
                  </a:lnTo>
                  <a:lnTo>
                    <a:pt x="252" y="104"/>
                  </a:lnTo>
                  <a:lnTo>
                    <a:pt x="256" y="106"/>
                  </a:lnTo>
                  <a:lnTo>
                    <a:pt x="259" y="109"/>
                  </a:lnTo>
                  <a:lnTo>
                    <a:pt x="261" y="115"/>
                  </a:lnTo>
                  <a:lnTo>
                    <a:pt x="259" y="123"/>
                  </a:lnTo>
                  <a:lnTo>
                    <a:pt x="259" y="130"/>
                  </a:lnTo>
                  <a:lnTo>
                    <a:pt x="259" y="139"/>
                  </a:lnTo>
                  <a:lnTo>
                    <a:pt x="261" y="146"/>
                  </a:lnTo>
                  <a:lnTo>
                    <a:pt x="266" y="150"/>
                  </a:lnTo>
                  <a:lnTo>
                    <a:pt x="269" y="154"/>
                  </a:lnTo>
                  <a:lnTo>
                    <a:pt x="269" y="157"/>
                  </a:lnTo>
                  <a:lnTo>
                    <a:pt x="273" y="159"/>
                  </a:lnTo>
                  <a:lnTo>
                    <a:pt x="279" y="161"/>
                  </a:lnTo>
                  <a:lnTo>
                    <a:pt x="282" y="163"/>
                  </a:lnTo>
                  <a:lnTo>
                    <a:pt x="281" y="165"/>
                  </a:lnTo>
                  <a:lnTo>
                    <a:pt x="281" y="166"/>
                  </a:lnTo>
                  <a:lnTo>
                    <a:pt x="282" y="169"/>
                  </a:lnTo>
                  <a:lnTo>
                    <a:pt x="284" y="170"/>
                  </a:lnTo>
                  <a:lnTo>
                    <a:pt x="287" y="172"/>
                  </a:lnTo>
                  <a:lnTo>
                    <a:pt x="290" y="173"/>
                  </a:lnTo>
                  <a:lnTo>
                    <a:pt x="290" y="175"/>
                  </a:lnTo>
                  <a:lnTo>
                    <a:pt x="290" y="177"/>
                  </a:lnTo>
                  <a:lnTo>
                    <a:pt x="289" y="181"/>
                  </a:lnTo>
                  <a:lnTo>
                    <a:pt x="288" y="184"/>
                  </a:lnTo>
                  <a:lnTo>
                    <a:pt x="286" y="186"/>
                  </a:lnTo>
                  <a:lnTo>
                    <a:pt x="285" y="187"/>
                  </a:lnTo>
                  <a:lnTo>
                    <a:pt x="285" y="189"/>
                  </a:lnTo>
                  <a:lnTo>
                    <a:pt x="285" y="194"/>
                  </a:lnTo>
                  <a:lnTo>
                    <a:pt x="286" y="197"/>
                  </a:lnTo>
                  <a:lnTo>
                    <a:pt x="287" y="201"/>
                  </a:lnTo>
                  <a:lnTo>
                    <a:pt x="286" y="204"/>
                  </a:lnTo>
                  <a:lnTo>
                    <a:pt x="285" y="211"/>
                  </a:lnTo>
                  <a:lnTo>
                    <a:pt x="285" y="213"/>
                  </a:lnTo>
                  <a:lnTo>
                    <a:pt x="284" y="216"/>
                  </a:lnTo>
                  <a:lnTo>
                    <a:pt x="283" y="218"/>
                  </a:lnTo>
                  <a:lnTo>
                    <a:pt x="280" y="220"/>
                  </a:lnTo>
                  <a:lnTo>
                    <a:pt x="276" y="221"/>
                  </a:lnTo>
                  <a:lnTo>
                    <a:pt x="274" y="222"/>
                  </a:lnTo>
                  <a:lnTo>
                    <a:pt x="274" y="223"/>
                  </a:lnTo>
                  <a:lnTo>
                    <a:pt x="272" y="225"/>
                  </a:lnTo>
                  <a:lnTo>
                    <a:pt x="270" y="226"/>
                  </a:lnTo>
                  <a:lnTo>
                    <a:pt x="269" y="226"/>
                  </a:lnTo>
                  <a:lnTo>
                    <a:pt x="268" y="225"/>
                  </a:lnTo>
                  <a:lnTo>
                    <a:pt x="267" y="224"/>
                  </a:lnTo>
                  <a:lnTo>
                    <a:pt x="267" y="221"/>
                  </a:lnTo>
                  <a:lnTo>
                    <a:pt x="263" y="220"/>
                  </a:lnTo>
                  <a:lnTo>
                    <a:pt x="260" y="219"/>
                  </a:lnTo>
                  <a:lnTo>
                    <a:pt x="253" y="221"/>
                  </a:lnTo>
                  <a:lnTo>
                    <a:pt x="247" y="221"/>
                  </a:lnTo>
                  <a:lnTo>
                    <a:pt x="241" y="220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1"/>
                  </a:lnTo>
                  <a:lnTo>
                    <a:pt x="219" y="219"/>
                  </a:lnTo>
                  <a:lnTo>
                    <a:pt x="217" y="220"/>
                  </a:lnTo>
                  <a:lnTo>
                    <a:pt x="213" y="221"/>
                  </a:lnTo>
                  <a:lnTo>
                    <a:pt x="209" y="222"/>
                  </a:lnTo>
                  <a:lnTo>
                    <a:pt x="205" y="223"/>
                  </a:lnTo>
                  <a:lnTo>
                    <a:pt x="199" y="226"/>
                  </a:lnTo>
                  <a:lnTo>
                    <a:pt x="194" y="230"/>
                  </a:lnTo>
                  <a:lnTo>
                    <a:pt x="193" y="233"/>
                  </a:lnTo>
                  <a:lnTo>
                    <a:pt x="191" y="236"/>
                  </a:lnTo>
                  <a:lnTo>
                    <a:pt x="188" y="240"/>
                  </a:lnTo>
                  <a:lnTo>
                    <a:pt x="184" y="245"/>
                  </a:lnTo>
                  <a:lnTo>
                    <a:pt x="182" y="247"/>
                  </a:lnTo>
                  <a:lnTo>
                    <a:pt x="182" y="248"/>
                  </a:lnTo>
                  <a:lnTo>
                    <a:pt x="182" y="249"/>
                  </a:lnTo>
                  <a:lnTo>
                    <a:pt x="178" y="250"/>
                  </a:lnTo>
                  <a:lnTo>
                    <a:pt x="174" y="250"/>
                  </a:lnTo>
                  <a:lnTo>
                    <a:pt x="174" y="251"/>
                  </a:lnTo>
                  <a:lnTo>
                    <a:pt x="174" y="260"/>
                  </a:lnTo>
                  <a:lnTo>
                    <a:pt x="175" y="264"/>
                  </a:lnTo>
                  <a:lnTo>
                    <a:pt x="177" y="268"/>
                  </a:lnTo>
                  <a:lnTo>
                    <a:pt x="179" y="270"/>
                  </a:lnTo>
                  <a:lnTo>
                    <a:pt x="180" y="277"/>
                  </a:lnTo>
                  <a:lnTo>
                    <a:pt x="180" y="282"/>
                  </a:lnTo>
                  <a:lnTo>
                    <a:pt x="185" y="286"/>
                  </a:lnTo>
                  <a:lnTo>
                    <a:pt x="187" y="289"/>
                  </a:lnTo>
                  <a:lnTo>
                    <a:pt x="189" y="291"/>
                  </a:lnTo>
                  <a:lnTo>
                    <a:pt x="188" y="292"/>
                  </a:lnTo>
                  <a:lnTo>
                    <a:pt x="187" y="297"/>
                  </a:lnTo>
                  <a:lnTo>
                    <a:pt x="188" y="303"/>
                  </a:lnTo>
                  <a:lnTo>
                    <a:pt x="195" y="316"/>
                  </a:lnTo>
                  <a:lnTo>
                    <a:pt x="195" y="317"/>
                  </a:lnTo>
                  <a:lnTo>
                    <a:pt x="194" y="317"/>
                  </a:lnTo>
                  <a:lnTo>
                    <a:pt x="193" y="314"/>
                  </a:lnTo>
                  <a:lnTo>
                    <a:pt x="190" y="310"/>
                  </a:lnTo>
                  <a:lnTo>
                    <a:pt x="189" y="306"/>
                  </a:lnTo>
                  <a:lnTo>
                    <a:pt x="185" y="301"/>
                  </a:lnTo>
                  <a:lnTo>
                    <a:pt x="183" y="299"/>
                  </a:lnTo>
                  <a:lnTo>
                    <a:pt x="183" y="301"/>
                  </a:lnTo>
                  <a:lnTo>
                    <a:pt x="181" y="302"/>
                  </a:lnTo>
                  <a:lnTo>
                    <a:pt x="178" y="300"/>
                  </a:lnTo>
                  <a:lnTo>
                    <a:pt x="174" y="297"/>
                  </a:lnTo>
                  <a:lnTo>
                    <a:pt x="172" y="292"/>
                  </a:lnTo>
                  <a:lnTo>
                    <a:pt x="171" y="293"/>
                  </a:lnTo>
                  <a:lnTo>
                    <a:pt x="171" y="294"/>
                  </a:lnTo>
                  <a:lnTo>
                    <a:pt x="167" y="290"/>
                  </a:lnTo>
                  <a:lnTo>
                    <a:pt x="164" y="287"/>
                  </a:lnTo>
                  <a:lnTo>
                    <a:pt x="161" y="286"/>
                  </a:lnTo>
                  <a:lnTo>
                    <a:pt x="159" y="285"/>
                  </a:lnTo>
                  <a:lnTo>
                    <a:pt x="157" y="283"/>
                  </a:lnTo>
                  <a:lnTo>
                    <a:pt x="153" y="282"/>
                  </a:lnTo>
                  <a:lnTo>
                    <a:pt x="143" y="284"/>
                  </a:lnTo>
                  <a:lnTo>
                    <a:pt x="131" y="282"/>
                  </a:lnTo>
                  <a:lnTo>
                    <a:pt x="126" y="284"/>
                  </a:lnTo>
                  <a:lnTo>
                    <a:pt x="124" y="283"/>
                  </a:lnTo>
                  <a:lnTo>
                    <a:pt x="123" y="281"/>
                  </a:lnTo>
                  <a:lnTo>
                    <a:pt x="124" y="277"/>
                  </a:lnTo>
                  <a:lnTo>
                    <a:pt x="124" y="269"/>
                  </a:lnTo>
                  <a:lnTo>
                    <a:pt x="126" y="264"/>
                  </a:lnTo>
                  <a:lnTo>
                    <a:pt x="125" y="260"/>
                  </a:lnTo>
                  <a:lnTo>
                    <a:pt x="126" y="258"/>
                  </a:lnTo>
                  <a:lnTo>
                    <a:pt x="126" y="255"/>
                  </a:lnTo>
                  <a:lnTo>
                    <a:pt x="124" y="254"/>
                  </a:lnTo>
                  <a:lnTo>
                    <a:pt x="115" y="252"/>
                  </a:lnTo>
                  <a:lnTo>
                    <a:pt x="113" y="250"/>
                  </a:lnTo>
                  <a:lnTo>
                    <a:pt x="111" y="252"/>
                  </a:lnTo>
                  <a:lnTo>
                    <a:pt x="101" y="253"/>
                  </a:lnTo>
                  <a:lnTo>
                    <a:pt x="97" y="255"/>
                  </a:lnTo>
                  <a:lnTo>
                    <a:pt x="93" y="258"/>
                  </a:lnTo>
                  <a:lnTo>
                    <a:pt x="92" y="262"/>
                  </a:lnTo>
                  <a:lnTo>
                    <a:pt x="94" y="264"/>
                  </a:lnTo>
                  <a:lnTo>
                    <a:pt x="95" y="269"/>
                  </a:lnTo>
                  <a:lnTo>
                    <a:pt x="92" y="279"/>
                  </a:lnTo>
                  <a:lnTo>
                    <a:pt x="91" y="282"/>
                  </a:lnTo>
                  <a:lnTo>
                    <a:pt x="93" y="294"/>
                  </a:lnTo>
                  <a:lnTo>
                    <a:pt x="92" y="300"/>
                  </a:lnTo>
                  <a:lnTo>
                    <a:pt x="90" y="304"/>
                  </a:lnTo>
                  <a:lnTo>
                    <a:pt x="87" y="308"/>
                  </a:lnTo>
                  <a:lnTo>
                    <a:pt x="85" y="315"/>
                  </a:lnTo>
                  <a:lnTo>
                    <a:pt x="83" y="318"/>
                  </a:lnTo>
                  <a:lnTo>
                    <a:pt x="79" y="325"/>
                  </a:lnTo>
                  <a:lnTo>
                    <a:pt x="77" y="334"/>
                  </a:lnTo>
                  <a:lnTo>
                    <a:pt x="75" y="338"/>
                  </a:lnTo>
                  <a:lnTo>
                    <a:pt x="74" y="346"/>
                  </a:lnTo>
                  <a:lnTo>
                    <a:pt x="67" y="357"/>
                  </a:lnTo>
                  <a:lnTo>
                    <a:pt x="66" y="363"/>
                  </a:lnTo>
                  <a:lnTo>
                    <a:pt x="63" y="366"/>
                  </a:lnTo>
                  <a:lnTo>
                    <a:pt x="64" y="368"/>
                  </a:lnTo>
                  <a:lnTo>
                    <a:pt x="64" y="371"/>
                  </a:lnTo>
                  <a:lnTo>
                    <a:pt x="63" y="380"/>
                  </a:lnTo>
                  <a:lnTo>
                    <a:pt x="63" y="387"/>
                  </a:lnTo>
                  <a:lnTo>
                    <a:pt x="64" y="390"/>
                  </a:lnTo>
                  <a:lnTo>
                    <a:pt x="67" y="398"/>
                  </a:lnTo>
                  <a:lnTo>
                    <a:pt x="67" y="400"/>
                  </a:lnTo>
                  <a:lnTo>
                    <a:pt x="66" y="403"/>
                  </a:lnTo>
                  <a:lnTo>
                    <a:pt x="69" y="405"/>
                  </a:lnTo>
                  <a:lnTo>
                    <a:pt x="71" y="405"/>
                  </a:lnTo>
                  <a:lnTo>
                    <a:pt x="83" y="401"/>
                  </a:lnTo>
                  <a:lnTo>
                    <a:pt x="87" y="402"/>
                  </a:lnTo>
                  <a:lnTo>
                    <a:pt x="88" y="406"/>
                  </a:lnTo>
                  <a:lnTo>
                    <a:pt x="89" y="409"/>
                  </a:lnTo>
                  <a:lnTo>
                    <a:pt x="91" y="424"/>
                  </a:lnTo>
                  <a:lnTo>
                    <a:pt x="92" y="427"/>
                  </a:lnTo>
                  <a:lnTo>
                    <a:pt x="94" y="430"/>
                  </a:lnTo>
                  <a:lnTo>
                    <a:pt x="97" y="433"/>
                  </a:lnTo>
                  <a:lnTo>
                    <a:pt x="98" y="432"/>
                  </a:lnTo>
                  <a:lnTo>
                    <a:pt x="98" y="431"/>
                  </a:lnTo>
                  <a:lnTo>
                    <a:pt x="98" y="430"/>
                  </a:lnTo>
                  <a:lnTo>
                    <a:pt x="100" y="433"/>
                  </a:lnTo>
                  <a:lnTo>
                    <a:pt x="102" y="438"/>
                  </a:lnTo>
                  <a:lnTo>
                    <a:pt x="108" y="467"/>
                  </a:lnTo>
                  <a:lnTo>
                    <a:pt x="110" y="471"/>
                  </a:lnTo>
                  <a:lnTo>
                    <a:pt x="111" y="475"/>
                  </a:lnTo>
                  <a:lnTo>
                    <a:pt x="108" y="473"/>
                  </a:lnTo>
                  <a:lnTo>
                    <a:pt x="107" y="467"/>
                  </a:lnTo>
                  <a:lnTo>
                    <a:pt x="106" y="464"/>
                  </a:lnTo>
                  <a:lnTo>
                    <a:pt x="104" y="463"/>
                  </a:lnTo>
                  <a:lnTo>
                    <a:pt x="102" y="464"/>
                  </a:lnTo>
                  <a:lnTo>
                    <a:pt x="102" y="462"/>
                  </a:lnTo>
                  <a:lnTo>
                    <a:pt x="104" y="460"/>
                  </a:lnTo>
                  <a:lnTo>
                    <a:pt x="103" y="458"/>
                  </a:lnTo>
                  <a:lnTo>
                    <a:pt x="101" y="456"/>
                  </a:lnTo>
                  <a:lnTo>
                    <a:pt x="98" y="457"/>
                  </a:lnTo>
                  <a:lnTo>
                    <a:pt x="98" y="462"/>
                  </a:lnTo>
                  <a:lnTo>
                    <a:pt x="100" y="465"/>
                  </a:lnTo>
                  <a:lnTo>
                    <a:pt x="105" y="473"/>
                  </a:lnTo>
                  <a:lnTo>
                    <a:pt x="107" y="476"/>
                  </a:lnTo>
                  <a:lnTo>
                    <a:pt x="110" y="477"/>
                  </a:lnTo>
                  <a:lnTo>
                    <a:pt x="113" y="477"/>
                  </a:lnTo>
                  <a:lnTo>
                    <a:pt x="117" y="480"/>
                  </a:lnTo>
                  <a:lnTo>
                    <a:pt x="120" y="483"/>
                  </a:lnTo>
                  <a:lnTo>
                    <a:pt x="128" y="488"/>
                  </a:lnTo>
                  <a:lnTo>
                    <a:pt x="133" y="487"/>
                  </a:lnTo>
                  <a:lnTo>
                    <a:pt x="138" y="486"/>
                  </a:lnTo>
                  <a:lnTo>
                    <a:pt x="141" y="486"/>
                  </a:lnTo>
                  <a:lnTo>
                    <a:pt x="145" y="488"/>
                  </a:lnTo>
                  <a:lnTo>
                    <a:pt x="149" y="492"/>
                  </a:lnTo>
                  <a:lnTo>
                    <a:pt x="155" y="501"/>
                  </a:lnTo>
                  <a:lnTo>
                    <a:pt x="166" y="509"/>
                  </a:lnTo>
                  <a:lnTo>
                    <a:pt x="165" y="512"/>
                  </a:lnTo>
                  <a:lnTo>
                    <a:pt x="164" y="515"/>
                  </a:lnTo>
                  <a:lnTo>
                    <a:pt x="160" y="519"/>
                  </a:lnTo>
                  <a:lnTo>
                    <a:pt x="160" y="521"/>
                  </a:lnTo>
                  <a:lnTo>
                    <a:pt x="158" y="524"/>
                  </a:lnTo>
                  <a:lnTo>
                    <a:pt x="155" y="526"/>
                  </a:lnTo>
                  <a:lnTo>
                    <a:pt x="153" y="526"/>
                  </a:lnTo>
                  <a:lnTo>
                    <a:pt x="151" y="526"/>
                  </a:lnTo>
                  <a:lnTo>
                    <a:pt x="150" y="525"/>
                  </a:lnTo>
                  <a:lnTo>
                    <a:pt x="149" y="522"/>
                  </a:lnTo>
                  <a:lnTo>
                    <a:pt x="148" y="521"/>
                  </a:lnTo>
                  <a:lnTo>
                    <a:pt x="147" y="521"/>
                  </a:lnTo>
                  <a:lnTo>
                    <a:pt x="142" y="523"/>
                  </a:lnTo>
                  <a:lnTo>
                    <a:pt x="136" y="525"/>
                  </a:lnTo>
                  <a:lnTo>
                    <a:pt x="135" y="527"/>
                  </a:lnTo>
                  <a:lnTo>
                    <a:pt x="134" y="530"/>
                  </a:lnTo>
                  <a:lnTo>
                    <a:pt x="133" y="530"/>
                  </a:lnTo>
                  <a:lnTo>
                    <a:pt x="131" y="531"/>
                  </a:lnTo>
                  <a:lnTo>
                    <a:pt x="130" y="529"/>
                  </a:lnTo>
                  <a:lnTo>
                    <a:pt x="128" y="528"/>
                  </a:lnTo>
                  <a:lnTo>
                    <a:pt x="127" y="526"/>
                  </a:lnTo>
                  <a:lnTo>
                    <a:pt x="127" y="523"/>
                  </a:lnTo>
                  <a:lnTo>
                    <a:pt x="130" y="520"/>
                  </a:lnTo>
                  <a:lnTo>
                    <a:pt x="130" y="517"/>
                  </a:lnTo>
                  <a:lnTo>
                    <a:pt x="130" y="512"/>
                  </a:lnTo>
                  <a:lnTo>
                    <a:pt x="129" y="509"/>
                  </a:lnTo>
                  <a:lnTo>
                    <a:pt x="128" y="509"/>
                  </a:lnTo>
                  <a:lnTo>
                    <a:pt x="127" y="509"/>
                  </a:lnTo>
                  <a:lnTo>
                    <a:pt x="123" y="509"/>
                  </a:lnTo>
                  <a:lnTo>
                    <a:pt x="121" y="506"/>
                  </a:lnTo>
                  <a:lnTo>
                    <a:pt x="120" y="503"/>
                  </a:lnTo>
                  <a:lnTo>
                    <a:pt x="119" y="502"/>
                  </a:lnTo>
                  <a:lnTo>
                    <a:pt x="117" y="501"/>
                  </a:lnTo>
                  <a:lnTo>
                    <a:pt x="114" y="502"/>
                  </a:lnTo>
                  <a:lnTo>
                    <a:pt x="112" y="502"/>
                  </a:lnTo>
                  <a:lnTo>
                    <a:pt x="104" y="499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99" y="494"/>
                  </a:lnTo>
                  <a:lnTo>
                    <a:pt x="98" y="495"/>
                  </a:lnTo>
                  <a:lnTo>
                    <a:pt x="97" y="501"/>
                  </a:lnTo>
                  <a:lnTo>
                    <a:pt x="97" y="502"/>
                  </a:lnTo>
                  <a:lnTo>
                    <a:pt x="88" y="492"/>
                  </a:lnTo>
                  <a:lnTo>
                    <a:pt x="82" y="487"/>
                  </a:lnTo>
                  <a:lnTo>
                    <a:pt x="83" y="479"/>
                  </a:lnTo>
                  <a:lnTo>
                    <a:pt x="81" y="478"/>
                  </a:lnTo>
                  <a:lnTo>
                    <a:pt x="78" y="477"/>
                  </a:lnTo>
                  <a:lnTo>
                    <a:pt x="77" y="475"/>
                  </a:lnTo>
                  <a:lnTo>
                    <a:pt x="78" y="470"/>
                  </a:lnTo>
                  <a:lnTo>
                    <a:pt x="76" y="471"/>
                  </a:lnTo>
                  <a:lnTo>
                    <a:pt x="73" y="471"/>
                  </a:lnTo>
                  <a:lnTo>
                    <a:pt x="70" y="470"/>
                  </a:lnTo>
                  <a:lnTo>
                    <a:pt x="68" y="463"/>
                  </a:lnTo>
                  <a:lnTo>
                    <a:pt x="67" y="461"/>
                  </a:lnTo>
                  <a:lnTo>
                    <a:pt x="64" y="458"/>
                  </a:lnTo>
                  <a:lnTo>
                    <a:pt x="60" y="458"/>
                  </a:lnTo>
                  <a:lnTo>
                    <a:pt x="59" y="456"/>
                  </a:lnTo>
                  <a:lnTo>
                    <a:pt x="59" y="452"/>
                  </a:lnTo>
                  <a:lnTo>
                    <a:pt x="56" y="449"/>
                  </a:lnTo>
                  <a:lnTo>
                    <a:pt x="53" y="447"/>
                  </a:lnTo>
                  <a:lnTo>
                    <a:pt x="50" y="446"/>
                  </a:lnTo>
                  <a:lnTo>
                    <a:pt x="47" y="439"/>
                  </a:lnTo>
                  <a:lnTo>
                    <a:pt x="45" y="437"/>
                  </a:lnTo>
                  <a:lnTo>
                    <a:pt x="43" y="436"/>
                  </a:lnTo>
                  <a:lnTo>
                    <a:pt x="40" y="437"/>
                  </a:lnTo>
                  <a:lnTo>
                    <a:pt x="39" y="439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3" y="440"/>
                  </a:lnTo>
                  <a:lnTo>
                    <a:pt x="31" y="433"/>
                  </a:lnTo>
                  <a:lnTo>
                    <a:pt x="30" y="429"/>
                  </a:lnTo>
                  <a:lnTo>
                    <a:pt x="31" y="421"/>
                  </a:lnTo>
                  <a:lnTo>
                    <a:pt x="34" y="414"/>
                  </a:lnTo>
                  <a:lnTo>
                    <a:pt x="35" y="402"/>
                  </a:lnTo>
                  <a:lnTo>
                    <a:pt x="38" y="395"/>
                  </a:lnTo>
                  <a:lnTo>
                    <a:pt x="40" y="393"/>
                  </a:lnTo>
                  <a:lnTo>
                    <a:pt x="42" y="383"/>
                  </a:lnTo>
                  <a:lnTo>
                    <a:pt x="47" y="370"/>
                  </a:lnTo>
                  <a:lnTo>
                    <a:pt x="47" y="368"/>
                  </a:lnTo>
                  <a:lnTo>
                    <a:pt x="48" y="365"/>
                  </a:lnTo>
                  <a:lnTo>
                    <a:pt x="49" y="362"/>
                  </a:lnTo>
                  <a:lnTo>
                    <a:pt x="49" y="357"/>
                  </a:lnTo>
                  <a:lnTo>
                    <a:pt x="49" y="355"/>
                  </a:lnTo>
                  <a:lnTo>
                    <a:pt x="49" y="354"/>
                  </a:lnTo>
                  <a:lnTo>
                    <a:pt x="50" y="352"/>
                  </a:lnTo>
                  <a:lnTo>
                    <a:pt x="53" y="349"/>
                  </a:lnTo>
                  <a:lnTo>
                    <a:pt x="58" y="345"/>
                  </a:lnTo>
                  <a:lnTo>
                    <a:pt x="64" y="338"/>
                  </a:lnTo>
                  <a:lnTo>
                    <a:pt x="70" y="328"/>
                  </a:lnTo>
                  <a:lnTo>
                    <a:pt x="73" y="322"/>
                  </a:lnTo>
                  <a:lnTo>
                    <a:pt x="74" y="320"/>
                  </a:lnTo>
                  <a:lnTo>
                    <a:pt x="75" y="319"/>
                  </a:lnTo>
                  <a:lnTo>
                    <a:pt x="77" y="317"/>
                  </a:lnTo>
                  <a:lnTo>
                    <a:pt x="79" y="315"/>
                  </a:lnTo>
                  <a:lnTo>
                    <a:pt x="79" y="314"/>
                  </a:lnTo>
                  <a:lnTo>
                    <a:pt x="76" y="303"/>
                  </a:lnTo>
                  <a:lnTo>
                    <a:pt x="74" y="299"/>
                  </a:lnTo>
                  <a:lnTo>
                    <a:pt x="72" y="295"/>
                  </a:lnTo>
                  <a:lnTo>
                    <a:pt x="72" y="292"/>
                  </a:lnTo>
                  <a:lnTo>
                    <a:pt x="71" y="289"/>
                  </a:lnTo>
                  <a:lnTo>
                    <a:pt x="72" y="287"/>
                  </a:lnTo>
                  <a:lnTo>
                    <a:pt x="70" y="285"/>
                  </a:lnTo>
                  <a:lnTo>
                    <a:pt x="68" y="283"/>
                  </a:lnTo>
                  <a:lnTo>
                    <a:pt x="65" y="280"/>
                  </a:lnTo>
                  <a:lnTo>
                    <a:pt x="63" y="275"/>
                  </a:lnTo>
                  <a:lnTo>
                    <a:pt x="63" y="272"/>
                  </a:lnTo>
                  <a:lnTo>
                    <a:pt x="62" y="269"/>
                  </a:lnTo>
                  <a:lnTo>
                    <a:pt x="61" y="267"/>
                  </a:lnTo>
                  <a:lnTo>
                    <a:pt x="62" y="264"/>
                  </a:lnTo>
                  <a:lnTo>
                    <a:pt x="63" y="262"/>
                  </a:lnTo>
                  <a:lnTo>
                    <a:pt x="63" y="253"/>
                  </a:lnTo>
                  <a:lnTo>
                    <a:pt x="63" y="250"/>
                  </a:lnTo>
                  <a:lnTo>
                    <a:pt x="62" y="245"/>
                  </a:lnTo>
                  <a:lnTo>
                    <a:pt x="60" y="241"/>
                  </a:lnTo>
                  <a:lnTo>
                    <a:pt x="58" y="237"/>
                  </a:lnTo>
                  <a:lnTo>
                    <a:pt x="55" y="233"/>
                  </a:lnTo>
                  <a:lnTo>
                    <a:pt x="47" y="226"/>
                  </a:lnTo>
                  <a:lnTo>
                    <a:pt x="42" y="222"/>
                  </a:lnTo>
                  <a:lnTo>
                    <a:pt x="40" y="218"/>
                  </a:lnTo>
                  <a:lnTo>
                    <a:pt x="36" y="213"/>
                  </a:lnTo>
                  <a:lnTo>
                    <a:pt x="34" y="210"/>
                  </a:lnTo>
                  <a:lnTo>
                    <a:pt x="31" y="205"/>
                  </a:lnTo>
                  <a:lnTo>
                    <a:pt x="29" y="199"/>
                  </a:lnTo>
                  <a:lnTo>
                    <a:pt x="28" y="193"/>
                  </a:lnTo>
                  <a:lnTo>
                    <a:pt x="29" y="191"/>
                  </a:lnTo>
                  <a:lnTo>
                    <a:pt x="30" y="190"/>
                  </a:lnTo>
                  <a:lnTo>
                    <a:pt x="32" y="189"/>
                  </a:lnTo>
                  <a:lnTo>
                    <a:pt x="34" y="189"/>
                  </a:lnTo>
                  <a:lnTo>
                    <a:pt x="38" y="186"/>
                  </a:lnTo>
                  <a:lnTo>
                    <a:pt x="41" y="186"/>
                  </a:lnTo>
                  <a:lnTo>
                    <a:pt x="42" y="185"/>
                  </a:lnTo>
                  <a:lnTo>
                    <a:pt x="42" y="184"/>
                  </a:lnTo>
                  <a:lnTo>
                    <a:pt x="42" y="178"/>
                  </a:lnTo>
                  <a:lnTo>
                    <a:pt x="42" y="171"/>
                  </a:lnTo>
                  <a:lnTo>
                    <a:pt x="42" y="165"/>
                  </a:lnTo>
                  <a:lnTo>
                    <a:pt x="43" y="161"/>
                  </a:lnTo>
                  <a:lnTo>
                    <a:pt x="51" y="156"/>
                  </a:lnTo>
                  <a:lnTo>
                    <a:pt x="53" y="154"/>
                  </a:lnTo>
                  <a:lnTo>
                    <a:pt x="53" y="152"/>
                  </a:lnTo>
                  <a:lnTo>
                    <a:pt x="53" y="150"/>
                  </a:lnTo>
                  <a:lnTo>
                    <a:pt x="53" y="148"/>
                  </a:lnTo>
                  <a:lnTo>
                    <a:pt x="51" y="147"/>
                  </a:lnTo>
                  <a:lnTo>
                    <a:pt x="46" y="151"/>
                  </a:lnTo>
                  <a:lnTo>
                    <a:pt x="45" y="150"/>
                  </a:lnTo>
                  <a:lnTo>
                    <a:pt x="43" y="144"/>
                  </a:lnTo>
                  <a:lnTo>
                    <a:pt x="42" y="142"/>
                  </a:lnTo>
                  <a:lnTo>
                    <a:pt x="41" y="139"/>
                  </a:lnTo>
                  <a:lnTo>
                    <a:pt x="39" y="136"/>
                  </a:lnTo>
                  <a:lnTo>
                    <a:pt x="39" y="130"/>
                  </a:lnTo>
                  <a:lnTo>
                    <a:pt x="38" y="127"/>
                  </a:lnTo>
                  <a:lnTo>
                    <a:pt x="31" y="121"/>
                  </a:lnTo>
                  <a:lnTo>
                    <a:pt x="28" y="117"/>
                  </a:lnTo>
                  <a:lnTo>
                    <a:pt x="24" y="112"/>
                  </a:lnTo>
                  <a:lnTo>
                    <a:pt x="20" y="107"/>
                  </a:lnTo>
                  <a:lnTo>
                    <a:pt x="15" y="101"/>
                  </a:lnTo>
                  <a:lnTo>
                    <a:pt x="13" y="98"/>
                  </a:lnTo>
                  <a:lnTo>
                    <a:pt x="12" y="97"/>
                  </a:lnTo>
                  <a:lnTo>
                    <a:pt x="12" y="96"/>
                  </a:lnTo>
                  <a:lnTo>
                    <a:pt x="13" y="92"/>
                  </a:lnTo>
                  <a:lnTo>
                    <a:pt x="12" y="88"/>
                  </a:lnTo>
                  <a:lnTo>
                    <a:pt x="10" y="83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8" y="78"/>
                  </a:lnTo>
                  <a:lnTo>
                    <a:pt x="5" y="79"/>
                  </a:lnTo>
                  <a:lnTo>
                    <a:pt x="3" y="76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11" y="69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5" y="48"/>
                  </a:lnTo>
                  <a:lnTo>
                    <a:pt x="15" y="43"/>
                  </a:lnTo>
                  <a:lnTo>
                    <a:pt x="16" y="36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5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8" y="14"/>
                  </a:lnTo>
                  <a:lnTo>
                    <a:pt x="59" y="13"/>
                  </a:lnTo>
                  <a:lnTo>
                    <a:pt x="60" y="12"/>
                  </a:lnTo>
                  <a:lnTo>
                    <a:pt x="62" y="11"/>
                  </a:lnTo>
                  <a:lnTo>
                    <a:pt x="64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5" y="9"/>
                  </a:lnTo>
                  <a:lnTo>
                    <a:pt x="74" y="6"/>
                  </a:lnTo>
                  <a:lnTo>
                    <a:pt x="73" y="3"/>
                  </a:lnTo>
                  <a:lnTo>
                    <a:pt x="73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3"/>
                  </a:lnTo>
                  <a:lnTo>
                    <a:pt x="86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2" y="2"/>
                  </a:lnTo>
                  <a:lnTo>
                    <a:pt x="97" y="4"/>
                  </a:lnTo>
                  <a:close/>
                  <a:moveTo>
                    <a:pt x="177" y="307"/>
                  </a:moveTo>
                  <a:lnTo>
                    <a:pt x="178" y="307"/>
                  </a:lnTo>
                  <a:lnTo>
                    <a:pt x="176" y="307"/>
                  </a:lnTo>
                  <a:lnTo>
                    <a:pt x="175" y="307"/>
                  </a:lnTo>
                  <a:lnTo>
                    <a:pt x="173" y="307"/>
                  </a:lnTo>
                  <a:lnTo>
                    <a:pt x="172" y="302"/>
                  </a:lnTo>
                  <a:lnTo>
                    <a:pt x="172" y="301"/>
                  </a:lnTo>
                  <a:lnTo>
                    <a:pt x="174" y="301"/>
                  </a:lnTo>
                  <a:lnTo>
                    <a:pt x="176" y="304"/>
                  </a:lnTo>
                  <a:lnTo>
                    <a:pt x="177" y="305"/>
                  </a:lnTo>
                  <a:lnTo>
                    <a:pt x="177" y="307"/>
                  </a:lnTo>
                  <a:close/>
                  <a:moveTo>
                    <a:pt x="184" y="318"/>
                  </a:moveTo>
                  <a:lnTo>
                    <a:pt x="183" y="321"/>
                  </a:lnTo>
                  <a:lnTo>
                    <a:pt x="181" y="320"/>
                  </a:lnTo>
                  <a:lnTo>
                    <a:pt x="182" y="318"/>
                  </a:lnTo>
                  <a:lnTo>
                    <a:pt x="182" y="317"/>
                  </a:lnTo>
                  <a:lnTo>
                    <a:pt x="184" y="318"/>
                  </a:lnTo>
                  <a:close/>
                  <a:moveTo>
                    <a:pt x="95" y="388"/>
                  </a:moveTo>
                  <a:lnTo>
                    <a:pt x="95" y="389"/>
                  </a:lnTo>
                  <a:lnTo>
                    <a:pt x="93" y="387"/>
                  </a:lnTo>
                  <a:lnTo>
                    <a:pt x="92" y="386"/>
                  </a:lnTo>
                  <a:lnTo>
                    <a:pt x="92" y="385"/>
                  </a:lnTo>
                  <a:lnTo>
                    <a:pt x="94" y="385"/>
                  </a:lnTo>
                  <a:lnTo>
                    <a:pt x="95" y="386"/>
                  </a:lnTo>
                  <a:lnTo>
                    <a:pt x="95" y="388"/>
                  </a:lnTo>
                  <a:close/>
                  <a:moveTo>
                    <a:pt x="95" y="392"/>
                  </a:moveTo>
                  <a:lnTo>
                    <a:pt x="95" y="394"/>
                  </a:lnTo>
                  <a:lnTo>
                    <a:pt x="94" y="396"/>
                  </a:lnTo>
                  <a:lnTo>
                    <a:pt x="91" y="398"/>
                  </a:lnTo>
                  <a:lnTo>
                    <a:pt x="90" y="396"/>
                  </a:lnTo>
                  <a:lnTo>
                    <a:pt x="90" y="393"/>
                  </a:lnTo>
                  <a:lnTo>
                    <a:pt x="91" y="392"/>
                  </a:lnTo>
                  <a:lnTo>
                    <a:pt x="94" y="392"/>
                  </a:lnTo>
                  <a:lnTo>
                    <a:pt x="95" y="392"/>
                  </a:lnTo>
                  <a:close/>
                  <a:moveTo>
                    <a:pt x="33" y="411"/>
                  </a:moveTo>
                  <a:lnTo>
                    <a:pt x="31" y="411"/>
                  </a:lnTo>
                  <a:lnTo>
                    <a:pt x="31" y="409"/>
                  </a:lnTo>
                  <a:lnTo>
                    <a:pt x="32" y="408"/>
                  </a:lnTo>
                  <a:lnTo>
                    <a:pt x="33" y="408"/>
                  </a:lnTo>
                  <a:lnTo>
                    <a:pt x="33" y="410"/>
                  </a:lnTo>
                  <a:lnTo>
                    <a:pt x="33" y="411"/>
                  </a:lnTo>
                  <a:close/>
                  <a:moveTo>
                    <a:pt x="36" y="451"/>
                  </a:moveTo>
                  <a:lnTo>
                    <a:pt x="36" y="454"/>
                  </a:lnTo>
                  <a:lnTo>
                    <a:pt x="35" y="454"/>
                  </a:lnTo>
                  <a:lnTo>
                    <a:pt x="33" y="455"/>
                  </a:lnTo>
                  <a:lnTo>
                    <a:pt x="33" y="456"/>
                  </a:lnTo>
                  <a:lnTo>
                    <a:pt x="31" y="450"/>
                  </a:lnTo>
                  <a:lnTo>
                    <a:pt x="33" y="443"/>
                  </a:lnTo>
                  <a:lnTo>
                    <a:pt x="33" y="442"/>
                  </a:lnTo>
                  <a:lnTo>
                    <a:pt x="34" y="444"/>
                  </a:lnTo>
                  <a:lnTo>
                    <a:pt x="37" y="445"/>
                  </a:lnTo>
                  <a:lnTo>
                    <a:pt x="36" y="449"/>
                  </a:lnTo>
                  <a:lnTo>
                    <a:pt x="36" y="451"/>
                  </a:lnTo>
                  <a:close/>
                  <a:moveTo>
                    <a:pt x="43" y="450"/>
                  </a:moveTo>
                  <a:lnTo>
                    <a:pt x="42" y="451"/>
                  </a:lnTo>
                  <a:lnTo>
                    <a:pt x="41" y="444"/>
                  </a:lnTo>
                  <a:lnTo>
                    <a:pt x="43" y="446"/>
                  </a:lnTo>
                  <a:lnTo>
                    <a:pt x="43" y="450"/>
                  </a:lnTo>
                  <a:close/>
                  <a:moveTo>
                    <a:pt x="60" y="462"/>
                  </a:moveTo>
                  <a:lnTo>
                    <a:pt x="61" y="466"/>
                  </a:lnTo>
                  <a:lnTo>
                    <a:pt x="60" y="466"/>
                  </a:lnTo>
                  <a:lnTo>
                    <a:pt x="59" y="464"/>
                  </a:lnTo>
                  <a:lnTo>
                    <a:pt x="59" y="461"/>
                  </a:lnTo>
                  <a:lnTo>
                    <a:pt x="59" y="461"/>
                  </a:lnTo>
                  <a:lnTo>
                    <a:pt x="60" y="462"/>
                  </a:lnTo>
                  <a:close/>
                  <a:moveTo>
                    <a:pt x="80" y="500"/>
                  </a:moveTo>
                  <a:lnTo>
                    <a:pt x="80" y="500"/>
                  </a:lnTo>
                  <a:lnTo>
                    <a:pt x="78" y="497"/>
                  </a:lnTo>
                  <a:lnTo>
                    <a:pt x="80" y="493"/>
                  </a:lnTo>
                  <a:lnTo>
                    <a:pt x="82" y="498"/>
                  </a:lnTo>
                  <a:lnTo>
                    <a:pt x="80" y="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26">
              <a:extLst>
                <a:ext uri="{FF2B5EF4-FFF2-40B4-BE49-F238E27FC236}">
                  <a16:creationId xmlns:a16="http://schemas.microsoft.com/office/drawing/2014/main" id="{676DB5F3-8E4F-23C2-8037-48A16180B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1" y="2449"/>
              <a:ext cx="80" cy="57"/>
            </a:xfrm>
            <a:custGeom>
              <a:avLst/>
              <a:gdLst>
                <a:gd name="T0" fmla="*/ 115 w 272"/>
                <a:gd name="T1" fmla="*/ 48 h 195"/>
                <a:gd name="T2" fmla="*/ 102 w 272"/>
                <a:gd name="T3" fmla="*/ 43 h 195"/>
                <a:gd name="T4" fmla="*/ 74 w 272"/>
                <a:gd name="T5" fmla="*/ 47 h 195"/>
                <a:gd name="T6" fmla="*/ 69 w 272"/>
                <a:gd name="T7" fmla="*/ 49 h 195"/>
                <a:gd name="T8" fmla="*/ 72 w 272"/>
                <a:gd name="T9" fmla="*/ 69 h 195"/>
                <a:gd name="T10" fmla="*/ 96 w 272"/>
                <a:gd name="T11" fmla="*/ 68 h 195"/>
                <a:gd name="T12" fmla="*/ 110 w 272"/>
                <a:gd name="T13" fmla="*/ 67 h 195"/>
                <a:gd name="T14" fmla="*/ 128 w 272"/>
                <a:gd name="T15" fmla="*/ 74 h 195"/>
                <a:gd name="T16" fmla="*/ 142 w 272"/>
                <a:gd name="T17" fmla="*/ 66 h 195"/>
                <a:gd name="T18" fmla="*/ 147 w 272"/>
                <a:gd name="T19" fmla="*/ 73 h 195"/>
                <a:gd name="T20" fmla="*/ 156 w 272"/>
                <a:gd name="T21" fmla="*/ 81 h 195"/>
                <a:gd name="T22" fmla="*/ 172 w 272"/>
                <a:gd name="T23" fmla="*/ 83 h 195"/>
                <a:gd name="T24" fmla="*/ 194 w 272"/>
                <a:gd name="T25" fmla="*/ 77 h 195"/>
                <a:gd name="T26" fmla="*/ 215 w 272"/>
                <a:gd name="T27" fmla="*/ 72 h 195"/>
                <a:gd name="T28" fmla="*/ 222 w 272"/>
                <a:gd name="T29" fmla="*/ 88 h 195"/>
                <a:gd name="T30" fmla="*/ 223 w 272"/>
                <a:gd name="T31" fmla="*/ 98 h 195"/>
                <a:gd name="T32" fmla="*/ 232 w 272"/>
                <a:gd name="T33" fmla="*/ 114 h 195"/>
                <a:gd name="T34" fmla="*/ 251 w 272"/>
                <a:gd name="T35" fmla="*/ 111 h 195"/>
                <a:gd name="T36" fmla="*/ 261 w 272"/>
                <a:gd name="T37" fmla="*/ 133 h 195"/>
                <a:gd name="T38" fmla="*/ 265 w 272"/>
                <a:gd name="T39" fmla="*/ 151 h 195"/>
                <a:gd name="T40" fmla="*/ 271 w 272"/>
                <a:gd name="T41" fmla="*/ 167 h 195"/>
                <a:gd name="T42" fmla="*/ 259 w 272"/>
                <a:gd name="T43" fmla="*/ 166 h 195"/>
                <a:gd name="T44" fmla="*/ 240 w 272"/>
                <a:gd name="T45" fmla="*/ 165 h 195"/>
                <a:gd name="T46" fmla="*/ 220 w 272"/>
                <a:gd name="T47" fmla="*/ 170 h 195"/>
                <a:gd name="T48" fmla="*/ 220 w 272"/>
                <a:gd name="T49" fmla="*/ 162 h 195"/>
                <a:gd name="T50" fmla="*/ 190 w 272"/>
                <a:gd name="T51" fmla="*/ 174 h 195"/>
                <a:gd name="T52" fmla="*/ 154 w 272"/>
                <a:gd name="T53" fmla="*/ 195 h 195"/>
                <a:gd name="T54" fmla="*/ 144 w 272"/>
                <a:gd name="T55" fmla="*/ 170 h 195"/>
                <a:gd name="T56" fmla="*/ 147 w 272"/>
                <a:gd name="T57" fmla="*/ 141 h 195"/>
                <a:gd name="T58" fmla="*/ 140 w 272"/>
                <a:gd name="T59" fmla="*/ 130 h 195"/>
                <a:gd name="T60" fmla="*/ 111 w 272"/>
                <a:gd name="T61" fmla="*/ 129 h 195"/>
                <a:gd name="T62" fmla="*/ 102 w 272"/>
                <a:gd name="T63" fmla="*/ 148 h 195"/>
                <a:gd name="T64" fmla="*/ 91 w 272"/>
                <a:gd name="T65" fmla="*/ 155 h 195"/>
                <a:gd name="T66" fmla="*/ 73 w 272"/>
                <a:gd name="T67" fmla="*/ 169 h 195"/>
                <a:gd name="T68" fmla="*/ 60 w 272"/>
                <a:gd name="T69" fmla="*/ 170 h 195"/>
                <a:gd name="T70" fmla="*/ 52 w 272"/>
                <a:gd name="T71" fmla="*/ 170 h 195"/>
                <a:gd name="T72" fmla="*/ 36 w 272"/>
                <a:gd name="T73" fmla="*/ 176 h 195"/>
                <a:gd name="T74" fmla="*/ 21 w 272"/>
                <a:gd name="T75" fmla="*/ 183 h 195"/>
                <a:gd name="T76" fmla="*/ 18 w 272"/>
                <a:gd name="T77" fmla="*/ 157 h 195"/>
                <a:gd name="T78" fmla="*/ 35 w 272"/>
                <a:gd name="T79" fmla="*/ 132 h 195"/>
                <a:gd name="T80" fmla="*/ 26 w 272"/>
                <a:gd name="T81" fmla="*/ 117 h 195"/>
                <a:gd name="T82" fmla="*/ 24 w 272"/>
                <a:gd name="T83" fmla="*/ 94 h 195"/>
                <a:gd name="T84" fmla="*/ 11 w 272"/>
                <a:gd name="T85" fmla="*/ 88 h 195"/>
                <a:gd name="T86" fmla="*/ 3 w 272"/>
                <a:gd name="T87" fmla="*/ 72 h 195"/>
                <a:gd name="T88" fmla="*/ 25 w 272"/>
                <a:gd name="T89" fmla="*/ 68 h 195"/>
                <a:gd name="T90" fmla="*/ 43 w 272"/>
                <a:gd name="T91" fmla="*/ 64 h 195"/>
                <a:gd name="T92" fmla="*/ 50 w 272"/>
                <a:gd name="T93" fmla="*/ 53 h 195"/>
                <a:gd name="T94" fmla="*/ 53 w 272"/>
                <a:gd name="T95" fmla="*/ 51 h 195"/>
                <a:gd name="T96" fmla="*/ 56 w 272"/>
                <a:gd name="T97" fmla="*/ 44 h 195"/>
                <a:gd name="T98" fmla="*/ 45 w 272"/>
                <a:gd name="T99" fmla="*/ 41 h 195"/>
                <a:gd name="T100" fmla="*/ 68 w 272"/>
                <a:gd name="T101" fmla="*/ 39 h 195"/>
                <a:gd name="T102" fmla="*/ 69 w 272"/>
                <a:gd name="T103" fmla="*/ 19 h 195"/>
                <a:gd name="T104" fmla="*/ 81 w 272"/>
                <a:gd name="T105" fmla="*/ 17 h 195"/>
                <a:gd name="T106" fmla="*/ 104 w 272"/>
                <a:gd name="T107" fmla="*/ 5 h 195"/>
                <a:gd name="T108" fmla="*/ 116 w 272"/>
                <a:gd name="T109" fmla="*/ 10 h 195"/>
                <a:gd name="T110" fmla="*/ 118 w 272"/>
                <a:gd name="T111" fmla="*/ 17 h 195"/>
                <a:gd name="T112" fmla="*/ 106 w 272"/>
                <a:gd name="T113" fmla="*/ 30 h 195"/>
                <a:gd name="T114" fmla="*/ 116 w 272"/>
                <a:gd name="T115" fmla="*/ 39 h 195"/>
                <a:gd name="T116" fmla="*/ 112 w 272"/>
                <a:gd name="T117" fmla="*/ 1 h 195"/>
                <a:gd name="T118" fmla="*/ 114 w 272"/>
                <a:gd name="T119" fmla="*/ 57 h 195"/>
                <a:gd name="T120" fmla="*/ 113 w 272"/>
                <a:gd name="T121" fmla="*/ 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" h="195">
                  <a:moveTo>
                    <a:pt x="126" y="37"/>
                  </a:moveTo>
                  <a:lnTo>
                    <a:pt x="127" y="38"/>
                  </a:lnTo>
                  <a:lnTo>
                    <a:pt x="126" y="39"/>
                  </a:lnTo>
                  <a:lnTo>
                    <a:pt x="119" y="42"/>
                  </a:lnTo>
                  <a:lnTo>
                    <a:pt x="115" y="44"/>
                  </a:lnTo>
                  <a:lnTo>
                    <a:pt x="115" y="48"/>
                  </a:lnTo>
                  <a:lnTo>
                    <a:pt x="114" y="49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6" y="45"/>
                  </a:lnTo>
                  <a:lnTo>
                    <a:pt x="102" y="43"/>
                  </a:lnTo>
                  <a:lnTo>
                    <a:pt x="95" y="40"/>
                  </a:lnTo>
                  <a:lnTo>
                    <a:pt x="92" y="38"/>
                  </a:lnTo>
                  <a:lnTo>
                    <a:pt x="85" y="41"/>
                  </a:lnTo>
                  <a:lnTo>
                    <a:pt x="76" y="43"/>
                  </a:lnTo>
                  <a:lnTo>
                    <a:pt x="75" y="45"/>
                  </a:lnTo>
                  <a:lnTo>
                    <a:pt x="74" y="47"/>
                  </a:lnTo>
                  <a:lnTo>
                    <a:pt x="74" y="48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3" y="52"/>
                  </a:lnTo>
                  <a:lnTo>
                    <a:pt x="71" y="50"/>
                  </a:lnTo>
                  <a:lnTo>
                    <a:pt x="69" y="49"/>
                  </a:lnTo>
                  <a:lnTo>
                    <a:pt x="68" y="51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8" y="63"/>
                  </a:lnTo>
                  <a:lnTo>
                    <a:pt x="68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5" y="68"/>
                  </a:lnTo>
                  <a:lnTo>
                    <a:pt x="91" y="68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9" y="67"/>
                  </a:lnTo>
                  <a:lnTo>
                    <a:pt x="100" y="67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7" y="72"/>
                  </a:lnTo>
                  <a:lnTo>
                    <a:pt x="119" y="74"/>
                  </a:lnTo>
                  <a:lnTo>
                    <a:pt x="121" y="75"/>
                  </a:lnTo>
                  <a:lnTo>
                    <a:pt x="128" y="74"/>
                  </a:lnTo>
                  <a:lnTo>
                    <a:pt x="130" y="71"/>
                  </a:lnTo>
                  <a:lnTo>
                    <a:pt x="132" y="70"/>
                  </a:lnTo>
                  <a:lnTo>
                    <a:pt x="135" y="70"/>
                  </a:lnTo>
                  <a:lnTo>
                    <a:pt x="138" y="69"/>
                  </a:lnTo>
                  <a:lnTo>
                    <a:pt x="139" y="67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6" y="67"/>
                  </a:lnTo>
                  <a:lnTo>
                    <a:pt x="146" y="68"/>
                  </a:lnTo>
                  <a:lnTo>
                    <a:pt x="146" y="70"/>
                  </a:lnTo>
                  <a:lnTo>
                    <a:pt x="146" y="71"/>
                  </a:lnTo>
                  <a:lnTo>
                    <a:pt x="147" y="73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3" y="79"/>
                  </a:lnTo>
                  <a:lnTo>
                    <a:pt x="155" y="81"/>
                  </a:lnTo>
                  <a:lnTo>
                    <a:pt x="156" y="81"/>
                  </a:lnTo>
                  <a:lnTo>
                    <a:pt x="163" y="77"/>
                  </a:lnTo>
                  <a:lnTo>
                    <a:pt x="165" y="77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4"/>
                  </a:lnTo>
                  <a:lnTo>
                    <a:pt x="172" y="83"/>
                  </a:lnTo>
                  <a:lnTo>
                    <a:pt x="173" y="81"/>
                  </a:lnTo>
                  <a:lnTo>
                    <a:pt x="176" y="78"/>
                  </a:lnTo>
                  <a:lnTo>
                    <a:pt x="180" y="77"/>
                  </a:lnTo>
                  <a:lnTo>
                    <a:pt x="183" y="76"/>
                  </a:lnTo>
                  <a:lnTo>
                    <a:pt x="185" y="76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202" y="77"/>
                  </a:lnTo>
                  <a:lnTo>
                    <a:pt x="206" y="76"/>
                  </a:lnTo>
                  <a:lnTo>
                    <a:pt x="210" y="74"/>
                  </a:lnTo>
                  <a:lnTo>
                    <a:pt x="212" y="73"/>
                  </a:lnTo>
                  <a:lnTo>
                    <a:pt x="215" y="72"/>
                  </a:lnTo>
                  <a:lnTo>
                    <a:pt x="218" y="72"/>
                  </a:lnTo>
                  <a:lnTo>
                    <a:pt x="220" y="73"/>
                  </a:lnTo>
                  <a:lnTo>
                    <a:pt x="220" y="75"/>
                  </a:lnTo>
                  <a:lnTo>
                    <a:pt x="220" y="80"/>
                  </a:lnTo>
                  <a:lnTo>
                    <a:pt x="219" y="83"/>
                  </a:lnTo>
                  <a:lnTo>
                    <a:pt x="222" y="88"/>
                  </a:lnTo>
                  <a:lnTo>
                    <a:pt x="224" y="91"/>
                  </a:lnTo>
                  <a:lnTo>
                    <a:pt x="226" y="93"/>
                  </a:lnTo>
                  <a:lnTo>
                    <a:pt x="226" y="94"/>
                  </a:lnTo>
                  <a:lnTo>
                    <a:pt x="226" y="96"/>
                  </a:lnTo>
                  <a:lnTo>
                    <a:pt x="224" y="97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3" y="101"/>
                  </a:lnTo>
                  <a:lnTo>
                    <a:pt x="225" y="107"/>
                  </a:lnTo>
                  <a:lnTo>
                    <a:pt x="226" y="111"/>
                  </a:lnTo>
                  <a:lnTo>
                    <a:pt x="229" y="113"/>
                  </a:lnTo>
                  <a:lnTo>
                    <a:pt x="232" y="114"/>
                  </a:lnTo>
                  <a:lnTo>
                    <a:pt x="234" y="114"/>
                  </a:lnTo>
                  <a:lnTo>
                    <a:pt x="235" y="111"/>
                  </a:lnTo>
                  <a:lnTo>
                    <a:pt x="238" y="108"/>
                  </a:lnTo>
                  <a:lnTo>
                    <a:pt x="240" y="108"/>
                  </a:lnTo>
                  <a:lnTo>
                    <a:pt x="243" y="108"/>
                  </a:lnTo>
                  <a:lnTo>
                    <a:pt x="251" y="111"/>
                  </a:lnTo>
                  <a:lnTo>
                    <a:pt x="259" y="115"/>
                  </a:lnTo>
                  <a:lnTo>
                    <a:pt x="262" y="117"/>
                  </a:lnTo>
                  <a:lnTo>
                    <a:pt x="263" y="120"/>
                  </a:lnTo>
                  <a:lnTo>
                    <a:pt x="260" y="125"/>
                  </a:lnTo>
                  <a:lnTo>
                    <a:pt x="260" y="129"/>
                  </a:lnTo>
                  <a:lnTo>
                    <a:pt x="261" y="133"/>
                  </a:lnTo>
                  <a:lnTo>
                    <a:pt x="263" y="136"/>
                  </a:lnTo>
                  <a:lnTo>
                    <a:pt x="264" y="141"/>
                  </a:lnTo>
                  <a:lnTo>
                    <a:pt x="265" y="145"/>
                  </a:lnTo>
                  <a:lnTo>
                    <a:pt x="265" y="146"/>
                  </a:lnTo>
                  <a:lnTo>
                    <a:pt x="266" y="148"/>
                  </a:lnTo>
                  <a:lnTo>
                    <a:pt x="265" y="151"/>
                  </a:lnTo>
                  <a:lnTo>
                    <a:pt x="265" y="155"/>
                  </a:lnTo>
                  <a:lnTo>
                    <a:pt x="265" y="157"/>
                  </a:lnTo>
                  <a:lnTo>
                    <a:pt x="268" y="158"/>
                  </a:lnTo>
                  <a:lnTo>
                    <a:pt x="272" y="162"/>
                  </a:lnTo>
                  <a:lnTo>
                    <a:pt x="272" y="165"/>
                  </a:lnTo>
                  <a:lnTo>
                    <a:pt x="271" y="167"/>
                  </a:lnTo>
                  <a:lnTo>
                    <a:pt x="269" y="169"/>
                  </a:lnTo>
                  <a:lnTo>
                    <a:pt x="265" y="171"/>
                  </a:lnTo>
                  <a:lnTo>
                    <a:pt x="264" y="172"/>
                  </a:lnTo>
                  <a:lnTo>
                    <a:pt x="264" y="171"/>
                  </a:lnTo>
                  <a:lnTo>
                    <a:pt x="262" y="169"/>
                  </a:lnTo>
                  <a:lnTo>
                    <a:pt x="259" y="166"/>
                  </a:lnTo>
                  <a:lnTo>
                    <a:pt x="256" y="164"/>
                  </a:lnTo>
                  <a:lnTo>
                    <a:pt x="252" y="165"/>
                  </a:lnTo>
                  <a:lnTo>
                    <a:pt x="249" y="164"/>
                  </a:lnTo>
                  <a:lnTo>
                    <a:pt x="245" y="163"/>
                  </a:lnTo>
                  <a:lnTo>
                    <a:pt x="242" y="163"/>
                  </a:lnTo>
                  <a:lnTo>
                    <a:pt x="240" y="165"/>
                  </a:lnTo>
                  <a:lnTo>
                    <a:pt x="239" y="167"/>
                  </a:lnTo>
                  <a:lnTo>
                    <a:pt x="236" y="168"/>
                  </a:lnTo>
                  <a:lnTo>
                    <a:pt x="231" y="169"/>
                  </a:lnTo>
                  <a:lnTo>
                    <a:pt x="224" y="172"/>
                  </a:lnTo>
                  <a:lnTo>
                    <a:pt x="221" y="171"/>
                  </a:lnTo>
                  <a:lnTo>
                    <a:pt x="220" y="170"/>
                  </a:lnTo>
                  <a:lnTo>
                    <a:pt x="221" y="169"/>
                  </a:lnTo>
                  <a:lnTo>
                    <a:pt x="223" y="167"/>
                  </a:lnTo>
                  <a:lnTo>
                    <a:pt x="224" y="165"/>
                  </a:lnTo>
                  <a:lnTo>
                    <a:pt x="223" y="163"/>
                  </a:lnTo>
                  <a:lnTo>
                    <a:pt x="221" y="163"/>
                  </a:lnTo>
                  <a:lnTo>
                    <a:pt x="220" y="162"/>
                  </a:lnTo>
                  <a:lnTo>
                    <a:pt x="219" y="162"/>
                  </a:lnTo>
                  <a:lnTo>
                    <a:pt x="215" y="161"/>
                  </a:lnTo>
                  <a:lnTo>
                    <a:pt x="212" y="161"/>
                  </a:lnTo>
                  <a:lnTo>
                    <a:pt x="206" y="164"/>
                  </a:lnTo>
                  <a:lnTo>
                    <a:pt x="194" y="170"/>
                  </a:lnTo>
                  <a:lnTo>
                    <a:pt x="190" y="174"/>
                  </a:lnTo>
                  <a:lnTo>
                    <a:pt x="186" y="180"/>
                  </a:lnTo>
                  <a:lnTo>
                    <a:pt x="176" y="182"/>
                  </a:lnTo>
                  <a:lnTo>
                    <a:pt x="168" y="186"/>
                  </a:lnTo>
                  <a:lnTo>
                    <a:pt x="161" y="192"/>
                  </a:lnTo>
                  <a:lnTo>
                    <a:pt x="156" y="195"/>
                  </a:lnTo>
                  <a:lnTo>
                    <a:pt x="154" y="195"/>
                  </a:lnTo>
                  <a:lnTo>
                    <a:pt x="151" y="195"/>
                  </a:lnTo>
                  <a:lnTo>
                    <a:pt x="149" y="193"/>
                  </a:lnTo>
                  <a:lnTo>
                    <a:pt x="147" y="188"/>
                  </a:lnTo>
                  <a:lnTo>
                    <a:pt x="145" y="181"/>
                  </a:lnTo>
                  <a:lnTo>
                    <a:pt x="143" y="176"/>
                  </a:lnTo>
                  <a:lnTo>
                    <a:pt x="144" y="170"/>
                  </a:lnTo>
                  <a:lnTo>
                    <a:pt x="145" y="163"/>
                  </a:lnTo>
                  <a:lnTo>
                    <a:pt x="146" y="155"/>
                  </a:lnTo>
                  <a:lnTo>
                    <a:pt x="147" y="147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7" y="141"/>
                  </a:lnTo>
                  <a:lnTo>
                    <a:pt x="145" y="141"/>
                  </a:lnTo>
                  <a:lnTo>
                    <a:pt x="142" y="142"/>
                  </a:lnTo>
                  <a:lnTo>
                    <a:pt x="139" y="142"/>
                  </a:lnTo>
                  <a:lnTo>
                    <a:pt x="138" y="141"/>
                  </a:lnTo>
                  <a:lnTo>
                    <a:pt x="138" y="137"/>
                  </a:lnTo>
                  <a:lnTo>
                    <a:pt x="140" y="130"/>
                  </a:lnTo>
                  <a:lnTo>
                    <a:pt x="137" y="124"/>
                  </a:lnTo>
                  <a:lnTo>
                    <a:pt x="130" y="119"/>
                  </a:lnTo>
                  <a:lnTo>
                    <a:pt x="124" y="117"/>
                  </a:lnTo>
                  <a:lnTo>
                    <a:pt x="119" y="119"/>
                  </a:lnTo>
                  <a:lnTo>
                    <a:pt x="115" y="123"/>
                  </a:lnTo>
                  <a:lnTo>
                    <a:pt x="111" y="129"/>
                  </a:lnTo>
                  <a:lnTo>
                    <a:pt x="108" y="134"/>
                  </a:lnTo>
                  <a:lnTo>
                    <a:pt x="104" y="138"/>
                  </a:lnTo>
                  <a:lnTo>
                    <a:pt x="101" y="140"/>
                  </a:lnTo>
                  <a:lnTo>
                    <a:pt x="100" y="141"/>
                  </a:lnTo>
                  <a:lnTo>
                    <a:pt x="100" y="143"/>
                  </a:lnTo>
                  <a:lnTo>
                    <a:pt x="102" y="148"/>
                  </a:lnTo>
                  <a:lnTo>
                    <a:pt x="102" y="152"/>
                  </a:lnTo>
                  <a:lnTo>
                    <a:pt x="100" y="156"/>
                  </a:lnTo>
                  <a:lnTo>
                    <a:pt x="97" y="158"/>
                  </a:lnTo>
                  <a:lnTo>
                    <a:pt x="94" y="158"/>
                  </a:lnTo>
                  <a:lnTo>
                    <a:pt x="92" y="157"/>
                  </a:lnTo>
                  <a:lnTo>
                    <a:pt x="91" y="155"/>
                  </a:lnTo>
                  <a:lnTo>
                    <a:pt x="87" y="155"/>
                  </a:lnTo>
                  <a:lnTo>
                    <a:pt x="80" y="156"/>
                  </a:lnTo>
                  <a:lnTo>
                    <a:pt x="75" y="157"/>
                  </a:lnTo>
                  <a:lnTo>
                    <a:pt x="73" y="160"/>
                  </a:lnTo>
                  <a:lnTo>
                    <a:pt x="72" y="164"/>
                  </a:lnTo>
                  <a:lnTo>
                    <a:pt x="73" y="169"/>
                  </a:lnTo>
                  <a:lnTo>
                    <a:pt x="72" y="173"/>
                  </a:lnTo>
                  <a:lnTo>
                    <a:pt x="70" y="175"/>
                  </a:lnTo>
                  <a:lnTo>
                    <a:pt x="68" y="177"/>
                  </a:lnTo>
                  <a:lnTo>
                    <a:pt x="67" y="177"/>
                  </a:lnTo>
                  <a:lnTo>
                    <a:pt x="64" y="175"/>
                  </a:lnTo>
                  <a:lnTo>
                    <a:pt x="60" y="170"/>
                  </a:lnTo>
                  <a:lnTo>
                    <a:pt x="56" y="167"/>
                  </a:lnTo>
                  <a:lnTo>
                    <a:pt x="55" y="167"/>
                  </a:lnTo>
                  <a:lnTo>
                    <a:pt x="54" y="167"/>
                  </a:lnTo>
                  <a:lnTo>
                    <a:pt x="53" y="168"/>
                  </a:lnTo>
                  <a:lnTo>
                    <a:pt x="52" y="168"/>
                  </a:lnTo>
                  <a:lnTo>
                    <a:pt x="52" y="170"/>
                  </a:lnTo>
                  <a:lnTo>
                    <a:pt x="50" y="170"/>
                  </a:lnTo>
                  <a:lnTo>
                    <a:pt x="48" y="170"/>
                  </a:lnTo>
                  <a:lnTo>
                    <a:pt x="46" y="170"/>
                  </a:lnTo>
                  <a:lnTo>
                    <a:pt x="45" y="172"/>
                  </a:lnTo>
                  <a:lnTo>
                    <a:pt x="42" y="174"/>
                  </a:lnTo>
                  <a:lnTo>
                    <a:pt x="36" y="176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2" y="181"/>
                  </a:lnTo>
                  <a:lnTo>
                    <a:pt x="30" y="181"/>
                  </a:lnTo>
                  <a:lnTo>
                    <a:pt x="25" y="184"/>
                  </a:lnTo>
                  <a:lnTo>
                    <a:pt x="21" y="183"/>
                  </a:lnTo>
                  <a:lnTo>
                    <a:pt x="17" y="179"/>
                  </a:lnTo>
                  <a:lnTo>
                    <a:pt x="15" y="176"/>
                  </a:lnTo>
                  <a:lnTo>
                    <a:pt x="14" y="174"/>
                  </a:lnTo>
                  <a:lnTo>
                    <a:pt x="16" y="171"/>
                  </a:lnTo>
                  <a:lnTo>
                    <a:pt x="16" y="160"/>
                  </a:lnTo>
                  <a:lnTo>
                    <a:pt x="18" y="157"/>
                  </a:lnTo>
                  <a:lnTo>
                    <a:pt x="23" y="150"/>
                  </a:lnTo>
                  <a:lnTo>
                    <a:pt x="26" y="145"/>
                  </a:lnTo>
                  <a:lnTo>
                    <a:pt x="29" y="141"/>
                  </a:lnTo>
                  <a:lnTo>
                    <a:pt x="31" y="139"/>
                  </a:lnTo>
                  <a:lnTo>
                    <a:pt x="33" y="136"/>
                  </a:lnTo>
                  <a:lnTo>
                    <a:pt x="35" y="132"/>
                  </a:lnTo>
                  <a:lnTo>
                    <a:pt x="35" y="130"/>
                  </a:lnTo>
                  <a:lnTo>
                    <a:pt x="35" y="128"/>
                  </a:lnTo>
                  <a:lnTo>
                    <a:pt x="34" y="127"/>
                  </a:lnTo>
                  <a:lnTo>
                    <a:pt x="32" y="125"/>
                  </a:lnTo>
                  <a:lnTo>
                    <a:pt x="28" y="121"/>
                  </a:lnTo>
                  <a:lnTo>
                    <a:pt x="26" y="117"/>
                  </a:lnTo>
                  <a:lnTo>
                    <a:pt x="25" y="111"/>
                  </a:lnTo>
                  <a:lnTo>
                    <a:pt x="24" y="108"/>
                  </a:lnTo>
                  <a:lnTo>
                    <a:pt x="28" y="98"/>
                  </a:lnTo>
                  <a:lnTo>
                    <a:pt x="27" y="96"/>
                  </a:lnTo>
                  <a:lnTo>
                    <a:pt x="26" y="95"/>
                  </a:lnTo>
                  <a:lnTo>
                    <a:pt x="24" y="94"/>
                  </a:lnTo>
                  <a:lnTo>
                    <a:pt x="21" y="93"/>
                  </a:lnTo>
                  <a:lnTo>
                    <a:pt x="18" y="94"/>
                  </a:lnTo>
                  <a:lnTo>
                    <a:pt x="15" y="94"/>
                  </a:lnTo>
                  <a:lnTo>
                    <a:pt x="12" y="93"/>
                  </a:lnTo>
                  <a:lnTo>
                    <a:pt x="11" y="93"/>
                  </a:lnTo>
                  <a:lnTo>
                    <a:pt x="11" y="88"/>
                  </a:lnTo>
                  <a:lnTo>
                    <a:pt x="10" y="87"/>
                  </a:lnTo>
                  <a:lnTo>
                    <a:pt x="9" y="86"/>
                  </a:lnTo>
                  <a:lnTo>
                    <a:pt x="2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7" y="68"/>
                  </a:lnTo>
                  <a:lnTo>
                    <a:pt x="13" y="65"/>
                  </a:lnTo>
                  <a:lnTo>
                    <a:pt x="20" y="66"/>
                  </a:lnTo>
                  <a:lnTo>
                    <a:pt x="25" y="68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8"/>
                  </a:lnTo>
                  <a:lnTo>
                    <a:pt x="43" y="64"/>
                  </a:lnTo>
                  <a:lnTo>
                    <a:pt x="44" y="59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9" y="55"/>
                  </a:lnTo>
                  <a:lnTo>
                    <a:pt x="49" y="54"/>
                  </a:lnTo>
                  <a:lnTo>
                    <a:pt x="50" y="53"/>
                  </a:lnTo>
                  <a:lnTo>
                    <a:pt x="50" y="52"/>
                  </a:lnTo>
                  <a:lnTo>
                    <a:pt x="51" y="52"/>
                  </a:lnTo>
                  <a:lnTo>
                    <a:pt x="52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7"/>
                  </a:lnTo>
                  <a:lnTo>
                    <a:pt x="51" y="46"/>
                  </a:lnTo>
                  <a:lnTo>
                    <a:pt x="51" y="45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0" y="42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6" y="39"/>
                  </a:lnTo>
                  <a:lnTo>
                    <a:pt x="56" y="38"/>
                  </a:lnTo>
                  <a:lnTo>
                    <a:pt x="62" y="38"/>
                  </a:lnTo>
                  <a:lnTo>
                    <a:pt x="66" y="39"/>
                  </a:lnTo>
                  <a:lnTo>
                    <a:pt x="68" y="39"/>
                  </a:lnTo>
                  <a:lnTo>
                    <a:pt x="66" y="35"/>
                  </a:lnTo>
                  <a:lnTo>
                    <a:pt x="68" y="34"/>
                  </a:lnTo>
                  <a:lnTo>
                    <a:pt x="69" y="33"/>
                  </a:lnTo>
                  <a:lnTo>
                    <a:pt x="65" y="22"/>
                  </a:lnTo>
                  <a:lnTo>
                    <a:pt x="67" y="21"/>
                  </a:lnTo>
                  <a:lnTo>
                    <a:pt x="69" y="19"/>
                  </a:lnTo>
                  <a:lnTo>
                    <a:pt x="69" y="15"/>
                  </a:lnTo>
                  <a:lnTo>
                    <a:pt x="70" y="13"/>
                  </a:lnTo>
                  <a:lnTo>
                    <a:pt x="72" y="11"/>
                  </a:lnTo>
                  <a:lnTo>
                    <a:pt x="75" y="13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3" y="18"/>
                  </a:lnTo>
                  <a:lnTo>
                    <a:pt x="85" y="16"/>
                  </a:lnTo>
                  <a:lnTo>
                    <a:pt x="93" y="12"/>
                  </a:lnTo>
                  <a:lnTo>
                    <a:pt x="98" y="10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8" y="1"/>
                  </a:lnTo>
                  <a:lnTo>
                    <a:pt x="113" y="6"/>
                  </a:lnTo>
                  <a:lnTo>
                    <a:pt x="116" y="9"/>
                  </a:lnTo>
                  <a:lnTo>
                    <a:pt x="116" y="10"/>
                  </a:lnTo>
                  <a:lnTo>
                    <a:pt x="115" y="11"/>
                  </a:lnTo>
                  <a:lnTo>
                    <a:pt x="115" y="12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8" y="16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2" y="22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6" y="29"/>
                  </a:lnTo>
                  <a:lnTo>
                    <a:pt x="106" y="30"/>
                  </a:lnTo>
                  <a:lnTo>
                    <a:pt x="107" y="31"/>
                  </a:lnTo>
                  <a:lnTo>
                    <a:pt x="109" y="32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4" y="38"/>
                  </a:lnTo>
                  <a:lnTo>
                    <a:pt x="116" y="39"/>
                  </a:lnTo>
                  <a:lnTo>
                    <a:pt x="124" y="37"/>
                  </a:lnTo>
                  <a:lnTo>
                    <a:pt x="126" y="37"/>
                  </a:lnTo>
                  <a:close/>
                  <a:moveTo>
                    <a:pt x="116" y="5"/>
                  </a:moveTo>
                  <a:lnTo>
                    <a:pt x="115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3" y="1"/>
                  </a:lnTo>
                  <a:lnTo>
                    <a:pt x="115" y="2"/>
                  </a:lnTo>
                  <a:lnTo>
                    <a:pt x="116" y="4"/>
                  </a:lnTo>
                  <a:lnTo>
                    <a:pt x="116" y="5"/>
                  </a:lnTo>
                  <a:close/>
                  <a:moveTo>
                    <a:pt x="117" y="56"/>
                  </a:moveTo>
                  <a:lnTo>
                    <a:pt x="114" y="57"/>
                  </a:lnTo>
                  <a:lnTo>
                    <a:pt x="112" y="57"/>
                  </a:lnTo>
                  <a:lnTo>
                    <a:pt x="111" y="56"/>
                  </a:lnTo>
                  <a:lnTo>
                    <a:pt x="110" y="54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13" y="54"/>
                  </a:lnTo>
                  <a:lnTo>
                    <a:pt x="116" y="54"/>
                  </a:lnTo>
                  <a:lnTo>
                    <a:pt x="117" y="55"/>
                  </a:lnTo>
                  <a:lnTo>
                    <a:pt x="117" y="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27">
              <a:extLst>
                <a:ext uri="{FF2B5EF4-FFF2-40B4-BE49-F238E27FC236}">
                  <a16:creationId xmlns:a16="http://schemas.microsoft.com/office/drawing/2014/main" id="{6EA99D76-B8F7-F823-48E7-3DC95AA18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6" y="2997"/>
              <a:ext cx="13" cy="9"/>
            </a:xfrm>
            <a:custGeom>
              <a:avLst/>
              <a:gdLst>
                <a:gd name="T0" fmla="*/ 1 w 46"/>
                <a:gd name="T1" fmla="*/ 2 h 29"/>
                <a:gd name="T2" fmla="*/ 0 w 46"/>
                <a:gd name="T3" fmla="*/ 2 h 29"/>
                <a:gd name="T4" fmla="*/ 0 w 46"/>
                <a:gd name="T5" fmla="*/ 1 h 29"/>
                <a:gd name="T6" fmla="*/ 0 w 46"/>
                <a:gd name="T7" fmla="*/ 1 h 29"/>
                <a:gd name="T8" fmla="*/ 0 w 46"/>
                <a:gd name="T9" fmla="*/ 1 h 29"/>
                <a:gd name="T10" fmla="*/ 0 w 46"/>
                <a:gd name="T11" fmla="*/ 0 h 29"/>
                <a:gd name="T12" fmla="*/ 0 w 46"/>
                <a:gd name="T13" fmla="*/ 1 h 29"/>
                <a:gd name="T14" fmla="*/ 0 w 46"/>
                <a:gd name="T15" fmla="*/ 1 h 29"/>
                <a:gd name="T16" fmla="*/ 1 w 46"/>
                <a:gd name="T17" fmla="*/ 2 h 29"/>
                <a:gd name="T18" fmla="*/ 46 w 46"/>
                <a:gd name="T19" fmla="*/ 29 h 29"/>
                <a:gd name="T20" fmla="*/ 46 w 46"/>
                <a:gd name="T21" fmla="*/ 29 h 29"/>
                <a:gd name="T22" fmla="*/ 46 w 46"/>
                <a:gd name="T23" fmla="*/ 29 h 29"/>
                <a:gd name="T24" fmla="*/ 45 w 46"/>
                <a:gd name="T25" fmla="*/ 29 h 29"/>
                <a:gd name="T26" fmla="*/ 45 w 46"/>
                <a:gd name="T27" fmla="*/ 28 h 29"/>
                <a:gd name="T28" fmla="*/ 45 w 46"/>
                <a:gd name="T29" fmla="*/ 28 h 29"/>
                <a:gd name="T30" fmla="*/ 46 w 46"/>
                <a:gd name="T31" fmla="*/ 28 h 29"/>
                <a:gd name="T32" fmla="*/ 46 w 46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close/>
                  <a:moveTo>
                    <a:pt x="46" y="29"/>
                  </a:moveTo>
                  <a:lnTo>
                    <a:pt x="46" y="29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28">
              <a:extLst>
                <a:ext uri="{FF2B5EF4-FFF2-40B4-BE49-F238E27FC236}">
                  <a16:creationId xmlns:a16="http://schemas.microsoft.com/office/drawing/2014/main" id="{F73BD78B-78FA-EBEF-F1C4-EDEF47AD5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4" y="2993"/>
              <a:ext cx="33" cy="14"/>
            </a:xfrm>
            <a:custGeom>
              <a:avLst/>
              <a:gdLst>
                <a:gd name="T0" fmla="*/ 54 w 114"/>
                <a:gd name="T1" fmla="*/ 6 h 49"/>
                <a:gd name="T2" fmla="*/ 54 w 114"/>
                <a:gd name="T3" fmla="*/ 2 h 49"/>
                <a:gd name="T4" fmla="*/ 56 w 114"/>
                <a:gd name="T5" fmla="*/ 0 h 49"/>
                <a:gd name="T6" fmla="*/ 34 w 114"/>
                <a:gd name="T7" fmla="*/ 44 h 49"/>
                <a:gd name="T8" fmla="*/ 32 w 114"/>
                <a:gd name="T9" fmla="*/ 41 h 49"/>
                <a:gd name="T10" fmla="*/ 32 w 114"/>
                <a:gd name="T11" fmla="*/ 38 h 49"/>
                <a:gd name="T12" fmla="*/ 37 w 114"/>
                <a:gd name="T13" fmla="*/ 37 h 49"/>
                <a:gd name="T14" fmla="*/ 39 w 114"/>
                <a:gd name="T15" fmla="*/ 32 h 49"/>
                <a:gd name="T16" fmla="*/ 37 w 114"/>
                <a:gd name="T17" fmla="*/ 31 h 49"/>
                <a:gd name="T18" fmla="*/ 31 w 114"/>
                <a:gd name="T19" fmla="*/ 32 h 49"/>
                <a:gd name="T20" fmla="*/ 31 w 114"/>
                <a:gd name="T21" fmla="*/ 28 h 49"/>
                <a:gd name="T22" fmla="*/ 37 w 114"/>
                <a:gd name="T23" fmla="*/ 20 h 49"/>
                <a:gd name="T24" fmla="*/ 45 w 114"/>
                <a:gd name="T25" fmla="*/ 16 h 49"/>
                <a:gd name="T26" fmla="*/ 62 w 114"/>
                <a:gd name="T27" fmla="*/ 13 h 49"/>
                <a:gd name="T28" fmla="*/ 74 w 114"/>
                <a:gd name="T29" fmla="*/ 12 h 49"/>
                <a:gd name="T30" fmla="*/ 90 w 114"/>
                <a:gd name="T31" fmla="*/ 11 h 49"/>
                <a:gd name="T32" fmla="*/ 98 w 114"/>
                <a:gd name="T33" fmla="*/ 8 h 49"/>
                <a:gd name="T34" fmla="*/ 102 w 114"/>
                <a:gd name="T35" fmla="*/ 6 h 49"/>
                <a:gd name="T36" fmla="*/ 111 w 114"/>
                <a:gd name="T37" fmla="*/ 8 h 49"/>
                <a:gd name="T38" fmla="*/ 114 w 114"/>
                <a:gd name="T39" fmla="*/ 10 h 49"/>
                <a:gd name="T40" fmla="*/ 101 w 114"/>
                <a:gd name="T41" fmla="*/ 20 h 49"/>
                <a:gd name="T42" fmla="*/ 92 w 114"/>
                <a:gd name="T43" fmla="*/ 23 h 49"/>
                <a:gd name="T44" fmla="*/ 85 w 114"/>
                <a:gd name="T45" fmla="*/ 27 h 49"/>
                <a:gd name="T46" fmla="*/ 78 w 114"/>
                <a:gd name="T47" fmla="*/ 29 h 49"/>
                <a:gd name="T48" fmla="*/ 71 w 114"/>
                <a:gd name="T49" fmla="*/ 32 h 49"/>
                <a:gd name="T50" fmla="*/ 65 w 114"/>
                <a:gd name="T51" fmla="*/ 35 h 49"/>
                <a:gd name="T52" fmla="*/ 59 w 114"/>
                <a:gd name="T53" fmla="*/ 36 h 49"/>
                <a:gd name="T54" fmla="*/ 41 w 114"/>
                <a:gd name="T55" fmla="*/ 45 h 49"/>
                <a:gd name="T56" fmla="*/ 0 w 114"/>
                <a:gd name="T57" fmla="*/ 43 h 49"/>
                <a:gd name="T58" fmla="*/ 14 w 114"/>
                <a:gd name="T59" fmla="*/ 37 h 49"/>
                <a:gd name="T60" fmla="*/ 13 w 114"/>
                <a:gd name="T61" fmla="*/ 42 h 49"/>
                <a:gd name="T62" fmla="*/ 9 w 114"/>
                <a:gd name="T63" fmla="*/ 45 h 49"/>
                <a:gd name="T64" fmla="*/ 3 w 114"/>
                <a:gd name="T65" fmla="*/ 45 h 49"/>
                <a:gd name="T66" fmla="*/ 1 w 114"/>
                <a:gd name="T67" fmla="*/ 45 h 49"/>
                <a:gd name="T68" fmla="*/ 0 w 114"/>
                <a:gd name="T69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49">
                  <a:moveTo>
                    <a:pt x="56" y="0"/>
                  </a:moveTo>
                  <a:lnTo>
                    <a:pt x="54" y="6"/>
                  </a:lnTo>
                  <a:lnTo>
                    <a:pt x="51" y="5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6" y="0"/>
                  </a:lnTo>
                  <a:close/>
                  <a:moveTo>
                    <a:pt x="36" y="49"/>
                  </a:moveTo>
                  <a:lnTo>
                    <a:pt x="34" y="44"/>
                  </a:lnTo>
                  <a:lnTo>
                    <a:pt x="33" y="42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7" y="37"/>
                  </a:lnTo>
                  <a:lnTo>
                    <a:pt x="39" y="35"/>
                  </a:lnTo>
                  <a:lnTo>
                    <a:pt x="39" y="32"/>
                  </a:lnTo>
                  <a:lnTo>
                    <a:pt x="38" y="31"/>
                  </a:lnTo>
                  <a:lnTo>
                    <a:pt x="37" y="31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1" y="28"/>
                  </a:lnTo>
                  <a:lnTo>
                    <a:pt x="34" y="25"/>
                  </a:lnTo>
                  <a:lnTo>
                    <a:pt x="37" y="20"/>
                  </a:lnTo>
                  <a:lnTo>
                    <a:pt x="40" y="18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62" y="13"/>
                  </a:lnTo>
                  <a:lnTo>
                    <a:pt x="65" y="12"/>
                  </a:lnTo>
                  <a:lnTo>
                    <a:pt x="74" y="12"/>
                  </a:lnTo>
                  <a:lnTo>
                    <a:pt x="87" y="12"/>
                  </a:lnTo>
                  <a:lnTo>
                    <a:pt x="90" y="11"/>
                  </a:lnTo>
                  <a:lnTo>
                    <a:pt x="94" y="10"/>
                  </a:lnTo>
                  <a:lnTo>
                    <a:pt x="98" y="8"/>
                  </a:lnTo>
                  <a:lnTo>
                    <a:pt x="100" y="7"/>
                  </a:lnTo>
                  <a:lnTo>
                    <a:pt x="102" y="6"/>
                  </a:lnTo>
                  <a:lnTo>
                    <a:pt x="106" y="7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08" y="16"/>
                  </a:lnTo>
                  <a:lnTo>
                    <a:pt x="101" y="20"/>
                  </a:lnTo>
                  <a:lnTo>
                    <a:pt x="96" y="22"/>
                  </a:lnTo>
                  <a:lnTo>
                    <a:pt x="92" y="23"/>
                  </a:lnTo>
                  <a:lnTo>
                    <a:pt x="88" y="25"/>
                  </a:lnTo>
                  <a:lnTo>
                    <a:pt x="85" y="27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30"/>
                  </a:lnTo>
                  <a:lnTo>
                    <a:pt x="71" y="32"/>
                  </a:lnTo>
                  <a:lnTo>
                    <a:pt x="67" y="35"/>
                  </a:lnTo>
                  <a:lnTo>
                    <a:pt x="65" y="35"/>
                  </a:lnTo>
                  <a:lnTo>
                    <a:pt x="63" y="35"/>
                  </a:lnTo>
                  <a:lnTo>
                    <a:pt x="59" y="36"/>
                  </a:lnTo>
                  <a:lnTo>
                    <a:pt x="48" y="40"/>
                  </a:lnTo>
                  <a:lnTo>
                    <a:pt x="41" y="45"/>
                  </a:lnTo>
                  <a:lnTo>
                    <a:pt x="36" y="49"/>
                  </a:lnTo>
                  <a:close/>
                  <a:moveTo>
                    <a:pt x="0" y="43"/>
                  </a:moveTo>
                  <a:lnTo>
                    <a:pt x="5" y="40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3" y="42"/>
                  </a:lnTo>
                  <a:lnTo>
                    <a:pt x="11" y="43"/>
                  </a:lnTo>
                  <a:lnTo>
                    <a:pt x="9" y="45"/>
                  </a:lnTo>
                  <a:lnTo>
                    <a:pt x="8" y="46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9">
              <a:extLst>
                <a:ext uri="{FF2B5EF4-FFF2-40B4-BE49-F238E27FC236}">
                  <a16:creationId xmlns:a16="http://schemas.microsoft.com/office/drawing/2014/main" id="{99E327A6-229F-878B-11CE-9D2B49411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" y="2425"/>
              <a:ext cx="145" cy="101"/>
            </a:xfrm>
            <a:custGeom>
              <a:avLst/>
              <a:gdLst>
                <a:gd name="T0" fmla="*/ 465 w 496"/>
                <a:gd name="T1" fmla="*/ 239 h 343"/>
                <a:gd name="T2" fmla="*/ 437 w 496"/>
                <a:gd name="T3" fmla="*/ 255 h 343"/>
                <a:gd name="T4" fmla="*/ 421 w 496"/>
                <a:gd name="T5" fmla="*/ 292 h 343"/>
                <a:gd name="T6" fmla="*/ 401 w 496"/>
                <a:gd name="T7" fmla="*/ 306 h 343"/>
                <a:gd name="T8" fmla="*/ 372 w 496"/>
                <a:gd name="T9" fmla="*/ 315 h 343"/>
                <a:gd name="T10" fmla="*/ 368 w 496"/>
                <a:gd name="T11" fmla="*/ 333 h 343"/>
                <a:gd name="T12" fmla="*/ 347 w 496"/>
                <a:gd name="T13" fmla="*/ 340 h 343"/>
                <a:gd name="T14" fmla="*/ 331 w 496"/>
                <a:gd name="T15" fmla="*/ 331 h 343"/>
                <a:gd name="T16" fmla="*/ 310 w 496"/>
                <a:gd name="T17" fmla="*/ 323 h 343"/>
                <a:gd name="T18" fmla="*/ 303 w 496"/>
                <a:gd name="T19" fmla="*/ 308 h 343"/>
                <a:gd name="T20" fmla="*/ 304 w 496"/>
                <a:gd name="T21" fmla="*/ 282 h 343"/>
                <a:gd name="T22" fmla="*/ 261 w 496"/>
                <a:gd name="T23" fmla="*/ 262 h 343"/>
                <a:gd name="T24" fmla="*/ 239 w 496"/>
                <a:gd name="T25" fmla="*/ 241 h 343"/>
                <a:gd name="T26" fmla="*/ 212 w 496"/>
                <a:gd name="T27" fmla="*/ 233 h 343"/>
                <a:gd name="T28" fmla="*/ 189 w 496"/>
                <a:gd name="T29" fmla="*/ 226 h 343"/>
                <a:gd name="T30" fmla="*/ 169 w 496"/>
                <a:gd name="T31" fmla="*/ 216 h 343"/>
                <a:gd name="T32" fmla="*/ 146 w 496"/>
                <a:gd name="T33" fmla="*/ 208 h 343"/>
                <a:gd name="T34" fmla="*/ 131 w 496"/>
                <a:gd name="T35" fmla="*/ 216 h 343"/>
                <a:gd name="T36" fmla="*/ 90 w 496"/>
                <a:gd name="T37" fmla="*/ 224 h 343"/>
                <a:gd name="T38" fmla="*/ 69 w 496"/>
                <a:gd name="T39" fmla="*/ 246 h 343"/>
                <a:gd name="T40" fmla="*/ 46 w 496"/>
                <a:gd name="T41" fmla="*/ 218 h 343"/>
                <a:gd name="T42" fmla="*/ 48 w 496"/>
                <a:gd name="T43" fmla="*/ 177 h 343"/>
                <a:gd name="T44" fmla="*/ 34 w 496"/>
                <a:gd name="T45" fmla="*/ 161 h 343"/>
                <a:gd name="T46" fmla="*/ 26 w 496"/>
                <a:gd name="T47" fmla="*/ 148 h 343"/>
                <a:gd name="T48" fmla="*/ 34 w 496"/>
                <a:gd name="T49" fmla="*/ 145 h 343"/>
                <a:gd name="T50" fmla="*/ 22 w 496"/>
                <a:gd name="T51" fmla="*/ 131 h 343"/>
                <a:gd name="T52" fmla="*/ 8 w 496"/>
                <a:gd name="T53" fmla="*/ 120 h 343"/>
                <a:gd name="T54" fmla="*/ 19 w 496"/>
                <a:gd name="T55" fmla="*/ 89 h 343"/>
                <a:gd name="T56" fmla="*/ 42 w 496"/>
                <a:gd name="T57" fmla="*/ 96 h 343"/>
                <a:gd name="T58" fmla="*/ 66 w 496"/>
                <a:gd name="T59" fmla="*/ 98 h 343"/>
                <a:gd name="T60" fmla="*/ 77 w 496"/>
                <a:gd name="T61" fmla="*/ 89 h 343"/>
                <a:gd name="T62" fmla="*/ 59 w 496"/>
                <a:gd name="T63" fmla="*/ 64 h 343"/>
                <a:gd name="T64" fmla="*/ 44 w 496"/>
                <a:gd name="T65" fmla="*/ 31 h 343"/>
                <a:gd name="T66" fmla="*/ 14 w 496"/>
                <a:gd name="T67" fmla="*/ 42 h 343"/>
                <a:gd name="T68" fmla="*/ 11 w 496"/>
                <a:gd name="T69" fmla="*/ 73 h 343"/>
                <a:gd name="T70" fmla="*/ 19 w 496"/>
                <a:gd name="T71" fmla="*/ 30 h 343"/>
                <a:gd name="T72" fmla="*/ 60 w 496"/>
                <a:gd name="T73" fmla="*/ 23 h 343"/>
                <a:gd name="T74" fmla="*/ 86 w 496"/>
                <a:gd name="T75" fmla="*/ 46 h 343"/>
                <a:gd name="T76" fmla="*/ 105 w 496"/>
                <a:gd name="T77" fmla="*/ 71 h 343"/>
                <a:gd name="T78" fmla="*/ 139 w 496"/>
                <a:gd name="T79" fmla="*/ 70 h 343"/>
                <a:gd name="T80" fmla="*/ 162 w 496"/>
                <a:gd name="T81" fmla="*/ 68 h 343"/>
                <a:gd name="T82" fmla="*/ 162 w 496"/>
                <a:gd name="T83" fmla="*/ 39 h 343"/>
                <a:gd name="T84" fmla="*/ 190 w 496"/>
                <a:gd name="T85" fmla="*/ 21 h 343"/>
                <a:gd name="T86" fmla="*/ 203 w 496"/>
                <a:gd name="T87" fmla="*/ 17 h 343"/>
                <a:gd name="T88" fmla="*/ 209 w 496"/>
                <a:gd name="T89" fmla="*/ 23 h 343"/>
                <a:gd name="T90" fmla="*/ 198 w 496"/>
                <a:gd name="T91" fmla="*/ 7 h 343"/>
                <a:gd name="T92" fmla="*/ 218 w 496"/>
                <a:gd name="T93" fmla="*/ 5 h 343"/>
                <a:gd name="T94" fmla="*/ 238 w 496"/>
                <a:gd name="T95" fmla="*/ 20 h 343"/>
                <a:gd name="T96" fmla="*/ 263 w 496"/>
                <a:gd name="T97" fmla="*/ 28 h 343"/>
                <a:gd name="T98" fmla="*/ 262 w 496"/>
                <a:gd name="T99" fmla="*/ 39 h 343"/>
                <a:gd name="T100" fmla="*/ 266 w 496"/>
                <a:gd name="T101" fmla="*/ 48 h 343"/>
                <a:gd name="T102" fmla="*/ 266 w 496"/>
                <a:gd name="T103" fmla="*/ 65 h 343"/>
                <a:gd name="T104" fmla="*/ 302 w 496"/>
                <a:gd name="T105" fmla="*/ 74 h 343"/>
                <a:gd name="T106" fmla="*/ 315 w 496"/>
                <a:gd name="T107" fmla="*/ 71 h 343"/>
                <a:gd name="T108" fmla="*/ 340 w 496"/>
                <a:gd name="T109" fmla="*/ 105 h 343"/>
                <a:gd name="T110" fmla="*/ 365 w 496"/>
                <a:gd name="T111" fmla="*/ 143 h 343"/>
                <a:gd name="T112" fmla="*/ 409 w 496"/>
                <a:gd name="T113" fmla="*/ 177 h 343"/>
                <a:gd name="T114" fmla="*/ 452 w 496"/>
                <a:gd name="T115" fmla="*/ 204 h 343"/>
                <a:gd name="T116" fmla="*/ 477 w 496"/>
                <a:gd name="T117" fmla="*/ 211 h 343"/>
                <a:gd name="T118" fmla="*/ 495 w 496"/>
                <a:gd name="T119" fmla="*/ 222 h 343"/>
                <a:gd name="T120" fmla="*/ 21 w 496"/>
                <a:gd name="T121" fmla="*/ 18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6" h="343">
                  <a:moveTo>
                    <a:pt x="492" y="248"/>
                  </a:moveTo>
                  <a:lnTo>
                    <a:pt x="490" y="249"/>
                  </a:lnTo>
                  <a:lnTo>
                    <a:pt x="486" y="248"/>
                  </a:lnTo>
                  <a:lnTo>
                    <a:pt x="477" y="246"/>
                  </a:lnTo>
                  <a:lnTo>
                    <a:pt x="470" y="241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2" y="241"/>
                  </a:lnTo>
                  <a:lnTo>
                    <a:pt x="461" y="243"/>
                  </a:lnTo>
                  <a:lnTo>
                    <a:pt x="460" y="248"/>
                  </a:lnTo>
                  <a:lnTo>
                    <a:pt x="458" y="253"/>
                  </a:lnTo>
                  <a:lnTo>
                    <a:pt x="449" y="253"/>
                  </a:lnTo>
                  <a:lnTo>
                    <a:pt x="442" y="253"/>
                  </a:lnTo>
                  <a:lnTo>
                    <a:pt x="437" y="255"/>
                  </a:lnTo>
                  <a:lnTo>
                    <a:pt x="432" y="258"/>
                  </a:lnTo>
                  <a:lnTo>
                    <a:pt x="431" y="261"/>
                  </a:lnTo>
                  <a:lnTo>
                    <a:pt x="430" y="265"/>
                  </a:lnTo>
                  <a:lnTo>
                    <a:pt x="427" y="275"/>
                  </a:lnTo>
                  <a:lnTo>
                    <a:pt x="424" y="283"/>
                  </a:lnTo>
                  <a:lnTo>
                    <a:pt x="423" y="289"/>
                  </a:lnTo>
                  <a:lnTo>
                    <a:pt x="421" y="292"/>
                  </a:lnTo>
                  <a:lnTo>
                    <a:pt x="416" y="297"/>
                  </a:lnTo>
                  <a:lnTo>
                    <a:pt x="410" y="301"/>
                  </a:lnTo>
                  <a:lnTo>
                    <a:pt x="407" y="302"/>
                  </a:lnTo>
                  <a:lnTo>
                    <a:pt x="405" y="304"/>
                  </a:lnTo>
                  <a:lnTo>
                    <a:pt x="405" y="306"/>
                  </a:lnTo>
                  <a:lnTo>
                    <a:pt x="404" y="307"/>
                  </a:lnTo>
                  <a:lnTo>
                    <a:pt x="401" y="306"/>
                  </a:lnTo>
                  <a:lnTo>
                    <a:pt x="399" y="307"/>
                  </a:lnTo>
                  <a:lnTo>
                    <a:pt x="393" y="309"/>
                  </a:lnTo>
                  <a:lnTo>
                    <a:pt x="386" y="311"/>
                  </a:lnTo>
                  <a:lnTo>
                    <a:pt x="379" y="313"/>
                  </a:lnTo>
                  <a:lnTo>
                    <a:pt x="375" y="313"/>
                  </a:lnTo>
                  <a:lnTo>
                    <a:pt x="373" y="314"/>
                  </a:lnTo>
                  <a:lnTo>
                    <a:pt x="372" y="315"/>
                  </a:lnTo>
                  <a:lnTo>
                    <a:pt x="373" y="317"/>
                  </a:lnTo>
                  <a:lnTo>
                    <a:pt x="374" y="319"/>
                  </a:lnTo>
                  <a:lnTo>
                    <a:pt x="374" y="321"/>
                  </a:lnTo>
                  <a:lnTo>
                    <a:pt x="372" y="323"/>
                  </a:lnTo>
                  <a:lnTo>
                    <a:pt x="371" y="326"/>
                  </a:lnTo>
                  <a:lnTo>
                    <a:pt x="370" y="331"/>
                  </a:lnTo>
                  <a:lnTo>
                    <a:pt x="368" y="333"/>
                  </a:lnTo>
                  <a:lnTo>
                    <a:pt x="363" y="335"/>
                  </a:lnTo>
                  <a:lnTo>
                    <a:pt x="359" y="338"/>
                  </a:lnTo>
                  <a:lnTo>
                    <a:pt x="357" y="339"/>
                  </a:lnTo>
                  <a:lnTo>
                    <a:pt x="355" y="340"/>
                  </a:lnTo>
                  <a:lnTo>
                    <a:pt x="352" y="340"/>
                  </a:lnTo>
                  <a:lnTo>
                    <a:pt x="349" y="339"/>
                  </a:lnTo>
                  <a:lnTo>
                    <a:pt x="347" y="340"/>
                  </a:lnTo>
                  <a:lnTo>
                    <a:pt x="344" y="343"/>
                  </a:lnTo>
                  <a:lnTo>
                    <a:pt x="343" y="342"/>
                  </a:lnTo>
                  <a:lnTo>
                    <a:pt x="342" y="339"/>
                  </a:lnTo>
                  <a:lnTo>
                    <a:pt x="341" y="338"/>
                  </a:lnTo>
                  <a:lnTo>
                    <a:pt x="336" y="334"/>
                  </a:lnTo>
                  <a:lnTo>
                    <a:pt x="333" y="331"/>
                  </a:lnTo>
                  <a:lnTo>
                    <a:pt x="331" y="331"/>
                  </a:lnTo>
                  <a:lnTo>
                    <a:pt x="328" y="332"/>
                  </a:lnTo>
                  <a:lnTo>
                    <a:pt x="323" y="332"/>
                  </a:lnTo>
                  <a:lnTo>
                    <a:pt x="320" y="332"/>
                  </a:lnTo>
                  <a:lnTo>
                    <a:pt x="317" y="330"/>
                  </a:lnTo>
                  <a:lnTo>
                    <a:pt x="313" y="327"/>
                  </a:lnTo>
                  <a:lnTo>
                    <a:pt x="311" y="325"/>
                  </a:lnTo>
                  <a:lnTo>
                    <a:pt x="310" y="323"/>
                  </a:lnTo>
                  <a:lnTo>
                    <a:pt x="307" y="324"/>
                  </a:lnTo>
                  <a:lnTo>
                    <a:pt x="306" y="322"/>
                  </a:lnTo>
                  <a:lnTo>
                    <a:pt x="306" y="320"/>
                  </a:lnTo>
                  <a:lnTo>
                    <a:pt x="307" y="317"/>
                  </a:lnTo>
                  <a:lnTo>
                    <a:pt x="307" y="313"/>
                  </a:lnTo>
                  <a:lnTo>
                    <a:pt x="305" y="310"/>
                  </a:lnTo>
                  <a:lnTo>
                    <a:pt x="303" y="308"/>
                  </a:lnTo>
                  <a:lnTo>
                    <a:pt x="304" y="307"/>
                  </a:lnTo>
                  <a:lnTo>
                    <a:pt x="304" y="305"/>
                  </a:lnTo>
                  <a:lnTo>
                    <a:pt x="306" y="303"/>
                  </a:lnTo>
                  <a:lnTo>
                    <a:pt x="306" y="299"/>
                  </a:lnTo>
                  <a:lnTo>
                    <a:pt x="304" y="295"/>
                  </a:lnTo>
                  <a:lnTo>
                    <a:pt x="304" y="288"/>
                  </a:lnTo>
                  <a:lnTo>
                    <a:pt x="304" y="282"/>
                  </a:lnTo>
                  <a:lnTo>
                    <a:pt x="302" y="279"/>
                  </a:lnTo>
                  <a:lnTo>
                    <a:pt x="288" y="279"/>
                  </a:lnTo>
                  <a:lnTo>
                    <a:pt x="275" y="280"/>
                  </a:lnTo>
                  <a:lnTo>
                    <a:pt x="274" y="279"/>
                  </a:lnTo>
                  <a:lnTo>
                    <a:pt x="269" y="271"/>
                  </a:lnTo>
                  <a:lnTo>
                    <a:pt x="265" y="265"/>
                  </a:lnTo>
                  <a:lnTo>
                    <a:pt x="261" y="262"/>
                  </a:lnTo>
                  <a:lnTo>
                    <a:pt x="252" y="258"/>
                  </a:lnTo>
                  <a:lnTo>
                    <a:pt x="248" y="256"/>
                  </a:lnTo>
                  <a:lnTo>
                    <a:pt x="244" y="253"/>
                  </a:lnTo>
                  <a:lnTo>
                    <a:pt x="241" y="249"/>
                  </a:lnTo>
                  <a:lnTo>
                    <a:pt x="240" y="244"/>
                  </a:lnTo>
                  <a:lnTo>
                    <a:pt x="239" y="243"/>
                  </a:lnTo>
                  <a:lnTo>
                    <a:pt x="239" y="241"/>
                  </a:lnTo>
                  <a:lnTo>
                    <a:pt x="238" y="241"/>
                  </a:lnTo>
                  <a:lnTo>
                    <a:pt x="236" y="241"/>
                  </a:lnTo>
                  <a:lnTo>
                    <a:pt x="226" y="235"/>
                  </a:lnTo>
                  <a:lnTo>
                    <a:pt x="221" y="234"/>
                  </a:lnTo>
                  <a:lnTo>
                    <a:pt x="217" y="235"/>
                  </a:lnTo>
                  <a:lnTo>
                    <a:pt x="216" y="235"/>
                  </a:lnTo>
                  <a:lnTo>
                    <a:pt x="212" y="233"/>
                  </a:lnTo>
                  <a:lnTo>
                    <a:pt x="208" y="236"/>
                  </a:lnTo>
                  <a:lnTo>
                    <a:pt x="206" y="236"/>
                  </a:lnTo>
                  <a:lnTo>
                    <a:pt x="204" y="235"/>
                  </a:lnTo>
                  <a:lnTo>
                    <a:pt x="202" y="234"/>
                  </a:lnTo>
                  <a:lnTo>
                    <a:pt x="197" y="229"/>
                  </a:lnTo>
                  <a:lnTo>
                    <a:pt x="192" y="227"/>
                  </a:lnTo>
                  <a:lnTo>
                    <a:pt x="189" y="226"/>
                  </a:lnTo>
                  <a:lnTo>
                    <a:pt x="183" y="224"/>
                  </a:lnTo>
                  <a:lnTo>
                    <a:pt x="176" y="223"/>
                  </a:lnTo>
                  <a:lnTo>
                    <a:pt x="173" y="222"/>
                  </a:lnTo>
                  <a:lnTo>
                    <a:pt x="170" y="221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69" y="216"/>
                  </a:lnTo>
                  <a:lnTo>
                    <a:pt x="169" y="214"/>
                  </a:lnTo>
                  <a:lnTo>
                    <a:pt x="167" y="212"/>
                  </a:lnTo>
                  <a:lnTo>
                    <a:pt x="165" y="210"/>
                  </a:lnTo>
                  <a:lnTo>
                    <a:pt x="161" y="210"/>
                  </a:lnTo>
                  <a:lnTo>
                    <a:pt x="154" y="210"/>
                  </a:lnTo>
                  <a:lnTo>
                    <a:pt x="150" y="209"/>
                  </a:lnTo>
                  <a:lnTo>
                    <a:pt x="146" y="208"/>
                  </a:lnTo>
                  <a:lnTo>
                    <a:pt x="142" y="209"/>
                  </a:lnTo>
                  <a:lnTo>
                    <a:pt x="138" y="209"/>
                  </a:lnTo>
                  <a:lnTo>
                    <a:pt x="136" y="210"/>
                  </a:lnTo>
                  <a:lnTo>
                    <a:pt x="134" y="211"/>
                  </a:lnTo>
                  <a:lnTo>
                    <a:pt x="133" y="215"/>
                  </a:lnTo>
                  <a:lnTo>
                    <a:pt x="132" y="216"/>
                  </a:lnTo>
                  <a:lnTo>
                    <a:pt x="131" y="216"/>
                  </a:lnTo>
                  <a:lnTo>
                    <a:pt x="129" y="216"/>
                  </a:lnTo>
                  <a:lnTo>
                    <a:pt x="124" y="216"/>
                  </a:lnTo>
                  <a:lnTo>
                    <a:pt x="117" y="215"/>
                  </a:lnTo>
                  <a:lnTo>
                    <a:pt x="108" y="215"/>
                  </a:lnTo>
                  <a:lnTo>
                    <a:pt x="101" y="217"/>
                  </a:lnTo>
                  <a:lnTo>
                    <a:pt x="95" y="221"/>
                  </a:lnTo>
                  <a:lnTo>
                    <a:pt x="90" y="224"/>
                  </a:lnTo>
                  <a:lnTo>
                    <a:pt x="84" y="230"/>
                  </a:lnTo>
                  <a:lnTo>
                    <a:pt x="82" y="232"/>
                  </a:lnTo>
                  <a:lnTo>
                    <a:pt x="79" y="242"/>
                  </a:lnTo>
                  <a:lnTo>
                    <a:pt x="77" y="243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69" y="246"/>
                  </a:lnTo>
                  <a:lnTo>
                    <a:pt x="63" y="248"/>
                  </a:lnTo>
                  <a:lnTo>
                    <a:pt x="59" y="249"/>
                  </a:lnTo>
                  <a:lnTo>
                    <a:pt x="50" y="249"/>
                  </a:lnTo>
                  <a:lnTo>
                    <a:pt x="49" y="246"/>
                  </a:lnTo>
                  <a:lnTo>
                    <a:pt x="47" y="234"/>
                  </a:lnTo>
                  <a:lnTo>
                    <a:pt x="46" y="223"/>
                  </a:lnTo>
                  <a:lnTo>
                    <a:pt x="46" y="218"/>
                  </a:lnTo>
                  <a:lnTo>
                    <a:pt x="47" y="207"/>
                  </a:lnTo>
                  <a:lnTo>
                    <a:pt x="47" y="202"/>
                  </a:lnTo>
                  <a:lnTo>
                    <a:pt x="47" y="197"/>
                  </a:lnTo>
                  <a:lnTo>
                    <a:pt x="47" y="192"/>
                  </a:lnTo>
                  <a:lnTo>
                    <a:pt x="48" y="187"/>
                  </a:lnTo>
                  <a:lnTo>
                    <a:pt x="49" y="181"/>
                  </a:lnTo>
                  <a:lnTo>
                    <a:pt x="48" y="177"/>
                  </a:lnTo>
                  <a:lnTo>
                    <a:pt x="46" y="174"/>
                  </a:lnTo>
                  <a:lnTo>
                    <a:pt x="43" y="170"/>
                  </a:lnTo>
                  <a:lnTo>
                    <a:pt x="42" y="168"/>
                  </a:lnTo>
                  <a:lnTo>
                    <a:pt x="42" y="166"/>
                  </a:lnTo>
                  <a:lnTo>
                    <a:pt x="39" y="165"/>
                  </a:lnTo>
                  <a:lnTo>
                    <a:pt x="36" y="163"/>
                  </a:lnTo>
                  <a:lnTo>
                    <a:pt x="34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5" y="161"/>
                  </a:lnTo>
                  <a:lnTo>
                    <a:pt x="23" y="163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26" y="148"/>
                  </a:lnTo>
                  <a:lnTo>
                    <a:pt x="28" y="150"/>
                  </a:lnTo>
                  <a:lnTo>
                    <a:pt x="31" y="151"/>
                  </a:lnTo>
                  <a:lnTo>
                    <a:pt x="35" y="151"/>
                  </a:lnTo>
                  <a:lnTo>
                    <a:pt x="39" y="150"/>
                  </a:lnTo>
                  <a:lnTo>
                    <a:pt x="38" y="148"/>
                  </a:lnTo>
                  <a:lnTo>
                    <a:pt x="36" y="146"/>
                  </a:lnTo>
                  <a:lnTo>
                    <a:pt x="34" y="145"/>
                  </a:lnTo>
                  <a:lnTo>
                    <a:pt x="33" y="141"/>
                  </a:lnTo>
                  <a:lnTo>
                    <a:pt x="33" y="137"/>
                  </a:lnTo>
                  <a:lnTo>
                    <a:pt x="35" y="134"/>
                  </a:lnTo>
                  <a:lnTo>
                    <a:pt x="33" y="132"/>
                  </a:lnTo>
                  <a:lnTo>
                    <a:pt x="32" y="132"/>
                  </a:lnTo>
                  <a:lnTo>
                    <a:pt x="28" y="132"/>
                  </a:lnTo>
                  <a:lnTo>
                    <a:pt x="22" y="131"/>
                  </a:lnTo>
                  <a:lnTo>
                    <a:pt x="17" y="130"/>
                  </a:lnTo>
                  <a:lnTo>
                    <a:pt x="16" y="135"/>
                  </a:lnTo>
                  <a:lnTo>
                    <a:pt x="19" y="140"/>
                  </a:lnTo>
                  <a:lnTo>
                    <a:pt x="16" y="137"/>
                  </a:lnTo>
                  <a:lnTo>
                    <a:pt x="14" y="134"/>
                  </a:lnTo>
                  <a:lnTo>
                    <a:pt x="11" y="127"/>
                  </a:lnTo>
                  <a:lnTo>
                    <a:pt x="8" y="120"/>
                  </a:lnTo>
                  <a:lnTo>
                    <a:pt x="8" y="112"/>
                  </a:lnTo>
                  <a:lnTo>
                    <a:pt x="10" y="105"/>
                  </a:lnTo>
                  <a:lnTo>
                    <a:pt x="12" y="98"/>
                  </a:lnTo>
                  <a:lnTo>
                    <a:pt x="14" y="90"/>
                  </a:lnTo>
                  <a:lnTo>
                    <a:pt x="15" y="82"/>
                  </a:lnTo>
                  <a:lnTo>
                    <a:pt x="17" y="86"/>
                  </a:lnTo>
                  <a:lnTo>
                    <a:pt x="19" y="89"/>
                  </a:lnTo>
                  <a:lnTo>
                    <a:pt x="22" y="92"/>
                  </a:lnTo>
                  <a:lnTo>
                    <a:pt x="24" y="93"/>
                  </a:lnTo>
                  <a:lnTo>
                    <a:pt x="29" y="94"/>
                  </a:lnTo>
                  <a:lnTo>
                    <a:pt x="32" y="93"/>
                  </a:lnTo>
                  <a:lnTo>
                    <a:pt x="36" y="92"/>
                  </a:lnTo>
                  <a:lnTo>
                    <a:pt x="39" y="92"/>
                  </a:lnTo>
                  <a:lnTo>
                    <a:pt x="42" y="96"/>
                  </a:lnTo>
                  <a:lnTo>
                    <a:pt x="44" y="99"/>
                  </a:lnTo>
                  <a:lnTo>
                    <a:pt x="48" y="100"/>
                  </a:lnTo>
                  <a:lnTo>
                    <a:pt x="56" y="97"/>
                  </a:lnTo>
                  <a:lnTo>
                    <a:pt x="59" y="97"/>
                  </a:lnTo>
                  <a:lnTo>
                    <a:pt x="62" y="98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64" y="95"/>
                  </a:lnTo>
                  <a:lnTo>
                    <a:pt x="64" y="91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89"/>
                  </a:lnTo>
                  <a:lnTo>
                    <a:pt x="78" y="86"/>
                  </a:lnTo>
                  <a:lnTo>
                    <a:pt x="78" y="83"/>
                  </a:lnTo>
                  <a:lnTo>
                    <a:pt x="77" y="81"/>
                  </a:lnTo>
                  <a:lnTo>
                    <a:pt x="76" y="78"/>
                  </a:lnTo>
                  <a:lnTo>
                    <a:pt x="73" y="75"/>
                  </a:lnTo>
                  <a:lnTo>
                    <a:pt x="62" y="67"/>
                  </a:lnTo>
                  <a:lnTo>
                    <a:pt x="59" y="64"/>
                  </a:lnTo>
                  <a:lnTo>
                    <a:pt x="56" y="60"/>
                  </a:lnTo>
                  <a:lnTo>
                    <a:pt x="54" y="54"/>
                  </a:lnTo>
                  <a:lnTo>
                    <a:pt x="52" y="48"/>
                  </a:lnTo>
                  <a:lnTo>
                    <a:pt x="51" y="43"/>
                  </a:lnTo>
                  <a:lnTo>
                    <a:pt x="47" y="33"/>
                  </a:lnTo>
                  <a:lnTo>
                    <a:pt x="46" y="32"/>
                  </a:lnTo>
                  <a:lnTo>
                    <a:pt x="44" y="31"/>
                  </a:lnTo>
                  <a:lnTo>
                    <a:pt x="39" y="31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21" y="34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1" y="51"/>
                  </a:lnTo>
                  <a:lnTo>
                    <a:pt x="13" y="53"/>
                  </a:lnTo>
                  <a:lnTo>
                    <a:pt x="13" y="55"/>
                  </a:lnTo>
                  <a:lnTo>
                    <a:pt x="11" y="68"/>
                  </a:lnTo>
                  <a:lnTo>
                    <a:pt x="13" y="74"/>
                  </a:lnTo>
                  <a:lnTo>
                    <a:pt x="12" y="75"/>
                  </a:lnTo>
                  <a:lnTo>
                    <a:pt x="11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0" y="48"/>
                  </a:lnTo>
                  <a:lnTo>
                    <a:pt x="7" y="40"/>
                  </a:lnTo>
                  <a:lnTo>
                    <a:pt x="13" y="34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26" y="28"/>
                  </a:lnTo>
                  <a:lnTo>
                    <a:pt x="35" y="25"/>
                  </a:lnTo>
                  <a:lnTo>
                    <a:pt x="41" y="23"/>
                  </a:lnTo>
                  <a:lnTo>
                    <a:pt x="50" y="22"/>
                  </a:lnTo>
                  <a:lnTo>
                    <a:pt x="53" y="21"/>
                  </a:lnTo>
                  <a:lnTo>
                    <a:pt x="57" y="21"/>
                  </a:lnTo>
                  <a:lnTo>
                    <a:pt x="60" y="23"/>
                  </a:lnTo>
                  <a:lnTo>
                    <a:pt x="62" y="24"/>
                  </a:lnTo>
                  <a:lnTo>
                    <a:pt x="69" y="29"/>
                  </a:lnTo>
                  <a:lnTo>
                    <a:pt x="76" y="34"/>
                  </a:lnTo>
                  <a:lnTo>
                    <a:pt x="82" y="39"/>
                  </a:lnTo>
                  <a:lnTo>
                    <a:pt x="84" y="41"/>
                  </a:lnTo>
                  <a:lnTo>
                    <a:pt x="85" y="44"/>
                  </a:lnTo>
                  <a:lnTo>
                    <a:pt x="86" y="46"/>
                  </a:lnTo>
                  <a:lnTo>
                    <a:pt x="91" y="54"/>
                  </a:lnTo>
                  <a:lnTo>
                    <a:pt x="93" y="58"/>
                  </a:lnTo>
                  <a:lnTo>
                    <a:pt x="96" y="63"/>
                  </a:lnTo>
                  <a:lnTo>
                    <a:pt x="99" y="65"/>
                  </a:lnTo>
                  <a:lnTo>
                    <a:pt x="101" y="68"/>
                  </a:lnTo>
                  <a:lnTo>
                    <a:pt x="103" y="70"/>
                  </a:lnTo>
                  <a:lnTo>
                    <a:pt x="105" y="71"/>
                  </a:lnTo>
                  <a:lnTo>
                    <a:pt x="107" y="72"/>
                  </a:lnTo>
                  <a:lnTo>
                    <a:pt x="111" y="71"/>
                  </a:lnTo>
                  <a:lnTo>
                    <a:pt x="117" y="69"/>
                  </a:lnTo>
                  <a:lnTo>
                    <a:pt x="120" y="69"/>
                  </a:lnTo>
                  <a:lnTo>
                    <a:pt x="122" y="69"/>
                  </a:lnTo>
                  <a:lnTo>
                    <a:pt x="131" y="69"/>
                  </a:lnTo>
                  <a:lnTo>
                    <a:pt x="139" y="70"/>
                  </a:lnTo>
                  <a:lnTo>
                    <a:pt x="150" y="70"/>
                  </a:lnTo>
                  <a:lnTo>
                    <a:pt x="153" y="71"/>
                  </a:lnTo>
                  <a:lnTo>
                    <a:pt x="157" y="72"/>
                  </a:lnTo>
                  <a:lnTo>
                    <a:pt x="158" y="72"/>
                  </a:lnTo>
                  <a:lnTo>
                    <a:pt x="160" y="70"/>
                  </a:lnTo>
                  <a:lnTo>
                    <a:pt x="161" y="68"/>
                  </a:lnTo>
                  <a:lnTo>
                    <a:pt x="162" y="68"/>
                  </a:lnTo>
                  <a:lnTo>
                    <a:pt x="162" y="67"/>
                  </a:lnTo>
                  <a:lnTo>
                    <a:pt x="160" y="66"/>
                  </a:lnTo>
                  <a:lnTo>
                    <a:pt x="158" y="63"/>
                  </a:lnTo>
                  <a:lnTo>
                    <a:pt x="157" y="53"/>
                  </a:lnTo>
                  <a:lnTo>
                    <a:pt x="156" y="44"/>
                  </a:lnTo>
                  <a:lnTo>
                    <a:pt x="159" y="41"/>
                  </a:lnTo>
                  <a:lnTo>
                    <a:pt x="162" y="39"/>
                  </a:lnTo>
                  <a:lnTo>
                    <a:pt x="166" y="33"/>
                  </a:lnTo>
                  <a:lnTo>
                    <a:pt x="168" y="31"/>
                  </a:lnTo>
                  <a:lnTo>
                    <a:pt x="171" y="30"/>
                  </a:lnTo>
                  <a:lnTo>
                    <a:pt x="182" y="29"/>
                  </a:lnTo>
                  <a:lnTo>
                    <a:pt x="186" y="28"/>
                  </a:lnTo>
                  <a:lnTo>
                    <a:pt x="188" y="26"/>
                  </a:lnTo>
                  <a:lnTo>
                    <a:pt x="190" y="21"/>
                  </a:lnTo>
                  <a:lnTo>
                    <a:pt x="191" y="17"/>
                  </a:lnTo>
                  <a:lnTo>
                    <a:pt x="192" y="16"/>
                  </a:lnTo>
                  <a:lnTo>
                    <a:pt x="194" y="14"/>
                  </a:lnTo>
                  <a:lnTo>
                    <a:pt x="195" y="14"/>
                  </a:lnTo>
                  <a:lnTo>
                    <a:pt x="199" y="15"/>
                  </a:lnTo>
                  <a:lnTo>
                    <a:pt x="201" y="16"/>
                  </a:lnTo>
                  <a:lnTo>
                    <a:pt x="203" y="17"/>
                  </a:lnTo>
                  <a:lnTo>
                    <a:pt x="204" y="18"/>
                  </a:lnTo>
                  <a:lnTo>
                    <a:pt x="206" y="21"/>
                  </a:lnTo>
                  <a:lnTo>
                    <a:pt x="206" y="22"/>
                  </a:lnTo>
                  <a:lnTo>
                    <a:pt x="207" y="23"/>
                  </a:lnTo>
                  <a:lnTo>
                    <a:pt x="208" y="23"/>
                  </a:lnTo>
                  <a:lnTo>
                    <a:pt x="209" y="23"/>
                  </a:lnTo>
                  <a:lnTo>
                    <a:pt x="209" y="23"/>
                  </a:lnTo>
                  <a:lnTo>
                    <a:pt x="210" y="22"/>
                  </a:lnTo>
                  <a:lnTo>
                    <a:pt x="210" y="21"/>
                  </a:lnTo>
                  <a:lnTo>
                    <a:pt x="207" y="18"/>
                  </a:lnTo>
                  <a:lnTo>
                    <a:pt x="203" y="12"/>
                  </a:lnTo>
                  <a:lnTo>
                    <a:pt x="200" y="10"/>
                  </a:lnTo>
                  <a:lnTo>
                    <a:pt x="198" y="9"/>
                  </a:lnTo>
                  <a:lnTo>
                    <a:pt x="198" y="7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5" y="5"/>
                  </a:lnTo>
                  <a:lnTo>
                    <a:pt x="210" y="6"/>
                  </a:lnTo>
                  <a:lnTo>
                    <a:pt x="211" y="5"/>
                  </a:lnTo>
                  <a:lnTo>
                    <a:pt x="213" y="0"/>
                  </a:lnTo>
                  <a:lnTo>
                    <a:pt x="218" y="5"/>
                  </a:lnTo>
                  <a:lnTo>
                    <a:pt x="224" y="11"/>
                  </a:lnTo>
                  <a:lnTo>
                    <a:pt x="225" y="12"/>
                  </a:lnTo>
                  <a:lnTo>
                    <a:pt x="229" y="12"/>
                  </a:lnTo>
                  <a:lnTo>
                    <a:pt x="232" y="12"/>
                  </a:lnTo>
                  <a:lnTo>
                    <a:pt x="233" y="13"/>
                  </a:lnTo>
                  <a:lnTo>
                    <a:pt x="235" y="14"/>
                  </a:lnTo>
                  <a:lnTo>
                    <a:pt x="238" y="20"/>
                  </a:lnTo>
                  <a:lnTo>
                    <a:pt x="240" y="22"/>
                  </a:lnTo>
                  <a:lnTo>
                    <a:pt x="244" y="23"/>
                  </a:lnTo>
                  <a:lnTo>
                    <a:pt x="255" y="23"/>
                  </a:lnTo>
                  <a:lnTo>
                    <a:pt x="258" y="23"/>
                  </a:lnTo>
                  <a:lnTo>
                    <a:pt x="261" y="26"/>
                  </a:lnTo>
                  <a:lnTo>
                    <a:pt x="262" y="27"/>
                  </a:lnTo>
                  <a:lnTo>
                    <a:pt x="263" y="28"/>
                  </a:lnTo>
                  <a:lnTo>
                    <a:pt x="263" y="29"/>
                  </a:lnTo>
                  <a:lnTo>
                    <a:pt x="262" y="31"/>
                  </a:lnTo>
                  <a:lnTo>
                    <a:pt x="262" y="34"/>
                  </a:lnTo>
                  <a:lnTo>
                    <a:pt x="262" y="36"/>
                  </a:lnTo>
                  <a:lnTo>
                    <a:pt x="261" y="37"/>
                  </a:lnTo>
                  <a:lnTo>
                    <a:pt x="261" y="38"/>
                  </a:lnTo>
                  <a:lnTo>
                    <a:pt x="262" y="39"/>
                  </a:lnTo>
                  <a:lnTo>
                    <a:pt x="267" y="42"/>
                  </a:lnTo>
                  <a:lnTo>
                    <a:pt x="268" y="44"/>
                  </a:lnTo>
                  <a:lnTo>
                    <a:pt x="270" y="45"/>
                  </a:lnTo>
                  <a:lnTo>
                    <a:pt x="270" y="46"/>
                  </a:lnTo>
                  <a:lnTo>
                    <a:pt x="269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6" y="51"/>
                  </a:lnTo>
                  <a:lnTo>
                    <a:pt x="267" y="54"/>
                  </a:lnTo>
                  <a:lnTo>
                    <a:pt x="268" y="56"/>
                  </a:lnTo>
                  <a:lnTo>
                    <a:pt x="267" y="58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5"/>
                  </a:lnTo>
                  <a:lnTo>
                    <a:pt x="270" y="68"/>
                  </a:lnTo>
                  <a:lnTo>
                    <a:pt x="279" y="74"/>
                  </a:lnTo>
                  <a:lnTo>
                    <a:pt x="281" y="74"/>
                  </a:lnTo>
                  <a:lnTo>
                    <a:pt x="289" y="72"/>
                  </a:lnTo>
                  <a:lnTo>
                    <a:pt x="293" y="72"/>
                  </a:lnTo>
                  <a:lnTo>
                    <a:pt x="296" y="73"/>
                  </a:lnTo>
                  <a:lnTo>
                    <a:pt x="302" y="74"/>
                  </a:lnTo>
                  <a:lnTo>
                    <a:pt x="304" y="75"/>
                  </a:lnTo>
                  <a:lnTo>
                    <a:pt x="307" y="75"/>
                  </a:lnTo>
                  <a:lnTo>
                    <a:pt x="310" y="75"/>
                  </a:lnTo>
                  <a:lnTo>
                    <a:pt x="312" y="72"/>
                  </a:lnTo>
                  <a:lnTo>
                    <a:pt x="313" y="72"/>
                  </a:lnTo>
                  <a:lnTo>
                    <a:pt x="314" y="71"/>
                  </a:lnTo>
                  <a:lnTo>
                    <a:pt x="315" y="71"/>
                  </a:lnTo>
                  <a:lnTo>
                    <a:pt x="321" y="73"/>
                  </a:lnTo>
                  <a:lnTo>
                    <a:pt x="326" y="76"/>
                  </a:lnTo>
                  <a:lnTo>
                    <a:pt x="330" y="80"/>
                  </a:lnTo>
                  <a:lnTo>
                    <a:pt x="332" y="82"/>
                  </a:lnTo>
                  <a:lnTo>
                    <a:pt x="334" y="89"/>
                  </a:lnTo>
                  <a:lnTo>
                    <a:pt x="336" y="98"/>
                  </a:lnTo>
                  <a:lnTo>
                    <a:pt x="340" y="105"/>
                  </a:lnTo>
                  <a:lnTo>
                    <a:pt x="344" y="108"/>
                  </a:lnTo>
                  <a:lnTo>
                    <a:pt x="346" y="115"/>
                  </a:lnTo>
                  <a:lnTo>
                    <a:pt x="349" y="128"/>
                  </a:lnTo>
                  <a:lnTo>
                    <a:pt x="350" y="131"/>
                  </a:lnTo>
                  <a:lnTo>
                    <a:pt x="352" y="132"/>
                  </a:lnTo>
                  <a:lnTo>
                    <a:pt x="356" y="136"/>
                  </a:lnTo>
                  <a:lnTo>
                    <a:pt x="365" y="143"/>
                  </a:lnTo>
                  <a:lnTo>
                    <a:pt x="370" y="147"/>
                  </a:lnTo>
                  <a:lnTo>
                    <a:pt x="378" y="153"/>
                  </a:lnTo>
                  <a:lnTo>
                    <a:pt x="386" y="158"/>
                  </a:lnTo>
                  <a:lnTo>
                    <a:pt x="394" y="167"/>
                  </a:lnTo>
                  <a:lnTo>
                    <a:pt x="395" y="168"/>
                  </a:lnTo>
                  <a:lnTo>
                    <a:pt x="402" y="172"/>
                  </a:lnTo>
                  <a:lnTo>
                    <a:pt x="409" y="177"/>
                  </a:lnTo>
                  <a:lnTo>
                    <a:pt x="414" y="176"/>
                  </a:lnTo>
                  <a:lnTo>
                    <a:pt x="422" y="183"/>
                  </a:lnTo>
                  <a:lnTo>
                    <a:pt x="425" y="186"/>
                  </a:lnTo>
                  <a:lnTo>
                    <a:pt x="426" y="187"/>
                  </a:lnTo>
                  <a:lnTo>
                    <a:pt x="432" y="190"/>
                  </a:lnTo>
                  <a:lnTo>
                    <a:pt x="441" y="196"/>
                  </a:lnTo>
                  <a:lnTo>
                    <a:pt x="452" y="204"/>
                  </a:lnTo>
                  <a:lnTo>
                    <a:pt x="460" y="209"/>
                  </a:lnTo>
                  <a:lnTo>
                    <a:pt x="462" y="210"/>
                  </a:lnTo>
                  <a:lnTo>
                    <a:pt x="464" y="210"/>
                  </a:lnTo>
                  <a:lnTo>
                    <a:pt x="466" y="209"/>
                  </a:lnTo>
                  <a:lnTo>
                    <a:pt x="468" y="208"/>
                  </a:lnTo>
                  <a:lnTo>
                    <a:pt x="472" y="209"/>
                  </a:lnTo>
                  <a:lnTo>
                    <a:pt x="477" y="211"/>
                  </a:lnTo>
                  <a:lnTo>
                    <a:pt x="480" y="212"/>
                  </a:lnTo>
                  <a:lnTo>
                    <a:pt x="483" y="214"/>
                  </a:lnTo>
                  <a:lnTo>
                    <a:pt x="485" y="217"/>
                  </a:lnTo>
                  <a:lnTo>
                    <a:pt x="487" y="217"/>
                  </a:lnTo>
                  <a:lnTo>
                    <a:pt x="494" y="219"/>
                  </a:lnTo>
                  <a:lnTo>
                    <a:pt x="495" y="220"/>
                  </a:lnTo>
                  <a:lnTo>
                    <a:pt x="495" y="222"/>
                  </a:lnTo>
                  <a:lnTo>
                    <a:pt x="496" y="223"/>
                  </a:lnTo>
                  <a:lnTo>
                    <a:pt x="492" y="229"/>
                  </a:lnTo>
                  <a:lnTo>
                    <a:pt x="491" y="237"/>
                  </a:lnTo>
                  <a:lnTo>
                    <a:pt x="491" y="244"/>
                  </a:lnTo>
                  <a:lnTo>
                    <a:pt x="492" y="248"/>
                  </a:lnTo>
                  <a:close/>
                  <a:moveTo>
                    <a:pt x="21" y="184"/>
                  </a:moveTo>
                  <a:lnTo>
                    <a:pt x="21" y="186"/>
                  </a:lnTo>
                  <a:lnTo>
                    <a:pt x="19" y="180"/>
                  </a:lnTo>
                  <a:lnTo>
                    <a:pt x="18" y="173"/>
                  </a:lnTo>
                  <a:lnTo>
                    <a:pt x="19" y="171"/>
                  </a:lnTo>
                  <a:lnTo>
                    <a:pt x="21" y="171"/>
                  </a:lnTo>
                  <a:lnTo>
                    <a:pt x="19" y="173"/>
                  </a:lnTo>
                  <a:lnTo>
                    <a:pt x="21" y="1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30">
              <a:extLst>
                <a:ext uri="{FF2B5EF4-FFF2-40B4-BE49-F238E27FC236}">
                  <a16:creationId xmlns:a16="http://schemas.microsoft.com/office/drawing/2014/main" id="{C255F624-D6C9-6376-F711-C0570F1F1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6" y="2498"/>
              <a:ext cx="42" cy="88"/>
            </a:xfrm>
            <a:custGeom>
              <a:avLst/>
              <a:gdLst>
                <a:gd name="T0" fmla="*/ 139 w 142"/>
                <a:gd name="T1" fmla="*/ 187 h 299"/>
                <a:gd name="T2" fmla="*/ 139 w 142"/>
                <a:gd name="T3" fmla="*/ 200 h 299"/>
                <a:gd name="T4" fmla="*/ 141 w 142"/>
                <a:gd name="T5" fmla="*/ 210 h 299"/>
                <a:gd name="T6" fmla="*/ 123 w 142"/>
                <a:gd name="T7" fmla="*/ 220 h 299"/>
                <a:gd name="T8" fmla="*/ 112 w 142"/>
                <a:gd name="T9" fmla="*/ 228 h 299"/>
                <a:gd name="T10" fmla="*/ 107 w 142"/>
                <a:gd name="T11" fmla="*/ 235 h 299"/>
                <a:gd name="T12" fmla="*/ 98 w 142"/>
                <a:gd name="T13" fmla="*/ 240 h 299"/>
                <a:gd name="T14" fmla="*/ 92 w 142"/>
                <a:gd name="T15" fmla="*/ 249 h 299"/>
                <a:gd name="T16" fmla="*/ 97 w 142"/>
                <a:gd name="T17" fmla="*/ 270 h 299"/>
                <a:gd name="T18" fmla="*/ 92 w 142"/>
                <a:gd name="T19" fmla="*/ 281 h 299"/>
                <a:gd name="T20" fmla="*/ 84 w 142"/>
                <a:gd name="T21" fmla="*/ 293 h 299"/>
                <a:gd name="T22" fmla="*/ 71 w 142"/>
                <a:gd name="T23" fmla="*/ 299 h 299"/>
                <a:gd name="T24" fmla="*/ 66 w 142"/>
                <a:gd name="T25" fmla="*/ 274 h 299"/>
                <a:gd name="T26" fmla="*/ 58 w 142"/>
                <a:gd name="T27" fmla="*/ 242 h 299"/>
                <a:gd name="T28" fmla="*/ 54 w 142"/>
                <a:gd name="T29" fmla="*/ 222 h 299"/>
                <a:gd name="T30" fmla="*/ 36 w 142"/>
                <a:gd name="T31" fmla="*/ 209 h 299"/>
                <a:gd name="T32" fmla="*/ 25 w 142"/>
                <a:gd name="T33" fmla="*/ 188 h 299"/>
                <a:gd name="T34" fmla="*/ 13 w 142"/>
                <a:gd name="T35" fmla="*/ 178 h 299"/>
                <a:gd name="T36" fmla="*/ 8 w 142"/>
                <a:gd name="T37" fmla="*/ 170 h 299"/>
                <a:gd name="T38" fmla="*/ 0 w 142"/>
                <a:gd name="T39" fmla="*/ 150 h 299"/>
                <a:gd name="T40" fmla="*/ 2 w 142"/>
                <a:gd name="T41" fmla="*/ 138 h 299"/>
                <a:gd name="T42" fmla="*/ 16 w 142"/>
                <a:gd name="T43" fmla="*/ 124 h 299"/>
                <a:gd name="T44" fmla="*/ 25 w 142"/>
                <a:gd name="T45" fmla="*/ 116 h 299"/>
                <a:gd name="T46" fmla="*/ 27 w 142"/>
                <a:gd name="T47" fmla="*/ 102 h 299"/>
                <a:gd name="T48" fmla="*/ 30 w 142"/>
                <a:gd name="T49" fmla="*/ 88 h 299"/>
                <a:gd name="T50" fmla="*/ 29 w 142"/>
                <a:gd name="T51" fmla="*/ 73 h 299"/>
                <a:gd name="T52" fmla="*/ 26 w 142"/>
                <a:gd name="T53" fmla="*/ 64 h 299"/>
                <a:gd name="T54" fmla="*/ 30 w 142"/>
                <a:gd name="T55" fmla="*/ 42 h 299"/>
                <a:gd name="T56" fmla="*/ 25 w 142"/>
                <a:gd name="T57" fmla="*/ 37 h 299"/>
                <a:gd name="T58" fmla="*/ 31 w 142"/>
                <a:gd name="T59" fmla="*/ 31 h 299"/>
                <a:gd name="T60" fmla="*/ 39 w 142"/>
                <a:gd name="T61" fmla="*/ 22 h 299"/>
                <a:gd name="T62" fmla="*/ 47 w 142"/>
                <a:gd name="T63" fmla="*/ 15 h 299"/>
                <a:gd name="T64" fmla="*/ 77 w 142"/>
                <a:gd name="T65" fmla="*/ 0 h 299"/>
                <a:gd name="T66" fmla="*/ 81 w 142"/>
                <a:gd name="T67" fmla="*/ 3 h 299"/>
                <a:gd name="T68" fmla="*/ 84 w 142"/>
                <a:gd name="T69" fmla="*/ 7 h 299"/>
                <a:gd name="T70" fmla="*/ 87 w 142"/>
                <a:gd name="T71" fmla="*/ 3 h 299"/>
                <a:gd name="T72" fmla="*/ 95 w 142"/>
                <a:gd name="T73" fmla="*/ 13 h 299"/>
                <a:gd name="T74" fmla="*/ 102 w 142"/>
                <a:gd name="T75" fmla="*/ 26 h 299"/>
                <a:gd name="T76" fmla="*/ 115 w 142"/>
                <a:gd name="T77" fmla="*/ 18 h 299"/>
                <a:gd name="T78" fmla="*/ 126 w 142"/>
                <a:gd name="T79" fmla="*/ 16 h 299"/>
                <a:gd name="T80" fmla="*/ 122 w 142"/>
                <a:gd name="T81" fmla="*/ 26 h 299"/>
                <a:gd name="T82" fmla="*/ 106 w 142"/>
                <a:gd name="T83" fmla="*/ 44 h 299"/>
                <a:gd name="T84" fmla="*/ 106 w 142"/>
                <a:gd name="T85" fmla="*/ 57 h 299"/>
                <a:gd name="T86" fmla="*/ 115 w 142"/>
                <a:gd name="T87" fmla="*/ 68 h 299"/>
                <a:gd name="T88" fmla="*/ 124 w 142"/>
                <a:gd name="T89" fmla="*/ 82 h 299"/>
                <a:gd name="T90" fmla="*/ 121 w 142"/>
                <a:gd name="T91" fmla="*/ 100 h 299"/>
                <a:gd name="T92" fmla="*/ 107 w 142"/>
                <a:gd name="T93" fmla="*/ 120 h 299"/>
                <a:gd name="T94" fmla="*/ 90 w 142"/>
                <a:gd name="T95" fmla="*/ 134 h 299"/>
                <a:gd name="T96" fmla="*/ 93 w 142"/>
                <a:gd name="T97" fmla="*/ 150 h 299"/>
                <a:gd name="T98" fmla="*/ 113 w 142"/>
                <a:gd name="T99" fmla="*/ 156 h 299"/>
                <a:gd name="T100" fmla="*/ 117 w 142"/>
                <a:gd name="T101" fmla="*/ 164 h 299"/>
                <a:gd name="T102" fmla="*/ 126 w 142"/>
                <a:gd name="T103" fmla="*/ 162 h 299"/>
                <a:gd name="T104" fmla="*/ 132 w 142"/>
                <a:gd name="T105" fmla="*/ 173 h 299"/>
                <a:gd name="T106" fmla="*/ 131 w 142"/>
                <a:gd name="T107" fmla="*/ 175 h 299"/>
                <a:gd name="T108" fmla="*/ 141 w 142"/>
                <a:gd name="T109" fmla="*/ 178 h 299"/>
                <a:gd name="T110" fmla="*/ 128 w 142"/>
                <a:gd name="T111" fmla="*/ 112 h 299"/>
                <a:gd name="T112" fmla="*/ 133 w 142"/>
                <a:gd name="T113" fmla="*/ 112 h 299"/>
                <a:gd name="T114" fmla="*/ 119 w 142"/>
                <a:gd name="T115" fmla="*/ 156 h 299"/>
                <a:gd name="T116" fmla="*/ 115 w 142"/>
                <a:gd name="T117" fmla="*/ 155 h 299"/>
                <a:gd name="T118" fmla="*/ 114 w 142"/>
                <a:gd name="T119" fmla="*/ 148 h 299"/>
                <a:gd name="T120" fmla="*/ 124 w 142"/>
                <a:gd name="T121" fmla="*/ 152 h 299"/>
                <a:gd name="T122" fmla="*/ 122 w 142"/>
                <a:gd name="T123" fmla="*/ 15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" h="299">
                  <a:moveTo>
                    <a:pt x="141" y="178"/>
                  </a:moveTo>
                  <a:lnTo>
                    <a:pt x="141" y="179"/>
                  </a:lnTo>
                  <a:lnTo>
                    <a:pt x="139" y="187"/>
                  </a:lnTo>
                  <a:lnTo>
                    <a:pt x="139" y="190"/>
                  </a:lnTo>
                  <a:lnTo>
                    <a:pt x="139" y="194"/>
                  </a:lnTo>
                  <a:lnTo>
                    <a:pt x="139" y="200"/>
                  </a:lnTo>
                  <a:lnTo>
                    <a:pt x="142" y="205"/>
                  </a:lnTo>
                  <a:lnTo>
                    <a:pt x="142" y="207"/>
                  </a:lnTo>
                  <a:lnTo>
                    <a:pt x="141" y="210"/>
                  </a:lnTo>
                  <a:lnTo>
                    <a:pt x="136" y="212"/>
                  </a:lnTo>
                  <a:lnTo>
                    <a:pt x="129" y="216"/>
                  </a:lnTo>
                  <a:lnTo>
                    <a:pt x="123" y="220"/>
                  </a:lnTo>
                  <a:lnTo>
                    <a:pt x="117" y="223"/>
                  </a:lnTo>
                  <a:lnTo>
                    <a:pt x="115" y="226"/>
                  </a:lnTo>
                  <a:lnTo>
                    <a:pt x="112" y="228"/>
                  </a:lnTo>
                  <a:lnTo>
                    <a:pt x="109" y="230"/>
                  </a:lnTo>
                  <a:lnTo>
                    <a:pt x="109" y="231"/>
                  </a:lnTo>
                  <a:lnTo>
                    <a:pt x="107" y="235"/>
                  </a:lnTo>
                  <a:lnTo>
                    <a:pt x="105" y="238"/>
                  </a:lnTo>
                  <a:lnTo>
                    <a:pt x="99" y="239"/>
                  </a:lnTo>
                  <a:lnTo>
                    <a:pt x="98" y="240"/>
                  </a:lnTo>
                  <a:lnTo>
                    <a:pt x="95" y="244"/>
                  </a:lnTo>
                  <a:lnTo>
                    <a:pt x="94" y="245"/>
                  </a:lnTo>
                  <a:lnTo>
                    <a:pt x="92" y="249"/>
                  </a:lnTo>
                  <a:lnTo>
                    <a:pt x="94" y="257"/>
                  </a:lnTo>
                  <a:lnTo>
                    <a:pt x="96" y="266"/>
                  </a:lnTo>
                  <a:lnTo>
                    <a:pt x="97" y="270"/>
                  </a:lnTo>
                  <a:lnTo>
                    <a:pt x="97" y="273"/>
                  </a:lnTo>
                  <a:lnTo>
                    <a:pt x="96" y="276"/>
                  </a:lnTo>
                  <a:lnTo>
                    <a:pt x="92" y="281"/>
                  </a:lnTo>
                  <a:lnTo>
                    <a:pt x="90" y="285"/>
                  </a:lnTo>
                  <a:lnTo>
                    <a:pt x="86" y="291"/>
                  </a:lnTo>
                  <a:lnTo>
                    <a:pt x="84" y="293"/>
                  </a:lnTo>
                  <a:lnTo>
                    <a:pt x="81" y="294"/>
                  </a:lnTo>
                  <a:lnTo>
                    <a:pt x="75" y="297"/>
                  </a:lnTo>
                  <a:lnTo>
                    <a:pt x="71" y="299"/>
                  </a:lnTo>
                  <a:lnTo>
                    <a:pt x="69" y="289"/>
                  </a:lnTo>
                  <a:lnTo>
                    <a:pt x="67" y="281"/>
                  </a:lnTo>
                  <a:lnTo>
                    <a:pt x="66" y="274"/>
                  </a:lnTo>
                  <a:lnTo>
                    <a:pt x="63" y="263"/>
                  </a:lnTo>
                  <a:lnTo>
                    <a:pt x="61" y="252"/>
                  </a:lnTo>
                  <a:lnTo>
                    <a:pt x="58" y="242"/>
                  </a:lnTo>
                  <a:lnTo>
                    <a:pt x="56" y="233"/>
                  </a:lnTo>
                  <a:lnTo>
                    <a:pt x="54" y="224"/>
                  </a:lnTo>
                  <a:lnTo>
                    <a:pt x="54" y="222"/>
                  </a:lnTo>
                  <a:lnTo>
                    <a:pt x="47" y="218"/>
                  </a:lnTo>
                  <a:lnTo>
                    <a:pt x="42" y="214"/>
                  </a:lnTo>
                  <a:lnTo>
                    <a:pt x="36" y="209"/>
                  </a:lnTo>
                  <a:lnTo>
                    <a:pt x="29" y="204"/>
                  </a:lnTo>
                  <a:lnTo>
                    <a:pt x="28" y="198"/>
                  </a:lnTo>
                  <a:lnTo>
                    <a:pt x="25" y="188"/>
                  </a:lnTo>
                  <a:lnTo>
                    <a:pt x="22" y="183"/>
                  </a:lnTo>
                  <a:lnTo>
                    <a:pt x="20" y="182"/>
                  </a:lnTo>
                  <a:lnTo>
                    <a:pt x="13" y="178"/>
                  </a:lnTo>
                  <a:lnTo>
                    <a:pt x="9" y="176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5" y="162"/>
                  </a:lnTo>
                  <a:lnTo>
                    <a:pt x="1" y="155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1" y="140"/>
                  </a:lnTo>
                  <a:lnTo>
                    <a:pt x="2" y="138"/>
                  </a:lnTo>
                  <a:lnTo>
                    <a:pt x="9" y="133"/>
                  </a:lnTo>
                  <a:lnTo>
                    <a:pt x="12" y="126"/>
                  </a:lnTo>
                  <a:lnTo>
                    <a:pt x="16" y="124"/>
                  </a:lnTo>
                  <a:lnTo>
                    <a:pt x="19" y="122"/>
                  </a:lnTo>
                  <a:lnTo>
                    <a:pt x="22" y="120"/>
                  </a:lnTo>
                  <a:lnTo>
                    <a:pt x="25" y="116"/>
                  </a:lnTo>
                  <a:lnTo>
                    <a:pt x="26" y="112"/>
                  </a:lnTo>
                  <a:lnTo>
                    <a:pt x="27" y="108"/>
                  </a:lnTo>
                  <a:lnTo>
                    <a:pt x="27" y="102"/>
                  </a:lnTo>
                  <a:lnTo>
                    <a:pt x="29" y="97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9" y="84"/>
                  </a:lnTo>
                  <a:lnTo>
                    <a:pt x="29" y="76"/>
                  </a:lnTo>
                  <a:lnTo>
                    <a:pt x="29" y="73"/>
                  </a:lnTo>
                  <a:lnTo>
                    <a:pt x="28" y="70"/>
                  </a:lnTo>
                  <a:lnTo>
                    <a:pt x="26" y="67"/>
                  </a:lnTo>
                  <a:lnTo>
                    <a:pt x="26" y="64"/>
                  </a:lnTo>
                  <a:lnTo>
                    <a:pt x="28" y="56"/>
                  </a:lnTo>
                  <a:lnTo>
                    <a:pt x="29" y="50"/>
                  </a:lnTo>
                  <a:lnTo>
                    <a:pt x="30" y="42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6" y="34"/>
                  </a:lnTo>
                  <a:lnTo>
                    <a:pt x="31" y="31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9" y="22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47" y="15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5"/>
                  </a:lnTo>
                  <a:lnTo>
                    <a:pt x="82" y="9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4" y="4"/>
                  </a:lnTo>
                  <a:lnTo>
                    <a:pt x="87" y="3"/>
                  </a:lnTo>
                  <a:lnTo>
                    <a:pt x="91" y="4"/>
                  </a:lnTo>
                  <a:lnTo>
                    <a:pt x="95" y="6"/>
                  </a:lnTo>
                  <a:lnTo>
                    <a:pt x="95" y="13"/>
                  </a:lnTo>
                  <a:lnTo>
                    <a:pt x="100" y="21"/>
                  </a:lnTo>
                  <a:lnTo>
                    <a:pt x="98" y="24"/>
                  </a:lnTo>
                  <a:lnTo>
                    <a:pt x="102" y="26"/>
                  </a:lnTo>
                  <a:lnTo>
                    <a:pt x="106" y="24"/>
                  </a:lnTo>
                  <a:lnTo>
                    <a:pt x="108" y="20"/>
                  </a:lnTo>
                  <a:lnTo>
                    <a:pt x="115" y="18"/>
                  </a:lnTo>
                  <a:lnTo>
                    <a:pt x="121" y="12"/>
                  </a:lnTo>
                  <a:lnTo>
                    <a:pt x="125" y="11"/>
                  </a:lnTo>
                  <a:lnTo>
                    <a:pt x="126" y="16"/>
                  </a:lnTo>
                  <a:lnTo>
                    <a:pt x="127" y="20"/>
                  </a:lnTo>
                  <a:lnTo>
                    <a:pt x="125" y="22"/>
                  </a:lnTo>
                  <a:lnTo>
                    <a:pt x="122" y="26"/>
                  </a:lnTo>
                  <a:lnTo>
                    <a:pt x="116" y="37"/>
                  </a:lnTo>
                  <a:lnTo>
                    <a:pt x="110" y="40"/>
                  </a:lnTo>
                  <a:lnTo>
                    <a:pt x="106" y="44"/>
                  </a:lnTo>
                  <a:lnTo>
                    <a:pt x="105" y="47"/>
                  </a:lnTo>
                  <a:lnTo>
                    <a:pt x="105" y="51"/>
                  </a:lnTo>
                  <a:lnTo>
                    <a:pt x="106" y="57"/>
                  </a:lnTo>
                  <a:lnTo>
                    <a:pt x="109" y="63"/>
                  </a:lnTo>
                  <a:lnTo>
                    <a:pt x="112" y="67"/>
                  </a:lnTo>
                  <a:lnTo>
                    <a:pt x="115" y="68"/>
                  </a:lnTo>
                  <a:lnTo>
                    <a:pt x="123" y="74"/>
                  </a:lnTo>
                  <a:lnTo>
                    <a:pt x="123" y="77"/>
                  </a:lnTo>
                  <a:lnTo>
                    <a:pt x="124" y="82"/>
                  </a:lnTo>
                  <a:lnTo>
                    <a:pt x="124" y="87"/>
                  </a:lnTo>
                  <a:lnTo>
                    <a:pt x="127" y="91"/>
                  </a:lnTo>
                  <a:lnTo>
                    <a:pt x="121" y="100"/>
                  </a:lnTo>
                  <a:lnTo>
                    <a:pt x="118" y="106"/>
                  </a:lnTo>
                  <a:lnTo>
                    <a:pt x="112" y="115"/>
                  </a:lnTo>
                  <a:lnTo>
                    <a:pt x="107" y="120"/>
                  </a:lnTo>
                  <a:lnTo>
                    <a:pt x="95" y="129"/>
                  </a:lnTo>
                  <a:lnTo>
                    <a:pt x="92" y="132"/>
                  </a:lnTo>
                  <a:lnTo>
                    <a:pt x="90" y="134"/>
                  </a:lnTo>
                  <a:lnTo>
                    <a:pt x="89" y="137"/>
                  </a:lnTo>
                  <a:lnTo>
                    <a:pt x="90" y="141"/>
                  </a:lnTo>
                  <a:lnTo>
                    <a:pt x="93" y="150"/>
                  </a:lnTo>
                  <a:lnTo>
                    <a:pt x="99" y="155"/>
                  </a:lnTo>
                  <a:lnTo>
                    <a:pt x="104" y="158"/>
                  </a:lnTo>
                  <a:lnTo>
                    <a:pt x="113" y="156"/>
                  </a:lnTo>
                  <a:lnTo>
                    <a:pt x="113" y="160"/>
                  </a:lnTo>
                  <a:lnTo>
                    <a:pt x="113" y="164"/>
                  </a:lnTo>
                  <a:lnTo>
                    <a:pt x="117" y="164"/>
                  </a:lnTo>
                  <a:lnTo>
                    <a:pt x="119" y="163"/>
                  </a:lnTo>
                  <a:lnTo>
                    <a:pt x="122" y="159"/>
                  </a:lnTo>
                  <a:lnTo>
                    <a:pt x="126" y="162"/>
                  </a:lnTo>
                  <a:lnTo>
                    <a:pt x="128" y="170"/>
                  </a:lnTo>
                  <a:lnTo>
                    <a:pt x="132" y="172"/>
                  </a:lnTo>
                  <a:lnTo>
                    <a:pt x="132" y="173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31" y="175"/>
                  </a:lnTo>
                  <a:lnTo>
                    <a:pt x="135" y="176"/>
                  </a:lnTo>
                  <a:lnTo>
                    <a:pt x="137" y="176"/>
                  </a:lnTo>
                  <a:lnTo>
                    <a:pt x="141" y="178"/>
                  </a:lnTo>
                  <a:close/>
                  <a:moveTo>
                    <a:pt x="133" y="112"/>
                  </a:moveTo>
                  <a:lnTo>
                    <a:pt x="127" y="115"/>
                  </a:lnTo>
                  <a:lnTo>
                    <a:pt x="128" y="112"/>
                  </a:lnTo>
                  <a:lnTo>
                    <a:pt x="132" y="109"/>
                  </a:lnTo>
                  <a:lnTo>
                    <a:pt x="133" y="109"/>
                  </a:lnTo>
                  <a:lnTo>
                    <a:pt x="133" y="112"/>
                  </a:lnTo>
                  <a:close/>
                  <a:moveTo>
                    <a:pt x="122" y="155"/>
                  </a:moveTo>
                  <a:lnTo>
                    <a:pt x="121" y="155"/>
                  </a:lnTo>
                  <a:lnTo>
                    <a:pt x="119" y="156"/>
                  </a:lnTo>
                  <a:lnTo>
                    <a:pt x="118" y="157"/>
                  </a:lnTo>
                  <a:lnTo>
                    <a:pt x="116" y="155"/>
                  </a:lnTo>
                  <a:lnTo>
                    <a:pt x="115" y="155"/>
                  </a:lnTo>
                  <a:lnTo>
                    <a:pt x="113" y="154"/>
                  </a:lnTo>
                  <a:lnTo>
                    <a:pt x="114" y="149"/>
                  </a:lnTo>
                  <a:lnTo>
                    <a:pt x="114" y="148"/>
                  </a:lnTo>
                  <a:lnTo>
                    <a:pt x="120" y="148"/>
                  </a:lnTo>
                  <a:lnTo>
                    <a:pt x="124" y="151"/>
                  </a:lnTo>
                  <a:lnTo>
                    <a:pt x="124" y="152"/>
                  </a:lnTo>
                  <a:lnTo>
                    <a:pt x="124" y="152"/>
                  </a:lnTo>
                  <a:lnTo>
                    <a:pt x="123" y="154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31">
              <a:extLst>
                <a:ext uri="{FF2B5EF4-FFF2-40B4-BE49-F238E27FC236}">
                  <a16:creationId xmlns:a16="http://schemas.microsoft.com/office/drawing/2014/main" id="{7E2DE99C-55B5-19C7-2617-44DFA8007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6" y="3103"/>
              <a:ext cx="15" cy="31"/>
            </a:xfrm>
            <a:custGeom>
              <a:avLst/>
              <a:gdLst>
                <a:gd name="T0" fmla="*/ 50 w 51"/>
                <a:gd name="T1" fmla="*/ 3 h 107"/>
                <a:gd name="T2" fmla="*/ 49 w 51"/>
                <a:gd name="T3" fmla="*/ 5 h 107"/>
                <a:gd name="T4" fmla="*/ 48 w 51"/>
                <a:gd name="T5" fmla="*/ 5 h 107"/>
                <a:gd name="T6" fmla="*/ 46 w 51"/>
                <a:gd name="T7" fmla="*/ 4 h 107"/>
                <a:gd name="T8" fmla="*/ 46 w 51"/>
                <a:gd name="T9" fmla="*/ 3 h 107"/>
                <a:gd name="T10" fmla="*/ 48 w 51"/>
                <a:gd name="T11" fmla="*/ 0 h 107"/>
                <a:gd name="T12" fmla="*/ 49 w 51"/>
                <a:gd name="T13" fmla="*/ 0 h 107"/>
                <a:gd name="T14" fmla="*/ 51 w 51"/>
                <a:gd name="T15" fmla="*/ 1 h 107"/>
                <a:gd name="T16" fmla="*/ 51 w 51"/>
                <a:gd name="T17" fmla="*/ 2 h 107"/>
                <a:gd name="T18" fmla="*/ 50 w 51"/>
                <a:gd name="T19" fmla="*/ 3 h 107"/>
                <a:gd name="T20" fmla="*/ 8 w 51"/>
                <a:gd name="T21" fmla="*/ 97 h 107"/>
                <a:gd name="T22" fmla="*/ 8 w 51"/>
                <a:gd name="T23" fmla="*/ 97 h 107"/>
                <a:gd name="T24" fmla="*/ 9 w 51"/>
                <a:gd name="T25" fmla="*/ 96 h 107"/>
                <a:gd name="T26" fmla="*/ 10 w 51"/>
                <a:gd name="T27" fmla="*/ 95 h 107"/>
                <a:gd name="T28" fmla="*/ 10 w 51"/>
                <a:gd name="T29" fmla="*/ 96 h 107"/>
                <a:gd name="T30" fmla="*/ 8 w 51"/>
                <a:gd name="T31" fmla="*/ 100 h 107"/>
                <a:gd name="T32" fmla="*/ 6 w 51"/>
                <a:gd name="T33" fmla="*/ 99 h 107"/>
                <a:gd name="T34" fmla="*/ 1 w 51"/>
                <a:gd name="T35" fmla="*/ 96 h 107"/>
                <a:gd name="T36" fmla="*/ 0 w 51"/>
                <a:gd name="T37" fmla="*/ 94 h 107"/>
                <a:gd name="T38" fmla="*/ 2 w 51"/>
                <a:gd name="T39" fmla="*/ 93 h 107"/>
                <a:gd name="T40" fmla="*/ 2 w 51"/>
                <a:gd name="T41" fmla="*/ 94 h 107"/>
                <a:gd name="T42" fmla="*/ 3 w 51"/>
                <a:gd name="T43" fmla="*/ 95 h 107"/>
                <a:gd name="T44" fmla="*/ 5 w 51"/>
                <a:gd name="T45" fmla="*/ 95 h 107"/>
                <a:gd name="T46" fmla="*/ 8 w 51"/>
                <a:gd name="T47" fmla="*/ 96 h 107"/>
                <a:gd name="T48" fmla="*/ 6 w 51"/>
                <a:gd name="T49" fmla="*/ 96 h 107"/>
                <a:gd name="T50" fmla="*/ 8 w 51"/>
                <a:gd name="T51" fmla="*/ 97 h 107"/>
                <a:gd name="T52" fmla="*/ 16 w 51"/>
                <a:gd name="T53" fmla="*/ 102 h 107"/>
                <a:gd name="T54" fmla="*/ 16 w 51"/>
                <a:gd name="T55" fmla="*/ 107 h 107"/>
                <a:gd name="T56" fmla="*/ 14 w 51"/>
                <a:gd name="T57" fmla="*/ 105 h 107"/>
                <a:gd name="T58" fmla="*/ 14 w 51"/>
                <a:gd name="T59" fmla="*/ 104 h 107"/>
                <a:gd name="T60" fmla="*/ 16 w 51"/>
                <a:gd name="T61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107">
                  <a:moveTo>
                    <a:pt x="50" y="3"/>
                  </a:moveTo>
                  <a:lnTo>
                    <a:pt x="49" y="5"/>
                  </a:lnTo>
                  <a:lnTo>
                    <a:pt x="48" y="5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0" y="3"/>
                  </a:lnTo>
                  <a:close/>
                  <a:moveTo>
                    <a:pt x="8" y="97"/>
                  </a:moveTo>
                  <a:lnTo>
                    <a:pt x="8" y="97"/>
                  </a:lnTo>
                  <a:lnTo>
                    <a:pt x="9" y="96"/>
                  </a:lnTo>
                  <a:lnTo>
                    <a:pt x="10" y="95"/>
                  </a:lnTo>
                  <a:lnTo>
                    <a:pt x="10" y="96"/>
                  </a:lnTo>
                  <a:lnTo>
                    <a:pt x="8" y="100"/>
                  </a:lnTo>
                  <a:lnTo>
                    <a:pt x="6" y="99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2" y="93"/>
                  </a:lnTo>
                  <a:lnTo>
                    <a:pt x="2" y="94"/>
                  </a:lnTo>
                  <a:lnTo>
                    <a:pt x="3" y="95"/>
                  </a:lnTo>
                  <a:lnTo>
                    <a:pt x="5" y="95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8" y="97"/>
                  </a:lnTo>
                  <a:close/>
                  <a:moveTo>
                    <a:pt x="16" y="102"/>
                  </a:moveTo>
                  <a:lnTo>
                    <a:pt x="16" y="107"/>
                  </a:lnTo>
                  <a:lnTo>
                    <a:pt x="14" y="105"/>
                  </a:lnTo>
                  <a:lnTo>
                    <a:pt x="14" y="104"/>
                  </a:lnTo>
                  <a:lnTo>
                    <a:pt x="1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32">
              <a:extLst>
                <a:ext uri="{FF2B5EF4-FFF2-40B4-BE49-F238E27FC236}">
                  <a16:creationId xmlns:a16="http://schemas.microsoft.com/office/drawing/2014/main" id="{CEFDCD04-A2F4-7382-77C1-F2242BC13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2435"/>
              <a:ext cx="197" cy="82"/>
            </a:xfrm>
            <a:custGeom>
              <a:avLst/>
              <a:gdLst>
                <a:gd name="T0" fmla="*/ 116 w 671"/>
                <a:gd name="T1" fmla="*/ 48 h 281"/>
                <a:gd name="T2" fmla="*/ 61 w 671"/>
                <a:gd name="T3" fmla="*/ 58 h 281"/>
                <a:gd name="T4" fmla="*/ 20 w 671"/>
                <a:gd name="T5" fmla="*/ 87 h 281"/>
                <a:gd name="T6" fmla="*/ 19 w 671"/>
                <a:gd name="T7" fmla="*/ 68 h 281"/>
                <a:gd name="T8" fmla="*/ 24 w 671"/>
                <a:gd name="T9" fmla="*/ 51 h 281"/>
                <a:gd name="T10" fmla="*/ 33 w 671"/>
                <a:gd name="T11" fmla="*/ 27 h 281"/>
                <a:gd name="T12" fmla="*/ 24 w 671"/>
                <a:gd name="T13" fmla="*/ 13 h 281"/>
                <a:gd name="T14" fmla="*/ 45 w 671"/>
                <a:gd name="T15" fmla="*/ 3 h 281"/>
                <a:gd name="T16" fmla="*/ 70 w 671"/>
                <a:gd name="T17" fmla="*/ 6 h 281"/>
                <a:gd name="T18" fmla="*/ 565 w 671"/>
                <a:gd name="T19" fmla="*/ 30 h 281"/>
                <a:gd name="T20" fmla="*/ 593 w 671"/>
                <a:gd name="T21" fmla="*/ 25 h 281"/>
                <a:gd name="T22" fmla="*/ 613 w 671"/>
                <a:gd name="T23" fmla="*/ 37 h 281"/>
                <a:gd name="T24" fmla="*/ 623 w 671"/>
                <a:gd name="T25" fmla="*/ 45 h 281"/>
                <a:gd name="T26" fmla="*/ 631 w 671"/>
                <a:gd name="T27" fmla="*/ 70 h 281"/>
                <a:gd name="T28" fmla="*/ 635 w 671"/>
                <a:gd name="T29" fmla="*/ 94 h 281"/>
                <a:gd name="T30" fmla="*/ 670 w 671"/>
                <a:gd name="T31" fmla="*/ 111 h 281"/>
                <a:gd name="T32" fmla="*/ 651 w 671"/>
                <a:gd name="T33" fmla="*/ 124 h 281"/>
                <a:gd name="T34" fmla="*/ 649 w 671"/>
                <a:gd name="T35" fmla="*/ 136 h 281"/>
                <a:gd name="T36" fmla="*/ 653 w 671"/>
                <a:gd name="T37" fmla="*/ 158 h 281"/>
                <a:gd name="T38" fmla="*/ 656 w 671"/>
                <a:gd name="T39" fmla="*/ 175 h 281"/>
                <a:gd name="T40" fmla="*/ 657 w 671"/>
                <a:gd name="T41" fmla="*/ 194 h 281"/>
                <a:gd name="T42" fmla="*/ 664 w 671"/>
                <a:gd name="T43" fmla="*/ 212 h 281"/>
                <a:gd name="T44" fmla="*/ 664 w 671"/>
                <a:gd name="T45" fmla="*/ 223 h 281"/>
                <a:gd name="T46" fmla="*/ 650 w 671"/>
                <a:gd name="T47" fmla="*/ 222 h 281"/>
                <a:gd name="T48" fmla="*/ 628 w 671"/>
                <a:gd name="T49" fmla="*/ 220 h 281"/>
                <a:gd name="T50" fmla="*/ 599 w 671"/>
                <a:gd name="T51" fmla="*/ 215 h 281"/>
                <a:gd name="T52" fmla="*/ 575 w 671"/>
                <a:gd name="T53" fmla="*/ 222 h 281"/>
                <a:gd name="T54" fmla="*/ 527 w 671"/>
                <a:gd name="T55" fmla="*/ 226 h 281"/>
                <a:gd name="T56" fmla="*/ 456 w 671"/>
                <a:gd name="T57" fmla="*/ 243 h 281"/>
                <a:gd name="T58" fmla="*/ 416 w 671"/>
                <a:gd name="T59" fmla="*/ 245 h 281"/>
                <a:gd name="T60" fmla="*/ 384 w 671"/>
                <a:gd name="T61" fmla="*/ 240 h 281"/>
                <a:gd name="T62" fmla="*/ 375 w 671"/>
                <a:gd name="T63" fmla="*/ 267 h 281"/>
                <a:gd name="T64" fmla="*/ 358 w 671"/>
                <a:gd name="T65" fmla="*/ 267 h 281"/>
                <a:gd name="T66" fmla="*/ 359 w 671"/>
                <a:gd name="T67" fmla="*/ 237 h 281"/>
                <a:gd name="T68" fmla="*/ 320 w 671"/>
                <a:gd name="T69" fmla="*/ 240 h 281"/>
                <a:gd name="T70" fmla="*/ 260 w 671"/>
                <a:gd name="T71" fmla="*/ 270 h 281"/>
                <a:gd name="T72" fmla="*/ 199 w 671"/>
                <a:gd name="T73" fmla="*/ 239 h 281"/>
                <a:gd name="T74" fmla="*/ 165 w 671"/>
                <a:gd name="T75" fmla="*/ 264 h 281"/>
                <a:gd name="T76" fmla="*/ 121 w 671"/>
                <a:gd name="T77" fmla="*/ 252 h 281"/>
                <a:gd name="T78" fmla="*/ 92 w 671"/>
                <a:gd name="T79" fmla="*/ 239 h 281"/>
                <a:gd name="T80" fmla="*/ 62 w 671"/>
                <a:gd name="T81" fmla="*/ 243 h 281"/>
                <a:gd name="T82" fmla="*/ 86 w 671"/>
                <a:gd name="T83" fmla="*/ 229 h 281"/>
                <a:gd name="T84" fmla="*/ 65 w 671"/>
                <a:gd name="T85" fmla="*/ 220 h 281"/>
                <a:gd name="T86" fmla="*/ 54 w 671"/>
                <a:gd name="T87" fmla="*/ 199 h 281"/>
                <a:gd name="T88" fmla="*/ 32 w 671"/>
                <a:gd name="T89" fmla="*/ 180 h 281"/>
                <a:gd name="T90" fmla="*/ 25 w 671"/>
                <a:gd name="T91" fmla="*/ 159 h 281"/>
                <a:gd name="T92" fmla="*/ 37 w 671"/>
                <a:gd name="T93" fmla="*/ 168 h 281"/>
                <a:gd name="T94" fmla="*/ 39 w 671"/>
                <a:gd name="T95" fmla="*/ 157 h 281"/>
                <a:gd name="T96" fmla="*/ 40 w 671"/>
                <a:gd name="T97" fmla="*/ 141 h 281"/>
                <a:gd name="T98" fmla="*/ 40 w 671"/>
                <a:gd name="T99" fmla="*/ 117 h 281"/>
                <a:gd name="T100" fmla="*/ 22 w 671"/>
                <a:gd name="T101" fmla="*/ 96 h 281"/>
                <a:gd name="T102" fmla="*/ 72 w 671"/>
                <a:gd name="T103" fmla="*/ 82 h 281"/>
                <a:gd name="T104" fmla="*/ 79 w 671"/>
                <a:gd name="T105" fmla="*/ 79 h 281"/>
                <a:gd name="T106" fmla="*/ 111 w 671"/>
                <a:gd name="T107" fmla="*/ 74 h 281"/>
                <a:gd name="T108" fmla="*/ 126 w 671"/>
                <a:gd name="T109" fmla="*/ 58 h 281"/>
                <a:gd name="T110" fmla="*/ 164 w 671"/>
                <a:gd name="T111" fmla="*/ 42 h 281"/>
                <a:gd name="T112" fmla="*/ 267 w 671"/>
                <a:gd name="T113" fmla="*/ 4 h 281"/>
                <a:gd name="T114" fmla="*/ 334 w 671"/>
                <a:gd name="T115" fmla="*/ 14 h 281"/>
                <a:gd name="T116" fmla="*/ 380 w 671"/>
                <a:gd name="T117" fmla="*/ 39 h 281"/>
                <a:gd name="T118" fmla="*/ 446 w 671"/>
                <a:gd name="T119" fmla="*/ 54 h 281"/>
                <a:gd name="T120" fmla="*/ 527 w 671"/>
                <a:gd name="T121" fmla="*/ 46 h 281"/>
                <a:gd name="T122" fmla="*/ 2 w 671"/>
                <a:gd name="T123" fmla="*/ 8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" h="281">
                  <a:moveTo>
                    <a:pt x="82" y="6"/>
                  </a:moveTo>
                  <a:lnTo>
                    <a:pt x="81" y="11"/>
                  </a:lnTo>
                  <a:lnTo>
                    <a:pt x="83" y="17"/>
                  </a:lnTo>
                  <a:lnTo>
                    <a:pt x="88" y="25"/>
                  </a:lnTo>
                  <a:lnTo>
                    <a:pt x="94" y="29"/>
                  </a:lnTo>
                  <a:lnTo>
                    <a:pt x="115" y="39"/>
                  </a:lnTo>
                  <a:lnTo>
                    <a:pt x="119" y="40"/>
                  </a:lnTo>
                  <a:lnTo>
                    <a:pt x="118" y="44"/>
                  </a:lnTo>
                  <a:lnTo>
                    <a:pt x="116" y="48"/>
                  </a:lnTo>
                  <a:lnTo>
                    <a:pt x="115" y="50"/>
                  </a:lnTo>
                  <a:lnTo>
                    <a:pt x="109" y="52"/>
                  </a:lnTo>
                  <a:lnTo>
                    <a:pt x="92" y="47"/>
                  </a:lnTo>
                  <a:lnTo>
                    <a:pt x="88" y="47"/>
                  </a:lnTo>
                  <a:lnTo>
                    <a:pt x="84" y="48"/>
                  </a:lnTo>
                  <a:lnTo>
                    <a:pt x="79" y="51"/>
                  </a:lnTo>
                  <a:lnTo>
                    <a:pt x="73" y="50"/>
                  </a:lnTo>
                  <a:lnTo>
                    <a:pt x="64" y="52"/>
                  </a:lnTo>
                  <a:lnTo>
                    <a:pt x="61" y="58"/>
                  </a:lnTo>
                  <a:lnTo>
                    <a:pt x="55" y="65"/>
                  </a:lnTo>
                  <a:lnTo>
                    <a:pt x="46" y="71"/>
                  </a:lnTo>
                  <a:lnTo>
                    <a:pt x="38" y="74"/>
                  </a:lnTo>
                  <a:lnTo>
                    <a:pt x="28" y="85"/>
                  </a:lnTo>
                  <a:lnTo>
                    <a:pt x="23" y="91"/>
                  </a:lnTo>
                  <a:lnTo>
                    <a:pt x="21" y="92"/>
                  </a:lnTo>
                  <a:lnTo>
                    <a:pt x="18" y="93"/>
                  </a:lnTo>
                  <a:lnTo>
                    <a:pt x="19" y="90"/>
                  </a:lnTo>
                  <a:lnTo>
                    <a:pt x="20" y="87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4" y="79"/>
                  </a:lnTo>
                  <a:lnTo>
                    <a:pt x="27" y="76"/>
                  </a:lnTo>
                  <a:lnTo>
                    <a:pt x="37" y="72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4" y="69"/>
                  </a:lnTo>
                  <a:lnTo>
                    <a:pt x="19" y="68"/>
                  </a:lnTo>
                  <a:lnTo>
                    <a:pt x="15" y="69"/>
                  </a:lnTo>
                  <a:lnTo>
                    <a:pt x="14" y="65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59"/>
                  </a:lnTo>
                  <a:lnTo>
                    <a:pt x="20" y="56"/>
                  </a:lnTo>
                  <a:lnTo>
                    <a:pt x="23" y="53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3" y="40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27"/>
                  </a:lnTo>
                  <a:lnTo>
                    <a:pt x="32" y="23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7" y="7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82" y="6"/>
                  </a:lnTo>
                  <a:close/>
                  <a:moveTo>
                    <a:pt x="555" y="27"/>
                  </a:moveTo>
                  <a:lnTo>
                    <a:pt x="558" y="28"/>
                  </a:lnTo>
                  <a:lnTo>
                    <a:pt x="562" y="29"/>
                  </a:lnTo>
                  <a:lnTo>
                    <a:pt x="565" y="30"/>
                  </a:lnTo>
                  <a:lnTo>
                    <a:pt x="566" y="31"/>
                  </a:lnTo>
                  <a:lnTo>
                    <a:pt x="570" y="28"/>
                  </a:lnTo>
                  <a:lnTo>
                    <a:pt x="575" y="28"/>
                  </a:lnTo>
                  <a:lnTo>
                    <a:pt x="580" y="28"/>
                  </a:lnTo>
                  <a:lnTo>
                    <a:pt x="582" y="29"/>
                  </a:lnTo>
                  <a:lnTo>
                    <a:pt x="585" y="30"/>
                  </a:lnTo>
                  <a:lnTo>
                    <a:pt x="589" y="30"/>
                  </a:lnTo>
                  <a:lnTo>
                    <a:pt x="590" y="29"/>
                  </a:lnTo>
                  <a:lnTo>
                    <a:pt x="593" y="25"/>
                  </a:lnTo>
                  <a:lnTo>
                    <a:pt x="593" y="24"/>
                  </a:lnTo>
                  <a:lnTo>
                    <a:pt x="594" y="24"/>
                  </a:lnTo>
                  <a:lnTo>
                    <a:pt x="597" y="24"/>
                  </a:lnTo>
                  <a:lnTo>
                    <a:pt x="599" y="24"/>
                  </a:lnTo>
                  <a:lnTo>
                    <a:pt x="600" y="25"/>
                  </a:lnTo>
                  <a:lnTo>
                    <a:pt x="601" y="28"/>
                  </a:lnTo>
                  <a:lnTo>
                    <a:pt x="604" y="29"/>
                  </a:lnTo>
                  <a:lnTo>
                    <a:pt x="610" y="34"/>
                  </a:lnTo>
                  <a:lnTo>
                    <a:pt x="613" y="37"/>
                  </a:lnTo>
                  <a:lnTo>
                    <a:pt x="614" y="37"/>
                  </a:lnTo>
                  <a:lnTo>
                    <a:pt x="613" y="38"/>
                  </a:lnTo>
                  <a:lnTo>
                    <a:pt x="613" y="40"/>
                  </a:lnTo>
                  <a:lnTo>
                    <a:pt x="615" y="42"/>
                  </a:lnTo>
                  <a:lnTo>
                    <a:pt x="617" y="42"/>
                  </a:lnTo>
                  <a:lnTo>
                    <a:pt x="620" y="42"/>
                  </a:lnTo>
                  <a:lnTo>
                    <a:pt x="622" y="43"/>
                  </a:lnTo>
                  <a:lnTo>
                    <a:pt x="623" y="44"/>
                  </a:lnTo>
                  <a:lnTo>
                    <a:pt x="623" y="45"/>
                  </a:lnTo>
                  <a:lnTo>
                    <a:pt x="623" y="46"/>
                  </a:lnTo>
                  <a:lnTo>
                    <a:pt x="624" y="48"/>
                  </a:lnTo>
                  <a:lnTo>
                    <a:pt x="626" y="51"/>
                  </a:lnTo>
                  <a:lnTo>
                    <a:pt x="628" y="52"/>
                  </a:lnTo>
                  <a:lnTo>
                    <a:pt x="630" y="54"/>
                  </a:lnTo>
                  <a:lnTo>
                    <a:pt x="632" y="60"/>
                  </a:lnTo>
                  <a:lnTo>
                    <a:pt x="633" y="64"/>
                  </a:lnTo>
                  <a:lnTo>
                    <a:pt x="633" y="67"/>
                  </a:lnTo>
                  <a:lnTo>
                    <a:pt x="631" y="70"/>
                  </a:lnTo>
                  <a:lnTo>
                    <a:pt x="628" y="75"/>
                  </a:lnTo>
                  <a:lnTo>
                    <a:pt x="629" y="76"/>
                  </a:lnTo>
                  <a:lnTo>
                    <a:pt x="629" y="79"/>
                  </a:lnTo>
                  <a:lnTo>
                    <a:pt x="629" y="80"/>
                  </a:lnTo>
                  <a:lnTo>
                    <a:pt x="631" y="86"/>
                  </a:lnTo>
                  <a:lnTo>
                    <a:pt x="633" y="89"/>
                  </a:lnTo>
                  <a:lnTo>
                    <a:pt x="632" y="90"/>
                  </a:lnTo>
                  <a:lnTo>
                    <a:pt x="631" y="91"/>
                  </a:lnTo>
                  <a:lnTo>
                    <a:pt x="635" y="94"/>
                  </a:lnTo>
                  <a:lnTo>
                    <a:pt x="641" y="96"/>
                  </a:lnTo>
                  <a:lnTo>
                    <a:pt x="643" y="96"/>
                  </a:lnTo>
                  <a:lnTo>
                    <a:pt x="649" y="95"/>
                  </a:lnTo>
                  <a:lnTo>
                    <a:pt x="653" y="95"/>
                  </a:lnTo>
                  <a:lnTo>
                    <a:pt x="657" y="97"/>
                  </a:lnTo>
                  <a:lnTo>
                    <a:pt x="662" y="102"/>
                  </a:lnTo>
                  <a:lnTo>
                    <a:pt x="669" y="108"/>
                  </a:lnTo>
                  <a:lnTo>
                    <a:pt x="670" y="110"/>
                  </a:lnTo>
                  <a:lnTo>
                    <a:pt x="670" y="111"/>
                  </a:lnTo>
                  <a:lnTo>
                    <a:pt x="671" y="113"/>
                  </a:lnTo>
                  <a:lnTo>
                    <a:pt x="670" y="113"/>
                  </a:lnTo>
                  <a:lnTo>
                    <a:pt x="668" y="111"/>
                  </a:lnTo>
                  <a:lnTo>
                    <a:pt x="663" y="107"/>
                  </a:lnTo>
                  <a:lnTo>
                    <a:pt x="661" y="109"/>
                  </a:lnTo>
                  <a:lnTo>
                    <a:pt x="659" y="112"/>
                  </a:lnTo>
                  <a:lnTo>
                    <a:pt x="656" y="123"/>
                  </a:lnTo>
                  <a:lnTo>
                    <a:pt x="655" y="124"/>
                  </a:lnTo>
                  <a:lnTo>
                    <a:pt x="651" y="124"/>
                  </a:lnTo>
                  <a:lnTo>
                    <a:pt x="647" y="124"/>
                  </a:lnTo>
                  <a:lnTo>
                    <a:pt x="644" y="124"/>
                  </a:lnTo>
                  <a:lnTo>
                    <a:pt x="644" y="125"/>
                  </a:lnTo>
                  <a:lnTo>
                    <a:pt x="644" y="126"/>
                  </a:lnTo>
                  <a:lnTo>
                    <a:pt x="645" y="128"/>
                  </a:lnTo>
                  <a:lnTo>
                    <a:pt x="645" y="130"/>
                  </a:lnTo>
                  <a:lnTo>
                    <a:pt x="646" y="132"/>
                  </a:lnTo>
                  <a:lnTo>
                    <a:pt x="647" y="134"/>
                  </a:lnTo>
                  <a:lnTo>
                    <a:pt x="649" y="136"/>
                  </a:lnTo>
                  <a:lnTo>
                    <a:pt x="649" y="137"/>
                  </a:lnTo>
                  <a:lnTo>
                    <a:pt x="649" y="140"/>
                  </a:lnTo>
                  <a:lnTo>
                    <a:pt x="648" y="141"/>
                  </a:lnTo>
                  <a:lnTo>
                    <a:pt x="648" y="142"/>
                  </a:lnTo>
                  <a:lnTo>
                    <a:pt x="649" y="145"/>
                  </a:lnTo>
                  <a:lnTo>
                    <a:pt x="651" y="148"/>
                  </a:lnTo>
                  <a:lnTo>
                    <a:pt x="652" y="149"/>
                  </a:lnTo>
                  <a:lnTo>
                    <a:pt x="652" y="155"/>
                  </a:lnTo>
                  <a:lnTo>
                    <a:pt x="653" y="158"/>
                  </a:lnTo>
                  <a:lnTo>
                    <a:pt x="653" y="162"/>
                  </a:lnTo>
                  <a:lnTo>
                    <a:pt x="653" y="168"/>
                  </a:lnTo>
                  <a:lnTo>
                    <a:pt x="653" y="170"/>
                  </a:lnTo>
                  <a:lnTo>
                    <a:pt x="654" y="170"/>
                  </a:lnTo>
                  <a:lnTo>
                    <a:pt x="656" y="170"/>
                  </a:lnTo>
                  <a:lnTo>
                    <a:pt x="658" y="171"/>
                  </a:lnTo>
                  <a:lnTo>
                    <a:pt x="659" y="172"/>
                  </a:lnTo>
                  <a:lnTo>
                    <a:pt x="659" y="173"/>
                  </a:lnTo>
                  <a:lnTo>
                    <a:pt x="656" y="175"/>
                  </a:lnTo>
                  <a:lnTo>
                    <a:pt x="656" y="177"/>
                  </a:lnTo>
                  <a:lnTo>
                    <a:pt x="655" y="180"/>
                  </a:lnTo>
                  <a:lnTo>
                    <a:pt x="654" y="182"/>
                  </a:lnTo>
                  <a:lnTo>
                    <a:pt x="652" y="185"/>
                  </a:lnTo>
                  <a:lnTo>
                    <a:pt x="651" y="188"/>
                  </a:lnTo>
                  <a:lnTo>
                    <a:pt x="650" y="191"/>
                  </a:lnTo>
                  <a:lnTo>
                    <a:pt x="651" y="192"/>
                  </a:lnTo>
                  <a:lnTo>
                    <a:pt x="655" y="192"/>
                  </a:lnTo>
                  <a:lnTo>
                    <a:pt x="657" y="194"/>
                  </a:lnTo>
                  <a:lnTo>
                    <a:pt x="662" y="198"/>
                  </a:lnTo>
                  <a:lnTo>
                    <a:pt x="663" y="200"/>
                  </a:lnTo>
                  <a:lnTo>
                    <a:pt x="662" y="202"/>
                  </a:lnTo>
                  <a:lnTo>
                    <a:pt x="662" y="203"/>
                  </a:lnTo>
                  <a:lnTo>
                    <a:pt x="663" y="204"/>
                  </a:lnTo>
                  <a:lnTo>
                    <a:pt x="663" y="206"/>
                  </a:lnTo>
                  <a:lnTo>
                    <a:pt x="663" y="208"/>
                  </a:lnTo>
                  <a:lnTo>
                    <a:pt x="663" y="212"/>
                  </a:lnTo>
                  <a:lnTo>
                    <a:pt x="664" y="212"/>
                  </a:lnTo>
                  <a:lnTo>
                    <a:pt x="668" y="215"/>
                  </a:lnTo>
                  <a:lnTo>
                    <a:pt x="671" y="218"/>
                  </a:lnTo>
                  <a:lnTo>
                    <a:pt x="671" y="219"/>
                  </a:lnTo>
                  <a:lnTo>
                    <a:pt x="669" y="221"/>
                  </a:lnTo>
                  <a:lnTo>
                    <a:pt x="670" y="224"/>
                  </a:lnTo>
                  <a:lnTo>
                    <a:pt x="670" y="224"/>
                  </a:lnTo>
                  <a:lnTo>
                    <a:pt x="668" y="223"/>
                  </a:lnTo>
                  <a:lnTo>
                    <a:pt x="666" y="223"/>
                  </a:lnTo>
                  <a:lnTo>
                    <a:pt x="664" y="223"/>
                  </a:lnTo>
                  <a:lnTo>
                    <a:pt x="663" y="224"/>
                  </a:lnTo>
                  <a:lnTo>
                    <a:pt x="660" y="226"/>
                  </a:lnTo>
                  <a:lnTo>
                    <a:pt x="657" y="228"/>
                  </a:lnTo>
                  <a:lnTo>
                    <a:pt x="654" y="230"/>
                  </a:lnTo>
                  <a:lnTo>
                    <a:pt x="653" y="232"/>
                  </a:lnTo>
                  <a:lnTo>
                    <a:pt x="651" y="231"/>
                  </a:lnTo>
                  <a:lnTo>
                    <a:pt x="650" y="230"/>
                  </a:lnTo>
                  <a:lnTo>
                    <a:pt x="650" y="228"/>
                  </a:lnTo>
                  <a:lnTo>
                    <a:pt x="650" y="222"/>
                  </a:lnTo>
                  <a:lnTo>
                    <a:pt x="650" y="220"/>
                  </a:lnTo>
                  <a:lnTo>
                    <a:pt x="648" y="218"/>
                  </a:lnTo>
                  <a:lnTo>
                    <a:pt x="647" y="217"/>
                  </a:lnTo>
                  <a:lnTo>
                    <a:pt x="645" y="217"/>
                  </a:lnTo>
                  <a:lnTo>
                    <a:pt x="643" y="217"/>
                  </a:lnTo>
                  <a:lnTo>
                    <a:pt x="641" y="219"/>
                  </a:lnTo>
                  <a:lnTo>
                    <a:pt x="637" y="221"/>
                  </a:lnTo>
                  <a:lnTo>
                    <a:pt x="631" y="221"/>
                  </a:lnTo>
                  <a:lnTo>
                    <a:pt x="628" y="220"/>
                  </a:lnTo>
                  <a:lnTo>
                    <a:pt x="626" y="220"/>
                  </a:lnTo>
                  <a:lnTo>
                    <a:pt x="618" y="217"/>
                  </a:lnTo>
                  <a:lnTo>
                    <a:pt x="617" y="217"/>
                  </a:lnTo>
                  <a:lnTo>
                    <a:pt x="614" y="216"/>
                  </a:lnTo>
                  <a:lnTo>
                    <a:pt x="611" y="215"/>
                  </a:lnTo>
                  <a:lnTo>
                    <a:pt x="605" y="216"/>
                  </a:lnTo>
                  <a:lnTo>
                    <a:pt x="603" y="216"/>
                  </a:lnTo>
                  <a:lnTo>
                    <a:pt x="600" y="214"/>
                  </a:lnTo>
                  <a:lnTo>
                    <a:pt x="599" y="215"/>
                  </a:lnTo>
                  <a:lnTo>
                    <a:pt x="595" y="220"/>
                  </a:lnTo>
                  <a:lnTo>
                    <a:pt x="589" y="225"/>
                  </a:lnTo>
                  <a:lnTo>
                    <a:pt x="585" y="226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1" y="218"/>
                  </a:lnTo>
                  <a:lnTo>
                    <a:pt x="580" y="218"/>
                  </a:lnTo>
                  <a:lnTo>
                    <a:pt x="578" y="218"/>
                  </a:lnTo>
                  <a:lnTo>
                    <a:pt x="575" y="222"/>
                  </a:lnTo>
                  <a:lnTo>
                    <a:pt x="569" y="224"/>
                  </a:lnTo>
                  <a:lnTo>
                    <a:pt x="564" y="225"/>
                  </a:lnTo>
                  <a:lnTo>
                    <a:pt x="556" y="227"/>
                  </a:lnTo>
                  <a:lnTo>
                    <a:pt x="549" y="228"/>
                  </a:lnTo>
                  <a:lnTo>
                    <a:pt x="547" y="228"/>
                  </a:lnTo>
                  <a:lnTo>
                    <a:pt x="541" y="227"/>
                  </a:lnTo>
                  <a:lnTo>
                    <a:pt x="536" y="226"/>
                  </a:lnTo>
                  <a:lnTo>
                    <a:pt x="531" y="226"/>
                  </a:lnTo>
                  <a:lnTo>
                    <a:pt x="527" y="226"/>
                  </a:lnTo>
                  <a:lnTo>
                    <a:pt x="518" y="230"/>
                  </a:lnTo>
                  <a:lnTo>
                    <a:pt x="503" y="238"/>
                  </a:lnTo>
                  <a:lnTo>
                    <a:pt x="491" y="242"/>
                  </a:lnTo>
                  <a:lnTo>
                    <a:pt x="485" y="244"/>
                  </a:lnTo>
                  <a:lnTo>
                    <a:pt x="480" y="245"/>
                  </a:lnTo>
                  <a:lnTo>
                    <a:pt x="471" y="245"/>
                  </a:lnTo>
                  <a:lnTo>
                    <a:pt x="464" y="244"/>
                  </a:lnTo>
                  <a:lnTo>
                    <a:pt x="459" y="244"/>
                  </a:lnTo>
                  <a:lnTo>
                    <a:pt x="456" y="243"/>
                  </a:lnTo>
                  <a:lnTo>
                    <a:pt x="453" y="240"/>
                  </a:lnTo>
                  <a:lnTo>
                    <a:pt x="448" y="237"/>
                  </a:lnTo>
                  <a:lnTo>
                    <a:pt x="446" y="236"/>
                  </a:lnTo>
                  <a:lnTo>
                    <a:pt x="443" y="235"/>
                  </a:lnTo>
                  <a:lnTo>
                    <a:pt x="439" y="235"/>
                  </a:lnTo>
                  <a:lnTo>
                    <a:pt x="429" y="240"/>
                  </a:lnTo>
                  <a:lnTo>
                    <a:pt x="426" y="241"/>
                  </a:lnTo>
                  <a:lnTo>
                    <a:pt x="422" y="242"/>
                  </a:lnTo>
                  <a:lnTo>
                    <a:pt x="416" y="245"/>
                  </a:lnTo>
                  <a:lnTo>
                    <a:pt x="413" y="246"/>
                  </a:lnTo>
                  <a:lnTo>
                    <a:pt x="409" y="246"/>
                  </a:lnTo>
                  <a:lnTo>
                    <a:pt x="404" y="246"/>
                  </a:lnTo>
                  <a:lnTo>
                    <a:pt x="400" y="246"/>
                  </a:lnTo>
                  <a:lnTo>
                    <a:pt x="397" y="244"/>
                  </a:lnTo>
                  <a:lnTo>
                    <a:pt x="395" y="241"/>
                  </a:lnTo>
                  <a:lnTo>
                    <a:pt x="389" y="240"/>
                  </a:lnTo>
                  <a:lnTo>
                    <a:pt x="385" y="239"/>
                  </a:lnTo>
                  <a:lnTo>
                    <a:pt x="384" y="240"/>
                  </a:lnTo>
                  <a:lnTo>
                    <a:pt x="383" y="244"/>
                  </a:lnTo>
                  <a:lnTo>
                    <a:pt x="381" y="252"/>
                  </a:lnTo>
                  <a:lnTo>
                    <a:pt x="381" y="254"/>
                  </a:lnTo>
                  <a:lnTo>
                    <a:pt x="385" y="263"/>
                  </a:lnTo>
                  <a:lnTo>
                    <a:pt x="384" y="264"/>
                  </a:lnTo>
                  <a:lnTo>
                    <a:pt x="382" y="264"/>
                  </a:lnTo>
                  <a:lnTo>
                    <a:pt x="379" y="265"/>
                  </a:lnTo>
                  <a:lnTo>
                    <a:pt x="377" y="265"/>
                  </a:lnTo>
                  <a:lnTo>
                    <a:pt x="375" y="267"/>
                  </a:lnTo>
                  <a:lnTo>
                    <a:pt x="374" y="274"/>
                  </a:lnTo>
                  <a:lnTo>
                    <a:pt x="371" y="275"/>
                  </a:lnTo>
                  <a:lnTo>
                    <a:pt x="369" y="277"/>
                  </a:lnTo>
                  <a:lnTo>
                    <a:pt x="368" y="281"/>
                  </a:lnTo>
                  <a:lnTo>
                    <a:pt x="367" y="281"/>
                  </a:lnTo>
                  <a:lnTo>
                    <a:pt x="361" y="278"/>
                  </a:lnTo>
                  <a:lnTo>
                    <a:pt x="358" y="278"/>
                  </a:lnTo>
                  <a:lnTo>
                    <a:pt x="361" y="274"/>
                  </a:lnTo>
                  <a:lnTo>
                    <a:pt x="358" y="267"/>
                  </a:lnTo>
                  <a:lnTo>
                    <a:pt x="356" y="261"/>
                  </a:lnTo>
                  <a:lnTo>
                    <a:pt x="358" y="257"/>
                  </a:lnTo>
                  <a:lnTo>
                    <a:pt x="363" y="252"/>
                  </a:lnTo>
                  <a:lnTo>
                    <a:pt x="369" y="246"/>
                  </a:lnTo>
                  <a:lnTo>
                    <a:pt x="369" y="242"/>
                  </a:lnTo>
                  <a:lnTo>
                    <a:pt x="368" y="239"/>
                  </a:lnTo>
                  <a:lnTo>
                    <a:pt x="367" y="237"/>
                  </a:lnTo>
                  <a:lnTo>
                    <a:pt x="364" y="235"/>
                  </a:lnTo>
                  <a:lnTo>
                    <a:pt x="359" y="237"/>
                  </a:lnTo>
                  <a:lnTo>
                    <a:pt x="355" y="240"/>
                  </a:lnTo>
                  <a:lnTo>
                    <a:pt x="353" y="241"/>
                  </a:lnTo>
                  <a:lnTo>
                    <a:pt x="350" y="243"/>
                  </a:lnTo>
                  <a:lnTo>
                    <a:pt x="349" y="246"/>
                  </a:lnTo>
                  <a:lnTo>
                    <a:pt x="346" y="248"/>
                  </a:lnTo>
                  <a:lnTo>
                    <a:pt x="341" y="249"/>
                  </a:lnTo>
                  <a:lnTo>
                    <a:pt x="333" y="247"/>
                  </a:lnTo>
                  <a:lnTo>
                    <a:pt x="325" y="243"/>
                  </a:lnTo>
                  <a:lnTo>
                    <a:pt x="320" y="240"/>
                  </a:lnTo>
                  <a:lnTo>
                    <a:pt x="317" y="239"/>
                  </a:lnTo>
                  <a:lnTo>
                    <a:pt x="313" y="240"/>
                  </a:lnTo>
                  <a:lnTo>
                    <a:pt x="302" y="248"/>
                  </a:lnTo>
                  <a:lnTo>
                    <a:pt x="293" y="259"/>
                  </a:lnTo>
                  <a:lnTo>
                    <a:pt x="290" y="261"/>
                  </a:lnTo>
                  <a:lnTo>
                    <a:pt x="281" y="266"/>
                  </a:lnTo>
                  <a:lnTo>
                    <a:pt x="275" y="268"/>
                  </a:lnTo>
                  <a:lnTo>
                    <a:pt x="272" y="268"/>
                  </a:lnTo>
                  <a:lnTo>
                    <a:pt x="260" y="270"/>
                  </a:lnTo>
                  <a:lnTo>
                    <a:pt x="254" y="270"/>
                  </a:lnTo>
                  <a:lnTo>
                    <a:pt x="250" y="273"/>
                  </a:lnTo>
                  <a:lnTo>
                    <a:pt x="241" y="270"/>
                  </a:lnTo>
                  <a:lnTo>
                    <a:pt x="235" y="266"/>
                  </a:lnTo>
                  <a:lnTo>
                    <a:pt x="232" y="263"/>
                  </a:lnTo>
                  <a:lnTo>
                    <a:pt x="226" y="255"/>
                  </a:lnTo>
                  <a:lnTo>
                    <a:pt x="223" y="251"/>
                  </a:lnTo>
                  <a:lnTo>
                    <a:pt x="214" y="248"/>
                  </a:lnTo>
                  <a:lnTo>
                    <a:pt x="199" y="239"/>
                  </a:lnTo>
                  <a:lnTo>
                    <a:pt x="195" y="239"/>
                  </a:lnTo>
                  <a:lnTo>
                    <a:pt x="185" y="237"/>
                  </a:lnTo>
                  <a:lnTo>
                    <a:pt x="174" y="237"/>
                  </a:lnTo>
                  <a:lnTo>
                    <a:pt x="172" y="240"/>
                  </a:lnTo>
                  <a:lnTo>
                    <a:pt x="171" y="251"/>
                  </a:lnTo>
                  <a:lnTo>
                    <a:pt x="169" y="255"/>
                  </a:lnTo>
                  <a:lnTo>
                    <a:pt x="169" y="261"/>
                  </a:lnTo>
                  <a:lnTo>
                    <a:pt x="167" y="263"/>
                  </a:lnTo>
                  <a:lnTo>
                    <a:pt x="165" y="264"/>
                  </a:lnTo>
                  <a:lnTo>
                    <a:pt x="162" y="262"/>
                  </a:lnTo>
                  <a:lnTo>
                    <a:pt x="160" y="261"/>
                  </a:lnTo>
                  <a:lnTo>
                    <a:pt x="155" y="263"/>
                  </a:lnTo>
                  <a:lnTo>
                    <a:pt x="144" y="267"/>
                  </a:lnTo>
                  <a:lnTo>
                    <a:pt x="141" y="267"/>
                  </a:lnTo>
                  <a:lnTo>
                    <a:pt x="129" y="263"/>
                  </a:lnTo>
                  <a:lnTo>
                    <a:pt x="124" y="260"/>
                  </a:lnTo>
                  <a:lnTo>
                    <a:pt x="122" y="257"/>
                  </a:lnTo>
                  <a:lnTo>
                    <a:pt x="121" y="252"/>
                  </a:lnTo>
                  <a:lnTo>
                    <a:pt x="119" y="249"/>
                  </a:lnTo>
                  <a:lnTo>
                    <a:pt x="119" y="247"/>
                  </a:lnTo>
                  <a:lnTo>
                    <a:pt x="118" y="244"/>
                  </a:lnTo>
                  <a:lnTo>
                    <a:pt x="115" y="243"/>
                  </a:lnTo>
                  <a:lnTo>
                    <a:pt x="113" y="245"/>
                  </a:lnTo>
                  <a:lnTo>
                    <a:pt x="110" y="245"/>
                  </a:lnTo>
                  <a:lnTo>
                    <a:pt x="107" y="244"/>
                  </a:lnTo>
                  <a:lnTo>
                    <a:pt x="98" y="239"/>
                  </a:lnTo>
                  <a:lnTo>
                    <a:pt x="92" y="239"/>
                  </a:lnTo>
                  <a:lnTo>
                    <a:pt x="88" y="244"/>
                  </a:lnTo>
                  <a:lnTo>
                    <a:pt x="85" y="246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4" y="242"/>
                  </a:lnTo>
                  <a:lnTo>
                    <a:pt x="75" y="242"/>
                  </a:lnTo>
                  <a:lnTo>
                    <a:pt x="69" y="245"/>
                  </a:lnTo>
                  <a:lnTo>
                    <a:pt x="65" y="245"/>
                  </a:lnTo>
                  <a:lnTo>
                    <a:pt x="62" y="243"/>
                  </a:lnTo>
                  <a:lnTo>
                    <a:pt x="63" y="242"/>
                  </a:lnTo>
                  <a:lnTo>
                    <a:pt x="66" y="241"/>
                  </a:lnTo>
                  <a:lnTo>
                    <a:pt x="69" y="240"/>
                  </a:lnTo>
                  <a:lnTo>
                    <a:pt x="79" y="239"/>
                  </a:lnTo>
                  <a:lnTo>
                    <a:pt x="82" y="238"/>
                  </a:lnTo>
                  <a:lnTo>
                    <a:pt x="84" y="234"/>
                  </a:lnTo>
                  <a:lnTo>
                    <a:pt x="89" y="231"/>
                  </a:lnTo>
                  <a:lnTo>
                    <a:pt x="90" y="229"/>
                  </a:lnTo>
                  <a:lnTo>
                    <a:pt x="86" y="229"/>
                  </a:lnTo>
                  <a:lnTo>
                    <a:pt x="70" y="230"/>
                  </a:lnTo>
                  <a:lnTo>
                    <a:pt x="59" y="230"/>
                  </a:lnTo>
                  <a:lnTo>
                    <a:pt x="57" y="232"/>
                  </a:lnTo>
                  <a:lnTo>
                    <a:pt x="56" y="232"/>
                  </a:lnTo>
                  <a:lnTo>
                    <a:pt x="55" y="227"/>
                  </a:lnTo>
                  <a:lnTo>
                    <a:pt x="57" y="225"/>
                  </a:lnTo>
                  <a:lnTo>
                    <a:pt x="59" y="225"/>
                  </a:lnTo>
                  <a:lnTo>
                    <a:pt x="65" y="224"/>
                  </a:lnTo>
                  <a:lnTo>
                    <a:pt x="65" y="220"/>
                  </a:lnTo>
                  <a:lnTo>
                    <a:pt x="60" y="217"/>
                  </a:lnTo>
                  <a:lnTo>
                    <a:pt x="60" y="216"/>
                  </a:lnTo>
                  <a:lnTo>
                    <a:pt x="57" y="215"/>
                  </a:lnTo>
                  <a:lnTo>
                    <a:pt x="54" y="214"/>
                  </a:lnTo>
                  <a:lnTo>
                    <a:pt x="54" y="209"/>
                  </a:lnTo>
                  <a:lnTo>
                    <a:pt x="52" y="204"/>
                  </a:lnTo>
                  <a:lnTo>
                    <a:pt x="49" y="202"/>
                  </a:lnTo>
                  <a:lnTo>
                    <a:pt x="49" y="201"/>
                  </a:lnTo>
                  <a:lnTo>
                    <a:pt x="54" y="199"/>
                  </a:lnTo>
                  <a:lnTo>
                    <a:pt x="55" y="192"/>
                  </a:lnTo>
                  <a:lnTo>
                    <a:pt x="55" y="188"/>
                  </a:lnTo>
                  <a:lnTo>
                    <a:pt x="52" y="187"/>
                  </a:lnTo>
                  <a:lnTo>
                    <a:pt x="44" y="184"/>
                  </a:lnTo>
                  <a:lnTo>
                    <a:pt x="42" y="184"/>
                  </a:lnTo>
                  <a:lnTo>
                    <a:pt x="40" y="181"/>
                  </a:lnTo>
                  <a:lnTo>
                    <a:pt x="35" y="178"/>
                  </a:lnTo>
                  <a:lnTo>
                    <a:pt x="33" y="179"/>
                  </a:lnTo>
                  <a:lnTo>
                    <a:pt x="32" y="180"/>
                  </a:lnTo>
                  <a:lnTo>
                    <a:pt x="30" y="180"/>
                  </a:lnTo>
                  <a:lnTo>
                    <a:pt x="26" y="177"/>
                  </a:lnTo>
                  <a:lnTo>
                    <a:pt x="23" y="176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70"/>
                  </a:lnTo>
                  <a:lnTo>
                    <a:pt x="26" y="167"/>
                  </a:lnTo>
                  <a:lnTo>
                    <a:pt x="24" y="162"/>
                  </a:lnTo>
                  <a:lnTo>
                    <a:pt x="25" y="159"/>
                  </a:lnTo>
                  <a:lnTo>
                    <a:pt x="27" y="158"/>
                  </a:lnTo>
                  <a:lnTo>
                    <a:pt x="29" y="159"/>
                  </a:lnTo>
                  <a:lnTo>
                    <a:pt x="32" y="162"/>
                  </a:lnTo>
                  <a:lnTo>
                    <a:pt x="33" y="165"/>
                  </a:lnTo>
                  <a:lnTo>
                    <a:pt x="32" y="168"/>
                  </a:lnTo>
                  <a:lnTo>
                    <a:pt x="34" y="171"/>
                  </a:lnTo>
                  <a:lnTo>
                    <a:pt x="35" y="172"/>
                  </a:lnTo>
                  <a:lnTo>
                    <a:pt x="36" y="169"/>
                  </a:lnTo>
                  <a:lnTo>
                    <a:pt x="37" y="168"/>
                  </a:lnTo>
                  <a:lnTo>
                    <a:pt x="38" y="169"/>
                  </a:lnTo>
                  <a:lnTo>
                    <a:pt x="42" y="170"/>
                  </a:lnTo>
                  <a:lnTo>
                    <a:pt x="50" y="168"/>
                  </a:lnTo>
                  <a:lnTo>
                    <a:pt x="51" y="167"/>
                  </a:lnTo>
                  <a:lnTo>
                    <a:pt x="45" y="167"/>
                  </a:lnTo>
                  <a:lnTo>
                    <a:pt x="43" y="165"/>
                  </a:lnTo>
                  <a:lnTo>
                    <a:pt x="41" y="162"/>
                  </a:lnTo>
                  <a:lnTo>
                    <a:pt x="39" y="159"/>
                  </a:lnTo>
                  <a:lnTo>
                    <a:pt x="39" y="157"/>
                  </a:lnTo>
                  <a:lnTo>
                    <a:pt x="38" y="155"/>
                  </a:lnTo>
                  <a:lnTo>
                    <a:pt x="39" y="154"/>
                  </a:lnTo>
                  <a:lnTo>
                    <a:pt x="43" y="152"/>
                  </a:lnTo>
                  <a:lnTo>
                    <a:pt x="47" y="147"/>
                  </a:lnTo>
                  <a:lnTo>
                    <a:pt x="45" y="146"/>
                  </a:lnTo>
                  <a:lnTo>
                    <a:pt x="44" y="145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40" y="141"/>
                  </a:lnTo>
                  <a:lnTo>
                    <a:pt x="41" y="140"/>
                  </a:lnTo>
                  <a:lnTo>
                    <a:pt x="41" y="137"/>
                  </a:lnTo>
                  <a:lnTo>
                    <a:pt x="37" y="130"/>
                  </a:lnTo>
                  <a:lnTo>
                    <a:pt x="35" y="129"/>
                  </a:lnTo>
                  <a:lnTo>
                    <a:pt x="36" y="127"/>
                  </a:lnTo>
                  <a:lnTo>
                    <a:pt x="40" y="123"/>
                  </a:lnTo>
                  <a:lnTo>
                    <a:pt x="43" y="119"/>
                  </a:lnTo>
                  <a:lnTo>
                    <a:pt x="43" y="117"/>
                  </a:lnTo>
                  <a:lnTo>
                    <a:pt x="40" y="117"/>
                  </a:lnTo>
                  <a:lnTo>
                    <a:pt x="28" y="119"/>
                  </a:lnTo>
                  <a:lnTo>
                    <a:pt x="24" y="120"/>
                  </a:lnTo>
                  <a:lnTo>
                    <a:pt x="15" y="121"/>
                  </a:lnTo>
                  <a:lnTo>
                    <a:pt x="15" y="119"/>
                  </a:lnTo>
                  <a:lnTo>
                    <a:pt x="15" y="116"/>
                  </a:lnTo>
                  <a:lnTo>
                    <a:pt x="17" y="112"/>
                  </a:lnTo>
                  <a:lnTo>
                    <a:pt x="17" y="103"/>
                  </a:lnTo>
                  <a:lnTo>
                    <a:pt x="18" y="97"/>
                  </a:lnTo>
                  <a:lnTo>
                    <a:pt x="22" y="96"/>
                  </a:lnTo>
                  <a:lnTo>
                    <a:pt x="28" y="88"/>
                  </a:lnTo>
                  <a:lnTo>
                    <a:pt x="37" y="79"/>
                  </a:lnTo>
                  <a:lnTo>
                    <a:pt x="47" y="79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8" y="80"/>
                  </a:lnTo>
                  <a:lnTo>
                    <a:pt x="63" y="82"/>
                  </a:lnTo>
                  <a:lnTo>
                    <a:pt x="72" y="82"/>
                  </a:lnTo>
                  <a:lnTo>
                    <a:pt x="74" y="81"/>
                  </a:lnTo>
                  <a:lnTo>
                    <a:pt x="76" y="79"/>
                  </a:lnTo>
                  <a:lnTo>
                    <a:pt x="72" y="75"/>
                  </a:lnTo>
                  <a:lnTo>
                    <a:pt x="73" y="73"/>
                  </a:lnTo>
                  <a:lnTo>
                    <a:pt x="77" y="73"/>
                  </a:lnTo>
                  <a:lnTo>
                    <a:pt x="81" y="74"/>
                  </a:lnTo>
                  <a:lnTo>
                    <a:pt x="81" y="75"/>
                  </a:lnTo>
                  <a:lnTo>
                    <a:pt x="80" y="77"/>
                  </a:lnTo>
                  <a:lnTo>
                    <a:pt x="79" y="79"/>
                  </a:lnTo>
                  <a:lnTo>
                    <a:pt x="80" y="80"/>
                  </a:lnTo>
                  <a:lnTo>
                    <a:pt x="92" y="78"/>
                  </a:lnTo>
                  <a:lnTo>
                    <a:pt x="104" y="80"/>
                  </a:lnTo>
                  <a:lnTo>
                    <a:pt x="107" y="79"/>
                  </a:lnTo>
                  <a:lnTo>
                    <a:pt x="117" y="79"/>
                  </a:lnTo>
                  <a:lnTo>
                    <a:pt x="119" y="77"/>
                  </a:lnTo>
                  <a:lnTo>
                    <a:pt x="116" y="75"/>
                  </a:lnTo>
                  <a:lnTo>
                    <a:pt x="113" y="75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15" y="68"/>
                  </a:lnTo>
                  <a:lnTo>
                    <a:pt x="119" y="67"/>
                  </a:lnTo>
                  <a:lnTo>
                    <a:pt x="134" y="64"/>
                  </a:lnTo>
                  <a:lnTo>
                    <a:pt x="146" y="63"/>
                  </a:lnTo>
                  <a:lnTo>
                    <a:pt x="146" y="62"/>
                  </a:lnTo>
                  <a:lnTo>
                    <a:pt x="145" y="62"/>
                  </a:lnTo>
                  <a:lnTo>
                    <a:pt x="129" y="60"/>
                  </a:lnTo>
                  <a:lnTo>
                    <a:pt x="126" y="58"/>
                  </a:lnTo>
                  <a:lnTo>
                    <a:pt x="121" y="54"/>
                  </a:lnTo>
                  <a:lnTo>
                    <a:pt x="120" y="53"/>
                  </a:lnTo>
                  <a:lnTo>
                    <a:pt x="118" y="51"/>
                  </a:lnTo>
                  <a:lnTo>
                    <a:pt x="119" y="46"/>
                  </a:lnTo>
                  <a:lnTo>
                    <a:pt x="120" y="43"/>
                  </a:lnTo>
                  <a:lnTo>
                    <a:pt x="122" y="41"/>
                  </a:lnTo>
                  <a:lnTo>
                    <a:pt x="128" y="40"/>
                  </a:lnTo>
                  <a:lnTo>
                    <a:pt x="149" y="44"/>
                  </a:lnTo>
                  <a:lnTo>
                    <a:pt x="164" y="42"/>
                  </a:lnTo>
                  <a:lnTo>
                    <a:pt x="180" y="47"/>
                  </a:lnTo>
                  <a:lnTo>
                    <a:pt x="196" y="46"/>
                  </a:lnTo>
                  <a:lnTo>
                    <a:pt x="199" y="44"/>
                  </a:lnTo>
                  <a:lnTo>
                    <a:pt x="203" y="36"/>
                  </a:lnTo>
                  <a:lnTo>
                    <a:pt x="225" y="23"/>
                  </a:lnTo>
                  <a:lnTo>
                    <a:pt x="233" y="17"/>
                  </a:lnTo>
                  <a:lnTo>
                    <a:pt x="241" y="13"/>
                  </a:lnTo>
                  <a:lnTo>
                    <a:pt x="255" y="9"/>
                  </a:lnTo>
                  <a:lnTo>
                    <a:pt x="267" y="4"/>
                  </a:lnTo>
                  <a:lnTo>
                    <a:pt x="270" y="3"/>
                  </a:lnTo>
                  <a:lnTo>
                    <a:pt x="299" y="6"/>
                  </a:lnTo>
                  <a:lnTo>
                    <a:pt x="318" y="6"/>
                  </a:lnTo>
                  <a:lnTo>
                    <a:pt x="327" y="1"/>
                  </a:lnTo>
                  <a:lnTo>
                    <a:pt x="333" y="3"/>
                  </a:lnTo>
                  <a:lnTo>
                    <a:pt x="332" y="5"/>
                  </a:lnTo>
                  <a:lnTo>
                    <a:pt x="331" y="6"/>
                  </a:lnTo>
                  <a:lnTo>
                    <a:pt x="331" y="9"/>
                  </a:lnTo>
                  <a:lnTo>
                    <a:pt x="334" y="14"/>
                  </a:lnTo>
                  <a:lnTo>
                    <a:pt x="338" y="17"/>
                  </a:lnTo>
                  <a:lnTo>
                    <a:pt x="347" y="21"/>
                  </a:lnTo>
                  <a:lnTo>
                    <a:pt x="359" y="18"/>
                  </a:lnTo>
                  <a:lnTo>
                    <a:pt x="361" y="18"/>
                  </a:lnTo>
                  <a:lnTo>
                    <a:pt x="364" y="19"/>
                  </a:lnTo>
                  <a:lnTo>
                    <a:pt x="369" y="31"/>
                  </a:lnTo>
                  <a:lnTo>
                    <a:pt x="372" y="35"/>
                  </a:lnTo>
                  <a:lnTo>
                    <a:pt x="376" y="38"/>
                  </a:lnTo>
                  <a:lnTo>
                    <a:pt x="380" y="39"/>
                  </a:lnTo>
                  <a:lnTo>
                    <a:pt x="383" y="36"/>
                  </a:lnTo>
                  <a:lnTo>
                    <a:pt x="385" y="35"/>
                  </a:lnTo>
                  <a:lnTo>
                    <a:pt x="389" y="34"/>
                  </a:lnTo>
                  <a:lnTo>
                    <a:pt x="397" y="38"/>
                  </a:lnTo>
                  <a:lnTo>
                    <a:pt x="400" y="42"/>
                  </a:lnTo>
                  <a:lnTo>
                    <a:pt x="412" y="46"/>
                  </a:lnTo>
                  <a:lnTo>
                    <a:pt x="424" y="47"/>
                  </a:lnTo>
                  <a:lnTo>
                    <a:pt x="429" y="51"/>
                  </a:lnTo>
                  <a:lnTo>
                    <a:pt x="446" y="54"/>
                  </a:lnTo>
                  <a:lnTo>
                    <a:pt x="452" y="54"/>
                  </a:lnTo>
                  <a:lnTo>
                    <a:pt x="462" y="50"/>
                  </a:lnTo>
                  <a:lnTo>
                    <a:pt x="482" y="46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3" y="52"/>
                  </a:lnTo>
                  <a:lnTo>
                    <a:pt x="507" y="54"/>
                  </a:lnTo>
                  <a:lnTo>
                    <a:pt x="512" y="53"/>
                  </a:lnTo>
                  <a:lnTo>
                    <a:pt x="527" y="46"/>
                  </a:lnTo>
                  <a:lnTo>
                    <a:pt x="531" y="42"/>
                  </a:lnTo>
                  <a:lnTo>
                    <a:pt x="536" y="41"/>
                  </a:lnTo>
                  <a:lnTo>
                    <a:pt x="541" y="39"/>
                  </a:lnTo>
                  <a:lnTo>
                    <a:pt x="552" y="31"/>
                  </a:lnTo>
                  <a:lnTo>
                    <a:pt x="555" y="27"/>
                  </a:lnTo>
                  <a:close/>
                  <a:moveTo>
                    <a:pt x="10" y="91"/>
                  </a:moveTo>
                  <a:lnTo>
                    <a:pt x="2" y="92"/>
                  </a:lnTo>
                  <a:lnTo>
                    <a:pt x="0" y="91"/>
                  </a:lnTo>
                  <a:lnTo>
                    <a:pt x="2" y="88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10" y="89"/>
                  </a:lnTo>
                  <a:lnTo>
                    <a:pt x="10" y="9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33">
              <a:extLst>
                <a:ext uri="{FF2B5EF4-FFF2-40B4-BE49-F238E27FC236}">
                  <a16:creationId xmlns:a16="http://schemas.microsoft.com/office/drawing/2014/main" id="{09FF53EC-1BCF-73C1-2D56-D87DC5468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3" y="2793"/>
              <a:ext cx="15" cy="14"/>
            </a:xfrm>
            <a:custGeom>
              <a:avLst/>
              <a:gdLst>
                <a:gd name="T0" fmla="*/ 41 w 49"/>
                <a:gd name="T1" fmla="*/ 5 h 45"/>
                <a:gd name="T2" fmla="*/ 39 w 49"/>
                <a:gd name="T3" fmla="*/ 6 h 45"/>
                <a:gd name="T4" fmla="*/ 39 w 49"/>
                <a:gd name="T5" fmla="*/ 4 h 45"/>
                <a:gd name="T6" fmla="*/ 42 w 49"/>
                <a:gd name="T7" fmla="*/ 2 h 45"/>
                <a:gd name="T8" fmla="*/ 48 w 49"/>
                <a:gd name="T9" fmla="*/ 0 h 45"/>
                <a:gd name="T10" fmla="*/ 49 w 49"/>
                <a:gd name="T11" fmla="*/ 0 h 45"/>
                <a:gd name="T12" fmla="*/ 48 w 49"/>
                <a:gd name="T13" fmla="*/ 2 h 45"/>
                <a:gd name="T14" fmla="*/ 41 w 49"/>
                <a:gd name="T15" fmla="*/ 5 h 45"/>
                <a:gd name="T16" fmla="*/ 32 w 49"/>
                <a:gd name="T17" fmla="*/ 43 h 45"/>
                <a:gd name="T18" fmla="*/ 26 w 49"/>
                <a:gd name="T19" fmla="*/ 44 h 45"/>
                <a:gd name="T20" fmla="*/ 11 w 49"/>
                <a:gd name="T21" fmla="*/ 45 h 45"/>
                <a:gd name="T22" fmla="*/ 5 w 49"/>
                <a:gd name="T23" fmla="*/ 44 h 45"/>
                <a:gd name="T24" fmla="*/ 0 w 49"/>
                <a:gd name="T25" fmla="*/ 45 h 45"/>
                <a:gd name="T26" fmla="*/ 9 w 49"/>
                <a:gd name="T27" fmla="*/ 40 h 45"/>
                <a:gd name="T28" fmla="*/ 10 w 49"/>
                <a:gd name="T29" fmla="*/ 39 h 45"/>
                <a:gd name="T30" fmla="*/ 14 w 49"/>
                <a:gd name="T31" fmla="*/ 38 h 45"/>
                <a:gd name="T32" fmla="*/ 15 w 49"/>
                <a:gd name="T33" fmla="*/ 38 h 45"/>
                <a:gd name="T34" fmla="*/ 16 w 49"/>
                <a:gd name="T35" fmla="*/ 28 h 45"/>
                <a:gd name="T36" fmla="*/ 15 w 49"/>
                <a:gd name="T37" fmla="*/ 26 h 45"/>
                <a:gd name="T38" fmla="*/ 15 w 49"/>
                <a:gd name="T39" fmla="*/ 25 h 45"/>
                <a:gd name="T40" fmla="*/ 13 w 49"/>
                <a:gd name="T41" fmla="*/ 24 h 45"/>
                <a:gd name="T42" fmla="*/ 10 w 49"/>
                <a:gd name="T43" fmla="*/ 22 h 45"/>
                <a:gd name="T44" fmla="*/ 9 w 49"/>
                <a:gd name="T45" fmla="*/ 22 h 45"/>
                <a:gd name="T46" fmla="*/ 12 w 49"/>
                <a:gd name="T47" fmla="*/ 21 h 45"/>
                <a:gd name="T48" fmla="*/ 16 w 49"/>
                <a:gd name="T49" fmla="*/ 20 h 45"/>
                <a:gd name="T50" fmla="*/ 19 w 49"/>
                <a:gd name="T51" fmla="*/ 19 h 45"/>
                <a:gd name="T52" fmla="*/ 26 w 49"/>
                <a:gd name="T53" fmla="*/ 19 h 45"/>
                <a:gd name="T54" fmla="*/ 30 w 49"/>
                <a:gd name="T55" fmla="*/ 18 h 45"/>
                <a:gd name="T56" fmla="*/ 35 w 49"/>
                <a:gd name="T57" fmla="*/ 17 h 45"/>
                <a:gd name="T58" fmla="*/ 32 w 49"/>
                <a:gd name="T59" fmla="*/ 22 h 45"/>
                <a:gd name="T60" fmla="*/ 31 w 49"/>
                <a:gd name="T61" fmla="*/ 24 h 45"/>
                <a:gd name="T62" fmla="*/ 32 w 49"/>
                <a:gd name="T63" fmla="*/ 27 h 45"/>
                <a:gd name="T64" fmla="*/ 31 w 49"/>
                <a:gd name="T65" fmla="*/ 30 h 45"/>
                <a:gd name="T66" fmla="*/ 32 w 49"/>
                <a:gd name="T67" fmla="*/ 34 h 45"/>
                <a:gd name="T68" fmla="*/ 33 w 49"/>
                <a:gd name="T69" fmla="*/ 36 h 45"/>
                <a:gd name="T70" fmla="*/ 32 w 49"/>
                <a:gd name="T71" fmla="*/ 38 h 45"/>
                <a:gd name="T72" fmla="*/ 32 w 49"/>
                <a:gd name="T73" fmla="*/ 41 h 45"/>
                <a:gd name="T74" fmla="*/ 32 w 49"/>
                <a:gd name="T75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5">
                  <a:moveTo>
                    <a:pt x="41" y="5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1" y="5"/>
                  </a:lnTo>
                  <a:close/>
                  <a:moveTo>
                    <a:pt x="32" y="43"/>
                  </a:moveTo>
                  <a:lnTo>
                    <a:pt x="26" y="44"/>
                  </a:lnTo>
                  <a:lnTo>
                    <a:pt x="11" y="45"/>
                  </a:lnTo>
                  <a:lnTo>
                    <a:pt x="5" y="44"/>
                  </a:lnTo>
                  <a:lnTo>
                    <a:pt x="0" y="45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6" y="28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19" y="19"/>
                  </a:lnTo>
                  <a:lnTo>
                    <a:pt x="26" y="19"/>
                  </a:lnTo>
                  <a:lnTo>
                    <a:pt x="30" y="18"/>
                  </a:lnTo>
                  <a:lnTo>
                    <a:pt x="35" y="17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32" y="27"/>
                  </a:lnTo>
                  <a:lnTo>
                    <a:pt x="31" y="30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2" y="41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34">
              <a:extLst>
                <a:ext uri="{FF2B5EF4-FFF2-40B4-BE49-F238E27FC236}">
                  <a16:creationId xmlns:a16="http://schemas.microsoft.com/office/drawing/2014/main" id="{C7FAEC85-4590-2128-7B86-1E998A74E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" y="2972"/>
              <a:ext cx="30" cy="26"/>
            </a:xfrm>
            <a:custGeom>
              <a:avLst/>
              <a:gdLst>
                <a:gd name="T0" fmla="*/ 35 w 103"/>
                <a:gd name="T1" fmla="*/ 1 h 87"/>
                <a:gd name="T2" fmla="*/ 35 w 103"/>
                <a:gd name="T3" fmla="*/ 1 h 87"/>
                <a:gd name="T4" fmla="*/ 34 w 103"/>
                <a:gd name="T5" fmla="*/ 1 h 87"/>
                <a:gd name="T6" fmla="*/ 34 w 103"/>
                <a:gd name="T7" fmla="*/ 0 h 87"/>
                <a:gd name="T8" fmla="*/ 34 w 103"/>
                <a:gd name="T9" fmla="*/ 0 h 87"/>
                <a:gd name="T10" fmla="*/ 35 w 103"/>
                <a:gd name="T11" fmla="*/ 1 h 87"/>
                <a:gd name="T12" fmla="*/ 0 w 103"/>
                <a:gd name="T13" fmla="*/ 7 h 87"/>
                <a:gd name="T14" fmla="*/ 0 w 103"/>
                <a:gd name="T15" fmla="*/ 7 h 87"/>
                <a:gd name="T16" fmla="*/ 0 w 103"/>
                <a:gd name="T17" fmla="*/ 7 h 87"/>
                <a:gd name="T18" fmla="*/ 0 w 103"/>
                <a:gd name="T19" fmla="*/ 7 h 87"/>
                <a:gd name="T20" fmla="*/ 0 w 103"/>
                <a:gd name="T21" fmla="*/ 6 h 87"/>
                <a:gd name="T22" fmla="*/ 0 w 103"/>
                <a:gd name="T23" fmla="*/ 7 h 87"/>
                <a:gd name="T24" fmla="*/ 84 w 103"/>
                <a:gd name="T25" fmla="*/ 49 h 87"/>
                <a:gd name="T26" fmla="*/ 84 w 103"/>
                <a:gd name="T27" fmla="*/ 49 h 87"/>
                <a:gd name="T28" fmla="*/ 84 w 103"/>
                <a:gd name="T29" fmla="*/ 49 h 87"/>
                <a:gd name="T30" fmla="*/ 84 w 103"/>
                <a:gd name="T31" fmla="*/ 48 h 87"/>
                <a:gd name="T32" fmla="*/ 84 w 103"/>
                <a:gd name="T33" fmla="*/ 49 h 87"/>
                <a:gd name="T34" fmla="*/ 103 w 103"/>
                <a:gd name="T35" fmla="*/ 87 h 87"/>
                <a:gd name="T36" fmla="*/ 102 w 103"/>
                <a:gd name="T37" fmla="*/ 87 h 87"/>
                <a:gd name="T38" fmla="*/ 102 w 103"/>
                <a:gd name="T39" fmla="*/ 84 h 87"/>
                <a:gd name="T40" fmla="*/ 102 w 103"/>
                <a:gd name="T41" fmla="*/ 84 h 87"/>
                <a:gd name="T42" fmla="*/ 103 w 103"/>
                <a:gd name="T43" fmla="*/ 85 h 87"/>
                <a:gd name="T44" fmla="*/ 103 w 103"/>
                <a:gd name="T45" fmla="*/ 85 h 87"/>
                <a:gd name="T46" fmla="*/ 103 w 103"/>
                <a:gd name="T47" fmla="*/ 85 h 87"/>
                <a:gd name="T48" fmla="*/ 103 w 103"/>
                <a:gd name="T49" fmla="*/ 86 h 87"/>
                <a:gd name="T50" fmla="*/ 103 w 103"/>
                <a:gd name="T51" fmla="*/ 86 h 87"/>
                <a:gd name="T52" fmla="*/ 103 w 103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7">
                  <a:moveTo>
                    <a:pt x="35" y="1"/>
                  </a:moveTo>
                  <a:lnTo>
                    <a:pt x="35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7"/>
                  </a:lnTo>
                  <a:close/>
                  <a:moveTo>
                    <a:pt x="84" y="49"/>
                  </a:moveTo>
                  <a:lnTo>
                    <a:pt x="84" y="49"/>
                  </a:lnTo>
                  <a:lnTo>
                    <a:pt x="84" y="49"/>
                  </a:lnTo>
                  <a:lnTo>
                    <a:pt x="84" y="48"/>
                  </a:lnTo>
                  <a:lnTo>
                    <a:pt x="84" y="49"/>
                  </a:lnTo>
                  <a:close/>
                  <a:moveTo>
                    <a:pt x="103" y="87"/>
                  </a:moveTo>
                  <a:lnTo>
                    <a:pt x="102" y="87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35">
              <a:extLst>
                <a:ext uri="{FF2B5EF4-FFF2-40B4-BE49-F238E27FC236}">
                  <a16:creationId xmlns:a16="http://schemas.microsoft.com/office/drawing/2014/main" id="{089D8DF2-2233-2150-39A4-97F72D44F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" y="2643"/>
              <a:ext cx="37" cy="37"/>
            </a:xfrm>
            <a:custGeom>
              <a:avLst/>
              <a:gdLst>
                <a:gd name="T0" fmla="*/ 93 w 128"/>
                <a:gd name="T1" fmla="*/ 106 h 128"/>
                <a:gd name="T2" fmla="*/ 91 w 128"/>
                <a:gd name="T3" fmla="*/ 115 h 128"/>
                <a:gd name="T4" fmla="*/ 90 w 128"/>
                <a:gd name="T5" fmla="*/ 124 h 128"/>
                <a:gd name="T6" fmla="*/ 86 w 128"/>
                <a:gd name="T7" fmla="*/ 127 h 128"/>
                <a:gd name="T8" fmla="*/ 84 w 128"/>
                <a:gd name="T9" fmla="*/ 119 h 128"/>
                <a:gd name="T10" fmla="*/ 80 w 128"/>
                <a:gd name="T11" fmla="*/ 112 h 128"/>
                <a:gd name="T12" fmla="*/ 74 w 128"/>
                <a:gd name="T13" fmla="*/ 107 h 128"/>
                <a:gd name="T14" fmla="*/ 71 w 128"/>
                <a:gd name="T15" fmla="*/ 105 h 128"/>
                <a:gd name="T16" fmla="*/ 68 w 128"/>
                <a:gd name="T17" fmla="*/ 98 h 128"/>
                <a:gd name="T18" fmla="*/ 64 w 128"/>
                <a:gd name="T19" fmla="*/ 86 h 128"/>
                <a:gd name="T20" fmla="*/ 63 w 128"/>
                <a:gd name="T21" fmla="*/ 82 h 128"/>
                <a:gd name="T22" fmla="*/ 64 w 128"/>
                <a:gd name="T23" fmla="*/ 76 h 128"/>
                <a:gd name="T24" fmla="*/ 64 w 128"/>
                <a:gd name="T25" fmla="*/ 67 h 128"/>
                <a:gd name="T26" fmla="*/ 66 w 128"/>
                <a:gd name="T27" fmla="*/ 60 h 128"/>
                <a:gd name="T28" fmla="*/ 87 w 128"/>
                <a:gd name="T29" fmla="*/ 25 h 128"/>
                <a:gd name="T30" fmla="*/ 92 w 128"/>
                <a:gd name="T31" fmla="*/ 18 h 128"/>
                <a:gd name="T32" fmla="*/ 96 w 128"/>
                <a:gd name="T33" fmla="*/ 10 h 128"/>
                <a:gd name="T34" fmla="*/ 108 w 128"/>
                <a:gd name="T35" fmla="*/ 5 h 128"/>
                <a:gd name="T36" fmla="*/ 113 w 128"/>
                <a:gd name="T37" fmla="*/ 0 h 128"/>
                <a:gd name="T38" fmla="*/ 118 w 128"/>
                <a:gd name="T39" fmla="*/ 2 h 128"/>
                <a:gd name="T40" fmla="*/ 121 w 128"/>
                <a:gd name="T41" fmla="*/ 5 h 128"/>
                <a:gd name="T42" fmla="*/ 127 w 128"/>
                <a:gd name="T43" fmla="*/ 9 h 128"/>
                <a:gd name="T44" fmla="*/ 125 w 128"/>
                <a:gd name="T45" fmla="*/ 15 h 128"/>
                <a:gd name="T46" fmla="*/ 124 w 128"/>
                <a:gd name="T47" fmla="*/ 21 h 128"/>
                <a:gd name="T48" fmla="*/ 124 w 128"/>
                <a:gd name="T49" fmla="*/ 29 h 128"/>
                <a:gd name="T50" fmla="*/ 117 w 128"/>
                <a:gd name="T51" fmla="*/ 44 h 128"/>
                <a:gd name="T52" fmla="*/ 116 w 128"/>
                <a:gd name="T53" fmla="*/ 55 h 128"/>
                <a:gd name="T54" fmla="*/ 112 w 128"/>
                <a:gd name="T55" fmla="*/ 71 h 128"/>
                <a:gd name="T56" fmla="*/ 107 w 128"/>
                <a:gd name="T57" fmla="*/ 85 h 128"/>
                <a:gd name="T58" fmla="*/ 101 w 128"/>
                <a:gd name="T59" fmla="*/ 96 h 128"/>
                <a:gd name="T60" fmla="*/ 4 w 128"/>
                <a:gd name="T61" fmla="*/ 29 h 128"/>
                <a:gd name="T62" fmla="*/ 5 w 128"/>
                <a:gd name="T63" fmla="*/ 33 h 128"/>
                <a:gd name="T64" fmla="*/ 0 w 128"/>
                <a:gd name="T65" fmla="*/ 31 h 128"/>
                <a:gd name="T66" fmla="*/ 4 w 128"/>
                <a:gd name="T67" fmla="*/ 2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28">
                  <a:moveTo>
                    <a:pt x="95" y="102"/>
                  </a:moveTo>
                  <a:lnTo>
                    <a:pt x="93" y="106"/>
                  </a:lnTo>
                  <a:lnTo>
                    <a:pt x="91" y="111"/>
                  </a:lnTo>
                  <a:lnTo>
                    <a:pt x="91" y="115"/>
                  </a:lnTo>
                  <a:lnTo>
                    <a:pt x="91" y="120"/>
                  </a:lnTo>
                  <a:lnTo>
                    <a:pt x="90" y="124"/>
                  </a:lnTo>
                  <a:lnTo>
                    <a:pt x="89" y="128"/>
                  </a:lnTo>
                  <a:lnTo>
                    <a:pt x="86" y="127"/>
                  </a:lnTo>
                  <a:lnTo>
                    <a:pt x="84" y="124"/>
                  </a:lnTo>
                  <a:lnTo>
                    <a:pt x="84" y="119"/>
                  </a:lnTo>
                  <a:lnTo>
                    <a:pt x="81" y="113"/>
                  </a:lnTo>
                  <a:lnTo>
                    <a:pt x="80" y="112"/>
                  </a:lnTo>
                  <a:lnTo>
                    <a:pt x="77" y="108"/>
                  </a:lnTo>
                  <a:lnTo>
                    <a:pt x="74" y="107"/>
                  </a:lnTo>
                  <a:lnTo>
                    <a:pt x="71" y="104"/>
                  </a:lnTo>
                  <a:lnTo>
                    <a:pt x="71" y="105"/>
                  </a:lnTo>
                  <a:lnTo>
                    <a:pt x="70" y="101"/>
                  </a:lnTo>
                  <a:lnTo>
                    <a:pt x="68" y="98"/>
                  </a:lnTo>
                  <a:lnTo>
                    <a:pt x="65" y="88"/>
                  </a:lnTo>
                  <a:lnTo>
                    <a:pt x="64" y="86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3" y="79"/>
                  </a:lnTo>
                  <a:lnTo>
                    <a:pt x="64" y="76"/>
                  </a:lnTo>
                  <a:lnTo>
                    <a:pt x="65" y="72"/>
                  </a:lnTo>
                  <a:lnTo>
                    <a:pt x="64" y="67"/>
                  </a:lnTo>
                  <a:lnTo>
                    <a:pt x="65" y="63"/>
                  </a:lnTo>
                  <a:lnTo>
                    <a:pt x="66" y="60"/>
                  </a:lnTo>
                  <a:lnTo>
                    <a:pt x="82" y="31"/>
                  </a:lnTo>
                  <a:lnTo>
                    <a:pt x="87" y="25"/>
                  </a:lnTo>
                  <a:lnTo>
                    <a:pt x="89" y="22"/>
                  </a:lnTo>
                  <a:lnTo>
                    <a:pt x="92" y="18"/>
                  </a:lnTo>
                  <a:lnTo>
                    <a:pt x="94" y="14"/>
                  </a:lnTo>
                  <a:lnTo>
                    <a:pt x="96" y="10"/>
                  </a:lnTo>
                  <a:lnTo>
                    <a:pt x="98" y="8"/>
                  </a:lnTo>
                  <a:lnTo>
                    <a:pt x="108" y="5"/>
                  </a:lnTo>
                  <a:lnTo>
                    <a:pt x="111" y="1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9" y="4"/>
                  </a:lnTo>
                  <a:lnTo>
                    <a:pt x="121" y="5"/>
                  </a:lnTo>
                  <a:lnTo>
                    <a:pt x="125" y="7"/>
                  </a:lnTo>
                  <a:lnTo>
                    <a:pt x="127" y="9"/>
                  </a:lnTo>
                  <a:lnTo>
                    <a:pt x="128" y="12"/>
                  </a:lnTo>
                  <a:lnTo>
                    <a:pt x="125" y="15"/>
                  </a:lnTo>
                  <a:lnTo>
                    <a:pt x="124" y="18"/>
                  </a:lnTo>
                  <a:lnTo>
                    <a:pt x="124" y="21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1" y="38"/>
                  </a:lnTo>
                  <a:lnTo>
                    <a:pt x="117" y="44"/>
                  </a:lnTo>
                  <a:lnTo>
                    <a:pt x="117" y="47"/>
                  </a:lnTo>
                  <a:lnTo>
                    <a:pt x="116" y="55"/>
                  </a:lnTo>
                  <a:lnTo>
                    <a:pt x="113" y="62"/>
                  </a:lnTo>
                  <a:lnTo>
                    <a:pt x="112" y="71"/>
                  </a:lnTo>
                  <a:lnTo>
                    <a:pt x="109" y="81"/>
                  </a:lnTo>
                  <a:lnTo>
                    <a:pt x="107" y="85"/>
                  </a:lnTo>
                  <a:lnTo>
                    <a:pt x="105" y="89"/>
                  </a:lnTo>
                  <a:lnTo>
                    <a:pt x="101" y="96"/>
                  </a:lnTo>
                  <a:lnTo>
                    <a:pt x="95" y="102"/>
                  </a:lnTo>
                  <a:close/>
                  <a:moveTo>
                    <a:pt x="4" y="29"/>
                  </a:moveTo>
                  <a:lnTo>
                    <a:pt x="6" y="32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36">
              <a:extLst>
                <a:ext uri="{FF2B5EF4-FFF2-40B4-BE49-F238E27FC236}">
                  <a16:creationId xmlns:a16="http://schemas.microsoft.com/office/drawing/2014/main" id="{C2D930EB-A3C8-1174-77B1-D3F897A51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1" y="2920"/>
              <a:ext cx="114" cy="110"/>
            </a:xfrm>
            <a:custGeom>
              <a:avLst/>
              <a:gdLst>
                <a:gd name="T0" fmla="*/ 364 w 391"/>
                <a:gd name="T1" fmla="*/ 239 h 377"/>
                <a:gd name="T2" fmla="*/ 366 w 391"/>
                <a:gd name="T3" fmla="*/ 242 h 377"/>
                <a:gd name="T4" fmla="*/ 356 w 391"/>
                <a:gd name="T5" fmla="*/ 191 h 377"/>
                <a:gd name="T6" fmla="*/ 346 w 391"/>
                <a:gd name="T7" fmla="*/ 181 h 377"/>
                <a:gd name="T8" fmla="*/ 352 w 391"/>
                <a:gd name="T9" fmla="*/ 173 h 377"/>
                <a:gd name="T10" fmla="*/ 369 w 391"/>
                <a:gd name="T11" fmla="*/ 140 h 377"/>
                <a:gd name="T12" fmla="*/ 363 w 391"/>
                <a:gd name="T13" fmla="*/ 154 h 377"/>
                <a:gd name="T14" fmla="*/ 53 w 391"/>
                <a:gd name="T15" fmla="*/ 0 h 377"/>
                <a:gd name="T16" fmla="*/ 82 w 391"/>
                <a:gd name="T17" fmla="*/ 0 h 377"/>
                <a:gd name="T18" fmla="*/ 119 w 391"/>
                <a:gd name="T19" fmla="*/ 0 h 377"/>
                <a:gd name="T20" fmla="*/ 157 w 391"/>
                <a:gd name="T21" fmla="*/ 0 h 377"/>
                <a:gd name="T22" fmla="*/ 184 w 391"/>
                <a:gd name="T23" fmla="*/ 12 h 377"/>
                <a:gd name="T24" fmla="*/ 228 w 391"/>
                <a:gd name="T25" fmla="*/ 37 h 377"/>
                <a:gd name="T26" fmla="*/ 273 w 391"/>
                <a:gd name="T27" fmla="*/ 61 h 377"/>
                <a:gd name="T28" fmla="*/ 293 w 391"/>
                <a:gd name="T29" fmla="*/ 79 h 377"/>
                <a:gd name="T30" fmla="*/ 293 w 391"/>
                <a:gd name="T31" fmla="*/ 88 h 377"/>
                <a:gd name="T32" fmla="*/ 306 w 391"/>
                <a:gd name="T33" fmla="*/ 100 h 377"/>
                <a:gd name="T34" fmla="*/ 338 w 391"/>
                <a:gd name="T35" fmla="*/ 123 h 377"/>
                <a:gd name="T36" fmla="*/ 344 w 391"/>
                <a:gd name="T37" fmla="*/ 142 h 377"/>
                <a:gd name="T38" fmla="*/ 333 w 391"/>
                <a:gd name="T39" fmla="*/ 177 h 377"/>
                <a:gd name="T40" fmla="*/ 347 w 391"/>
                <a:gd name="T41" fmla="*/ 199 h 377"/>
                <a:gd name="T42" fmla="*/ 352 w 391"/>
                <a:gd name="T43" fmla="*/ 222 h 377"/>
                <a:gd name="T44" fmla="*/ 351 w 391"/>
                <a:gd name="T45" fmla="*/ 254 h 377"/>
                <a:gd name="T46" fmla="*/ 355 w 391"/>
                <a:gd name="T47" fmla="*/ 278 h 377"/>
                <a:gd name="T48" fmla="*/ 367 w 391"/>
                <a:gd name="T49" fmla="*/ 313 h 377"/>
                <a:gd name="T50" fmla="*/ 379 w 391"/>
                <a:gd name="T51" fmla="*/ 323 h 377"/>
                <a:gd name="T52" fmla="*/ 387 w 391"/>
                <a:gd name="T53" fmla="*/ 335 h 377"/>
                <a:gd name="T54" fmla="*/ 355 w 391"/>
                <a:gd name="T55" fmla="*/ 352 h 377"/>
                <a:gd name="T56" fmla="*/ 322 w 391"/>
                <a:gd name="T57" fmla="*/ 366 h 377"/>
                <a:gd name="T58" fmla="*/ 299 w 391"/>
                <a:gd name="T59" fmla="*/ 365 h 377"/>
                <a:gd name="T60" fmla="*/ 273 w 391"/>
                <a:gd name="T61" fmla="*/ 374 h 377"/>
                <a:gd name="T62" fmla="*/ 252 w 391"/>
                <a:gd name="T63" fmla="*/ 377 h 377"/>
                <a:gd name="T64" fmla="*/ 227 w 391"/>
                <a:gd name="T65" fmla="*/ 367 h 377"/>
                <a:gd name="T66" fmla="*/ 214 w 391"/>
                <a:gd name="T67" fmla="*/ 372 h 377"/>
                <a:gd name="T68" fmla="*/ 194 w 391"/>
                <a:gd name="T69" fmla="*/ 364 h 377"/>
                <a:gd name="T70" fmla="*/ 186 w 391"/>
                <a:gd name="T71" fmla="*/ 356 h 377"/>
                <a:gd name="T72" fmla="*/ 187 w 391"/>
                <a:gd name="T73" fmla="*/ 341 h 377"/>
                <a:gd name="T74" fmla="*/ 184 w 391"/>
                <a:gd name="T75" fmla="*/ 327 h 377"/>
                <a:gd name="T76" fmla="*/ 175 w 391"/>
                <a:gd name="T77" fmla="*/ 306 h 377"/>
                <a:gd name="T78" fmla="*/ 162 w 391"/>
                <a:gd name="T79" fmla="*/ 304 h 377"/>
                <a:gd name="T80" fmla="*/ 147 w 391"/>
                <a:gd name="T81" fmla="*/ 302 h 377"/>
                <a:gd name="T82" fmla="*/ 128 w 391"/>
                <a:gd name="T83" fmla="*/ 294 h 377"/>
                <a:gd name="T84" fmla="*/ 111 w 391"/>
                <a:gd name="T85" fmla="*/ 288 h 377"/>
                <a:gd name="T86" fmla="*/ 92 w 391"/>
                <a:gd name="T87" fmla="*/ 282 h 377"/>
                <a:gd name="T88" fmla="*/ 83 w 391"/>
                <a:gd name="T89" fmla="*/ 277 h 377"/>
                <a:gd name="T90" fmla="*/ 71 w 391"/>
                <a:gd name="T91" fmla="*/ 267 h 377"/>
                <a:gd name="T92" fmla="*/ 51 w 391"/>
                <a:gd name="T93" fmla="*/ 255 h 377"/>
                <a:gd name="T94" fmla="*/ 38 w 391"/>
                <a:gd name="T95" fmla="*/ 226 h 377"/>
                <a:gd name="T96" fmla="*/ 22 w 391"/>
                <a:gd name="T97" fmla="*/ 203 h 377"/>
                <a:gd name="T98" fmla="*/ 5 w 391"/>
                <a:gd name="T99" fmla="*/ 176 h 377"/>
                <a:gd name="T100" fmla="*/ 6 w 391"/>
                <a:gd name="T101" fmla="*/ 154 h 377"/>
                <a:gd name="T102" fmla="*/ 1 w 391"/>
                <a:gd name="T103" fmla="*/ 128 h 377"/>
                <a:gd name="T104" fmla="*/ 29 w 391"/>
                <a:gd name="T105" fmla="*/ 108 h 377"/>
                <a:gd name="T106" fmla="*/ 39 w 391"/>
                <a:gd name="T107" fmla="*/ 91 h 377"/>
                <a:gd name="T108" fmla="*/ 48 w 391"/>
                <a:gd name="T109" fmla="*/ 81 h 377"/>
                <a:gd name="T110" fmla="*/ 51 w 391"/>
                <a:gd name="T111" fmla="*/ 70 h 377"/>
                <a:gd name="T112" fmla="*/ 39 w 391"/>
                <a:gd name="T113" fmla="*/ 64 h 377"/>
                <a:gd name="T114" fmla="*/ 39 w 391"/>
                <a:gd name="T115" fmla="*/ 57 h 377"/>
                <a:gd name="T116" fmla="*/ 50 w 391"/>
                <a:gd name="T117" fmla="*/ 48 h 377"/>
                <a:gd name="T118" fmla="*/ 52 w 391"/>
                <a:gd name="T119" fmla="*/ 34 h 377"/>
                <a:gd name="T120" fmla="*/ 46 w 391"/>
                <a:gd name="T121" fmla="*/ 13 h 377"/>
                <a:gd name="T122" fmla="*/ 45 w 391"/>
                <a:gd name="T123" fmla="*/ 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" h="377">
                  <a:moveTo>
                    <a:pt x="364" y="244"/>
                  </a:moveTo>
                  <a:lnTo>
                    <a:pt x="362" y="245"/>
                  </a:lnTo>
                  <a:lnTo>
                    <a:pt x="362" y="244"/>
                  </a:lnTo>
                  <a:lnTo>
                    <a:pt x="361" y="243"/>
                  </a:lnTo>
                  <a:lnTo>
                    <a:pt x="363" y="242"/>
                  </a:lnTo>
                  <a:lnTo>
                    <a:pt x="364" y="239"/>
                  </a:lnTo>
                  <a:lnTo>
                    <a:pt x="369" y="236"/>
                  </a:lnTo>
                  <a:lnTo>
                    <a:pt x="371" y="233"/>
                  </a:lnTo>
                  <a:lnTo>
                    <a:pt x="371" y="233"/>
                  </a:lnTo>
                  <a:lnTo>
                    <a:pt x="371" y="236"/>
                  </a:lnTo>
                  <a:lnTo>
                    <a:pt x="368" y="242"/>
                  </a:lnTo>
                  <a:lnTo>
                    <a:pt x="366" y="242"/>
                  </a:lnTo>
                  <a:lnTo>
                    <a:pt x="364" y="244"/>
                  </a:lnTo>
                  <a:close/>
                  <a:moveTo>
                    <a:pt x="357" y="181"/>
                  </a:moveTo>
                  <a:lnTo>
                    <a:pt x="359" y="189"/>
                  </a:lnTo>
                  <a:lnTo>
                    <a:pt x="359" y="190"/>
                  </a:lnTo>
                  <a:lnTo>
                    <a:pt x="357" y="191"/>
                  </a:lnTo>
                  <a:lnTo>
                    <a:pt x="356" y="191"/>
                  </a:lnTo>
                  <a:lnTo>
                    <a:pt x="355" y="190"/>
                  </a:lnTo>
                  <a:lnTo>
                    <a:pt x="354" y="187"/>
                  </a:lnTo>
                  <a:lnTo>
                    <a:pt x="353" y="188"/>
                  </a:lnTo>
                  <a:lnTo>
                    <a:pt x="350" y="185"/>
                  </a:lnTo>
                  <a:lnTo>
                    <a:pt x="348" y="185"/>
                  </a:lnTo>
                  <a:lnTo>
                    <a:pt x="346" y="181"/>
                  </a:lnTo>
                  <a:lnTo>
                    <a:pt x="347" y="178"/>
                  </a:lnTo>
                  <a:lnTo>
                    <a:pt x="346" y="173"/>
                  </a:lnTo>
                  <a:lnTo>
                    <a:pt x="349" y="170"/>
                  </a:lnTo>
                  <a:lnTo>
                    <a:pt x="350" y="165"/>
                  </a:lnTo>
                  <a:lnTo>
                    <a:pt x="352" y="168"/>
                  </a:lnTo>
                  <a:lnTo>
                    <a:pt x="352" y="173"/>
                  </a:lnTo>
                  <a:lnTo>
                    <a:pt x="355" y="179"/>
                  </a:lnTo>
                  <a:lnTo>
                    <a:pt x="356" y="181"/>
                  </a:lnTo>
                  <a:lnTo>
                    <a:pt x="357" y="181"/>
                  </a:lnTo>
                  <a:close/>
                  <a:moveTo>
                    <a:pt x="370" y="137"/>
                  </a:moveTo>
                  <a:lnTo>
                    <a:pt x="370" y="138"/>
                  </a:lnTo>
                  <a:lnTo>
                    <a:pt x="369" y="140"/>
                  </a:lnTo>
                  <a:lnTo>
                    <a:pt x="369" y="145"/>
                  </a:lnTo>
                  <a:lnTo>
                    <a:pt x="369" y="149"/>
                  </a:lnTo>
                  <a:lnTo>
                    <a:pt x="367" y="154"/>
                  </a:lnTo>
                  <a:lnTo>
                    <a:pt x="366" y="156"/>
                  </a:lnTo>
                  <a:lnTo>
                    <a:pt x="364" y="155"/>
                  </a:lnTo>
                  <a:lnTo>
                    <a:pt x="363" y="154"/>
                  </a:lnTo>
                  <a:lnTo>
                    <a:pt x="362" y="153"/>
                  </a:lnTo>
                  <a:lnTo>
                    <a:pt x="364" y="144"/>
                  </a:lnTo>
                  <a:lnTo>
                    <a:pt x="363" y="137"/>
                  </a:lnTo>
                  <a:lnTo>
                    <a:pt x="367" y="138"/>
                  </a:lnTo>
                  <a:lnTo>
                    <a:pt x="370" y="137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6" y="2"/>
                  </a:lnTo>
                  <a:lnTo>
                    <a:pt x="169" y="3"/>
                  </a:lnTo>
                  <a:lnTo>
                    <a:pt x="176" y="7"/>
                  </a:lnTo>
                  <a:lnTo>
                    <a:pt x="184" y="12"/>
                  </a:lnTo>
                  <a:lnTo>
                    <a:pt x="191" y="16"/>
                  </a:lnTo>
                  <a:lnTo>
                    <a:pt x="198" y="20"/>
                  </a:lnTo>
                  <a:lnTo>
                    <a:pt x="206" y="24"/>
                  </a:lnTo>
                  <a:lnTo>
                    <a:pt x="213" y="28"/>
                  </a:lnTo>
                  <a:lnTo>
                    <a:pt x="221" y="32"/>
                  </a:lnTo>
                  <a:lnTo>
                    <a:pt x="228" y="37"/>
                  </a:lnTo>
                  <a:lnTo>
                    <a:pt x="236" y="41"/>
                  </a:lnTo>
                  <a:lnTo>
                    <a:pt x="243" y="45"/>
                  </a:lnTo>
                  <a:lnTo>
                    <a:pt x="251" y="49"/>
                  </a:lnTo>
                  <a:lnTo>
                    <a:pt x="258" y="53"/>
                  </a:lnTo>
                  <a:lnTo>
                    <a:pt x="266" y="57"/>
                  </a:lnTo>
                  <a:lnTo>
                    <a:pt x="273" y="61"/>
                  </a:lnTo>
                  <a:lnTo>
                    <a:pt x="281" y="66"/>
                  </a:lnTo>
                  <a:lnTo>
                    <a:pt x="288" y="70"/>
                  </a:lnTo>
                  <a:lnTo>
                    <a:pt x="292" y="72"/>
                  </a:lnTo>
                  <a:lnTo>
                    <a:pt x="292" y="73"/>
                  </a:lnTo>
                  <a:lnTo>
                    <a:pt x="293" y="76"/>
                  </a:lnTo>
                  <a:lnTo>
                    <a:pt x="293" y="79"/>
                  </a:lnTo>
                  <a:lnTo>
                    <a:pt x="293" y="81"/>
                  </a:lnTo>
                  <a:lnTo>
                    <a:pt x="291" y="84"/>
                  </a:lnTo>
                  <a:lnTo>
                    <a:pt x="291" y="86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3" y="88"/>
                  </a:lnTo>
                  <a:lnTo>
                    <a:pt x="294" y="89"/>
                  </a:lnTo>
                  <a:lnTo>
                    <a:pt x="295" y="90"/>
                  </a:lnTo>
                  <a:lnTo>
                    <a:pt x="296" y="92"/>
                  </a:lnTo>
                  <a:lnTo>
                    <a:pt x="297" y="94"/>
                  </a:lnTo>
                  <a:lnTo>
                    <a:pt x="300" y="96"/>
                  </a:lnTo>
                  <a:lnTo>
                    <a:pt x="306" y="100"/>
                  </a:lnTo>
                  <a:lnTo>
                    <a:pt x="311" y="104"/>
                  </a:lnTo>
                  <a:lnTo>
                    <a:pt x="317" y="108"/>
                  </a:lnTo>
                  <a:lnTo>
                    <a:pt x="322" y="111"/>
                  </a:lnTo>
                  <a:lnTo>
                    <a:pt x="327" y="115"/>
                  </a:lnTo>
                  <a:lnTo>
                    <a:pt x="333" y="119"/>
                  </a:lnTo>
                  <a:lnTo>
                    <a:pt x="338" y="123"/>
                  </a:lnTo>
                  <a:lnTo>
                    <a:pt x="343" y="127"/>
                  </a:lnTo>
                  <a:lnTo>
                    <a:pt x="346" y="129"/>
                  </a:lnTo>
                  <a:lnTo>
                    <a:pt x="347" y="129"/>
                  </a:lnTo>
                  <a:lnTo>
                    <a:pt x="346" y="132"/>
                  </a:lnTo>
                  <a:lnTo>
                    <a:pt x="344" y="139"/>
                  </a:lnTo>
                  <a:lnTo>
                    <a:pt x="344" y="142"/>
                  </a:lnTo>
                  <a:lnTo>
                    <a:pt x="342" y="146"/>
                  </a:lnTo>
                  <a:lnTo>
                    <a:pt x="341" y="148"/>
                  </a:lnTo>
                  <a:lnTo>
                    <a:pt x="339" y="158"/>
                  </a:lnTo>
                  <a:lnTo>
                    <a:pt x="336" y="162"/>
                  </a:lnTo>
                  <a:lnTo>
                    <a:pt x="333" y="171"/>
                  </a:lnTo>
                  <a:lnTo>
                    <a:pt x="333" y="177"/>
                  </a:lnTo>
                  <a:lnTo>
                    <a:pt x="334" y="182"/>
                  </a:lnTo>
                  <a:lnTo>
                    <a:pt x="335" y="187"/>
                  </a:lnTo>
                  <a:lnTo>
                    <a:pt x="339" y="191"/>
                  </a:lnTo>
                  <a:lnTo>
                    <a:pt x="342" y="193"/>
                  </a:lnTo>
                  <a:lnTo>
                    <a:pt x="344" y="195"/>
                  </a:lnTo>
                  <a:lnTo>
                    <a:pt x="347" y="199"/>
                  </a:lnTo>
                  <a:lnTo>
                    <a:pt x="349" y="204"/>
                  </a:lnTo>
                  <a:lnTo>
                    <a:pt x="356" y="206"/>
                  </a:lnTo>
                  <a:lnTo>
                    <a:pt x="359" y="211"/>
                  </a:lnTo>
                  <a:lnTo>
                    <a:pt x="358" y="214"/>
                  </a:lnTo>
                  <a:lnTo>
                    <a:pt x="355" y="217"/>
                  </a:lnTo>
                  <a:lnTo>
                    <a:pt x="352" y="222"/>
                  </a:lnTo>
                  <a:lnTo>
                    <a:pt x="350" y="228"/>
                  </a:lnTo>
                  <a:lnTo>
                    <a:pt x="349" y="238"/>
                  </a:lnTo>
                  <a:lnTo>
                    <a:pt x="351" y="236"/>
                  </a:lnTo>
                  <a:lnTo>
                    <a:pt x="354" y="239"/>
                  </a:lnTo>
                  <a:lnTo>
                    <a:pt x="355" y="246"/>
                  </a:lnTo>
                  <a:lnTo>
                    <a:pt x="351" y="254"/>
                  </a:lnTo>
                  <a:lnTo>
                    <a:pt x="350" y="258"/>
                  </a:lnTo>
                  <a:lnTo>
                    <a:pt x="350" y="261"/>
                  </a:lnTo>
                  <a:lnTo>
                    <a:pt x="353" y="271"/>
                  </a:lnTo>
                  <a:lnTo>
                    <a:pt x="357" y="276"/>
                  </a:lnTo>
                  <a:lnTo>
                    <a:pt x="356" y="277"/>
                  </a:lnTo>
                  <a:lnTo>
                    <a:pt x="355" y="278"/>
                  </a:lnTo>
                  <a:lnTo>
                    <a:pt x="362" y="287"/>
                  </a:lnTo>
                  <a:lnTo>
                    <a:pt x="361" y="295"/>
                  </a:lnTo>
                  <a:lnTo>
                    <a:pt x="364" y="301"/>
                  </a:lnTo>
                  <a:lnTo>
                    <a:pt x="365" y="306"/>
                  </a:lnTo>
                  <a:lnTo>
                    <a:pt x="367" y="310"/>
                  </a:lnTo>
                  <a:lnTo>
                    <a:pt x="367" y="313"/>
                  </a:lnTo>
                  <a:lnTo>
                    <a:pt x="365" y="316"/>
                  </a:lnTo>
                  <a:lnTo>
                    <a:pt x="370" y="317"/>
                  </a:lnTo>
                  <a:lnTo>
                    <a:pt x="373" y="319"/>
                  </a:lnTo>
                  <a:lnTo>
                    <a:pt x="374" y="321"/>
                  </a:lnTo>
                  <a:lnTo>
                    <a:pt x="377" y="321"/>
                  </a:lnTo>
                  <a:lnTo>
                    <a:pt x="379" y="323"/>
                  </a:lnTo>
                  <a:lnTo>
                    <a:pt x="382" y="324"/>
                  </a:lnTo>
                  <a:lnTo>
                    <a:pt x="388" y="328"/>
                  </a:lnTo>
                  <a:lnTo>
                    <a:pt x="390" y="330"/>
                  </a:lnTo>
                  <a:lnTo>
                    <a:pt x="390" y="331"/>
                  </a:lnTo>
                  <a:lnTo>
                    <a:pt x="391" y="332"/>
                  </a:lnTo>
                  <a:lnTo>
                    <a:pt x="387" y="335"/>
                  </a:lnTo>
                  <a:lnTo>
                    <a:pt x="380" y="340"/>
                  </a:lnTo>
                  <a:lnTo>
                    <a:pt x="374" y="345"/>
                  </a:lnTo>
                  <a:lnTo>
                    <a:pt x="368" y="348"/>
                  </a:lnTo>
                  <a:lnTo>
                    <a:pt x="364" y="350"/>
                  </a:lnTo>
                  <a:lnTo>
                    <a:pt x="359" y="350"/>
                  </a:lnTo>
                  <a:lnTo>
                    <a:pt x="355" y="352"/>
                  </a:lnTo>
                  <a:lnTo>
                    <a:pt x="351" y="356"/>
                  </a:lnTo>
                  <a:lnTo>
                    <a:pt x="345" y="357"/>
                  </a:lnTo>
                  <a:lnTo>
                    <a:pt x="339" y="357"/>
                  </a:lnTo>
                  <a:lnTo>
                    <a:pt x="332" y="359"/>
                  </a:lnTo>
                  <a:lnTo>
                    <a:pt x="325" y="364"/>
                  </a:lnTo>
                  <a:lnTo>
                    <a:pt x="322" y="366"/>
                  </a:lnTo>
                  <a:lnTo>
                    <a:pt x="315" y="362"/>
                  </a:lnTo>
                  <a:lnTo>
                    <a:pt x="310" y="361"/>
                  </a:lnTo>
                  <a:lnTo>
                    <a:pt x="305" y="361"/>
                  </a:lnTo>
                  <a:lnTo>
                    <a:pt x="301" y="362"/>
                  </a:lnTo>
                  <a:lnTo>
                    <a:pt x="300" y="363"/>
                  </a:lnTo>
                  <a:lnTo>
                    <a:pt x="299" y="365"/>
                  </a:lnTo>
                  <a:lnTo>
                    <a:pt x="298" y="368"/>
                  </a:lnTo>
                  <a:lnTo>
                    <a:pt x="295" y="372"/>
                  </a:lnTo>
                  <a:lnTo>
                    <a:pt x="288" y="375"/>
                  </a:lnTo>
                  <a:lnTo>
                    <a:pt x="282" y="377"/>
                  </a:lnTo>
                  <a:lnTo>
                    <a:pt x="277" y="376"/>
                  </a:lnTo>
                  <a:lnTo>
                    <a:pt x="273" y="374"/>
                  </a:lnTo>
                  <a:lnTo>
                    <a:pt x="271" y="372"/>
                  </a:lnTo>
                  <a:lnTo>
                    <a:pt x="268" y="371"/>
                  </a:lnTo>
                  <a:lnTo>
                    <a:pt x="265" y="372"/>
                  </a:lnTo>
                  <a:lnTo>
                    <a:pt x="261" y="373"/>
                  </a:lnTo>
                  <a:lnTo>
                    <a:pt x="258" y="376"/>
                  </a:lnTo>
                  <a:lnTo>
                    <a:pt x="252" y="377"/>
                  </a:lnTo>
                  <a:lnTo>
                    <a:pt x="245" y="376"/>
                  </a:lnTo>
                  <a:lnTo>
                    <a:pt x="241" y="375"/>
                  </a:lnTo>
                  <a:lnTo>
                    <a:pt x="240" y="373"/>
                  </a:lnTo>
                  <a:lnTo>
                    <a:pt x="237" y="370"/>
                  </a:lnTo>
                  <a:lnTo>
                    <a:pt x="231" y="367"/>
                  </a:lnTo>
                  <a:lnTo>
                    <a:pt x="227" y="367"/>
                  </a:lnTo>
                  <a:lnTo>
                    <a:pt x="224" y="370"/>
                  </a:lnTo>
                  <a:lnTo>
                    <a:pt x="221" y="372"/>
                  </a:lnTo>
                  <a:lnTo>
                    <a:pt x="219" y="373"/>
                  </a:lnTo>
                  <a:lnTo>
                    <a:pt x="217" y="373"/>
                  </a:lnTo>
                  <a:lnTo>
                    <a:pt x="215" y="372"/>
                  </a:lnTo>
                  <a:lnTo>
                    <a:pt x="214" y="372"/>
                  </a:lnTo>
                  <a:lnTo>
                    <a:pt x="205" y="372"/>
                  </a:lnTo>
                  <a:lnTo>
                    <a:pt x="198" y="372"/>
                  </a:lnTo>
                  <a:lnTo>
                    <a:pt x="197" y="371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4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2"/>
                  </a:lnTo>
                  <a:lnTo>
                    <a:pt x="189" y="360"/>
                  </a:lnTo>
                  <a:lnTo>
                    <a:pt x="188" y="358"/>
                  </a:lnTo>
                  <a:lnTo>
                    <a:pt x="186" y="356"/>
                  </a:lnTo>
                  <a:lnTo>
                    <a:pt x="185" y="354"/>
                  </a:lnTo>
                  <a:lnTo>
                    <a:pt x="185" y="353"/>
                  </a:lnTo>
                  <a:lnTo>
                    <a:pt x="185" y="351"/>
                  </a:lnTo>
                  <a:lnTo>
                    <a:pt x="187" y="347"/>
                  </a:lnTo>
                  <a:lnTo>
                    <a:pt x="187" y="344"/>
                  </a:lnTo>
                  <a:lnTo>
                    <a:pt x="187" y="341"/>
                  </a:lnTo>
                  <a:lnTo>
                    <a:pt x="186" y="338"/>
                  </a:lnTo>
                  <a:lnTo>
                    <a:pt x="184" y="334"/>
                  </a:lnTo>
                  <a:lnTo>
                    <a:pt x="185" y="333"/>
                  </a:lnTo>
                  <a:lnTo>
                    <a:pt x="184" y="331"/>
                  </a:lnTo>
                  <a:lnTo>
                    <a:pt x="184" y="329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8"/>
                  </a:lnTo>
                  <a:lnTo>
                    <a:pt x="182" y="317"/>
                  </a:lnTo>
                  <a:lnTo>
                    <a:pt x="181" y="314"/>
                  </a:lnTo>
                  <a:lnTo>
                    <a:pt x="175" y="307"/>
                  </a:lnTo>
                  <a:lnTo>
                    <a:pt x="175" y="306"/>
                  </a:lnTo>
                  <a:lnTo>
                    <a:pt x="167" y="299"/>
                  </a:lnTo>
                  <a:lnTo>
                    <a:pt x="164" y="298"/>
                  </a:lnTo>
                  <a:lnTo>
                    <a:pt x="163" y="299"/>
                  </a:lnTo>
                  <a:lnTo>
                    <a:pt x="162" y="300"/>
                  </a:lnTo>
                  <a:lnTo>
                    <a:pt x="163" y="303"/>
                  </a:lnTo>
                  <a:lnTo>
                    <a:pt x="162" y="304"/>
                  </a:lnTo>
                  <a:lnTo>
                    <a:pt x="162" y="304"/>
                  </a:lnTo>
                  <a:lnTo>
                    <a:pt x="160" y="304"/>
                  </a:lnTo>
                  <a:lnTo>
                    <a:pt x="159" y="304"/>
                  </a:lnTo>
                  <a:lnTo>
                    <a:pt x="156" y="302"/>
                  </a:lnTo>
                  <a:lnTo>
                    <a:pt x="153" y="302"/>
                  </a:lnTo>
                  <a:lnTo>
                    <a:pt x="147" y="302"/>
                  </a:lnTo>
                  <a:lnTo>
                    <a:pt x="145" y="302"/>
                  </a:lnTo>
                  <a:lnTo>
                    <a:pt x="144" y="302"/>
                  </a:lnTo>
                  <a:lnTo>
                    <a:pt x="141" y="299"/>
                  </a:lnTo>
                  <a:lnTo>
                    <a:pt x="137" y="298"/>
                  </a:lnTo>
                  <a:lnTo>
                    <a:pt x="133" y="298"/>
                  </a:lnTo>
                  <a:lnTo>
                    <a:pt x="128" y="294"/>
                  </a:lnTo>
                  <a:lnTo>
                    <a:pt x="127" y="295"/>
                  </a:lnTo>
                  <a:lnTo>
                    <a:pt x="126" y="295"/>
                  </a:lnTo>
                  <a:lnTo>
                    <a:pt x="124" y="294"/>
                  </a:lnTo>
                  <a:lnTo>
                    <a:pt x="120" y="292"/>
                  </a:lnTo>
                  <a:lnTo>
                    <a:pt x="115" y="290"/>
                  </a:lnTo>
                  <a:lnTo>
                    <a:pt x="111" y="288"/>
                  </a:lnTo>
                  <a:lnTo>
                    <a:pt x="109" y="286"/>
                  </a:lnTo>
                  <a:lnTo>
                    <a:pt x="105" y="285"/>
                  </a:lnTo>
                  <a:lnTo>
                    <a:pt x="102" y="285"/>
                  </a:lnTo>
                  <a:lnTo>
                    <a:pt x="98" y="283"/>
                  </a:lnTo>
                  <a:lnTo>
                    <a:pt x="95" y="283"/>
                  </a:lnTo>
                  <a:lnTo>
                    <a:pt x="92" y="282"/>
                  </a:lnTo>
                  <a:lnTo>
                    <a:pt x="91" y="281"/>
                  </a:lnTo>
                  <a:lnTo>
                    <a:pt x="91" y="278"/>
                  </a:lnTo>
                  <a:lnTo>
                    <a:pt x="90" y="278"/>
                  </a:lnTo>
                  <a:lnTo>
                    <a:pt x="87" y="277"/>
                  </a:lnTo>
                  <a:lnTo>
                    <a:pt x="85" y="277"/>
                  </a:lnTo>
                  <a:lnTo>
                    <a:pt x="83" y="277"/>
                  </a:lnTo>
                  <a:lnTo>
                    <a:pt x="82" y="277"/>
                  </a:lnTo>
                  <a:lnTo>
                    <a:pt x="80" y="276"/>
                  </a:lnTo>
                  <a:lnTo>
                    <a:pt x="78" y="274"/>
                  </a:lnTo>
                  <a:lnTo>
                    <a:pt x="78" y="270"/>
                  </a:lnTo>
                  <a:lnTo>
                    <a:pt x="75" y="268"/>
                  </a:lnTo>
                  <a:lnTo>
                    <a:pt x="71" y="267"/>
                  </a:lnTo>
                  <a:lnTo>
                    <a:pt x="61" y="267"/>
                  </a:lnTo>
                  <a:lnTo>
                    <a:pt x="60" y="266"/>
                  </a:lnTo>
                  <a:lnTo>
                    <a:pt x="58" y="265"/>
                  </a:lnTo>
                  <a:lnTo>
                    <a:pt x="55" y="262"/>
                  </a:lnTo>
                  <a:lnTo>
                    <a:pt x="53" y="259"/>
                  </a:lnTo>
                  <a:lnTo>
                    <a:pt x="51" y="255"/>
                  </a:lnTo>
                  <a:lnTo>
                    <a:pt x="50" y="252"/>
                  </a:lnTo>
                  <a:lnTo>
                    <a:pt x="49" y="249"/>
                  </a:lnTo>
                  <a:lnTo>
                    <a:pt x="47" y="244"/>
                  </a:lnTo>
                  <a:lnTo>
                    <a:pt x="43" y="238"/>
                  </a:lnTo>
                  <a:lnTo>
                    <a:pt x="41" y="232"/>
                  </a:lnTo>
                  <a:lnTo>
                    <a:pt x="38" y="226"/>
                  </a:lnTo>
                  <a:lnTo>
                    <a:pt x="37" y="222"/>
                  </a:lnTo>
                  <a:lnTo>
                    <a:pt x="35" y="217"/>
                  </a:lnTo>
                  <a:lnTo>
                    <a:pt x="31" y="211"/>
                  </a:lnTo>
                  <a:lnTo>
                    <a:pt x="29" y="209"/>
                  </a:lnTo>
                  <a:lnTo>
                    <a:pt x="27" y="207"/>
                  </a:lnTo>
                  <a:lnTo>
                    <a:pt x="22" y="203"/>
                  </a:lnTo>
                  <a:lnTo>
                    <a:pt x="17" y="199"/>
                  </a:lnTo>
                  <a:lnTo>
                    <a:pt x="14" y="197"/>
                  </a:lnTo>
                  <a:lnTo>
                    <a:pt x="9" y="189"/>
                  </a:lnTo>
                  <a:lnTo>
                    <a:pt x="8" y="186"/>
                  </a:lnTo>
                  <a:lnTo>
                    <a:pt x="6" y="181"/>
                  </a:lnTo>
                  <a:lnTo>
                    <a:pt x="5" y="176"/>
                  </a:lnTo>
                  <a:lnTo>
                    <a:pt x="6" y="174"/>
                  </a:lnTo>
                  <a:lnTo>
                    <a:pt x="10" y="167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8" y="158"/>
                  </a:lnTo>
                  <a:lnTo>
                    <a:pt x="6" y="154"/>
                  </a:lnTo>
                  <a:lnTo>
                    <a:pt x="5" y="151"/>
                  </a:lnTo>
                  <a:lnTo>
                    <a:pt x="3" y="146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8"/>
                  </a:lnTo>
                  <a:lnTo>
                    <a:pt x="3" y="122"/>
                  </a:lnTo>
                  <a:lnTo>
                    <a:pt x="3" y="121"/>
                  </a:lnTo>
                  <a:lnTo>
                    <a:pt x="14" y="121"/>
                  </a:lnTo>
                  <a:lnTo>
                    <a:pt x="16" y="120"/>
                  </a:lnTo>
                  <a:lnTo>
                    <a:pt x="22" y="116"/>
                  </a:lnTo>
                  <a:lnTo>
                    <a:pt x="29" y="108"/>
                  </a:lnTo>
                  <a:lnTo>
                    <a:pt x="30" y="105"/>
                  </a:lnTo>
                  <a:lnTo>
                    <a:pt x="33" y="100"/>
                  </a:lnTo>
                  <a:lnTo>
                    <a:pt x="36" y="97"/>
                  </a:lnTo>
                  <a:lnTo>
                    <a:pt x="37" y="96"/>
                  </a:lnTo>
                  <a:lnTo>
                    <a:pt x="38" y="93"/>
                  </a:lnTo>
                  <a:lnTo>
                    <a:pt x="39" y="91"/>
                  </a:lnTo>
                  <a:lnTo>
                    <a:pt x="42" y="87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5" y="83"/>
                  </a:lnTo>
                  <a:lnTo>
                    <a:pt x="46" y="82"/>
                  </a:lnTo>
                  <a:lnTo>
                    <a:pt x="48" y="81"/>
                  </a:lnTo>
                  <a:lnTo>
                    <a:pt x="51" y="80"/>
                  </a:lnTo>
                  <a:lnTo>
                    <a:pt x="52" y="77"/>
                  </a:lnTo>
                  <a:lnTo>
                    <a:pt x="52" y="74"/>
                  </a:lnTo>
                  <a:lnTo>
                    <a:pt x="52" y="73"/>
                  </a:lnTo>
                  <a:lnTo>
                    <a:pt x="52" y="71"/>
                  </a:lnTo>
                  <a:lnTo>
                    <a:pt x="51" y="70"/>
                  </a:lnTo>
                  <a:lnTo>
                    <a:pt x="49" y="69"/>
                  </a:lnTo>
                  <a:lnTo>
                    <a:pt x="45" y="68"/>
                  </a:lnTo>
                  <a:lnTo>
                    <a:pt x="42" y="67"/>
                  </a:lnTo>
                  <a:lnTo>
                    <a:pt x="40" y="66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40" y="60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7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7" y="48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0"/>
                  </a:lnTo>
                  <a:lnTo>
                    <a:pt x="54" y="37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50" y="16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1" y="8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237">
              <a:extLst>
                <a:ext uri="{FF2B5EF4-FFF2-40B4-BE49-F238E27FC236}">
                  <a16:creationId xmlns:a16="http://schemas.microsoft.com/office/drawing/2014/main" id="{BA3AA9D5-E7E8-45F8-1040-30E720698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7" y="2279"/>
              <a:ext cx="185" cy="124"/>
            </a:xfrm>
            <a:custGeom>
              <a:avLst/>
              <a:gdLst>
                <a:gd name="T0" fmla="*/ 506 w 631"/>
                <a:gd name="T1" fmla="*/ 302 h 421"/>
                <a:gd name="T2" fmla="*/ 452 w 631"/>
                <a:gd name="T3" fmla="*/ 335 h 421"/>
                <a:gd name="T4" fmla="*/ 448 w 631"/>
                <a:gd name="T5" fmla="*/ 347 h 421"/>
                <a:gd name="T6" fmla="*/ 496 w 631"/>
                <a:gd name="T7" fmla="*/ 368 h 421"/>
                <a:gd name="T8" fmla="*/ 478 w 631"/>
                <a:gd name="T9" fmla="*/ 387 h 421"/>
                <a:gd name="T10" fmla="*/ 419 w 631"/>
                <a:gd name="T11" fmla="*/ 419 h 421"/>
                <a:gd name="T12" fmla="*/ 395 w 631"/>
                <a:gd name="T13" fmla="*/ 381 h 421"/>
                <a:gd name="T14" fmla="*/ 397 w 631"/>
                <a:gd name="T15" fmla="*/ 349 h 421"/>
                <a:gd name="T16" fmla="*/ 357 w 631"/>
                <a:gd name="T17" fmla="*/ 334 h 421"/>
                <a:gd name="T18" fmla="*/ 336 w 631"/>
                <a:gd name="T19" fmla="*/ 317 h 421"/>
                <a:gd name="T20" fmla="*/ 350 w 631"/>
                <a:gd name="T21" fmla="*/ 310 h 421"/>
                <a:gd name="T22" fmla="*/ 343 w 631"/>
                <a:gd name="T23" fmla="*/ 294 h 421"/>
                <a:gd name="T24" fmla="*/ 304 w 631"/>
                <a:gd name="T25" fmla="*/ 313 h 421"/>
                <a:gd name="T26" fmla="*/ 269 w 631"/>
                <a:gd name="T27" fmla="*/ 354 h 421"/>
                <a:gd name="T28" fmla="*/ 248 w 631"/>
                <a:gd name="T29" fmla="*/ 371 h 421"/>
                <a:gd name="T30" fmla="*/ 217 w 631"/>
                <a:gd name="T31" fmla="*/ 373 h 421"/>
                <a:gd name="T32" fmla="*/ 229 w 631"/>
                <a:gd name="T33" fmla="*/ 351 h 421"/>
                <a:gd name="T34" fmla="*/ 242 w 631"/>
                <a:gd name="T35" fmla="*/ 316 h 421"/>
                <a:gd name="T36" fmla="*/ 257 w 631"/>
                <a:gd name="T37" fmla="*/ 318 h 421"/>
                <a:gd name="T38" fmla="*/ 280 w 631"/>
                <a:gd name="T39" fmla="*/ 319 h 421"/>
                <a:gd name="T40" fmla="*/ 259 w 631"/>
                <a:gd name="T41" fmla="*/ 285 h 421"/>
                <a:gd name="T42" fmla="*/ 245 w 631"/>
                <a:gd name="T43" fmla="*/ 265 h 421"/>
                <a:gd name="T44" fmla="*/ 238 w 631"/>
                <a:gd name="T45" fmla="*/ 241 h 421"/>
                <a:gd name="T46" fmla="*/ 218 w 631"/>
                <a:gd name="T47" fmla="*/ 227 h 421"/>
                <a:gd name="T48" fmla="*/ 190 w 631"/>
                <a:gd name="T49" fmla="*/ 213 h 421"/>
                <a:gd name="T50" fmla="*/ 155 w 631"/>
                <a:gd name="T51" fmla="*/ 225 h 421"/>
                <a:gd name="T52" fmla="*/ 99 w 631"/>
                <a:gd name="T53" fmla="*/ 252 h 421"/>
                <a:gd name="T54" fmla="*/ 65 w 631"/>
                <a:gd name="T55" fmla="*/ 241 h 421"/>
                <a:gd name="T56" fmla="*/ 26 w 631"/>
                <a:gd name="T57" fmla="*/ 241 h 421"/>
                <a:gd name="T58" fmla="*/ 13 w 631"/>
                <a:gd name="T59" fmla="*/ 227 h 421"/>
                <a:gd name="T60" fmla="*/ 0 w 631"/>
                <a:gd name="T61" fmla="*/ 208 h 421"/>
                <a:gd name="T62" fmla="*/ 24 w 631"/>
                <a:gd name="T63" fmla="*/ 183 h 421"/>
                <a:gd name="T64" fmla="*/ 20 w 631"/>
                <a:gd name="T65" fmla="*/ 153 h 421"/>
                <a:gd name="T66" fmla="*/ 67 w 631"/>
                <a:gd name="T67" fmla="*/ 104 h 421"/>
                <a:gd name="T68" fmla="*/ 65 w 631"/>
                <a:gd name="T69" fmla="*/ 80 h 421"/>
                <a:gd name="T70" fmla="*/ 53 w 631"/>
                <a:gd name="T71" fmla="*/ 41 h 421"/>
                <a:gd name="T72" fmla="*/ 87 w 631"/>
                <a:gd name="T73" fmla="*/ 26 h 421"/>
                <a:gd name="T74" fmla="*/ 151 w 631"/>
                <a:gd name="T75" fmla="*/ 31 h 421"/>
                <a:gd name="T76" fmla="*/ 195 w 631"/>
                <a:gd name="T77" fmla="*/ 44 h 421"/>
                <a:gd name="T78" fmla="*/ 216 w 631"/>
                <a:gd name="T79" fmla="*/ 44 h 421"/>
                <a:gd name="T80" fmla="*/ 241 w 631"/>
                <a:gd name="T81" fmla="*/ 43 h 421"/>
                <a:gd name="T82" fmla="*/ 272 w 631"/>
                <a:gd name="T83" fmla="*/ 51 h 421"/>
                <a:gd name="T84" fmla="*/ 297 w 631"/>
                <a:gd name="T85" fmla="*/ 50 h 421"/>
                <a:gd name="T86" fmla="*/ 318 w 631"/>
                <a:gd name="T87" fmla="*/ 17 h 421"/>
                <a:gd name="T88" fmla="*/ 358 w 631"/>
                <a:gd name="T89" fmla="*/ 5 h 421"/>
                <a:gd name="T90" fmla="*/ 407 w 631"/>
                <a:gd name="T91" fmla="*/ 0 h 421"/>
                <a:gd name="T92" fmla="*/ 421 w 631"/>
                <a:gd name="T93" fmla="*/ 42 h 421"/>
                <a:gd name="T94" fmla="*/ 438 w 631"/>
                <a:gd name="T95" fmla="*/ 65 h 421"/>
                <a:gd name="T96" fmla="*/ 462 w 631"/>
                <a:gd name="T97" fmla="*/ 74 h 421"/>
                <a:gd name="T98" fmla="*/ 465 w 631"/>
                <a:gd name="T99" fmla="*/ 102 h 421"/>
                <a:gd name="T100" fmla="*/ 497 w 631"/>
                <a:gd name="T101" fmla="*/ 116 h 421"/>
                <a:gd name="T102" fmla="*/ 533 w 631"/>
                <a:gd name="T103" fmla="*/ 108 h 421"/>
                <a:gd name="T104" fmla="*/ 562 w 631"/>
                <a:gd name="T105" fmla="*/ 130 h 421"/>
                <a:gd name="T106" fmla="*/ 599 w 631"/>
                <a:gd name="T107" fmla="*/ 140 h 421"/>
                <a:gd name="T108" fmla="*/ 630 w 631"/>
                <a:gd name="T109" fmla="*/ 156 h 421"/>
                <a:gd name="T110" fmla="*/ 616 w 631"/>
                <a:gd name="T111" fmla="*/ 187 h 421"/>
                <a:gd name="T112" fmla="*/ 614 w 631"/>
                <a:gd name="T113" fmla="*/ 207 h 421"/>
                <a:gd name="T114" fmla="*/ 625 w 631"/>
                <a:gd name="T115" fmla="*/ 225 h 421"/>
                <a:gd name="T116" fmla="*/ 585 w 631"/>
                <a:gd name="T117" fmla="*/ 247 h 421"/>
                <a:gd name="T118" fmla="*/ 564 w 631"/>
                <a:gd name="T119" fmla="*/ 275 h 421"/>
                <a:gd name="T120" fmla="*/ 346 w 631"/>
                <a:gd name="T121" fmla="*/ 33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1" h="421">
                  <a:moveTo>
                    <a:pt x="564" y="285"/>
                  </a:moveTo>
                  <a:lnTo>
                    <a:pt x="563" y="286"/>
                  </a:lnTo>
                  <a:lnTo>
                    <a:pt x="550" y="285"/>
                  </a:lnTo>
                  <a:lnTo>
                    <a:pt x="540" y="286"/>
                  </a:lnTo>
                  <a:lnTo>
                    <a:pt x="533" y="294"/>
                  </a:lnTo>
                  <a:lnTo>
                    <a:pt x="529" y="294"/>
                  </a:lnTo>
                  <a:lnTo>
                    <a:pt x="523" y="296"/>
                  </a:lnTo>
                  <a:lnTo>
                    <a:pt x="519" y="299"/>
                  </a:lnTo>
                  <a:lnTo>
                    <a:pt x="514" y="304"/>
                  </a:lnTo>
                  <a:lnTo>
                    <a:pt x="510" y="302"/>
                  </a:lnTo>
                  <a:lnTo>
                    <a:pt x="506" y="302"/>
                  </a:lnTo>
                  <a:lnTo>
                    <a:pt x="501" y="303"/>
                  </a:lnTo>
                  <a:lnTo>
                    <a:pt x="496" y="307"/>
                  </a:lnTo>
                  <a:lnTo>
                    <a:pt x="493" y="308"/>
                  </a:lnTo>
                  <a:lnTo>
                    <a:pt x="487" y="307"/>
                  </a:lnTo>
                  <a:lnTo>
                    <a:pt x="480" y="309"/>
                  </a:lnTo>
                  <a:lnTo>
                    <a:pt x="465" y="321"/>
                  </a:lnTo>
                  <a:lnTo>
                    <a:pt x="460" y="330"/>
                  </a:lnTo>
                  <a:lnTo>
                    <a:pt x="458" y="332"/>
                  </a:lnTo>
                  <a:lnTo>
                    <a:pt x="456" y="334"/>
                  </a:lnTo>
                  <a:lnTo>
                    <a:pt x="453" y="335"/>
                  </a:lnTo>
                  <a:lnTo>
                    <a:pt x="452" y="335"/>
                  </a:lnTo>
                  <a:lnTo>
                    <a:pt x="459" y="329"/>
                  </a:lnTo>
                  <a:lnTo>
                    <a:pt x="461" y="326"/>
                  </a:lnTo>
                  <a:lnTo>
                    <a:pt x="461" y="325"/>
                  </a:lnTo>
                  <a:lnTo>
                    <a:pt x="461" y="322"/>
                  </a:lnTo>
                  <a:lnTo>
                    <a:pt x="459" y="318"/>
                  </a:lnTo>
                  <a:lnTo>
                    <a:pt x="453" y="327"/>
                  </a:lnTo>
                  <a:lnTo>
                    <a:pt x="450" y="328"/>
                  </a:lnTo>
                  <a:lnTo>
                    <a:pt x="446" y="331"/>
                  </a:lnTo>
                  <a:lnTo>
                    <a:pt x="446" y="337"/>
                  </a:lnTo>
                  <a:lnTo>
                    <a:pt x="446" y="341"/>
                  </a:lnTo>
                  <a:lnTo>
                    <a:pt x="448" y="347"/>
                  </a:lnTo>
                  <a:lnTo>
                    <a:pt x="452" y="356"/>
                  </a:lnTo>
                  <a:lnTo>
                    <a:pt x="460" y="368"/>
                  </a:lnTo>
                  <a:lnTo>
                    <a:pt x="464" y="373"/>
                  </a:lnTo>
                  <a:lnTo>
                    <a:pt x="467" y="375"/>
                  </a:lnTo>
                  <a:lnTo>
                    <a:pt x="471" y="375"/>
                  </a:lnTo>
                  <a:lnTo>
                    <a:pt x="477" y="371"/>
                  </a:lnTo>
                  <a:lnTo>
                    <a:pt x="480" y="371"/>
                  </a:lnTo>
                  <a:lnTo>
                    <a:pt x="487" y="372"/>
                  </a:lnTo>
                  <a:lnTo>
                    <a:pt x="489" y="369"/>
                  </a:lnTo>
                  <a:lnTo>
                    <a:pt x="492" y="368"/>
                  </a:lnTo>
                  <a:lnTo>
                    <a:pt x="496" y="368"/>
                  </a:lnTo>
                  <a:lnTo>
                    <a:pt x="501" y="369"/>
                  </a:lnTo>
                  <a:lnTo>
                    <a:pt x="506" y="371"/>
                  </a:lnTo>
                  <a:lnTo>
                    <a:pt x="504" y="375"/>
                  </a:lnTo>
                  <a:lnTo>
                    <a:pt x="502" y="379"/>
                  </a:lnTo>
                  <a:lnTo>
                    <a:pt x="501" y="383"/>
                  </a:lnTo>
                  <a:lnTo>
                    <a:pt x="500" y="387"/>
                  </a:lnTo>
                  <a:lnTo>
                    <a:pt x="494" y="389"/>
                  </a:lnTo>
                  <a:lnTo>
                    <a:pt x="488" y="389"/>
                  </a:lnTo>
                  <a:lnTo>
                    <a:pt x="482" y="390"/>
                  </a:lnTo>
                  <a:lnTo>
                    <a:pt x="479" y="389"/>
                  </a:lnTo>
                  <a:lnTo>
                    <a:pt x="478" y="387"/>
                  </a:lnTo>
                  <a:lnTo>
                    <a:pt x="475" y="385"/>
                  </a:lnTo>
                  <a:lnTo>
                    <a:pt x="471" y="385"/>
                  </a:lnTo>
                  <a:lnTo>
                    <a:pt x="468" y="386"/>
                  </a:lnTo>
                  <a:lnTo>
                    <a:pt x="464" y="392"/>
                  </a:lnTo>
                  <a:lnTo>
                    <a:pt x="456" y="396"/>
                  </a:lnTo>
                  <a:lnTo>
                    <a:pt x="454" y="400"/>
                  </a:lnTo>
                  <a:lnTo>
                    <a:pt x="447" y="399"/>
                  </a:lnTo>
                  <a:lnTo>
                    <a:pt x="441" y="400"/>
                  </a:lnTo>
                  <a:lnTo>
                    <a:pt x="432" y="404"/>
                  </a:lnTo>
                  <a:lnTo>
                    <a:pt x="426" y="413"/>
                  </a:lnTo>
                  <a:lnTo>
                    <a:pt x="419" y="419"/>
                  </a:lnTo>
                  <a:lnTo>
                    <a:pt x="413" y="421"/>
                  </a:lnTo>
                  <a:lnTo>
                    <a:pt x="407" y="420"/>
                  </a:lnTo>
                  <a:lnTo>
                    <a:pt x="404" y="418"/>
                  </a:lnTo>
                  <a:lnTo>
                    <a:pt x="397" y="412"/>
                  </a:lnTo>
                  <a:lnTo>
                    <a:pt x="397" y="410"/>
                  </a:lnTo>
                  <a:lnTo>
                    <a:pt x="398" y="409"/>
                  </a:lnTo>
                  <a:lnTo>
                    <a:pt x="399" y="406"/>
                  </a:lnTo>
                  <a:lnTo>
                    <a:pt x="402" y="395"/>
                  </a:lnTo>
                  <a:lnTo>
                    <a:pt x="402" y="391"/>
                  </a:lnTo>
                  <a:lnTo>
                    <a:pt x="400" y="386"/>
                  </a:lnTo>
                  <a:lnTo>
                    <a:pt x="395" y="381"/>
                  </a:lnTo>
                  <a:lnTo>
                    <a:pt x="390" y="382"/>
                  </a:lnTo>
                  <a:lnTo>
                    <a:pt x="387" y="381"/>
                  </a:lnTo>
                  <a:lnTo>
                    <a:pt x="378" y="373"/>
                  </a:lnTo>
                  <a:lnTo>
                    <a:pt x="373" y="373"/>
                  </a:lnTo>
                  <a:lnTo>
                    <a:pt x="367" y="374"/>
                  </a:lnTo>
                  <a:lnTo>
                    <a:pt x="365" y="373"/>
                  </a:lnTo>
                  <a:lnTo>
                    <a:pt x="364" y="370"/>
                  </a:lnTo>
                  <a:lnTo>
                    <a:pt x="375" y="361"/>
                  </a:lnTo>
                  <a:lnTo>
                    <a:pt x="386" y="353"/>
                  </a:lnTo>
                  <a:lnTo>
                    <a:pt x="391" y="352"/>
                  </a:lnTo>
                  <a:lnTo>
                    <a:pt x="397" y="349"/>
                  </a:lnTo>
                  <a:lnTo>
                    <a:pt x="404" y="343"/>
                  </a:lnTo>
                  <a:lnTo>
                    <a:pt x="403" y="339"/>
                  </a:lnTo>
                  <a:lnTo>
                    <a:pt x="402" y="336"/>
                  </a:lnTo>
                  <a:lnTo>
                    <a:pt x="398" y="337"/>
                  </a:lnTo>
                  <a:lnTo>
                    <a:pt x="396" y="338"/>
                  </a:lnTo>
                  <a:lnTo>
                    <a:pt x="390" y="334"/>
                  </a:lnTo>
                  <a:lnTo>
                    <a:pt x="388" y="332"/>
                  </a:lnTo>
                  <a:lnTo>
                    <a:pt x="379" y="334"/>
                  </a:lnTo>
                  <a:lnTo>
                    <a:pt x="374" y="334"/>
                  </a:lnTo>
                  <a:lnTo>
                    <a:pt x="363" y="336"/>
                  </a:lnTo>
                  <a:lnTo>
                    <a:pt x="357" y="334"/>
                  </a:lnTo>
                  <a:lnTo>
                    <a:pt x="347" y="327"/>
                  </a:lnTo>
                  <a:lnTo>
                    <a:pt x="343" y="326"/>
                  </a:lnTo>
                  <a:lnTo>
                    <a:pt x="340" y="326"/>
                  </a:lnTo>
                  <a:lnTo>
                    <a:pt x="338" y="324"/>
                  </a:lnTo>
                  <a:lnTo>
                    <a:pt x="340" y="323"/>
                  </a:lnTo>
                  <a:lnTo>
                    <a:pt x="343" y="323"/>
                  </a:lnTo>
                  <a:lnTo>
                    <a:pt x="345" y="322"/>
                  </a:lnTo>
                  <a:lnTo>
                    <a:pt x="346" y="321"/>
                  </a:lnTo>
                  <a:lnTo>
                    <a:pt x="346" y="319"/>
                  </a:lnTo>
                  <a:lnTo>
                    <a:pt x="341" y="317"/>
                  </a:lnTo>
                  <a:lnTo>
                    <a:pt x="336" y="317"/>
                  </a:lnTo>
                  <a:lnTo>
                    <a:pt x="333" y="315"/>
                  </a:lnTo>
                  <a:lnTo>
                    <a:pt x="330" y="313"/>
                  </a:lnTo>
                  <a:lnTo>
                    <a:pt x="336" y="313"/>
                  </a:lnTo>
                  <a:lnTo>
                    <a:pt x="341" y="314"/>
                  </a:lnTo>
                  <a:lnTo>
                    <a:pt x="350" y="315"/>
                  </a:lnTo>
                  <a:lnTo>
                    <a:pt x="358" y="317"/>
                  </a:lnTo>
                  <a:lnTo>
                    <a:pt x="360" y="314"/>
                  </a:lnTo>
                  <a:lnTo>
                    <a:pt x="365" y="311"/>
                  </a:lnTo>
                  <a:lnTo>
                    <a:pt x="366" y="309"/>
                  </a:lnTo>
                  <a:lnTo>
                    <a:pt x="358" y="312"/>
                  </a:lnTo>
                  <a:lnTo>
                    <a:pt x="350" y="310"/>
                  </a:lnTo>
                  <a:lnTo>
                    <a:pt x="347" y="308"/>
                  </a:lnTo>
                  <a:lnTo>
                    <a:pt x="345" y="305"/>
                  </a:lnTo>
                  <a:lnTo>
                    <a:pt x="344" y="301"/>
                  </a:lnTo>
                  <a:lnTo>
                    <a:pt x="344" y="297"/>
                  </a:lnTo>
                  <a:lnTo>
                    <a:pt x="344" y="291"/>
                  </a:lnTo>
                  <a:lnTo>
                    <a:pt x="341" y="285"/>
                  </a:lnTo>
                  <a:lnTo>
                    <a:pt x="340" y="282"/>
                  </a:lnTo>
                  <a:lnTo>
                    <a:pt x="337" y="279"/>
                  </a:lnTo>
                  <a:lnTo>
                    <a:pt x="340" y="285"/>
                  </a:lnTo>
                  <a:lnTo>
                    <a:pt x="341" y="290"/>
                  </a:lnTo>
                  <a:lnTo>
                    <a:pt x="343" y="294"/>
                  </a:lnTo>
                  <a:lnTo>
                    <a:pt x="342" y="304"/>
                  </a:lnTo>
                  <a:lnTo>
                    <a:pt x="341" y="308"/>
                  </a:lnTo>
                  <a:lnTo>
                    <a:pt x="338" y="309"/>
                  </a:lnTo>
                  <a:lnTo>
                    <a:pt x="334" y="308"/>
                  </a:lnTo>
                  <a:lnTo>
                    <a:pt x="329" y="307"/>
                  </a:lnTo>
                  <a:lnTo>
                    <a:pt x="330" y="301"/>
                  </a:lnTo>
                  <a:lnTo>
                    <a:pt x="328" y="303"/>
                  </a:lnTo>
                  <a:lnTo>
                    <a:pt x="325" y="309"/>
                  </a:lnTo>
                  <a:lnTo>
                    <a:pt x="322" y="310"/>
                  </a:lnTo>
                  <a:lnTo>
                    <a:pt x="315" y="309"/>
                  </a:lnTo>
                  <a:lnTo>
                    <a:pt x="304" y="313"/>
                  </a:lnTo>
                  <a:lnTo>
                    <a:pt x="303" y="317"/>
                  </a:lnTo>
                  <a:lnTo>
                    <a:pt x="301" y="322"/>
                  </a:lnTo>
                  <a:lnTo>
                    <a:pt x="299" y="325"/>
                  </a:lnTo>
                  <a:lnTo>
                    <a:pt x="299" y="327"/>
                  </a:lnTo>
                  <a:lnTo>
                    <a:pt x="294" y="335"/>
                  </a:lnTo>
                  <a:lnTo>
                    <a:pt x="293" y="336"/>
                  </a:lnTo>
                  <a:lnTo>
                    <a:pt x="283" y="347"/>
                  </a:lnTo>
                  <a:lnTo>
                    <a:pt x="282" y="348"/>
                  </a:lnTo>
                  <a:lnTo>
                    <a:pt x="276" y="351"/>
                  </a:lnTo>
                  <a:lnTo>
                    <a:pt x="272" y="353"/>
                  </a:lnTo>
                  <a:lnTo>
                    <a:pt x="269" y="354"/>
                  </a:lnTo>
                  <a:lnTo>
                    <a:pt x="265" y="353"/>
                  </a:lnTo>
                  <a:lnTo>
                    <a:pt x="263" y="355"/>
                  </a:lnTo>
                  <a:lnTo>
                    <a:pt x="262" y="357"/>
                  </a:lnTo>
                  <a:lnTo>
                    <a:pt x="262" y="361"/>
                  </a:lnTo>
                  <a:lnTo>
                    <a:pt x="264" y="364"/>
                  </a:lnTo>
                  <a:lnTo>
                    <a:pt x="266" y="373"/>
                  </a:lnTo>
                  <a:lnTo>
                    <a:pt x="265" y="378"/>
                  </a:lnTo>
                  <a:lnTo>
                    <a:pt x="263" y="375"/>
                  </a:lnTo>
                  <a:lnTo>
                    <a:pt x="260" y="372"/>
                  </a:lnTo>
                  <a:lnTo>
                    <a:pt x="255" y="370"/>
                  </a:lnTo>
                  <a:lnTo>
                    <a:pt x="248" y="371"/>
                  </a:lnTo>
                  <a:lnTo>
                    <a:pt x="241" y="375"/>
                  </a:lnTo>
                  <a:lnTo>
                    <a:pt x="237" y="376"/>
                  </a:lnTo>
                  <a:lnTo>
                    <a:pt x="234" y="375"/>
                  </a:lnTo>
                  <a:lnTo>
                    <a:pt x="233" y="375"/>
                  </a:lnTo>
                  <a:lnTo>
                    <a:pt x="232" y="376"/>
                  </a:lnTo>
                  <a:lnTo>
                    <a:pt x="232" y="377"/>
                  </a:lnTo>
                  <a:lnTo>
                    <a:pt x="233" y="378"/>
                  </a:lnTo>
                  <a:lnTo>
                    <a:pt x="233" y="379"/>
                  </a:lnTo>
                  <a:lnTo>
                    <a:pt x="232" y="379"/>
                  </a:lnTo>
                  <a:lnTo>
                    <a:pt x="221" y="376"/>
                  </a:lnTo>
                  <a:lnTo>
                    <a:pt x="217" y="373"/>
                  </a:lnTo>
                  <a:lnTo>
                    <a:pt x="213" y="368"/>
                  </a:lnTo>
                  <a:lnTo>
                    <a:pt x="215" y="367"/>
                  </a:lnTo>
                  <a:lnTo>
                    <a:pt x="216" y="366"/>
                  </a:lnTo>
                  <a:lnTo>
                    <a:pt x="222" y="365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57"/>
                  </a:lnTo>
                  <a:lnTo>
                    <a:pt x="225" y="354"/>
                  </a:lnTo>
                  <a:lnTo>
                    <a:pt x="229" y="351"/>
                  </a:lnTo>
                  <a:lnTo>
                    <a:pt x="231" y="348"/>
                  </a:lnTo>
                  <a:lnTo>
                    <a:pt x="231" y="344"/>
                  </a:lnTo>
                  <a:lnTo>
                    <a:pt x="235" y="342"/>
                  </a:lnTo>
                  <a:lnTo>
                    <a:pt x="239" y="338"/>
                  </a:lnTo>
                  <a:lnTo>
                    <a:pt x="240" y="334"/>
                  </a:lnTo>
                  <a:lnTo>
                    <a:pt x="241" y="332"/>
                  </a:lnTo>
                  <a:lnTo>
                    <a:pt x="239" y="326"/>
                  </a:lnTo>
                  <a:lnTo>
                    <a:pt x="238" y="322"/>
                  </a:lnTo>
                  <a:lnTo>
                    <a:pt x="238" y="319"/>
                  </a:lnTo>
                  <a:lnTo>
                    <a:pt x="239" y="317"/>
                  </a:lnTo>
                  <a:lnTo>
                    <a:pt x="242" y="316"/>
                  </a:lnTo>
                  <a:lnTo>
                    <a:pt x="246" y="314"/>
                  </a:lnTo>
                  <a:lnTo>
                    <a:pt x="247" y="314"/>
                  </a:lnTo>
                  <a:lnTo>
                    <a:pt x="248" y="315"/>
                  </a:lnTo>
                  <a:lnTo>
                    <a:pt x="248" y="321"/>
                  </a:lnTo>
                  <a:lnTo>
                    <a:pt x="248" y="322"/>
                  </a:lnTo>
                  <a:lnTo>
                    <a:pt x="249" y="321"/>
                  </a:lnTo>
                  <a:lnTo>
                    <a:pt x="251" y="317"/>
                  </a:lnTo>
                  <a:lnTo>
                    <a:pt x="252" y="318"/>
                  </a:lnTo>
                  <a:lnTo>
                    <a:pt x="254" y="319"/>
                  </a:lnTo>
                  <a:lnTo>
                    <a:pt x="256" y="318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60" y="320"/>
                  </a:lnTo>
                  <a:lnTo>
                    <a:pt x="262" y="320"/>
                  </a:lnTo>
                  <a:lnTo>
                    <a:pt x="264" y="320"/>
                  </a:lnTo>
                  <a:lnTo>
                    <a:pt x="265" y="318"/>
                  </a:lnTo>
                  <a:lnTo>
                    <a:pt x="267" y="319"/>
                  </a:lnTo>
                  <a:lnTo>
                    <a:pt x="270" y="323"/>
                  </a:lnTo>
                  <a:lnTo>
                    <a:pt x="271" y="322"/>
                  </a:lnTo>
                  <a:lnTo>
                    <a:pt x="278" y="322"/>
                  </a:lnTo>
                  <a:lnTo>
                    <a:pt x="279" y="320"/>
                  </a:lnTo>
                  <a:lnTo>
                    <a:pt x="280" y="319"/>
                  </a:lnTo>
                  <a:lnTo>
                    <a:pt x="273" y="313"/>
                  </a:lnTo>
                  <a:lnTo>
                    <a:pt x="273" y="309"/>
                  </a:lnTo>
                  <a:lnTo>
                    <a:pt x="274" y="304"/>
                  </a:lnTo>
                  <a:lnTo>
                    <a:pt x="273" y="301"/>
                  </a:lnTo>
                  <a:lnTo>
                    <a:pt x="271" y="299"/>
                  </a:lnTo>
                  <a:lnTo>
                    <a:pt x="266" y="296"/>
                  </a:lnTo>
                  <a:lnTo>
                    <a:pt x="261" y="293"/>
                  </a:lnTo>
                  <a:lnTo>
                    <a:pt x="261" y="292"/>
                  </a:lnTo>
                  <a:lnTo>
                    <a:pt x="260" y="290"/>
                  </a:lnTo>
                  <a:lnTo>
                    <a:pt x="260" y="287"/>
                  </a:lnTo>
                  <a:lnTo>
                    <a:pt x="259" y="285"/>
                  </a:lnTo>
                  <a:lnTo>
                    <a:pt x="258" y="283"/>
                  </a:lnTo>
                  <a:lnTo>
                    <a:pt x="259" y="280"/>
                  </a:lnTo>
                  <a:lnTo>
                    <a:pt x="260" y="277"/>
                  </a:lnTo>
                  <a:lnTo>
                    <a:pt x="259" y="276"/>
                  </a:lnTo>
                  <a:lnTo>
                    <a:pt x="258" y="275"/>
                  </a:lnTo>
                  <a:lnTo>
                    <a:pt x="256" y="275"/>
                  </a:lnTo>
                  <a:lnTo>
                    <a:pt x="254" y="273"/>
                  </a:lnTo>
                  <a:lnTo>
                    <a:pt x="252" y="270"/>
                  </a:lnTo>
                  <a:lnTo>
                    <a:pt x="247" y="267"/>
                  </a:lnTo>
                  <a:lnTo>
                    <a:pt x="246" y="266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6" y="260"/>
                  </a:lnTo>
                  <a:lnTo>
                    <a:pt x="247" y="256"/>
                  </a:lnTo>
                  <a:lnTo>
                    <a:pt x="248" y="252"/>
                  </a:lnTo>
                  <a:lnTo>
                    <a:pt x="248" y="250"/>
                  </a:lnTo>
                  <a:lnTo>
                    <a:pt x="247" y="244"/>
                  </a:lnTo>
                  <a:lnTo>
                    <a:pt x="245" y="240"/>
                  </a:lnTo>
                  <a:lnTo>
                    <a:pt x="244" y="239"/>
                  </a:lnTo>
                  <a:lnTo>
                    <a:pt x="242" y="241"/>
                  </a:lnTo>
                  <a:lnTo>
                    <a:pt x="240" y="242"/>
                  </a:lnTo>
                  <a:lnTo>
                    <a:pt x="238" y="241"/>
                  </a:lnTo>
                  <a:lnTo>
                    <a:pt x="236" y="238"/>
                  </a:lnTo>
                  <a:lnTo>
                    <a:pt x="233" y="232"/>
                  </a:lnTo>
                  <a:lnTo>
                    <a:pt x="226" y="231"/>
                  </a:lnTo>
                  <a:lnTo>
                    <a:pt x="224" y="230"/>
                  </a:lnTo>
                  <a:lnTo>
                    <a:pt x="222" y="233"/>
                  </a:lnTo>
                  <a:lnTo>
                    <a:pt x="221" y="232"/>
                  </a:lnTo>
                  <a:lnTo>
                    <a:pt x="220" y="230"/>
                  </a:lnTo>
                  <a:lnTo>
                    <a:pt x="219" y="230"/>
                  </a:lnTo>
                  <a:lnTo>
                    <a:pt x="217" y="231"/>
                  </a:lnTo>
                  <a:lnTo>
                    <a:pt x="217" y="230"/>
                  </a:lnTo>
                  <a:lnTo>
                    <a:pt x="218" y="227"/>
                  </a:lnTo>
                  <a:lnTo>
                    <a:pt x="216" y="226"/>
                  </a:lnTo>
                  <a:lnTo>
                    <a:pt x="211" y="226"/>
                  </a:lnTo>
                  <a:lnTo>
                    <a:pt x="208" y="225"/>
                  </a:lnTo>
                  <a:lnTo>
                    <a:pt x="208" y="223"/>
                  </a:lnTo>
                  <a:lnTo>
                    <a:pt x="207" y="221"/>
                  </a:lnTo>
                  <a:lnTo>
                    <a:pt x="204" y="221"/>
                  </a:lnTo>
                  <a:lnTo>
                    <a:pt x="202" y="219"/>
                  </a:lnTo>
                  <a:lnTo>
                    <a:pt x="199" y="216"/>
                  </a:lnTo>
                  <a:lnTo>
                    <a:pt x="195" y="214"/>
                  </a:lnTo>
                  <a:lnTo>
                    <a:pt x="190" y="214"/>
                  </a:lnTo>
                  <a:lnTo>
                    <a:pt x="190" y="213"/>
                  </a:lnTo>
                  <a:lnTo>
                    <a:pt x="190" y="213"/>
                  </a:lnTo>
                  <a:lnTo>
                    <a:pt x="186" y="215"/>
                  </a:lnTo>
                  <a:lnTo>
                    <a:pt x="184" y="216"/>
                  </a:lnTo>
                  <a:lnTo>
                    <a:pt x="182" y="215"/>
                  </a:lnTo>
                  <a:lnTo>
                    <a:pt x="178" y="219"/>
                  </a:lnTo>
                  <a:lnTo>
                    <a:pt x="171" y="219"/>
                  </a:lnTo>
                  <a:lnTo>
                    <a:pt x="167" y="219"/>
                  </a:lnTo>
                  <a:lnTo>
                    <a:pt x="165" y="218"/>
                  </a:lnTo>
                  <a:lnTo>
                    <a:pt x="158" y="223"/>
                  </a:lnTo>
                  <a:lnTo>
                    <a:pt x="157" y="224"/>
                  </a:lnTo>
                  <a:lnTo>
                    <a:pt x="155" y="225"/>
                  </a:lnTo>
                  <a:lnTo>
                    <a:pt x="151" y="226"/>
                  </a:lnTo>
                  <a:lnTo>
                    <a:pt x="146" y="227"/>
                  </a:lnTo>
                  <a:lnTo>
                    <a:pt x="145" y="232"/>
                  </a:lnTo>
                  <a:lnTo>
                    <a:pt x="143" y="235"/>
                  </a:lnTo>
                  <a:lnTo>
                    <a:pt x="141" y="238"/>
                  </a:lnTo>
                  <a:lnTo>
                    <a:pt x="132" y="240"/>
                  </a:lnTo>
                  <a:lnTo>
                    <a:pt x="124" y="242"/>
                  </a:lnTo>
                  <a:lnTo>
                    <a:pt x="116" y="243"/>
                  </a:lnTo>
                  <a:lnTo>
                    <a:pt x="106" y="247"/>
                  </a:lnTo>
                  <a:lnTo>
                    <a:pt x="103" y="251"/>
                  </a:lnTo>
                  <a:lnTo>
                    <a:pt x="99" y="252"/>
                  </a:lnTo>
                  <a:lnTo>
                    <a:pt x="96" y="253"/>
                  </a:lnTo>
                  <a:lnTo>
                    <a:pt x="94" y="251"/>
                  </a:lnTo>
                  <a:lnTo>
                    <a:pt x="88" y="244"/>
                  </a:lnTo>
                  <a:lnTo>
                    <a:pt x="85" y="242"/>
                  </a:lnTo>
                  <a:lnTo>
                    <a:pt x="82" y="241"/>
                  </a:lnTo>
                  <a:lnTo>
                    <a:pt x="78" y="241"/>
                  </a:lnTo>
                  <a:lnTo>
                    <a:pt x="75" y="243"/>
                  </a:lnTo>
                  <a:lnTo>
                    <a:pt x="71" y="243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5" y="241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3" y="238"/>
                  </a:lnTo>
                  <a:lnTo>
                    <a:pt x="52" y="238"/>
                  </a:lnTo>
                  <a:lnTo>
                    <a:pt x="44" y="239"/>
                  </a:lnTo>
                  <a:lnTo>
                    <a:pt x="37" y="234"/>
                  </a:lnTo>
                  <a:lnTo>
                    <a:pt x="35" y="233"/>
                  </a:lnTo>
                  <a:lnTo>
                    <a:pt x="33" y="235"/>
                  </a:lnTo>
                  <a:lnTo>
                    <a:pt x="32" y="238"/>
                  </a:lnTo>
                  <a:lnTo>
                    <a:pt x="27" y="240"/>
                  </a:lnTo>
                  <a:lnTo>
                    <a:pt x="26" y="241"/>
                  </a:lnTo>
                  <a:lnTo>
                    <a:pt x="25" y="240"/>
                  </a:lnTo>
                  <a:lnTo>
                    <a:pt x="25" y="238"/>
                  </a:lnTo>
                  <a:lnTo>
                    <a:pt x="25" y="236"/>
                  </a:lnTo>
                  <a:lnTo>
                    <a:pt x="24" y="235"/>
                  </a:lnTo>
                  <a:lnTo>
                    <a:pt x="22" y="233"/>
                  </a:lnTo>
                  <a:lnTo>
                    <a:pt x="22" y="232"/>
                  </a:lnTo>
                  <a:lnTo>
                    <a:pt x="19" y="232"/>
                  </a:lnTo>
                  <a:lnTo>
                    <a:pt x="19" y="233"/>
                  </a:lnTo>
                  <a:lnTo>
                    <a:pt x="19" y="233"/>
                  </a:lnTo>
                  <a:lnTo>
                    <a:pt x="15" y="231"/>
                  </a:lnTo>
                  <a:lnTo>
                    <a:pt x="13" y="227"/>
                  </a:lnTo>
                  <a:lnTo>
                    <a:pt x="10" y="225"/>
                  </a:lnTo>
                  <a:lnTo>
                    <a:pt x="7" y="225"/>
                  </a:lnTo>
                  <a:lnTo>
                    <a:pt x="6" y="223"/>
                  </a:lnTo>
                  <a:lnTo>
                    <a:pt x="5" y="221"/>
                  </a:lnTo>
                  <a:lnTo>
                    <a:pt x="4" y="219"/>
                  </a:lnTo>
                  <a:lnTo>
                    <a:pt x="4" y="219"/>
                  </a:lnTo>
                  <a:lnTo>
                    <a:pt x="4" y="217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0" y="217"/>
                  </a:lnTo>
                  <a:lnTo>
                    <a:pt x="0" y="208"/>
                  </a:lnTo>
                  <a:lnTo>
                    <a:pt x="5" y="202"/>
                  </a:lnTo>
                  <a:lnTo>
                    <a:pt x="7" y="199"/>
                  </a:lnTo>
                  <a:lnTo>
                    <a:pt x="9" y="192"/>
                  </a:lnTo>
                  <a:lnTo>
                    <a:pt x="10" y="189"/>
                  </a:lnTo>
                  <a:lnTo>
                    <a:pt x="12" y="186"/>
                  </a:lnTo>
                  <a:lnTo>
                    <a:pt x="13" y="184"/>
                  </a:lnTo>
                  <a:lnTo>
                    <a:pt x="14" y="181"/>
                  </a:lnTo>
                  <a:lnTo>
                    <a:pt x="15" y="181"/>
                  </a:lnTo>
                  <a:lnTo>
                    <a:pt x="20" y="183"/>
                  </a:lnTo>
                  <a:lnTo>
                    <a:pt x="23" y="184"/>
                  </a:lnTo>
                  <a:lnTo>
                    <a:pt x="24" y="183"/>
                  </a:lnTo>
                  <a:lnTo>
                    <a:pt x="25" y="182"/>
                  </a:lnTo>
                  <a:lnTo>
                    <a:pt x="25" y="181"/>
                  </a:lnTo>
                  <a:lnTo>
                    <a:pt x="22" y="178"/>
                  </a:lnTo>
                  <a:lnTo>
                    <a:pt x="20" y="176"/>
                  </a:lnTo>
                  <a:lnTo>
                    <a:pt x="20" y="175"/>
                  </a:lnTo>
                  <a:lnTo>
                    <a:pt x="20" y="172"/>
                  </a:lnTo>
                  <a:lnTo>
                    <a:pt x="21" y="169"/>
                  </a:lnTo>
                  <a:lnTo>
                    <a:pt x="20" y="166"/>
                  </a:lnTo>
                  <a:lnTo>
                    <a:pt x="18" y="159"/>
                  </a:lnTo>
                  <a:lnTo>
                    <a:pt x="18" y="156"/>
                  </a:lnTo>
                  <a:lnTo>
                    <a:pt x="20" y="153"/>
                  </a:lnTo>
                  <a:lnTo>
                    <a:pt x="26" y="144"/>
                  </a:lnTo>
                  <a:lnTo>
                    <a:pt x="28" y="141"/>
                  </a:lnTo>
                  <a:lnTo>
                    <a:pt x="31" y="137"/>
                  </a:lnTo>
                  <a:lnTo>
                    <a:pt x="39" y="127"/>
                  </a:lnTo>
                  <a:lnTo>
                    <a:pt x="44" y="122"/>
                  </a:lnTo>
                  <a:lnTo>
                    <a:pt x="48" y="119"/>
                  </a:lnTo>
                  <a:lnTo>
                    <a:pt x="53" y="114"/>
                  </a:lnTo>
                  <a:lnTo>
                    <a:pt x="55" y="111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7" y="104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7" y="92"/>
                  </a:lnTo>
                  <a:lnTo>
                    <a:pt x="65" y="90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6" y="87"/>
                  </a:lnTo>
                  <a:lnTo>
                    <a:pt x="67" y="86"/>
                  </a:lnTo>
                  <a:lnTo>
                    <a:pt x="69" y="85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63" y="77"/>
                  </a:lnTo>
                  <a:lnTo>
                    <a:pt x="60" y="69"/>
                  </a:lnTo>
                  <a:lnTo>
                    <a:pt x="55" y="62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4" y="54"/>
                  </a:lnTo>
                  <a:lnTo>
                    <a:pt x="53" y="51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1" y="42"/>
                  </a:lnTo>
                  <a:lnTo>
                    <a:pt x="53" y="41"/>
                  </a:lnTo>
                  <a:lnTo>
                    <a:pt x="55" y="40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3" y="44"/>
                  </a:lnTo>
                  <a:lnTo>
                    <a:pt x="64" y="43"/>
                  </a:lnTo>
                  <a:lnTo>
                    <a:pt x="70" y="39"/>
                  </a:lnTo>
                  <a:lnTo>
                    <a:pt x="75" y="33"/>
                  </a:lnTo>
                  <a:lnTo>
                    <a:pt x="76" y="29"/>
                  </a:lnTo>
                  <a:lnTo>
                    <a:pt x="78" y="28"/>
                  </a:lnTo>
                  <a:lnTo>
                    <a:pt x="82" y="27"/>
                  </a:lnTo>
                  <a:lnTo>
                    <a:pt x="87" y="26"/>
                  </a:lnTo>
                  <a:lnTo>
                    <a:pt x="89" y="26"/>
                  </a:lnTo>
                  <a:lnTo>
                    <a:pt x="96" y="26"/>
                  </a:lnTo>
                  <a:lnTo>
                    <a:pt x="99" y="25"/>
                  </a:lnTo>
                  <a:lnTo>
                    <a:pt x="103" y="24"/>
                  </a:lnTo>
                  <a:lnTo>
                    <a:pt x="110" y="24"/>
                  </a:lnTo>
                  <a:lnTo>
                    <a:pt x="121" y="24"/>
                  </a:lnTo>
                  <a:lnTo>
                    <a:pt x="128" y="24"/>
                  </a:lnTo>
                  <a:lnTo>
                    <a:pt x="133" y="25"/>
                  </a:lnTo>
                  <a:lnTo>
                    <a:pt x="145" y="28"/>
                  </a:lnTo>
                  <a:lnTo>
                    <a:pt x="149" y="29"/>
                  </a:lnTo>
                  <a:lnTo>
                    <a:pt x="151" y="31"/>
                  </a:lnTo>
                  <a:lnTo>
                    <a:pt x="155" y="31"/>
                  </a:lnTo>
                  <a:lnTo>
                    <a:pt x="162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5" y="34"/>
                  </a:lnTo>
                  <a:lnTo>
                    <a:pt x="180" y="42"/>
                  </a:lnTo>
                  <a:lnTo>
                    <a:pt x="181" y="43"/>
                  </a:lnTo>
                  <a:lnTo>
                    <a:pt x="183" y="43"/>
                  </a:lnTo>
                  <a:lnTo>
                    <a:pt x="186" y="42"/>
                  </a:lnTo>
                  <a:lnTo>
                    <a:pt x="191" y="43"/>
                  </a:lnTo>
                  <a:lnTo>
                    <a:pt x="195" y="44"/>
                  </a:lnTo>
                  <a:lnTo>
                    <a:pt x="194" y="49"/>
                  </a:lnTo>
                  <a:lnTo>
                    <a:pt x="195" y="50"/>
                  </a:lnTo>
                  <a:lnTo>
                    <a:pt x="196" y="49"/>
                  </a:lnTo>
                  <a:lnTo>
                    <a:pt x="198" y="47"/>
                  </a:lnTo>
                  <a:lnTo>
                    <a:pt x="199" y="44"/>
                  </a:lnTo>
                  <a:lnTo>
                    <a:pt x="200" y="43"/>
                  </a:lnTo>
                  <a:lnTo>
                    <a:pt x="206" y="45"/>
                  </a:lnTo>
                  <a:lnTo>
                    <a:pt x="208" y="45"/>
                  </a:lnTo>
                  <a:lnTo>
                    <a:pt x="210" y="43"/>
                  </a:lnTo>
                  <a:lnTo>
                    <a:pt x="212" y="42"/>
                  </a:lnTo>
                  <a:lnTo>
                    <a:pt x="216" y="44"/>
                  </a:lnTo>
                  <a:lnTo>
                    <a:pt x="220" y="45"/>
                  </a:lnTo>
                  <a:lnTo>
                    <a:pt x="224" y="45"/>
                  </a:lnTo>
                  <a:lnTo>
                    <a:pt x="226" y="46"/>
                  </a:lnTo>
                  <a:lnTo>
                    <a:pt x="228" y="51"/>
                  </a:lnTo>
                  <a:lnTo>
                    <a:pt x="230" y="52"/>
                  </a:lnTo>
                  <a:lnTo>
                    <a:pt x="231" y="52"/>
                  </a:lnTo>
                  <a:lnTo>
                    <a:pt x="233" y="48"/>
                  </a:lnTo>
                  <a:lnTo>
                    <a:pt x="235" y="46"/>
                  </a:lnTo>
                  <a:lnTo>
                    <a:pt x="238" y="45"/>
                  </a:lnTo>
                  <a:lnTo>
                    <a:pt x="240" y="44"/>
                  </a:lnTo>
                  <a:lnTo>
                    <a:pt x="241" y="43"/>
                  </a:lnTo>
                  <a:lnTo>
                    <a:pt x="243" y="41"/>
                  </a:lnTo>
                  <a:lnTo>
                    <a:pt x="244" y="41"/>
                  </a:lnTo>
                  <a:lnTo>
                    <a:pt x="245" y="42"/>
                  </a:lnTo>
                  <a:lnTo>
                    <a:pt x="247" y="44"/>
                  </a:lnTo>
                  <a:lnTo>
                    <a:pt x="249" y="49"/>
                  </a:lnTo>
                  <a:lnTo>
                    <a:pt x="251" y="53"/>
                  </a:lnTo>
                  <a:lnTo>
                    <a:pt x="253" y="55"/>
                  </a:lnTo>
                  <a:lnTo>
                    <a:pt x="257" y="54"/>
                  </a:lnTo>
                  <a:lnTo>
                    <a:pt x="260" y="52"/>
                  </a:lnTo>
                  <a:lnTo>
                    <a:pt x="265" y="52"/>
                  </a:lnTo>
                  <a:lnTo>
                    <a:pt x="272" y="51"/>
                  </a:lnTo>
                  <a:lnTo>
                    <a:pt x="278" y="49"/>
                  </a:lnTo>
                  <a:lnTo>
                    <a:pt x="281" y="50"/>
                  </a:lnTo>
                  <a:lnTo>
                    <a:pt x="283" y="51"/>
                  </a:lnTo>
                  <a:lnTo>
                    <a:pt x="286" y="54"/>
                  </a:lnTo>
                  <a:lnTo>
                    <a:pt x="287" y="58"/>
                  </a:lnTo>
                  <a:lnTo>
                    <a:pt x="291" y="61"/>
                  </a:lnTo>
                  <a:lnTo>
                    <a:pt x="295" y="62"/>
                  </a:lnTo>
                  <a:lnTo>
                    <a:pt x="296" y="59"/>
                  </a:lnTo>
                  <a:lnTo>
                    <a:pt x="298" y="56"/>
                  </a:lnTo>
                  <a:lnTo>
                    <a:pt x="297" y="54"/>
                  </a:lnTo>
                  <a:lnTo>
                    <a:pt x="297" y="50"/>
                  </a:lnTo>
                  <a:lnTo>
                    <a:pt x="295" y="47"/>
                  </a:lnTo>
                  <a:lnTo>
                    <a:pt x="294" y="43"/>
                  </a:lnTo>
                  <a:lnTo>
                    <a:pt x="296" y="38"/>
                  </a:lnTo>
                  <a:lnTo>
                    <a:pt x="298" y="33"/>
                  </a:lnTo>
                  <a:lnTo>
                    <a:pt x="299" y="31"/>
                  </a:lnTo>
                  <a:lnTo>
                    <a:pt x="302" y="26"/>
                  </a:lnTo>
                  <a:lnTo>
                    <a:pt x="305" y="23"/>
                  </a:lnTo>
                  <a:lnTo>
                    <a:pt x="310" y="17"/>
                  </a:lnTo>
                  <a:lnTo>
                    <a:pt x="313" y="16"/>
                  </a:lnTo>
                  <a:lnTo>
                    <a:pt x="317" y="17"/>
                  </a:lnTo>
                  <a:lnTo>
                    <a:pt x="318" y="17"/>
                  </a:lnTo>
                  <a:lnTo>
                    <a:pt x="323" y="14"/>
                  </a:lnTo>
                  <a:lnTo>
                    <a:pt x="331" y="14"/>
                  </a:lnTo>
                  <a:lnTo>
                    <a:pt x="337" y="14"/>
                  </a:lnTo>
                  <a:lnTo>
                    <a:pt x="338" y="14"/>
                  </a:lnTo>
                  <a:lnTo>
                    <a:pt x="341" y="16"/>
                  </a:lnTo>
                  <a:lnTo>
                    <a:pt x="345" y="17"/>
                  </a:lnTo>
                  <a:lnTo>
                    <a:pt x="347" y="18"/>
                  </a:lnTo>
                  <a:lnTo>
                    <a:pt x="350" y="17"/>
                  </a:lnTo>
                  <a:lnTo>
                    <a:pt x="353" y="15"/>
                  </a:lnTo>
                  <a:lnTo>
                    <a:pt x="356" y="14"/>
                  </a:lnTo>
                  <a:lnTo>
                    <a:pt x="358" y="5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4" y="3"/>
                  </a:lnTo>
                  <a:lnTo>
                    <a:pt x="368" y="4"/>
                  </a:lnTo>
                  <a:lnTo>
                    <a:pt x="374" y="6"/>
                  </a:lnTo>
                  <a:lnTo>
                    <a:pt x="377" y="5"/>
                  </a:lnTo>
                  <a:lnTo>
                    <a:pt x="386" y="1"/>
                  </a:lnTo>
                  <a:lnTo>
                    <a:pt x="391" y="0"/>
                  </a:lnTo>
                  <a:lnTo>
                    <a:pt x="397" y="1"/>
                  </a:lnTo>
                  <a:lnTo>
                    <a:pt x="402" y="1"/>
                  </a:lnTo>
                  <a:lnTo>
                    <a:pt x="407" y="0"/>
                  </a:lnTo>
                  <a:lnTo>
                    <a:pt x="410" y="2"/>
                  </a:lnTo>
                  <a:lnTo>
                    <a:pt x="413" y="6"/>
                  </a:lnTo>
                  <a:lnTo>
                    <a:pt x="416" y="11"/>
                  </a:lnTo>
                  <a:lnTo>
                    <a:pt x="420" y="21"/>
                  </a:lnTo>
                  <a:lnTo>
                    <a:pt x="430" y="33"/>
                  </a:lnTo>
                  <a:lnTo>
                    <a:pt x="430" y="35"/>
                  </a:lnTo>
                  <a:lnTo>
                    <a:pt x="429" y="36"/>
                  </a:lnTo>
                  <a:lnTo>
                    <a:pt x="424" y="38"/>
                  </a:lnTo>
                  <a:lnTo>
                    <a:pt x="420" y="38"/>
                  </a:lnTo>
                  <a:lnTo>
                    <a:pt x="420" y="40"/>
                  </a:lnTo>
                  <a:lnTo>
                    <a:pt x="421" y="42"/>
                  </a:lnTo>
                  <a:lnTo>
                    <a:pt x="423" y="45"/>
                  </a:lnTo>
                  <a:lnTo>
                    <a:pt x="423" y="49"/>
                  </a:lnTo>
                  <a:lnTo>
                    <a:pt x="423" y="53"/>
                  </a:lnTo>
                  <a:lnTo>
                    <a:pt x="424" y="56"/>
                  </a:lnTo>
                  <a:lnTo>
                    <a:pt x="426" y="57"/>
                  </a:lnTo>
                  <a:lnTo>
                    <a:pt x="426" y="59"/>
                  </a:lnTo>
                  <a:lnTo>
                    <a:pt x="424" y="61"/>
                  </a:lnTo>
                  <a:lnTo>
                    <a:pt x="423" y="62"/>
                  </a:lnTo>
                  <a:lnTo>
                    <a:pt x="424" y="63"/>
                  </a:lnTo>
                  <a:lnTo>
                    <a:pt x="433" y="63"/>
                  </a:lnTo>
                  <a:lnTo>
                    <a:pt x="438" y="65"/>
                  </a:lnTo>
                  <a:lnTo>
                    <a:pt x="441" y="67"/>
                  </a:lnTo>
                  <a:lnTo>
                    <a:pt x="443" y="67"/>
                  </a:lnTo>
                  <a:lnTo>
                    <a:pt x="446" y="66"/>
                  </a:lnTo>
                  <a:lnTo>
                    <a:pt x="451" y="65"/>
                  </a:lnTo>
                  <a:lnTo>
                    <a:pt x="453" y="65"/>
                  </a:lnTo>
                  <a:lnTo>
                    <a:pt x="454" y="66"/>
                  </a:lnTo>
                  <a:lnTo>
                    <a:pt x="455" y="70"/>
                  </a:lnTo>
                  <a:lnTo>
                    <a:pt x="457" y="73"/>
                  </a:lnTo>
                  <a:lnTo>
                    <a:pt x="458" y="74"/>
                  </a:lnTo>
                  <a:lnTo>
                    <a:pt x="460" y="74"/>
                  </a:lnTo>
                  <a:lnTo>
                    <a:pt x="462" y="74"/>
                  </a:lnTo>
                  <a:lnTo>
                    <a:pt x="463" y="75"/>
                  </a:lnTo>
                  <a:lnTo>
                    <a:pt x="462" y="77"/>
                  </a:lnTo>
                  <a:lnTo>
                    <a:pt x="462" y="79"/>
                  </a:lnTo>
                  <a:lnTo>
                    <a:pt x="463" y="82"/>
                  </a:lnTo>
                  <a:lnTo>
                    <a:pt x="464" y="87"/>
                  </a:lnTo>
                  <a:lnTo>
                    <a:pt x="466" y="89"/>
                  </a:lnTo>
                  <a:lnTo>
                    <a:pt x="466" y="91"/>
                  </a:lnTo>
                  <a:lnTo>
                    <a:pt x="466" y="94"/>
                  </a:lnTo>
                  <a:lnTo>
                    <a:pt x="465" y="96"/>
                  </a:lnTo>
                  <a:lnTo>
                    <a:pt x="465" y="98"/>
                  </a:lnTo>
                  <a:lnTo>
                    <a:pt x="465" y="102"/>
                  </a:lnTo>
                  <a:lnTo>
                    <a:pt x="468" y="106"/>
                  </a:lnTo>
                  <a:lnTo>
                    <a:pt x="470" y="107"/>
                  </a:lnTo>
                  <a:lnTo>
                    <a:pt x="472" y="111"/>
                  </a:lnTo>
                  <a:lnTo>
                    <a:pt x="475" y="112"/>
                  </a:lnTo>
                  <a:lnTo>
                    <a:pt x="479" y="109"/>
                  </a:lnTo>
                  <a:lnTo>
                    <a:pt x="482" y="107"/>
                  </a:lnTo>
                  <a:lnTo>
                    <a:pt x="486" y="108"/>
                  </a:lnTo>
                  <a:lnTo>
                    <a:pt x="490" y="109"/>
                  </a:lnTo>
                  <a:lnTo>
                    <a:pt x="493" y="111"/>
                  </a:lnTo>
                  <a:lnTo>
                    <a:pt x="495" y="114"/>
                  </a:lnTo>
                  <a:lnTo>
                    <a:pt x="497" y="116"/>
                  </a:lnTo>
                  <a:lnTo>
                    <a:pt x="499" y="115"/>
                  </a:lnTo>
                  <a:lnTo>
                    <a:pt x="504" y="116"/>
                  </a:lnTo>
                  <a:lnTo>
                    <a:pt x="506" y="118"/>
                  </a:lnTo>
                  <a:lnTo>
                    <a:pt x="508" y="120"/>
                  </a:lnTo>
                  <a:lnTo>
                    <a:pt x="511" y="118"/>
                  </a:lnTo>
                  <a:lnTo>
                    <a:pt x="513" y="115"/>
                  </a:lnTo>
                  <a:lnTo>
                    <a:pt x="521" y="113"/>
                  </a:lnTo>
                  <a:lnTo>
                    <a:pt x="526" y="112"/>
                  </a:lnTo>
                  <a:lnTo>
                    <a:pt x="527" y="112"/>
                  </a:lnTo>
                  <a:lnTo>
                    <a:pt x="530" y="110"/>
                  </a:lnTo>
                  <a:lnTo>
                    <a:pt x="533" y="108"/>
                  </a:lnTo>
                  <a:lnTo>
                    <a:pt x="536" y="109"/>
                  </a:lnTo>
                  <a:lnTo>
                    <a:pt x="539" y="113"/>
                  </a:lnTo>
                  <a:lnTo>
                    <a:pt x="542" y="115"/>
                  </a:lnTo>
                  <a:lnTo>
                    <a:pt x="542" y="120"/>
                  </a:lnTo>
                  <a:lnTo>
                    <a:pt x="546" y="125"/>
                  </a:lnTo>
                  <a:lnTo>
                    <a:pt x="555" y="133"/>
                  </a:lnTo>
                  <a:lnTo>
                    <a:pt x="558" y="136"/>
                  </a:lnTo>
                  <a:lnTo>
                    <a:pt x="560" y="135"/>
                  </a:lnTo>
                  <a:lnTo>
                    <a:pt x="561" y="135"/>
                  </a:lnTo>
                  <a:lnTo>
                    <a:pt x="562" y="134"/>
                  </a:lnTo>
                  <a:lnTo>
                    <a:pt x="562" y="130"/>
                  </a:lnTo>
                  <a:lnTo>
                    <a:pt x="564" y="128"/>
                  </a:lnTo>
                  <a:lnTo>
                    <a:pt x="565" y="128"/>
                  </a:lnTo>
                  <a:lnTo>
                    <a:pt x="572" y="133"/>
                  </a:lnTo>
                  <a:lnTo>
                    <a:pt x="576" y="134"/>
                  </a:lnTo>
                  <a:lnTo>
                    <a:pt x="579" y="134"/>
                  </a:lnTo>
                  <a:lnTo>
                    <a:pt x="584" y="138"/>
                  </a:lnTo>
                  <a:lnTo>
                    <a:pt x="588" y="141"/>
                  </a:lnTo>
                  <a:lnTo>
                    <a:pt x="592" y="141"/>
                  </a:lnTo>
                  <a:lnTo>
                    <a:pt x="595" y="140"/>
                  </a:lnTo>
                  <a:lnTo>
                    <a:pt x="597" y="139"/>
                  </a:lnTo>
                  <a:lnTo>
                    <a:pt x="599" y="140"/>
                  </a:lnTo>
                  <a:lnTo>
                    <a:pt x="600" y="143"/>
                  </a:lnTo>
                  <a:lnTo>
                    <a:pt x="602" y="145"/>
                  </a:lnTo>
                  <a:lnTo>
                    <a:pt x="604" y="146"/>
                  </a:lnTo>
                  <a:lnTo>
                    <a:pt x="608" y="146"/>
                  </a:lnTo>
                  <a:lnTo>
                    <a:pt x="613" y="150"/>
                  </a:lnTo>
                  <a:lnTo>
                    <a:pt x="619" y="154"/>
                  </a:lnTo>
                  <a:lnTo>
                    <a:pt x="622" y="155"/>
                  </a:lnTo>
                  <a:lnTo>
                    <a:pt x="625" y="153"/>
                  </a:lnTo>
                  <a:lnTo>
                    <a:pt x="628" y="153"/>
                  </a:lnTo>
                  <a:lnTo>
                    <a:pt x="629" y="154"/>
                  </a:lnTo>
                  <a:lnTo>
                    <a:pt x="630" y="156"/>
                  </a:lnTo>
                  <a:lnTo>
                    <a:pt x="628" y="158"/>
                  </a:lnTo>
                  <a:lnTo>
                    <a:pt x="628" y="162"/>
                  </a:lnTo>
                  <a:lnTo>
                    <a:pt x="631" y="165"/>
                  </a:lnTo>
                  <a:lnTo>
                    <a:pt x="631" y="169"/>
                  </a:lnTo>
                  <a:lnTo>
                    <a:pt x="630" y="172"/>
                  </a:lnTo>
                  <a:lnTo>
                    <a:pt x="629" y="174"/>
                  </a:lnTo>
                  <a:lnTo>
                    <a:pt x="626" y="178"/>
                  </a:lnTo>
                  <a:lnTo>
                    <a:pt x="623" y="182"/>
                  </a:lnTo>
                  <a:lnTo>
                    <a:pt x="618" y="183"/>
                  </a:lnTo>
                  <a:lnTo>
                    <a:pt x="615" y="185"/>
                  </a:lnTo>
                  <a:lnTo>
                    <a:pt x="616" y="187"/>
                  </a:lnTo>
                  <a:lnTo>
                    <a:pt x="618" y="190"/>
                  </a:lnTo>
                  <a:lnTo>
                    <a:pt x="622" y="192"/>
                  </a:lnTo>
                  <a:lnTo>
                    <a:pt x="626" y="193"/>
                  </a:lnTo>
                  <a:lnTo>
                    <a:pt x="627" y="195"/>
                  </a:lnTo>
                  <a:lnTo>
                    <a:pt x="626" y="195"/>
                  </a:lnTo>
                  <a:lnTo>
                    <a:pt x="623" y="196"/>
                  </a:lnTo>
                  <a:lnTo>
                    <a:pt x="619" y="195"/>
                  </a:lnTo>
                  <a:lnTo>
                    <a:pt x="618" y="197"/>
                  </a:lnTo>
                  <a:lnTo>
                    <a:pt x="616" y="199"/>
                  </a:lnTo>
                  <a:lnTo>
                    <a:pt x="615" y="203"/>
                  </a:lnTo>
                  <a:lnTo>
                    <a:pt x="614" y="207"/>
                  </a:lnTo>
                  <a:lnTo>
                    <a:pt x="618" y="208"/>
                  </a:lnTo>
                  <a:lnTo>
                    <a:pt x="621" y="209"/>
                  </a:lnTo>
                  <a:lnTo>
                    <a:pt x="621" y="212"/>
                  </a:lnTo>
                  <a:lnTo>
                    <a:pt x="622" y="216"/>
                  </a:lnTo>
                  <a:lnTo>
                    <a:pt x="623" y="219"/>
                  </a:lnTo>
                  <a:lnTo>
                    <a:pt x="621" y="221"/>
                  </a:lnTo>
                  <a:lnTo>
                    <a:pt x="621" y="222"/>
                  </a:lnTo>
                  <a:lnTo>
                    <a:pt x="622" y="223"/>
                  </a:lnTo>
                  <a:lnTo>
                    <a:pt x="624" y="223"/>
                  </a:lnTo>
                  <a:lnTo>
                    <a:pt x="625" y="224"/>
                  </a:lnTo>
                  <a:lnTo>
                    <a:pt x="625" y="225"/>
                  </a:lnTo>
                  <a:lnTo>
                    <a:pt x="622" y="229"/>
                  </a:lnTo>
                  <a:lnTo>
                    <a:pt x="620" y="236"/>
                  </a:lnTo>
                  <a:lnTo>
                    <a:pt x="619" y="240"/>
                  </a:lnTo>
                  <a:lnTo>
                    <a:pt x="619" y="244"/>
                  </a:lnTo>
                  <a:lnTo>
                    <a:pt x="617" y="246"/>
                  </a:lnTo>
                  <a:lnTo>
                    <a:pt x="614" y="246"/>
                  </a:lnTo>
                  <a:lnTo>
                    <a:pt x="605" y="247"/>
                  </a:lnTo>
                  <a:lnTo>
                    <a:pt x="597" y="247"/>
                  </a:lnTo>
                  <a:lnTo>
                    <a:pt x="593" y="246"/>
                  </a:lnTo>
                  <a:lnTo>
                    <a:pt x="588" y="246"/>
                  </a:lnTo>
                  <a:lnTo>
                    <a:pt x="585" y="247"/>
                  </a:lnTo>
                  <a:lnTo>
                    <a:pt x="581" y="253"/>
                  </a:lnTo>
                  <a:lnTo>
                    <a:pt x="579" y="255"/>
                  </a:lnTo>
                  <a:lnTo>
                    <a:pt x="574" y="258"/>
                  </a:lnTo>
                  <a:lnTo>
                    <a:pt x="569" y="258"/>
                  </a:lnTo>
                  <a:lnTo>
                    <a:pt x="566" y="261"/>
                  </a:lnTo>
                  <a:lnTo>
                    <a:pt x="565" y="265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4" y="272"/>
                  </a:lnTo>
                  <a:lnTo>
                    <a:pt x="563" y="273"/>
                  </a:lnTo>
                  <a:lnTo>
                    <a:pt x="564" y="275"/>
                  </a:lnTo>
                  <a:lnTo>
                    <a:pt x="565" y="275"/>
                  </a:lnTo>
                  <a:lnTo>
                    <a:pt x="566" y="276"/>
                  </a:lnTo>
                  <a:lnTo>
                    <a:pt x="566" y="276"/>
                  </a:lnTo>
                  <a:lnTo>
                    <a:pt x="566" y="278"/>
                  </a:lnTo>
                  <a:lnTo>
                    <a:pt x="564" y="279"/>
                  </a:lnTo>
                  <a:lnTo>
                    <a:pt x="563" y="281"/>
                  </a:lnTo>
                  <a:lnTo>
                    <a:pt x="564" y="283"/>
                  </a:lnTo>
                  <a:lnTo>
                    <a:pt x="564" y="285"/>
                  </a:lnTo>
                  <a:close/>
                  <a:moveTo>
                    <a:pt x="346" y="330"/>
                  </a:moveTo>
                  <a:lnTo>
                    <a:pt x="351" y="333"/>
                  </a:lnTo>
                  <a:lnTo>
                    <a:pt x="346" y="332"/>
                  </a:lnTo>
                  <a:lnTo>
                    <a:pt x="335" y="330"/>
                  </a:lnTo>
                  <a:lnTo>
                    <a:pt x="330" y="328"/>
                  </a:lnTo>
                  <a:lnTo>
                    <a:pt x="329" y="325"/>
                  </a:lnTo>
                  <a:lnTo>
                    <a:pt x="329" y="322"/>
                  </a:lnTo>
                  <a:lnTo>
                    <a:pt x="331" y="325"/>
                  </a:lnTo>
                  <a:lnTo>
                    <a:pt x="333" y="327"/>
                  </a:lnTo>
                  <a:lnTo>
                    <a:pt x="346" y="33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38">
              <a:extLst>
                <a:ext uri="{FF2B5EF4-FFF2-40B4-BE49-F238E27FC236}">
                  <a16:creationId xmlns:a16="http://schemas.microsoft.com/office/drawing/2014/main" id="{641D2CF5-1386-D9D0-DDE9-10F85FC5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" y="2867"/>
              <a:ext cx="56" cy="58"/>
            </a:xfrm>
            <a:custGeom>
              <a:avLst/>
              <a:gdLst>
                <a:gd name="T0" fmla="*/ 142 w 190"/>
                <a:gd name="T1" fmla="*/ 182 h 199"/>
                <a:gd name="T2" fmla="*/ 124 w 190"/>
                <a:gd name="T3" fmla="*/ 182 h 199"/>
                <a:gd name="T4" fmla="*/ 105 w 190"/>
                <a:gd name="T5" fmla="*/ 182 h 199"/>
                <a:gd name="T6" fmla="*/ 86 w 190"/>
                <a:gd name="T7" fmla="*/ 182 h 199"/>
                <a:gd name="T8" fmla="*/ 68 w 190"/>
                <a:gd name="T9" fmla="*/ 182 h 199"/>
                <a:gd name="T10" fmla="*/ 49 w 190"/>
                <a:gd name="T11" fmla="*/ 182 h 199"/>
                <a:gd name="T12" fmla="*/ 44 w 190"/>
                <a:gd name="T13" fmla="*/ 182 h 199"/>
                <a:gd name="T14" fmla="*/ 37 w 190"/>
                <a:gd name="T15" fmla="*/ 185 h 199"/>
                <a:gd name="T16" fmla="*/ 32 w 190"/>
                <a:gd name="T17" fmla="*/ 185 h 199"/>
                <a:gd name="T18" fmla="*/ 27 w 190"/>
                <a:gd name="T19" fmla="*/ 186 h 199"/>
                <a:gd name="T20" fmla="*/ 21 w 190"/>
                <a:gd name="T21" fmla="*/ 194 h 199"/>
                <a:gd name="T22" fmla="*/ 13 w 190"/>
                <a:gd name="T23" fmla="*/ 199 h 199"/>
                <a:gd name="T24" fmla="*/ 10 w 190"/>
                <a:gd name="T25" fmla="*/ 195 h 199"/>
                <a:gd name="T26" fmla="*/ 1 w 190"/>
                <a:gd name="T27" fmla="*/ 196 h 199"/>
                <a:gd name="T28" fmla="*/ 0 w 190"/>
                <a:gd name="T29" fmla="*/ 182 h 199"/>
                <a:gd name="T30" fmla="*/ 2 w 190"/>
                <a:gd name="T31" fmla="*/ 172 h 199"/>
                <a:gd name="T32" fmla="*/ 5 w 190"/>
                <a:gd name="T33" fmla="*/ 151 h 199"/>
                <a:gd name="T34" fmla="*/ 7 w 190"/>
                <a:gd name="T35" fmla="*/ 142 h 199"/>
                <a:gd name="T36" fmla="*/ 12 w 190"/>
                <a:gd name="T37" fmla="*/ 133 h 199"/>
                <a:gd name="T38" fmla="*/ 13 w 190"/>
                <a:gd name="T39" fmla="*/ 120 h 199"/>
                <a:gd name="T40" fmla="*/ 22 w 190"/>
                <a:gd name="T41" fmla="*/ 114 h 199"/>
                <a:gd name="T42" fmla="*/ 32 w 190"/>
                <a:gd name="T43" fmla="*/ 104 h 199"/>
                <a:gd name="T44" fmla="*/ 56 w 190"/>
                <a:gd name="T45" fmla="*/ 81 h 199"/>
                <a:gd name="T46" fmla="*/ 60 w 190"/>
                <a:gd name="T47" fmla="*/ 73 h 199"/>
                <a:gd name="T48" fmla="*/ 57 w 190"/>
                <a:gd name="T49" fmla="*/ 68 h 199"/>
                <a:gd name="T50" fmla="*/ 52 w 190"/>
                <a:gd name="T51" fmla="*/ 67 h 199"/>
                <a:gd name="T52" fmla="*/ 45 w 190"/>
                <a:gd name="T53" fmla="*/ 64 h 199"/>
                <a:gd name="T54" fmla="*/ 43 w 190"/>
                <a:gd name="T55" fmla="*/ 54 h 199"/>
                <a:gd name="T56" fmla="*/ 45 w 190"/>
                <a:gd name="T57" fmla="*/ 45 h 199"/>
                <a:gd name="T58" fmla="*/ 42 w 190"/>
                <a:gd name="T59" fmla="*/ 41 h 199"/>
                <a:gd name="T60" fmla="*/ 46 w 190"/>
                <a:gd name="T61" fmla="*/ 31 h 199"/>
                <a:gd name="T62" fmla="*/ 45 w 190"/>
                <a:gd name="T63" fmla="*/ 26 h 199"/>
                <a:gd name="T64" fmla="*/ 52 w 190"/>
                <a:gd name="T65" fmla="*/ 18 h 199"/>
                <a:gd name="T66" fmla="*/ 63 w 190"/>
                <a:gd name="T67" fmla="*/ 17 h 199"/>
                <a:gd name="T68" fmla="*/ 73 w 190"/>
                <a:gd name="T69" fmla="*/ 18 h 199"/>
                <a:gd name="T70" fmla="*/ 82 w 190"/>
                <a:gd name="T71" fmla="*/ 18 h 199"/>
                <a:gd name="T72" fmla="*/ 89 w 190"/>
                <a:gd name="T73" fmla="*/ 24 h 199"/>
                <a:gd name="T74" fmla="*/ 93 w 190"/>
                <a:gd name="T75" fmla="*/ 22 h 199"/>
                <a:gd name="T76" fmla="*/ 105 w 190"/>
                <a:gd name="T77" fmla="*/ 17 h 199"/>
                <a:gd name="T78" fmla="*/ 115 w 190"/>
                <a:gd name="T79" fmla="*/ 15 h 199"/>
                <a:gd name="T80" fmla="*/ 132 w 190"/>
                <a:gd name="T81" fmla="*/ 17 h 199"/>
                <a:gd name="T82" fmla="*/ 141 w 190"/>
                <a:gd name="T83" fmla="*/ 15 h 199"/>
                <a:gd name="T84" fmla="*/ 161 w 190"/>
                <a:gd name="T85" fmla="*/ 12 h 199"/>
                <a:gd name="T86" fmla="*/ 162 w 190"/>
                <a:gd name="T87" fmla="*/ 15 h 199"/>
                <a:gd name="T88" fmla="*/ 171 w 190"/>
                <a:gd name="T89" fmla="*/ 20 h 199"/>
                <a:gd name="T90" fmla="*/ 170 w 190"/>
                <a:gd name="T91" fmla="*/ 30 h 199"/>
                <a:gd name="T92" fmla="*/ 177 w 190"/>
                <a:gd name="T93" fmla="*/ 46 h 199"/>
                <a:gd name="T94" fmla="*/ 183 w 190"/>
                <a:gd name="T95" fmla="*/ 53 h 199"/>
                <a:gd name="T96" fmla="*/ 186 w 190"/>
                <a:gd name="T97" fmla="*/ 57 h 199"/>
                <a:gd name="T98" fmla="*/ 188 w 190"/>
                <a:gd name="T99" fmla="*/ 70 h 199"/>
                <a:gd name="T100" fmla="*/ 190 w 190"/>
                <a:gd name="T101" fmla="*/ 86 h 199"/>
                <a:gd name="T102" fmla="*/ 189 w 190"/>
                <a:gd name="T103" fmla="*/ 92 h 199"/>
                <a:gd name="T104" fmla="*/ 184 w 190"/>
                <a:gd name="T105" fmla="*/ 98 h 199"/>
                <a:gd name="T106" fmla="*/ 184 w 190"/>
                <a:gd name="T107" fmla="*/ 104 h 199"/>
                <a:gd name="T108" fmla="*/ 179 w 190"/>
                <a:gd name="T109" fmla="*/ 106 h 199"/>
                <a:gd name="T110" fmla="*/ 173 w 190"/>
                <a:gd name="T111" fmla="*/ 111 h 199"/>
                <a:gd name="T112" fmla="*/ 166 w 190"/>
                <a:gd name="T113" fmla="*/ 124 h 199"/>
                <a:gd name="T114" fmla="*/ 159 w 190"/>
                <a:gd name="T115" fmla="*/ 134 h 199"/>
                <a:gd name="T116" fmla="*/ 153 w 190"/>
                <a:gd name="T117" fmla="*/ 148 h 199"/>
                <a:gd name="T118" fmla="*/ 153 w 190"/>
                <a:gd name="T1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199">
                  <a:moveTo>
                    <a:pt x="153" y="182"/>
                  </a:moveTo>
                  <a:lnTo>
                    <a:pt x="149" y="182"/>
                  </a:lnTo>
                  <a:lnTo>
                    <a:pt x="142" y="182"/>
                  </a:lnTo>
                  <a:lnTo>
                    <a:pt x="136" y="182"/>
                  </a:lnTo>
                  <a:lnTo>
                    <a:pt x="130" y="182"/>
                  </a:lnTo>
                  <a:lnTo>
                    <a:pt x="124" y="182"/>
                  </a:lnTo>
                  <a:lnTo>
                    <a:pt x="118" y="182"/>
                  </a:lnTo>
                  <a:lnTo>
                    <a:pt x="111" y="182"/>
                  </a:lnTo>
                  <a:lnTo>
                    <a:pt x="105" y="182"/>
                  </a:lnTo>
                  <a:lnTo>
                    <a:pt x="99" y="182"/>
                  </a:lnTo>
                  <a:lnTo>
                    <a:pt x="93" y="182"/>
                  </a:lnTo>
                  <a:lnTo>
                    <a:pt x="86" y="182"/>
                  </a:lnTo>
                  <a:lnTo>
                    <a:pt x="80" y="182"/>
                  </a:lnTo>
                  <a:lnTo>
                    <a:pt x="74" y="182"/>
                  </a:lnTo>
                  <a:lnTo>
                    <a:pt x="68" y="182"/>
                  </a:lnTo>
                  <a:lnTo>
                    <a:pt x="61" y="182"/>
                  </a:lnTo>
                  <a:lnTo>
                    <a:pt x="55" y="182"/>
                  </a:lnTo>
                  <a:lnTo>
                    <a:pt x="49" y="182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4" y="182"/>
                  </a:lnTo>
                  <a:lnTo>
                    <a:pt x="42" y="183"/>
                  </a:lnTo>
                  <a:lnTo>
                    <a:pt x="39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2" y="185"/>
                  </a:lnTo>
                  <a:lnTo>
                    <a:pt x="30" y="185"/>
                  </a:lnTo>
                  <a:lnTo>
                    <a:pt x="28" y="185"/>
                  </a:lnTo>
                  <a:lnTo>
                    <a:pt x="27" y="186"/>
                  </a:lnTo>
                  <a:lnTo>
                    <a:pt x="25" y="189"/>
                  </a:lnTo>
                  <a:lnTo>
                    <a:pt x="23" y="191"/>
                  </a:lnTo>
                  <a:lnTo>
                    <a:pt x="21" y="194"/>
                  </a:lnTo>
                  <a:lnTo>
                    <a:pt x="19" y="195"/>
                  </a:lnTo>
                  <a:lnTo>
                    <a:pt x="15" y="198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1" y="198"/>
                  </a:lnTo>
                  <a:lnTo>
                    <a:pt x="10" y="195"/>
                  </a:lnTo>
                  <a:lnTo>
                    <a:pt x="9" y="194"/>
                  </a:lnTo>
                  <a:lnTo>
                    <a:pt x="2" y="196"/>
                  </a:lnTo>
                  <a:lnTo>
                    <a:pt x="1" y="196"/>
                  </a:lnTo>
                  <a:lnTo>
                    <a:pt x="1" y="195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1" y="178"/>
                  </a:lnTo>
                  <a:lnTo>
                    <a:pt x="2" y="175"/>
                  </a:lnTo>
                  <a:lnTo>
                    <a:pt x="2" y="172"/>
                  </a:lnTo>
                  <a:lnTo>
                    <a:pt x="3" y="166"/>
                  </a:lnTo>
                  <a:lnTo>
                    <a:pt x="3" y="163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8" y="142"/>
                  </a:lnTo>
                  <a:lnTo>
                    <a:pt x="9" y="138"/>
                  </a:lnTo>
                  <a:lnTo>
                    <a:pt x="12" y="133"/>
                  </a:lnTo>
                  <a:lnTo>
                    <a:pt x="13" y="130"/>
                  </a:lnTo>
                  <a:lnTo>
                    <a:pt x="13" y="124"/>
                  </a:lnTo>
                  <a:lnTo>
                    <a:pt x="13" y="120"/>
                  </a:lnTo>
                  <a:lnTo>
                    <a:pt x="14" y="119"/>
                  </a:lnTo>
                  <a:lnTo>
                    <a:pt x="17" y="117"/>
                  </a:lnTo>
                  <a:lnTo>
                    <a:pt x="22" y="114"/>
                  </a:lnTo>
                  <a:lnTo>
                    <a:pt x="24" y="109"/>
                  </a:lnTo>
                  <a:lnTo>
                    <a:pt x="27" y="106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49" y="89"/>
                  </a:lnTo>
                  <a:lnTo>
                    <a:pt x="56" y="81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59" y="71"/>
                  </a:lnTo>
                  <a:lnTo>
                    <a:pt x="57" y="70"/>
                  </a:lnTo>
                  <a:lnTo>
                    <a:pt x="57" y="68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2" y="67"/>
                  </a:lnTo>
                  <a:lnTo>
                    <a:pt x="51" y="65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2"/>
                  </a:lnTo>
                  <a:lnTo>
                    <a:pt x="41" y="59"/>
                  </a:lnTo>
                  <a:lnTo>
                    <a:pt x="43" y="54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5" y="45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2" y="41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46" y="24"/>
                  </a:lnTo>
                  <a:lnTo>
                    <a:pt x="48" y="21"/>
                  </a:lnTo>
                  <a:lnTo>
                    <a:pt x="52" y="18"/>
                  </a:lnTo>
                  <a:lnTo>
                    <a:pt x="56" y="16"/>
                  </a:lnTo>
                  <a:lnTo>
                    <a:pt x="58" y="15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0" y="19"/>
                  </a:lnTo>
                  <a:lnTo>
                    <a:pt x="73" y="18"/>
                  </a:lnTo>
                  <a:lnTo>
                    <a:pt x="79" y="15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7" y="23"/>
                  </a:lnTo>
                  <a:lnTo>
                    <a:pt x="89" y="24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3" y="22"/>
                  </a:lnTo>
                  <a:lnTo>
                    <a:pt x="94" y="20"/>
                  </a:lnTo>
                  <a:lnTo>
                    <a:pt x="98" y="18"/>
                  </a:lnTo>
                  <a:lnTo>
                    <a:pt x="105" y="17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5" y="15"/>
                  </a:lnTo>
                  <a:lnTo>
                    <a:pt x="121" y="12"/>
                  </a:lnTo>
                  <a:lnTo>
                    <a:pt x="126" y="16"/>
                  </a:lnTo>
                  <a:lnTo>
                    <a:pt x="132" y="17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1" y="15"/>
                  </a:lnTo>
                  <a:lnTo>
                    <a:pt x="147" y="9"/>
                  </a:lnTo>
                  <a:lnTo>
                    <a:pt x="155" y="0"/>
                  </a:lnTo>
                  <a:lnTo>
                    <a:pt x="161" y="12"/>
                  </a:lnTo>
                  <a:lnTo>
                    <a:pt x="162" y="13"/>
                  </a:lnTo>
                  <a:lnTo>
                    <a:pt x="162" y="14"/>
                  </a:lnTo>
                  <a:lnTo>
                    <a:pt x="162" y="15"/>
                  </a:lnTo>
                  <a:lnTo>
                    <a:pt x="165" y="17"/>
                  </a:lnTo>
                  <a:lnTo>
                    <a:pt x="170" y="19"/>
                  </a:lnTo>
                  <a:lnTo>
                    <a:pt x="171" y="20"/>
                  </a:lnTo>
                  <a:lnTo>
                    <a:pt x="171" y="22"/>
                  </a:lnTo>
                  <a:lnTo>
                    <a:pt x="170" y="29"/>
                  </a:lnTo>
                  <a:lnTo>
                    <a:pt x="170" y="30"/>
                  </a:lnTo>
                  <a:lnTo>
                    <a:pt x="172" y="37"/>
                  </a:lnTo>
                  <a:lnTo>
                    <a:pt x="174" y="39"/>
                  </a:lnTo>
                  <a:lnTo>
                    <a:pt x="177" y="46"/>
                  </a:lnTo>
                  <a:lnTo>
                    <a:pt x="181" y="48"/>
                  </a:lnTo>
                  <a:lnTo>
                    <a:pt x="182" y="49"/>
                  </a:lnTo>
                  <a:lnTo>
                    <a:pt x="183" y="53"/>
                  </a:lnTo>
                  <a:lnTo>
                    <a:pt x="185" y="56"/>
                  </a:lnTo>
                  <a:lnTo>
                    <a:pt x="186" y="57"/>
                  </a:lnTo>
                  <a:lnTo>
                    <a:pt x="186" y="57"/>
                  </a:lnTo>
                  <a:lnTo>
                    <a:pt x="188" y="61"/>
                  </a:lnTo>
                  <a:lnTo>
                    <a:pt x="187" y="63"/>
                  </a:lnTo>
                  <a:lnTo>
                    <a:pt x="188" y="70"/>
                  </a:lnTo>
                  <a:lnTo>
                    <a:pt x="190" y="76"/>
                  </a:lnTo>
                  <a:lnTo>
                    <a:pt x="190" y="83"/>
                  </a:lnTo>
                  <a:lnTo>
                    <a:pt x="190" y="86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89" y="92"/>
                  </a:lnTo>
                  <a:lnTo>
                    <a:pt x="187" y="93"/>
                  </a:lnTo>
                  <a:lnTo>
                    <a:pt x="186" y="96"/>
                  </a:lnTo>
                  <a:lnTo>
                    <a:pt x="184" y="98"/>
                  </a:lnTo>
                  <a:lnTo>
                    <a:pt x="183" y="99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5"/>
                  </a:lnTo>
                  <a:lnTo>
                    <a:pt x="181" y="105"/>
                  </a:lnTo>
                  <a:lnTo>
                    <a:pt x="179" y="106"/>
                  </a:lnTo>
                  <a:lnTo>
                    <a:pt x="177" y="107"/>
                  </a:lnTo>
                  <a:lnTo>
                    <a:pt x="175" y="109"/>
                  </a:lnTo>
                  <a:lnTo>
                    <a:pt x="173" y="111"/>
                  </a:lnTo>
                  <a:lnTo>
                    <a:pt x="170" y="117"/>
                  </a:lnTo>
                  <a:lnTo>
                    <a:pt x="166" y="122"/>
                  </a:lnTo>
                  <a:lnTo>
                    <a:pt x="166" y="124"/>
                  </a:lnTo>
                  <a:lnTo>
                    <a:pt x="162" y="126"/>
                  </a:lnTo>
                  <a:lnTo>
                    <a:pt x="160" y="130"/>
                  </a:lnTo>
                  <a:lnTo>
                    <a:pt x="159" y="134"/>
                  </a:lnTo>
                  <a:lnTo>
                    <a:pt x="157" y="137"/>
                  </a:lnTo>
                  <a:lnTo>
                    <a:pt x="154" y="141"/>
                  </a:lnTo>
                  <a:lnTo>
                    <a:pt x="153" y="148"/>
                  </a:lnTo>
                  <a:lnTo>
                    <a:pt x="153" y="161"/>
                  </a:lnTo>
                  <a:lnTo>
                    <a:pt x="152" y="177"/>
                  </a:lnTo>
                  <a:lnTo>
                    <a:pt x="153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239">
              <a:extLst>
                <a:ext uri="{FF2B5EF4-FFF2-40B4-BE49-F238E27FC236}">
                  <a16:creationId xmlns:a16="http://schemas.microsoft.com/office/drawing/2014/main" id="{BFA8C5F4-EEB2-6DDE-22B6-6457A135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2914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40">
              <a:extLst>
                <a:ext uri="{FF2B5EF4-FFF2-40B4-BE49-F238E27FC236}">
                  <a16:creationId xmlns:a16="http://schemas.microsoft.com/office/drawing/2014/main" id="{2E09A312-3749-37DB-25C7-85C4FCC96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241">
              <a:extLst>
                <a:ext uri="{FF2B5EF4-FFF2-40B4-BE49-F238E27FC236}">
                  <a16:creationId xmlns:a16="http://schemas.microsoft.com/office/drawing/2014/main" id="{89E5B215-C509-E30C-F372-3A6C80104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901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42">
              <a:extLst>
                <a:ext uri="{FF2B5EF4-FFF2-40B4-BE49-F238E27FC236}">
                  <a16:creationId xmlns:a16="http://schemas.microsoft.com/office/drawing/2014/main" id="{5C43D5C7-896A-0231-2DEE-C7E0CB1D5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" y="27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43">
              <a:extLst>
                <a:ext uri="{FF2B5EF4-FFF2-40B4-BE49-F238E27FC236}">
                  <a16:creationId xmlns:a16="http://schemas.microsoft.com/office/drawing/2014/main" id="{B0D2F55E-C442-3124-880F-EE8F87C6F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" y="2609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44">
              <a:extLst>
                <a:ext uri="{FF2B5EF4-FFF2-40B4-BE49-F238E27FC236}">
                  <a16:creationId xmlns:a16="http://schemas.microsoft.com/office/drawing/2014/main" id="{AA01C55C-28C7-AB72-DFDE-BEC206828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" y="2709"/>
              <a:ext cx="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45">
              <a:extLst>
                <a:ext uri="{FF2B5EF4-FFF2-40B4-BE49-F238E27FC236}">
                  <a16:creationId xmlns:a16="http://schemas.microsoft.com/office/drawing/2014/main" id="{B3D8C80D-BAC7-AC76-6665-3D7A89287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2" y="1848"/>
              <a:ext cx="1049" cy="865"/>
            </a:xfrm>
            <a:custGeom>
              <a:avLst/>
              <a:gdLst>
                <a:gd name="T0" fmla="*/ 1238 w 3582"/>
                <a:gd name="T1" fmla="*/ 1078 h 2951"/>
                <a:gd name="T2" fmla="*/ 1311 w 3582"/>
                <a:gd name="T3" fmla="*/ 1244 h 2951"/>
                <a:gd name="T4" fmla="*/ 1180 w 3582"/>
                <a:gd name="T5" fmla="*/ 1100 h 2951"/>
                <a:gd name="T6" fmla="*/ 1044 w 3582"/>
                <a:gd name="T7" fmla="*/ 998 h 2951"/>
                <a:gd name="T8" fmla="*/ 768 w 3582"/>
                <a:gd name="T9" fmla="*/ 918 h 2951"/>
                <a:gd name="T10" fmla="*/ 671 w 3582"/>
                <a:gd name="T11" fmla="*/ 1004 h 2951"/>
                <a:gd name="T12" fmla="*/ 650 w 3582"/>
                <a:gd name="T13" fmla="*/ 896 h 2951"/>
                <a:gd name="T14" fmla="*/ 473 w 3582"/>
                <a:gd name="T15" fmla="*/ 1147 h 2951"/>
                <a:gd name="T16" fmla="*/ 286 w 3582"/>
                <a:gd name="T17" fmla="*/ 1285 h 2951"/>
                <a:gd name="T18" fmla="*/ 302 w 3582"/>
                <a:gd name="T19" fmla="*/ 1258 h 2951"/>
                <a:gd name="T20" fmla="*/ 310 w 3582"/>
                <a:gd name="T21" fmla="*/ 1060 h 2951"/>
                <a:gd name="T22" fmla="*/ 140 w 3582"/>
                <a:gd name="T23" fmla="*/ 923 h 2951"/>
                <a:gd name="T24" fmla="*/ 281 w 3582"/>
                <a:gd name="T25" fmla="*/ 725 h 2951"/>
                <a:gd name="T26" fmla="*/ 117 w 3582"/>
                <a:gd name="T27" fmla="*/ 497 h 2951"/>
                <a:gd name="T28" fmla="*/ 101 w 3582"/>
                <a:gd name="T29" fmla="*/ 260 h 2951"/>
                <a:gd name="T30" fmla="*/ 533 w 3582"/>
                <a:gd name="T31" fmla="*/ 57 h 2951"/>
                <a:gd name="T32" fmla="*/ 750 w 3582"/>
                <a:gd name="T33" fmla="*/ 970 h 2951"/>
                <a:gd name="T34" fmla="*/ 775 w 3582"/>
                <a:gd name="T35" fmla="*/ 966 h 2951"/>
                <a:gd name="T36" fmla="*/ 576 w 3582"/>
                <a:gd name="T37" fmla="*/ 1095 h 2951"/>
                <a:gd name="T38" fmla="*/ 1175 w 3582"/>
                <a:gd name="T39" fmla="*/ 1148 h 2951"/>
                <a:gd name="T40" fmla="*/ 510 w 3582"/>
                <a:gd name="T41" fmla="*/ 1177 h 2951"/>
                <a:gd name="T42" fmla="*/ 1184 w 3582"/>
                <a:gd name="T43" fmla="*/ 1197 h 2951"/>
                <a:gd name="T44" fmla="*/ 1232 w 3582"/>
                <a:gd name="T45" fmla="*/ 1247 h 2951"/>
                <a:gd name="T46" fmla="*/ 1274 w 3582"/>
                <a:gd name="T47" fmla="*/ 1238 h 2951"/>
                <a:gd name="T48" fmla="*/ 1240 w 3582"/>
                <a:gd name="T49" fmla="*/ 1254 h 2951"/>
                <a:gd name="T50" fmla="*/ 1279 w 3582"/>
                <a:gd name="T51" fmla="*/ 1321 h 2951"/>
                <a:gd name="T52" fmla="*/ 195 w 3582"/>
                <a:gd name="T53" fmla="*/ 1338 h 2951"/>
                <a:gd name="T54" fmla="*/ 79 w 3582"/>
                <a:gd name="T55" fmla="*/ 1408 h 2951"/>
                <a:gd name="T56" fmla="*/ 2661 w 3582"/>
                <a:gd name="T57" fmla="*/ 1677 h 2951"/>
                <a:gd name="T58" fmla="*/ 2826 w 3582"/>
                <a:gd name="T59" fmla="*/ 1756 h 2951"/>
                <a:gd name="T60" fmla="*/ 2966 w 3582"/>
                <a:gd name="T61" fmla="*/ 1811 h 2951"/>
                <a:gd name="T62" fmla="*/ 2865 w 3582"/>
                <a:gd name="T63" fmla="*/ 1882 h 2951"/>
                <a:gd name="T64" fmla="*/ 2926 w 3582"/>
                <a:gd name="T65" fmla="*/ 1856 h 2951"/>
                <a:gd name="T66" fmla="*/ 3000 w 3582"/>
                <a:gd name="T67" fmla="*/ 1906 h 2951"/>
                <a:gd name="T68" fmla="*/ 3075 w 3582"/>
                <a:gd name="T69" fmla="*/ 2023 h 2951"/>
                <a:gd name="T70" fmla="*/ 3313 w 3582"/>
                <a:gd name="T71" fmla="*/ 1862 h 2951"/>
                <a:gd name="T72" fmla="*/ 3564 w 3582"/>
                <a:gd name="T73" fmla="*/ 1839 h 2951"/>
                <a:gd name="T74" fmla="*/ 3470 w 3582"/>
                <a:gd name="T75" fmla="*/ 1923 h 2951"/>
                <a:gd name="T76" fmla="*/ 3339 w 3582"/>
                <a:gd name="T77" fmla="*/ 2044 h 2951"/>
                <a:gd name="T78" fmla="*/ 3271 w 3582"/>
                <a:gd name="T79" fmla="*/ 2221 h 2951"/>
                <a:gd name="T80" fmla="*/ 3248 w 3582"/>
                <a:gd name="T81" fmla="*/ 2155 h 2951"/>
                <a:gd name="T82" fmla="*/ 3222 w 3582"/>
                <a:gd name="T83" fmla="*/ 2220 h 2951"/>
                <a:gd name="T84" fmla="*/ 3228 w 3582"/>
                <a:gd name="T85" fmla="*/ 2314 h 2951"/>
                <a:gd name="T86" fmla="*/ 3084 w 3582"/>
                <a:gd name="T87" fmla="*/ 2459 h 2951"/>
                <a:gd name="T88" fmla="*/ 3058 w 3582"/>
                <a:gd name="T89" fmla="*/ 2667 h 2951"/>
                <a:gd name="T90" fmla="*/ 2897 w 3582"/>
                <a:gd name="T91" fmla="*/ 2508 h 2951"/>
                <a:gd name="T92" fmla="*/ 2806 w 3582"/>
                <a:gd name="T93" fmla="*/ 2563 h 2951"/>
                <a:gd name="T94" fmla="*/ 2603 w 3582"/>
                <a:gd name="T95" fmla="*/ 2552 h 2951"/>
                <a:gd name="T96" fmla="*/ 2443 w 3582"/>
                <a:gd name="T97" fmla="*/ 2643 h 2951"/>
                <a:gd name="T98" fmla="*/ 2049 w 3582"/>
                <a:gd name="T99" fmla="*/ 2473 h 2951"/>
                <a:gd name="T100" fmla="*/ 1647 w 3582"/>
                <a:gd name="T101" fmla="*/ 2206 h 2951"/>
                <a:gd name="T102" fmla="*/ 1580 w 3582"/>
                <a:gd name="T103" fmla="*/ 1873 h 2951"/>
                <a:gd name="T104" fmla="*/ 1634 w 3582"/>
                <a:gd name="T105" fmla="*/ 1720 h 2951"/>
                <a:gd name="T106" fmla="*/ 1823 w 3582"/>
                <a:gd name="T107" fmla="*/ 1658 h 2951"/>
                <a:gd name="T108" fmla="*/ 1617 w 3582"/>
                <a:gd name="T109" fmla="*/ 1684 h 2951"/>
                <a:gd name="T110" fmla="*/ 2830 w 3582"/>
                <a:gd name="T111" fmla="*/ 1757 h 2951"/>
                <a:gd name="T112" fmla="*/ 2995 w 3582"/>
                <a:gd name="T113" fmla="*/ 1815 h 2951"/>
                <a:gd name="T114" fmla="*/ 3536 w 3582"/>
                <a:gd name="T115" fmla="*/ 1899 h 2951"/>
                <a:gd name="T116" fmla="*/ 3343 w 3582"/>
                <a:gd name="T117" fmla="*/ 2071 h 2951"/>
                <a:gd name="T118" fmla="*/ 1726 w 3582"/>
                <a:gd name="T119" fmla="*/ 2363 h 2951"/>
                <a:gd name="T120" fmla="*/ 2960 w 3582"/>
                <a:gd name="T121" fmla="*/ 2538 h 2951"/>
                <a:gd name="T122" fmla="*/ 3096 w 3582"/>
                <a:gd name="T123" fmla="*/ 2731 h 2951"/>
                <a:gd name="T124" fmla="*/ 424 w 3582"/>
                <a:gd name="T125" fmla="*/ 2872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82" h="2951">
                  <a:moveTo>
                    <a:pt x="986" y="185"/>
                  </a:moveTo>
                  <a:lnTo>
                    <a:pt x="986" y="214"/>
                  </a:lnTo>
                  <a:lnTo>
                    <a:pt x="986" y="243"/>
                  </a:lnTo>
                  <a:lnTo>
                    <a:pt x="986" y="271"/>
                  </a:lnTo>
                  <a:lnTo>
                    <a:pt x="986" y="299"/>
                  </a:lnTo>
                  <a:lnTo>
                    <a:pt x="986" y="327"/>
                  </a:lnTo>
                  <a:lnTo>
                    <a:pt x="986" y="354"/>
                  </a:lnTo>
                  <a:lnTo>
                    <a:pt x="986" y="381"/>
                  </a:lnTo>
                  <a:lnTo>
                    <a:pt x="986" y="408"/>
                  </a:lnTo>
                  <a:lnTo>
                    <a:pt x="986" y="434"/>
                  </a:lnTo>
                  <a:lnTo>
                    <a:pt x="986" y="461"/>
                  </a:lnTo>
                  <a:lnTo>
                    <a:pt x="986" y="486"/>
                  </a:lnTo>
                  <a:lnTo>
                    <a:pt x="986" y="512"/>
                  </a:lnTo>
                  <a:lnTo>
                    <a:pt x="986" y="537"/>
                  </a:lnTo>
                  <a:lnTo>
                    <a:pt x="986" y="562"/>
                  </a:lnTo>
                  <a:lnTo>
                    <a:pt x="986" y="586"/>
                  </a:lnTo>
                  <a:lnTo>
                    <a:pt x="986" y="611"/>
                  </a:lnTo>
                  <a:lnTo>
                    <a:pt x="986" y="635"/>
                  </a:lnTo>
                  <a:lnTo>
                    <a:pt x="986" y="659"/>
                  </a:lnTo>
                  <a:lnTo>
                    <a:pt x="986" y="682"/>
                  </a:lnTo>
                  <a:lnTo>
                    <a:pt x="986" y="706"/>
                  </a:lnTo>
                  <a:lnTo>
                    <a:pt x="986" y="729"/>
                  </a:lnTo>
                  <a:lnTo>
                    <a:pt x="986" y="751"/>
                  </a:lnTo>
                  <a:lnTo>
                    <a:pt x="986" y="774"/>
                  </a:lnTo>
                  <a:lnTo>
                    <a:pt x="986" y="796"/>
                  </a:lnTo>
                  <a:lnTo>
                    <a:pt x="986" y="819"/>
                  </a:lnTo>
                  <a:lnTo>
                    <a:pt x="986" y="841"/>
                  </a:lnTo>
                  <a:lnTo>
                    <a:pt x="986" y="862"/>
                  </a:lnTo>
                  <a:lnTo>
                    <a:pt x="986" y="884"/>
                  </a:lnTo>
                  <a:lnTo>
                    <a:pt x="986" y="905"/>
                  </a:lnTo>
                  <a:lnTo>
                    <a:pt x="986" y="926"/>
                  </a:lnTo>
                  <a:lnTo>
                    <a:pt x="986" y="947"/>
                  </a:lnTo>
                  <a:lnTo>
                    <a:pt x="986" y="968"/>
                  </a:lnTo>
                  <a:lnTo>
                    <a:pt x="994" y="971"/>
                  </a:lnTo>
                  <a:lnTo>
                    <a:pt x="1002" y="974"/>
                  </a:lnTo>
                  <a:lnTo>
                    <a:pt x="1005" y="968"/>
                  </a:lnTo>
                  <a:lnTo>
                    <a:pt x="1014" y="972"/>
                  </a:lnTo>
                  <a:lnTo>
                    <a:pt x="1022" y="976"/>
                  </a:lnTo>
                  <a:lnTo>
                    <a:pt x="1027" y="971"/>
                  </a:lnTo>
                  <a:lnTo>
                    <a:pt x="1032" y="966"/>
                  </a:lnTo>
                  <a:lnTo>
                    <a:pt x="1039" y="966"/>
                  </a:lnTo>
                  <a:lnTo>
                    <a:pt x="1048" y="965"/>
                  </a:lnTo>
                  <a:lnTo>
                    <a:pt x="1053" y="965"/>
                  </a:lnTo>
                  <a:lnTo>
                    <a:pt x="1053" y="969"/>
                  </a:lnTo>
                  <a:lnTo>
                    <a:pt x="1051" y="977"/>
                  </a:lnTo>
                  <a:lnTo>
                    <a:pt x="1049" y="983"/>
                  </a:lnTo>
                  <a:lnTo>
                    <a:pt x="1054" y="990"/>
                  </a:lnTo>
                  <a:lnTo>
                    <a:pt x="1061" y="993"/>
                  </a:lnTo>
                  <a:lnTo>
                    <a:pt x="1066" y="996"/>
                  </a:lnTo>
                  <a:lnTo>
                    <a:pt x="1069" y="1005"/>
                  </a:lnTo>
                  <a:lnTo>
                    <a:pt x="1075" y="1011"/>
                  </a:lnTo>
                  <a:lnTo>
                    <a:pt x="1080" y="1016"/>
                  </a:lnTo>
                  <a:lnTo>
                    <a:pt x="1084" y="1021"/>
                  </a:lnTo>
                  <a:lnTo>
                    <a:pt x="1091" y="1028"/>
                  </a:lnTo>
                  <a:lnTo>
                    <a:pt x="1096" y="1033"/>
                  </a:lnTo>
                  <a:lnTo>
                    <a:pt x="1102" y="1039"/>
                  </a:lnTo>
                  <a:lnTo>
                    <a:pt x="1105" y="1043"/>
                  </a:lnTo>
                  <a:lnTo>
                    <a:pt x="1107" y="1050"/>
                  </a:lnTo>
                  <a:lnTo>
                    <a:pt x="1109" y="1059"/>
                  </a:lnTo>
                  <a:lnTo>
                    <a:pt x="1108" y="1064"/>
                  </a:lnTo>
                  <a:lnTo>
                    <a:pt x="1111" y="1065"/>
                  </a:lnTo>
                  <a:lnTo>
                    <a:pt x="1116" y="1059"/>
                  </a:lnTo>
                  <a:lnTo>
                    <a:pt x="1122" y="1055"/>
                  </a:lnTo>
                  <a:lnTo>
                    <a:pt x="1128" y="1051"/>
                  </a:lnTo>
                  <a:lnTo>
                    <a:pt x="1133" y="1048"/>
                  </a:lnTo>
                  <a:lnTo>
                    <a:pt x="1141" y="1048"/>
                  </a:lnTo>
                  <a:lnTo>
                    <a:pt x="1145" y="1039"/>
                  </a:lnTo>
                  <a:lnTo>
                    <a:pt x="1145" y="1027"/>
                  </a:lnTo>
                  <a:lnTo>
                    <a:pt x="1149" y="1027"/>
                  </a:lnTo>
                  <a:lnTo>
                    <a:pt x="1151" y="1025"/>
                  </a:lnTo>
                  <a:lnTo>
                    <a:pt x="1152" y="1022"/>
                  </a:lnTo>
                  <a:lnTo>
                    <a:pt x="1150" y="1017"/>
                  </a:lnTo>
                  <a:lnTo>
                    <a:pt x="1158" y="1014"/>
                  </a:lnTo>
                  <a:lnTo>
                    <a:pt x="1163" y="1013"/>
                  </a:lnTo>
                  <a:lnTo>
                    <a:pt x="1172" y="1008"/>
                  </a:lnTo>
                  <a:lnTo>
                    <a:pt x="1180" y="1004"/>
                  </a:lnTo>
                  <a:lnTo>
                    <a:pt x="1183" y="1007"/>
                  </a:lnTo>
                  <a:lnTo>
                    <a:pt x="1187" y="1010"/>
                  </a:lnTo>
                  <a:lnTo>
                    <a:pt x="1194" y="1018"/>
                  </a:lnTo>
                  <a:lnTo>
                    <a:pt x="1195" y="1020"/>
                  </a:lnTo>
                  <a:lnTo>
                    <a:pt x="1194" y="1024"/>
                  </a:lnTo>
                  <a:lnTo>
                    <a:pt x="1194" y="1028"/>
                  </a:lnTo>
                  <a:lnTo>
                    <a:pt x="1198" y="1038"/>
                  </a:lnTo>
                  <a:lnTo>
                    <a:pt x="1199" y="1040"/>
                  </a:lnTo>
                  <a:lnTo>
                    <a:pt x="1203" y="1041"/>
                  </a:lnTo>
                  <a:lnTo>
                    <a:pt x="1208" y="1045"/>
                  </a:lnTo>
                  <a:lnTo>
                    <a:pt x="1209" y="1048"/>
                  </a:lnTo>
                  <a:lnTo>
                    <a:pt x="1216" y="1052"/>
                  </a:lnTo>
                  <a:lnTo>
                    <a:pt x="1217" y="1054"/>
                  </a:lnTo>
                  <a:lnTo>
                    <a:pt x="1217" y="1057"/>
                  </a:lnTo>
                  <a:lnTo>
                    <a:pt x="1219" y="1060"/>
                  </a:lnTo>
                  <a:lnTo>
                    <a:pt x="1220" y="1062"/>
                  </a:lnTo>
                  <a:lnTo>
                    <a:pt x="1221" y="1065"/>
                  </a:lnTo>
                  <a:lnTo>
                    <a:pt x="1224" y="1068"/>
                  </a:lnTo>
                  <a:lnTo>
                    <a:pt x="1229" y="1072"/>
                  </a:lnTo>
                  <a:lnTo>
                    <a:pt x="1232" y="1075"/>
                  </a:lnTo>
                  <a:lnTo>
                    <a:pt x="1238" y="1078"/>
                  </a:lnTo>
                  <a:lnTo>
                    <a:pt x="1243" y="1085"/>
                  </a:lnTo>
                  <a:lnTo>
                    <a:pt x="1247" y="1092"/>
                  </a:lnTo>
                  <a:lnTo>
                    <a:pt x="1252" y="1098"/>
                  </a:lnTo>
                  <a:lnTo>
                    <a:pt x="1252" y="1103"/>
                  </a:lnTo>
                  <a:lnTo>
                    <a:pt x="1257" y="1110"/>
                  </a:lnTo>
                  <a:lnTo>
                    <a:pt x="1262" y="1120"/>
                  </a:lnTo>
                  <a:lnTo>
                    <a:pt x="1266" y="1129"/>
                  </a:lnTo>
                  <a:lnTo>
                    <a:pt x="1269" y="1133"/>
                  </a:lnTo>
                  <a:lnTo>
                    <a:pt x="1273" y="1140"/>
                  </a:lnTo>
                  <a:lnTo>
                    <a:pt x="1277" y="1148"/>
                  </a:lnTo>
                  <a:lnTo>
                    <a:pt x="1282" y="1158"/>
                  </a:lnTo>
                  <a:lnTo>
                    <a:pt x="1286" y="1164"/>
                  </a:lnTo>
                  <a:lnTo>
                    <a:pt x="1291" y="1173"/>
                  </a:lnTo>
                  <a:lnTo>
                    <a:pt x="1293" y="1178"/>
                  </a:lnTo>
                  <a:lnTo>
                    <a:pt x="1292" y="1181"/>
                  </a:lnTo>
                  <a:lnTo>
                    <a:pt x="1290" y="1185"/>
                  </a:lnTo>
                  <a:lnTo>
                    <a:pt x="1296" y="1187"/>
                  </a:lnTo>
                  <a:lnTo>
                    <a:pt x="1300" y="1189"/>
                  </a:lnTo>
                  <a:lnTo>
                    <a:pt x="1299" y="1193"/>
                  </a:lnTo>
                  <a:lnTo>
                    <a:pt x="1298" y="1200"/>
                  </a:lnTo>
                  <a:lnTo>
                    <a:pt x="1303" y="1202"/>
                  </a:lnTo>
                  <a:lnTo>
                    <a:pt x="1306" y="1204"/>
                  </a:lnTo>
                  <a:lnTo>
                    <a:pt x="1305" y="1207"/>
                  </a:lnTo>
                  <a:lnTo>
                    <a:pt x="1307" y="1211"/>
                  </a:lnTo>
                  <a:lnTo>
                    <a:pt x="1308" y="1217"/>
                  </a:lnTo>
                  <a:lnTo>
                    <a:pt x="1314" y="1216"/>
                  </a:lnTo>
                  <a:lnTo>
                    <a:pt x="1316" y="1216"/>
                  </a:lnTo>
                  <a:lnTo>
                    <a:pt x="1320" y="1219"/>
                  </a:lnTo>
                  <a:lnTo>
                    <a:pt x="1325" y="1222"/>
                  </a:lnTo>
                  <a:lnTo>
                    <a:pt x="1330" y="1225"/>
                  </a:lnTo>
                  <a:lnTo>
                    <a:pt x="1334" y="1228"/>
                  </a:lnTo>
                  <a:lnTo>
                    <a:pt x="1339" y="1230"/>
                  </a:lnTo>
                  <a:lnTo>
                    <a:pt x="1346" y="1232"/>
                  </a:lnTo>
                  <a:lnTo>
                    <a:pt x="1349" y="1237"/>
                  </a:lnTo>
                  <a:lnTo>
                    <a:pt x="1355" y="1239"/>
                  </a:lnTo>
                  <a:lnTo>
                    <a:pt x="1357" y="1246"/>
                  </a:lnTo>
                  <a:lnTo>
                    <a:pt x="1364" y="1249"/>
                  </a:lnTo>
                  <a:lnTo>
                    <a:pt x="1368" y="1247"/>
                  </a:lnTo>
                  <a:lnTo>
                    <a:pt x="1370" y="1250"/>
                  </a:lnTo>
                  <a:lnTo>
                    <a:pt x="1371" y="1253"/>
                  </a:lnTo>
                  <a:lnTo>
                    <a:pt x="1371" y="1257"/>
                  </a:lnTo>
                  <a:lnTo>
                    <a:pt x="1371" y="1261"/>
                  </a:lnTo>
                  <a:lnTo>
                    <a:pt x="1369" y="1264"/>
                  </a:lnTo>
                  <a:lnTo>
                    <a:pt x="1368" y="1268"/>
                  </a:lnTo>
                  <a:lnTo>
                    <a:pt x="1367" y="1271"/>
                  </a:lnTo>
                  <a:lnTo>
                    <a:pt x="1366" y="1275"/>
                  </a:lnTo>
                  <a:lnTo>
                    <a:pt x="1367" y="1280"/>
                  </a:lnTo>
                  <a:lnTo>
                    <a:pt x="1367" y="1283"/>
                  </a:lnTo>
                  <a:lnTo>
                    <a:pt x="1370" y="1290"/>
                  </a:lnTo>
                  <a:lnTo>
                    <a:pt x="1370" y="1295"/>
                  </a:lnTo>
                  <a:lnTo>
                    <a:pt x="1370" y="1297"/>
                  </a:lnTo>
                  <a:lnTo>
                    <a:pt x="1366" y="1307"/>
                  </a:lnTo>
                  <a:lnTo>
                    <a:pt x="1364" y="1312"/>
                  </a:lnTo>
                  <a:lnTo>
                    <a:pt x="1364" y="1314"/>
                  </a:lnTo>
                  <a:lnTo>
                    <a:pt x="1361" y="1319"/>
                  </a:lnTo>
                  <a:lnTo>
                    <a:pt x="1354" y="1326"/>
                  </a:lnTo>
                  <a:lnTo>
                    <a:pt x="1351" y="1330"/>
                  </a:lnTo>
                  <a:lnTo>
                    <a:pt x="1350" y="1328"/>
                  </a:lnTo>
                  <a:lnTo>
                    <a:pt x="1342" y="1327"/>
                  </a:lnTo>
                  <a:lnTo>
                    <a:pt x="1339" y="1319"/>
                  </a:lnTo>
                  <a:lnTo>
                    <a:pt x="1337" y="1312"/>
                  </a:lnTo>
                  <a:lnTo>
                    <a:pt x="1335" y="1306"/>
                  </a:lnTo>
                  <a:lnTo>
                    <a:pt x="1335" y="1305"/>
                  </a:lnTo>
                  <a:lnTo>
                    <a:pt x="1337" y="1301"/>
                  </a:lnTo>
                  <a:lnTo>
                    <a:pt x="1345" y="1297"/>
                  </a:lnTo>
                  <a:lnTo>
                    <a:pt x="1345" y="1296"/>
                  </a:lnTo>
                  <a:lnTo>
                    <a:pt x="1342" y="1295"/>
                  </a:lnTo>
                  <a:lnTo>
                    <a:pt x="1342" y="1294"/>
                  </a:lnTo>
                  <a:lnTo>
                    <a:pt x="1341" y="1287"/>
                  </a:lnTo>
                  <a:lnTo>
                    <a:pt x="1341" y="1282"/>
                  </a:lnTo>
                  <a:lnTo>
                    <a:pt x="1341" y="1278"/>
                  </a:lnTo>
                  <a:lnTo>
                    <a:pt x="1339" y="1270"/>
                  </a:lnTo>
                  <a:lnTo>
                    <a:pt x="1337" y="1266"/>
                  </a:lnTo>
                  <a:lnTo>
                    <a:pt x="1332" y="1256"/>
                  </a:lnTo>
                  <a:lnTo>
                    <a:pt x="1332" y="1254"/>
                  </a:lnTo>
                  <a:lnTo>
                    <a:pt x="1334" y="1251"/>
                  </a:lnTo>
                  <a:lnTo>
                    <a:pt x="1335" y="1248"/>
                  </a:lnTo>
                  <a:lnTo>
                    <a:pt x="1326" y="1253"/>
                  </a:lnTo>
                  <a:lnTo>
                    <a:pt x="1314" y="1258"/>
                  </a:lnTo>
                  <a:lnTo>
                    <a:pt x="1309" y="1261"/>
                  </a:lnTo>
                  <a:lnTo>
                    <a:pt x="1308" y="1263"/>
                  </a:lnTo>
                  <a:lnTo>
                    <a:pt x="1308" y="1264"/>
                  </a:lnTo>
                  <a:lnTo>
                    <a:pt x="1309" y="1267"/>
                  </a:lnTo>
                  <a:lnTo>
                    <a:pt x="1308" y="1268"/>
                  </a:lnTo>
                  <a:lnTo>
                    <a:pt x="1307" y="1270"/>
                  </a:lnTo>
                  <a:lnTo>
                    <a:pt x="1306" y="1276"/>
                  </a:lnTo>
                  <a:lnTo>
                    <a:pt x="1303" y="1282"/>
                  </a:lnTo>
                  <a:lnTo>
                    <a:pt x="1302" y="1283"/>
                  </a:lnTo>
                  <a:lnTo>
                    <a:pt x="1297" y="1281"/>
                  </a:lnTo>
                  <a:lnTo>
                    <a:pt x="1296" y="1279"/>
                  </a:lnTo>
                  <a:lnTo>
                    <a:pt x="1294" y="1271"/>
                  </a:lnTo>
                  <a:lnTo>
                    <a:pt x="1294" y="1269"/>
                  </a:lnTo>
                  <a:lnTo>
                    <a:pt x="1296" y="1267"/>
                  </a:lnTo>
                  <a:lnTo>
                    <a:pt x="1298" y="1264"/>
                  </a:lnTo>
                  <a:lnTo>
                    <a:pt x="1301" y="1258"/>
                  </a:lnTo>
                  <a:lnTo>
                    <a:pt x="1307" y="1244"/>
                  </a:lnTo>
                  <a:lnTo>
                    <a:pt x="1311" y="1244"/>
                  </a:lnTo>
                  <a:lnTo>
                    <a:pt x="1317" y="1241"/>
                  </a:lnTo>
                  <a:lnTo>
                    <a:pt x="1307" y="1239"/>
                  </a:lnTo>
                  <a:lnTo>
                    <a:pt x="1305" y="1239"/>
                  </a:lnTo>
                  <a:lnTo>
                    <a:pt x="1304" y="1237"/>
                  </a:lnTo>
                  <a:lnTo>
                    <a:pt x="1303" y="1233"/>
                  </a:lnTo>
                  <a:lnTo>
                    <a:pt x="1301" y="1230"/>
                  </a:lnTo>
                  <a:lnTo>
                    <a:pt x="1297" y="1229"/>
                  </a:lnTo>
                  <a:lnTo>
                    <a:pt x="1295" y="1227"/>
                  </a:lnTo>
                  <a:lnTo>
                    <a:pt x="1293" y="1223"/>
                  </a:lnTo>
                  <a:lnTo>
                    <a:pt x="1291" y="1221"/>
                  </a:lnTo>
                  <a:lnTo>
                    <a:pt x="1290" y="1219"/>
                  </a:lnTo>
                  <a:lnTo>
                    <a:pt x="1290" y="1216"/>
                  </a:lnTo>
                  <a:lnTo>
                    <a:pt x="1289" y="1214"/>
                  </a:lnTo>
                  <a:lnTo>
                    <a:pt x="1286" y="1214"/>
                  </a:lnTo>
                  <a:lnTo>
                    <a:pt x="1285" y="1213"/>
                  </a:lnTo>
                  <a:lnTo>
                    <a:pt x="1284" y="1205"/>
                  </a:lnTo>
                  <a:lnTo>
                    <a:pt x="1279" y="1203"/>
                  </a:lnTo>
                  <a:lnTo>
                    <a:pt x="1277" y="1202"/>
                  </a:lnTo>
                  <a:lnTo>
                    <a:pt x="1273" y="1197"/>
                  </a:lnTo>
                  <a:lnTo>
                    <a:pt x="1272" y="1195"/>
                  </a:lnTo>
                  <a:lnTo>
                    <a:pt x="1272" y="1193"/>
                  </a:lnTo>
                  <a:lnTo>
                    <a:pt x="1273" y="1188"/>
                  </a:lnTo>
                  <a:lnTo>
                    <a:pt x="1273" y="1187"/>
                  </a:lnTo>
                  <a:lnTo>
                    <a:pt x="1269" y="1187"/>
                  </a:lnTo>
                  <a:lnTo>
                    <a:pt x="1250" y="1179"/>
                  </a:lnTo>
                  <a:lnTo>
                    <a:pt x="1251" y="1169"/>
                  </a:lnTo>
                  <a:lnTo>
                    <a:pt x="1247" y="1154"/>
                  </a:lnTo>
                  <a:lnTo>
                    <a:pt x="1244" y="1149"/>
                  </a:lnTo>
                  <a:lnTo>
                    <a:pt x="1244" y="1146"/>
                  </a:lnTo>
                  <a:lnTo>
                    <a:pt x="1245" y="1145"/>
                  </a:lnTo>
                  <a:lnTo>
                    <a:pt x="1247" y="1145"/>
                  </a:lnTo>
                  <a:lnTo>
                    <a:pt x="1254" y="1149"/>
                  </a:lnTo>
                  <a:lnTo>
                    <a:pt x="1261" y="1154"/>
                  </a:lnTo>
                  <a:lnTo>
                    <a:pt x="1262" y="1154"/>
                  </a:lnTo>
                  <a:lnTo>
                    <a:pt x="1251" y="1143"/>
                  </a:lnTo>
                  <a:lnTo>
                    <a:pt x="1248" y="1140"/>
                  </a:lnTo>
                  <a:lnTo>
                    <a:pt x="1248" y="1136"/>
                  </a:lnTo>
                  <a:lnTo>
                    <a:pt x="1248" y="1134"/>
                  </a:lnTo>
                  <a:lnTo>
                    <a:pt x="1248" y="1133"/>
                  </a:lnTo>
                  <a:lnTo>
                    <a:pt x="1259" y="1134"/>
                  </a:lnTo>
                  <a:lnTo>
                    <a:pt x="1260" y="1133"/>
                  </a:lnTo>
                  <a:lnTo>
                    <a:pt x="1249" y="1130"/>
                  </a:lnTo>
                  <a:lnTo>
                    <a:pt x="1247" y="1130"/>
                  </a:lnTo>
                  <a:lnTo>
                    <a:pt x="1244" y="1135"/>
                  </a:lnTo>
                  <a:lnTo>
                    <a:pt x="1243" y="1136"/>
                  </a:lnTo>
                  <a:lnTo>
                    <a:pt x="1241" y="1135"/>
                  </a:lnTo>
                  <a:lnTo>
                    <a:pt x="1240" y="1135"/>
                  </a:lnTo>
                  <a:lnTo>
                    <a:pt x="1238" y="1129"/>
                  </a:lnTo>
                  <a:lnTo>
                    <a:pt x="1235" y="1126"/>
                  </a:lnTo>
                  <a:lnTo>
                    <a:pt x="1230" y="1120"/>
                  </a:lnTo>
                  <a:lnTo>
                    <a:pt x="1229" y="1117"/>
                  </a:lnTo>
                  <a:lnTo>
                    <a:pt x="1229" y="1111"/>
                  </a:lnTo>
                  <a:lnTo>
                    <a:pt x="1230" y="1106"/>
                  </a:lnTo>
                  <a:lnTo>
                    <a:pt x="1234" y="1094"/>
                  </a:lnTo>
                  <a:lnTo>
                    <a:pt x="1235" y="1092"/>
                  </a:lnTo>
                  <a:lnTo>
                    <a:pt x="1236" y="1091"/>
                  </a:lnTo>
                  <a:lnTo>
                    <a:pt x="1234" y="1091"/>
                  </a:lnTo>
                  <a:lnTo>
                    <a:pt x="1233" y="1092"/>
                  </a:lnTo>
                  <a:lnTo>
                    <a:pt x="1230" y="1098"/>
                  </a:lnTo>
                  <a:lnTo>
                    <a:pt x="1227" y="1107"/>
                  </a:lnTo>
                  <a:lnTo>
                    <a:pt x="1224" y="1110"/>
                  </a:lnTo>
                  <a:lnTo>
                    <a:pt x="1222" y="1109"/>
                  </a:lnTo>
                  <a:lnTo>
                    <a:pt x="1220" y="1105"/>
                  </a:lnTo>
                  <a:lnTo>
                    <a:pt x="1214" y="1101"/>
                  </a:lnTo>
                  <a:lnTo>
                    <a:pt x="1208" y="1100"/>
                  </a:lnTo>
                  <a:lnTo>
                    <a:pt x="1204" y="1095"/>
                  </a:lnTo>
                  <a:lnTo>
                    <a:pt x="1198" y="1082"/>
                  </a:lnTo>
                  <a:lnTo>
                    <a:pt x="1197" y="1076"/>
                  </a:lnTo>
                  <a:lnTo>
                    <a:pt x="1197" y="1074"/>
                  </a:lnTo>
                  <a:lnTo>
                    <a:pt x="1193" y="1072"/>
                  </a:lnTo>
                  <a:lnTo>
                    <a:pt x="1192" y="1069"/>
                  </a:lnTo>
                  <a:lnTo>
                    <a:pt x="1189" y="1053"/>
                  </a:lnTo>
                  <a:lnTo>
                    <a:pt x="1185" y="1042"/>
                  </a:lnTo>
                  <a:lnTo>
                    <a:pt x="1184" y="1036"/>
                  </a:lnTo>
                  <a:lnTo>
                    <a:pt x="1184" y="1030"/>
                  </a:lnTo>
                  <a:lnTo>
                    <a:pt x="1183" y="1029"/>
                  </a:lnTo>
                  <a:lnTo>
                    <a:pt x="1182" y="1034"/>
                  </a:lnTo>
                  <a:lnTo>
                    <a:pt x="1182" y="1036"/>
                  </a:lnTo>
                  <a:lnTo>
                    <a:pt x="1179" y="1037"/>
                  </a:lnTo>
                  <a:lnTo>
                    <a:pt x="1182" y="1042"/>
                  </a:lnTo>
                  <a:lnTo>
                    <a:pt x="1182" y="1044"/>
                  </a:lnTo>
                  <a:lnTo>
                    <a:pt x="1181" y="1044"/>
                  </a:lnTo>
                  <a:lnTo>
                    <a:pt x="1179" y="1044"/>
                  </a:lnTo>
                  <a:lnTo>
                    <a:pt x="1183" y="1052"/>
                  </a:lnTo>
                  <a:lnTo>
                    <a:pt x="1184" y="1064"/>
                  </a:lnTo>
                  <a:lnTo>
                    <a:pt x="1187" y="1073"/>
                  </a:lnTo>
                  <a:lnTo>
                    <a:pt x="1189" y="1080"/>
                  </a:lnTo>
                  <a:lnTo>
                    <a:pt x="1190" y="1086"/>
                  </a:lnTo>
                  <a:lnTo>
                    <a:pt x="1191" y="1091"/>
                  </a:lnTo>
                  <a:lnTo>
                    <a:pt x="1194" y="1103"/>
                  </a:lnTo>
                  <a:lnTo>
                    <a:pt x="1194" y="1105"/>
                  </a:lnTo>
                  <a:lnTo>
                    <a:pt x="1194" y="1107"/>
                  </a:lnTo>
                  <a:lnTo>
                    <a:pt x="1193" y="1109"/>
                  </a:lnTo>
                  <a:lnTo>
                    <a:pt x="1191" y="1110"/>
                  </a:lnTo>
                  <a:lnTo>
                    <a:pt x="1186" y="1108"/>
                  </a:lnTo>
                  <a:lnTo>
                    <a:pt x="1183" y="1105"/>
                  </a:lnTo>
                  <a:lnTo>
                    <a:pt x="1180" y="1100"/>
                  </a:lnTo>
                  <a:lnTo>
                    <a:pt x="1176" y="1098"/>
                  </a:lnTo>
                  <a:lnTo>
                    <a:pt x="1166" y="1099"/>
                  </a:lnTo>
                  <a:lnTo>
                    <a:pt x="1165" y="1099"/>
                  </a:lnTo>
                  <a:lnTo>
                    <a:pt x="1165" y="1094"/>
                  </a:lnTo>
                  <a:lnTo>
                    <a:pt x="1166" y="1087"/>
                  </a:lnTo>
                  <a:lnTo>
                    <a:pt x="1165" y="1084"/>
                  </a:lnTo>
                  <a:lnTo>
                    <a:pt x="1159" y="1072"/>
                  </a:lnTo>
                  <a:lnTo>
                    <a:pt x="1160" y="1070"/>
                  </a:lnTo>
                  <a:lnTo>
                    <a:pt x="1167" y="1065"/>
                  </a:lnTo>
                  <a:lnTo>
                    <a:pt x="1163" y="1065"/>
                  </a:lnTo>
                  <a:lnTo>
                    <a:pt x="1160" y="1067"/>
                  </a:lnTo>
                  <a:lnTo>
                    <a:pt x="1159" y="1065"/>
                  </a:lnTo>
                  <a:lnTo>
                    <a:pt x="1158" y="1058"/>
                  </a:lnTo>
                  <a:lnTo>
                    <a:pt x="1156" y="1055"/>
                  </a:lnTo>
                  <a:lnTo>
                    <a:pt x="1156" y="1055"/>
                  </a:lnTo>
                  <a:lnTo>
                    <a:pt x="1155" y="1062"/>
                  </a:lnTo>
                  <a:lnTo>
                    <a:pt x="1157" y="1065"/>
                  </a:lnTo>
                  <a:lnTo>
                    <a:pt x="1157" y="1068"/>
                  </a:lnTo>
                  <a:lnTo>
                    <a:pt x="1157" y="1070"/>
                  </a:lnTo>
                  <a:lnTo>
                    <a:pt x="1156" y="1073"/>
                  </a:lnTo>
                  <a:lnTo>
                    <a:pt x="1155" y="1074"/>
                  </a:lnTo>
                  <a:lnTo>
                    <a:pt x="1153" y="1074"/>
                  </a:lnTo>
                  <a:lnTo>
                    <a:pt x="1151" y="1073"/>
                  </a:lnTo>
                  <a:lnTo>
                    <a:pt x="1148" y="1070"/>
                  </a:lnTo>
                  <a:lnTo>
                    <a:pt x="1145" y="1069"/>
                  </a:lnTo>
                  <a:lnTo>
                    <a:pt x="1144" y="1068"/>
                  </a:lnTo>
                  <a:lnTo>
                    <a:pt x="1143" y="1064"/>
                  </a:lnTo>
                  <a:lnTo>
                    <a:pt x="1141" y="1062"/>
                  </a:lnTo>
                  <a:lnTo>
                    <a:pt x="1132" y="1059"/>
                  </a:lnTo>
                  <a:lnTo>
                    <a:pt x="1126" y="1056"/>
                  </a:lnTo>
                  <a:lnTo>
                    <a:pt x="1126" y="1057"/>
                  </a:lnTo>
                  <a:lnTo>
                    <a:pt x="1128" y="1060"/>
                  </a:lnTo>
                  <a:lnTo>
                    <a:pt x="1128" y="1063"/>
                  </a:lnTo>
                  <a:lnTo>
                    <a:pt x="1126" y="1063"/>
                  </a:lnTo>
                  <a:lnTo>
                    <a:pt x="1124" y="1067"/>
                  </a:lnTo>
                  <a:lnTo>
                    <a:pt x="1125" y="1067"/>
                  </a:lnTo>
                  <a:lnTo>
                    <a:pt x="1127" y="1066"/>
                  </a:lnTo>
                  <a:lnTo>
                    <a:pt x="1130" y="1066"/>
                  </a:lnTo>
                  <a:lnTo>
                    <a:pt x="1135" y="1068"/>
                  </a:lnTo>
                  <a:lnTo>
                    <a:pt x="1140" y="1071"/>
                  </a:lnTo>
                  <a:lnTo>
                    <a:pt x="1141" y="1073"/>
                  </a:lnTo>
                  <a:lnTo>
                    <a:pt x="1142" y="1075"/>
                  </a:lnTo>
                  <a:lnTo>
                    <a:pt x="1142" y="1076"/>
                  </a:lnTo>
                  <a:lnTo>
                    <a:pt x="1147" y="1078"/>
                  </a:lnTo>
                  <a:lnTo>
                    <a:pt x="1147" y="1080"/>
                  </a:lnTo>
                  <a:lnTo>
                    <a:pt x="1144" y="1084"/>
                  </a:lnTo>
                  <a:lnTo>
                    <a:pt x="1150" y="1084"/>
                  </a:lnTo>
                  <a:lnTo>
                    <a:pt x="1153" y="1085"/>
                  </a:lnTo>
                  <a:lnTo>
                    <a:pt x="1157" y="1091"/>
                  </a:lnTo>
                  <a:lnTo>
                    <a:pt x="1159" y="1095"/>
                  </a:lnTo>
                  <a:lnTo>
                    <a:pt x="1159" y="1100"/>
                  </a:lnTo>
                  <a:lnTo>
                    <a:pt x="1158" y="1101"/>
                  </a:lnTo>
                  <a:lnTo>
                    <a:pt x="1157" y="1102"/>
                  </a:lnTo>
                  <a:lnTo>
                    <a:pt x="1145" y="1103"/>
                  </a:lnTo>
                  <a:lnTo>
                    <a:pt x="1141" y="1109"/>
                  </a:lnTo>
                  <a:lnTo>
                    <a:pt x="1140" y="1109"/>
                  </a:lnTo>
                  <a:lnTo>
                    <a:pt x="1137" y="1107"/>
                  </a:lnTo>
                  <a:lnTo>
                    <a:pt x="1131" y="1103"/>
                  </a:lnTo>
                  <a:lnTo>
                    <a:pt x="1123" y="1099"/>
                  </a:lnTo>
                  <a:lnTo>
                    <a:pt x="1107" y="1086"/>
                  </a:lnTo>
                  <a:lnTo>
                    <a:pt x="1106" y="1086"/>
                  </a:lnTo>
                  <a:lnTo>
                    <a:pt x="1106" y="1083"/>
                  </a:lnTo>
                  <a:lnTo>
                    <a:pt x="1105" y="1082"/>
                  </a:lnTo>
                  <a:lnTo>
                    <a:pt x="1103" y="1081"/>
                  </a:lnTo>
                  <a:lnTo>
                    <a:pt x="1100" y="1078"/>
                  </a:lnTo>
                  <a:lnTo>
                    <a:pt x="1096" y="1073"/>
                  </a:lnTo>
                  <a:lnTo>
                    <a:pt x="1093" y="1069"/>
                  </a:lnTo>
                  <a:lnTo>
                    <a:pt x="1092" y="1066"/>
                  </a:lnTo>
                  <a:lnTo>
                    <a:pt x="1090" y="1062"/>
                  </a:lnTo>
                  <a:lnTo>
                    <a:pt x="1082" y="1055"/>
                  </a:lnTo>
                  <a:lnTo>
                    <a:pt x="1079" y="1052"/>
                  </a:lnTo>
                  <a:lnTo>
                    <a:pt x="1075" y="1051"/>
                  </a:lnTo>
                  <a:lnTo>
                    <a:pt x="1072" y="1050"/>
                  </a:lnTo>
                  <a:lnTo>
                    <a:pt x="1071" y="1049"/>
                  </a:lnTo>
                  <a:lnTo>
                    <a:pt x="1073" y="1048"/>
                  </a:lnTo>
                  <a:lnTo>
                    <a:pt x="1073" y="1047"/>
                  </a:lnTo>
                  <a:lnTo>
                    <a:pt x="1066" y="1045"/>
                  </a:lnTo>
                  <a:lnTo>
                    <a:pt x="1060" y="1042"/>
                  </a:lnTo>
                  <a:lnTo>
                    <a:pt x="1044" y="1032"/>
                  </a:lnTo>
                  <a:lnTo>
                    <a:pt x="1036" y="1026"/>
                  </a:lnTo>
                  <a:lnTo>
                    <a:pt x="1031" y="1024"/>
                  </a:lnTo>
                  <a:lnTo>
                    <a:pt x="1029" y="1022"/>
                  </a:lnTo>
                  <a:lnTo>
                    <a:pt x="1028" y="1021"/>
                  </a:lnTo>
                  <a:lnTo>
                    <a:pt x="1029" y="1019"/>
                  </a:lnTo>
                  <a:lnTo>
                    <a:pt x="1032" y="1018"/>
                  </a:lnTo>
                  <a:lnTo>
                    <a:pt x="1034" y="1016"/>
                  </a:lnTo>
                  <a:lnTo>
                    <a:pt x="1038" y="1010"/>
                  </a:lnTo>
                  <a:lnTo>
                    <a:pt x="1038" y="1008"/>
                  </a:lnTo>
                  <a:lnTo>
                    <a:pt x="1036" y="1004"/>
                  </a:lnTo>
                  <a:lnTo>
                    <a:pt x="1035" y="1000"/>
                  </a:lnTo>
                  <a:lnTo>
                    <a:pt x="1035" y="997"/>
                  </a:lnTo>
                  <a:lnTo>
                    <a:pt x="1036" y="995"/>
                  </a:lnTo>
                  <a:lnTo>
                    <a:pt x="1036" y="994"/>
                  </a:lnTo>
                  <a:lnTo>
                    <a:pt x="1038" y="992"/>
                  </a:lnTo>
                  <a:lnTo>
                    <a:pt x="1039" y="992"/>
                  </a:lnTo>
                  <a:lnTo>
                    <a:pt x="1040" y="992"/>
                  </a:lnTo>
                  <a:lnTo>
                    <a:pt x="1044" y="998"/>
                  </a:lnTo>
                  <a:lnTo>
                    <a:pt x="1045" y="1000"/>
                  </a:lnTo>
                  <a:lnTo>
                    <a:pt x="1045" y="1007"/>
                  </a:lnTo>
                  <a:lnTo>
                    <a:pt x="1046" y="1016"/>
                  </a:lnTo>
                  <a:lnTo>
                    <a:pt x="1046" y="1016"/>
                  </a:lnTo>
                  <a:lnTo>
                    <a:pt x="1047" y="1013"/>
                  </a:lnTo>
                  <a:lnTo>
                    <a:pt x="1047" y="1007"/>
                  </a:lnTo>
                  <a:lnTo>
                    <a:pt x="1047" y="1004"/>
                  </a:lnTo>
                  <a:lnTo>
                    <a:pt x="1048" y="1002"/>
                  </a:lnTo>
                  <a:lnTo>
                    <a:pt x="1050" y="1000"/>
                  </a:lnTo>
                  <a:lnTo>
                    <a:pt x="1054" y="1001"/>
                  </a:lnTo>
                  <a:lnTo>
                    <a:pt x="1056" y="1001"/>
                  </a:lnTo>
                  <a:lnTo>
                    <a:pt x="1047" y="997"/>
                  </a:lnTo>
                  <a:lnTo>
                    <a:pt x="1042" y="989"/>
                  </a:lnTo>
                  <a:lnTo>
                    <a:pt x="1041" y="988"/>
                  </a:lnTo>
                  <a:lnTo>
                    <a:pt x="1038" y="988"/>
                  </a:lnTo>
                  <a:lnTo>
                    <a:pt x="1034" y="991"/>
                  </a:lnTo>
                  <a:lnTo>
                    <a:pt x="1026" y="1001"/>
                  </a:lnTo>
                  <a:lnTo>
                    <a:pt x="1024" y="1003"/>
                  </a:lnTo>
                  <a:lnTo>
                    <a:pt x="1013" y="1008"/>
                  </a:lnTo>
                  <a:lnTo>
                    <a:pt x="1006" y="1009"/>
                  </a:lnTo>
                  <a:lnTo>
                    <a:pt x="998" y="1008"/>
                  </a:lnTo>
                  <a:lnTo>
                    <a:pt x="991" y="1007"/>
                  </a:lnTo>
                  <a:lnTo>
                    <a:pt x="974" y="998"/>
                  </a:lnTo>
                  <a:lnTo>
                    <a:pt x="971" y="996"/>
                  </a:lnTo>
                  <a:lnTo>
                    <a:pt x="975" y="991"/>
                  </a:lnTo>
                  <a:lnTo>
                    <a:pt x="976" y="989"/>
                  </a:lnTo>
                  <a:lnTo>
                    <a:pt x="974" y="983"/>
                  </a:lnTo>
                  <a:lnTo>
                    <a:pt x="973" y="982"/>
                  </a:lnTo>
                  <a:lnTo>
                    <a:pt x="971" y="981"/>
                  </a:lnTo>
                  <a:lnTo>
                    <a:pt x="971" y="982"/>
                  </a:lnTo>
                  <a:lnTo>
                    <a:pt x="971" y="983"/>
                  </a:lnTo>
                  <a:lnTo>
                    <a:pt x="971" y="986"/>
                  </a:lnTo>
                  <a:lnTo>
                    <a:pt x="970" y="988"/>
                  </a:lnTo>
                  <a:lnTo>
                    <a:pt x="967" y="990"/>
                  </a:lnTo>
                  <a:lnTo>
                    <a:pt x="962" y="991"/>
                  </a:lnTo>
                  <a:lnTo>
                    <a:pt x="947" y="987"/>
                  </a:lnTo>
                  <a:lnTo>
                    <a:pt x="931" y="983"/>
                  </a:lnTo>
                  <a:lnTo>
                    <a:pt x="917" y="982"/>
                  </a:lnTo>
                  <a:lnTo>
                    <a:pt x="898" y="985"/>
                  </a:lnTo>
                  <a:lnTo>
                    <a:pt x="887" y="988"/>
                  </a:lnTo>
                  <a:lnTo>
                    <a:pt x="881" y="989"/>
                  </a:lnTo>
                  <a:lnTo>
                    <a:pt x="875" y="988"/>
                  </a:lnTo>
                  <a:lnTo>
                    <a:pt x="875" y="986"/>
                  </a:lnTo>
                  <a:lnTo>
                    <a:pt x="878" y="985"/>
                  </a:lnTo>
                  <a:lnTo>
                    <a:pt x="877" y="983"/>
                  </a:lnTo>
                  <a:lnTo>
                    <a:pt x="874" y="979"/>
                  </a:lnTo>
                  <a:lnTo>
                    <a:pt x="869" y="976"/>
                  </a:lnTo>
                  <a:lnTo>
                    <a:pt x="862" y="975"/>
                  </a:lnTo>
                  <a:lnTo>
                    <a:pt x="858" y="973"/>
                  </a:lnTo>
                  <a:lnTo>
                    <a:pt x="857" y="972"/>
                  </a:lnTo>
                  <a:lnTo>
                    <a:pt x="854" y="970"/>
                  </a:lnTo>
                  <a:lnTo>
                    <a:pt x="851" y="968"/>
                  </a:lnTo>
                  <a:lnTo>
                    <a:pt x="849" y="966"/>
                  </a:lnTo>
                  <a:lnTo>
                    <a:pt x="850" y="957"/>
                  </a:lnTo>
                  <a:lnTo>
                    <a:pt x="852" y="951"/>
                  </a:lnTo>
                  <a:lnTo>
                    <a:pt x="853" y="948"/>
                  </a:lnTo>
                  <a:lnTo>
                    <a:pt x="856" y="942"/>
                  </a:lnTo>
                  <a:lnTo>
                    <a:pt x="855" y="942"/>
                  </a:lnTo>
                  <a:lnTo>
                    <a:pt x="850" y="947"/>
                  </a:lnTo>
                  <a:lnTo>
                    <a:pt x="846" y="951"/>
                  </a:lnTo>
                  <a:lnTo>
                    <a:pt x="842" y="957"/>
                  </a:lnTo>
                  <a:lnTo>
                    <a:pt x="840" y="960"/>
                  </a:lnTo>
                  <a:lnTo>
                    <a:pt x="837" y="962"/>
                  </a:lnTo>
                  <a:lnTo>
                    <a:pt x="832" y="962"/>
                  </a:lnTo>
                  <a:lnTo>
                    <a:pt x="826" y="958"/>
                  </a:lnTo>
                  <a:lnTo>
                    <a:pt x="820" y="956"/>
                  </a:lnTo>
                  <a:lnTo>
                    <a:pt x="816" y="956"/>
                  </a:lnTo>
                  <a:lnTo>
                    <a:pt x="814" y="955"/>
                  </a:lnTo>
                  <a:lnTo>
                    <a:pt x="817" y="952"/>
                  </a:lnTo>
                  <a:lnTo>
                    <a:pt x="819" y="949"/>
                  </a:lnTo>
                  <a:lnTo>
                    <a:pt x="821" y="945"/>
                  </a:lnTo>
                  <a:lnTo>
                    <a:pt x="822" y="943"/>
                  </a:lnTo>
                  <a:lnTo>
                    <a:pt x="805" y="942"/>
                  </a:lnTo>
                  <a:lnTo>
                    <a:pt x="804" y="940"/>
                  </a:lnTo>
                  <a:lnTo>
                    <a:pt x="804" y="938"/>
                  </a:lnTo>
                  <a:lnTo>
                    <a:pt x="804" y="937"/>
                  </a:lnTo>
                  <a:lnTo>
                    <a:pt x="802" y="936"/>
                  </a:lnTo>
                  <a:lnTo>
                    <a:pt x="798" y="937"/>
                  </a:lnTo>
                  <a:lnTo>
                    <a:pt x="793" y="940"/>
                  </a:lnTo>
                  <a:lnTo>
                    <a:pt x="790" y="937"/>
                  </a:lnTo>
                  <a:lnTo>
                    <a:pt x="791" y="936"/>
                  </a:lnTo>
                  <a:lnTo>
                    <a:pt x="793" y="936"/>
                  </a:lnTo>
                  <a:lnTo>
                    <a:pt x="797" y="932"/>
                  </a:lnTo>
                  <a:lnTo>
                    <a:pt x="792" y="930"/>
                  </a:lnTo>
                  <a:lnTo>
                    <a:pt x="789" y="927"/>
                  </a:lnTo>
                  <a:lnTo>
                    <a:pt x="788" y="925"/>
                  </a:lnTo>
                  <a:lnTo>
                    <a:pt x="788" y="919"/>
                  </a:lnTo>
                  <a:lnTo>
                    <a:pt x="789" y="914"/>
                  </a:lnTo>
                  <a:lnTo>
                    <a:pt x="800" y="910"/>
                  </a:lnTo>
                  <a:lnTo>
                    <a:pt x="797" y="908"/>
                  </a:lnTo>
                  <a:lnTo>
                    <a:pt x="790" y="909"/>
                  </a:lnTo>
                  <a:lnTo>
                    <a:pt x="785" y="912"/>
                  </a:lnTo>
                  <a:lnTo>
                    <a:pt x="780" y="918"/>
                  </a:lnTo>
                  <a:lnTo>
                    <a:pt x="776" y="920"/>
                  </a:lnTo>
                  <a:lnTo>
                    <a:pt x="774" y="918"/>
                  </a:lnTo>
                  <a:lnTo>
                    <a:pt x="772" y="918"/>
                  </a:lnTo>
                  <a:lnTo>
                    <a:pt x="768" y="918"/>
                  </a:lnTo>
                  <a:lnTo>
                    <a:pt x="766" y="920"/>
                  </a:lnTo>
                  <a:lnTo>
                    <a:pt x="765" y="922"/>
                  </a:lnTo>
                  <a:lnTo>
                    <a:pt x="764" y="923"/>
                  </a:lnTo>
                  <a:lnTo>
                    <a:pt x="763" y="924"/>
                  </a:lnTo>
                  <a:lnTo>
                    <a:pt x="762" y="924"/>
                  </a:lnTo>
                  <a:lnTo>
                    <a:pt x="760" y="922"/>
                  </a:lnTo>
                  <a:lnTo>
                    <a:pt x="757" y="920"/>
                  </a:lnTo>
                  <a:lnTo>
                    <a:pt x="755" y="918"/>
                  </a:lnTo>
                  <a:lnTo>
                    <a:pt x="754" y="919"/>
                  </a:lnTo>
                  <a:lnTo>
                    <a:pt x="753" y="923"/>
                  </a:lnTo>
                  <a:lnTo>
                    <a:pt x="752" y="925"/>
                  </a:lnTo>
                  <a:lnTo>
                    <a:pt x="747" y="926"/>
                  </a:lnTo>
                  <a:lnTo>
                    <a:pt x="744" y="926"/>
                  </a:lnTo>
                  <a:lnTo>
                    <a:pt x="741" y="922"/>
                  </a:lnTo>
                  <a:lnTo>
                    <a:pt x="740" y="920"/>
                  </a:lnTo>
                  <a:lnTo>
                    <a:pt x="741" y="917"/>
                  </a:lnTo>
                  <a:lnTo>
                    <a:pt x="749" y="902"/>
                  </a:lnTo>
                  <a:lnTo>
                    <a:pt x="748" y="902"/>
                  </a:lnTo>
                  <a:lnTo>
                    <a:pt x="746" y="904"/>
                  </a:lnTo>
                  <a:lnTo>
                    <a:pt x="741" y="910"/>
                  </a:lnTo>
                  <a:lnTo>
                    <a:pt x="738" y="912"/>
                  </a:lnTo>
                  <a:lnTo>
                    <a:pt x="735" y="912"/>
                  </a:lnTo>
                  <a:lnTo>
                    <a:pt x="733" y="912"/>
                  </a:lnTo>
                  <a:lnTo>
                    <a:pt x="731" y="912"/>
                  </a:lnTo>
                  <a:lnTo>
                    <a:pt x="728" y="914"/>
                  </a:lnTo>
                  <a:lnTo>
                    <a:pt x="727" y="915"/>
                  </a:lnTo>
                  <a:lnTo>
                    <a:pt x="726" y="917"/>
                  </a:lnTo>
                  <a:lnTo>
                    <a:pt x="726" y="917"/>
                  </a:lnTo>
                  <a:lnTo>
                    <a:pt x="730" y="915"/>
                  </a:lnTo>
                  <a:lnTo>
                    <a:pt x="732" y="915"/>
                  </a:lnTo>
                  <a:lnTo>
                    <a:pt x="733" y="916"/>
                  </a:lnTo>
                  <a:lnTo>
                    <a:pt x="730" y="922"/>
                  </a:lnTo>
                  <a:lnTo>
                    <a:pt x="728" y="929"/>
                  </a:lnTo>
                  <a:lnTo>
                    <a:pt x="726" y="930"/>
                  </a:lnTo>
                  <a:lnTo>
                    <a:pt x="724" y="930"/>
                  </a:lnTo>
                  <a:lnTo>
                    <a:pt x="721" y="930"/>
                  </a:lnTo>
                  <a:lnTo>
                    <a:pt x="721" y="932"/>
                  </a:lnTo>
                  <a:lnTo>
                    <a:pt x="726" y="937"/>
                  </a:lnTo>
                  <a:lnTo>
                    <a:pt x="728" y="938"/>
                  </a:lnTo>
                  <a:lnTo>
                    <a:pt x="731" y="940"/>
                  </a:lnTo>
                  <a:lnTo>
                    <a:pt x="731" y="941"/>
                  </a:lnTo>
                  <a:lnTo>
                    <a:pt x="730" y="946"/>
                  </a:lnTo>
                  <a:lnTo>
                    <a:pt x="729" y="948"/>
                  </a:lnTo>
                  <a:lnTo>
                    <a:pt x="728" y="949"/>
                  </a:lnTo>
                  <a:lnTo>
                    <a:pt x="724" y="949"/>
                  </a:lnTo>
                  <a:lnTo>
                    <a:pt x="722" y="949"/>
                  </a:lnTo>
                  <a:lnTo>
                    <a:pt x="719" y="952"/>
                  </a:lnTo>
                  <a:lnTo>
                    <a:pt x="718" y="955"/>
                  </a:lnTo>
                  <a:lnTo>
                    <a:pt x="718" y="955"/>
                  </a:lnTo>
                  <a:lnTo>
                    <a:pt x="721" y="953"/>
                  </a:lnTo>
                  <a:lnTo>
                    <a:pt x="725" y="952"/>
                  </a:lnTo>
                  <a:lnTo>
                    <a:pt x="730" y="952"/>
                  </a:lnTo>
                  <a:lnTo>
                    <a:pt x="734" y="951"/>
                  </a:lnTo>
                  <a:lnTo>
                    <a:pt x="736" y="949"/>
                  </a:lnTo>
                  <a:lnTo>
                    <a:pt x="738" y="949"/>
                  </a:lnTo>
                  <a:lnTo>
                    <a:pt x="741" y="952"/>
                  </a:lnTo>
                  <a:lnTo>
                    <a:pt x="741" y="955"/>
                  </a:lnTo>
                  <a:lnTo>
                    <a:pt x="740" y="957"/>
                  </a:lnTo>
                  <a:lnTo>
                    <a:pt x="739" y="959"/>
                  </a:lnTo>
                  <a:lnTo>
                    <a:pt x="736" y="960"/>
                  </a:lnTo>
                  <a:lnTo>
                    <a:pt x="734" y="961"/>
                  </a:lnTo>
                  <a:lnTo>
                    <a:pt x="733" y="963"/>
                  </a:lnTo>
                  <a:lnTo>
                    <a:pt x="733" y="966"/>
                  </a:lnTo>
                  <a:lnTo>
                    <a:pt x="732" y="970"/>
                  </a:lnTo>
                  <a:lnTo>
                    <a:pt x="733" y="977"/>
                  </a:lnTo>
                  <a:lnTo>
                    <a:pt x="733" y="978"/>
                  </a:lnTo>
                  <a:lnTo>
                    <a:pt x="732" y="979"/>
                  </a:lnTo>
                  <a:lnTo>
                    <a:pt x="730" y="979"/>
                  </a:lnTo>
                  <a:lnTo>
                    <a:pt x="728" y="981"/>
                  </a:lnTo>
                  <a:lnTo>
                    <a:pt x="725" y="990"/>
                  </a:lnTo>
                  <a:lnTo>
                    <a:pt x="724" y="991"/>
                  </a:lnTo>
                  <a:lnTo>
                    <a:pt x="722" y="990"/>
                  </a:lnTo>
                  <a:lnTo>
                    <a:pt x="721" y="990"/>
                  </a:lnTo>
                  <a:lnTo>
                    <a:pt x="720" y="991"/>
                  </a:lnTo>
                  <a:lnTo>
                    <a:pt x="718" y="992"/>
                  </a:lnTo>
                  <a:lnTo>
                    <a:pt x="714" y="993"/>
                  </a:lnTo>
                  <a:lnTo>
                    <a:pt x="711" y="993"/>
                  </a:lnTo>
                  <a:lnTo>
                    <a:pt x="705" y="991"/>
                  </a:lnTo>
                  <a:lnTo>
                    <a:pt x="703" y="989"/>
                  </a:lnTo>
                  <a:lnTo>
                    <a:pt x="701" y="987"/>
                  </a:lnTo>
                  <a:lnTo>
                    <a:pt x="696" y="989"/>
                  </a:lnTo>
                  <a:lnTo>
                    <a:pt x="694" y="988"/>
                  </a:lnTo>
                  <a:lnTo>
                    <a:pt x="691" y="982"/>
                  </a:lnTo>
                  <a:lnTo>
                    <a:pt x="691" y="982"/>
                  </a:lnTo>
                  <a:lnTo>
                    <a:pt x="690" y="989"/>
                  </a:lnTo>
                  <a:lnTo>
                    <a:pt x="689" y="992"/>
                  </a:lnTo>
                  <a:lnTo>
                    <a:pt x="686" y="997"/>
                  </a:lnTo>
                  <a:lnTo>
                    <a:pt x="684" y="1005"/>
                  </a:lnTo>
                  <a:lnTo>
                    <a:pt x="684" y="1005"/>
                  </a:lnTo>
                  <a:lnTo>
                    <a:pt x="683" y="1004"/>
                  </a:lnTo>
                  <a:lnTo>
                    <a:pt x="681" y="996"/>
                  </a:lnTo>
                  <a:lnTo>
                    <a:pt x="680" y="995"/>
                  </a:lnTo>
                  <a:lnTo>
                    <a:pt x="677" y="999"/>
                  </a:lnTo>
                  <a:lnTo>
                    <a:pt x="677" y="1001"/>
                  </a:lnTo>
                  <a:lnTo>
                    <a:pt x="678" y="1007"/>
                  </a:lnTo>
                  <a:lnTo>
                    <a:pt x="677" y="1007"/>
                  </a:lnTo>
                  <a:lnTo>
                    <a:pt x="671" y="1004"/>
                  </a:lnTo>
                  <a:lnTo>
                    <a:pt x="670" y="1004"/>
                  </a:lnTo>
                  <a:lnTo>
                    <a:pt x="669" y="1005"/>
                  </a:lnTo>
                  <a:lnTo>
                    <a:pt x="671" y="1009"/>
                  </a:lnTo>
                  <a:lnTo>
                    <a:pt x="671" y="1011"/>
                  </a:lnTo>
                  <a:lnTo>
                    <a:pt x="663" y="1019"/>
                  </a:lnTo>
                  <a:lnTo>
                    <a:pt x="661" y="1019"/>
                  </a:lnTo>
                  <a:lnTo>
                    <a:pt x="660" y="1018"/>
                  </a:lnTo>
                  <a:lnTo>
                    <a:pt x="658" y="1018"/>
                  </a:lnTo>
                  <a:lnTo>
                    <a:pt x="653" y="1021"/>
                  </a:lnTo>
                  <a:lnTo>
                    <a:pt x="652" y="1021"/>
                  </a:lnTo>
                  <a:lnTo>
                    <a:pt x="650" y="1019"/>
                  </a:lnTo>
                  <a:lnTo>
                    <a:pt x="649" y="1020"/>
                  </a:lnTo>
                  <a:lnTo>
                    <a:pt x="648" y="1022"/>
                  </a:lnTo>
                  <a:lnTo>
                    <a:pt x="648" y="1025"/>
                  </a:lnTo>
                  <a:lnTo>
                    <a:pt x="646" y="1029"/>
                  </a:lnTo>
                  <a:lnTo>
                    <a:pt x="640" y="1035"/>
                  </a:lnTo>
                  <a:lnTo>
                    <a:pt x="638" y="1037"/>
                  </a:lnTo>
                  <a:lnTo>
                    <a:pt x="637" y="1041"/>
                  </a:lnTo>
                  <a:lnTo>
                    <a:pt x="636" y="1042"/>
                  </a:lnTo>
                  <a:lnTo>
                    <a:pt x="633" y="1039"/>
                  </a:lnTo>
                  <a:lnTo>
                    <a:pt x="629" y="1038"/>
                  </a:lnTo>
                  <a:lnTo>
                    <a:pt x="628" y="1038"/>
                  </a:lnTo>
                  <a:lnTo>
                    <a:pt x="629" y="1041"/>
                  </a:lnTo>
                  <a:lnTo>
                    <a:pt x="629" y="1042"/>
                  </a:lnTo>
                  <a:lnTo>
                    <a:pt x="627" y="1043"/>
                  </a:lnTo>
                  <a:lnTo>
                    <a:pt x="625" y="1042"/>
                  </a:lnTo>
                  <a:lnTo>
                    <a:pt x="622" y="1041"/>
                  </a:lnTo>
                  <a:lnTo>
                    <a:pt x="618" y="1042"/>
                  </a:lnTo>
                  <a:lnTo>
                    <a:pt x="613" y="1045"/>
                  </a:lnTo>
                  <a:lnTo>
                    <a:pt x="609" y="1045"/>
                  </a:lnTo>
                  <a:lnTo>
                    <a:pt x="603" y="1040"/>
                  </a:lnTo>
                  <a:lnTo>
                    <a:pt x="602" y="1040"/>
                  </a:lnTo>
                  <a:lnTo>
                    <a:pt x="601" y="1039"/>
                  </a:lnTo>
                  <a:lnTo>
                    <a:pt x="602" y="1035"/>
                  </a:lnTo>
                  <a:lnTo>
                    <a:pt x="604" y="1032"/>
                  </a:lnTo>
                  <a:lnTo>
                    <a:pt x="605" y="1030"/>
                  </a:lnTo>
                  <a:lnTo>
                    <a:pt x="611" y="1027"/>
                  </a:lnTo>
                  <a:lnTo>
                    <a:pt x="617" y="1025"/>
                  </a:lnTo>
                  <a:lnTo>
                    <a:pt x="621" y="1023"/>
                  </a:lnTo>
                  <a:lnTo>
                    <a:pt x="626" y="1018"/>
                  </a:lnTo>
                  <a:lnTo>
                    <a:pt x="628" y="1014"/>
                  </a:lnTo>
                  <a:lnTo>
                    <a:pt x="633" y="1005"/>
                  </a:lnTo>
                  <a:lnTo>
                    <a:pt x="633" y="1004"/>
                  </a:lnTo>
                  <a:lnTo>
                    <a:pt x="632" y="1004"/>
                  </a:lnTo>
                  <a:lnTo>
                    <a:pt x="621" y="1013"/>
                  </a:lnTo>
                  <a:lnTo>
                    <a:pt x="619" y="1013"/>
                  </a:lnTo>
                  <a:lnTo>
                    <a:pt x="617" y="1013"/>
                  </a:lnTo>
                  <a:lnTo>
                    <a:pt x="608" y="1010"/>
                  </a:lnTo>
                  <a:lnTo>
                    <a:pt x="606" y="1009"/>
                  </a:lnTo>
                  <a:lnTo>
                    <a:pt x="605" y="1004"/>
                  </a:lnTo>
                  <a:lnTo>
                    <a:pt x="607" y="995"/>
                  </a:lnTo>
                  <a:lnTo>
                    <a:pt x="609" y="990"/>
                  </a:lnTo>
                  <a:lnTo>
                    <a:pt x="613" y="983"/>
                  </a:lnTo>
                  <a:lnTo>
                    <a:pt x="619" y="975"/>
                  </a:lnTo>
                  <a:lnTo>
                    <a:pt x="621" y="970"/>
                  </a:lnTo>
                  <a:lnTo>
                    <a:pt x="624" y="956"/>
                  </a:lnTo>
                  <a:lnTo>
                    <a:pt x="624" y="950"/>
                  </a:lnTo>
                  <a:lnTo>
                    <a:pt x="623" y="942"/>
                  </a:lnTo>
                  <a:lnTo>
                    <a:pt x="622" y="938"/>
                  </a:lnTo>
                  <a:lnTo>
                    <a:pt x="624" y="936"/>
                  </a:lnTo>
                  <a:lnTo>
                    <a:pt x="637" y="929"/>
                  </a:lnTo>
                  <a:lnTo>
                    <a:pt x="643" y="924"/>
                  </a:lnTo>
                  <a:lnTo>
                    <a:pt x="655" y="916"/>
                  </a:lnTo>
                  <a:lnTo>
                    <a:pt x="658" y="916"/>
                  </a:lnTo>
                  <a:lnTo>
                    <a:pt x="660" y="919"/>
                  </a:lnTo>
                  <a:lnTo>
                    <a:pt x="663" y="921"/>
                  </a:lnTo>
                  <a:lnTo>
                    <a:pt x="666" y="923"/>
                  </a:lnTo>
                  <a:lnTo>
                    <a:pt x="670" y="923"/>
                  </a:lnTo>
                  <a:lnTo>
                    <a:pt x="675" y="921"/>
                  </a:lnTo>
                  <a:lnTo>
                    <a:pt x="683" y="921"/>
                  </a:lnTo>
                  <a:lnTo>
                    <a:pt x="699" y="927"/>
                  </a:lnTo>
                  <a:lnTo>
                    <a:pt x="702" y="927"/>
                  </a:lnTo>
                  <a:lnTo>
                    <a:pt x="703" y="926"/>
                  </a:lnTo>
                  <a:lnTo>
                    <a:pt x="700" y="923"/>
                  </a:lnTo>
                  <a:lnTo>
                    <a:pt x="689" y="921"/>
                  </a:lnTo>
                  <a:lnTo>
                    <a:pt x="684" y="918"/>
                  </a:lnTo>
                  <a:lnTo>
                    <a:pt x="671" y="909"/>
                  </a:lnTo>
                  <a:lnTo>
                    <a:pt x="668" y="906"/>
                  </a:lnTo>
                  <a:lnTo>
                    <a:pt x="669" y="904"/>
                  </a:lnTo>
                  <a:lnTo>
                    <a:pt x="673" y="903"/>
                  </a:lnTo>
                  <a:lnTo>
                    <a:pt x="674" y="901"/>
                  </a:lnTo>
                  <a:lnTo>
                    <a:pt x="674" y="899"/>
                  </a:lnTo>
                  <a:lnTo>
                    <a:pt x="676" y="896"/>
                  </a:lnTo>
                  <a:lnTo>
                    <a:pt x="679" y="892"/>
                  </a:lnTo>
                  <a:lnTo>
                    <a:pt x="684" y="888"/>
                  </a:lnTo>
                  <a:lnTo>
                    <a:pt x="694" y="882"/>
                  </a:lnTo>
                  <a:lnTo>
                    <a:pt x="690" y="882"/>
                  </a:lnTo>
                  <a:lnTo>
                    <a:pt x="683" y="883"/>
                  </a:lnTo>
                  <a:lnTo>
                    <a:pt x="681" y="884"/>
                  </a:lnTo>
                  <a:lnTo>
                    <a:pt x="676" y="888"/>
                  </a:lnTo>
                  <a:lnTo>
                    <a:pt x="674" y="891"/>
                  </a:lnTo>
                  <a:lnTo>
                    <a:pt x="672" y="897"/>
                  </a:lnTo>
                  <a:lnTo>
                    <a:pt x="671" y="898"/>
                  </a:lnTo>
                  <a:lnTo>
                    <a:pt x="666" y="899"/>
                  </a:lnTo>
                  <a:lnTo>
                    <a:pt x="653" y="899"/>
                  </a:lnTo>
                  <a:lnTo>
                    <a:pt x="651" y="896"/>
                  </a:lnTo>
                  <a:lnTo>
                    <a:pt x="650" y="896"/>
                  </a:lnTo>
                  <a:lnTo>
                    <a:pt x="649" y="896"/>
                  </a:lnTo>
                  <a:lnTo>
                    <a:pt x="637" y="904"/>
                  </a:lnTo>
                  <a:lnTo>
                    <a:pt x="633" y="907"/>
                  </a:lnTo>
                  <a:lnTo>
                    <a:pt x="630" y="912"/>
                  </a:lnTo>
                  <a:lnTo>
                    <a:pt x="625" y="915"/>
                  </a:lnTo>
                  <a:lnTo>
                    <a:pt x="619" y="917"/>
                  </a:lnTo>
                  <a:lnTo>
                    <a:pt x="614" y="919"/>
                  </a:lnTo>
                  <a:lnTo>
                    <a:pt x="609" y="924"/>
                  </a:lnTo>
                  <a:lnTo>
                    <a:pt x="608" y="928"/>
                  </a:lnTo>
                  <a:lnTo>
                    <a:pt x="607" y="930"/>
                  </a:lnTo>
                  <a:lnTo>
                    <a:pt x="609" y="936"/>
                  </a:lnTo>
                  <a:lnTo>
                    <a:pt x="607" y="937"/>
                  </a:lnTo>
                  <a:lnTo>
                    <a:pt x="605" y="937"/>
                  </a:lnTo>
                  <a:lnTo>
                    <a:pt x="600" y="941"/>
                  </a:lnTo>
                  <a:lnTo>
                    <a:pt x="590" y="952"/>
                  </a:lnTo>
                  <a:lnTo>
                    <a:pt x="589" y="956"/>
                  </a:lnTo>
                  <a:lnTo>
                    <a:pt x="589" y="957"/>
                  </a:lnTo>
                  <a:lnTo>
                    <a:pt x="591" y="960"/>
                  </a:lnTo>
                  <a:lnTo>
                    <a:pt x="590" y="962"/>
                  </a:lnTo>
                  <a:lnTo>
                    <a:pt x="587" y="965"/>
                  </a:lnTo>
                  <a:lnTo>
                    <a:pt x="581" y="970"/>
                  </a:lnTo>
                  <a:lnTo>
                    <a:pt x="577" y="972"/>
                  </a:lnTo>
                  <a:lnTo>
                    <a:pt x="574" y="972"/>
                  </a:lnTo>
                  <a:lnTo>
                    <a:pt x="572" y="972"/>
                  </a:lnTo>
                  <a:lnTo>
                    <a:pt x="567" y="969"/>
                  </a:lnTo>
                  <a:lnTo>
                    <a:pt x="564" y="968"/>
                  </a:lnTo>
                  <a:lnTo>
                    <a:pt x="564" y="969"/>
                  </a:lnTo>
                  <a:lnTo>
                    <a:pt x="569" y="972"/>
                  </a:lnTo>
                  <a:lnTo>
                    <a:pt x="573" y="977"/>
                  </a:lnTo>
                  <a:lnTo>
                    <a:pt x="577" y="980"/>
                  </a:lnTo>
                  <a:lnTo>
                    <a:pt x="578" y="983"/>
                  </a:lnTo>
                  <a:lnTo>
                    <a:pt x="578" y="986"/>
                  </a:lnTo>
                  <a:lnTo>
                    <a:pt x="577" y="989"/>
                  </a:lnTo>
                  <a:lnTo>
                    <a:pt x="573" y="995"/>
                  </a:lnTo>
                  <a:lnTo>
                    <a:pt x="570" y="996"/>
                  </a:lnTo>
                  <a:lnTo>
                    <a:pt x="561" y="998"/>
                  </a:lnTo>
                  <a:lnTo>
                    <a:pt x="558" y="999"/>
                  </a:lnTo>
                  <a:lnTo>
                    <a:pt x="557" y="1000"/>
                  </a:lnTo>
                  <a:lnTo>
                    <a:pt x="563" y="1002"/>
                  </a:lnTo>
                  <a:lnTo>
                    <a:pt x="564" y="1003"/>
                  </a:lnTo>
                  <a:lnTo>
                    <a:pt x="563" y="1008"/>
                  </a:lnTo>
                  <a:lnTo>
                    <a:pt x="561" y="1009"/>
                  </a:lnTo>
                  <a:lnTo>
                    <a:pt x="556" y="1012"/>
                  </a:lnTo>
                  <a:lnTo>
                    <a:pt x="552" y="1013"/>
                  </a:lnTo>
                  <a:lnTo>
                    <a:pt x="551" y="1012"/>
                  </a:lnTo>
                  <a:lnTo>
                    <a:pt x="552" y="1009"/>
                  </a:lnTo>
                  <a:lnTo>
                    <a:pt x="552" y="1008"/>
                  </a:lnTo>
                  <a:lnTo>
                    <a:pt x="550" y="1007"/>
                  </a:lnTo>
                  <a:lnTo>
                    <a:pt x="548" y="1009"/>
                  </a:lnTo>
                  <a:lnTo>
                    <a:pt x="542" y="1014"/>
                  </a:lnTo>
                  <a:lnTo>
                    <a:pt x="541" y="1015"/>
                  </a:lnTo>
                  <a:lnTo>
                    <a:pt x="543" y="1016"/>
                  </a:lnTo>
                  <a:lnTo>
                    <a:pt x="543" y="1017"/>
                  </a:lnTo>
                  <a:lnTo>
                    <a:pt x="540" y="1021"/>
                  </a:lnTo>
                  <a:lnTo>
                    <a:pt x="538" y="1023"/>
                  </a:lnTo>
                  <a:lnTo>
                    <a:pt x="536" y="1026"/>
                  </a:lnTo>
                  <a:lnTo>
                    <a:pt x="527" y="1033"/>
                  </a:lnTo>
                  <a:lnTo>
                    <a:pt x="527" y="1035"/>
                  </a:lnTo>
                  <a:lnTo>
                    <a:pt x="525" y="1042"/>
                  </a:lnTo>
                  <a:lnTo>
                    <a:pt x="523" y="1048"/>
                  </a:lnTo>
                  <a:lnTo>
                    <a:pt x="525" y="1050"/>
                  </a:lnTo>
                  <a:lnTo>
                    <a:pt x="533" y="1053"/>
                  </a:lnTo>
                  <a:lnTo>
                    <a:pt x="537" y="1053"/>
                  </a:lnTo>
                  <a:lnTo>
                    <a:pt x="542" y="1055"/>
                  </a:lnTo>
                  <a:lnTo>
                    <a:pt x="550" y="1061"/>
                  </a:lnTo>
                  <a:lnTo>
                    <a:pt x="553" y="1064"/>
                  </a:lnTo>
                  <a:lnTo>
                    <a:pt x="553" y="1066"/>
                  </a:lnTo>
                  <a:lnTo>
                    <a:pt x="553" y="1068"/>
                  </a:lnTo>
                  <a:lnTo>
                    <a:pt x="552" y="1070"/>
                  </a:lnTo>
                  <a:lnTo>
                    <a:pt x="549" y="1075"/>
                  </a:lnTo>
                  <a:lnTo>
                    <a:pt x="543" y="1081"/>
                  </a:lnTo>
                  <a:lnTo>
                    <a:pt x="540" y="1083"/>
                  </a:lnTo>
                  <a:lnTo>
                    <a:pt x="536" y="1085"/>
                  </a:lnTo>
                  <a:lnTo>
                    <a:pt x="535" y="1086"/>
                  </a:lnTo>
                  <a:lnTo>
                    <a:pt x="529" y="1092"/>
                  </a:lnTo>
                  <a:lnTo>
                    <a:pt x="527" y="1096"/>
                  </a:lnTo>
                  <a:lnTo>
                    <a:pt x="528" y="1099"/>
                  </a:lnTo>
                  <a:lnTo>
                    <a:pt x="527" y="1101"/>
                  </a:lnTo>
                  <a:lnTo>
                    <a:pt x="520" y="1105"/>
                  </a:lnTo>
                  <a:lnTo>
                    <a:pt x="520" y="1106"/>
                  </a:lnTo>
                  <a:lnTo>
                    <a:pt x="522" y="1106"/>
                  </a:lnTo>
                  <a:lnTo>
                    <a:pt x="521" y="1110"/>
                  </a:lnTo>
                  <a:lnTo>
                    <a:pt x="521" y="1115"/>
                  </a:lnTo>
                  <a:lnTo>
                    <a:pt x="520" y="1115"/>
                  </a:lnTo>
                  <a:lnTo>
                    <a:pt x="515" y="1115"/>
                  </a:lnTo>
                  <a:lnTo>
                    <a:pt x="510" y="1117"/>
                  </a:lnTo>
                  <a:lnTo>
                    <a:pt x="509" y="1118"/>
                  </a:lnTo>
                  <a:lnTo>
                    <a:pt x="509" y="1121"/>
                  </a:lnTo>
                  <a:lnTo>
                    <a:pt x="494" y="1124"/>
                  </a:lnTo>
                  <a:lnTo>
                    <a:pt x="491" y="1131"/>
                  </a:lnTo>
                  <a:lnTo>
                    <a:pt x="489" y="1133"/>
                  </a:lnTo>
                  <a:lnTo>
                    <a:pt x="484" y="1138"/>
                  </a:lnTo>
                  <a:lnTo>
                    <a:pt x="480" y="1140"/>
                  </a:lnTo>
                  <a:lnTo>
                    <a:pt x="476" y="1141"/>
                  </a:lnTo>
                  <a:lnTo>
                    <a:pt x="474" y="1143"/>
                  </a:lnTo>
                  <a:lnTo>
                    <a:pt x="474" y="1145"/>
                  </a:lnTo>
                  <a:lnTo>
                    <a:pt x="473" y="1147"/>
                  </a:lnTo>
                  <a:lnTo>
                    <a:pt x="469" y="1150"/>
                  </a:lnTo>
                  <a:lnTo>
                    <a:pt x="467" y="1153"/>
                  </a:lnTo>
                  <a:lnTo>
                    <a:pt x="466" y="1154"/>
                  </a:lnTo>
                  <a:lnTo>
                    <a:pt x="460" y="1155"/>
                  </a:lnTo>
                  <a:lnTo>
                    <a:pt x="458" y="1156"/>
                  </a:lnTo>
                  <a:lnTo>
                    <a:pt x="458" y="1161"/>
                  </a:lnTo>
                  <a:lnTo>
                    <a:pt x="456" y="1162"/>
                  </a:lnTo>
                  <a:lnTo>
                    <a:pt x="454" y="1160"/>
                  </a:lnTo>
                  <a:lnTo>
                    <a:pt x="451" y="1161"/>
                  </a:lnTo>
                  <a:lnTo>
                    <a:pt x="444" y="1167"/>
                  </a:lnTo>
                  <a:lnTo>
                    <a:pt x="443" y="1169"/>
                  </a:lnTo>
                  <a:lnTo>
                    <a:pt x="443" y="1170"/>
                  </a:lnTo>
                  <a:lnTo>
                    <a:pt x="444" y="1171"/>
                  </a:lnTo>
                  <a:lnTo>
                    <a:pt x="446" y="1175"/>
                  </a:lnTo>
                  <a:lnTo>
                    <a:pt x="445" y="1177"/>
                  </a:lnTo>
                  <a:lnTo>
                    <a:pt x="443" y="1184"/>
                  </a:lnTo>
                  <a:lnTo>
                    <a:pt x="442" y="1185"/>
                  </a:lnTo>
                  <a:lnTo>
                    <a:pt x="439" y="1186"/>
                  </a:lnTo>
                  <a:lnTo>
                    <a:pt x="437" y="1190"/>
                  </a:lnTo>
                  <a:lnTo>
                    <a:pt x="435" y="1189"/>
                  </a:lnTo>
                  <a:lnTo>
                    <a:pt x="432" y="1190"/>
                  </a:lnTo>
                  <a:lnTo>
                    <a:pt x="431" y="1192"/>
                  </a:lnTo>
                  <a:lnTo>
                    <a:pt x="429" y="1194"/>
                  </a:lnTo>
                  <a:lnTo>
                    <a:pt x="427" y="1194"/>
                  </a:lnTo>
                  <a:lnTo>
                    <a:pt x="425" y="1196"/>
                  </a:lnTo>
                  <a:lnTo>
                    <a:pt x="422" y="1199"/>
                  </a:lnTo>
                  <a:lnTo>
                    <a:pt x="420" y="1201"/>
                  </a:lnTo>
                  <a:lnTo>
                    <a:pt x="417" y="1202"/>
                  </a:lnTo>
                  <a:lnTo>
                    <a:pt x="415" y="1203"/>
                  </a:lnTo>
                  <a:lnTo>
                    <a:pt x="413" y="1202"/>
                  </a:lnTo>
                  <a:lnTo>
                    <a:pt x="411" y="1202"/>
                  </a:lnTo>
                  <a:lnTo>
                    <a:pt x="409" y="1204"/>
                  </a:lnTo>
                  <a:lnTo>
                    <a:pt x="407" y="1206"/>
                  </a:lnTo>
                  <a:lnTo>
                    <a:pt x="406" y="1211"/>
                  </a:lnTo>
                  <a:lnTo>
                    <a:pt x="404" y="1214"/>
                  </a:lnTo>
                  <a:lnTo>
                    <a:pt x="403" y="1214"/>
                  </a:lnTo>
                  <a:lnTo>
                    <a:pt x="401" y="1214"/>
                  </a:lnTo>
                  <a:lnTo>
                    <a:pt x="397" y="1213"/>
                  </a:lnTo>
                  <a:lnTo>
                    <a:pt x="394" y="1213"/>
                  </a:lnTo>
                  <a:lnTo>
                    <a:pt x="388" y="1216"/>
                  </a:lnTo>
                  <a:lnTo>
                    <a:pt x="387" y="1219"/>
                  </a:lnTo>
                  <a:lnTo>
                    <a:pt x="390" y="1219"/>
                  </a:lnTo>
                  <a:lnTo>
                    <a:pt x="392" y="1220"/>
                  </a:lnTo>
                  <a:lnTo>
                    <a:pt x="392" y="1221"/>
                  </a:lnTo>
                  <a:lnTo>
                    <a:pt x="390" y="1222"/>
                  </a:lnTo>
                  <a:lnTo>
                    <a:pt x="387" y="1222"/>
                  </a:lnTo>
                  <a:lnTo>
                    <a:pt x="385" y="1222"/>
                  </a:lnTo>
                  <a:lnTo>
                    <a:pt x="383" y="1224"/>
                  </a:lnTo>
                  <a:lnTo>
                    <a:pt x="377" y="1225"/>
                  </a:lnTo>
                  <a:lnTo>
                    <a:pt x="375" y="1226"/>
                  </a:lnTo>
                  <a:lnTo>
                    <a:pt x="370" y="1233"/>
                  </a:lnTo>
                  <a:lnTo>
                    <a:pt x="370" y="1234"/>
                  </a:lnTo>
                  <a:lnTo>
                    <a:pt x="371" y="1234"/>
                  </a:lnTo>
                  <a:lnTo>
                    <a:pt x="373" y="1234"/>
                  </a:lnTo>
                  <a:lnTo>
                    <a:pt x="376" y="1235"/>
                  </a:lnTo>
                  <a:lnTo>
                    <a:pt x="377" y="1236"/>
                  </a:lnTo>
                  <a:lnTo>
                    <a:pt x="378" y="1238"/>
                  </a:lnTo>
                  <a:lnTo>
                    <a:pt x="379" y="1241"/>
                  </a:lnTo>
                  <a:lnTo>
                    <a:pt x="380" y="1241"/>
                  </a:lnTo>
                  <a:lnTo>
                    <a:pt x="374" y="1247"/>
                  </a:lnTo>
                  <a:lnTo>
                    <a:pt x="373" y="1249"/>
                  </a:lnTo>
                  <a:lnTo>
                    <a:pt x="372" y="1250"/>
                  </a:lnTo>
                  <a:lnTo>
                    <a:pt x="371" y="1249"/>
                  </a:lnTo>
                  <a:lnTo>
                    <a:pt x="370" y="1243"/>
                  </a:lnTo>
                  <a:lnTo>
                    <a:pt x="370" y="1242"/>
                  </a:lnTo>
                  <a:lnTo>
                    <a:pt x="369" y="1242"/>
                  </a:lnTo>
                  <a:lnTo>
                    <a:pt x="367" y="1244"/>
                  </a:lnTo>
                  <a:lnTo>
                    <a:pt x="365" y="1251"/>
                  </a:lnTo>
                  <a:lnTo>
                    <a:pt x="362" y="1255"/>
                  </a:lnTo>
                  <a:lnTo>
                    <a:pt x="339" y="1264"/>
                  </a:lnTo>
                  <a:lnTo>
                    <a:pt x="336" y="1266"/>
                  </a:lnTo>
                  <a:lnTo>
                    <a:pt x="335" y="1269"/>
                  </a:lnTo>
                  <a:lnTo>
                    <a:pt x="334" y="1273"/>
                  </a:lnTo>
                  <a:lnTo>
                    <a:pt x="333" y="1275"/>
                  </a:lnTo>
                  <a:lnTo>
                    <a:pt x="331" y="1277"/>
                  </a:lnTo>
                  <a:lnTo>
                    <a:pt x="331" y="1276"/>
                  </a:lnTo>
                  <a:lnTo>
                    <a:pt x="331" y="1267"/>
                  </a:lnTo>
                  <a:lnTo>
                    <a:pt x="330" y="1265"/>
                  </a:lnTo>
                  <a:lnTo>
                    <a:pt x="328" y="1264"/>
                  </a:lnTo>
                  <a:lnTo>
                    <a:pt x="327" y="1264"/>
                  </a:lnTo>
                  <a:lnTo>
                    <a:pt x="326" y="1264"/>
                  </a:lnTo>
                  <a:lnTo>
                    <a:pt x="324" y="1266"/>
                  </a:lnTo>
                  <a:lnTo>
                    <a:pt x="322" y="1267"/>
                  </a:lnTo>
                  <a:lnTo>
                    <a:pt x="321" y="1267"/>
                  </a:lnTo>
                  <a:lnTo>
                    <a:pt x="318" y="1269"/>
                  </a:lnTo>
                  <a:lnTo>
                    <a:pt x="311" y="1275"/>
                  </a:lnTo>
                  <a:lnTo>
                    <a:pt x="306" y="1276"/>
                  </a:lnTo>
                  <a:lnTo>
                    <a:pt x="305" y="1278"/>
                  </a:lnTo>
                  <a:lnTo>
                    <a:pt x="303" y="1281"/>
                  </a:lnTo>
                  <a:lnTo>
                    <a:pt x="302" y="1283"/>
                  </a:lnTo>
                  <a:lnTo>
                    <a:pt x="300" y="1283"/>
                  </a:lnTo>
                  <a:lnTo>
                    <a:pt x="297" y="1282"/>
                  </a:lnTo>
                  <a:lnTo>
                    <a:pt x="295" y="1282"/>
                  </a:lnTo>
                  <a:lnTo>
                    <a:pt x="294" y="1285"/>
                  </a:lnTo>
                  <a:lnTo>
                    <a:pt x="292" y="1286"/>
                  </a:lnTo>
                  <a:lnTo>
                    <a:pt x="288" y="1284"/>
                  </a:lnTo>
                  <a:lnTo>
                    <a:pt x="286" y="1285"/>
                  </a:lnTo>
                  <a:lnTo>
                    <a:pt x="283" y="1289"/>
                  </a:lnTo>
                  <a:lnTo>
                    <a:pt x="281" y="1291"/>
                  </a:lnTo>
                  <a:lnTo>
                    <a:pt x="278" y="1292"/>
                  </a:lnTo>
                  <a:lnTo>
                    <a:pt x="271" y="1293"/>
                  </a:lnTo>
                  <a:lnTo>
                    <a:pt x="268" y="1292"/>
                  </a:lnTo>
                  <a:lnTo>
                    <a:pt x="267" y="1291"/>
                  </a:lnTo>
                  <a:lnTo>
                    <a:pt x="267" y="1287"/>
                  </a:lnTo>
                  <a:lnTo>
                    <a:pt x="269" y="1284"/>
                  </a:lnTo>
                  <a:lnTo>
                    <a:pt x="270" y="1283"/>
                  </a:lnTo>
                  <a:lnTo>
                    <a:pt x="271" y="1281"/>
                  </a:lnTo>
                  <a:lnTo>
                    <a:pt x="273" y="1281"/>
                  </a:lnTo>
                  <a:lnTo>
                    <a:pt x="277" y="1282"/>
                  </a:lnTo>
                  <a:lnTo>
                    <a:pt x="277" y="1281"/>
                  </a:lnTo>
                  <a:lnTo>
                    <a:pt x="275" y="1280"/>
                  </a:lnTo>
                  <a:lnTo>
                    <a:pt x="272" y="1278"/>
                  </a:lnTo>
                  <a:lnTo>
                    <a:pt x="268" y="1277"/>
                  </a:lnTo>
                  <a:lnTo>
                    <a:pt x="266" y="1278"/>
                  </a:lnTo>
                  <a:lnTo>
                    <a:pt x="263" y="1279"/>
                  </a:lnTo>
                  <a:lnTo>
                    <a:pt x="261" y="1281"/>
                  </a:lnTo>
                  <a:lnTo>
                    <a:pt x="260" y="1283"/>
                  </a:lnTo>
                  <a:lnTo>
                    <a:pt x="259" y="1290"/>
                  </a:lnTo>
                  <a:lnTo>
                    <a:pt x="258" y="1292"/>
                  </a:lnTo>
                  <a:lnTo>
                    <a:pt x="250" y="1303"/>
                  </a:lnTo>
                  <a:lnTo>
                    <a:pt x="246" y="1307"/>
                  </a:lnTo>
                  <a:lnTo>
                    <a:pt x="243" y="1307"/>
                  </a:lnTo>
                  <a:lnTo>
                    <a:pt x="242" y="1308"/>
                  </a:lnTo>
                  <a:lnTo>
                    <a:pt x="239" y="1311"/>
                  </a:lnTo>
                  <a:lnTo>
                    <a:pt x="237" y="1313"/>
                  </a:lnTo>
                  <a:lnTo>
                    <a:pt x="235" y="1312"/>
                  </a:lnTo>
                  <a:lnTo>
                    <a:pt x="234" y="1312"/>
                  </a:lnTo>
                  <a:lnTo>
                    <a:pt x="233" y="1311"/>
                  </a:lnTo>
                  <a:lnTo>
                    <a:pt x="233" y="1310"/>
                  </a:lnTo>
                  <a:lnTo>
                    <a:pt x="235" y="1309"/>
                  </a:lnTo>
                  <a:lnTo>
                    <a:pt x="234" y="1307"/>
                  </a:lnTo>
                  <a:lnTo>
                    <a:pt x="232" y="1303"/>
                  </a:lnTo>
                  <a:lnTo>
                    <a:pt x="230" y="1301"/>
                  </a:lnTo>
                  <a:lnTo>
                    <a:pt x="227" y="1300"/>
                  </a:lnTo>
                  <a:lnTo>
                    <a:pt x="226" y="1302"/>
                  </a:lnTo>
                  <a:lnTo>
                    <a:pt x="227" y="1311"/>
                  </a:lnTo>
                  <a:lnTo>
                    <a:pt x="227" y="1313"/>
                  </a:lnTo>
                  <a:lnTo>
                    <a:pt x="225" y="1316"/>
                  </a:lnTo>
                  <a:lnTo>
                    <a:pt x="220" y="1319"/>
                  </a:lnTo>
                  <a:lnTo>
                    <a:pt x="219" y="1318"/>
                  </a:lnTo>
                  <a:lnTo>
                    <a:pt x="214" y="1313"/>
                  </a:lnTo>
                  <a:lnTo>
                    <a:pt x="210" y="1312"/>
                  </a:lnTo>
                  <a:lnTo>
                    <a:pt x="209" y="1313"/>
                  </a:lnTo>
                  <a:lnTo>
                    <a:pt x="210" y="1317"/>
                  </a:lnTo>
                  <a:lnTo>
                    <a:pt x="209" y="1321"/>
                  </a:lnTo>
                  <a:lnTo>
                    <a:pt x="206" y="1324"/>
                  </a:lnTo>
                  <a:lnTo>
                    <a:pt x="204" y="1325"/>
                  </a:lnTo>
                  <a:lnTo>
                    <a:pt x="202" y="1325"/>
                  </a:lnTo>
                  <a:lnTo>
                    <a:pt x="202" y="1323"/>
                  </a:lnTo>
                  <a:lnTo>
                    <a:pt x="204" y="1319"/>
                  </a:lnTo>
                  <a:lnTo>
                    <a:pt x="204" y="1315"/>
                  </a:lnTo>
                  <a:lnTo>
                    <a:pt x="203" y="1312"/>
                  </a:lnTo>
                  <a:lnTo>
                    <a:pt x="203" y="1310"/>
                  </a:lnTo>
                  <a:lnTo>
                    <a:pt x="204" y="1308"/>
                  </a:lnTo>
                  <a:lnTo>
                    <a:pt x="210" y="1304"/>
                  </a:lnTo>
                  <a:lnTo>
                    <a:pt x="212" y="1303"/>
                  </a:lnTo>
                  <a:lnTo>
                    <a:pt x="214" y="1304"/>
                  </a:lnTo>
                  <a:lnTo>
                    <a:pt x="215" y="1304"/>
                  </a:lnTo>
                  <a:lnTo>
                    <a:pt x="217" y="1304"/>
                  </a:lnTo>
                  <a:lnTo>
                    <a:pt x="218" y="1302"/>
                  </a:lnTo>
                  <a:lnTo>
                    <a:pt x="219" y="1300"/>
                  </a:lnTo>
                  <a:lnTo>
                    <a:pt x="221" y="1297"/>
                  </a:lnTo>
                  <a:lnTo>
                    <a:pt x="226" y="1294"/>
                  </a:lnTo>
                  <a:lnTo>
                    <a:pt x="231" y="1288"/>
                  </a:lnTo>
                  <a:lnTo>
                    <a:pt x="237" y="1279"/>
                  </a:lnTo>
                  <a:lnTo>
                    <a:pt x="243" y="1271"/>
                  </a:lnTo>
                  <a:lnTo>
                    <a:pt x="251" y="1265"/>
                  </a:lnTo>
                  <a:lnTo>
                    <a:pt x="260" y="1260"/>
                  </a:lnTo>
                  <a:lnTo>
                    <a:pt x="277" y="1252"/>
                  </a:lnTo>
                  <a:lnTo>
                    <a:pt x="278" y="1253"/>
                  </a:lnTo>
                  <a:lnTo>
                    <a:pt x="276" y="1255"/>
                  </a:lnTo>
                  <a:lnTo>
                    <a:pt x="277" y="1257"/>
                  </a:lnTo>
                  <a:lnTo>
                    <a:pt x="279" y="1257"/>
                  </a:lnTo>
                  <a:lnTo>
                    <a:pt x="285" y="1256"/>
                  </a:lnTo>
                  <a:lnTo>
                    <a:pt x="288" y="1254"/>
                  </a:lnTo>
                  <a:lnTo>
                    <a:pt x="288" y="1256"/>
                  </a:lnTo>
                  <a:lnTo>
                    <a:pt x="287" y="1257"/>
                  </a:lnTo>
                  <a:lnTo>
                    <a:pt x="284" y="1259"/>
                  </a:lnTo>
                  <a:lnTo>
                    <a:pt x="284" y="1261"/>
                  </a:lnTo>
                  <a:lnTo>
                    <a:pt x="289" y="1268"/>
                  </a:lnTo>
                  <a:lnTo>
                    <a:pt x="291" y="1269"/>
                  </a:lnTo>
                  <a:lnTo>
                    <a:pt x="292" y="1269"/>
                  </a:lnTo>
                  <a:lnTo>
                    <a:pt x="293" y="1268"/>
                  </a:lnTo>
                  <a:lnTo>
                    <a:pt x="293" y="1263"/>
                  </a:lnTo>
                  <a:lnTo>
                    <a:pt x="294" y="1262"/>
                  </a:lnTo>
                  <a:lnTo>
                    <a:pt x="298" y="1262"/>
                  </a:lnTo>
                  <a:lnTo>
                    <a:pt x="301" y="1262"/>
                  </a:lnTo>
                  <a:lnTo>
                    <a:pt x="302" y="1264"/>
                  </a:lnTo>
                  <a:lnTo>
                    <a:pt x="304" y="1265"/>
                  </a:lnTo>
                  <a:lnTo>
                    <a:pt x="307" y="1266"/>
                  </a:lnTo>
                  <a:lnTo>
                    <a:pt x="309" y="1266"/>
                  </a:lnTo>
                  <a:lnTo>
                    <a:pt x="310" y="1264"/>
                  </a:lnTo>
                  <a:lnTo>
                    <a:pt x="308" y="1262"/>
                  </a:lnTo>
                  <a:lnTo>
                    <a:pt x="302" y="1258"/>
                  </a:lnTo>
                  <a:lnTo>
                    <a:pt x="301" y="1256"/>
                  </a:lnTo>
                  <a:lnTo>
                    <a:pt x="300" y="1253"/>
                  </a:lnTo>
                  <a:lnTo>
                    <a:pt x="301" y="1250"/>
                  </a:lnTo>
                  <a:lnTo>
                    <a:pt x="303" y="1245"/>
                  </a:lnTo>
                  <a:lnTo>
                    <a:pt x="306" y="1239"/>
                  </a:lnTo>
                  <a:lnTo>
                    <a:pt x="309" y="1234"/>
                  </a:lnTo>
                  <a:lnTo>
                    <a:pt x="314" y="1229"/>
                  </a:lnTo>
                  <a:lnTo>
                    <a:pt x="318" y="1226"/>
                  </a:lnTo>
                  <a:lnTo>
                    <a:pt x="327" y="1218"/>
                  </a:lnTo>
                  <a:lnTo>
                    <a:pt x="344" y="1210"/>
                  </a:lnTo>
                  <a:lnTo>
                    <a:pt x="349" y="1205"/>
                  </a:lnTo>
                  <a:lnTo>
                    <a:pt x="355" y="1199"/>
                  </a:lnTo>
                  <a:lnTo>
                    <a:pt x="357" y="1198"/>
                  </a:lnTo>
                  <a:lnTo>
                    <a:pt x="357" y="1200"/>
                  </a:lnTo>
                  <a:lnTo>
                    <a:pt x="358" y="1202"/>
                  </a:lnTo>
                  <a:lnTo>
                    <a:pt x="362" y="1203"/>
                  </a:lnTo>
                  <a:lnTo>
                    <a:pt x="364" y="1204"/>
                  </a:lnTo>
                  <a:lnTo>
                    <a:pt x="366" y="1204"/>
                  </a:lnTo>
                  <a:lnTo>
                    <a:pt x="366" y="1201"/>
                  </a:lnTo>
                  <a:lnTo>
                    <a:pt x="365" y="1198"/>
                  </a:lnTo>
                  <a:lnTo>
                    <a:pt x="365" y="1194"/>
                  </a:lnTo>
                  <a:lnTo>
                    <a:pt x="366" y="1191"/>
                  </a:lnTo>
                  <a:lnTo>
                    <a:pt x="366" y="1188"/>
                  </a:lnTo>
                  <a:lnTo>
                    <a:pt x="369" y="1183"/>
                  </a:lnTo>
                  <a:lnTo>
                    <a:pt x="373" y="1178"/>
                  </a:lnTo>
                  <a:lnTo>
                    <a:pt x="378" y="1171"/>
                  </a:lnTo>
                  <a:lnTo>
                    <a:pt x="381" y="1168"/>
                  </a:lnTo>
                  <a:lnTo>
                    <a:pt x="385" y="1167"/>
                  </a:lnTo>
                  <a:lnTo>
                    <a:pt x="388" y="1164"/>
                  </a:lnTo>
                  <a:lnTo>
                    <a:pt x="393" y="1157"/>
                  </a:lnTo>
                  <a:lnTo>
                    <a:pt x="395" y="1156"/>
                  </a:lnTo>
                  <a:lnTo>
                    <a:pt x="399" y="1155"/>
                  </a:lnTo>
                  <a:lnTo>
                    <a:pt x="400" y="1155"/>
                  </a:lnTo>
                  <a:lnTo>
                    <a:pt x="401" y="1157"/>
                  </a:lnTo>
                  <a:lnTo>
                    <a:pt x="402" y="1158"/>
                  </a:lnTo>
                  <a:lnTo>
                    <a:pt x="406" y="1159"/>
                  </a:lnTo>
                  <a:lnTo>
                    <a:pt x="408" y="1158"/>
                  </a:lnTo>
                  <a:lnTo>
                    <a:pt x="408" y="1157"/>
                  </a:lnTo>
                  <a:lnTo>
                    <a:pt x="406" y="1156"/>
                  </a:lnTo>
                  <a:lnTo>
                    <a:pt x="404" y="1155"/>
                  </a:lnTo>
                  <a:lnTo>
                    <a:pt x="403" y="1151"/>
                  </a:lnTo>
                  <a:lnTo>
                    <a:pt x="401" y="1149"/>
                  </a:lnTo>
                  <a:lnTo>
                    <a:pt x="400" y="1146"/>
                  </a:lnTo>
                  <a:lnTo>
                    <a:pt x="400" y="1142"/>
                  </a:lnTo>
                  <a:lnTo>
                    <a:pt x="403" y="1132"/>
                  </a:lnTo>
                  <a:lnTo>
                    <a:pt x="403" y="1122"/>
                  </a:lnTo>
                  <a:lnTo>
                    <a:pt x="405" y="1116"/>
                  </a:lnTo>
                  <a:lnTo>
                    <a:pt x="409" y="1114"/>
                  </a:lnTo>
                  <a:lnTo>
                    <a:pt x="418" y="1112"/>
                  </a:lnTo>
                  <a:lnTo>
                    <a:pt x="413" y="1110"/>
                  </a:lnTo>
                  <a:lnTo>
                    <a:pt x="411" y="1110"/>
                  </a:lnTo>
                  <a:lnTo>
                    <a:pt x="407" y="1108"/>
                  </a:lnTo>
                  <a:lnTo>
                    <a:pt x="406" y="1102"/>
                  </a:lnTo>
                  <a:lnTo>
                    <a:pt x="406" y="1097"/>
                  </a:lnTo>
                  <a:lnTo>
                    <a:pt x="408" y="1092"/>
                  </a:lnTo>
                  <a:lnTo>
                    <a:pt x="416" y="1082"/>
                  </a:lnTo>
                  <a:lnTo>
                    <a:pt x="425" y="1076"/>
                  </a:lnTo>
                  <a:lnTo>
                    <a:pt x="424" y="1075"/>
                  </a:lnTo>
                  <a:lnTo>
                    <a:pt x="423" y="1074"/>
                  </a:lnTo>
                  <a:lnTo>
                    <a:pt x="427" y="1061"/>
                  </a:lnTo>
                  <a:lnTo>
                    <a:pt x="431" y="1049"/>
                  </a:lnTo>
                  <a:lnTo>
                    <a:pt x="426" y="1059"/>
                  </a:lnTo>
                  <a:lnTo>
                    <a:pt x="419" y="1066"/>
                  </a:lnTo>
                  <a:lnTo>
                    <a:pt x="401" y="1075"/>
                  </a:lnTo>
                  <a:lnTo>
                    <a:pt x="389" y="1082"/>
                  </a:lnTo>
                  <a:lnTo>
                    <a:pt x="383" y="1084"/>
                  </a:lnTo>
                  <a:lnTo>
                    <a:pt x="379" y="1082"/>
                  </a:lnTo>
                  <a:lnTo>
                    <a:pt x="376" y="1075"/>
                  </a:lnTo>
                  <a:lnTo>
                    <a:pt x="374" y="1073"/>
                  </a:lnTo>
                  <a:lnTo>
                    <a:pt x="372" y="1068"/>
                  </a:lnTo>
                  <a:lnTo>
                    <a:pt x="373" y="1062"/>
                  </a:lnTo>
                  <a:lnTo>
                    <a:pt x="374" y="1058"/>
                  </a:lnTo>
                  <a:lnTo>
                    <a:pt x="378" y="1058"/>
                  </a:lnTo>
                  <a:lnTo>
                    <a:pt x="383" y="1060"/>
                  </a:lnTo>
                  <a:lnTo>
                    <a:pt x="387" y="1060"/>
                  </a:lnTo>
                  <a:lnTo>
                    <a:pt x="382" y="1056"/>
                  </a:lnTo>
                  <a:lnTo>
                    <a:pt x="375" y="1052"/>
                  </a:lnTo>
                  <a:lnTo>
                    <a:pt x="371" y="1053"/>
                  </a:lnTo>
                  <a:lnTo>
                    <a:pt x="369" y="1059"/>
                  </a:lnTo>
                  <a:lnTo>
                    <a:pt x="366" y="1063"/>
                  </a:lnTo>
                  <a:lnTo>
                    <a:pt x="363" y="1062"/>
                  </a:lnTo>
                  <a:lnTo>
                    <a:pt x="361" y="1060"/>
                  </a:lnTo>
                  <a:lnTo>
                    <a:pt x="362" y="1065"/>
                  </a:lnTo>
                  <a:lnTo>
                    <a:pt x="360" y="1072"/>
                  </a:lnTo>
                  <a:lnTo>
                    <a:pt x="359" y="1077"/>
                  </a:lnTo>
                  <a:lnTo>
                    <a:pt x="362" y="1091"/>
                  </a:lnTo>
                  <a:lnTo>
                    <a:pt x="362" y="1096"/>
                  </a:lnTo>
                  <a:lnTo>
                    <a:pt x="356" y="1098"/>
                  </a:lnTo>
                  <a:lnTo>
                    <a:pt x="351" y="1094"/>
                  </a:lnTo>
                  <a:lnTo>
                    <a:pt x="342" y="1077"/>
                  </a:lnTo>
                  <a:lnTo>
                    <a:pt x="338" y="1072"/>
                  </a:lnTo>
                  <a:lnTo>
                    <a:pt x="331" y="1064"/>
                  </a:lnTo>
                  <a:lnTo>
                    <a:pt x="328" y="1065"/>
                  </a:lnTo>
                  <a:lnTo>
                    <a:pt x="325" y="1069"/>
                  </a:lnTo>
                  <a:lnTo>
                    <a:pt x="322" y="1070"/>
                  </a:lnTo>
                  <a:lnTo>
                    <a:pt x="314" y="1065"/>
                  </a:lnTo>
                  <a:lnTo>
                    <a:pt x="310" y="1060"/>
                  </a:lnTo>
                  <a:lnTo>
                    <a:pt x="306" y="1055"/>
                  </a:lnTo>
                  <a:lnTo>
                    <a:pt x="301" y="1058"/>
                  </a:lnTo>
                  <a:lnTo>
                    <a:pt x="296" y="1061"/>
                  </a:lnTo>
                  <a:lnTo>
                    <a:pt x="291" y="1067"/>
                  </a:lnTo>
                  <a:lnTo>
                    <a:pt x="287" y="1067"/>
                  </a:lnTo>
                  <a:lnTo>
                    <a:pt x="277" y="1072"/>
                  </a:lnTo>
                  <a:lnTo>
                    <a:pt x="275" y="1072"/>
                  </a:lnTo>
                  <a:lnTo>
                    <a:pt x="274" y="1074"/>
                  </a:lnTo>
                  <a:lnTo>
                    <a:pt x="273" y="1075"/>
                  </a:lnTo>
                  <a:lnTo>
                    <a:pt x="271" y="1080"/>
                  </a:lnTo>
                  <a:lnTo>
                    <a:pt x="258" y="1084"/>
                  </a:lnTo>
                  <a:lnTo>
                    <a:pt x="244" y="1082"/>
                  </a:lnTo>
                  <a:lnTo>
                    <a:pt x="249" y="1079"/>
                  </a:lnTo>
                  <a:lnTo>
                    <a:pt x="254" y="1077"/>
                  </a:lnTo>
                  <a:lnTo>
                    <a:pt x="259" y="1072"/>
                  </a:lnTo>
                  <a:lnTo>
                    <a:pt x="257" y="1065"/>
                  </a:lnTo>
                  <a:lnTo>
                    <a:pt x="256" y="1062"/>
                  </a:lnTo>
                  <a:lnTo>
                    <a:pt x="256" y="1057"/>
                  </a:lnTo>
                  <a:lnTo>
                    <a:pt x="261" y="1051"/>
                  </a:lnTo>
                  <a:lnTo>
                    <a:pt x="256" y="1051"/>
                  </a:lnTo>
                  <a:lnTo>
                    <a:pt x="253" y="1053"/>
                  </a:lnTo>
                  <a:lnTo>
                    <a:pt x="250" y="1048"/>
                  </a:lnTo>
                  <a:lnTo>
                    <a:pt x="248" y="1039"/>
                  </a:lnTo>
                  <a:lnTo>
                    <a:pt x="252" y="1033"/>
                  </a:lnTo>
                  <a:lnTo>
                    <a:pt x="253" y="1029"/>
                  </a:lnTo>
                  <a:lnTo>
                    <a:pt x="255" y="1023"/>
                  </a:lnTo>
                  <a:lnTo>
                    <a:pt x="255" y="1018"/>
                  </a:lnTo>
                  <a:lnTo>
                    <a:pt x="252" y="1009"/>
                  </a:lnTo>
                  <a:lnTo>
                    <a:pt x="244" y="991"/>
                  </a:lnTo>
                  <a:lnTo>
                    <a:pt x="240" y="977"/>
                  </a:lnTo>
                  <a:lnTo>
                    <a:pt x="234" y="969"/>
                  </a:lnTo>
                  <a:lnTo>
                    <a:pt x="239" y="957"/>
                  </a:lnTo>
                  <a:lnTo>
                    <a:pt x="244" y="946"/>
                  </a:lnTo>
                  <a:lnTo>
                    <a:pt x="251" y="941"/>
                  </a:lnTo>
                  <a:lnTo>
                    <a:pt x="250" y="940"/>
                  </a:lnTo>
                  <a:lnTo>
                    <a:pt x="247" y="940"/>
                  </a:lnTo>
                  <a:lnTo>
                    <a:pt x="244" y="941"/>
                  </a:lnTo>
                  <a:lnTo>
                    <a:pt x="242" y="944"/>
                  </a:lnTo>
                  <a:lnTo>
                    <a:pt x="240" y="947"/>
                  </a:lnTo>
                  <a:lnTo>
                    <a:pt x="233" y="961"/>
                  </a:lnTo>
                  <a:lnTo>
                    <a:pt x="228" y="968"/>
                  </a:lnTo>
                  <a:lnTo>
                    <a:pt x="225" y="970"/>
                  </a:lnTo>
                  <a:lnTo>
                    <a:pt x="230" y="973"/>
                  </a:lnTo>
                  <a:lnTo>
                    <a:pt x="231" y="975"/>
                  </a:lnTo>
                  <a:lnTo>
                    <a:pt x="231" y="980"/>
                  </a:lnTo>
                  <a:lnTo>
                    <a:pt x="230" y="986"/>
                  </a:lnTo>
                  <a:lnTo>
                    <a:pt x="229" y="990"/>
                  </a:lnTo>
                  <a:lnTo>
                    <a:pt x="223" y="990"/>
                  </a:lnTo>
                  <a:lnTo>
                    <a:pt x="218" y="995"/>
                  </a:lnTo>
                  <a:lnTo>
                    <a:pt x="206" y="1000"/>
                  </a:lnTo>
                  <a:lnTo>
                    <a:pt x="190" y="1003"/>
                  </a:lnTo>
                  <a:lnTo>
                    <a:pt x="182" y="1003"/>
                  </a:lnTo>
                  <a:lnTo>
                    <a:pt x="174" y="996"/>
                  </a:lnTo>
                  <a:lnTo>
                    <a:pt x="174" y="993"/>
                  </a:lnTo>
                  <a:lnTo>
                    <a:pt x="174" y="990"/>
                  </a:lnTo>
                  <a:lnTo>
                    <a:pt x="162" y="979"/>
                  </a:lnTo>
                  <a:lnTo>
                    <a:pt x="156" y="968"/>
                  </a:lnTo>
                  <a:lnTo>
                    <a:pt x="151" y="968"/>
                  </a:lnTo>
                  <a:lnTo>
                    <a:pt x="147" y="965"/>
                  </a:lnTo>
                  <a:lnTo>
                    <a:pt x="142" y="960"/>
                  </a:lnTo>
                  <a:lnTo>
                    <a:pt x="142" y="956"/>
                  </a:lnTo>
                  <a:lnTo>
                    <a:pt x="143" y="954"/>
                  </a:lnTo>
                  <a:lnTo>
                    <a:pt x="140" y="952"/>
                  </a:lnTo>
                  <a:lnTo>
                    <a:pt x="136" y="952"/>
                  </a:lnTo>
                  <a:lnTo>
                    <a:pt x="131" y="951"/>
                  </a:lnTo>
                  <a:lnTo>
                    <a:pt x="143" y="937"/>
                  </a:lnTo>
                  <a:lnTo>
                    <a:pt x="147" y="927"/>
                  </a:lnTo>
                  <a:lnTo>
                    <a:pt x="151" y="926"/>
                  </a:lnTo>
                  <a:lnTo>
                    <a:pt x="155" y="927"/>
                  </a:lnTo>
                  <a:lnTo>
                    <a:pt x="161" y="931"/>
                  </a:lnTo>
                  <a:lnTo>
                    <a:pt x="166" y="933"/>
                  </a:lnTo>
                  <a:lnTo>
                    <a:pt x="168" y="934"/>
                  </a:lnTo>
                  <a:lnTo>
                    <a:pt x="170" y="938"/>
                  </a:lnTo>
                  <a:lnTo>
                    <a:pt x="168" y="943"/>
                  </a:lnTo>
                  <a:lnTo>
                    <a:pt x="166" y="947"/>
                  </a:lnTo>
                  <a:lnTo>
                    <a:pt x="168" y="946"/>
                  </a:lnTo>
                  <a:lnTo>
                    <a:pt x="174" y="940"/>
                  </a:lnTo>
                  <a:lnTo>
                    <a:pt x="179" y="935"/>
                  </a:lnTo>
                  <a:lnTo>
                    <a:pt x="181" y="935"/>
                  </a:lnTo>
                  <a:lnTo>
                    <a:pt x="183" y="936"/>
                  </a:lnTo>
                  <a:lnTo>
                    <a:pt x="185" y="942"/>
                  </a:lnTo>
                  <a:lnTo>
                    <a:pt x="188" y="947"/>
                  </a:lnTo>
                  <a:lnTo>
                    <a:pt x="195" y="942"/>
                  </a:lnTo>
                  <a:lnTo>
                    <a:pt x="199" y="935"/>
                  </a:lnTo>
                  <a:lnTo>
                    <a:pt x="196" y="933"/>
                  </a:lnTo>
                  <a:lnTo>
                    <a:pt x="192" y="931"/>
                  </a:lnTo>
                  <a:lnTo>
                    <a:pt x="182" y="929"/>
                  </a:lnTo>
                  <a:lnTo>
                    <a:pt x="185" y="927"/>
                  </a:lnTo>
                  <a:lnTo>
                    <a:pt x="191" y="927"/>
                  </a:lnTo>
                  <a:lnTo>
                    <a:pt x="193" y="925"/>
                  </a:lnTo>
                  <a:lnTo>
                    <a:pt x="191" y="923"/>
                  </a:lnTo>
                  <a:lnTo>
                    <a:pt x="188" y="920"/>
                  </a:lnTo>
                  <a:lnTo>
                    <a:pt x="179" y="928"/>
                  </a:lnTo>
                  <a:lnTo>
                    <a:pt x="163" y="927"/>
                  </a:lnTo>
                  <a:lnTo>
                    <a:pt x="152" y="923"/>
                  </a:lnTo>
                  <a:lnTo>
                    <a:pt x="142" y="924"/>
                  </a:lnTo>
                  <a:lnTo>
                    <a:pt x="140" y="923"/>
                  </a:lnTo>
                  <a:lnTo>
                    <a:pt x="138" y="921"/>
                  </a:lnTo>
                  <a:lnTo>
                    <a:pt x="144" y="915"/>
                  </a:lnTo>
                  <a:lnTo>
                    <a:pt x="148" y="912"/>
                  </a:lnTo>
                  <a:lnTo>
                    <a:pt x="148" y="910"/>
                  </a:lnTo>
                  <a:lnTo>
                    <a:pt x="146" y="910"/>
                  </a:lnTo>
                  <a:lnTo>
                    <a:pt x="141" y="911"/>
                  </a:lnTo>
                  <a:lnTo>
                    <a:pt x="139" y="909"/>
                  </a:lnTo>
                  <a:lnTo>
                    <a:pt x="139" y="904"/>
                  </a:lnTo>
                  <a:lnTo>
                    <a:pt x="139" y="905"/>
                  </a:lnTo>
                  <a:lnTo>
                    <a:pt x="137" y="907"/>
                  </a:lnTo>
                  <a:lnTo>
                    <a:pt x="134" y="906"/>
                  </a:lnTo>
                  <a:lnTo>
                    <a:pt x="132" y="904"/>
                  </a:lnTo>
                  <a:lnTo>
                    <a:pt x="133" y="901"/>
                  </a:lnTo>
                  <a:lnTo>
                    <a:pt x="135" y="898"/>
                  </a:lnTo>
                  <a:lnTo>
                    <a:pt x="134" y="898"/>
                  </a:lnTo>
                  <a:lnTo>
                    <a:pt x="132" y="899"/>
                  </a:lnTo>
                  <a:lnTo>
                    <a:pt x="130" y="903"/>
                  </a:lnTo>
                  <a:lnTo>
                    <a:pt x="131" y="906"/>
                  </a:lnTo>
                  <a:lnTo>
                    <a:pt x="130" y="910"/>
                  </a:lnTo>
                  <a:lnTo>
                    <a:pt x="127" y="911"/>
                  </a:lnTo>
                  <a:lnTo>
                    <a:pt x="124" y="911"/>
                  </a:lnTo>
                  <a:lnTo>
                    <a:pt x="122" y="906"/>
                  </a:lnTo>
                  <a:lnTo>
                    <a:pt x="120" y="896"/>
                  </a:lnTo>
                  <a:lnTo>
                    <a:pt x="114" y="894"/>
                  </a:lnTo>
                  <a:lnTo>
                    <a:pt x="112" y="889"/>
                  </a:lnTo>
                  <a:lnTo>
                    <a:pt x="116" y="882"/>
                  </a:lnTo>
                  <a:lnTo>
                    <a:pt x="114" y="879"/>
                  </a:lnTo>
                  <a:lnTo>
                    <a:pt x="110" y="878"/>
                  </a:lnTo>
                  <a:lnTo>
                    <a:pt x="105" y="881"/>
                  </a:lnTo>
                  <a:lnTo>
                    <a:pt x="103" y="878"/>
                  </a:lnTo>
                  <a:lnTo>
                    <a:pt x="103" y="875"/>
                  </a:lnTo>
                  <a:lnTo>
                    <a:pt x="103" y="870"/>
                  </a:lnTo>
                  <a:lnTo>
                    <a:pt x="104" y="870"/>
                  </a:lnTo>
                  <a:lnTo>
                    <a:pt x="105" y="871"/>
                  </a:lnTo>
                  <a:lnTo>
                    <a:pt x="115" y="868"/>
                  </a:lnTo>
                  <a:lnTo>
                    <a:pt x="115" y="867"/>
                  </a:lnTo>
                  <a:lnTo>
                    <a:pt x="108" y="863"/>
                  </a:lnTo>
                  <a:lnTo>
                    <a:pt x="106" y="859"/>
                  </a:lnTo>
                  <a:lnTo>
                    <a:pt x="109" y="857"/>
                  </a:lnTo>
                  <a:lnTo>
                    <a:pt x="115" y="857"/>
                  </a:lnTo>
                  <a:lnTo>
                    <a:pt x="122" y="854"/>
                  </a:lnTo>
                  <a:lnTo>
                    <a:pt x="119" y="850"/>
                  </a:lnTo>
                  <a:lnTo>
                    <a:pt x="118" y="848"/>
                  </a:lnTo>
                  <a:lnTo>
                    <a:pt x="118" y="844"/>
                  </a:lnTo>
                  <a:lnTo>
                    <a:pt x="119" y="837"/>
                  </a:lnTo>
                  <a:lnTo>
                    <a:pt x="128" y="822"/>
                  </a:lnTo>
                  <a:lnTo>
                    <a:pt x="137" y="809"/>
                  </a:lnTo>
                  <a:lnTo>
                    <a:pt x="140" y="806"/>
                  </a:lnTo>
                  <a:lnTo>
                    <a:pt x="144" y="804"/>
                  </a:lnTo>
                  <a:lnTo>
                    <a:pt x="148" y="806"/>
                  </a:lnTo>
                  <a:lnTo>
                    <a:pt x="152" y="808"/>
                  </a:lnTo>
                  <a:lnTo>
                    <a:pt x="152" y="807"/>
                  </a:lnTo>
                  <a:lnTo>
                    <a:pt x="151" y="806"/>
                  </a:lnTo>
                  <a:lnTo>
                    <a:pt x="149" y="801"/>
                  </a:lnTo>
                  <a:lnTo>
                    <a:pt x="155" y="799"/>
                  </a:lnTo>
                  <a:lnTo>
                    <a:pt x="158" y="793"/>
                  </a:lnTo>
                  <a:lnTo>
                    <a:pt x="158" y="791"/>
                  </a:lnTo>
                  <a:lnTo>
                    <a:pt x="155" y="793"/>
                  </a:lnTo>
                  <a:lnTo>
                    <a:pt x="151" y="798"/>
                  </a:lnTo>
                  <a:lnTo>
                    <a:pt x="150" y="793"/>
                  </a:lnTo>
                  <a:lnTo>
                    <a:pt x="149" y="784"/>
                  </a:lnTo>
                  <a:lnTo>
                    <a:pt x="151" y="775"/>
                  </a:lnTo>
                  <a:lnTo>
                    <a:pt x="152" y="771"/>
                  </a:lnTo>
                  <a:lnTo>
                    <a:pt x="155" y="767"/>
                  </a:lnTo>
                  <a:lnTo>
                    <a:pt x="164" y="766"/>
                  </a:lnTo>
                  <a:lnTo>
                    <a:pt x="165" y="766"/>
                  </a:lnTo>
                  <a:lnTo>
                    <a:pt x="166" y="764"/>
                  </a:lnTo>
                  <a:lnTo>
                    <a:pt x="160" y="759"/>
                  </a:lnTo>
                  <a:lnTo>
                    <a:pt x="163" y="754"/>
                  </a:lnTo>
                  <a:lnTo>
                    <a:pt x="165" y="752"/>
                  </a:lnTo>
                  <a:lnTo>
                    <a:pt x="175" y="748"/>
                  </a:lnTo>
                  <a:lnTo>
                    <a:pt x="181" y="749"/>
                  </a:lnTo>
                  <a:lnTo>
                    <a:pt x="188" y="754"/>
                  </a:lnTo>
                  <a:lnTo>
                    <a:pt x="192" y="759"/>
                  </a:lnTo>
                  <a:lnTo>
                    <a:pt x="192" y="762"/>
                  </a:lnTo>
                  <a:lnTo>
                    <a:pt x="191" y="763"/>
                  </a:lnTo>
                  <a:lnTo>
                    <a:pt x="189" y="765"/>
                  </a:lnTo>
                  <a:lnTo>
                    <a:pt x="188" y="766"/>
                  </a:lnTo>
                  <a:lnTo>
                    <a:pt x="188" y="767"/>
                  </a:lnTo>
                  <a:lnTo>
                    <a:pt x="191" y="764"/>
                  </a:lnTo>
                  <a:lnTo>
                    <a:pt x="196" y="760"/>
                  </a:lnTo>
                  <a:lnTo>
                    <a:pt x="199" y="762"/>
                  </a:lnTo>
                  <a:lnTo>
                    <a:pt x="201" y="765"/>
                  </a:lnTo>
                  <a:lnTo>
                    <a:pt x="204" y="765"/>
                  </a:lnTo>
                  <a:lnTo>
                    <a:pt x="212" y="762"/>
                  </a:lnTo>
                  <a:lnTo>
                    <a:pt x="216" y="760"/>
                  </a:lnTo>
                  <a:lnTo>
                    <a:pt x="221" y="753"/>
                  </a:lnTo>
                  <a:lnTo>
                    <a:pt x="227" y="748"/>
                  </a:lnTo>
                  <a:lnTo>
                    <a:pt x="236" y="733"/>
                  </a:lnTo>
                  <a:lnTo>
                    <a:pt x="239" y="727"/>
                  </a:lnTo>
                  <a:lnTo>
                    <a:pt x="242" y="726"/>
                  </a:lnTo>
                  <a:lnTo>
                    <a:pt x="245" y="727"/>
                  </a:lnTo>
                  <a:lnTo>
                    <a:pt x="247" y="732"/>
                  </a:lnTo>
                  <a:lnTo>
                    <a:pt x="250" y="733"/>
                  </a:lnTo>
                  <a:lnTo>
                    <a:pt x="266" y="732"/>
                  </a:lnTo>
                  <a:lnTo>
                    <a:pt x="275" y="730"/>
                  </a:lnTo>
                  <a:lnTo>
                    <a:pt x="281" y="725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5"/>
                  </a:lnTo>
                  <a:lnTo>
                    <a:pt x="290" y="695"/>
                  </a:lnTo>
                  <a:lnTo>
                    <a:pt x="288" y="688"/>
                  </a:lnTo>
                  <a:lnTo>
                    <a:pt x="285" y="670"/>
                  </a:lnTo>
                  <a:lnTo>
                    <a:pt x="276" y="658"/>
                  </a:lnTo>
                  <a:lnTo>
                    <a:pt x="271" y="655"/>
                  </a:lnTo>
                  <a:lnTo>
                    <a:pt x="267" y="655"/>
                  </a:lnTo>
                  <a:lnTo>
                    <a:pt x="270" y="648"/>
                  </a:lnTo>
                  <a:lnTo>
                    <a:pt x="277" y="648"/>
                  </a:lnTo>
                  <a:lnTo>
                    <a:pt x="282" y="647"/>
                  </a:lnTo>
                  <a:lnTo>
                    <a:pt x="287" y="643"/>
                  </a:lnTo>
                  <a:lnTo>
                    <a:pt x="288" y="641"/>
                  </a:lnTo>
                  <a:lnTo>
                    <a:pt x="290" y="635"/>
                  </a:lnTo>
                  <a:lnTo>
                    <a:pt x="289" y="629"/>
                  </a:lnTo>
                  <a:lnTo>
                    <a:pt x="288" y="626"/>
                  </a:lnTo>
                  <a:lnTo>
                    <a:pt x="285" y="622"/>
                  </a:lnTo>
                  <a:lnTo>
                    <a:pt x="282" y="617"/>
                  </a:lnTo>
                  <a:lnTo>
                    <a:pt x="280" y="615"/>
                  </a:lnTo>
                  <a:lnTo>
                    <a:pt x="278" y="615"/>
                  </a:lnTo>
                  <a:lnTo>
                    <a:pt x="268" y="626"/>
                  </a:lnTo>
                  <a:lnTo>
                    <a:pt x="262" y="626"/>
                  </a:lnTo>
                  <a:lnTo>
                    <a:pt x="258" y="624"/>
                  </a:lnTo>
                  <a:lnTo>
                    <a:pt x="254" y="630"/>
                  </a:lnTo>
                  <a:lnTo>
                    <a:pt x="243" y="635"/>
                  </a:lnTo>
                  <a:lnTo>
                    <a:pt x="237" y="641"/>
                  </a:lnTo>
                  <a:lnTo>
                    <a:pt x="227" y="654"/>
                  </a:lnTo>
                  <a:lnTo>
                    <a:pt x="224" y="660"/>
                  </a:lnTo>
                  <a:lnTo>
                    <a:pt x="221" y="660"/>
                  </a:lnTo>
                  <a:lnTo>
                    <a:pt x="218" y="648"/>
                  </a:lnTo>
                  <a:lnTo>
                    <a:pt x="207" y="637"/>
                  </a:lnTo>
                  <a:lnTo>
                    <a:pt x="203" y="641"/>
                  </a:lnTo>
                  <a:lnTo>
                    <a:pt x="205" y="645"/>
                  </a:lnTo>
                  <a:lnTo>
                    <a:pt x="208" y="647"/>
                  </a:lnTo>
                  <a:lnTo>
                    <a:pt x="212" y="648"/>
                  </a:lnTo>
                  <a:lnTo>
                    <a:pt x="210" y="652"/>
                  </a:lnTo>
                  <a:lnTo>
                    <a:pt x="209" y="656"/>
                  </a:lnTo>
                  <a:lnTo>
                    <a:pt x="205" y="652"/>
                  </a:lnTo>
                  <a:lnTo>
                    <a:pt x="197" y="646"/>
                  </a:lnTo>
                  <a:lnTo>
                    <a:pt x="189" y="643"/>
                  </a:lnTo>
                  <a:lnTo>
                    <a:pt x="168" y="643"/>
                  </a:lnTo>
                  <a:lnTo>
                    <a:pt x="155" y="649"/>
                  </a:lnTo>
                  <a:lnTo>
                    <a:pt x="153" y="648"/>
                  </a:lnTo>
                  <a:lnTo>
                    <a:pt x="152" y="647"/>
                  </a:lnTo>
                  <a:lnTo>
                    <a:pt x="150" y="649"/>
                  </a:lnTo>
                  <a:lnTo>
                    <a:pt x="149" y="651"/>
                  </a:lnTo>
                  <a:lnTo>
                    <a:pt x="147" y="653"/>
                  </a:lnTo>
                  <a:lnTo>
                    <a:pt x="145" y="654"/>
                  </a:lnTo>
                  <a:lnTo>
                    <a:pt x="139" y="653"/>
                  </a:lnTo>
                  <a:lnTo>
                    <a:pt x="128" y="649"/>
                  </a:lnTo>
                  <a:lnTo>
                    <a:pt x="104" y="643"/>
                  </a:lnTo>
                  <a:lnTo>
                    <a:pt x="97" y="640"/>
                  </a:lnTo>
                  <a:lnTo>
                    <a:pt x="92" y="631"/>
                  </a:lnTo>
                  <a:lnTo>
                    <a:pt x="92" y="625"/>
                  </a:lnTo>
                  <a:lnTo>
                    <a:pt x="94" y="623"/>
                  </a:lnTo>
                  <a:lnTo>
                    <a:pt x="94" y="615"/>
                  </a:lnTo>
                  <a:lnTo>
                    <a:pt x="89" y="613"/>
                  </a:lnTo>
                  <a:lnTo>
                    <a:pt x="80" y="601"/>
                  </a:lnTo>
                  <a:lnTo>
                    <a:pt x="76" y="596"/>
                  </a:lnTo>
                  <a:lnTo>
                    <a:pt x="77" y="595"/>
                  </a:lnTo>
                  <a:lnTo>
                    <a:pt x="79" y="596"/>
                  </a:lnTo>
                  <a:lnTo>
                    <a:pt x="82" y="597"/>
                  </a:lnTo>
                  <a:lnTo>
                    <a:pt x="90" y="596"/>
                  </a:lnTo>
                  <a:lnTo>
                    <a:pt x="93" y="588"/>
                  </a:lnTo>
                  <a:lnTo>
                    <a:pt x="99" y="586"/>
                  </a:lnTo>
                  <a:lnTo>
                    <a:pt x="104" y="587"/>
                  </a:lnTo>
                  <a:lnTo>
                    <a:pt x="103" y="585"/>
                  </a:lnTo>
                  <a:lnTo>
                    <a:pt x="102" y="583"/>
                  </a:lnTo>
                  <a:lnTo>
                    <a:pt x="87" y="579"/>
                  </a:lnTo>
                  <a:lnTo>
                    <a:pt x="85" y="580"/>
                  </a:lnTo>
                  <a:lnTo>
                    <a:pt x="59" y="573"/>
                  </a:lnTo>
                  <a:lnTo>
                    <a:pt x="39" y="561"/>
                  </a:lnTo>
                  <a:lnTo>
                    <a:pt x="37" y="559"/>
                  </a:lnTo>
                  <a:lnTo>
                    <a:pt x="35" y="553"/>
                  </a:lnTo>
                  <a:lnTo>
                    <a:pt x="38" y="548"/>
                  </a:lnTo>
                  <a:lnTo>
                    <a:pt x="41" y="546"/>
                  </a:lnTo>
                  <a:lnTo>
                    <a:pt x="41" y="549"/>
                  </a:lnTo>
                  <a:lnTo>
                    <a:pt x="42" y="551"/>
                  </a:lnTo>
                  <a:lnTo>
                    <a:pt x="53" y="545"/>
                  </a:lnTo>
                  <a:lnTo>
                    <a:pt x="59" y="536"/>
                  </a:lnTo>
                  <a:lnTo>
                    <a:pt x="71" y="535"/>
                  </a:lnTo>
                  <a:lnTo>
                    <a:pt x="74" y="532"/>
                  </a:lnTo>
                  <a:lnTo>
                    <a:pt x="77" y="528"/>
                  </a:lnTo>
                  <a:lnTo>
                    <a:pt x="83" y="520"/>
                  </a:lnTo>
                  <a:lnTo>
                    <a:pt x="90" y="516"/>
                  </a:lnTo>
                  <a:lnTo>
                    <a:pt x="95" y="512"/>
                  </a:lnTo>
                  <a:lnTo>
                    <a:pt x="101" y="509"/>
                  </a:lnTo>
                  <a:lnTo>
                    <a:pt x="107" y="513"/>
                  </a:lnTo>
                  <a:lnTo>
                    <a:pt x="108" y="514"/>
                  </a:lnTo>
                  <a:lnTo>
                    <a:pt x="118" y="514"/>
                  </a:lnTo>
                  <a:lnTo>
                    <a:pt x="122" y="513"/>
                  </a:lnTo>
                  <a:lnTo>
                    <a:pt x="123" y="512"/>
                  </a:lnTo>
                  <a:lnTo>
                    <a:pt x="124" y="510"/>
                  </a:lnTo>
                  <a:lnTo>
                    <a:pt x="114" y="503"/>
                  </a:lnTo>
                  <a:lnTo>
                    <a:pt x="115" y="499"/>
                  </a:lnTo>
                  <a:lnTo>
                    <a:pt x="117" y="497"/>
                  </a:lnTo>
                  <a:lnTo>
                    <a:pt x="128" y="489"/>
                  </a:lnTo>
                  <a:lnTo>
                    <a:pt x="137" y="486"/>
                  </a:lnTo>
                  <a:lnTo>
                    <a:pt x="142" y="486"/>
                  </a:lnTo>
                  <a:lnTo>
                    <a:pt x="155" y="476"/>
                  </a:lnTo>
                  <a:lnTo>
                    <a:pt x="163" y="473"/>
                  </a:lnTo>
                  <a:lnTo>
                    <a:pt x="177" y="471"/>
                  </a:lnTo>
                  <a:lnTo>
                    <a:pt x="188" y="470"/>
                  </a:lnTo>
                  <a:lnTo>
                    <a:pt x="192" y="474"/>
                  </a:lnTo>
                  <a:lnTo>
                    <a:pt x="185" y="473"/>
                  </a:lnTo>
                  <a:lnTo>
                    <a:pt x="183" y="474"/>
                  </a:lnTo>
                  <a:lnTo>
                    <a:pt x="185" y="475"/>
                  </a:lnTo>
                  <a:lnTo>
                    <a:pt x="187" y="478"/>
                  </a:lnTo>
                  <a:lnTo>
                    <a:pt x="186" y="481"/>
                  </a:lnTo>
                  <a:lnTo>
                    <a:pt x="182" y="491"/>
                  </a:lnTo>
                  <a:lnTo>
                    <a:pt x="183" y="499"/>
                  </a:lnTo>
                  <a:lnTo>
                    <a:pt x="180" y="502"/>
                  </a:lnTo>
                  <a:lnTo>
                    <a:pt x="178" y="506"/>
                  </a:lnTo>
                  <a:lnTo>
                    <a:pt x="190" y="517"/>
                  </a:lnTo>
                  <a:lnTo>
                    <a:pt x="208" y="518"/>
                  </a:lnTo>
                  <a:lnTo>
                    <a:pt x="218" y="516"/>
                  </a:lnTo>
                  <a:lnTo>
                    <a:pt x="224" y="519"/>
                  </a:lnTo>
                  <a:lnTo>
                    <a:pt x="229" y="520"/>
                  </a:lnTo>
                  <a:lnTo>
                    <a:pt x="242" y="518"/>
                  </a:lnTo>
                  <a:lnTo>
                    <a:pt x="251" y="521"/>
                  </a:lnTo>
                  <a:lnTo>
                    <a:pt x="256" y="520"/>
                  </a:lnTo>
                  <a:lnTo>
                    <a:pt x="265" y="503"/>
                  </a:lnTo>
                  <a:lnTo>
                    <a:pt x="268" y="500"/>
                  </a:lnTo>
                  <a:lnTo>
                    <a:pt x="272" y="503"/>
                  </a:lnTo>
                  <a:lnTo>
                    <a:pt x="277" y="505"/>
                  </a:lnTo>
                  <a:lnTo>
                    <a:pt x="280" y="503"/>
                  </a:lnTo>
                  <a:lnTo>
                    <a:pt x="283" y="508"/>
                  </a:lnTo>
                  <a:lnTo>
                    <a:pt x="282" y="499"/>
                  </a:lnTo>
                  <a:lnTo>
                    <a:pt x="280" y="495"/>
                  </a:lnTo>
                  <a:lnTo>
                    <a:pt x="265" y="489"/>
                  </a:lnTo>
                  <a:lnTo>
                    <a:pt x="255" y="492"/>
                  </a:lnTo>
                  <a:lnTo>
                    <a:pt x="252" y="488"/>
                  </a:lnTo>
                  <a:lnTo>
                    <a:pt x="253" y="481"/>
                  </a:lnTo>
                  <a:lnTo>
                    <a:pt x="242" y="464"/>
                  </a:lnTo>
                  <a:lnTo>
                    <a:pt x="238" y="460"/>
                  </a:lnTo>
                  <a:lnTo>
                    <a:pt x="233" y="460"/>
                  </a:lnTo>
                  <a:lnTo>
                    <a:pt x="230" y="454"/>
                  </a:lnTo>
                  <a:lnTo>
                    <a:pt x="228" y="446"/>
                  </a:lnTo>
                  <a:lnTo>
                    <a:pt x="232" y="443"/>
                  </a:lnTo>
                  <a:lnTo>
                    <a:pt x="236" y="441"/>
                  </a:lnTo>
                  <a:lnTo>
                    <a:pt x="240" y="444"/>
                  </a:lnTo>
                  <a:lnTo>
                    <a:pt x="245" y="454"/>
                  </a:lnTo>
                  <a:lnTo>
                    <a:pt x="249" y="456"/>
                  </a:lnTo>
                  <a:lnTo>
                    <a:pt x="247" y="466"/>
                  </a:lnTo>
                  <a:lnTo>
                    <a:pt x="252" y="475"/>
                  </a:lnTo>
                  <a:lnTo>
                    <a:pt x="263" y="484"/>
                  </a:lnTo>
                  <a:lnTo>
                    <a:pt x="272" y="481"/>
                  </a:lnTo>
                  <a:lnTo>
                    <a:pt x="279" y="481"/>
                  </a:lnTo>
                  <a:lnTo>
                    <a:pt x="283" y="483"/>
                  </a:lnTo>
                  <a:lnTo>
                    <a:pt x="292" y="491"/>
                  </a:lnTo>
                  <a:lnTo>
                    <a:pt x="296" y="492"/>
                  </a:lnTo>
                  <a:lnTo>
                    <a:pt x="311" y="488"/>
                  </a:lnTo>
                  <a:lnTo>
                    <a:pt x="311" y="480"/>
                  </a:lnTo>
                  <a:lnTo>
                    <a:pt x="310" y="474"/>
                  </a:lnTo>
                  <a:lnTo>
                    <a:pt x="307" y="471"/>
                  </a:lnTo>
                  <a:lnTo>
                    <a:pt x="297" y="471"/>
                  </a:lnTo>
                  <a:lnTo>
                    <a:pt x="289" y="466"/>
                  </a:lnTo>
                  <a:lnTo>
                    <a:pt x="282" y="467"/>
                  </a:lnTo>
                  <a:lnTo>
                    <a:pt x="270" y="476"/>
                  </a:lnTo>
                  <a:lnTo>
                    <a:pt x="264" y="473"/>
                  </a:lnTo>
                  <a:lnTo>
                    <a:pt x="260" y="468"/>
                  </a:lnTo>
                  <a:lnTo>
                    <a:pt x="254" y="463"/>
                  </a:lnTo>
                  <a:lnTo>
                    <a:pt x="253" y="454"/>
                  </a:lnTo>
                  <a:lnTo>
                    <a:pt x="259" y="443"/>
                  </a:lnTo>
                  <a:lnTo>
                    <a:pt x="262" y="438"/>
                  </a:lnTo>
                  <a:lnTo>
                    <a:pt x="259" y="434"/>
                  </a:lnTo>
                  <a:lnTo>
                    <a:pt x="250" y="432"/>
                  </a:lnTo>
                  <a:lnTo>
                    <a:pt x="235" y="435"/>
                  </a:lnTo>
                  <a:lnTo>
                    <a:pt x="235" y="431"/>
                  </a:lnTo>
                  <a:lnTo>
                    <a:pt x="235" y="427"/>
                  </a:lnTo>
                  <a:lnTo>
                    <a:pt x="229" y="435"/>
                  </a:lnTo>
                  <a:lnTo>
                    <a:pt x="222" y="433"/>
                  </a:lnTo>
                  <a:lnTo>
                    <a:pt x="214" y="434"/>
                  </a:lnTo>
                  <a:lnTo>
                    <a:pt x="195" y="427"/>
                  </a:lnTo>
                  <a:lnTo>
                    <a:pt x="189" y="419"/>
                  </a:lnTo>
                  <a:lnTo>
                    <a:pt x="186" y="412"/>
                  </a:lnTo>
                  <a:lnTo>
                    <a:pt x="181" y="393"/>
                  </a:lnTo>
                  <a:lnTo>
                    <a:pt x="175" y="381"/>
                  </a:lnTo>
                  <a:lnTo>
                    <a:pt x="130" y="340"/>
                  </a:lnTo>
                  <a:lnTo>
                    <a:pt x="110" y="330"/>
                  </a:lnTo>
                  <a:lnTo>
                    <a:pt x="101" y="319"/>
                  </a:lnTo>
                  <a:lnTo>
                    <a:pt x="94" y="316"/>
                  </a:lnTo>
                  <a:lnTo>
                    <a:pt x="89" y="315"/>
                  </a:lnTo>
                  <a:lnTo>
                    <a:pt x="81" y="311"/>
                  </a:lnTo>
                  <a:lnTo>
                    <a:pt x="86" y="306"/>
                  </a:lnTo>
                  <a:lnTo>
                    <a:pt x="90" y="305"/>
                  </a:lnTo>
                  <a:lnTo>
                    <a:pt x="86" y="309"/>
                  </a:lnTo>
                  <a:lnTo>
                    <a:pt x="89" y="311"/>
                  </a:lnTo>
                  <a:lnTo>
                    <a:pt x="93" y="308"/>
                  </a:lnTo>
                  <a:lnTo>
                    <a:pt x="95" y="305"/>
                  </a:lnTo>
                  <a:lnTo>
                    <a:pt x="99" y="290"/>
                  </a:lnTo>
                  <a:lnTo>
                    <a:pt x="102" y="269"/>
                  </a:lnTo>
                  <a:lnTo>
                    <a:pt x="101" y="260"/>
                  </a:lnTo>
                  <a:lnTo>
                    <a:pt x="126" y="262"/>
                  </a:lnTo>
                  <a:lnTo>
                    <a:pt x="142" y="261"/>
                  </a:lnTo>
                  <a:lnTo>
                    <a:pt x="148" y="259"/>
                  </a:lnTo>
                  <a:lnTo>
                    <a:pt x="168" y="255"/>
                  </a:lnTo>
                  <a:lnTo>
                    <a:pt x="174" y="253"/>
                  </a:lnTo>
                  <a:lnTo>
                    <a:pt x="184" y="245"/>
                  </a:lnTo>
                  <a:lnTo>
                    <a:pt x="195" y="232"/>
                  </a:lnTo>
                  <a:lnTo>
                    <a:pt x="205" y="215"/>
                  </a:lnTo>
                  <a:lnTo>
                    <a:pt x="207" y="210"/>
                  </a:lnTo>
                  <a:lnTo>
                    <a:pt x="207" y="212"/>
                  </a:lnTo>
                  <a:lnTo>
                    <a:pt x="208" y="211"/>
                  </a:lnTo>
                  <a:lnTo>
                    <a:pt x="209" y="204"/>
                  </a:lnTo>
                  <a:lnTo>
                    <a:pt x="211" y="189"/>
                  </a:lnTo>
                  <a:lnTo>
                    <a:pt x="216" y="174"/>
                  </a:lnTo>
                  <a:lnTo>
                    <a:pt x="237" y="139"/>
                  </a:lnTo>
                  <a:lnTo>
                    <a:pt x="247" y="126"/>
                  </a:lnTo>
                  <a:lnTo>
                    <a:pt x="250" y="119"/>
                  </a:lnTo>
                  <a:lnTo>
                    <a:pt x="253" y="115"/>
                  </a:lnTo>
                  <a:lnTo>
                    <a:pt x="256" y="119"/>
                  </a:lnTo>
                  <a:lnTo>
                    <a:pt x="257" y="120"/>
                  </a:lnTo>
                  <a:lnTo>
                    <a:pt x="257" y="122"/>
                  </a:lnTo>
                  <a:lnTo>
                    <a:pt x="255" y="123"/>
                  </a:lnTo>
                  <a:lnTo>
                    <a:pt x="252" y="128"/>
                  </a:lnTo>
                  <a:lnTo>
                    <a:pt x="248" y="131"/>
                  </a:lnTo>
                  <a:lnTo>
                    <a:pt x="247" y="132"/>
                  </a:lnTo>
                  <a:lnTo>
                    <a:pt x="249" y="132"/>
                  </a:lnTo>
                  <a:lnTo>
                    <a:pt x="257" y="129"/>
                  </a:lnTo>
                  <a:lnTo>
                    <a:pt x="262" y="125"/>
                  </a:lnTo>
                  <a:lnTo>
                    <a:pt x="284" y="118"/>
                  </a:lnTo>
                  <a:lnTo>
                    <a:pt x="297" y="105"/>
                  </a:lnTo>
                  <a:lnTo>
                    <a:pt x="297" y="103"/>
                  </a:lnTo>
                  <a:lnTo>
                    <a:pt x="315" y="88"/>
                  </a:lnTo>
                  <a:lnTo>
                    <a:pt x="318" y="88"/>
                  </a:lnTo>
                  <a:lnTo>
                    <a:pt x="321" y="90"/>
                  </a:lnTo>
                  <a:lnTo>
                    <a:pt x="316" y="100"/>
                  </a:lnTo>
                  <a:lnTo>
                    <a:pt x="319" y="103"/>
                  </a:lnTo>
                  <a:lnTo>
                    <a:pt x="316" y="115"/>
                  </a:lnTo>
                  <a:lnTo>
                    <a:pt x="323" y="115"/>
                  </a:lnTo>
                  <a:lnTo>
                    <a:pt x="324" y="120"/>
                  </a:lnTo>
                  <a:lnTo>
                    <a:pt x="324" y="115"/>
                  </a:lnTo>
                  <a:lnTo>
                    <a:pt x="324" y="109"/>
                  </a:lnTo>
                  <a:lnTo>
                    <a:pt x="325" y="102"/>
                  </a:lnTo>
                  <a:lnTo>
                    <a:pt x="326" y="97"/>
                  </a:lnTo>
                  <a:lnTo>
                    <a:pt x="330" y="100"/>
                  </a:lnTo>
                  <a:lnTo>
                    <a:pt x="341" y="95"/>
                  </a:lnTo>
                  <a:lnTo>
                    <a:pt x="328" y="94"/>
                  </a:lnTo>
                  <a:lnTo>
                    <a:pt x="321" y="83"/>
                  </a:lnTo>
                  <a:lnTo>
                    <a:pt x="316" y="83"/>
                  </a:lnTo>
                  <a:lnTo>
                    <a:pt x="331" y="67"/>
                  </a:lnTo>
                  <a:lnTo>
                    <a:pt x="343" y="57"/>
                  </a:lnTo>
                  <a:lnTo>
                    <a:pt x="346" y="57"/>
                  </a:lnTo>
                  <a:lnTo>
                    <a:pt x="348" y="59"/>
                  </a:lnTo>
                  <a:lnTo>
                    <a:pt x="348" y="62"/>
                  </a:lnTo>
                  <a:lnTo>
                    <a:pt x="345" y="64"/>
                  </a:lnTo>
                  <a:lnTo>
                    <a:pt x="342" y="67"/>
                  </a:lnTo>
                  <a:lnTo>
                    <a:pt x="344" y="70"/>
                  </a:lnTo>
                  <a:lnTo>
                    <a:pt x="346" y="71"/>
                  </a:lnTo>
                  <a:lnTo>
                    <a:pt x="352" y="68"/>
                  </a:lnTo>
                  <a:lnTo>
                    <a:pt x="355" y="65"/>
                  </a:lnTo>
                  <a:lnTo>
                    <a:pt x="368" y="65"/>
                  </a:lnTo>
                  <a:lnTo>
                    <a:pt x="372" y="63"/>
                  </a:lnTo>
                  <a:lnTo>
                    <a:pt x="372" y="61"/>
                  </a:lnTo>
                  <a:lnTo>
                    <a:pt x="390" y="61"/>
                  </a:lnTo>
                  <a:lnTo>
                    <a:pt x="393" y="59"/>
                  </a:lnTo>
                  <a:lnTo>
                    <a:pt x="403" y="50"/>
                  </a:lnTo>
                  <a:lnTo>
                    <a:pt x="413" y="40"/>
                  </a:lnTo>
                  <a:lnTo>
                    <a:pt x="418" y="34"/>
                  </a:lnTo>
                  <a:lnTo>
                    <a:pt x="425" y="19"/>
                  </a:lnTo>
                  <a:lnTo>
                    <a:pt x="432" y="9"/>
                  </a:lnTo>
                  <a:lnTo>
                    <a:pt x="443" y="0"/>
                  </a:lnTo>
                  <a:lnTo>
                    <a:pt x="446" y="1"/>
                  </a:lnTo>
                  <a:lnTo>
                    <a:pt x="442" y="3"/>
                  </a:lnTo>
                  <a:lnTo>
                    <a:pt x="440" y="7"/>
                  </a:lnTo>
                  <a:lnTo>
                    <a:pt x="443" y="12"/>
                  </a:lnTo>
                  <a:lnTo>
                    <a:pt x="466" y="24"/>
                  </a:lnTo>
                  <a:lnTo>
                    <a:pt x="472" y="24"/>
                  </a:lnTo>
                  <a:lnTo>
                    <a:pt x="474" y="31"/>
                  </a:lnTo>
                  <a:lnTo>
                    <a:pt x="472" y="37"/>
                  </a:lnTo>
                  <a:lnTo>
                    <a:pt x="466" y="44"/>
                  </a:lnTo>
                  <a:lnTo>
                    <a:pt x="454" y="52"/>
                  </a:lnTo>
                  <a:lnTo>
                    <a:pt x="458" y="54"/>
                  </a:lnTo>
                  <a:lnTo>
                    <a:pt x="461" y="61"/>
                  </a:lnTo>
                  <a:lnTo>
                    <a:pt x="464" y="62"/>
                  </a:lnTo>
                  <a:lnTo>
                    <a:pt x="470" y="59"/>
                  </a:lnTo>
                  <a:lnTo>
                    <a:pt x="474" y="55"/>
                  </a:lnTo>
                  <a:lnTo>
                    <a:pt x="484" y="42"/>
                  </a:lnTo>
                  <a:lnTo>
                    <a:pt x="487" y="35"/>
                  </a:lnTo>
                  <a:lnTo>
                    <a:pt x="489" y="33"/>
                  </a:lnTo>
                  <a:lnTo>
                    <a:pt x="497" y="35"/>
                  </a:lnTo>
                  <a:lnTo>
                    <a:pt x="501" y="39"/>
                  </a:lnTo>
                  <a:lnTo>
                    <a:pt x="506" y="45"/>
                  </a:lnTo>
                  <a:lnTo>
                    <a:pt x="504" y="52"/>
                  </a:lnTo>
                  <a:lnTo>
                    <a:pt x="502" y="55"/>
                  </a:lnTo>
                  <a:lnTo>
                    <a:pt x="509" y="60"/>
                  </a:lnTo>
                  <a:lnTo>
                    <a:pt x="516" y="61"/>
                  </a:lnTo>
                  <a:lnTo>
                    <a:pt x="523" y="65"/>
                  </a:lnTo>
                  <a:lnTo>
                    <a:pt x="533" y="57"/>
                  </a:lnTo>
                  <a:lnTo>
                    <a:pt x="540" y="55"/>
                  </a:lnTo>
                  <a:lnTo>
                    <a:pt x="547" y="56"/>
                  </a:lnTo>
                  <a:lnTo>
                    <a:pt x="557" y="51"/>
                  </a:lnTo>
                  <a:lnTo>
                    <a:pt x="572" y="57"/>
                  </a:lnTo>
                  <a:lnTo>
                    <a:pt x="576" y="56"/>
                  </a:lnTo>
                  <a:lnTo>
                    <a:pt x="583" y="57"/>
                  </a:lnTo>
                  <a:lnTo>
                    <a:pt x="589" y="60"/>
                  </a:lnTo>
                  <a:lnTo>
                    <a:pt x="592" y="64"/>
                  </a:lnTo>
                  <a:lnTo>
                    <a:pt x="585" y="72"/>
                  </a:lnTo>
                  <a:lnTo>
                    <a:pt x="583" y="81"/>
                  </a:lnTo>
                  <a:lnTo>
                    <a:pt x="586" y="84"/>
                  </a:lnTo>
                  <a:lnTo>
                    <a:pt x="590" y="85"/>
                  </a:lnTo>
                  <a:lnTo>
                    <a:pt x="591" y="90"/>
                  </a:lnTo>
                  <a:lnTo>
                    <a:pt x="594" y="91"/>
                  </a:lnTo>
                  <a:lnTo>
                    <a:pt x="608" y="91"/>
                  </a:lnTo>
                  <a:lnTo>
                    <a:pt x="607" y="93"/>
                  </a:lnTo>
                  <a:lnTo>
                    <a:pt x="606" y="96"/>
                  </a:lnTo>
                  <a:lnTo>
                    <a:pt x="602" y="102"/>
                  </a:lnTo>
                  <a:lnTo>
                    <a:pt x="627" y="106"/>
                  </a:lnTo>
                  <a:lnTo>
                    <a:pt x="631" y="102"/>
                  </a:lnTo>
                  <a:lnTo>
                    <a:pt x="636" y="101"/>
                  </a:lnTo>
                  <a:lnTo>
                    <a:pt x="647" y="96"/>
                  </a:lnTo>
                  <a:lnTo>
                    <a:pt x="651" y="98"/>
                  </a:lnTo>
                  <a:lnTo>
                    <a:pt x="656" y="103"/>
                  </a:lnTo>
                  <a:lnTo>
                    <a:pt x="661" y="104"/>
                  </a:lnTo>
                  <a:lnTo>
                    <a:pt x="665" y="103"/>
                  </a:lnTo>
                  <a:lnTo>
                    <a:pt x="675" y="96"/>
                  </a:lnTo>
                  <a:lnTo>
                    <a:pt x="686" y="96"/>
                  </a:lnTo>
                  <a:lnTo>
                    <a:pt x="691" y="98"/>
                  </a:lnTo>
                  <a:lnTo>
                    <a:pt x="696" y="97"/>
                  </a:lnTo>
                  <a:lnTo>
                    <a:pt x="711" y="105"/>
                  </a:lnTo>
                  <a:lnTo>
                    <a:pt x="716" y="106"/>
                  </a:lnTo>
                  <a:lnTo>
                    <a:pt x="723" y="116"/>
                  </a:lnTo>
                  <a:lnTo>
                    <a:pt x="727" y="116"/>
                  </a:lnTo>
                  <a:lnTo>
                    <a:pt x="732" y="112"/>
                  </a:lnTo>
                  <a:lnTo>
                    <a:pt x="735" y="112"/>
                  </a:lnTo>
                  <a:lnTo>
                    <a:pt x="739" y="116"/>
                  </a:lnTo>
                  <a:lnTo>
                    <a:pt x="745" y="118"/>
                  </a:lnTo>
                  <a:lnTo>
                    <a:pt x="748" y="124"/>
                  </a:lnTo>
                  <a:lnTo>
                    <a:pt x="751" y="127"/>
                  </a:lnTo>
                  <a:lnTo>
                    <a:pt x="773" y="131"/>
                  </a:lnTo>
                  <a:lnTo>
                    <a:pt x="784" y="129"/>
                  </a:lnTo>
                  <a:lnTo>
                    <a:pt x="801" y="130"/>
                  </a:lnTo>
                  <a:lnTo>
                    <a:pt x="808" y="133"/>
                  </a:lnTo>
                  <a:lnTo>
                    <a:pt x="817" y="133"/>
                  </a:lnTo>
                  <a:lnTo>
                    <a:pt x="830" y="144"/>
                  </a:lnTo>
                  <a:lnTo>
                    <a:pt x="837" y="146"/>
                  </a:lnTo>
                  <a:lnTo>
                    <a:pt x="839" y="148"/>
                  </a:lnTo>
                  <a:lnTo>
                    <a:pt x="859" y="151"/>
                  </a:lnTo>
                  <a:lnTo>
                    <a:pt x="866" y="145"/>
                  </a:lnTo>
                  <a:lnTo>
                    <a:pt x="878" y="143"/>
                  </a:lnTo>
                  <a:lnTo>
                    <a:pt x="889" y="139"/>
                  </a:lnTo>
                  <a:lnTo>
                    <a:pt x="896" y="139"/>
                  </a:lnTo>
                  <a:lnTo>
                    <a:pt x="903" y="140"/>
                  </a:lnTo>
                  <a:lnTo>
                    <a:pt x="906" y="139"/>
                  </a:lnTo>
                  <a:lnTo>
                    <a:pt x="908" y="137"/>
                  </a:lnTo>
                  <a:lnTo>
                    <a:pt x="926" y="146"/>
                  </a:lnTo>
                  <a:lnTo>
                    <a:pt x="936" y="155"/>
                  </a:lnTo>
                  <a:lnTo>
                    <a:pt x="940" y="162"/>
                  </a:lnTo>
                  <a:lnTo>
                    <a:pt x="961" y="172"/>
                  </a:lnTo>
                  <a:lnTo>
                    <a:pt x="967" y="178"/>
                  </a:lnTo>
                  <a:lnTo>
                    <a:pt x="972" y="184"/>
                  </a:lnTo>
                  <a:lnTo>
                    <a:pt x="974" y="185"/>
                  </a:lnTo>
                  <a:lnTo>
                    <a:pt x="976" y="183"/>
                  </a:lnTo>
                  <a:lnTo>
                    <a:pt x="983" y="184"/>
                  </a:lnTo>
                  <a:lnTo>
                    <a:pt x="986" y="185"/>
                  </a:lnTo>
                  <a:close/>
                  <a:moveTo>
                    <a:pt x="105" y="505"/>
                  </a:moveTo>
                  <a:lnTo>
                    <a:pt x="104" y="505"/>
                  </a:lnTo>
                  <a:lnTo>
                    <a:pt x="104" y="504"/>
                  </a:lnTo>
                  <a:lnTo>
                    <a:pt x="108" y="500"/>
                  </a:lnTo>
                  <a:lnTo>
                    <a:pt x="115" y="496"/>
                  </a:lnTo>
                  <a:lnTo>
                    <a:pt x="115" y="497"/>
                  </a:lnTo>
                  <a:lnTo>
                    <a:pt x="111" y="500"/>
                  </a:lnTo>
                  <a:lnTo>
                    <a:pt x="105" y="505"/>
                  </a:lnTo>
                  <a:close/>
                  <a:moveTo>
                    <a:pt x="743" y="931"/>
                  </a:moveTo>
                  <a:lnTo>
                    <a:pt x="738" y="931"/>
                  </a:lnTo>
                  <a:lnTo>
                    <a:pt x="736" y="930"/>
                  </a:lnTo>
                  <a:lnTo>
                    <a:pt x="736" y="929"/>
                  </a:lnTo>
                  <a:lnTo>
                    <a:pt x="737" y="926"/>
                  </a:lnTo>
                  <a:lnTo>
                    <a:pt x="737" y="924"/>
                  </a:lnTo>
                  <a:lnTo>
                    <a:pt x="739" y="923"/>
                  </a:lnTo>
                  <a:lnTo>
                    <a:pt x="741" y="925"/>
                  </a:lnTo>
                  <a:lnTo>
                    <a:pt x="742" y="927"/>
                  </a:lnTo>
                  <a:lnTo>
                    <a:pt x="743" y="931"/>
                  </a:lnTo>
                  <a:close/>
                  <a:moveTo>
                    <a:pt x="599" y="964"/>
                  </a:moveTo>
                  <a:lnTo>
                    <a:pt x="597" y="964"/>
                  </a:lnTo>
                  <a:lnTo>
                    <a:pt x="600" y="960"/>
                  </a:lnTo>
                  <a:lnTo>
                    <a:pt x="601" y="954"/>
                  </a:lnTo>
                  <a:lnTo>
                    <a:pt x="603" y="955"/>
                  </a:lnTo>
                  <a:lnTo>
                    <a:pt x="604" y="956"/>
                  </a:lnTo>
                  <a:lnTo>
                    <a:pt x="600" y="963"/>
                  </a:lnTo>
                  <a:lnTo>
                    <a:pt x="599" y="964"/>
                  </a:lnTo>
                  <a:close/>
                  <a:moveTo>
                    <a:pt x="752" y="957"/>
                  </a:moveTo>
                  <a:lnTo>
                    <a:pt x="752" y="959"/>
                  </a:lnTo>
                  <a:lnTo>
                    <a:pt x="751" y="961"/>
                  </a:lnTo>
                  <a:lnTo>
                    <a:pt x="752" y="964"/>
                  </a:lnTo>
                  <a:lnTo>
                    <a:pt x="750" y="970"/>
                  </a:lnTo>
                  <a:lnTo>
                    <a:pt x="750" y="974"/>
                  </a:lnTo>
                  <a:lnTo>
                    <a:pt x="749" y="976"/>
                  </a:lnTo>
                  <a:lnTo>
                    <a:pt x="748" y="977"/>
                  </a:lnTo>
                  <a:lnTo>
                    <a:pt x="747" y="976"/>
                  </a:lnTo>
                  <a:lnTo>
                    <a:pt x="746" y="975"/>
                  </a:lnTo>
                  <a:lnTo>
                    <a:pt x="747" y="973"/>
                  </a:lnTo>
                  <a:lnTo>
                    <a:pt x="745" y="973"/>
                  </a:lnTo>
                  <a:lnTo>
                    <a:pt x="744" y="968"/>
                  </a:lnTo>
                  <a:lnTo>
                    <a:pt x="745" y="966"/>
                  </a:lnTo>
                  <a:lnTo>
                    <a:pt x="746" y="964"/>
                  </a:lnTo>
                  <a:lnTo>
                    <a:pt x="746" y="963"/>
                  </a:lnTo>
                  <a:lnTo>
                    <a:pt x="747" y="957"/>
                  </a:lnTo>
                  <a:lnTo>
                    <a:pt x="748" y="956"/>
                  </a:lnTo>
                  <a:lnTo>
                    <a:pt x="748" y="958"/>
                  </a:lnTo>
                  <a:lnTo>
                    <a:pt x="749" y="958"/>
                  </a:lnTo>
                  <a:lnTo>
                    <a:pt x="749" y="958"/>
                  </a:lnTo>
                  <a:lnTo>
                    <a:pt x="751" y="955"/>
                  </a:lnTo>
                  <a:lnTo>
                    <a:pt x="751" y="954"/>
                  </a:lnTo>
                  <a:lnTo>
                    <a:pt x="752" y="957"/>
                  </a:lnTo>
                  <a:close/>
                  <a:moveTo>
                    <a:pt x="797" y="957"/>
                  </a:moveTo>
                  <a:lnTo>
                    <a:pt x="797" y="959"/>
                  </a:lnTo>
                  <a:lnTo>
                    <a:pt x="804" y="959"/>
                  </a:lnTo>
                  <a:lnTo>
                    <a:pt x="806" y="959"/>
                  </a:lnTo>
                  <a:lnTo>
                    <a:pt x="807" y="960"/>
                  </a:lnTo>
                  <a:lnTo>
                    <a:pt x="806" y="961"/>
                  </a:lnTo>
                  <a:lnTo>
                    <a:pt x="803" y="963"/>
                  </a:lnTo>
                  <a:lnTo>
                    <a:pt x="796" y="966"/>
                  </a:lnTo>
                  <a:lnTo>
                    <a:pt x="789" y="970"/>
                  </a:lnTo>
                  <a:lnTo>
                    <a:pt x="789" y="970"/>
                  </a:lnTo>
                  <a:lnTo>
                    <a:pt x="788" y="965"/>
                  </a:lnTo>
                  <a:lnTo>
                    <a:pt x="786" y="964"/>
                  </a:lnTo>
                  <a:lnTo>
                    <a:pt x="786" y="961"/>
                  </a:lnTo>
                  <a:lnTo>
                    <a:pt x="786" y="960"/>
                  </a:lnTo>
                  <a:lnTo>
                    <a:pt x="787" y="959"/>
                  </a:lnTo>
                  <a:lnTo>
                    <a:pt x="789" y="956"/>
                  </a:lnTo>
                  <a:lnTo>
                    <a:pt x="791" y="955"/>
                  </a:lnTo>
                  <a:lnTo>
                    <a:pt x="797" y="957"/>
                  </a:lnTo>
                  <a:close/>
                  <a:moveTo>
                    <a:pt x="841" y="965"/>
                  </a:moveTo>
                  <a:lnTo>
                    <a:pt x="840" y="967"/>
                  </a:lnTo>
                  <a:lnTo>
                    <a:pt x="837" y="966"/>
                  </a:lnTo>
                  <a:lnTo>
                    <a:pt x="835" y="965"/>
                  </a:lnTo>
                  <a:lnTo>
                    <a:pt x="841" y="961"/>
                  </a:lnTo>
                  <a:lnTo>
                    <a:pt x="842" y="962"/>
                  </a:lnTo>
                  <a:lnTo>
                    <a:pt x="841" y="965"/>
                  </a:lnTo>
                  <a:close/>
                  <a:moveTo>
                    <a:pt x="104" y="962"/>
                  </a:moveTo>
                  <a:lnTo>
                    <a:pt x="107" y="966"/>
                  </a:lnTo>
                  <a:lnTo>
                    <a:pt x="109" y="966"/>
                  </a:lnTo>
                  <a:lnTo>
                    <a:pt x="114" y="965"/>
                  </a:lnTo>
                  <a:lnTo>
                    <a:pt x="116" y="965"/>
                  </a:lnTo>
                  <a:lnTo>
                    <a:pt x="118" y="967"/>
                  </a:lnTo>
                  <a:lnTo>
                    <a:pt x="119" y="969"/>
                  </a:lnTo>
                  <a:lnTo>
                    <a:pt x="120" y="973"/>
                  </a:lnTo>
                  <a:lnTo>
                    <a:pt x="119" y="977"/>
                  </a:lnTo>
                  <a:lnTo>
                    <a:pt x="119" y="982"/>
                  </a:lnTo>
                  <a:lnTo>
                    <a:pt x="119" y="984"/>
                  </a:lnTo>
                  <a:lnTo>
                    <a:pt x="122" y="987"/>
                  </a:lnTo>
                  <a:lnTo>
                    <a:pt x="123" y="991"/>
                  </a:lnTo>
                  <a:lnTo>
                    <a:pt x="123" y="995"/>
                  </a:lnTo>
                  <a:lnTo>
                    <a:pt x="117" y="997"/>
                  </a:lnTo>
                  <a:lnTo>
                    <a:pt x="111" y="997"/>
                  </a:lnTo>
                  <a:lnTo>
                    <a:pt x="105" y="1000"/>
                  </a:lnTo>
                  <a:lnTo>
                    <a:pt x="104" y="1002"/>
                  </a:lnTo>
                  <a:lnTo>
                    <a:pt x="105" y="1005"/>
                  </a:lnTo>
                  <a:lnTo>
                    <a:pt x="104" y="1006"/>
                  </a:lnTo>
                  <a:lnTo>
                    <a:pt x="102" y="1005"/>
                  </a:lnTo>
                  <a:lnTo>
                    <a:pt x="100" y="1002"/>
                  </a:lnTo>
                  <a:lnTo>
                    <a:pt x="97" y="1001"/>
                  </a:lnTo>
                  <a:lnTo>
                    <a:pt x="87" y="999"/>
                  </a:lnTo>
                  <a:lnTo>
                    <a:pt x="74" y="990"/>
                  </a:lnTo>
                  <a:lnTo>
                    <a:pt x="69" y="989"/>
                  </a:lnTo>
                  <a:lnTo>
                    <a:pt x="63" y="982"/>
                  </a:lnTo>
                  <a:lnTo>
                    <a:pt x="58" y="975"/>
                  </a:lnTo>
                  <a:lnTo>
                    <a:pt x="62" y="973"/>
                  </a:lnTo>
                  <a:lnTo>
                    <a:pt x="65" y="973"/>
                  </a:lnTo>
                  <a:lnTo>
                    <a:pt x="79" y="974"/>
                  </a:lnTo>
                  <a:lnTo>
                    <a:pt x="81" y="968"/>
                  </a:lnTo>
                  <a:lnTo>
                    <a:pt x="83" y="967"/>
                  </a:lnTo>
                  <a:lnTo>
                    <a:pt x="88" y="965"/>
                  </a:lnTo>
                  <a:lnTo>
                    <a:pt x="92" y="962"/>
                  </a:lnTo>
                  <a:lnTo>
                    <a:pt x="94" y="962"/>
                  </a:lnTo>
                  <a:lnTo>
                    <a:pt x="96" y="963"/>
                  </a:lnTo>
                  <a:lnTo>
                    <a:pt x="100" y="962"/>
                  </a:lnTo>
                  <a:lnTo>
                    <a:pt x="102" y="961"/>
                  </a:lnTo>
                  <a:lnTo>
                    <a:pt x="104" y="962"/>
                  </a:lnTo>
                  <a:close/>
                  <a:moveTo>
                    <a:pt x="749" y="1002"/>
                  </a:moveTo>
                  <a:lnTo>
                    <a:pt x="746" y="1003"/>
                  </a:lnTo>
                  <a:lnTo>
                    <a:pt x="745" y="1001"/>
                  </a:lnTo>
                  <a:lnTo>
                    <a:pt x="747" y="996"/>
                  </a:lnTo>
                  <a:lnTo>
                    <a:pt x="748" y="993"/>
                  </a:lnTo>
                  <a:lnTo>
                    <a:pt x="750" y="992"/>
                  </a:lnTo>
                  <a:lnTo>
                    <a:pt x="754" y="987"/>
                  </a:lnTo>
                  <a:lnTo>
                    <a:pt x="759" y="982"/>
                  </a:lnTo>
                  <a:lnTo>
                    <a:pt x="763" y="976"/>
                  </a:lnTo>
                  <a:lnTo>
                    <a:pt x="768" y="967"/>
                  </a:lnTo>
                  <a:lnTo>
                    <a:pt x="769" y="964"/>
                  </a:lnTo>
                  <a:lnTo>
                    <a:pt x="771" y="964"/>
                  </a:lnTo>
                  <a:lnTo>
                    <a:pt x="775" y="966"/>
                  </a:lnTo>
                  <a:lnTo>
                    <a:pt x="777" y="969"/>
                  </a:lnTo>
                  <a:lnTo>
                    <a:pt x="776" y="971"/>
                  </a:lnTo>
                  <a:lnTo>
                    <a:pt x="764" y="984"/>
                  </a:lnTo>
                  <a:lnTo>
                    <a:pt x="763" y="985"/>
                  </a:lnTo>
                  <a:lnTo>
                    <a:pt x="762" y="990"/>
                  </a:lnTo>
                  <a:lnTo>
                    <a:pt x="761" y="991"/>
                  </a:lnTo>
                  <a:lnTo>
                    <a:pt x="760" y="992"/>
                  </a:lnTo>
                  <a:lnTo>
                    <a:pt x="758" y="994"/>
                  </a:lnTo>
                  <a:lnTo>
                    <a:pt x="758" y="997"/>
                  </a:lnTo>
                  <a:lnTo>
                    <a:pt x="756" y="998"/>
                  </a:lnTo>
                  <a:lnTo>
                    <a:pt x="754" y="999"/>
                  </a:lnTo>
                  <a:lnTo>
                    <a:pt x="753" y="999"/>
                  </a:lnTo>
                  <a:lnTo>
                    <a:pt x="752" y="1001"/>
                  </a:lnTo>
                  <a:lnTo>
                    <a:pt x="749" y="1002"/>
                  </a:lnTo>
                  <a:close/>
                  <a:moveTo>
                    <a:pt x="739" y="985"/>
                  </a:moveTo>
                  <a:lnTo>
                    <a:pt x="738" y="987"/>
                  </a:lnTo>
                  <a:lnTo>
                    <a:pt x="731" y="985"/>
                  </a:lnTo>
                  <a:lnTo>
                    <a:pt x="732" y="981"/>
                  </a:lnTo>
                  <a:lnTo>
                    <a:pt x="737" y="978"/>
                  </a:lnTo>
                  <a:lnTo>
                    <a:pt x="743" y="983"/>
                  </a:lnTo>
                  <a:lnTo>
                    <a:pt x="739" y="985"/>
                  </a:lnTo>
                  <a:close/>
                  <a:moveTo>
                    <a:pt x="861" y="1002"/>
                  </a:moveTo>
                  <a:lnTo>
                    <a:pt x="859" y="1002"/>
                  </a:lnTo>
                  <a:lnTo>
                    <a:pt x="862" y="998"/>
                  </a:lnTo>
                  <a:lnTo>
                    <a:pt x="865" y="993"/>
                  </a:lnTo>
                  <a:lnTo>
                    <a:pt x="868" y="989"/>
                  </a:lnTo>
                  <a:lnTo>
                    <a:pt x="872" y="988"/>
                  </a:lnTo>
                  <a:lnTo>
                    <a:pt x="872" y="990"/>
                  </a:lnTo>
                  <a:lnTo>
                    <a:pt x="866" y="995"/>
                  </a:lnTo>
                  <a:lnTo>
                    <a:pt x="861" y="1002"/>
                  </a:lnTo>
                  <a:close/>
                  <a:moveTo>
                    <a:pt x="287" y="1087"/>
                  </a:moveTo>
                  <a:lnTo>
                    <a:pt x="284" y="1088"/>
                  </a:lnTo>
                  <a:lnTo>
                    <a:pt x="282" y="1087"/>
                  </a:lnTo>
                  <a:lnTo>
                    <a:pt x="280" y="1081"/>
                  </a:lnTo>
                  <a:lnTo>
                    <a:pt x="281" y="1080"/>
                  </a:lnTo>
                  <a:lnTo>
                    <a:pt x="285" y="1076"/>
                  </a:lnTo>
                  <a:lnTo>
                    <a:pt x="292" y="1072"/>
                  </a:lnTo>
                  <a:lnTo>
                    <a:pt x="294" y="1072"/>
                  </a:lnTo>
                  <a:lnTo>
                    <a:pt x="287" y="1087"/>
                  </a:lnTo>
                  <a:close/>
                  <a:moveTo>
                    <a:pt x="583" y="1093"/>
                  </a:moveTo>
                  <a:lnTo>
                    <a:pt x="582" y="1093"/>
                  </a:lnTo>
                  <a:lnTo>
                    <a:pt x="579" y="1091"/>
                  </a:lnTo>
                  <a:lnTo>
                    <a:pt x="578" y="1089"/>
                  </a:lnTo>
                  <a:lnTo>
                    <a:pt x="579" y="1087"/>
                  </a:lnTo>
                  <a:lnTo>
                    <a:pt x="584" y="1084"/>
                  </a:lnTo>
                  <a:lnTo>
                    <a:pt x="586" y="1084"/>
                  </a:lnTo>
                  <a:lnTo>
                    <a:pt x="587" y="1084"/>
                  </a:lnTo>
                  <a:lnTo>
                    <a:pt x="587" y="1085"/>
                  </a:lnTo>
                  <a:lnTo>
                    <a:pt x="587" y="1087"/>
                  </a:lnTo>
                  <a:lnTo>
                    <a:pt x="586" y="1089"/>
                  </a:lnTo>
                  <a:lnTo>
                    <a:pt x="583" y="1093"/>
                  </a:lnTo>
                  <a:close/>
                  <a:moveTo>
                    <a:pt x="585" y="1101"/>
                  </a:moveTo>
                  <a:lnTo>
                    <a:pt x="587" y="1102"/>
                  </a:lnTo>
                  <a:lnTo>
                    <a:pt x="588" y="1098"/>
                  </a:lnTo>
                  <a:lnTo>
                    <a:pt x="589" y="1098"/>
                  </a:lnTo>
                  <a:lnTo>
                    <a:pt x="593" y="1101"/>
                  </a:lnTo>
                  <a:lnTo>
                    <a:pt x="595" y="1100"/>
                  </a:lnTo>
                  <a:lnTo>
                    <a:pt x="597" y="1104"/>
                  </a:lnTo>
                  <a:lnTo>
                    <a:pt x="599" y="1105"/>
                  </a:lnTo>
                  <a:lnTo>
                    <a:pt x="600" y="1104"/>
                  </a:lnTo>
                  <a:lnTo>
                    <a:pt x="601" y="1105"/>
                  </a:lnTo>
                  <a:lnTo>
                    <a:pt x="600" y="1109"/>
                  </a:lnTo>
                  <a:lnTo>
                    <a:pt x="597" y="1113"/>
                  </a:lnTo>
                  <a:lnTo>
                    <a:pt x="596" y="1114"/>
                  </a:lnTo>
                  <a:lnTo>
                    <a:pt x="594" y="1113"/>
                  </a:lnTo>
                  <a:lnTo>
                    <a:pt x="593" y="1113"/>
                  </a:lnTo>
                  <a:lnTo>
                    <a:pt x="592" y="1111"/>
                  </a:lnTo>
                  <a:lnTo>
                    <a:pt x="591" y="1108"/>
                  </a:lnTo>
                  <a:lnTo>
                    <a:pt x="590" y="1108"/>
                  </a:lnTo>
                  <a:lnTo>
                    <a:pt x="588" y="1111"/>
                  </a:lnTo>
                  <a:lnTo>
                    <a:pt x="588" y="1113"/>
                  </a:lnTo>
                  <a:lnTo>
                    <a:pt x="589" y="1115"/>
                  </a:lnTo>
                  <a:lnTo>
                    <a:pt x="589" y="1116"/>
                  </a:lnTo>
                  <a:lnTo>
                    <a:pt x="586" y="1117"/>
                  </a:lnTo>
                  <a:lnTo>
                    <a:pt x="584" y="1117"/>
                  </a:lnTo>
                  <a:lnTo>
                    <a:pt x="581" y="1118"/>
                  </a:lnTo>
                  <a:lnTo>
                    <a:pt x="580" y="1117"/>
                  </a:lnTo>
                  <a:lnTo>
                    <a:pt x="580" y="1114"/>
                  </a:lnTo>
                  <a:lnTo>
                    <a:pt x="579" y="1114"/>
                  </a:lnTo>
                  <a:lnTo>
                    <a:pt x="577" y="1118"/>
                  </a:lnTo>
                  <a:lnTo>
                    <a:pt x="576" y="1121"/>
                  </a:lnTo>
                  <a:lnTo>
                    <a:pt x="573" y="1123"/>
                  </a:lnTo>
                  <a:lnTo>
                    <a:pt x="572" y="1124"/>
                  </a:lnTo>
                  <a:lnTo>
                    <a:pt x="570" y="1124"/>
                  </a:lnTo>
                  <a:lnTo>
                    <a:pt x="567" y="1126"/>
                  </a:lnTo>
                  <a:lnTo>
                    <a:pt x="565" y="1125"/>
                  </a:lnTo>
                  <a:lnTo>
                    <a:pt x="554" y="1121"/>
                  </a:lnTo>
                  <a:lnTo>
                    <a:pt x="551" y="1119"/>
                  </a:lnTo>
                  <a:lnTo>
                    <a:pt x="561" y="1109"/>
                  </a:lnTo>
                  <a:lnTo>
                    <a:pt x="566" y="1105"/>
                  </a:lnTo>
                  <a:lnTo>
                    <a:pt x="568" y="1106"/>
                  </a:lnTo>
                  <a:lnTo>
                    <a:pt x="571" y="1107"/>
                  </a:lnTo>
                  <a:lnTo>
                    <a:pt x="573" y="1107"/>
                  </a:lnTo>
                  <a:lnTo>
                    <a:pt x="573" y="1102"/>
                  </a:lnTo>
                  <a:lnTo>
                    <a:pt x="570" y="1099"/>
                  </a:lnTo>
                  <a:lnTo>
                    <a:pt x="570" y="1097"/>
                  </a:lnTo>
                  <a:lnTo>
                    <a:pt x="576" y="1095"/>
                  </a:lnTo>
                  <a:lnTo>
                    <a:pt x="578" y="1095"/>
                  </a:lnTo>
                  <a:lnTo>
                    <a:pt x="581" y="1097"/>
                  </a:lnTo>
                  <a:lnTo>
                    <a:pt x="583" y="1099"/>
                  </a:lnTo>
                  <a:lnTo>
                    <a:pt x="585" y="1101"/>
                  </a:lnTo>
                  <a:close/>
                  <a:moveTo>
                    <a:pt x="1207" y="1114"/>
                  </a:moveTo>
                  <a:lnTo>
                    <a:pt x="1216" y="1116"/>
                  </a:lnTo>
                  <a:lnTo>
                    <a:pt x="1223" y="1116"/>
                  </a:lnTo>
                  <a:lnTo>
                    <a:pt x="1229" y="1126"/>
                  </a:lnTo>
                  <a:lnTo>
                    <a:pt x="1233" y="1133"/>
                  </a:lnTo>
                  <a:lnTo>
                    <a:pt x="1235" y="1139"/>
                  </a:lnTo>
                  <a:lnTo>
                    <a:pt x="1236" y="1144"/>
                  </a:lnTo>
                  <a:lnTo>
                    <a:pt x="1238" y="1150"/>
                  </a:lnTo>
                  <a:lnTo>
                    <a:pt x="1237" y="1150"/>
                  </a:lnTo>
                  <a:lnTo>
                    <a:pt x="1234" y="1147"/>
                  </a:lnTo>
                  <a:lnTo>
                    <a:pt x="1231" y="1140"/>
                  </a:lnTo>
                  <a:lnTo>
                    <a:pt x="1230" y="1137"/>
                  </a:lnTo>
                  <a:lnTo>
                    <a:pt x="1229" y="1136"/>
                  </a:lnTo>
                  <a:lnTo>
                    <a:pt x="1228" y="1133"/>
                  </a:lnTo>
                  <a:lnTo>
                    <a:pt x="1225" y="1126"/>
                  </a:lnTo>
                  <a:lnTo>
                    <a:pt x="1225" y="1124"/>
                  </a:lnTo>
                  <a:lnTo>
                    <a:pt x="1224" y="1123"/>
                  </a:lnTo>
                  <a:lnTo>
                    <a:pt x="1223" y="1122"/>
                  </a:lnTo>
                  <a:lnTo>
                    <a:pt x="1221" y="1122"/>
                  </a:lnTo>
                  <a:lnTo>
                    <a:pt x="1221" y="1123"/>
                  </a:lnTo>
                  <a:lnTo>
                    <a:pt x="1221" y="1128"/>
                  </a:lnTo>
                  <a:lnTo>
                    <a:pt x="1222" y="1133"/>
                  </a:lnTo>
                  <a:lnTo>
                    <a:pt x="1228" y="1144"/>
                  </a:lnTo>
                  <a:lnTo>
                    <a:pt x="1233" y="1151"/>
                  </a:lnTo>
                  <a:lnTo>
                    <a:pt x="1234" y="1153"/>
                  </a:lnTo>
                  <a:lnTo>
                    <a:pt x="1234" y="1159"/>
                  </a:lnTo>
                  <a:lnTo>
                    <a:pt x="1232" y="1161"/>
                  </a:lnTo>
                  <a:lnTo>
                    <a:pt x="1235" y="1167"/>
                  </a:lnTo>
                  <a:lnTo>
                    <a:pt x="1234" y="1168"/>
                  </a:lnTo>
                  <a:lnTo>
                    <a:pt x="1234" y="1169"/>
                  </a:lnTo>
                  <a:lnTo>
                    <a:pt x="1228" y="1171"/>
                  </a:lnTo>
                  <a:lnTo>
                    <a:pt x="1222" y="1181"/>
                  </a:lnTo>
                  <a:lnTo>
                    <a:pt x="1216" y="1187"/>
                  </a:lnTo>
                  <a:lnTo>
                    <a:pt x="1213" y="1188"/>
                  </a:lnTo>
                  <a:lnTo>
                    <a:pt x="1212" y="1187"/>
                  </a:lnTo>
                  <a:lnTo>
                    <a:pt x="1211" y="1184"/>
                  </a:lnTo>
                  <a:lnTo>
                    <a:pt x="1210" y="1181"/>
                  </a:lnTo>
                  <a:lnTo>
                    <a:pt x="1210" y="1178"/>
                  </a:lnTo>
                  <a:lnTo>
                    <a:pt x="1211" y="1175"/>
                  </a:lnTo>
                  <a:lnTo>
                    <a:pt x="1214" y="1163"/>
                  </a:lnTo>
                  <a:lnTo>
                    <a:pt x="1214" y="1159"/>
                  </a:lnTo>
                  <a:lnTo>
                    <a:pt x="1210" y="1154"/>
                  </a:lnTo>
                  <a:lnTo>
                    <a:pt x="1208" y="1149"/>
                  </a:lnTo>
                  <a:lnTo>
                    <a:pt x="1207" y="1143"/>
                  </a:lnTo>
                  <a:lnTo>
                    <a:pt x="1205" y="1125"/>
                  </a:lnTo>
                  <a:lnTo>
                    <a:pt x="1204" y="1120"/>
                  </a:lnTo>
                  <a:lnTo>
                    <a:pt x="1203" y="1115"/>
                  </a:lnTo>
                  <a:lnTo>
                    <a:pt x="1201" y="1112"/>
                  </a:lnTo>
                  <a:lnTo>
                    <a:pt x="1199" y="1108"/>
                  </a:lnTo>
                  <a:lnTo>
                    <a:pt x="1199" y="1103"/>
                  </a:lnTo>
                  <a:lnTo>
                    <a:pt x="1199" y="1102"/>
                  </a:lnTo>
                  <a:lnTo>
                    <a:pt x="1202" y="1104"/>
                  </a:lnTo>
                  <a:lnTo>
                    <a:pt x="1206" y="1110"/>
                  </a:lnTo>
                  <a:lnTo>
                    <a:pt x="1207" y="1114"/>
                  </a:lnTo>
                  <a:close/>
                  <a:moveTo>
                    <a:pt x="1220" y="1110"/>
                  </a:moveTo>
                  <a:lnTo>
                    <a:pt x="1220" y="1112"/>
                  </a:lnTo>
                  <a:lnTo>
                    <a:pt x="1215" y="1111"/>
                  </a:lnTo>
                  <a:lnTo>
                    <a:pt x="1210" y="1109"/>
                  </a:lnTo>
                  <a:lnTo>
                    <a:pt x="1208" y="1106"/>
                  </a:lnTo>
                  <a:lnTo>
                    <a:pt x="1209" y="1104"/>
                  </a:lnTo>
                  <a:lnTo>
                    <a:pt x="1213" y="1103"/>
                  </a:lnTo>
                  <a:lnTo>
                    <a:pt x="1217" y="1106"/>
                  </a:lnTo>
                  <a:lnTo>
                    <a:pt x="1220" y="1110"/>
                  </a:lnTo>
                  <a:close/>
                  <a:moveTo>
                    <a:pt x="1171" y="1109"/>
                  </a:moveTo>
                  <a:lnTo>
                    <a:pt x="1176" y="1115"/>
                  </a:lnTo>
                  <a:lnTo>
                    <a:pt x="1176" y="1117"/>
                  </a:lnTo>
                  <a:lnTo>
                    <a:pt x="1175" y="1121"/>
                  </a:lnTo>
                  <a:lnTo>
                    <a:pt x="1172" y="1123"/>
                  </a:lnTo>
                  <a:lnTo>
                    <a:pt x="1173" y="1124"/>
                  </a:lnTo>
                  <a:lnTo>
                    <a:pt x="1175" y="1126"/>
                  </a:lnTo>
                  <a:lnTo>
                    <a:pt x="1176" y="1125"/>
                  </a:lnTo>
                  <a:lnTo>
                    <a:pt x="1181" y="1118"/>
                  </a:lnTo>
                  <a:lnTo>
                    <a:pt x="1183" y="1117"/>
                  </a:lnTo>
                  <a:lnTo>
                    <a:pt x="1184" y="1117"/>
                  </a:lnTo>
                  <a:lnTo>
                    <a:pt x="1191" y="1119"/>
                  </a:lnTo>
                  <a:lnTo>
                    <a:pt x="1196" y="1122"/>
                  </a:lnTo>
                  <a:lnTo>
                    <a:pt x="1198" y="1124"/>
                  </a:lnTo>
                  <a:lnTo>
                    <a:pt x="1199" y="1128"/>
                  </a:lnTo>
                  <a:lnTo>
                    <a:pt x="1197" y="1137"/>
                  </a:lnTo>
                  <a:lnTo>
                    <a:pt x="1193" y="1139"/>
                  </a:lnTo>
                  <a:lnTo>
                    <a:pt x="1190" y="1139"/>
                  </a:lnTo>
                  <a:lnTo>
                    <a:pt x="1188" y="1137"/>
                  </a:lnTo>
                  <a:lnTo>
                    <a:pt x="1184" y="1140"/>
                  </a:lnTo>
                  <a:lnTo>
                    <a:pt x="1187" y="1143"/>
                  </a:lnTo>
                  <a:lnTo>
                    <a:pt x="1197" y="1143"/>
                  </a:lnTo>
                  <a:lnTo>
                    <a:pt x="1200" y="1148"/>
                  </a:lnTo>
                  <a:lnTo>
                    <a:pt x="1201" y="1152"/>
                  </a:lnTo>
                  <a:lnTo>
                    <a:pt x="1199" y="1159"/>
                  </a:lnTo>
                  <a:lnTo>
                    <a:pt x="1193" y="1157"/>
                  </a:lnTo>
                  <a:lnTo>
                    <a:pt x="1188" y="1153"/>
                  </a:lnTo>
                  <a:lnTo>
                    <a:pt x="1179" y="1147"/>
                  </a:lnTo>
                  <a:lnTo>
                    <a:pt x="1176" y="1147"/>
                  </a:lnTo>
                  <a:lnTo>
                    <a:pt x="1175" y="1148"/>
                  </a:lnTo>
                  <a:lnTo>
                    <a:pt x="1174" y="1152"/>
                  </a:lnTo>
                  <a:lnTo>
                    <a:pt x="1175" y="1159"/>
                  </a:lnTo>
                  <a:lnTo>
                    <a:pt x="1172" y="1163"/>
                  </a:lnTo>
                  <a:lnTo>
                    <a:pt x="1164" y="1161"/>
                  </a:lnTo>
                  <a:lnTo>
                    <a:pt x="1161" y="1156"/>
                  </a:lnTo>
                  <a:lnTo>
                    <a:pt x="1158" y="1147"/>
                  </a:lnTo>
                  <a:lnTo>
                    <a:pt x="1148" y="1136"/>
                  </a:lnTo>
                  <a:lnTo>
                    <a:pt x="1145" y="1134"/>
                  </a:lnTo>
                  <a:lnTo>
                    <a:pt x="1141" y="1127"/>
                  </a:lnTo>
                  <a:lnTo>
                    <a:pt x="1143" y="1122"/>
                  </a:lnTo>
                  <a:lnTo>
                    <a:pt x="1143" y="1119"/>
                  </a:lnTo>
                  <a:lnTo>
                    <a:pt x="1145" y="1118"/>
                  </a:lnTo>
                  <a:lnTo>
                    <a:pt x="1148" y="1116"/>
                  </a:lnTo>
                  <a:lnTo>
                    <a:pt x="1150" y="1111"/>
                  </a:lnTo>
                  <a:lnTo>
                    <a:pt x="1152" y="1115"/>
                  </a:lnTo>
                  <a:lnTo>
                    <a:pt x="1156" y="1119"/>
                  </a:lnTo>
                  <a:lnTo>
                    <a:pt x="1156" y="1115"/>
                  </a:lnTo>
                  <a:lnTo>
                    <a:pt x="1158" y="1112"/>
                  </a:lnTo>
                  <a:lnTo>
                    <a:pt x="1161" y="1112"/>
                  </a:lnTo>
                  <a:lnTo>
                    <a:pt x="1163" y="1112"/>
                  </a:lnTo>
                  <a:lnTo>
                    <a:pt x="1165" y="1109"/>
                  </a:lnTo>
                  <a:lnTo>
                    <a:pt x="1169" y="1107"/>
                  </a:lnTo>
                  <a:lnTo>
                    <a:pt x="1171" y="1109"/>
                  </a:lnTo>
                  <a:close/>
                  <a:moveTo>
                    <a:pt x="568" y="1137"/>
                  </a:moveTo>
                  <a:lnTo>
                    <a:pt x="569" y="1140"/>
                  </a:lnTo>
                  <a:lnTo>
                    <a:pt x="570" y="1140"/>
                  </a:lnTo>
                  <a:lnTo>
                    <a:pt x="575" y="1136"/>
                  </a:lnTo>
                  <a:lnTo>
                    <a:pt x="578" y="1135"/>
                  </a:lnTo>
                  <a:lnTo>
                    <a:pt x="582" y="1135"/>
                  </a:lnTo>
                  <a:lnTo>
                    <a:pt x="585" y="1137"/>
                  </a:lnTo>
                  <a:lnTo>
                    <a:pt x="585" y="1138"/>
                  </a:lnTo>
                  <a:lnTo>
                    <a:pt x="585" y="1139"/>
                  </a:lnTo>
                  <a:lnTo>
                    <a:pt x="583" y="1143"/>
                  </a:lnTo>
                  <a:lnTo>
                    <a:pt x="583" y="1145"/>
                  </a:lnTo>
                  <a:lnTo>
                    <a:pt x="585" y="1148"/>
                  </a:lnTo>
                  <a:lnTo>
                    <a:pt x="592" y="1150"/>
                  </a:lnTo>
                  <a:lnTo>
                    <a:pt x="592" y="1152"/>
                  </a:lnTo>
                  <a:lnTo>
                    <a:pt x="592" y="1153"/>
                  </a:lnTo>
                  <a:lnTo>
                    <a:pt x="588" y="1159"/>
                  </a:lnTo>
                  <a:lnTo>
                    <a:pt x="586" y="1161"/>
                  </a:lnTo>
                  <a:lnTo>
                    <a:pt x="585" y="1161"/>
                  </a:lnTo>
                  <a:lnTo>
                    <a:pt x="578" y="1160"/>
                  </a:lnTo>
                  <a:lnTo>
                    <a:pt x="571" y="1158"/>
                  </a:lnTo>
                  <a:lnTo>
                    <a:pt x="568" y="1157"/>
                  </a:lnTo>
                  <a:lnTo>
                    <a:pt x="567" y="1158"/>
                  </a:lnTo>
                  <a:lnTo>
                    <a:pt x="565" y="1160"/>
                  </a:lnTo>
                  <a:lnTo>
                    <a:pt x="566" y="1161"/>
                  </a:lnTo>
                  <a:lnTo>
                    <a:pt x="572" y="1161"/>
                  </a:lnTo>
                  <a:lnTo>
                    <a:pt x="575" y="1164"/>
                  </a:lnTo>
                  <a:lnTo>
                    <a:pt x="576" y="1166"/>
                  </a:lnTo>
                  <a:lnTo>
                    <a:pt x="576" y="1168"/>
                  </a:lnTo>
                  <a:lnTo>
                    <a:pt x="575" y="1169"/>
                  </a:lnTo>
                  <a:lnTo>
                    <a:pt x="572" y="1170"/>
                  </a:lnTo>
                  <a:lnTo>
                    <a:pt x="569" y="1170"/>
                  </a:lnTo>
                  <a:lnTo>
                    <a:pt x="565" y="1172"/>
                  </a:lnTo>
                  <a:lnTo>
                    <a:pt x="563" y="1175"/>
                  </a:lnTo>
                  <a:lnTo>
                    <a:pt x="555" y="1176"/>
                  </a:lnTo>
                  <a:lnTo>
                    <a:pt x="549" y="1180"/>
                  </a:lnTo>
                  <a:lnTo>
                    <a:pt x="547" y="1181"/>
                  </a:lnTo>
                  <a:lnTo>
                    <a:pt x="546" y="1184"/>
                  </a:lnTo>
                  <a:lnTo>
                    <a:pt x="544" y="1185"/>
                  </a:lnTo>
                  <a:lnTo>
                    <a:pt x="539" y="1187"/>
                  </a:lnTo>
                  <a:lnTo>
                    <a:pt x="542" y="1188"/>
                  </a:lnTo>
                  <a:lnTo>
                    <a:pt x="543" y="1190"/>
                  </a:lnTo>
                  <a:lnTo>
                    <a:pt x="543" y="1191"/>
                  </a:lnTo>
                  <a:lnTo>
                    <a:pt x="542" y="1193"/>
                  </a:lnTo>
                  <a:lnTo>
                    <a:pt x="538" y="1199"/>
                  </a:lnTo>
                  <a:lnTo>
                    <a:pt x="531" y="1205"/>
                  </a:lnTo>
                  <a:lnTo>
                    <a:pt x="529" y="1205"/>
                  </a:lnTo>
                  <a:lnTo>
                    <a:pt x="528" y="1204"/>
                  </a:lnTo>
                  <a:lnTo>
                    <a:pt x="527" y="1203"/>
                  </a:lnTo>
                  <a:lnTo>
                    <a:pt x="527" y="1202"/>
                  </a:lnTo>
                  <a:lnTo>
                    <a:pt x="537" y="1191"/>
                  </a:lnTo>
                  <a:lnTo>
                    <a:pt x="537" y="1190"/>
                  </a:lnTo>
                  <a:lnTo>
                    <a:pt x="534" y="1190"/>
                  </a:lnTo>
                  <a:lnTo>
                    <a:pt x="530" y="1187"/>
                  </a:lnTo>
                  <a:lnTo>
                    <a:pt x="527" y="1189"/>
                  </a:lnTo>
                  <a:lnTo>
                    <a:pt x="526" y="1189"/>
                  </a:lnTo>
                  <a:lnTo>
                    <a:pt x="527" y="1186"/>
                  </a:lnTo>
                  <a:lnTo>
                    <a:pt x="529" y="1183"/>
                  </a:lnTo>
                  <a:lnTo>
                    <a:pt x="528" y="1182"/>
                  </a:lnTo>
                  <a:lnTo>
                    <a:pt x="527" y="1182"/>
                  </a:lnTo>
                  <a:lnTo>
                    <a:pt x="525" y="1181"/>
                  </a:lnTo>
                  <a:lnTo>
                    <a:pt x="521" y="1181"/>
                  </a:lnTo>
                  <a:lnTo>
                    <a:pt x="518" y="1182"/>
                  </a:lnTo>
                  <a:lnTo>
                    <a:pt x="516" y="1183"/>
                  </a:lnTo>
                  <a:lnTo>
                    <a:pt x="516" y="1184"/>
                  </a:lnTo>
                  <a:lnTo>
                    <a:pt x="520" y="1184"/>
                  </a:lnTo>
                  <a:lnTo>
                    <a:pt x="521" y="1185"/>
                  </a:lnTo>
                  <a:lnTo>
                    <a:pt x="522" y="1186"/>
                  </a:lnTo>
                  <a:lnTo>
                    <a:pt x="523" y="1188"/>
                  </a:lnTo>
                  <a:lnTo>
                    <a:pt x="523" y="1190"/>
                  </a:lnTo>
                  <a:lnTo>
                    <a:pt x="522" y="1193"/>
                  </a:lnTo>
                  <a:lnTo>
                    <a:pt x="521" y="1196"/>
                  </a:lnTo>
                  <a:lnTo>
                    <a:pt x="518" y="1195"/>
                  </a:lnTo>
                  <a:lnTo>
                    <a:pt x="512" y="1188"/>
                  </a:lnTo>
                  <a:lnTo>
                    <a:pt x="510" y="1177"/>
                  </a:lnTo>
                  <a:lnTo>
                    <a:pt x="505" y="1169"/>
                  </a:lnTo>
                  <a:lnTo>
                    <a:pt x="505" y="1167"/>
                  </a:lnTo>
                  <a:lnTo>
                    <a:pt x="506" y="1161"/>
                  </a:lnTo>
                  <a:lnTo>
                    <a:pt x="511" y="1154"/>
                  </a:lnTo>
                  <a:lnTo>
                    <a:pt x="516" y="1152"/>
                  </a:lnTo>
                  <a:lnTo>
                    <a:pt x="520" y="1149"/>
                  </a:lnTo>
                  <a:lnTo>
                    <a:pt x="523" y="1148"/>
                  </a:lnTo>
                  <a:lnTo>
                    <a:pt x="526" y="1148"/>
                  </a:lnTo>
                  <a:lnTo>
                    <a:pt x="529" y="1149"/>
                  </a:lnTo>
                  <a:lnTo>
                    <a:pt x="530" y="1152"/>
                  </a:lnTo>
                  <a:lnTo>
                    <a:pt x="529" y="1154"/>
                  </a:lnTo>
                  <a:lnTo>
                    <a:pt x="529" y="1154"/>
                  </a:lnTo>
                  <a:lnTo>
                    <a:pt x="532" y="1156"/>
                  </a:lnTo>
                  <a:lnTo>
                    <a:pt x="534" y="1162"/>
                  </a:lnTo>
                  <a:lnTo>
                    <a:pt x="537" y="1167"/>
                  </a:lnTo>
                  <a:lnTo>
                    <a:pt x="538" y="1169"/>
                  </a:lnTo>
                  <a:lnTo>
                    <a:pt x="541" y="1171"/>
                  </a:lnTo>
                  <a:lnTo>
                    <a:pt x="538" y="1167"/>
                  </a:lnTo>
                  <a:lnTo>
                    <a:pt x="537" y="1162"/>
                  </a:lnTo>
                  <a:lnTo>
                    <a:pt x="536" y="1152"/>
                  </a:lnTo>
                  <a:lnTo>
                    <a:pt x="535" y="1149"/>
                  </a:lnTo>
                  <a:lnTo>
                    <a:pt x="537" y="1148"/>
                  </a:lnTo>
                  <a:lnTo>
                    <a:pt x="541" y="1149"/>
                  </a:lnTo>
                  <a:lnTo>
                    <a:pt x="540" y="1147"/>
                  </a:lnTo>
                  <a:lnTo>
                    <a:pt x="536" y="1144"/>
                  </a:lnTo>
                  <a:lnTo>
                    <a:pt x="534" y="1141"/>
                  </a:lnTo>
                  <a:lnTo>
                    <a:pt x="533" y="1139"/>
                  </a:lnTo>
                  <a:lnTo>
                    <a:pt x="533" y="1137"/>
                  </a:lnTo>
                  <a:lnTo>
                    <a:pt x="535" y="1134"/>
                  </a:lnTo>
                  <a:lnTo>
                    <a:pt x="536" y="1133"/>
                  </a:lnTo>
                  <a:lnTo>
                    <a:pt x="538" y="1133"/>
                  </a:lnTo>
                  <a:lnTo>
                    <a:pt x="540" y="1134"/>
                  </a:lnTo>
                  <a:lnTo>
                    <a:pt x="542" y="1135"/>
                  </a:lnTo>
                  <a:lnTo>
                    <a:pt x="545" y="1141"/>
                  </a:lnTo>
                  <a:lnTo>
                    <a:pt x="546" y="1143"/>
                  </a:lnTo>
                  <a:lnTo>
                    <a:pt x="548" y="1143"/>
                  </a:lnTo>
                  <a:lnTo>
                    <a:pt x="549" y="1142"/>
                  </a:lnTo>
                  <a:lnTo>
                    <a:pt x="550" y="1140"/>
                  </a:lnTo>
                  <a:lnTo>
                    <a:pt x="551" y="1138"/>
                  </a:lnTo>
                  <a:lnTo>
                    <a:pt x="552" y="1138"/>
                  </a:lnTo>
                  <a:lnTo>
                    <a:pt x="556" y="1139"/>
                  </a:lnTo>
                  <a:lnTo>
                    <a:pt x="557" y="1139"/>
                  </a:lnTo>
                  <a:lnTo>
                    <a:pt x="558" y="1137"/>
                  </a:lnTo>
                  <a:lnTo>
                    <a:pt x="558" y="1134"/>
                  </a:lnTo>
                  <a:lnTo>
                    <a:pt x="559" y="1133"/>
                  </a:lnTo>
                  <a:lnTo>
                    <a:pt x="559" y="1131"/>
                  </a:lnTo>
                  <a:lnTo>
                    <a:pt x="557" y="1128"/>
                  </a:lnTo>
                  <a:lnTo>
                    <a:pt x="559" y="1127"/>
                  </a:lnTo>
                  <a:lnTo>
                    <a:pt x="567" y="1129"/>
                  </a:lnTo>
                  <a:lnTo>
                    <a:pt x="570" y="1132"/>
                  </a:lnTo>
                  <a:lnTo>
                    <a:pt x="568" y="1137"/>
                  </a:lnTo>
                  <a:close/>
                  <a:moveTo>
                    <a:pt x="556" y="1135"/>
                  </a:moveTo>
                  <a:lnTo>
                    <a:pt x="555" y="1137"/>
                  </a:lnTo>
                  <a:lnTo>
                    <a:pt x="554" y="1136"/>
                  </a:lnTo>
                  <a:lnTo>
                    <a:pt x="552" y="1134"/>
                  </a:lnTo>
                  <a:lnTo>
                    <a:pt x="548" y="1131"/>
                  </a:lnTo>
                  <a:lnTo>
                    <a:pt x="547" y="1129"/>
                  </a:lnTo>
                  <a:lnTo>
                    <a:pt x="547" y="1128"/>
                  </a:lnTo>
                  <a:lnTo>
                    <a:pt x="548" y="1127"/>
                  </a:lnTo>
                  <a:lnTo>
                    <a:pt x="553" y="1130"/>
                  </a:lnTo>
                  <a:lnTo>
                    <a:pt x="555" y="1132"/>
                  </a:lnTo>
                  <a:lnTo>
                    <a:pt x="556" y="1135"/>
                  </a:lnTo>
                  <a:close/>
                  <a:moveTo>
                    <a:pt x="1197" y="1168"/>
                  </a:moveTo>
                  <a:lnTo>
                    <a:pt x="1200" y="1175"/>
                  </a:lnTo>
                  <a:lnTo>
                    <a:pt x="1202" y="1180"/>
                  </a:lnTo>
                  <a:lnTo>
                    <a:pt x="1204" y="1187"/>
                  </a:lnTo>
                  <a:lnTo>
                    <a:pt x="1208" y="1200"/>
                  </a:lnTo>
                  <a:lnTo>
                    <a:pt x="1209" y="1206"/>
                  </a:lnTo>
                  <a:lnTo>
                    <a:pt x="1210" y="1208"/>
                  </a:lnTo>
                  <a:lnTo>
                    <a:pt x="1210" y="1216"/>
                  </a:lnTo>
                  <a:lnTo>
                    <a:pt x="1209" y="1217"/>
                  </a:lnTo>
                  <a:lnTo>
                    <a:pt x="1208" y="1219"/>
                  </a:lnTo>
                  <a:lnTo>
                    <a:pt x="1208" y="1221"/>
                  </a:lnTo>
                  <a:lnTo>
                    <a:pt x="1209" y="1226"/>
                  </a:lnTo>
                  <a:lnTo>
                    <a:pt x="1209" y="1235"/>
                  </a:lnTo>
                  <a:lnTo>
                    <a:pt x="1208" y="1239"/>
                  </a:lnTo>
                  <a:lnTo>
                    <a:pt x="1207" y="1240"/>
                  </a:lnTo>
                  <a:lnTo>
                    <a:pt x="1205" y="1239"/>
                  </a:lnTo>
                  <a:lnTo>
                    <a:pt x="1203" y="1236"/>
                  </a:lnTo>
                  <a:lnTo>
                    <a:pt x="1202" y="1233"/>
                  </a:lnTo>
                  <a:lnTo>
                    <a:pt x="1198" y="1225"/>
                  </a:lnTo>
                  <a:lnTo>
                    <a:pt x="1197" y="1221"/>
                  </a:lnTo>
                  <a:lnTo>
                    <a:pt x="1197" y="1218"/>
                  </a:lnTo>
                  <a:lnTo>
                    <a:pt x="1197" y="1216"/>
                  </a:lnTo>
                  <a:lnTo>
                    <a:pt x="1199" y="1215"/>
                  </a:lnTo>
                  <a:lnTo>
                    <a:pt x="1201" y="1211"/>
                  </a:lnTo>
                  <a:lnTo>
                    <a:pt x="1200" y="1211"/>
                  </a:lnTo>
                  <a:lnTo>
                    <a:pt x="1199" y="1212"/>
                  </a:lnTo>
                  <a:lnTo>
                    <a:pt x="1196" y="1212"/>
                  </a:lnTo>
                  <a:lnTo>
                    <a:pt x="1193" y="1209"/>
                  </a:lnTo>
                  <a:lnTo>
                    <a:pt x="1191" y="1208"/>
                  </a:lnTo>
                  <a:lnTo>
                    <a:pt x="1191" y="1203"/>
                  </a:lnTo>
                  <a:lnTo>
                    <a:pt x="1191" y="1202"/>
                  </a:lnTo>
                  <a:lnTo>
                    <a:pt x="1186" y="1203"/>
                  </a:lnTo>
                  <a:lnTo>
                    <a:pt x="1185" y="1202"/>
                  </a:lnTo>
                  <a:lnTo>
                    <a:pt x="1184" y="1200"/>
                  </a:lnTo>
                  <a:lnTo>
                    <a:pt x="1184" y="1197"/>
                  </a:lnTo>
                  <a:lnTo>
                    <a:pt x="1185" y="1195"/>
                  </a:lnTo>
                  <a:lnTo>
                    <a:pt x="1189" y="1189"/>
                  </a:lnTo>
                  <a:lnTo>
                    <a:pt x="1189" y="1187"/>
                  </a:lnTo>
                  <a:lnTo>
                    <a:pt x="1187" y="1187"/>
                  </a:lnTo>
                  <a:lnTo>
                    <a:pt x="1184" y="1185"/>
                  </a:lnTo>
                  <a:lnTo>
                    <a:pt x="1183" y="1178"/>
                  </a:lnTo>
                  <a:lnTo>
                    <a:pt x="1180" y="1174"/>
                  </a:lnTo>
                  <a:lnTo>
                    <a:pt x="1179" y="1175"/>
                  </a:lnTo>
                  <a:lnTo>
                    <a:pt x="1175" y="1186"/>
                  </a:lnTo>
                  <a:lnTo>
                    <a:pt x="1173" y="1188"/>
                  </a:lnTo>
                  <a:lnTo>
                    <a:pt x="1168" y="1190"/>
                  </a:lnTo>
                  <a:lnTo>
                    <a:pt x="1169" y="1187"/>
                  </a:lnTo>
                  <a:lnTo>
                    <a:pt x="1169" y="1184"/>
                  </a:lnTo>
                  <a:lnTo>
                    <a:pt x="1167" y="1175"/>
                  </a:lnTo>
                  <a:lnTo>
                    <a:pt x="1167" y="1172"/>
                  </a:lnTo>
                  <a:lnTo>
                    <a:pt x="1169" y="1170"/>
                  </a:lnTo>
                  <a:lnTo>
                    <a:pt x="1172" y="1169"/>
                  </a:lnTo>
                  <a:lnTo>
                    <a:pt x="1174" y="1167"/>
                  </a:lnTo>
                  <a:lnTo>
                    <a:pt x="1176" y="1165"/>
                  </a:lnTo>
                  <a:lnTo>
                    <a:pt x="1176" y="1163"/>
                  </a:lnTo>
                  <a:lnTo>
                    <a:pt x="1179" y="1157"/>
                  </a:lnTo>
                  <a:lnTo>
                    <a:pt x="1180" y="1156"/>
                  </a:lnTo>
                  <a:lnTo>
                    <a:pt x="1184" y="1156"/>
                  </a:lnTo>
                  <a:lnTo>
                    <a:pt x="1192" y="1162"/>
                  </a:lnTo>
                  <a:lnTo>
                    <a:pt x="1194" y="1163"/>
                  </a:lnTo>
                  <a:lnTo>
                    <a:pt x="1197" y="1168"/>
                  </a:lnTo>
                  <a:close/>
                  <a:moveTo>
                    <a:pt x="565" y="1182"/>
                  </a:moveTo>
                  <a:lnTo>
                    <a:pt x="560" y="1184"/>
                  </a:lnTo>
                  <a:lnTo>
                    <a:pt x="559" y="1184"/>
                  </a:lnTo>
                  <a:lnTo>
                    <a:pt x="557" y="1188"/>
                  </a:lnTo>
                  <a:lnTo>
                    <a:pt x="554" y="1190"/>
                  </a:lnTo>
                  <a:lnTo>
                    <a:pt x="552" y="1187"/>
                  </a:lnTo>
                  <a:lnTo>
                    <a:pt x="552" y="1182"/>
                  </a:lnTo>
                  <a:lnTo>
                    <a:pt x="555" y="1178"/>
                  </a:lnTo>
                  <a:lnTo>
                    <a:pt x="567" y="1180"/>
                  </a:lnTo>
                  <a:lnTo>
                    <a:pt x="568" y="1181"/>
                  </a:lnTo>
                  <a:lnTo>
                    <a:pt x="568" y="1181"/>
                  </a:lnTo>
                  <a:lnTo>
                    <a:pt x="567" y="1182"/>
                  </a:lnTo>
                  <a:lnTo>
                    <a:pt x="565" y="1182"/>
                  </a:lnTo>
                  <a:close/>
                  <a:moveTo>
                    <a:pt x="1254" y="1190"/>
                  </a:moveTo>
                  <a:lnTo>
                    <a:pt x="1256" y="1192"/>
                  </a:lnTo>
                  <a:lnTo>
                    <a:pt x="1257" y="1190"/>
                  </a:lnTo>
                  <a:lnTo>
                    <a:pt x="1260" y="1190"/>
                  </a:lnTo>
                  <a:lnTo>
                    <a:pt x="1264" y="1192"/>
                  </a:lnTo>
                  <a:lnTo>
                    <a:pt x="1267" y="1195"/>
                  </a:lnTo>
                  <a:lnTo>
                    <a:pt x="1268" y="1198"/>
                  </a:lnTo>
                  <a:lnTo>
                    <a:pt x="1268" y="1200"/>
                  </a:lnTo>
                  <a:lnTo>
                    <a:pt x="1268" y="1204"/>
                  </a:lnTo>
                  <a:lnTo>
                    <a:pt x="1268" y="1209"/>
                  </a:lnTo>
                  <a:lnTo>
                    <a:pt x="1268" y="1211"/>
                  </a:lnTo>
                  <a:lnTo>
                    <a:pt x="1267" y="1213"/>
                  </a:lnTo>
                  <a:lnTo>
                    <a:pt x="1266" y="1214"/>
                  </a:lnTo>
                  <a:lnTo>
                    <a:pt x="1265" y="1215"/>
                  </a:lnTo>
                  <a:lnTo>
                    <a:pt x="1262" y="1211"/>
                  </a:lnTo>
                  <a:lnTo>
                    <a:pt x="1258" y="1203"/>
                  </a:lnTo>
                  <a:lnTo>
                    <a:pt x="1255" y="1201"/>
                  </a:lnTo>
                  <a:lnTo>
                    <a:pt x="1255" y="1202"/>
                  </a:lnTo>
                  <a:lnTo>
                    <a:pt x="1256" y="1204"/>
                  </a:lnTo>
                  <a:lnTo>
                    <a:pt x="1258" y="1208"/>
                  </a:lnTo>
                  <a:lnTo>
                    <a:pt x="1258" y="1210"/>
                  </a:lnTo>
                  <a:lnTo>
                    <a:pt x="1260" y="1213"/>
                  </a:lnTo>
                  <a:lnTo>
                    <a:pt x="1261" y="1215"/>
                  </a:lnTo>
                  <a:lnTo>
                    <a:pt x="1261" y="1218"/>
                  </a:lnTo>
                  <a:lnTo>
                    <a:pt x="1261" y="1220"/>
                  </a:lnTo>
                  <a:lnTo>
                    <a:pt x="1261" y="1223"/>
                  </a:lnTo>
                  <a:lnTo>
                    <a:pt x="1260" y="1224"/>
                  </a:lnTo>
                  <a:lnTo>
                    <a:pt x="1259" y="1224"/>
                  </a:lnTo>
                  <a:lnTo>
                    <a:pt x="1253" y="1224"/>
                  </a:lnTo>
                  <a:lnTo>
                    <a:pt x="1249" y="1225"/>
                  </a:lnTo>
                  <a:lnTo>
                    <a:pt x="1245" y="1225"/>
                  </a:lnTo>
                  <a:lnTo>
                    <a:pt x="1244" y="1223"/>
                  </a:lnTo>
                  <a:lnTo>
                    <a:pt x="1244" y="1221"/>
                  </a:lnTo>
                  <a:lnTo>
                    <a:pt x="1243" y="1216"/>
                  </a:lnTo>
                  <a:lnTo>
                    <a:pt x="1242" y="1209"/>
                  </a:lnTo>
                  <a:lnTo>
                    <a:pt x="1243" y="1203"/>
                  </a:lnTo>
                  <a:lnTo>
                    <a:pt x="1240" y="1198"/>
                  </a:lnTo>
                  <a:lnTo>
                    <a:pt x="1238" y="1195"/>
                  </a:lnTo>
                  <a:lnTo>
                    <a:pt x="1234" y="1192"/>
                  </a:lnTo>
                  <a:lnTo>
                    <a:pt x="1232" y="1190"/>
                  </a:lnTo>
                  <a:lnTo>
                    <a:pt x="1233" y="1188"/>
                  </a:lnTo>
                  <a:lnTo>
                    <a:pt x="1236" y="1186"/>
                  </a:lnTo>
                  <a:lnTo>
                    <a:pt x="1242" y="1186"/>
                  </a:lnTo>
                  <a:lnTo>
                    <a:pt x="1254" y="1190"/>
                  </a:lnTo>
                  <a:close/>
                  <a:moveTo>
                    <a:pt x="1232" y="1200"/>
                  </a:moveTo>
                  <a:lnTo>
                    <a:pt x="1234" y="1205"/>
                  </a:lnTo>
                  <a:lnTo>
                    <a:pt x="1237" y="1204"/>
                  </a:lnTo>
                  <a:lnTo>
                    <a:pt x="1239" y="1208"/>
                  </a:lnTo>
                  <a:lnTo>
                    <a:pt x="1241" y="1213"/>
                  </a:lnTo>
                  <a:lnTo>
                    <a:pt x="1239" y="1216"/>
                  </a:lnTo>
                  <a:lnTo>
                    <a:pt x="1238" y="1215"/>
                  </a:lnTo>
                  <a:lnTo>
                    <a:pt x="1236" y="1217"/>
                  </a:lnTo>
                  <a:lnTo>
                    <a:pt x="1235" y="1223"/>
                  </a:lnTo>
                  <a:lnTo>
                    <a:pt x="1236" y="1229"/>
                  </a:lnTo>
                  <a:lnTo>
                    <a:pt x="1235" y="1235"/>
                  </a:lnTo>
                  <a:lnTo>
                    <a:pt x="1233" y="1242"/>
                  </a:lnTo>
                  <a:lnTo>
                    <a:pt x="1233" y="1246"/>
                  </a:lnTo>
                  <a:lnTo>
                    <a:pt x="1232" y="1247"/>
                  </a:lnTo>
                  <a:lnTo>
                    <a:pt x="1232" y="1247"/>
                  </a:lnTo>
                  <a:lnTo>
                    <a:pt x="1230" y="1246"/>
                  </a:lnTo>
                  <a:lnTo>
                    <a:pt x="1229" y="1245"/>
                  </a:lnTo>
                  <a:lnTo>
                    <a:pt x="1227" y="1249"/>
                  </a:lnTo>
                  <a:lnTo>
                    <a:pt x="1225" y="1249"/>
                  </a:lnTo>
                  <a:lnTo>
                    <a:pt x="1223" y="1241"/>
                  </a:lnTo>
                  <a:lnTo>
                    <a:pt x="1224" y="1228"/>
                  </a:lnTo>
                  <a:lnTo>
                    <a:pt x="1228" y="1225"/>
                  </a:lnTo>
                  <a:lnTo>
                    <a:pt x="1226" y="1221"/>
                  </a:lnTo>
                  <a:lnTo>
                    <a:pt x="1221" y="1217"/>
                  </a:lnTo>
                  <a:lnTo>
                    <a:pt x="1222" y="1215"/>
                  </a:lnTo>
                  <a:lnTo>
                    <a:pt x="1218" y="1208"/>
                  </a:lnTo>
                  <a:lnTo>
                    <a:pt x="1218" y="1206"/>
                  </a:lnTo>
                  <a:lnTo>
                    <a:pt x="1218" y="1201"/>
                  </a:lnTo>
                  <a:lnTo>
                    <a:pt x="1222" y="1196"/>
                  </a:lnTo>
                  <a:lnTo>
                    <a:pt x="1226" y="1195"/>
                  </a:lnTo>
                  <a:lnTo>
                    <a:pt x="1230" y="1197"/>
                  </a:lnTo>
                  <a:lnTo>
                    <a:pt x="1231" y="1199"/>
                  </a:lnTo>
                  <a:lnTo>
                    <a:pt x="1232" y="1200"/>
                  </a:lnTo>
                  <a:close/>
                  <a:moveTo>
                    <a:pt x="1275" y="1221"/>
                  </a:moveTo>
                  <a:lnTo>
                    <a:pt x="1275" y="1222"/>
                  </a:lnTo>
                  <a:lnTo>
                    <a:pt x="1270" y="1221"/>
                  </a:lnTo>
                  <a:lnTo>
                    <a:pt x="1269" y="1221"/>
                  </a:lnTo>
                  <a:lnTo>
                    <a:pt x="1268" y="1218"/>
                  </a:lnTo>
                  <a:lnTo>
                    <a:pt x="1269" y="1215"/>
                  </a:lnTo>
                  <a:lnTo>
                    <a:pt x="1270" y="1214"/>
                  </a:lnTo>
                  <a:lnTo>
                    <a:pt x="1271" y="1210"/>
                  </a:lnTo>
                  <a:lnTo>
                    <a:pt x="1272" y="1203"/>
                  </a:lnTo>
                  <a:lnTo>
                    <a:pt x="1278" y="1210"/>
                  </a:lnTo>
                  <a:lnTo>
                    <a:pt x="1280" y="1214"/>
                  </a:lnTo>
                  <a:lnTo>
                    <a:pt x="1282" y="1217"/>
                  </a:lnTo>
                  <a:lnTo>
                    <a:pt x="1279" y="1219"/>
                  </a:lnTo>
                  <a:lnTo>
                    <a:pt x="1276" y="1220"/>
                  </a:lnTo>
                  <a:lnTo>
                    <a:pt x="1275" y="1221"/>
                  </a:lnTo>
                  <a:close/>
                  <a:moveTo>
                    <a:pt x="522" y="1221"/>
                  </a:moveTo>
                  <a:lnTo>
                    <a:pt x="521" y="1221"/>
                  </a:lnTo>
                  <a:lnTo>
                    <a:pt x="518" y="1220"/>
                  </a:lnTo>
                  <a:lnTo>
                    <a:pt x="518" y="1218"/>
                  </a:lnTo>
                  <a:lnTo>
                    <a:pt x="522" y="1215"/>
                  </a:lnTo>
                  <a:lnTo>
                    <a:pt x="526" y="1216"/>
                  </a:lnTo>
                  <a:lnTo>
                    <a:pt x="526" y="1217"/>
                  </a:lnTo>
                  <a:lnTo>
                    <a:pt x="526" y="1219"/>
                  </a:lnTo>
                  <a:lnTo>
                    <a:pt x="526" y="1219"/>
                  </a:lnTo>
                  <a:lnTo>
                    <a:pt x="524" y="1220"/>
                  </a:lnTo>
                  <a:lnTo>
                    <a:pt x="522" y="1221"/>
                  </a:lnTo>
                  <a:close/>
                  <a:moveTo>
                    <a:pt x="506" y="1226"/>
                  </a:moveTo>
                  <a:lnTo>
                    <a:pt x="503" y="1228"/>
                  </a:lnTo>
                  <a:lnTo>
                    <a:pt x="503" y="1227"/>
                  </a:lnTo>
                  <a:lnTo>
                    <a:pt x="502" y="1226"/>
                  </a:lnTo>
                  <a:lnTo>
                    <a:pt x="503" y="1224"/>
                  </a:lnTo>
                  <a:lnTo>
                    <a:pt x="504" y="1222"/>
                  </a:lnTo>
                  <a:lnTo>
                    <a:pt x="508" y="1218"/>
                  </a:lnTo>
                  <a:lnTo>
                    <a:pt x="512" y="1216"/>
                  </a:lnTo>
                  <a:lnTo>
                    <a:pt x="513" y="1216"/>
                  </a:lnTo>
                  <a:lnTo>
                    <a:pt x="514" y="1218"/>
                  </a:lnTo>
                  <a:lnTo>
                    <a:pt x="512" y="1221"/>
                  </a:lnTo>
                  <a:lnTo>
                    <a:pt x="506" y="1226"/>
                  </a:lnTo>
                  <a:close/>
                  <a:moveTo>
                    <a:pt x="1298" y="1247"/>
                  </a:moveTo>
                  <a:lnTo>
                    <a:pt x="1297" y="1257"/>
                  </a:lnTo>
                  <a:lnTo>
                    <a:pt x="1295" y="1257"/>
                  </a:lnTo>
                  <a:lnTo>
                    <a:pt x="1294" y="1257"/>
                  </a:lnTo>
                  <a:lnTo>
                    <a:pt x="1291" y="1258"/>
                  </a:lnTo>
                  <a:lnTo>
                    <a:pt x="1289" y="1258"/>
                  </a:lnTo>
                  <a:lnTo>
                    <a:pt x="1287" y="1256"/>
                  </a:lnTo>
                  <a:lnTo>
                    <a:pt x="1287" y="1255"/>
                  </a:lnTo>
                  <a:lnTo>
                    <a:pt x="1287" y="1252"/>
                  </a:lnTo>
                  <a:lnTo>
                    <a:pt x="1286" y="1250"/>
                  </a:lnTo>
                  <a:lnTo>
                    <a:pt x="1280" y="1250"/>
                  </a:lnTo>
                  <a:lnTo>
                    <a:pt x="1278" y="1249"/>
                  </a:lnTo>
                  <a:lnTo>
                    <a:pt x="1277" y="1246"/>
                  </a:lnTo>
                  <a:lnTo>
                    <a:pt x="1277" y="1241"/>
                  </a:lnTo>
                  <a:lnTo>
                    <a:pt x="1278" y="1240"/>
                  </a:lnTo>
                  <a:lnTo>
                    <a:pt x="1281" y="1239"/>
                  </a:lnTo>
                  <a:lnTo>
                    <a:pt x="1283" y="1233"/>
                  </a:lnTo>
                  <a:lnTo>
                    <a:pt x="1284" y="1233"/>
                  </a:lnTo>
                  <a:lnTo>
                    <a:pt x="1288" y="1222"/>
                  </a:lnTo>
                  <a:lnTo>
                    <a:pt x="1290" y="1223"/>
                  </a:lnTo>
                  <a:lnTo>
                    <a:pt x="1294" y="1229"/>
                  </a:lnTo>
                  <a:lnTo>
                    <a:pt x="1299" y="1238"/>
                  </a:lnTo>
                  <a:lnTo>
                    <a:pt x="1298" y="1247"/>
                  </a:lnTo>
                  <a:close/>
                  <a:moveTo>
                    <a:pt x="1274" y="1238"/>
                  </a:moveTo>
                  <a:lnTo>
                    <a:pt x="1272" y="1238"/>
                  </a:lnTo>
                  <a:lnTo>
                    <a:pt x="1270" y="1237"/>
                  </a:lnTo>
                  <a:lnTo>
                    <a:pt x="1265" y="1232"/>
                  </a:lnTo>
                  <a:lnTo>
                    <a:pt x="1265" y="1231"/>
                  </a:lnTo>
                  <a:lnTo>
                    <a:pt x="1266" y="1229"/>
                  </a:lnTo>
                  <a:lnTo>
                    <a:pt x="1269" y="1226"/>
                  </a:lnTo>
                  <a:lnTo>
                    <a:pt x="1270" y="1225"/>
                  </a:lnTo>
                  <a:lnTo>
                    <a:pt x="1277" y="1226"/>
                  </a:lnTo>
                  <a:lnTo>
                    <a:pt x="1279" y="1226"/>
                  </a:lnTo>
                  <a:lnTo>
                    <a:pt x="1279" y="1228"/>
                  </a:lnTo>
                  <a:lnTo>
                    <a:pt x="1279" y="1229"/>
                  </a:lnTo>
                  <a:lnTo>
                    <a:pt x="1279" y="1231"/>
                  </a:lnTo>
                  <a:lnTo>
                    <a:pt x="1278" y="1232"/>
                  </a:lnTo>
                  <a:lnTo>
                    <a:pt x="1279" y="1234"/>
                  </a:lnTo>
                  <a:lnTo>
                    <a:pt x="1278" y="1236"/>
                  </a:lnTo>
                  <a:lnTo>
                    <a:pt x="1274" y="1238"/>
                  </a:lnTo>
                  <a:close/>
                  <a:moveTo>
                    <a:pt x="1247" y="1232"/>
                  </a:moveTo>
                  <a:lnTo>
                    <a:pt x="1253" y="1234"/>
                  </a:lnTo>
                  <a:lnTo>
                    <a:pt x="1259" y="1234"/>
                  </a:lnTo>
                  <a:lnTo>
                    <a:pt x="1261" y="1236"/>
                  </a:lnTo>
                  <a:lnTo>
                    <a:pt x="1263" y="1239"/>
                  </a:lnTo>
                  <a:lnTo>
                    <a:pt x="1264" y="1242"/>
                  </a:lnTo>
                  <a:lnTo>
                    <a:pt x="1264" y="1244"/>
                  </a:lnTo>
                  <a:lnTo>
                    <a:pt x="1264" y="1246"/>
                  </a:lnTo>
                  <a:lnTo>
                    <a:pt x="1263" y="1247"/>
                  </a:lnTo>
                  <a:lnTo>
                    <a:pt x="1263" y="1248"/>
                  </a:lnTo>
                  <a:lnTo>
                    <a:pt x="1275" y="1254"/>
                  </a:lnTo>
                  <a:lnTo>
                    <a:pt x="1281" y="1260"/>
                  </a:lnTo>
                  <a:lnTo>
                    <a:pt x="1283" y="1264"/>
                  </a:lnTo>
                  <a:lnTo>
                    <a:pt x="1284" y="1266"/>
                  </a:lnTo>
                  <a:lnTo>
                    <a:pt x="1286" y="1273"/>
                  </a:lnTo>
                  <a:lnTo>
                    <a:pt x="1291" y="1281"/>
                  </a:lnTo>
                  <a:lnTo>
                    <a:pt x="1294" y="1284"/>
                  </a:lnTo>
                  <a:lnTo>
                    <a:pt x="1295" y="1286"/>
                  </a:lnTo>
                  <a:lnTo>
                    <a:pt x="1295" y="1286"/>
                  </a:lnTo>
                  <a:lnTo>
                    <a:pt x="1291" y="1284"/>
                  </a:lnTo>
                  <a:lnTo>
                    <a:pt x="1284" y="1279"/>
                  </a:lnTo>
                  <a:lnTo>
                    <a:pt x="1283" y="1279"/>
                  </a:lnTo>
                  <a:lnTo>
                    <a:pt x="1282" y="1282"/>
                  </a:lnTo>
                  <a:lnTo>
                    <a:pt x="1281" y="1285"/>
                  </a:lnTo>
                  <a:lnTo>
                    <a:pt x="1279" y="1287"/>
                  </a:lnTo>
                  <a:lnTo>
                    <a:pt x="1281" y="1287"/>
                  </a:lnTo>
                  <a:lnTo>
                    <a:pt x="1287" y="1286"/>
                  </a:lnTo>
                  <a:lnTo>
                    <a:pt x="1292" y="1291"/>
                  </a:lnTo>
                  <a:lnTo>
                    <a:pt x="1294" y="1292"/>
                  </a:lnTo>
                  <a:lnTo>
                    <a:pt x="1296" y="1296"/>
                  </a:lnTo>
                  <a:lnTo>
                    <a:pt x="1296" y="1297"/>
                  </a:lnTo>
                  <a:lnTo>
                    <a:pt x="1295" y="1300"/>
                  </a:lnTo>
                  <a:lnTo>
                    <a:pt x="1294" y="1301"/>
                  </a:lnTo>
                  <a:lnTo>
                    <a:pt x="1294" y="1302"/>
                  </a:lnTo>
                  <a:lnTo>
                    <a:pt x="1296" y="1302"/>
                  </a:lnTo>
                  <a:lnTo>
                    <a:pt x="1301" y="1301"/>
                  </a:lnTo>
                  <a:lnTo>
                    <a:pt x="1302" y="1303"/>
                  </a:lnTo>
                  <a:lnTo>
                    <a:pt x="1301" y="1313"/>
                  </a:lnTo>
                  <a:lnTo>
                    <a:pt x="1302" y="1317"/>
                  </a:lnTo>
                  <a:lnTo>
                    <a:pt x="1302" y="1319"/>
                  </a:lnTo>
                  <a:lnTo>
                    <a:pt x="1302" y="1322"/>
                  </a:lnTo>
                  <a:lnTo>
                    <a:pt x="1302" y="1324"/>
                  </a:lnTo>
                  <a:lnTo>
                    <a:pt x="1302" y="1326"/>
                  </a:lnTo>
                  <a:lnTo>
                    <a:pt x="1302" y="1327"/>
                  </a:lnTo>
                  <a:lnTo>
                    <a:pt x="1301" y="1332"/>
                  </a:lnTo>
                  <a:lnTo>
                    <a:pt x="1299" y="1333"/>
                  </a:lnTo>
                  <a:lnTo>
                    <a:pt x="1297" y="1333"/>
                  </a:lnTo>
                  <a:lnTo>
                    <a:pt x="1295" y="1332"/>
                  </a:lnTo>
                  <a:lnTo>
                    <a:pt x="1292" y="1328"/>
                  </a:lnTo>
                  <a:lnTo>
                    <a:pt x="1290" y="1321"/>
                  </a:lnTo>
                  <a:lnTo>
                    <a:pt x="1289" y="1320"/>
                  </a:lnTo>
                  <a:lnTo>
                    <a:pt x="1285" y="1319"/>
                  </a:lnTo>
                  <a:lnTo>
                    <a:pt x="1284" y="1319"/>
                  </a:lnTo>
                  <a:lnTo>
                    <a:pt x="1282" y="1318"/>
                  </a:lnTo>
                  <a:lnTo>
                    <a:pt x="1281" y="1316"/>
                  </a:lnTo>
                  <a:lnTo>
                    <a:pt x="1281" y="1312"/>
                  </a:lnTo>
                  <a:lnTo>
                    <a:pt x="1280" y="1309"/>
                  </a:lnTo>
                  <a:lnTo>
                    <a:pt x="1280" y="1307"/>
                  </a:lnTo>
                  <a:lnTo>
                    <a:pt x="1278" y="1307"/>
                  </a:lnTo>
                  <a:lnTo>
                    <a:pt x="1277" y="1308"/>
                  </a:lnTo>
                  <a:lnTo>
                    <a:pt x="1278" y="1311"/>
                  </a:lnTo>
                  <a:lnTo>
                    <a:pt x="1277" y="1314"/>
                  </a:lnTo>
                  <a:lnTo>
                    <a:pt x="1274" y="1313"/>
                  </a:lnTo>
                  <a:lnTo>
                    <a:pt x="1270" y="1304"/>
                  </a:lnTo>
                  <a:lnTo>
                    <a:pt x="1264" y="1297"/>
                  </a:lnTo>
                  <a:lnTo>
                    <a:pt x="1262" y="1295"/>
                  </a:lnTo>
                  <a:lnTo>
                    <a:pt x="1263" y="1293"/>
                  </a:lnTo>
                  <a:lnTo>
                    <a:pt x="1265" y="1292"/>
                  </a:lnTo>
                  <a:lnTo>
                    <a:pt x="1267" y="1292"/>
                  </a:lnTo>
                  <a:lnTo>
                    <a:pt x="1268" y="1291"/>
                  </a:lnTo>
                  <a:lnTo>
                    <a:pt x="1264" y="1285"/>
                  </a:lnTo>
                  <a:lnTo>
                    <a:pt x="1264" y="1283"/>
                  </a:lnTo>
                  <a:lnTo>
                    <a:pt x="1265" y="1279"/>
                  </a:lnTo>
                  <a:lnTo>
                    <a:pt x="1263" y="1278"/>
                  </a:lnTo>
                  <a:lnTo>
                    <a:pt x="1258" y="1279"/>
                  </a:lnTo>
                  <a:lnTo>
                    <a:pt x="1256" y="1278"/>
                  </a:lnTo>
                  <a:lnTo>
                    <a:pt x="1254" y="1276"/>
                  </a:lnTo>
                  <a:lnTo>
                    <a:pt x="1253" y="1273"/>
                  </a:lnTo>
                  <a:lnTo>
                    <a:pt x="1249" y="1273"/>
                  </a:lnTo>
                  <a:lnTo>
                    <a:pt x="1247" y="1273"/>
                  </a:lnTo>
                  <a:lnTo>
                    <a:pt x="1244" y="1269"/>
                  </a:lnTo>
                  <a:lnTo>
                    <a:pt x="1243" y="1267"/>
                  </a:lnTo>
                  <a:lnTo>
                    <a:pt x="1243" y="1266"/>
                  </a:lnTo>
                  <a:lnTo>
                    <a:pt x="1246" y="1264"/>
                  </a:lnTo>
                  <a:lnTo>
                    <a:pt x="1248" y="1264"/>
                  </a:lnTo>
                  <a:lnTo>
                    <a:pt x="1251" y="1266"/>
                  </a:lnTo>
                  <a:lnTo>
                    <a:pt x="1252" y="1266"/>
                  </a:lnTo>
                  <a:lnTo>
                    <a:pt x="1255" y="1263"/>
                  </a:lnTo>
                  <a:lnTo>
                    <a:pt x="1256" y="1261"/>
                  </a:lnTo>
                  <a:lnTo>
                    <a:pt x="1258" y="1259"/>
                  </a:lnTo>
                  <a:lnTo>
                    <a:pt x="1258" y="1256"/>
                  </a:lnTo>
                  <a:lnTo>
                    <a:pt x="1256" y="1253"/>
                  </a:lnTo>
                  <a:lnTo>
                    <a:pt x="1253" y="1252"/>
                  </a:lnTo>
                  <a:lnTo>
                    <a:pt x="1248" y="1254"/>
                  </a:lnTo>
                  <a:lnTo>
                    <a:pt x="1242" y="1257"/>
                  </a:lnTo>
                  <a:lnTo>
                    <a:pt x="1240" y="1256"/>
                  </a:lnTo>
                  <a:lnTo>
                    <a:pt x="1240" y="1254"/>
                  </a:lnTo>
                  <a:lnTo>
                    <a:pt x="1245" y="1248"/>
                  </a:lnTo>
                  <a:lnTo>
                    <a:pt x="1248" y="1245"/>
                  </a:lnTo>
                  <a:lnTo>
                    <a:pt x="1247" y="1243"/>
                  </a:lnTo>
                  <a:lnTo>
                    <a:pt x="1246" y="1240"/>
                  </a:lnTo>
                  <a:lnTo>
                    <a:pt x="1245" y="1234"/>
                  </a:lnTo>
                  <a:lnTo>
                    <a:pt x="1247" y="1232"/>
                  </a:lnTo>
                  <a:close/>
                  <a:moveTo>
                    <a:pt x="1337" y="1286"/>
                  </a:moveTo>
                  <a:lnTo>
                    <a:pt x="1336" y="1292"/>
                  </a:lnTo>
                  <a:lnTo>
                    <a:pt x="1334" y="1299"/>
                  </a:lnTo>
                  <a:lnTo>
                    <a:pt x="1330" y="1303"/>
                  </a:lnTo>
                  <a:lnTo>
                    <a:pt x="1327" y="1302"/>
                  </a:lnTo>
                  <a:lnTo>
                    <a:pt x="1325" y="1299"/>
                  </a:lnTo>
                  <a:lnTo>
                    <a:pt x="1324" y="1299"/>
                  </a:lnTo>
                  <a:lnTo>
                    <a:pt x="1322" y="1299"/>
                  </a:lnTo>
                  <a:lnTo>
                    <a:pt x="1321" y="1296"/>
                  </a:lnTo>
                  <a:lnTo>
                    <a:pt x="1322" y="1293"/>
                  </a:lnTo>
                  <a:lnTo>
                    <a:pt x="1321" y="1290"/>
                  </a:lnTo>
                  <a:lnTo>
                    <a:pt x="1320" y="1293"/>
                  </a:lnTo>
                  <a:lnTo>
                    <a:pt x="1318" y="1295"/>
                  </a:lnTo>
                  <a:lnTo>
                    <a:pt x="1314" y="1297"/>
                  </a:lnTo>
                  <a:lnTo>
                    <a:pt x="1311" y="1302"/>
                  </a:lnTo>
                  <a:lnTo>
                    <a:pt x="1310" y="1305"/>
                  </a:lnTo>
                  <a:lnTo>
                    <a:pt x="1308" y="1302"/>
                  </a:lnTo>
                  <a:lnTo>
                    <a:pt x="1307" y="1294"/>
                  </a:lnTo>
                  <a:lnTo>
                    <a:pt x="1307" y="1290"/>
                  </a:lnTo>
                  <a:lnTo>
                    <a:pt x="1310" y="1285"/>
                  </a:lnTo>
                  <a:lnTo>
                    <a:pt x="1314" y="1280"/>
                  </a:lnTo>
                  <a:lnTo>
                    <a:pt x="1315" y="1264"/>
                  </a:lnTo>
                  <a:lnTo>
                    <a:pt x="1327" y="1257"/>
                  </a:lnTo>
                  <a:lnTo>
                    <a:pt x="1328" y="1257"/>
                  </a:lnTo>
                  <a:lnTo>
                    <a:pt x="1332" y="1263"/>
                  </a:lnTo>
                  <a:lnTo>
                    <a:pt x="1337" y="1271"/>
                  </a:lnTo>
                  <a:lnTo>
                    <a:pt x="1338" y="1274"/>
                  </a:lnTo>
                  <a:lnTo>
                    <a:pt x="1338" y="1281"/>
                  </a:lnTo>
                  <a:lnTo>
                    <a:pt x="1337" y="1286"/>
                  </a:lnTo>
                  <a:close/>
                  <a:moveTo>
                    <a:pt x="475" y="1265"/>
                  </a:moveTo>
                  <a:lnTo>
                    <a:pt x="473" y="1267"/>
                  </a:lnTo>
                  <a:lnTo>
                    <a:pt x="471" y="1267"/>
                  </a:lnTo>
                  <a:lnTo>
                    <a:pt x="469" y="1266"/>
                  </a:lnTo>
                  <a:lnTo>
                    <a:pt x="469" y="1264"/>
                  </a:lnTo>
                  <a:lnTo>
                    <a:pt x="473" y="1259"/>
                  </a:lnTo>
                  <a:lnTo>
                    <a:pt x="474" y="1258"/>
                  </a:lnTo>
                  <a:lnTo>
                    <a:pt x="475" y="1259"/>
                  </a:lnTo>
                  <a:lnTo>
                    <a:pt x="475" y="1261"/>
                  </a:lnTo>
                  <a:lnTo>
                    <a:pt x="475" y="1265"/>
                  </a:lnTo>
                  <a:close/>
                  <a:moveTo>
                    <a:pt x="1256" y="1282"/>
                  </a:moveTo>
                  <a:lnTo>
                    <a:pt x="1256" y="1284"/>
                  </a:lnTo>
                  <a:lnTo>
                    <a:pt x="1257" y="1285"/>
                  </a:lnTo>
                  <a:lnTo>
                    <a:pt x="1251" y="1289"/>
                  </a:lnTo>
                  <a:lnTo>
                    <a:pt x="1251" y="1290"/>
                  </a:lnTo>
                  <a:lnTo>
                    <a:pt x="1250" y="1292"/>
                  </a:lnTo>
                  <a:lnTo>
                    <a:pt x="1249" y="1293"/>
                  </a:lnTo>
                  <a:lnTo>
                    <a:pt x="1247" y="1296"/>
                  </a:lnTo>
                  <a:lnTo>
                    <a:pt x="1244" y="1299"/>
                  </a:lnTo>
                  <a:lnTo>
                    <a:pt x="1244" y="1290"/>
                  </a:lnTo>
                  <a:lnTo>
                    <a:pt x="1241" y="1285"/>
                  </a:lnTo>
                  <a:lnTo>
                    <a:pt x="1244" y="1282"/>
                  </a:lnTo>
                  <a:lnTo>
                    <a:pt x="1247" y="1283"/>
                  </a:lnTo>
                  <a:lnTo>
                    <a:pt x="1250" y="1283"/>
                  </a:lnTo>
                  <a:lnTo>
                    <a:pt x="1254" y="1281"/>
                  </a:lnTo>
                  <a:lnTo>
                    <a:pt x="1256" y="1282"/>
                  </a:lnTo>
                  <a:close/>
                  <a:moveTo>
                    <a:pt x="295" y="1296"/>
                  </a:moveTo>
                  <a:lnTo>
                    <a:pt x="296" y="1296"/>
                  </a:lnTo>
                  <a:lnTo>
                    <a:pt x="297" y="1296"/>
                  </a:lnTo>
                  <a:lnTo>
                    <a:pt x="299" y="1292"/>
                  </a:lnTo>
                  <a:lnTo>
                    <a:pt x="300" y="1292"/>
                  </a:lnTo>
                  <a:lnTo>
                    <a:pt x="300" y="1293"/>
                  </a:lnTo>
                  <a:lnTo>
                    <a:pt x="299" y="1297"/>
                  </a:lnTo>
                  <a:lnTo>
                    <a:pt x="301" y="1301"/>
                  </a:lnTo>
                  <a:lnTo>
                    <a:pt x="302" y="1303"/>
                  </a:lnTo>
                  <a:lnTo>
                    <a:pt x="302" y="1304"/>
                  </a:lnTo>
                  <a:lnTo>
                    <a:pt x="298" y="1306"/>
                  </a:lnTo>
                  <a:lnTo>
                    <a:pt x="295" y="1305"/>
                  </a:lnTo>
                  <a:lnTo>
                    <a:pt x="293" y="1305"/>
                  </a:lnTo>
                  <a:lnTo>
                    <a:pt x="291" y="1307"/>
                  </a:lnTo>
                  <a:lnTo>
                    <a:pt x="290" y="1305"/>
                  </a:lnTo>
                  <a:lnTo>
                    <a:pt x="290" y="1296"/>
                  </a:lnTo>
                  <a:lnTo>
                    <a:pt x="290" y="1295"/>
                  </a:lnTo>
                  <a:lnTo>
                    <a:pt x="292" y="1292"/>
                  </a:lnTo>
                  <a:lnTo>
                    <a:pt x="294" y="1291"/>
                  </a:lnTo>
                  <a:lnTo>
                    <a:pt x="295" y="1291"/>
                  </a:lnTo>
                  <a:lnTo>
                    <a:pt x="296" y="1292"/>
                  </a:lnTo>
                  <a:lnTo>
                    <a:pt x="296" y="1294"/>
                  </a:lnTo>
                  <a:lnTo>
                    <a:pt x="295" y="1296"/>
                  </a:lnTo>
                  <a:close/>
                  <a:moveTo>
                    <a:pt x="308" y="1295"/>
                  </a:moveTo>
                  <a:lnTo>
                    <a:pt x="307" y="1300"/>
                  </a:lnTo>
                  <a:lnTo>
                    <a:pt x="302" y="1297"/>
                  </a:lnTo>
                  <a:lnTo>
                    <a:pt x="301" y="1295"/>
                  </a:lnTo>
                  <a:lnTo>
                    <a:pt x="302" y="1294"/>
                  </a:lnTo>
                  <a:lnTo>
                    <a:pt x="307" y="1294"/>
                  </a:lnTo>
                  <a:lnTo>
                    <a:pt x="308" y="1295"/>
                  </a:lnTo>
                  <a:close/>
                  <a:moveTo>
                    <a:pt x="1271" y="1322"/>
                  </a:moveTo>
                  <a:lnTo>
                    <a:pt x="1272" y="1323"/>
                  </a:lnTo>
                  <a:lnTo>
                    <a:pt x="1273" y="1322"/>
                  </a:lnTo>
                  <a:lnTo>
                    <a:pt x="1274" y="1320"/>
                  </a:lnTo>
                  <a:lnTo>
                    <a:pt x="1277" y="1320"/>
                  </a:lnTo>
                  <a:lnTo>
                    <a:pt x="1279" y="1321"/>
                  </a:lnTo>
                  <a:lnTo>
                    <a:pt x="1280" y="1322"/>
                  </a:lnTo>
                  <a:lnTo>
                    <a:pt x="1279" y="1325"/>
                  </a:lnTo>
                  <a:lnTo>
                    <a:pt x="1279" y="1330"/>
                  </a:lnTo>
                  <a:lnTo>
                    <a:pt x="1278" y="1332"/>
                  </a:lnTo>
                  <a:lnTo>
                    <a:pt x="1277" y="1335"/>
                  </a:lnTo>
                  <a:lnTo>
                    <a:pt x="1273" y="1333"/>
                  </a:lnTo>
                  <a:lnTo>
                    <a:pt x="1270" y="1330"/>
                  </a:lnTo>
                  <a:lnTo>
                    <a:pt x="1266" y="1324"/>
                  </a:lnTo>
                  <a:lnTo>
                    <a:pt x="1264" y="1320"/>
                  </a:lnTo>
                  <a:lnTo>
                    <a:pt x="1264" y="1319"/>
                  </a:lnTo>
                  <a:lnTo>
                    <a:pt x="1262" y="1317"/>
                  </a:lnTo>
                  <a:lnTo>
                    <a:pt x="1259" y="1310"/>
                  </a:lnTo>
                  <a:lnTo>
                    <a:pt x="1258" y="1305"/>
                  </a:lnTo>
                  <a:lnTo>
                    <a:pt x="1255" y="1304"/>
                  </a:lnTo>
                  <a:lnTo>
                    <a:pt x="1252" y="1303"/>
                  </a:lnTo>
                  <a:lnTo>
                    <a:pt x="1250" y="1300"/>
                  </a:lnTo>
                  <a:lnTo>
                    <a:pt x="1251" y="1297"/>
                  </a:lnTo>
                  <a:lnTo>
                    <a:pt x="1256" y="1296"/>
                  </a:lnTo>
                  <a:lnTo>
                    <a:pt x="1263" y="1302"/>
                  </a:lnTo>
                  <a:lnTo>
                    <a:pt x="1264" y="1305"/>
                  </a:lnTo>
                  <a:lnTo>
                    <a:pt x="1267" y="1309"/>
                  </a:lnTo>
                  <a:lnTo>
                    <a:pt x="1267" y="1314"/>
                  </a:lnTo>
                  <a:lnTo>
                    <a:pt x="1268" y="1315"/>
                  </a:lnTo>
                  <a:lnTo>
                    <a:pt x="1271" y="1322"/>
                  </a:lnTo>
                  <a:close/>
                  <a:moveTo>
                    <a:pt x="324" y="1308"/>
                  </a:moveTo>
                  <a:lnTo>
                    <a:pt x="322" y="1309"/>
                  </a:lnTo>
                  <a:lnTo>
                    <a:pt x="321" y="1311"/>
                  </a:lnTo>
                  <a:lnTo>
                    <a:pt x="319" y="1311"/>
                  </a:lnTo>
                  <a:lnTo>
                    <a:pt x="318" y="1313"/>
                  </a:lnTo>
                  <a:lnTo>
                    <a:pt x="313" y="1319"/>
                  </a:lnTo>
                  <a:lnTo>
                    <a:pt x="311" y="1320"/>
                  </a:lnTo>
                  <a:lnTo>
                    <a:pt x="313" y="1315"/>
                  </a:lnTo>
                  <a:lnTo>
                    <a:pt x="314" y="1313"/>
                  </a:lnTo>
                  <a:lnTo>
                    <a:pt x="314" y="1312"/>
                  </a:lnTo>
                  <a:lnTo>
                    <a:pt x="313" y="1308"/>
                  </a:lnTo>
                  <a:lnTo>
                    <a:pt x="315" y="1308"/>
                  </a:lnTo>
                  <a:lnTo>
                    <a:pt x="316" y="1307"/>
                  </a:lnTo>
                  <a:lnTo>
                    <a:pt x="318" y="1304"/>
                  </a:lnTo>
                  <a:lnTo>
                    <a:pt x="320" y="1303"/>
                  </a:lnTo>
                  <a:lnTo>
                    <a:pt x="322" y="1299"/>
                  </a:lnTo>
                  <a:lnTo>
                    <a:pt x="323" y="1299"/>
                  </a:lnTo>
                  <a:lnTo>
                    <a:pt x="324" y="1299"/>
                  </a:lnTo>
                  <a:lnTo>
                    <a:pt x="323" y="1302"/>
                  </a:lnTo>
                  <a:lnTo>
                    <a:pt x="325" y="1304"/>
                  </a:lnTo>
                  <a:lnTo>
                    <a:pt x="324" y="1307"/>
                  </a:lnTo>
                  <a:lnTo>
                    <a:pt x="324" y="1308"/>
                  </a:lnTo>
                  <a:close/>
                  <a:moveTo>
                    <a:pt x="1325" y="1311"/>
                  </a:moveTo>
                  <a:lnTo>
                    <a:pt x="1328" y="1319"/>
                  </a:lnTo>
                  <a:lnTo>
                    <a:pt x="1328" y="1321"/>
                  </a:lnTo>
                  <a:lnTo>
                    <a:pt x="1325" y="1322"/>
                  </a:lnTo>
                  <a:lnTo>
                    <a:pt x="1322" y="1322"/>
                  </a:lnTo>
                  <a:lnTo>
                    <a:pt x="1321" y="1321"/>
                  </a:lnTo>
                  <a:lnTo>
                    <a:pt x="1321" y="1320"/>
                  </a:lnTo>
                  <a:lnTo>
                    <a:pt x="1321" y="1316"/>
                  </a:lnTo>
                  <a:lnTo>
                    <a:pt x="1320" y="1313"/>
                  </a:lnTo>
                  <a:lnTo>
                    <a:pt x="1318" y="1313"/>
                  </a:lnTo>
                  <a:lnTo>
                    <a:pt x="1316" y="1314"/>
                  </a:lnTo>
                  <a:lnTo>
                    <a:pt x="1316" y="1310"/>
                  </a:lnTo>
                  <a:lnTo>
                    <a:pt x="1317" y="1307"/>
                  </a:lnTo>
                  <a:lnTo>
                    <a:pt x="1316" y="1303"/>
                  </a:lnTo>
                  <a:lnTo>
                    <a:pt x="1316" y="1300"/>
                  </a:lnTo>
                  <a:lnTo>
                    <a:pt x="1317" y="1299"/>
                  </a:lnTo>
                  <a:lnTo>
                    <a:pt x="1319" y="1299"/>
                  </a:lnTo>
                  <a:lnTo>
                    <a:pt x="1322" y="1303"/>
                  </a:lnTo>
                  <a:lnTo>
                    <a:pt x="1325" y="1311"/>
                  </a:lnTo>
                  <a:close/>
                  <a:moveTo>
                    <a:pt x="336" y="1306"/>
                  </a:moveTo>
                  <a:lnTo>
                    <a:pt x="336" y="1311"/>
                  </a:lnTo>
                  <a:lnTo>
                    <a:pt x="336" y="1312"/>
                  </a:lnTo>
                  <a:lnTo>
                    <a:pt x="335" y="1311"/>
                  </a:lnTo>
                  <a:lnTo>
                    <a:pt x="333" y="1312"/>
                  </a:lnTo>
                  <a:lnTo>
                    <a:pt x="332" y="1311"/>
                  </a:lnTo>
                  <a:lnTo>
                    <a:pt x="332" y="1309"/>
                  </a:lnTo>
                  <a:lnTo>
                    <a:pt x="332" y="1308"/>
                  </a:lnTo>
                  <a:lnTo>
                    <a:pt x="333" y="1308"/>
                  </a:lnTo>
                  <a:lnTo>
                    <a:pt x="334" y="1305"/>
                  </a:lnTo>
                  <a:lnTo>
                    <a:pt x="333" y="1304"/>
                  </a:lnTo>
                  <a:lnTo>
                    <a:pt x="334" y="1302"/>
                  </a:lnTo>
                  <a:lnTo>
                    <a:pt x="335" y="1302"/>
                  </a:lnTo>
                  <a:lnTo>
                    <a:pt x="336" y="1306"/>
                  </a:lnTo>
                  <a:close/>
                  <a:moveTo>
                    <a:pt x="342" y="1317"/>
                  </a:moveTo>
                  <a:lnTo>
                    <a:pt x="340" y="1318"/>
                  </a:lnTo>
                  <a:lnTo>
                    <a:pt x="340" y="1317"/>
                  </a:lnTo>
                  <a:lnTo>
                    <a:pt x="338" y="1313"/>
                  </a:lnTo>
                  <a:lnTo>
                    <a:pt x="338" y="1312"/>
                  </a:lnTo>
                  <a:lnTo>
                    <a:pt x="341" y="1313"/>
                  </a:lnTo>
                  <a:lnTo>
                    <a:pt x="342" y="1316"/>
                  </a:lnTo>
                  <a:lnTo>
                    <a:pt x="342" y="1317"/>
                  </a:lnTo>
                  <a:close/>
                  <a:moveTo>
                    <a:pt x="197" y="1317"/>
                  </a:moveTo>
                  <a:lnTo>
                    <a:pt x="201" y="1327"/>
                  </a:lnTo>
                  <a:lnTo>
                    <a:pt x="202" y="1329"/>
                  </a:lnTo>
                  <a:lnTo>
                    <a:pt x="204" y="1330"/>
                  </a:lnTo>
                  <a:lnTo>
                    <a:pt x="207" y="1331"/>
                  </a:lnTo>
                  <a:lnTo>
                    <a:pt x="209" y="1332"/>
                  </a:lnTo>
                  <a:lnTo>
                    <a:pt x="211" y="1335"/>
                  </a:lnTo>
                  <a:lnTo>
                    <a:pt x="211" y="1336"/>
                  </a:lnTo>
                  <a:lnTo>
                    <a:pt x="201" y="1332"/>
                  </a:lnTo>
                  <a:lnTo>
                    <a:pt x="195" y="1338"/>
                  </a:lnTo>
                  <a:lnTo>
                    <a:pt x="194" y="1338"/>
                  </a:lnTo>
                  <a:lnTo>
                    <a:pt x="176" y="1339"/>
                  </a:lnTo>
                  <a:lnTo>
                    <a:pt x="173" y="1340"/>
                  </a:lnTo>
                  <a:lnTo>
                    <a:pt x="171" y="1342"/>
                  </a:lnTo>
                  <a:lnTo>
                    <a:pt x="167" y="1347"/>
                  </a:lnTo>
                  <a:lnTo>
                    <a:pt x="165" y="1349"/>
                  </a:lnTo>
                  <a:lnTo>
                    <a:pt x="163" y="1350"/>
                  </a:lnTo>
                  <a:lnTo>
                    <a:pt x="158" y="1352"/>
                  </a:lnTo>
                  <a:lnTo>
                    <a:pt x="153" y="1351"/>
                  </a:lnTo>
                  <a:lnTo>
                    <a:pt x="150" y="1351"/>
                  </a:lnTo>
                  <a:lnTo>
                    <a:pt x="149" y="1348"/>
                  </a:lnTo>
                  <a:lnTo>
                    <a:pt x="147" y="1343"/>
                  </a:lnTo>
                  <a:lnTo>
                    <a:pt x="147" y="1342"/>
                  </a:lnTo>
                  <a:lnTo>
                    <a:pt x="148" y="1339"/>
                  </a:lnTo>
                  <a:lnTo>
                    <a:pt x="153" y="1336"/>
                  </a:lnTo>
                  <a:lnTo>
                    <a:pt x="154" y="1334"/>
                  </a:lnTo>
                  <a:lnTo>
                    <a:pt x="160" y="1323"/>
                  </a:lnTo>
                  <a:lnTo>
                    <a:pt x="162" y="1321"/>
                  </a:lnTo>
                  <a:lnTo>
                    <a:pt x="164" y="1321"/>
                  </a:lnTo>
                  <a:lnTo>
                    <a:pt x="169" y="1322"/>
                  </a:lnTo>
                  <a:lnTo>
                    <a:pt x="174" y="1318"/>
                  </a:lnTo>
                  <a:lnTo>
                    <a:pt x="184" y="1313"/>
                  </a:lnTo>
                  <a:lnTo>
                    <a:pt x="186" y="1313"/>
                  </a:lnTo>
                  <a:lnTo>
                    <a:pt x="193" y="1312"/>
                  </a:lnTo>
                  <a:lnTo>
                    <a:pt x="195" y="1313"/>
                  </a:lnTo>
                  <a:lnTo>
                    <a:pt x="196" y="1315"/>
                  </a:lnTo>
                  <a:lnTo>
                    <a:pt x="197" y="1317"/>
                  </a:lnTo>
                  <a:close/>
                  <a:moveTo>
                    <a:pt x="239" y="1325"/>
                  </a:moveTo>
                  <a:lnTo>
                    <a:pt x="238" y="1325"/>
                  </a:lnTo>
                  <a:lnTo>
                    <a:pt x="235" y="1323"/>
                  </a:lnTo>
                  <a:lnTo>
                    <a:pt x="234" y="1322"/>
                  </a:lnTo>
                  <a:lnTo>
                    <a:pt x="234" y="1320"/>
                  </a:lnTo>
                  <a:lnTo>
                    <a:pt x="239" y="1317"/>
                  </a:lnTo>
                  <a:lnTo>
                    <a:pt x="240" y="1317"/>
                  </a:lnTo>
                  <a:lnTo>
                    <a:pt x="241" y="1318"/>
                  </a:lnTo>
                  <a:lnTo>
                    <a:pt x="241" y="1320"/>
                  </a:lnTo>
                  <a:lnTo>
                    <a:pt x="240" y="1324"/>
                  </a:lnTo>
                  <a:lnTo>
                    <a:pt x="239" y="1325"/>
                  </a:lnTo>
                  <a:close/>
                  <a:moveTo>
                    <a:pt x="230" y="1352"/>
                  </a:moveTo>
                  <a:lnTo>
                    <a:pt x="227" y="1353"/>
                  </a:lnTo>
                  <a:lnTo>
                    <a:pt x="223" y="1352"/>
                  </a:lnTo>
                  <a:lnTo>
                    <a:pt x="221" y="1349"/>
                  </a:lnTo>
                  <a:lnTo>
                    <a:pt x="220" y="1346"/>
                  </a:lnTo>
                  <a:lnTo>
                    <a:pt x="226" y="1348"/>
                  </a:lnTo>
                  <a:lnTo>
                    <a:pt x="228" y="1349"/>
                  </a:lnTo>
                  <a:lnTo>
                    <a:pt x="230" y="1352"/>
                  </a:lnTo>
                  <a:close/>
                  <a:moveTo>
                    <a:pt x="124" y="1368"/>
                  </a:moveTo>
                  <a:lnTo>
                    <a:pt x="123" y="1368"/>
                  </a:lnTo>
                  <a:lnTo>
                    <a:pt x="122" y="1368"/>
                  </a:lnTo>
                  <a:lnTo>
                    <a:pt x="122" y="1365"/>
                  </a:lnTo>
                  <a:lnTo>
                    <a:pt x="121" y="1361"/>
                  </a:lnTo>
                  <a:lnTo>
                    <a:pt x="123" y="1359"/>
                  </a:lnTo>
                  <a:lnTo>
                    <a:pt x="124" y="1359"/>
                  </a:lnTo>
                  <a:lnTo>
                    <a:pt x="125" y="1359"/>
                  </a:lnTo>
                  <a:lnTo>
                    <a:pt x="127" y="1363"/>
                  </a:lnTo>
                  <a:lnTo>
                    <a:pt x="128" y="1363"/>
                  </a:lnTo>
                  <a:lnTo>
                    <a:pt x="129" y="1364"/>
                  </a:lnTo>
                  <a:lnTo>
                    <a:pt x="127" y="1365"/>
                  </a:lnTo>
                  <a:lnTo>
                    <a:pt x="124" y="1368"/>
                  </a:lnTo>
                  <a:close/>
                  <a:moveTo>
                    <a:pt x="114" y="1372"/>
                  </a:moveTo>
                  <a:lnTo>
                    <a:pt x="113" y="1373"/>
                  </a:lnTo>
                  <a:lnTo>
                    <a:pt x="112" y="1373"/>
                  </a:lnTo>
                  <a:lnTo>
                    <a:pt x="111" y="1372"/>
                  </a:lnTo>
                  <a:lnTo>
                    <a:pt x="107" y="1373"/>
                  </a:lnTo>
                  <a:lnTo>
                    <a:pt x="107" y="1373"/>
                  </a:lnTo>
                  <a:lnTo>
                    <a:pt x="105" y="1369"/>
                  </a:lnTo>
                  <a:lnTo>
                    <a:pt x="105" y="1367"/>
                  </a:lnTo>
                  <a:lnTo>
                    <a:pt x="106" y="1366"/>
                  </a:lnTo>
                  <a:lnTo>
                    <a:pt x="107" y="1364"/>
                  </a:lnTo>
                  <a:lnTo>
                    <a:pt x="110" y="1363"/>
                  </a:lnTo>
                  <a:lnTo>
                    <a:pt x="112" y="1363"/>
                  </a:lnTo>
                  <a:lnTo>
                    <a:pt x="117" y="1367"/>
                  </a:lnTo>
                  <a:lnTo>
                    <a:pt x="119" y="1369"/>
                  </a:lnTo>
                  <a:lnTo>
                    <a:pt x="120" y="1370"/>
                  </a:lnTo>
                  <a:lnTo>
                    <a:pt x="118" y="1371"/>
                  </a:lnTo>
                  <a:lnTo>
                    <a:pt x="114" y="1372"/>
                  </a:lnTo>
                  <a:close/>
                  <a:moveTo>
                    <a:pt x="87" y="1382"/>
                  </a:moveTo>
                  <a:lnTo>
                    <a:pt x="89" y="1385"/>
                  </a:lnTo>
                  <a:lnTo>
                    <a:pt x="91" y="1383"/>
                  </a:lnTo>
                  <a:lnTo>
                    <a:pt x="93" y="1380"/>
                  </a:lnTo>
                  <a:lnTo>
                    <a:pt x="95" y="1377"/>
                  </a:lnTo>
                  <a:lnTo>
                    <a:pt x="96" y="1376"/>
                  </a:lnTo>
                  <a:lnTo>
                    <a:pt x="97" y="1378"/>
                  </a:lnTo>
                  <a:lnTo>
                    <a:pt x="101" y="1380"/>
                  </a:lnTo>
                  <a:lnTo>
                    <a:pt x="98" y="1383"/>
                  </a:lnTo>
                  <a:lnTo>
                    <a:pt x="92" y="1389"/>
                  </a:lnTo>
                  <a:lnTo>
                    <a:pt x="90" y="1392"/>
                  </a:lnTo>
                  <a:lnTo>
                    <a:pt x="89" y="1394"/>
                  </a:lnTo>
                  <a:lnTo>
                    <a:pt x="95" y="1392"/>
                  </a:lnTo>
                  <a:lnTo>
                    <a:pt x="97" y="1393"/>
                  </a:lnTo>
                  <a:lnTo>
                    <a:pt x="98" y="1394"/>
                  </a:lnTo>
                  <a:lnTo>
                    <a:pt x="96" y="1395"/>
                  </a:lnTo>
                  <a:lnTo>
                    <a:pt x="93" y="1396"/>
                  </a:lnTo>
                  <a:lnTo>
                    <a:pt x="90" y="1399"/>
                  </a:lnTo>
                  <a:lnTo>
                    <a:pt x="84" y="1403"/>
                  </a:lnTo>
                  <a:lnTo>
                    <a:pt x="82" y="1407"/>
                  </a:lnTo>
                  <a:lnTo>
                    <a:pt x="79" y="1408"/>
                  </a:lnTo>
                  <a:lnTo>
                    <a:pt x="75" y="1409"/>
                  </a:lnTo>
                  <a:lnTo>
                    <a:pt x="68" y="1411"/>
                  </a:lnTo>
                  <a:lnTo>
                    <a:pt x="64" y="1413"/>
                  </a:lnTo>
                  <a:lnTo>
                    <a:pt x="63" y="1414"/>
                  </a:lnTo>
                  <a:lnTo>
                    <a:pt x="62" y="1415"/>
                  </a:lnTo>
                  <a:lnTo>
                    <a:pt x="60" y="1415"/>
                  </a:lnTo>
                  <a:lnTo>
                    <a:pt x="59" y="1416"/>
                  </a:lnTo>
                  <a:lnTo>
                    <a:pt x="57" y="1418"/>
                  </a:lnTo>
                  <a:lnTo>
                    <a:pt x="55" y="1419"/>
                  </a:lnTo>
                  <a:lnTo>
                    <a:pt x="53" y="1419"/>
                  </a:lnTo>
                  <a:lnTo>
                    <a:pt x="52" y="1420"/>
                  </a:lnTo>
                  <a:lnTo>
                    <a:pt x="50" y="1420"/>
                  </a:lnTo>
                  <a:lnTo>
                    <a:pt x="46" y="1417"/>
                  </a:lnTo>
                  <a:lnTo>
                    <a:pt x="45" y="1416"/>
                  </a:lnTo>
                  <a:lnTo>
                    <a:pt x="49" y="1413"/>
                  </a:lnTo>
                  <a:lnTo>
                    <a:pt x="51" y="1412"/>
                  </a:lnTo>
                  <a:lnTo>
                    <a:pt x="55" y="1412"/>
                  </a:lnTo>
                  <a:lnTo>
                    <a:pt x="59" y="1409"/>
                  </a:lnTo>
                  <a:lnTo>
                    <a:pt x="66" y="1406"/>
                  </a:lnTo>
                  <a:lnTo>
                    <a:pt x="69" y="1404"/>
                  </a:lnTo>
                  <a:lnTo>
                    <a:pt x="70" y="1397"/>
                  </a:lnTo>
                  <a:lnTo>
                    <a:pt x="72" y="1396"/>
                  </a:lnTo>
                  <a:lnTo>
                    <a:pt x="73" y="1394"/>
                  </a:lnTo>
                  <a:lnTo>
                    <a:pt x="77" y="1394"/>
                  </a:lnTo>
                  <a:lnTo>
                    <a:pt x="79" y="1397"/>
                  </a:lnTo>
                  <a:lnTo>
                    <a:pt x="80" y="1397"/>
                  </a:lnTo>
                  <a:lnTo>
                    <a:pt x="80" y="1397"/>
                  </a:lnTo>
                  <a:lnTo>
                    <a:pt x="81" y="1395"/>
                  </a:lnTo>
                  <a:lnTo>
                    <a:pt x="83" y="1393"/>
                  </a:lnTo>
                  <a:lnTo>
                    <a:pt x="81" y="1392"/>
                  </a:lnTo>
                  <a:lnTo>
                    <a:pt x="78" y="1390"/>
                  </a:lnTo>
                  <a:lnTo>
                    <a:pt x="75" y="1389"/>
                  </a:lnTo>
                  <a:lnTo>
                    <a:pt x="73" y="1390"/>
                  </a:lnTo>
                  <a:lnTo>
                    <a:pt x="71" y="1389"/>
                  </a:lnTo>
                  <a:lnTo>
                    <a:pt x="70" y="1387"/>
                  </a:lnTo>
                  <a:lnTo>
                    <a:pt x="69" y="1385"/>
                  </a:lnTo>
                  <a:lnTo>
                    <a:pt x="69" y="1383"/>
                  </a:lnTo>
                  <a:lnTo>
                    <a:pt x="70" y="1381"/>
                  </a:lnTo>
                  <a:lnTo>
                    <a:pt x="72" y="1379"/>
                  </a:lnTo>
                  <a:lnTo>
                    <a:pt x="74" y="1378"/>
                  </a:lnTo>
                  <a:lnTo>
                    <a:pt x="79" y="1377"/>
                  </a:lnTo>
                  <a:lnTo>
                    <a:pt x="83" y="1376"/>
                  </a:lnTo>
                  <a:lnTo>
                    <a:pt x="85" y="1376"/>
                  </a:lnTo>
                  <a:lnTo>
                    <a:pt x="87" y="1376"/>
                  </a:lnTo>
                  <a:lnTo>
                    <a:pt x="87" y="1382"/>
                  </a:lnTo>
                  <a:close/>
                  <a:moveTo>
                    <a:pt x="101" y="1392"/>
                  </a:moveTo>
                  <a:lnTo>
                    <a:pt x="101" y="1392"/>
                  </a:lnTo>
                  <a:lnTo>
                    <a:pt x="100" y="1391"/>
                  </a:lnTo>
                  <a:lnTo>
                    <a:pt x="100" y="1390"/>
                  </a:lnTo>
                  <a:lnTo>
                    <a:pt x="101" y="1389"/>
                  </a:lnTo>
                  <a:lnTo>
                    <a:pt x="102" y="1386"/>
                  </a:lnTo>
                  <a:lnTo>
                    <a:pt x="103" y="1386"/>
                  </a:lnTo>
                  <a:lnTo>
                    <a:pt x="105" y="1385"/>
                  </a:lnTo>
                  <a:lnTo>
                    <a:pt x="105" y="1386"/>
                  </a:lnTo>
                  <a:lnTo>
                    <a:pt x="104" y="1388"/>
                  </a:lnTo>
                  <a:lnTo>
                    <a:pt x="102" y="1390"/>
                  </a:lnTo>
                  <a:lnTo>
                    <a:pt x="101" y="1392"/>
                  </a:lnTo>
                  <a:close/>
                  <a:moveTo>
                    <a:pt x="40" y="1415"/>
                  </a:moveTo>
                  <a:lnTo>
                    <a:pt x="29" y="1421"/>
                  </a:lnTo>
                  <a:lnTo>
                    <a:pt x="26" y="1425"/>
                  </a:lnTo>
                  <a:lnTo>
                    <a:pt x="23" y="1430"/>
                  </a:lnTo>
                  <a:lnTo>
                    <a:pt x="21" y="1432"/>
                  </a:lnTo>
                  <a:lnTo>
                    <a:pt x="19" y="1433"/>
                  </a:lnTo>
                  <a:lnTo>
                    <a:pt x="18" y="1434"/>
                  </a:lnTo>
                  <a:lnTo>
                    <a:pt x="14" y="1437"/>
                  </a:lnTo>
                  <a:lnTo>
                    <a:pt x="13" y="1437"/>
                  </a:lnTo>
                  <a:lnTo>
                    <a:pt x="1" y="1444"/>
                  </a:lnTo>
                  <a:lnTo>
                    <a:pt x="0" y="1444"/>
                  </a:lnTo>
                  <a:lnTo>
                    <a:pt x="1" y="1443"/>
                  </a:lnTo>
                  <a:lnTo>
                    <a:pt x="4" y="1440"/>
                  </a:lnTo>
                  <a:lnTo>
                    <a:pt x="7" y="1438"/>
                  </a:lnTo>
                  <a:lnTo>
                    <a:pt x="9" y="1434"/>
                  </a:lnTo>
                  <a:lnTo>
                    <a:pt x="11" y="1432"/>
                  </a:lnTo>
                  <a:lnTo>
                    <a:pt x="11" y="1430"/>
                  </a:lnTo>
                  <a:lnTo>
                    <a:pt x="11" y="1426"/>
                  </a:lnTo>
                  <a:lnTo>
                    <a:pt x="12" y="1424"/>
                  </a:lnTo>
                  <a:lnTo>
                    <a:pt x="14" y="1421"/>
                  </a:lnTo>
                  <a:lnTo>
                    <a:pt x="16" y="1420"/>
                  </a:lnTo>
                  <a:lnTo>
                    <a:pt x="19" y="1419"/>
                  </a:lnTo>
                  <a:lnTo>
                    <a:pt x="23" y="1420"/>
                  </a:lnTo>
                  <a:lnTo>
                    <a:pt x="25" y="1418"/>
                  </a:lnTo>
                  <a:lnTo>
                    <a:pt x="26" y="1417"/>
                  </a:lnTo>
                  <a:lnTo>
                    <a:pt x="25" y="1416"/>
                  </a:lnTo>
                  <a:lnTo>
                    <a:pt x="24" y="1414"/>
                  </a:lnTo>
                  <a:lnTo>
                    <a:pt x="25" y="1411"/>
                  </a:lnTo>
                  <a:lnTo>
                    <a:pt x="26" y="1408"/>
                  </a:lnTo>
                  <a:lnTo>
                    <a:pt x="28" y="1405"/>
                  </a:lnTo>
                  <a:lnTo>
                    <a:pt x="32" y="1403"/>
                  </a:lnTo>
                  <a:lnTo>
                    <a:pt x="36" y="1402"/>
                  </a:lnTo>
                  <a:lnTo>
                    <a:pt x="39" y="1402"/>
                  </a:lnTo>
                  <a:lnTo>
                    <a:pt x="45" y="1405"/>
                  </a:lnTo>
                  <a:lnTo>
                    <a:pt x="45" y="1406"/>
                  </a:lnTo>
                  <a:lnTo>
                    <a:pt x="44" y="1409"/>
                  </a:lnTo>
                  <a:lnTo>
                    <a:pt x="43" y="1412"/>
                  </a:lnTo>
                  <a:lnTo>
                    <a:pt x="40" y="1415"/>
                  </a:lnTo>
                  <a:close/>
                  <a:moveTo>
                    <a:pt x="2656" y="1678"/>
                  </a:moveTo>
                  <a:lnTo>
                    <a:pt x="2661" y="1677"/>
                  </a:lnTo>
                  <a:lnTo>
                    <a:pt x="2664" y="1677"/>
                  </a:lnTo>
                  <a:lnTo>
                    <a:pt x="2668" y="1677"/>
                  </a:lnTo>
                  <a:lnTo>
                    <a:pt x="2670" y="1678"/>
                  </a:lnTo>
                  <a:lnTo>
                    <a:pt x="2675" y="1680"/>
                  </a:lnTo>
                  <a:lnTo>
                    <a:pt x="2679" y="1682"/>
                  </a:lnTo>
                  <a:lnTo>
                    <a:pt x="2684" y="1686"/>
                  </a:lnTo>
                  <a:lnTo>
                    <a:pt x="2687" y="1687"/>
                  </a:lnTo>
                  <a:lnTo>
                    <a:pt x="2689" y="1691"/>
                  </a:lnTo>
                  <a:lnTo>
                    <a:pt x="2690" y="1696"/>
                  </a:lnTo>
                  <a:lnTo>
                    <a:pt x="2693" y="1696"/>
                  </a:lnTo>
                  <a:lnTo>
                    <a:pt x="2694" y="1693"/>
                  </a:lnTo>
                  <a:lnTo>
                    <a:pt x="2699" y="1692"/>
                  </a:lnTo>
                  <a:lnTo>
                    <a:pt x="2705" y="1694"/>
                  </a:lnTo>
                  <a:lnTo>
                    <a:pt x="2710" y="1700"/>
                  </a:lnTo>
                  <a:lnTo>
                    <a:pt x="2717" y="1705"/>
                  </a:lnTo>
                  <a:lnTo>
                    <a:pt x="2722" y="1707"/>
                  </a:lnTo>
                  <a:lnTo>
                    <a:pt x="2726" y="1707"/>
                  </a:lnTo>
                  <a:lnTo>
                    <a:pt x="2732" y="1705"/>
                  </a:lnTo>
                  <a:lnTo>
                    <a:pt x="2738" y="1700"/>
                  </a:lnTo>
                  <a:lnTo>
                    <a:pt x="2743" y="1699"/>
                  </a:lnTo>
                  <a:lnTo>
                    <a:pt x="2745" y="1700"/>
                  </a:lnTo>
                  <a:lnTo>
                    <a:pt x="2747" y="1703"/>
                  </a:lnTo>
                  <a:lnTo>
                    <a:pt x="2749" y="1705"/>
                  </a:lnTo>
                  <a:lnTo>
                    <a:pt x="2754" y="1704"/>
                  </a:lnTo>
                  <a:lnTo>
                    <a:pt x="2764" y="1705"/>
                  </a:lnTo>
                  <a:lnTo>
                    <a:pt x="2772" y="1704"/>
                  </a:lnTo>
                  <a:lnTo>
                    <a:pt x="2774" y="1706"/>
                  </a:lnTo>
                  <a:lnTo>
                    <a:pt x="2775" y="1709"/>
                  </a:lnTo>
                  <a:lnTo>
                    <a:pt x="2778" y="1710"/>
                  </a:lnTo>
                  <a:lnTo>
                    <a:pt x="2783" y="1709"/>
                  </a:lnTo>
                  <a:lnTo>
                    <a:pt x="2790" y="1710"/>
                  </a:lnTo>
                  <a:lnTo>
                    <a:pt x="2789" y="1710"/>
                  </a:lnTo>
                  <a:lnTo>
                    <a:pt x="2788" y="1710"/>
                  </a:lnTo>
                  <a:lnTo>
                    <a:pt x="2786" y="1711"/>
                  </a:lnTo>
                  <a:lnTo>
                    <a:pt x="2785" y="1713"/>
                  </a:lnTo>
                  <a:lnTo>
                    <a:pt x="2781" y="1715"/>
                  </a:lnTo>
                  <a:lnTo>
                    <a:pt x="2775" y="1718"/>
                  </a:lnTo>
                  <a:lnTo>
                    <a:pt x="2768" y="1721"/>
                  </a:lnTo>
                  <a:lnTo>
                    <a:pt x="2754" y="1726"/>
                  </a:lnTo>
                  <a:lnTo>
                    <a:pt x="2745" y="1732"/>
                  </a:lnTo>
                  <a:lnTo>
                    <a:pt x="2741" y="1735"/>
                  </a:lnTo>
                  <a:lnTo>
                    <a:pt x="2726" y="1751"/>
                  </a:lnTo>
                  <a:lnTo>
                    <a:pt x="2717" y="1759"/>
                  </a:lnTo>
                  <a:lnTo>
                    <a:pt x="2702" y="1771"/>
                  </a:lnTo>
                  <a:lnTo>
                    <a:pt x="2701" y="1773"/>
                  </a:lnTo>
                  <a:lnTo>
                    <a:pt x="2701" y="1774"/>
                  </a:lnTo>
                  <a:lnTo>
                    <a:pt x="2702" y="1775"/>
                  </a:lnTo>
                  <a:lnTo>
                    <a:pt x="2705" y="1777"/>
                  </a:lnTo>
                  <a:lnTo>
                    <a:pt x="2708" y="1777"/>
                  </a:lnTo>
                  <a:lnTo>
                    <a:pt x="2711" y="1777"/>
                  </a:lnTo>
                  <a:lnTo>
                    <a:pt x="2722" y="1774"/>
                  </a:lnTo>
                  <a:lnTo>
                    <a:pt x="2727" y="1771"/>
                  </a:lnTo>
                  <a:lnTo>
                    <a:pt x="2732" y="1768"/>
                  </a:lnTo>
                  <a:lnTo>
                    <a:pt x="2733" y="1768"/>
                  </a:lnTo>
                  <a:lnTo>
                    <a:pt x="2735" y="1768"/>
                  </a:lnTo>
                  <a:lnTo>
                    <a:pt x="2735" y="1769"/>
                  </a:lnTo>
                  <a:lnTo>
                    <a:pt x="2742" y="1764"/>
                  </a:lnTo>
                  <a:lnTo>
                    <a:pt x="2744" y="1764"/>
                  </a:lnTo>
                  <a:lnTo>
                    <a:pt x="2745" y="1764"/>
                  </a:lnTo>
                  <a:lnTo>
                    <a:pt x="2747" y="1765"/>
                  </a:lnTo>
                  <a:lnTo>
                    <a:pt x="2748" y="1766"/>
                  </a:lnTo>
                  <a:lnTo>
                    <a:pt x="2747" y="1769"/>
                  </a:lnTo>
                  <a:lnTo>
                    <a:pt x="2745" y="1772"/>
                  </a:lnTo>
                  <a:lnTo>
                    <a:pt x="2745" y="1774"/>
                  </a:lnTo>
                  <a:lnTo>
                    <a:pt x="2745" y="1776"/>
                  </a:lnTo>
                  <a:lnTo>
                    <a:pt x="2744" y="1778"/>
                  </a:lnTo>
                  <a:lnTo>
                    <a:pt x="2742" y="1781"/>
                  </a:lnTo>
                  <a:lnTo>
                    <a:pt x="2743" y="1782"/>
                  </a:lnTo>
                  <a:lnTo>
                    <a:pt x="2748" y="1780"/>
                  </a:lnTo>
                  <a:lnTo>
                    <a:pt x="2749" y="1779"/>
                  </a:lnTo>
                  <a:lnTo>
                    <a:pt x="2749" y="1779"/>
                  </a:lnTo>
                  <a:lnTo>
                    <a:pt x="2748" y="1778"/>
                  </a:lnTo>
                  <a:lnTo>
                    <a:pt x="2749" y="1778"/>
                  </a:lnTo>
                  <a:lnTo>
                    <a:pt x="2753" y="1781"/>
                  </a:lnTo>
                  <a:lnTo>
                    <a:pt x="2756" y="1782"/>
                  </a:lnTo>
                  <a:lnTo>
                    <a:pt x="2758" y="1783"/>
                  </a:lnTo>
                  <a:lnTo>
                    <a:pt x="2763" y="1782"/>
                  </a:lnTo>
                  <a:lnTo>
                    <a:pt x="2770" y="1779"/>
                  </a:lnTo>
                  <a:lnTo>
                    <a:pt x="2775" y="1776"/>
                  </a:lnTo>
                  <a:lnTo>
                    <a:pt x="2780" y="1772"/>
                  </a:lnTo>
                  <a:lnTo>
                    <a:pt x="2786" y="1770"/>
                  </a:lnTo>
                  <a:lnTo>
                    <a:pt x="2793" y="1769"/>
                  </a:lnTo>
                  <a:lnTo>
                    <a:pt x="2798" y="1768"/>
                  </a:lnTo>
                  <a:lnTo>
                    <a:pt x="2801" y="1766"/>
                  </a:lnTo>
                  <a:lnTo>
                    <a:pt x="2805" y="1762"/>
                  </a:lnTo>
                  <a:lnTo>
                    <a:pt x="2807" y="1761"/>
                  </a:lnTo>
                  <a:lnTo>
                    <a:pt x="2810" y="1761"/>
                  </a:lnTo>
                  <a:lnTo>
                    <a:pt x="2812" y="1760"/>
                  </a:lnTo>
                  <a:lnTo>
                    <a:pt x="2813" y="1757"/>
                  </a:lnTo>
                  <a:lnTo>
                    <a:pt x="2816" y="1754"/>
                  </a:lnTo>
                  <a:lnTo>
                    <a:pt x="2820" y="1751"/>
                  </a:lnTo>
                  <a:lnTo>
                    <a:pt x="2822" y="1750"/>
                  </a:lnTo>
                  <a:lnTo>
                    <a:pt x="2823" y="1750"/>
                  </a:lnTo>
                  <a:lnTo>
                    <a:pt x="2823" y="1752"/>
                  </a:lnTo>
                  <a:lnTo>
                    <a:pt x="2823" y="1753"/>
                  </a:lnTo>
                  <a:lnTo>
                    <a:pt x="2824" y="1755"/>
                  </a:lnTo>
                  <a:lnTo>
                    <a:pt x="2826" y="1756"/>
                  </a:lnTo>
                  <a:lnTo>
                    <a:pt x="2827" y="1757"/>
                  </a:lnTo>
                  <a:lnTo>
                    <a:pt x="2827" y="1759"/>
                  </a:lnTo>
                  <a:lnTo>
                    <a:pt x="2827" y="1760"/>
                  </a:lnTo>
                  <a:lnTo>
                    <a:pt x="2829" y="1761"/>
                  </a:lnTo>
                  <a:lnTo>
                    <a:pt x="2829" y="1764"/>
                  </a:lnTo>
                  <a:lnTo>
                    <a:pt x="2828" y="1768"/>
                  </a:lnTo>
                  <a:lnTo>
                    <a:pt x="2828" y="1770"/>
                  </a:lnTo>
                  <a:lnTo>
                    <a:pt x="2829" y="1771"/>
                  </a:lnTo>
                  <a:lnTo>
                    <a:pt x="2829" y="1772"/>
                  </a:lnTo>
                  <a:lnTo>
                    <a:pt x="2830" y="1771"/>
                  </a:lnTo>
                  <a:lnTo>
                    <a:pt x="2831" y="1770"/>
                  </a:lnTo>
                  <a:lnTo>
                    <a:pt x="2831" y="1769"/>
                  </a:lnTo>
                  <a:lnTo>
                    <a:pt x="2832" y="1768"/>
                  </a:lnTo>
                  <a:lnTo>
                    <a:pt x="2838" y="1764"/>
                  </a:lnTo>
                  <a:lnTo>
                    <a:pt x="2839" y="1764"/>
                  </a:lnTo>
                  <a:lnTo>
                    <a:pt x="2841" y="1765"/>
                  </a:lnTo>
                  <a:lnTo>
                    <a:pt x="2849" y="1767"/>
                  </a:lnTo>
                  <a:lnTo>
                    <a:pt x="2853" y="1768"/>
                  </a:lnTo>
                  <a:lnTo>
                    <a:pt x="2857" y="1770"/>
                  </a:lnTo>
                  <a:lnTo>
                    <a:pt x="2858" y="1771"/>
                  </a:lnTo>
                  <a:lnTo>
                    <a:pt x="2862" y="1778"/>
                  </a:lnTo>
                  <a:lnTo>
                    <a:pt x="2864" y="1781"/>
                  </a:lnTo>
                  <a:lnTo>
                    <a:pt x="2866" y="1782"/>
                  </a:lnTo>
                  <a:lnTo>
                    <a:pt x="2866" y="1783"/>
                  </a:lnTo>
                  <a:lnTo>
                    <a:pt x="2867" y="1785"/>
                  </a:lnTo>
                  <a:lnTo>
                    <a:pt x="2868" y="1786"/>
                  </a:lnTo>
                  <a:lnTo>
                    <a:pt x="2874" y="1787"/>
                  </a:lnTo>
                  <a:lnTo>
                    <a:pt x="2877" y="1786"/>
                  </a:lnTo>
                  <a:lnTo>
                    <a:pt x="2879" y="1785"/>
                  </a:lnTo>
                  <a:lnTo>
                    <a:pt x="2881" y="1786"/>
                  </a:lnTo>
                  <a:lnTo>
                    <a:pt x="2883" y="1788"/>
                  </a:lnTo>
                  <a:lnTo>
                    <a:pt x="2885" y="1789"/>
                  </a:lnTo>
                  <a:lnTo>
                    <a:pt x="2888" y="1788"/>
                  </a:lnTo>
                  <a:lnTo>
                    <a:pt x="2890" y="1788"/>
                  </a:lnTo>
                  <a:lnTo>
                    <a:pt x="2891" y="1789"/>
                  </a:lnTo>
                  <a:lnTo>
                    <a:pt x="2892" y="1790"/>
                  </a:lnTo>
                  <a:lnTo>
                    <a:pt x="2893" y="1790"/>
                  </a:lnTo>
                  <a:lnTo>
                    <a:pt x="2897" y="1786"/>
                  </a:lnTo>
                  <a:lnTo>
                    <a:pt x="2901" y="1783"/>
                  </a:lnTo>
                  <a:lnTo>
                    <a:pt x="2907" y="1779"/>
                  </a:lnTo>
                  <a:lnTo>
                    <a:pt x="2911" y="1778"/>
                  </a:lnTo>
                  <a:lnTo>
                    <a:pt x="2912" y="1778"/>
                  </a:lnTo>
                  <a:lnTo>
                    <a:pt x="2917" y="1777"/>
                  </a:lnTo>
                  <a:lnTo>
                    <a:pt x="2922" y="1777"/>
                  </a:lnTo>
                  <a:lnTo>
                    <a:pt x="2929" y="1778"/>
                  </a:lnTo>
                  <a:lnTo>
                    <a:pt x="2935" y="1777"/>
                  </a:lnTo>
                  <a:lnTo>
                    <a:pt x="2940" y="1774"/>
                  </a:lnTo>
                  <a:lnTo>
                    <a:pt x="2945" y="1773"/>
                  </a:lnTo>
                  <a:lnTo>
                    <a:pt x="2950" y="1773"/>
                  </a:lnTo>
                  <a:lnTo>
                    <a:pt x="2951" y="1774"/>
                  </a:lnTo>
                  <a:lnTo>
                    <a:pt x="2950" y="1775"/>
                  </a:lnTo>
                  <a:lnTo>
                    <a:pt x="2950" y="1778"/>
                  </a:lnTo>
                  <a:lnTo>
                    <a:pt x="2950" y="1782"/>
                  </a:lnTo>
                  <a:lnTo>
                    <a:pt x="2949" y="1784"/>
                  </a:lnTo>
                  <a:lnTo>
                    <a:pt x="2949" y="1785"/>
                  </a:lnTo>
                  <a:lnTo>
                    <a:pt x="2949" y="1786"/>
                  </a:lnTo>
                  <a:lnTo>
                    <a:pt x="2949" y="1787"/>
                  </a:lnTo>
                  <a:lnTo>
                    <a:pt x="2953" y="1788"/>
                  </a:lnTo>
                  <a:lnTo>
                    <a:pt x="2956" y="1789"/>
                  </a:lnTo>
                  <a:lnTo>
                    <a:pt x="2958" y="1789"/>
                  </a:lnTo>
                  <a:lnTo>
                    <a:pt x="2961" y="1788"/>
                  </a:lnTo>
                  <a:lnTo>
                    <a:pt x="2963" y="1788"/>
                  </a:lnTo>
                  <a:lnTo>
                    <a:pt x="2965" y="1790"/>
                  </a:lnTo>
                  <a:lnTo>
                    <a:pt x="2967" y="1791"/>
                  </a:lnTo>
                  <a:lnTo>
                    <a:pt x="2969" y="1789"/>
                  </a:lnTo>
                  <a:lnTo>
                    <a:pt x="2971" y="1788"/>
                  </a:lnTo>
                  <a:lnTo>
                    <a:pt x="2972" y="1787"/>
                  </a:lnTo>
                  <a:lnTo>
                    <a:pt x="2973" y="1787"/>
                  </a:lnTo>
                  <a:lnTo>
                    <a:pt x="2974" y="1788"/>
                  </a:lnTo>
                  <a:lnTo>
                    <a:pt x="2975" y="1789"/>
                  </a:lnTo>
                  <a:lnTo>
                    <a:pt x="2976" y="1792"/>
                  </a:lnTo>
                  <a:lnTo>
                    <a:pt x="2977" y="1794"/>
                  </a:lnTo>
                  <a:lnTo>
                    <a:pt x="2978" y="1797"/>
                  </a:lnTo>
                  <a:lnTo>
                    <a:pt x="2978" y="1798"/>
                  </a:lnTo>
                  <a:lnTo>
                    <a:pt x="2978" y="1800"/>
                  </a:lnTo>
                  <a:lnTo>
                    <a:pt x="2977" y="1801"/>
                  </a:lnTo>
                  <a:lnTo>
                    <a:pt x="2977" y="1802"/>
                  </a:lnTo>
                  <a:lnTo>
                    <a:pt x="2977" y="1803"/>
                  </a:lnTo>
                  <a:lnTo>
                    <a:pt x="2982" y="1804"/>
                  </a:lnTo>
                  <a:lnTo>
                    <a:pt x="2983" y="1805"/>
                  </a:lnTo>
                  <a:lnTo>
                    <a:pt x="2984" y="1806"/>
                  </a:lnTo>
                  <a:lnTo>
                    <a:pt x="2984" y="1807"/>
                  </a:lnTo>
                  <a:lnTo>
                    <a:pt x="2984" y="1808"/>
                  </a:lnTo>
                  <a:lnTo>
                    <a:pt x="2985" y="1810"/>
                  </a:lnTo>
                  <a:lnTo>
                    <a:pt x="2988" y="1812"/>
                  </a:lnTo>
                  <a:lnTo>
                    <a:pt x="2989" y="1813"/>
                  </a:lnTo>
                  <a:lnTo>
                    <a:pt x="2989" y="1814"/>
                  </a:lnTo>
                  <a:lnTo>
                    <a:pt x="2988" y="1814"/>
                  </a:lnTo>
                  <a:lnTo>
                    <a:pt x="2986" y="1815"/>
                  </a:lnTo>
                  <a:lnTo>
                    <a:pt x="2973" y="1813"/>
                  </a:lnTo>
                  <a:lnTo>
                    <a:pt x="2970" y="1812"/>
                  </a:lnTo>
                  <a:lnTo>
                    <a:pt x="2969" y="1813"/>
                  </a:lnTo>
                  <a:lnTo>
                    <a:pt x="2969" y="1813"/>
                  </a:lnTo>
                  <a:lnTo>
                    <a:pt x="2968" y="1813"/>
                  </a:lnTo>
                  <a:lnTo>
                    <a:pt x="2967" y="1813"/>
                  </a:lnTo>
                  <a:lnTo>
                    <a:pt x="2967" y="1812"/>
                  </a:lnTo>
                  <a:lnTo>
                    <a:pt x="2966" y="1811"/>
                  </a:lnTo>
                  <a:lnTo>
                    <a:pt x="2965" y="1810"/>
                  </a:lnTo>
                  <a:lnTo>
                    <a:pt x="2963" y="1810"/>
                  </a:lnTo>
                  <a:lnTo>
                    <a:pt x="2962" y="1811"/>
                  </a:lnTo>
                  <a:lnTo>
                    <a:pt x="2960" y="1815"/>
                  </a:lnTo>
                  <a:lnTo>
                    <a:pt x="2960" y="1815"/>
                  </a:lnTo>
                  <a:lnTo>
                    <a:pt x="2960" y="1818"/>
                  </a:lnTo>
                  <a:lnTo>
                    <a:pt x="2960" y="1819"/>
                  </a:lnTo>
                  <a:lnTo>
                    <a:pt x="2960" y="1819"/>
                  </a:lnTo>
                  <a:lnTo>
                    <a:pt x="2960" y="1820"/>
                  </a:lnTo>
                  <a:lnTo>
                    <a:pt x="2959" y="1820"/>
                  </a:lnTo>
                  <a:lnTo>
                    <a:pt x="2957" y="1819"/>
                  </a:lnTo>
                  <a:lnTo>
                    <a:pt x="2951" y="1813"/>
                  </a:lnTo>
                  <a:lnTo>
                    <a:pt x="2947" y="1810"/>
                  </a:lnTo>
                  <a:lnTo>
                    <a:pt x="2941" y="1808"/>
                  </a:lnTo>
                  <a:lnTo>
                    <a:pt x="2937" y="1807"/>
                  </a:lnTo>
                  <a:lnTo>
                    <a:pt x="2934" y="1807"/>
                  </a:lnTo>
                  <a:lnTo>
                    <a:pt x="2931" y="1809"/>
                  </a:lnTo>
                  <a:lnTo>
                    <a:pt x="2929" y="1812"/>
                  </a:lnTo>
                  <a:lnTo>
                    <a:pt x="2926" y="1813"/>
                  </a:lnTo>
                  <a:lnTo>
                    <a:pt x="2921" y="1814"/>
                  </a:lnTo>
                  <a:lnTo>
                    <a:pt x="2919" y="1814"/>
                  </a:lnTo>
                  <a:lnTo>
                    <a:pt x="2918" y="1816"/>
                  </a:lnTo>
                  <a:lnTo>
                    <a:pt x="2917" y="1816"/>
                  </a:lnTo>
                  <a:lnTo>
                    <a:pt x="2914" y="1815"/>
                  </a:lnTo>
                  <a:lnTo>
                    <a:pt x="2911" y="1814"/>
                  </a:lnTo>
                  <a:lnTo>
                    <a:pt x="2908" y="1815"/>
                  </a:lnTo>
                  <a:lnTo>
                    <a:pt x="2906" y="1816"/>
                  </a:lnTo>
                  <a:lnTo>
                    <a:pt x="2903" y="1819"/>
                  </a:lnTo>
                  <a:lnTo>
                    <a:pt x="2903" y="1821"/>
                  </a:lnTo>
                  <a:lnTo>
                    <a:pt x="2901" y="1823"/>
                  </a:lnTo>
                  <a:lnTo>
                    <a:pt x="2897" y="1825"/>
                  </a:lnTo>
                  <a:lnTo>
                    <a:pt x="2897" y="1826"/>
                  </a:lnTo>
                  <a:lnTo>
                    <a:pt x="2894" y="1829"/>
                  </a:lnTo>
                  <a:lnTo>
                    <a:pt x="2893" y="1830"/>
                  </a:lnTo>
                  <a:lnTo>
                    <a:pt x="2893" y="1832"/>
                  </a:lnTo>
                  <a:lnTo>
                    <a:pt x="2893" y="1831"/>
                  </a:lnTo>
                  <a:lnTo>
                    <a:pt x="2891" y="1830"/>
                  </a:lnTo>
                  <a:lnTo>
                    <a:pt x="2891" y="1828"/>
                  </a:lnTo>
                  <a:lnTo>
                    <a:pt x="2892" y="1825"/>
                  </a:lnTo>
                  <a:lnTo>
                    <a:pt x="2894" y="1824"/>
                  </a:lnTo>
                  <a:lnTo>
                    <a:pt x="2895" y="1824"/>
                  </a:lnTo>
                  <a:lnTo>
                    <a:pt x="2896" y="1822"/>
                  </a:lnTo>
                  <a:lnTo>
                    <a:pt x="2896" y="1820"/>
                  </a:lnTo>
                  <a:lnTo>
                    <a:pt x="2896" y="1819"/>
                  </a:lnTo>
                  <a:lnTo>
                    <a:pt x="2893" y="1819"/>
                  </a:lnTo>
                  <a:lnTo>
                    <a:pt x="2892" y="1820"/>
                  </a:lnTo>
                  <a:lnTo>
                    <a:pt x="2891" y="1820"/>
                  </a:lnTo>
                  <a:lnTo>
                    <a:pt x="2889" y="1820"/>
                  </a:lnTo>
                  <a:lnTo>
                    <a:pt x="2887" y="1821"/>
                  </a:lnTo>
                  <a:lnTo>
                    <a:pt x="2886" y="1824"/>
                  </a:lnTo>
                  <a:lnTo>
                    <a:pt x="2884" y="1827"/>
                  </a:lnTo>
                  <a:lnTo>
                    <a:pt x="2882" y="1828"/>
                  </a:lnTo>
                  <a:lnTo>
                    <a:pt x="2881" y="1827"/>
                  </a:lnTo>
                  <a:lnTo>
                    <a:pt x="2880" y="1823"/>
                  </a:lnTo>
                  <a:lnTo>
                    <a:pt x="2880" y="1821"/>
                  </a:lnTo>
                  <a:lnTo>
                    <a:pt x="2881" y="1817"/>
                  </a:lnTo>
                  <a:lnTo>
                    <a:pt x="2881" y="1817"/>
                  </a:lnTo>
                  <a:lnTo>
                    <a:pt x="2880" y="1818"/>
                  </a:lnTo>
                  <a:lnTo>
                    <a:pt x="2879" y="1820"/>
                  </a:lnTo>
                  <a:lnTo>
                    <a:pt x="2877" y="1826"/>
                  </a:lnTo>
                  <a:lnTo>
                    <a:pt x="2876" y="1828"/>
                  </a:lnTo>
                  <a:lnTo>
                    <a:pt x="2875" y="1829"/>
                  </a:lnTo>
                  <a:lnTo>
                    <a:pt x="2873" y="1832"/>
                  </a:lnTo>
                  <a:lnTo>
                    <a:pt x="2870" y="1839"/>
                  </a:lnTo>
                  <a:lnTo>
                    <a:pt x="2866" y="1844"/>
                  </a:lnTo>
                  <a:lnTo>
                    <a:pt x="2862" y="1850"/>
                  </a:lnTo>
                  <a:lnTo>
                    <a:pt x="2860" y="1853"/>
                  </a:lnTo>
                  <a:lnTo>
                    <a:pt x="2859" y="1854"/>
                  </a:lnTo>
                  <a:lnTo>
                    <a:pt x="2859" y="1855"/>
                  </a:lnTo>
                  <a:lnTo>
                    <a:pt x="2859" y="1858"/>
                  </a:lnTo>
                  <a:lnTo>
                    <a:pt x="2858" y="1861"/>
                  </a:lnTo>
                  <a:lnTo>
                    <a:pt x="2856" y="1863"/>
                  </a:lnTo>
                  <a:lnTo>
                    <a:pt x="2851" y="1865"/>
                  </a:lnTo>
                  <a:lnTo>
                    <a:pt x="2850" y="1867"/>
                  </a:lnTo>
                  <a:lnTo>
                    <a:pt x="2850" y="1868"/>
                  </a:lnTo>
                  <a:lnTo>
                    <a:pt x="2847" y="1874"/>
                  </a:lnTo>
                  <a:lnTo>
                    <a:pt x="2845" y="1878"/>
                  </a:lnTo>
                  <a:lnTo>
                    <a:pt x="2844" y="1881"/>
                  </a:lnTo>
                  <a:lnTo>
                    <a:pt x="2844" y="1884"/>
                  </a:lnTo>
                  <a:lnTo>
                    <a:pt x="2846" y="1885"/>
                  </a:lnTo>
                  <a:lnTo>
                    <a:pt x="2848" y="1884"/>
                  </a:lnTo>
                  <a:lnTo>
                    <a:pt x="2849" y="1883"/>
                  </a:lnTo>
                  <a:lnTo>
                    <a:pt x="2850" y="1881"/>
                  </a:lnTo>
                  <a:lnTo>
                    <a:pt x="2853" y="1880"/>
                  </a:lnTo>
                  <a:lnTo>
                    <a:pt x="2854" y="1878"/>
                  </a:lnTo>
                  <a:lnTo>
                    <a:pt x="2856" y="1873"/>
                  </a:lnTo>
                  <a:lnTo>
                    <a:pt x="2859" y="1870"/>
                  </a:lnTo>
                  <a:lnTo>
                    <a:pt x="2860" y="1870"/>
                  </a:lnTo>
                  <a:lnTo>
                    <a:pt x="2861" y="1870"/>
                  </a:lnTo>
                  <a:lnTo>
                    <a:pt x="2863" y="1869"/>
                  </a:lnTo>
                  <a:lnTo>
                    <a:pt x="2865" y="1869"/>
                  </a:lnTo>
                  <a:lnTo>
                    <a:pt x="2867" y="1871"/>
                  </a:lnTo>
                  <a:lnTo>
                    <a:pt x="2868" y="1872"/>
                  </a:lnTo>
                  <a:lnTo>
                    <a:pt x="2868" y="1874"/>
                  </a:lnTo>
                  <a:lnTo>
                    <a:pt x="2868" y="1876"/>
                  </a:lnTo>
                  <a:lnTo>
                    <a:pt x="2867" y="1879"/>
                  </a:lnTo>
                  <a:lnTo>
                    <a:pt x="2865" y="1882"/>
                  </a:lnTo>
                  <a:lnTo>
                    <a:pt x="2863" y="1887"/>
                  </a:lnTo>
                  <a:lnTo>
                    <a:pt x="2862" y="1893"/>
                  </a:lnTo>
                  <a:lnTo>
                    <a:pt x="2861" y="1897"/>
                  </a:lnTo>
                  <a:lnTo>
                    <a:pt x="2862" y="1900"/>
                  </a:lnTo>
                  <a:lnTo>
                    <a:pt x="2861" y="1903"/>
                  </a:lnTo>
                  <a:lnTo>
                    <a:pt x="2859" y="1905"/>
                  </a:lnTo>
                  <a:lnTo>
                    <a:pt x="2857" y="1909"/>
                  </a:lnTo>
                  <a:lnTo>
                    <a:pt x="2856" y="1913"/>
                  </a:lnTo>
                  <a:lnTo>
                    <a:pt x="2855" y="1916"/>
                  </a:lnTo>
                  <a:lnTo>
                    <a:pt x="2855" y="1919"/>
                  </a:lnTo>
                  <a:lnTo>
                    <a:pt x="2855" y="1921"/>
                  </a:lnTo>
                  <a:lnTo>
                    <a:pt x="2856" y="1924"/>
                  </a:lnTo>
                  <a:lnTo>
                    <a:pt x="2856" y="1925"/>
                  </a:lnTo>
                  <a:lnTo>
                    <a:pt x="2853" y="1931"/>
                  </a:lnTo>
                  <a:lnTo>
                    <a:pt x="2852" y="1934"/>
                  </a:lnTo>
                  <a:lnTo>
                    <a:pt x="2852" y="1936"/>
                  </a:lnTo>
                  <a:lnTo>
                    <a:pt x="2851" y="1939"/>
                  </a:lnTo>
                  <a:lnTo>
                    <a:pt x="2849" y="1943"/>
                  </a:lnTo>
                  <a:lnTo>
                    <a:pt x="2849" y="1946"/>
                  </a:lnTo>
                  <a:lnTo>
                    <a:pt x="2849" y="1948"/>
                  </a:lnTo>
                  <a:lnTo>
                    <a:pt x="2849" y="1952"/>
                  </a:lnTo>
                  <a:lnTo>
                    <a:pt x="2849" y="1953"/>
                  </a:lnTo>
                  <a:lnTo>
                    <a:pt x="2849" y="1954"/>
                  </a:lnTo>
                  <a:lnTo>
                    <a:pt x="2849" y="1955"/>
                  </a:lnTo>
                  <a:lnTo>
                    <a:pt x="2849" y="1956"/>
                  </a:lnTo>
                  <a:lnTo>
                    <a:pt x="2849" y="1958"/>
                  </a:lnTo>
                  <a:lnTo>
                    <a:pt x="2849" y="1959"/>
                  </a:lnTo>
                  <a:lnTo>
                    <a:pt x="2850" y="1960"/>
                  </a:lnTo>
                  <a:lnTo>
                    <a:pt x="2851" y="1962"/>
                  </a:lnTo>
                  <a:lnTo>
                    <a:pt x="2851" y="1965"/>
                  </a:lnTo>
                  <a:lnTo>
                    <a:pt x="2852" y="1967"/>
                  </a:lnTo>
                  <a:lnTo>
                    <a:pt x="2853" y="1969"/>
                  </a:lnTo>
                  <a:lnTo>
                    <a:pt x="2853" y="1972"/>
                  </a:lnTo>
                  <a:lnTo>
                    <a:pt x="2852" y="1975"/>
                  </a:lnTo>
                  <a:lnTo>
                    <a:pt x="2852" y="1982"/>
                  </a:lnTo>
                  <a:lnTo>
                    <a:pt x="2852" y="1991"/>
                  </a:lnTo>
                  <a:lnTo>
                    <a:pt x="2852" y="1997"/>
                  </a:lnTo>
                  <a:lnTo>
                    <a:pt x="2853" y="2000"/>
                  </a:lnTo>
                  <a:lnTo>
                    <a:pt x="2855" y="2002"/>
                  </a:lnTo>
                  <a:lnTo>
                    <a:pt x="2856" y="2003"/>
                  </a:lnTo>
                  <a:lnTo>
                    <a:pt x="2857" y="2007"/>
                  </a:lnTo>
                  <a:lnTo>
                    <a:pt x="2859" y="2014"/>
                  </a:lnTo>
                  <a:lnTo>
                    <a:pt x="2861" y="2018"/>
                  </a:lnTo>
                  <a:lnTo>
                    <a:pt x="2862" y="2020"/>
                  </a:lnTo>
                  <a:lnTo>
                    <a:pt x="2864" y="2021"/>
                  </a:lnTo>
                  <a:lnTo>
                    <a:pt x="2865" y="2022"/>
                  </a:lnTo>
                  <a:lnTo>
                    <a:pt x="2865" y="2022"/>
                  </a:lnTo>
                  <a:lnTo>
                    <a:pt x="2866" y="2023"/>
                  </a:lnTo>
                  <a:lnTo>
                    <a:pt x="2868" y="2024"/>
                  </a:lnTo>
                  <a:lnTo>
                    <a:pt x="2871" y="2024"/>
                  </a:lnTo>
                  <a:lnTo>
                    <a:pt x="2875" y="2024"/>
                  </a:lnTo>
                  <a:lnTo>
                    <a:pt x="2878" y="2023"/>
                  </a:lnTo>
                  <a:lnTo>
                    <a:pt x="2887" y="2017"/>
                  </a:lnTo>
                  <a:lnTo>
                    <a:pt x="2891" y="2014"/>
                  </a:lnTo>
                  <a:lnTo>
                    <a:pt x="2893" y="2011"/>
                  </a:lnTo>
                  <a:lnTo>
                    <a:pt x="2895" y="2008"/>
                  </a:lnTo>
                  <a:lnTo>
                    <a:pt x="2897" y="2003"/>
                  </a:lnTo>
                  <a:lnTo>
                    <a:pt x="2901" y="1997"/>
                  </a:lnTo>
                  <a:lnTo>
                    <a:pt x="2903" y="1993"/>
                  </a:lnTo>
                  <a:lnTo>
                    <a:pt x="2905" y="1987"/>
                  </a:lnTo>
                  <a:lnTo>
                    <a:pt x="2906" y="1982"/>
                  </a:lnTo>
                  <a:lnTo>
                    <a:pt x="2907" y="1976"/>
                  </a:lnTo>
                  <a:lnTo>
                    <a:pt x="2908" y="1971"/>
                  </a:lnTo>
                  <a:lnTo>
                    <a:pt x="2908" y="1965"/>
                  </a:lnTo>
                  <a:lnTo>
                    <a:pt x="2907" y="1958"/>
                  </a:lnTo>
                  <a:lnTo>
                    <a:pt x="2905" y="1952"/>
                  </a:lnTo>
                  <a:lnTo>
                    <a:pt x="2904" y="1949"/>
                  </a:lnTo>
                  <a:lnTo>
                    <a:pt x="2903" y="1948"/>
                  </a:lnTo>
                  <a:lnTo>
                    <a:pt x="2900" y="1940"/>
                  </a:lnTo>
                  <a:lnTo>
                    <a:pt x="2896" y="1929"/>
                  </a:lnTo>
                  <a:lnTo>
                    <a:pt x="2896" y="1928"/>
                  </a:lnTo>
                  <a:lnTo>
                    <a:pt x="2900" y="1922"/>
                  </a:lnTo>
                  <a:lnTo>
                    <a:pt x="2900" y="1921"/>
                  </a:lnTo>
                  <a:lnTo>
                    <a:pt x="2900" y="1915"/>
                  </a:lnTo>
                  <a:lnTo>
                    <a:pt x="2899" y="1913"/>
                  </a:lnTo>
                  <a:lnTo>
                    <a:pt x="2897" y="1909"/>
                  </a:lnTo>
                  <a:lnTo>
                    <a:pt x="2897" y="1908"/>
                  </a:lnTo>
                  <a:lnTo>
                    <a:pt x="2901" y="1903"/>
                  </a:lnTo>
                  <a:lnTo>
                    <a:pt x="2903" y="1900"/>
                  </a:lnTo>
                  <a:lnTo>
                    <a:pt x="2905" y="1895"/>
                  </a:lnTo>
                  <a:lnTo>
                    <a:pt x="2906" y="1890"/>
                  </a:lnTo>
                  <a:lnTo>
                    <a:pt x="2907" y="1885"/>
                  </a:lnTo>
                  <a:lnTo>
                    <a:pt x="2907" y="1881"/>
                  </a:lnTo>
                  <a:lnTo>
                    <a:pt x="2906" y="1879"/>
                  </a:lnTo>
                  <a:lnTo>
                    <a:pt x="2906" y="1877"/>
                  </a:lnTo>
                  <a:lnTo>
                    <a:pt x="2907" y="1876"/>
                  </a:lnTo>
                  <a:lnTo>
                    <a:pt x="2911" y="1875"/>
                  </a:lnTo>
                  <a:lnTo>
                    <a:pt x="2912" y="1873"/>
                  </a:lnTo>
                  <a:lnTo>
                    <a:pt x="2912" y="1869"/>
                  </a:lnTo>
                  <a:lnTo>
                    <a:pt x="2913" y="1867"/>
                  </a:lnTo>
                  <a:lnTo>
                    <a:pt x="2915" y="1867"/>
                  </a:lnTo>
                  <a:lnTo>
                    <a:pt x="2916" y="1866"/>
                  </a:lnTo>
                  <a:lnTo>
                    <a:pt x="2917" y="1864"/>
                  </a:lnTo>
                  <a:lnTo>
                    <a:pt x="2918" y="1864"/>
                  </a:lnTo>
                  <a:lnTo>
                    <a:pt x="2920" y="1864"/>
                  </a:lnTo>
                  <a:lnTo>
                    <a:pt x="2923" y="1862"/>
                  </a:lnTo>
                  <a:lnTo>
                    <a:pt x="2926" y="1856"/>
                  </a:lnTo>
                  <a:lnTo>
                    <a:pt x="2929" y="1853"/>
                  </a:lnTo>
                  <a:lnTo>
                    <a:pt x="2931" y="1852"/>
                  </a:lnTo>
                  <a:lnTo>
                    <a:pt x="2931" y="1853"/>
                  </a:lnTo>
                  <a:lnTo>
                    <a:pt x="2930" y="1855"/>
                  </a:lnTo>
                  <a:lnTo>
                    <a:pt x="2929" y="1856"/>
                  </a:lnTo>
                  <a:lnTo>
                    <a:pt x="2930" y="1859"/>
                  </a:lnTo>
                  <a:lnTo>
                    <a:pt x="2930" y="1861"/>
                  </a:lnTo>
                  <a:lnTo>
                    <a:pt x="2929" y="1863"/>
                  </a:lnTo>
                  <a:lnTo>
                    <a:pt x="2929" y="1864"/>
                  </a:lnTo>
                  <a:lnTo>
                    <a:pt x="2928" y="1868"/>
                  </a:lnTo>
                  <a:lnTo>
                    <a:pt x="2928" y="1871"/>
                  </a:lnTo>
                  <a:lnTo>
                    <a:pt x="2929" y="1872"/>
                  </a:lnTo>
                  <a:lnTo>
                    <a:pt x="2930" y="1872"/>
                  </a:lnTo>
                  <a:lnTo>
                    <a:pt x="2931" y="1869"/>
                  </a:lnTo>
                  <a:lnTo>
                    <a:pt x="2931" y="1867"/>
                  </a:lnTo>
                  <a:lnTo>
                    <a:pt x="2931" y="1867"/>
                  </a:lnTo>
                  <a:lnTo>
                    <a:pt x="2931" y="1866"/>
                  </a:lnTo>
                  <a:lnTo>
                    <a:pt x="2932" y="1864"/>
                  </a:lnTo>
                  <a:lnTo>
                    <a:pt x="2932" y="1863"/>
                  </a:lnTo>
                  <a:lnTo>
                    <a:pt x="2933" y="1863"/>
                  </a:lnTo>
                  <a:lnTo>
                    <a:pt x="2933" y="1864"/>
                  </a:lnTo>
                  <a:lnTo>
                    <a:pt x="2933" y="1866"/>
                  </a:lnTo>
                  <a:lnTo>
                    <a:pt x="2931" y="1872"/>
                  </a:lnTo>
                  <a:lnTo>
                    <a:pt x="2931" y="1873"/>
                  </a:lnTo>
                  <a:lnTo>
                    <a:pt x="2931" y="1874"/>
                  </a:lnTo>
                  <a:lnTo>
                    <a:pt x="2933" y="1870"/>
                  </a:lnTo>
                  <a:lnTo>
                    <a:pt x="2935" y="1865"/>
                  </a:lnTo>
                  <a:lnTo>
                    <a:pt x="2937" y="1861"/>
                  </a:lnTo>
                  <a:lnTo>
                    <a:pt x="2937" y="1859"/>
                  </a:lnTo>
                  <a:lnTo>
                    <a:pt x="2937" y="1853"/>
                  </a:lnTo>
                  <a:lnTo>
                    <a:pt x="2937" y="1851"/>
                  </a:lnTo>
                  <a:lnTo>
                    <a:pt x="2937" y="1849"/>
                  </a:lnTo>
                  <a:lnTo>
                    <a:pt x="2939" y="1847"/>
                  </a:lnTo>
                  <a:lnTo>
                    <a:pt x="2943" y="1845"/>
                  </a:lnTo>
                  <a:lnTo>
                    <a:pt x="2946" y="1844"/>
                  </a:lnTo>
                  <a:lnTo>
                    <a:pt x="2949" y="1844"/>
                  </a:lnTo>
                  <a:lnTo>
                    <a:pt x="2952" y="1843"/>
                  </a:lnTo>
                  <a:lnTo>
                    <a:pt x="2953" y="1842"/>
                  </a:lnTo>
                  <a:lnTo>
                    <a:pt x="2952" y="1841"/>
                  </a:lnTo>
                  <a:lnTo>
                    <a:pt x="2950" y="1841"/>
                  </a:lnTo>
                  <a:lnTo>
                    <a:pt x="2948" y="1839"/>
                  </a:lnTo>
                  <a:lnTo>
                    <a:pt x="2947" y="1837"/>
                  </a:lnTo>
                  <a:lnTo>
                    <a:pt x="2947" y="1835"/>
                  </a:lnTo>
                  <a:lnTo>
                    <a:pt x="2947" y="1833"/>
                  </a:lnTo>
                  <a:lnTo>
                    <a:pt x="2949" y="1830"/>
                  </a:lnTo>
                  <a:lnTo>
                    <a:pt x="2951" y="1827"/>
                  </a:lnTo>
                  <a:lnTo>
                    <a:pt x="2952" y="1826"/>
                  </a:lnTo>
                  <a:lnTo>
                    <a:pt x="2951" y="1824"/>
                  </a:lnTo>
                  <a:lnTo>
                    <a:pt x="2952" y="1824"/>
                  </a:lnTo>
                  <a:lnTo>
                    <a:pt x="2955" y="1824"/>
                  </a:lnTo>
                  <a:lnTo>
                    <a:pt x="2957" y="1824"/>
                  </a:lnTo>
                  <a:lnTo>
                    <a:pt x="2958" y="1823"/>
                  </a:lnTo>
                  <a:lnTo>
                    <a:pt x="2959" y="1823"/>
                  </a:lnTo>
                  <a:lnTo>
                    <a:pt x="2961" y="1824"/>
                  </a:lnTo>
                  <a:lnTo>
                    <a:pt x="2966" y="1827"/>
                  </a:lnTo>
                  <a:lnTo>
                    <a:pt x="2970" y="1829"/>
                  </a:lnTo>
                  <a:lnTo>
                    <a:pt x="2974" y="1829"/>
                  </a:lnTo>
                  <a:lnTo>
                    <a:pt x="2977" y="1831"/>
                  </a:lnTo>
                  <a:lnTo>
                    <a:pt x="2979" y="1832"/>
                  </a:lnTo>
                  <a:lnTo>
                    <a:pt x="2980" y="1834"/>
                  </a:lnTo>
                  <a:lnTo>
                    <a:pt x="2981" y="1836"/>
                  </a:lnTo>
                  <a:lnTo>
                    <a:pt x="2983" y="1837"/>
                  </a:lnTo>
                  <a:lnTo>
                    <a:pt x="2986" y="1838"/>
                  </a:lnTo>
                  <a:lnTo>
                    <a:pt x="2988" y="1838"/>
                  </a:lnTo>
                  <a:lnTo>
                    <a:pt x="2990" y="1840"/>
                  </a:lnTo>
                  <a:lnTo>
                    <a:pt x="3000" y="1844"/>
                  </a:lnTo>
                  <a:lnTo>
                    <a:pt x="3004" y="1846"/>
                  </a:lnTo>
                  <a:lnTo>
                    <a:pt x="3006" y="1848"/>
                  </a:lnTo>
                  <a:lnTo>
                    <a:pt x="3007" y="1849"/>
                  </a:lnTo>
                  <a:lnTo>
                    <a:pt x="3006" y="1850"/>
                  </a:lnTo>
                  <a:lnTo>
                    <a:pt x="3007" y="1852"/>
                  </a:lnTo>
                  <a:lnTo>
                    <a:pt x="3008" y="1854"/>
                  </a:lnTo>
                  <a:lnTo>
                    <a:pt x="3009" y="1854"/>
                  </a:lnTo>
                  <a:lnTo>
                    <a:pt x="3009" y="1856"/>
                  </a:lnTo>
                  <a:lnTo>
                    <a:pt x="3009" y="1858"/>
                  </a:lnTo>
                  <a:lnTo>
                    <a:pt x="3010" y="1860"/>
                  </a:lnTo>
                  <a:lnTo>
                    <a:pt x="3011" y="1860"/>
                  </a:lnTo>
                  <a:lnTo>
                    <a:pt x="3010" y="1861"/>
                  </a:lnTo>
                  <a:lnTo>
                    <a:pt x="3007" y="1859"/>
                  </a:lnTo>
                  <a:lnTo>
                    <a:pt x="3006" y="1860"/>
                  </a:lnTo>
                  <a:lnTo>
                    <a:pt x="3005" y="1861"/>
                  </a:lnTo>
                  <a:lnTo>
                    <a:pt x="3005" y="1863"/>
                  </a:lnTo>
                  <a:lnTo>
                    <a:pt x="3005" y="1865"/>
                  </a:lnTo>
                  <a:lnTo>
                    <a:pt x="3009" y="1869"/>
                  </a:lnTo>
                  <a:lnTo>
                    <a:pt x="3010" y="1873"/>
                  </a:lnTo>
                  <a:lnTo>
                    <a:pt x="3010" y="1878"/>
                  </a:lnTo>
                  <a:lnTo>
                    <a:pt x="3010" y="1880"/>
                  </a:lnTo>
                  <a:lnTo>
                    <a:pt x="3009" y="1884"/>
                  </a:lnTo>
                  <a:lnTo>
                    <a:pt x="3009" y="1891"/>
                  </a:lnTo>
                  <a:lnTo>
                    <a:pt x="3009" y="1893"/>
                  </a:lnTo>
                  <a:lnTo>
                    <a:pt x="3008" y="1896"/>
                  </a:lnTo>
                  <a:lnTo>
                    <a:pt x="3004" y="1899"/>
                  </a:lnTo>
                  <a:lnTo>
                    <a:pt x="3004" y="1898"/>
                  </a:lnTo>
                  <a:lnTo>
                    <a:pt x="3003" y="1898"/>
                  </a:lnTo>
                  <a:lnTo>
                    <a:pt x="3003" y="1898"/>
                  </a:lnTo>
                  <a:lnTo>
                    <a:pt x="3001" y="1901"/>
                  </a:lnTo>
                  <a:lnTo>
                    <a:pt x="3000" y="1906"/>
                  </a:lnTo>
                  <a:lnTo>
                    <a:pt x="2999" y="1909"/>
                  </a:lnTo>
                  <a:lnTo>
                    <a:pt x="2997" y="1909"/>
                  </a:lnTo>
                  <a:lnTo>
                    <a:pt x="2997" y="1910"/>
                  </a:lnTo>
                  <a:lnTo>
                    <a:pt x="2996" y="1911"/>
                  </a:lnTo>
                  <a:lnTo>
                    <a:pt x="2995" y="1912"/>
                  </a:lnTo>
                  <a:lnTo>
                    <a:pt x="2992" y="1912"/>
                  </a:lnTo>
                  <a:lnTo>
                    <a:pt x="2990" y="1913"/>
                  </a:lnTo>
                  <a:lnTo>
                    <a:pt x="2988" y="1918"/>
                  </a:lnTo>
                  <a:lnTo>
                    <a:pt x="2988" y="1920"/>
                  </a:lnTo>
                  <a:lnTo>
                    <a:pt x="2988" y="1922"/>
                  </a:lnTo>
                  <a:lnTo>
                    <a:pt x="2988" y="1924"/>
                  </a:lnTo>
                  <a:lnTo>
                    <a:pt x="2988" y="1926"/>
                  </a:lnTo>
                  <a:lnTo>
                    <a:pt x="2991" y="1928"/>
                  </a:lnTo>
                  <a:lnTo>
                    <a:pt x="2995" y="1930"/>
                  </a:lnTo>
                  <a:lnTo>
                    <a:pt x="2997" y="1930"/>
                  </a:lnTo>
                  <a:lnTo>
                    <a:pt x="2999" y="1929"/>
                  </a:lnTo>
                  <a:lnTo>
                    <a:pt x="3000" y="1926"/>
                  </a:lnTo>
                  <a:lnTo>
                    <a:pt x="3002" y="1925"/>
                  </a:lnTo>
                  <a:lnTo>
                    <a:pt x="3004" y="1925"/>
                  </a:lnTo>
                  <a:lnTo>
                    <a:pt x="3005" y="1923"/>
                  </a:lnTo>
                  <a:lnTo>
                    <a:pt x="3008" y="1918"/>
                  </a:lnTo>
                  <a:lnTo>
                    <a:pt x="3008" y="1916"/>
                  </a:lnTo>
                  <a:lnTo>
                    <a:pt x="3007" y="1916"/>
                  </a:lnTo>
                  <a:lnTo>
                    <a:pt x="3007" y="1915"/>
                  </a:lnTo>
                  <a:lnTo>
                    <a:pt x="3009" y="1915"/>
                  </a:lnTo>
                  <a:lnTo>
                    <a:pt x="3010" y="1914"/>
                  </a:lnTo>
                  <a:lnTo>
                    <a:pt x="3011" y="1913"/>
                  </a:lnTo>
                  <a:lnTo>
                    <a:pt x="3013" y="1912"/>
                  </a:lnTo>
                  <a:lnTo>
                    <a:pt x="3018" y="1910"/>
                  </a:lnTo>
                  <a:lnTo>
                    <a:pt x="3021" y="1909"/>
                  </a:lnTo>
                  <a:lnTo>
                    <a:pt x="3022" y="1908"/>
                  </a:lnTo>
                  <a:lnTo>
                    <a:pt x="3025" y="1909"/>
                  </a:lnTo>
                  <a:lnTo>
                    <a:pt x="3028" y="1912"/>
                  </a:lnTo>
                  <a:lnTo>
                    <a:pt x="3030" y="1915"/>
                  </a:lnTo>
                  <a:lnTo>
                    <a:pt x="3032" y="1919"/>
                  </a:lnTo>
                  <a:lnTo>
                    <a:pt x="3035" y="1929"/>
                  </a:lnTo>
                  <a:lnTo>
                    <a:pt x="3037" y="1946"/>
                  </a:lnTo>
                  <a:lnTo>
                    <a:pt x="3039" y="1956"/>
                  </a:lnTo>
                  <a:lnTo>
                    <a:pt x="3040" y="1958"/>
                  </a:lnTo>
                  <a:lnTo>
                    <a:pt x="3041" y="1959"/>
                  </a:lnTo>
                  <a:lnTo>
                    <a:pt x="3038" y="1972"/>
                  </a:lnTo>
                  <a:lnTo>
                    <a:pt x="3036" y="1978"/>
                  </a:lnTo>
                  <a:lnTo>
                    <a:pt x="3033" y="1981"/>
                  </a:lnTo>
                  <a:lnTo>
                    <a:pt x="3029" y="1984"/>
                  </a:lnTo>
                  <a:lnTo>
                    <a:pt x="3025" y="1989"/>
                  </a:lnTo>
                  <a:lnTo>
                    <a:pt x="3020" y="1992"/>
                  </a:lnTo>
                  <a:lnTo>
                    <a:pt x="3018" y="1993"/>
                  </a:lnTo>
                  <a:lnTo>
                    <a:pt x="3017" y="1994"/>
                  </a:lnTo>
                  <a:lnTo>
                    <a:pt x="3017" y="1994"/>
                  </a:lnTo>
                  <a:lnTo>
                    <a:pt x="3016" y="1997"/>
                  </a:lnTo>
                  <a:lnTo>
                    <a:pt x="3014" y="2000"/>
                  </a:lnTo>
                  <a:lnTo>
                    <a:pt x="3014" y="2003"/>
                  </a:lnTo>
                  <a:lnTo>
                    <a:pt x="3014" y="2005"/>
                  </a:lnTo>
                  <a:lnTo>
                    <a:pt x="3013" y="2006"/>
                  </a:lnTo>
                  <a:lnTo>
                    <a:pt x="3012" y="2008"/>
                  </a:lnTo>
                  <a:lnTo>
                    <a:pt x="3011" y="2009"/>
                  </a:lnTo>
                  <a:lnTo>
                    <a:pt x="3011" y="2010"/>
                  </a:lnTo>
                  <a:lnTo>
                    <a:pt x="3011" y="2010"/>
                  </a:lnTo>
                  <a:lnTo>
                    <a:pt x="3010" y="2010"/>
                  </a:lnTo>
                  <a:lnTo>
                    <a:pt x="3009" y="2011"/>
                  </a:lnTo>
                  <a:lnTo>
                    <a:pt x="3008" y="2013"/>
                  </a:lnTo>
                  <a:lnTo>
                    <a:pt x="3005" y="2018"/>
                  </a:lnTo>
                  <a:lnTo>
                    <a:pt x="3005" y="2019"/>
                  </a:lnTo>
                  <a:lnTo>
                    <a:pt x="3005" y="2020"/>
                  </a:lnTo>
                  <a:lnTo>
                    <a:pt x="3008" y="2021"/>
                  </a:lnTo>
                  <a:lnTo>
                    <a:pt x="3010" y="2022"/>
                  </a:lnTo>
                  <a:lnTo>
                    <a:pt x="3012" y="2023"/>
                  </a:lnTo>
                  <a:lnTo>
                    <a:pt x="3018" y="2026"/>
                  </a:lnTo>
                  <a:lnTo>
                    <a:pt x="3020" y="2028"/>
                  </a:lnTo>
                  <a:lnTo>
                    <a:pt x="3022" y="2029"/>
                  </a:lnTo>
                  <a:lnTo>
                    <a:pt x="3024" y="2029"/>
                  </a:lnTo>
                  <a:lnTo>
                    <a:pt x="3025" y="2028"/>
                  </a:lnTo>
                  <a:lnTo>
                    <a:pt x="3026" y="2027"/>
                  </a:lnTo>
                  <a:lnTo>
                    <a:pt x="3026" y="2027"/>
                  </a:lnTo>
                  <a:lnTo>
                    <a:pt x="3028" y="2028"/>
                  </a:lnTo>
                  <a:lnTo>
                    <a:pt x="3031" y="2029"/>
                  </a:lnTo>
                  <a:lnTo>
                    <a:pt x="3031" y="2030"/>
                  </a:lnTo>
                  <a:lnTo>
                    <a:pt x="3022" y="2032"/>
                  </a:lnTo>
                  <a:lnTo>
                    <a:pt x="3020" y="2033"/>
                  </a:lnTo>
                  <a:lnTo>
                    <a:pt x="3022" y="2034"/>
                  </a:lnTo>
                  <a:lnTo>
                    <a:pt x="3024" y="2033"/>
                  </a:lnTo>
                  <a:lnTo>
                    <a:pt x="3027" y="2032"/>
                  </a:lnTo>
                  <a:lnTo>
                    <a:pt x="3030" y="2032"/>
                  </a:lnTo>
                  <a:lnTo>
                    <a:pt x="3032" y="2033"/>
                  </a:lnTo>
                  <a:lnTo>
                    <a:pt x="3033" y="2032"/>
                  </a:lnTo>
                  <a:lnTo>
                    <a:pt x="3033" y="2032"/>
                  </a:lnTo>
                  <a:lnTo>
                    <a:pt x="3037" y="2035"/>
                  </a:lnTo>
                  <a:lnTo>
                    <a:pt x="3039" y="2035"/>
                  </a:lnTo>
                  <a:lnTo>
                    <a:pt x="3040" y="2035"/>
                  </a:lnTo>
                  <a:lnTo>
                    <a:pt x="3042" y="2034"/>
                  </a:lnTo>
                  <a:lnTo>
                    <a:pt x="3046" y="2033"/>
                  </a:lnTo>
                  <a:lnTo>
                    <a:pt x="3051" y="2031"/>
                  </a:lnTo>
                  <a:lnTo>
                    <a:pt x="3057" y="2030"/>
                  </a:lnTo>
                  <a:lnTo>
                    <a:pt x="3062" y="2031"/>
                  </a:lnTo>
                  <a:lnTo>
                    <a:pt x="3065" y="2030"/>
                  </a:lnTo>
                  <a:lnTo>
                    <a:pt x="3068" y="2028"/>
                  </a:lnTo>
                  <a:lnTo>
                    <a:pt x="3075" y="2023"/>
                  </a:lnTo>
                  <a:lnTo>
                    <a:pt x="3083" y="2018"/>
                  </a:lnTo>
                  <a:lnTo>
                    <a:pt x="3095" y="2012"/>
                  </a:lnTo>
                  <a:lnTo>
                    <a:pt x="3114" y="2005"/>
                  </a:lnTo>
                  <a:lnTo>
                    <a:pt x="3117" y="2004"/>
                  </a:lnTo>
                  <a:lnTo>
                    <a:pt x="3120" y="2002"/>
                  </a:lnTo>
                  <a:lnTo>
                    <a:pt x="3121" y="2001"/>
                  </a:lnTo>
                  <a:lnTo>
                    <a:pt x="3123" y="2000"/>
                  </a:lnTo>
                  <a:lnTo>
                    <a:pt x="3136" y="1993"/>
                  </a:lnTo>
                  <a:lnTo>
                    <a:pt x="3143" y="1989"/>
                  </a:lnTo>
                  <a:lnTo>
                    <a:pt x="3146" y="1986"/>
                  </a:lnTo>
                  <a:lnTo>
                    <a:pt x="3150" y="1983"/>
                  </a:lnTo>
                  <a:lnTo>
                    <a:pt x="3153" y="1981"/>
                  </a:lnTo>
                  <a:lnTo>
                    <a:pt x="3156" y="1978"/>
                  </a:lnTo>
                  <a:lnTo>
                    <a:pt x="3159" y="1975"/>
                  </a:lnTo>
                  <a:lnTo>
                    <a:pt x="3161" y="1973"/>
                  </a:lnTo>
                  <a:lnTo>
                    <a:pt x="3164" y="1971"/>
                  </a:lnTo>
                  <a:lnTo>
                    <a:pt x="3165" y="1969"/>
                  </a:lnTo>
                  <a:lnTo>
                    <a:pt x="3165" y="1968"/>
                  </a:lnTo>
                  <a:lnTo>
                    <a:pt x="3165" y="1965"/>
                  </a:lnTo>
                  <a:lnTo>
                    <a:pt x="3164" y="1962"/>
                  </a:lnTo>
                  <a:lnTo>
                    <a:pt x="3163" y="1960"/>
                  </a:lnTo>
                  <a:lnTo>
                    <a:pt x="3164" y="1958"/>
                  </a:lnTo>
                  <a:lnTo>
                    <a:pt x="3165" y="1957"/>
                  </a:lnTo>
                  <a:lnTo>
                    <a:pt x="3164" y="1957"/>
                  </a:lnTo>
                  <a:lnTo>
                    <a:pt x="3158" y="1955"/>
                  </a:lnTo>
                  <a:lnTo>
                    <a:pt x="3159" y="1947"/>
                  </a:lnTo>
                  <a:lnTo>
                    <a:pt x="3159" y="1946"/>
                  </a:lnTo>
                  <a:lnTo>
                    <a:pt x="3159" y="1946"/>
                  </a:lnTo>
                  <a:lnTo>
                    <a:pt x="3172" y="1943"/>
                  </a:lnTo>
                  <a:lnTo>
                    <a:pt x="3180" y="1941"/>
                  </a:lnTo>
                  <a:lnTo>
                    <a:pt x="3190" y="1941"/>
                  </a:lnTo>
                  <a:lnTo>
                    <a:pt x="3202" y="1943"/>
                  </a:lnTo>
                  <a:lnTo>
                    <a:pt x="3206" y="1944"/>
                  </a:lnTo>
                  <a:lnTo>
                    <a:pt x="3209" y="1947"/>
                  </a:lnTo>
                  <a:lnTo>
                    <a:pt x="3212" y="1947"/>
                  </a:lnTo>
                  <a:lnTo>
                    <a:pt x="3216" y="1946"/>
                  </a:lnTo>
                  <a:lnTo>
                    <a:pt x="3221" y="1946"/>
                  </a:lnTo>
                  <a:lnTo>
                    <a:pt x="3228" y="1946"/>
                  </a:lnTo>
                  <a:lnTo>
                    <a:pt x="3232" y="1947"/>
                  </a:lnTo>
                  <a:lnTo>
                    <a:pt x="3232" y="1947"/>
                  </a:lnTo>
                  <a:lnTo>
                    <a:pt x="3233" y="1947"/>
                  </a:lnTo>
                  <a:lnTo>
                    <a:pt x="3233" y="1946"/>
                  </a:lnTo>
                  <a:lnTo>
                    <a:pt x="3235" y="1945"/>
                  </a:lnTo>
                  <a:lnTo>
                    <a:pt x="3240" y="1943"/>
                  </a:lnTo>
                  <a:lnTo>
                    <a:pt x="3241" y="1943"/>
                  </a:lnTo>
                  <a:lnTo>
                    <a:pt x="3242" y="1943"/>
                  </a:lnTo>
                  <a:lnTo>
                    <a:pt x="3243" y="1940"/>
                  </a:lnTo>
                  <a:lnTo>
                    <a:pt x="3246" y="1938"/>
                  </a:lnTo>
                  <a:lnTo>
                    <a:pt x="3249" y="1936"/>
                  </a:lnTo>
                  <a:lnTo>
                    <a:pt x="3253" y="1934"/>
                  </a:lnTo>
                  <a:lnTo>
                    <a:pt x="3256" y="1934"/>
                  </a:lnTo>
                  <a:lnTo>
                    <a:pt x="3258" y="1933"/>
                  </a:lnTo>
                  <a:lnTo>
                    <a:pt x="3259" y="1932"/>
                  </a:lnTo>
                  <a:lnTo>
                    <a:pt x="3259" y="1931"/>
                  </a:lnTo>
                  <a:lnTo>
                    <a:pt x="3259" y="1930"/>
                  </a:lnTo>
                  <a:lnTo>
                    <a:pt x="3259" y="1929"/>
                  </a:lnTo>
                  <a:lnTo>
                    <a:pt x="3259" y="1929"/>
                  </a:lnTo>
                  <a:lnTo>
                    <a:pt x="3259" y="1929"/>
                  </a:lnTo>
                  <a:lnTo>
                    <a:pt x="3259" y="1928"/>
                  </a:lnTo>
                  <a:lnTo>
                    <a:pt x="3258" y="1923"/>
                  </a:lnTo>
                  <a:lnTo>
                    <a:pt x="3258" y="1921"/>
                  </a:lnTo>
                  <a:lnTo>
                    <a:pt x="3257" y="1920"/>
                  </a:lnTo>
                  <a:lnTo>
                    <a:pt x="3256" y="1919"/>
                  </a:lnTo>
                  <a:lnTo>
                    <a:pt x="3256" y="1918"/>
                  </a:lnTo>
                  <a:lnTo>
                    <a:pt x="3258" y="1917"/>
                  </a:lnTo>
                  <a:lnTo>
                    <a:pt x="3258" y="1918"/>
                  </a:lnTo>
                  <a:lnTo>
                    <a:pt x="3258" y="1918"/>
                  </a:lnTo>
                  <a:lnTo>
                    <a:pt x="3259" y="1918"/>
                  </a:lnTo>
                  <a:lnTo>
                    <a:pt x="3261" y="1915"/>
                  </a:lnTo>
                  <a:lnTo>
                    <a:pt x="3261" y="1914"/>
                  </a:lnTo>
                  <a:lnTo>
                    <a:pt x="3263" y="1913"/>
                  </a:lnTo>
                  <a:lnTo>
                    <a:pt x="3264" y="1912"/>
                  </a:lnTo>
                  <a:lnTo>
                    <a:pt x="3263" y="1912"/>
                  </a:lnTo>
                  <a:lnTo>
                    <a:pt x="3260" y="1912"/>
                  </a:lnTo>
                  <a:lnTo>
                    <a:pt x="3259" y="1912"/>
                  </a:lnTo>
                  <a:lnTo>
                    <a:pt x="3261" y="1909"/>
                  </a:lnTo>
                  <a:lnTo>
                    <a:pt x="3260" y="1908"/>
                  </a:lnTo>
                  <a:lnTo>
                    <a:pt x="3260" y="1908"/>
                  </a:lnTo>
                  <a:lnTo>
                    <a:pt x="3259" y="1908"/>
                  </a:lnTo>
                  <a:lnTo>
                    <a:pt x="3256" y="1909"/>
                  </a:lnTo>
                  <a:lnTo>
                    <a:pt x="3255" y="1910"/>
                  </a:lnTo>
                  <a:lnTo>
                    <a:pt x="3255" y="1909"/>
                  </a:lnTo>
                  <a:lnTo>
                    <a:pt x="3254" y="1907"/>
                  </a:lnTo>
                  <a:lnTo>
                    <a:pt x="3258" y="1903"/>
                  </a:lnTo>
                  <a:lnTo>
                    <a:pt x="3272" y="1892"/>
                  </a:lnTo>
                  <a:lnTo>
                    <a:pt x="3273" y="1891"/>
                  </a:lnTo>
                  <a:lnTo>
                    <a:pt x="3274" y="1889"/>
                  </a:lnTo>
                  <a:lnTo>
                    <a:pt x="3274" y="1888"/>
                  </a:lnTo>
                  <a:lnTo>
                    <a:pt x="3273" y="1888"/>
                  </a:lnTo>
                  <a:lnTo>
                    <a:pt x="3273" y="1887"/>
                  </a:lnTo>
                  <a:lnTo>
                    <a:pt x="3287" y="1874"/>
                  </a:lnTo>
                  <a:lnTo>
                    <a:pt x="3295" y="1868"/>
                  </a:lnTo>
                  <a:lnTo>
                    <a:pt x="3301" y="1864"/>
                  </a:lnTo>
                  <a:lnTo>
                    <a:pt x="3306" y="1862"/>
                  </a:lnTo>
                  <a:lnTo>
                    <a:pt x="3310" y="1863"/>
                  </a:lnTo>
                  <a:lnTo>
                    <a:pt x="3311" y="1862"/>
                  </a:lnTo>
                  <a:lnTo>
                    <a:pt x="3313" y="1862"/>
                  </a:lnTo>
                  <a:lnTo>
                    <a:pt x="3321" y="1862"/>
                  </a:lnTo>
                  <a:lnTo>
                    <a:pt x="3336" y="1862"/>
                  </a:lnTo>
                  <a:lnTo>
                    <a:pt x="3350" y="1862"/>
                  </a:lnTo>
                  <a:lnTo>
                    <a:pt x="3365" y="1862"/>
                  </a:lnTo>
                  <a:lnTo>
                    <a:pt x="3380" y="1862"/>
                  </a:lnTo>
                  <a:lnTo>
                    <a:pt x="3394" y="1862"/>
                  </a:lnTo>
                  <a:lnTo>
                    <a:pt x="3409" y="1862"/>
                  </a:lnTo>
                  <a:lnTo>
                    <a:pt x="3423" y="1862"/>
                  </a:lnTo>
                  <a:lnTo>
                    <a:pt x="3427" y="1853"/>
                  </a:lnTo>
                  <a:lnTo>
                    <a:pt x="3430" y="1848"/>
                  </a:lnTo>
                  <a:lnTo>
                    <a:pt x="3434" y="1850"/>
                  </a:lnTo>
                  <a:lnTo>
                    <a:pt x="3437" y="1850"/>
                  </a:lnTo>
                  <a:lnTo>
                    <a:pt x="3439" y="1847"/>
                  </a:lnTo>
                  <a:lnTo>
                    <a:pt x="3441" y="1846"/>
                  </a:lnTo>
                  <a:lnTo>
                    <a:pt x="3443" y="1846"/>
                  </a:lnTo>
                  <a:lnTo>
                    <a:pt x="3444" y="1848"/>
                  </a:lnTo>
                  <a:lnTo>
                    <a:pt x="3445" y="1850"/>
                  </a:lnTo>
                  <a:lnTo>
                    <a:pt x="3446" y="1849"/>
                  </a:lnTo>
                  <a:lnTo>
                    <a:pt x="3447" y="1847"/>
                  </a:lnTo>
                  <a:lnTo>
                    <a:pt x="3447" y="1844"/>
                  </a:lnTo>
                  <a:lnTo>
                    <a:pt x="3449" y="1843"/>
                  </a:lnTo>
                  <a:lnTo>
                    <a:pt x="3450" y="1842"/>
                  </a:lnTo>
                  <a:lnTo>
                    <a:pt x="3452" y="1842"/>
                  </a:lnTo>
                  <a:lnTo>
                    <a:pt x="3452" y="1841"/>
                  </a:lnTo>
                  <a:lnTo>
                    <a:pt x="3452" y="1840"/>
                  </a:lnTo>
                  <a:lnTo>
                    <a:pt x="3452" y="1838"/>
                  </a:lnTo>
                  <a:lnTo>
                    <a:pt x="3452" y="1835"/>
                  </a:lnTo>
                  <a:lnTo>
                    <a:pt x="3456" y="1831"/>
                  </a:lnTo>
                  <a:lnTo>
                    <a:pt x="3460" y="1828"/>
                  </a:lnTo>
                  <a:lnTo>
                    <a:pt x="3462" y="1826"/>
                  </a:lnTo>
                  <a:lnTo>
                    <a:pt x="3462" y="1823"/>
                  </a:lnTo>
                  <a:lnTo>
                    <a:pt x="3465" y="1819"/>
                  </a:lnTo>
                  <a:lnTo>
                    <a:pt x="3466" y="1818"/>
                  </a:lnTo>
                  <a:lnTo>
                    <a:pt x="3466" y="1816"/>
                  </a:lnTo>
                  <a:lnTo>
                    <a:pt x="3466" y="1814"/>
                  </a:lnTo>
                  <a:lnTo>
                    <a:pt x="3466" y="1810"/>
                  </a:lnTo>
                  <a:lnTo>
                    <a:pt x="3467" y="1805"/>
                  </a:lnTo>
                  <a:lnTo>
                    <a:pt x="3468" y="1800"/>
                  </a:lnTo>
                  <a:lnTo>
                    <a:pt x="3470" y="1796"/>
                  </a:lnTo>
                  <a:lnTo>
                    <a:pt x="3474" y="1790"/>
                  </a:lnTo>
                  <a:lnTo>
                    <a:pt x="3475" y="1784"/>
                  </a:lnTo>
                  <a:lnTo>
                    <a:pt x="3476" y="1777"/>
                  </a:lnTo>
                  <a:lnTo>
                    <a:pt x="3481" y="1770"/>
                  </a:lnTo>
                  <a:lnTo>
                    <a:pt x="3486" y="1762"/>
                  </a:lnTo>
                  <a:lnTo>
                    <a:pt x="3490" y="1758"/>
                  </a:lnTo>
                  <a:lnTo>
                    <a:pt x="3495" y="1750"/>
                  </a:lnTo>
                  <a:lnTo>
                    <a:pt x="3499" y="1744"/>
                  </a:lnTo>
                  <a:lnTo>
                    <a:pt x="3501" y="1741"/>
                  </a:lnTo>
                  <a:lnTo>
                    <a:pt x="3503" y="1738"/>
                  </a:lnTo>
                  <a:lnTo>
                    <a:pt x="3506" y="1739"/>
                  </a:lnTo>
                  <a:lnTo>
                    <a:pt x="3510" y="1740"/>
                  </a:lnTo>
                  <a:lnTo>
                    <a:pt x="3509" y="1745"/>
                  </a:lnTo>
                  <a:lnTo>
                    <a:pt x="3510" y="1748"/>
                  </a:lnTo>
                  <a:lnTo>
                    <a:pt x="3512" y="1750"/>
                  </a:lnTo>
                  <a:lnTo>
                    <a:pt x="3514" y="1751"/>
                  </a:lnTo>
                  <a:lnTo>
                    <a:pt x="3516" y="1752"/>
                  </a:lnTo>
                  <a:lnTo>
                    <a:pt x="3518" y="1752"/>
                  </a:lnTo>
                  <a:lnTo>
                    <a:pt x="3523" y="1749"/>
                  </a:lnTo>
                  <a:lnTo>
                    <a:pt x="3530" y="1747"/>
                  </a:lnTo>
                  <a:lnTo>
                    <a:pt x="3533" y="1746"/>
                  </a:lnTo>
                  <a:lnTo>
                    <a:pt x="3534" y="1744"/>
                  </a:lnTo>
                  <a:lnTo>
                    <a:pt x="3536" y="1744"/>
                  </a:lnTo>
                  <a:lnTo>
                    <a:pt x="3538" y="1744"/>
                  </a:lnTo>
                  <a:lnTo>
                    <a:pt x="3543" y="1748"/>
                  </a:lnTo>
                  <a:lnTo>
                    <a:pt x="3549" y="1753"/>
                  </a:lnTo>
                  <a:lnTo>
                    <a:pt x="3553" y="1758"/>
                  </a:lnTo>
                  <a:lnTo>
                    <a:pt x="3554" y="1765"/>
                  </a:lnTo>
                  <a:lnTo>
                    <a:pt x="3554" y="1773"/>
                  </a:lnTo>
                  <a:lnTo>
                    <a:pt x="3554" y="1782"/>
                  </a:lnTo>
                  <a:lnTo>
                    <a:pt x="3554" y="1788"/>
                  </a:lnTo>
                  <a:lnTo>
                    <a:pt x="3554" y="1796"/>
                  </a:lnTo>
                  <a:lnTo>
                    <a:pt x="3554" y="1802"/>
                  </a:lnTo>
                  <a:lnTo>
                    <a:pt x="3554" y="1811"/>
                  </a:lnTo>
                  <a:lnTo>
                    <a:pt x="3554" y="1815"/>
                  </a:lnTo>
                  <a:lnTo>
                    <a:pt x="3555" y="1816"/>
                  </a:lnTo>
                  <a:lnTo>
                    <a:pt x="3554" y="1818"/>
                  </a:lnTo>
                  <a:lnTo>
                    <a:pt x="3554" y="1819"/>
                  </a:lnTo>
                  <a:lnTo>
                    <a:pt x="3554" y="1820"/>
                  </a:lnTo>
                  <a:lnTo>
                    <a:pt x="3555" y="1821"/>
                  </a:lnTo>
                  <a:lnTo>
                    <a:pt x="3555" y="1822"/>
                  </a:lnTo>
                  <a:lnTo>
                    <a:pt x="3554" y="1823"/>
                  </a:lnTo>
                  <a:lnTo>
                    <a:pt x="3554" y="1824"/>
                  </a:lnTo>
                  <a:lnTo>
                    <a:pt x="3554" y="1827"/>
                  </a:lnTo>
                  <a:lnTo>
                    <a:pt x="3554" y="1828"/>
                  </a:lnTo>
                  <a:lnTo>
                    <a:pt x="3555" y="1829"/>
                  </a:lnTo>
                  <a:lnTo>
                    <a:pt x="3556" y="1829"/>
                  </a:lnTo>
                  <a:lnTo>
                    <a:pt x="3557" y="1829"/>
                  </a:lnTo>
                  <a:lnTo>
                    <a:pt x="3559" y="1831"/>
                  </a:lnTo>
                  <a:lnTo>
                    <a:pt x="3561" y="1832"/>
                  </a:lnTo>
                  <a:lnTo>
                    <a:pt x="3563" y="1832"/>
                  </a:lnTo>
                  <a:lnTo>
                    <a:pt x="3565" y="1832"/>
                  </a:lnTo>
                  <a:lnTo>
                    <a:pt x="3567" y="1833"/>
                  </a:lnTo>
                  <a:lnTo>
                    <a:pt x="3567" y="1835"/>
                  </a:lnTo>
                  <a:lnTo>
                    <a:pt x="3567" y="1836"/>
                  </a:lnTo>
                  <a:lnTo>
                    <a:pt x="3566" y="1837"/>
                  </a:lnTo>
                  <a:lnTo>
                    <a:pt x="3565" y="1838"/>
                  </a:lnTo>
                  <a:lnTo>
                    <a:pt x="3564" y="1839"/>
                  </a:lnTo>
                  <a:lnTo>
                    <a:pt x="3565" y="1841"/>
                  </a:lnTo>
                  <a:lnTo>
                    <a:pt x="3566" y="1842"/>
                  </a:lnTo>
                  <a:lnTo>
                    <a:pt x="3567" y="1844"/>
                  </a:lnTo>
                  <a:lnTo>
                    <a:pt x="3566" y="1846"/>
                  </a:lnTo>
                  <a:lnTo>
                    <a:pt x="3566" y="1847"/>
                  </a:lnTo>
                  <a:lnTo>
                    <a:pt x="3565" y="1849"/>
                  </a:lnTo>
                  <a:lnTo>
                    <a:pt x="3566" y="1850"/>
                  </a:lnTo>
                  <a:lnTo>
                    <a:pt x="3568" y="1852"/>
                  </a:lnTo>
                  <a:lnTo>
                    <a:pt x="3569" y="1854"/>
                  </a:lnTo>
                  <a:lnTo>
                    <a:pt x="3571" y="1855"/>
                  </a:lnTo>
                  <a:lnTo>
                    <a:pt x="3572" y="1854"/>
                  </a:lnTo>
                  <a:lnTo>
                    <a:pt x="3572" y="1853"/>
                  </a:lnTo>
                  <a:lnTo>
                    <a:pt x="3573" y="1853"/>
                  </a:lnTo>
                  <a:lnTo>
                    <a:pt x="3574" y="1853"/>
                  </a:lnTo>
                  <a:lnTo>
                    <a:pt x="3576" y="1854"/>
                  </a:lnTo>
                  <a:lnTo>
                    <a:pt x="3577" y="1854"/>
                  </a:lnTo>
                  <a:lnTo>
                    <a:pt x="3577" y="1856"/>
                  </a:lnTo>
                  <a:lnTo>
                    <a:pt x="3578" y="1858"/>
                  </a:lnTo>
                  <a:lnTo>
                    <a:pt x="3579" y="1863"/>
                  </a:lnTo>
                  <a:lnTo>
                    <a:pt x="3578" y="1865"/>
                  </a:lnTo>
                  <a:lnTo>
                    <a:pt x="3578" y="1868"/>
                  </a:lnTo>
                  <a:lnTo>
                    <a:pt x="3581" y="1869"/>
                  </a:lnTo>
                  <a:lnTo>
                    <a:pt x="3582" y="1870"/>
                  </a:lnTo>
                  <a:lnTo>
                    <a:pt x="3582" y="1871"/>
                  </a:lnTo>
                  <a:lnTo>
                    <a:pt x="3575" y="1879"/>
                  </a:lnTo>
                  <a:lnTo>
                    <a:pt x="3569" y="1878"/>
                  </a:lnTo>
                  <a:lnTo>
                    <a:pt x="3566" y="1880"/>
                  </a:lnTo>
                  <a:lnTo>
                    <a:pt x="3562" y="1880"/>
                  </a:lnTo>
                  <a:lnTo>
                    <a:pt x="3561" y="1884"/>
                  </a:lnTo>
                  <a:lnTo>
                    <a:pt x="3559" y="1884"/>
                  </a:lnTo>
                  <a:lnTo>
                    <a:pt x="3556" y="1884"/>
                  </a:lnTo>
                  <a:lnTo>
                    <a:pt x="3554" y="1883"/>
                  </a:lnTo>
                  <a:lnTo>
                    <a:pt x="3552" y="1884"/>
                  </a:lnTo>
                  <a:lnTo>
                    <a:pt x="3550" y="1890"/>
                  </a:lnTo>
                  <a:lnTo>
                    <a:pt x="3548" y="1889"/>
                  </a:lnTo>
                  <a:lnTo>
                    <a:pt x="3547" y="1891"/>
                  </a:lnTo>
                  <a:lnTo>
                    <a:pt x="3546" y="1892"/>
                  </a:lnTo>
                  <a:lnTo>
                    <a:pt x="3545" y="1893"/>
                  </a:lnTo>
                  <a:lnTo>
                    <a:pt x="3543" y="1890"/>
                  </a:lnTo>
                  <a:lnTo>
                    <a:pt x="3543" y="1888"/>
                  </a:lnTo>
                  <a:lnTo>
                    <a:pt x="3541" y="1887"/>
                  </a:lnTo>
                  <a:lnTo>
                    <a:pt x="3540" y="1887"/>
                  </a:lnTo>
                  <a:lnTo>
                    <a:pt x="3538" y="1887"/>
                  </a:lnTo>
                  <a:lnTo>
                    <a:pt x="3537" y="1887"/>
                  </a:lnTo>
                  <a:lnTo>
                    <a:pt x="3536" y="1889"/>
                  </a:lnTo>
                  <a:lnTo>
                    <a:pt x="3534" y="1890"/>
                  </a:lnTo>
                  <a:lnTo>
                    <a:pt x="3532" y="1889"/>
                  </a:lnTo>
                  <a:lnTo>
                    <a:pt x="3531" y="1887"/>
                  </a:lnTo>
                  <a:lnTo>
                    <a:pt x="3530" y="1890"/>
                  </a:lnTo>
                  <a:lnTo>
                    <a:pt x="3528" y="1893"/>
                  </a:lnTo>
                  <a:lnTo>
                    <a:pt x="3529" y="1897"/>
                  </a:lnTo>
                  <a:lnTo>
                    <a:pt x="3528" y="1899"/>
                  </a:lnTo>
                  <a:lnTo>
                    <a:pt x="3527" y="1899"/>
                  </a:lnTo>
                  <a:lnTo>
                    <a:pt x="3525" y="1897"/>
                  </a:lnTo>
                  <a:lnTo>
                    <a:pt x="3521" y="1895"/>
                  </a:lnTo>
                  <a:lnTo>
                    <a:pt x="3518" y="1895"/>
                  </a:lnTo>
                  <a:lnTo>
                    <a:pt x="3519" y="1893"/>
                  </a:lnTo>
                  <a:lnTo>
                    <a:pt x="3522" y="1890"/>
                  </a:lnTo>
                  <a:lnTo>
                    <a:pt x="3521" y="1890"/>
                  </a:lnTo>
                  <a:lnTo>
                    <a:pt x="3519" y="1890"/>
                  </a:lnTo>
                  <a:lnTo>
                    <a:pt x="3519" y="1890"/>
                  </a:lnTo>
                  <a:lnTo>
                    <a:pt x="3520" y="1887"/>
                  </a:lnTo>
                  <a:lnTo>
                    <a:pt x="3520" y="1884"/>
                  </a:lnTo>
                  <a:lnTo>
                    <a:pt x="3519" y="1885"/>
                  </a:lnTo>
                  <a:lnTo>
                    <a:pt x="3517" y="1888"/>
                  </a:lnTo>
                  <a:lnTo>
                    <a:pt x="3513" y="1891"/>
                  </a:lnTo>
                  <a:lnTo>
                    <a:pt x="3513" y="1895"/>
                  </a:lnTo>
                  <a:lnTo>
                    <a:pt x="3509" y="1903"/>
                  </a:lnTo>
                  <a:lnTo>
                    <a:pt x="3509" y="1907"/>
                  </a:lnTo>
                  <a:lnTo>
                    <a:pt x="3507" y="1910"/>
                  </a:lnTo>
                  <a:lnTo>
                    <a:pt x="3504" y="1912"/>
                  </a:lnTo>
                  <a:lnTo>
                    <a:pt x="3499" y="1912"/>
                  </a:lnTo>
                  <a:lnTo>
                    <a:pt x="3496" y="1914"/>
                  </a:lnTo>
                  <a:lnTo>
                    <a:pt x="3495" y="1916"/>
                  </a:lnTo>
                  <a:lnTo>
                    <a:pt x="3493" y="1917"/>
                  </a:lnTo>
                  <a:lnTo>
                    <a:pt x="3493" y="1914"/>
                  </a:lnTo>
                  <a:lnTo>
                    <a:pt x="3492" y="1913"/>
                  </a:lnTo>
                  <a:lnTo>
                    <a:pt x="3491" y="1917"/>
                  </a:lnTo>
                  <a:lnTo>
                    <a:pt x="3490" y="1918"/>
                  </a:lnTo>
                  <a:lnTo>
                    <a:pt x="3489" y="1914"/>
                  </a:lnTo>
                  <a:lnTo>
                    <a:pt x="3489" y="1912"/>
                  </a:lnTo>
                  <a:lnTo>
                    <a:pt x="3487" y="1914"/>
                  </a:lnTo>
                  <a:lnTo>
                    <a:pt x="3486" y="1919"/>
                  </a:lnTo>
                  <a:lnTo>
                    <a:pt x="3485" y="1919"/>
                  </a:lnTo>
                  <a:lnTo>
                    <a:pt x="3484" y="1917"/>
                  </a:lnTo>
                  <a:lnTo>
                    <a:pt x="3484" y="1916"/>
                  </a:lnTo>
                  <a:lnTo>
                    <a:pt x="3483" y="1918"/>
                  </a:lnTo>
                  <a:lnTo>
                    <a:pt x="3484" y="1921"/>
                  </a:lnTo>
                  <a:lnTo>
                    <a:pt x="3483" y="1923"/>
                  </a:lnTo>
                  <a:lnTo>
                    <a:pt x="3482" y="1922"/>
                  </a:lnTo>
                  <a:lnTo>
                    <a:pt x="3481" y="1921"/>
                  </a:lnTo>
                  <a:lnTo>
                    <a:pt x="3479" y="1922"/>
                  </a:lnTo>
                  <a:lnTo>
                    <a:pt x="3477" y="1922"/>
                  </a:lnTo>
                  <a:lnTo>
                    <a:pt x="3477" y="1921"/>
                  </a:lnTo>
                  <a:lnTo>
                    <a:pt x="3478" y="1919"/>
                  </a:lnTo>
                  <a:lnTo>
                    <a:pt x="3474" y="1920"/>
                  </a:lnTo>
                  <a:lnTo>
                    <a:pt x="3470" y="1923"/>
                  </a:lnTo>
                  <a:lnTo>
                    <a:pt x="3467" y="1928"/>
                  </a:lnTo>
                  <a:lnTo>
                    <a:pt x="3468" y="1928"/>
                  </a:lnTo>
                  <a:lnTo>
                    <a:pt x="3469" y="1930"/>
                  </a:lnTo>
                  <a:lnTo>
                    <a:pt x="3464" y="1937"/>
                  </a:lnTo>
                  <a:lnTo>
                    <a:pt x="3458" y="1943"/>
                  </a:lnTo>
                  <a:lnTo>
                    <a:pt x="3454" y="1954"/>
                  </a:lnTo>
                  <a:lnTo>
                    <a:pt x="3452" y="1955"/>
                  </a:lnTo>
                  <a:lnTo>
                    <a:pt x="3451" y="1957"/>
                  </a:lnTo>
                  <a:lnTo>
                    <a:pt x="3449" y="1963"/>
                  </a:lnTo>
                  <a:lnTo>
                    <a:pt x="3447" y="1968"/>
                  </a:lnTo>
                  <a:lnTo>
                    <a:pt x="3448" y="1971"/>
                  </a:lnTo>
                  <a:lnTo>
                    <a:pt x="3449" y="1973"/>
                  </a:lnTo>
                  <a:lnTo>
                    <a:pt x="3451" y="1976"/>
                  </a:lnTo>
                  <a:lnTo>
                    <a:pt x="3452" y="1976"/>
                  </a:lnTo>
                  <a:lnTo>
                    <a:pt x="3454" y="1975"/>
                  </a:lnTo>
                  <a:lnTo>
                    <a:pt x="3455" y="1976"/>
                  </a:lnTo>
                  <a:lnTo>
                    <a:pt x="3455" y="1977"/>
                  </a:lnTo>
                  <a:lnTo>
                    <a:pt x="3455" y="1978"/>
                  </a:lnTo>
                  <a:lnTo>
                    <a:pt x="3453" y="1978"/>
                  </a:lnTo>
                  <a:lnTo>
                    <a:pt x="3450" y="1980"/>
                  </a:lnTo>
                  <a:lnTo>
                    <a:pt x="3447" y="1981"/>
                  </a:lnTo>
                  <a:lnTo>
                    <a:pt x="3446" y="1984"/>
                  </a:lnTo>
                  <a:lnTo>
                    <a:pt x="3444" y="1987"/>
                  </a:lnTo>
                  <a:lnTo>
                    <a:pt x="3440" y="1992"/>
                  </a:lnTo>
                  <a:lnTo>
                    <a:pt x="3442" y="1993"/>
                  </a:lnTo>
                  <a:lnTo>
                    <a:pt x="3448" y="1995"/>
                  </a:lnTo>
                  <a:lnTo>
                    <a:pt x="3451" y="1997"/>
                  </a:lnTo>
                  <a:lnTo>
                    <a:pt x="3455" y="2005"/>
                  </a:lnTo>
                  <a:lnTo>
                    <a:pt x="3454" y="2006"/>
                  </a:lnTo>
                  <a:lnTo>
                    <a:pt x="3453" y="2008"/>
                  </a:lnTo>
                  <a:lnTo>
                    <a:pt x="3457" y="2010"/>
                  </a:lnTo>
                  <a:lnTo>
                    <a:pt x="3458" y="2017"/>
                  </a:lnTo>
                  <a:lnTo>
                    <a:pt x="3462" y="2019"/>
                  </a:lnTo>
                  <a:lnTo>
                    <a:pt x="3466" y="2020"/>
                  </a:lnTo>
                  <a:lnTo>
                    <a:pt x="3472" y="2018"/>
                  </a:lnTo>
                  <a:lnTo>
                    <a:pt x="3476" y="2016"/>
                  </a:lnTo>
                  <a:lnTo>
                    <a:pt x="3476" y="2013"/>
                  </a:lnTo>
                  <a:lnTo>
                    <a:pt x="3473" y="2008"/>
                  </a:lnTo>
                  <a:lnTo>
                    <a:pt x="3473" y="2006"/>
                  </a:lnTo>
                  <a:lnTo>
                    <a:pt x="3470" y="2004"/>
                  </a:lnTo>
                  <a:lnTo>
                    <a:pt x="3470" y="2006"/>
                  </a:lnTo>
                  <a:lnTo>
                    <a:pt x="3468" y="2004"/>
                  </a:lnTo>
                  <a:lnTo>
                    <a:pt x="3468" y="2003"/>
                  </a:lnTo>
                  <a:lnTo>
                    <a:pt x="3469" y="2003"/>
                  </a:lnTo>
                  <a:lnTo>
                    <a:pt x="3471" y="2003"/>
                  </a:lnTo>
                  <a:lnTo>
                    <a:pt x="3473" y="2004"/>
                  </a:lnTo>
                  <a:lnTo>
                    <a:pt x="3477" y="2009"/>
                  </a:lnTo>
                  <a:lnTo>
                    <a:pt x="3479" y="2016"/>
                  </a:lnTo>
                  <a:lnTo>
                    <a:pt x="3479" y="2021"/>
                  </a:lnTo>
                  <a:lnTo>
                    <a:pt x="3478" y="2023"/>
                  </a:lnTo>
                  <a:lnTo>
                    <a:pt x="3477" y="2022"/>
                  </a:lnTo>
                  <a:lnTo>
                    <a:pt x="3474" y="2023"/>
                  </a:lnTo>
                  <a:lnTo>
                    <a:pt x="3462" y="2025"/>
                  </a:lnTo>
                  <a:lnTo>
                    <a:pt x="3460" y="2027"/>
                  </a:lnTo>
                  <a:lnTo>
                    <a:pt x="3453" y="2029"/>
                  </a:lnTo>
                  <a:lnTo>
                    <a:pt x="3453" y="2028"/>
                  </a:lnTo>
                  <a:lnTo>
                    <a:pt x="3454" y="2026"/>
                  </a:lnTo>
                  <a:lnTo>
                    <a:pt x="3453" y="2021"/>
                  </a:lnTo>
                  <a:lnTo>
                    <a:pt x="3452" y="2021"/>
                  </a:lnTo>
                  <a:lnTo>
                    <a:pt x="3442" y="2029"/>
                  </a:lnTo>
                  <a:lnTo>
                    <a:pt x="3439" y="2029"/>
                  </a:lnTo>
                  <a:lnTo>
                    <a:pt x="3436" y="2031"/>
                  </a:lnTo>
                  <a:lnTo>
                    <a:pt x="3435" y="2030"/>
                  </a:lnTo>
                  <a:lnTo>
                    <a:pt x="3434" y="2024"/>
                  </a:lnTo>
                  <a:lnTo>
                    <a:pt x="3436" y="2019"/>
                  </a:lnTo>
                  <a:lnTo>
                    <a:pt x="3435" y="2019"/>
                  </a:lnTo>
                  <a:lnTo>
                    <a:pt x="3432" y="2022"/>
                  </a:lnTo>
                  <a:lnTo>
                    <a:pt x="3431" y="2021"/>
                  </a:lnTo>
                  <a:lnTo>
                    <a:pt x="3430" y="2019"/>
                  </a:lnTo>
                  <a:lnTo>
                    <a:pt x="3429" y="2017"/>
                  </a:lnTo>
                  <a:lnTo>
                    <a:pt x="3428" y="2017"/>
                  </a:lnTo>
                  <a:lnTo>
                    <a:pt x="3429" y="2021"/>
                  </a:lnTo>
                  <a:lnTo>
                    <a:pt x="3426" y="2025"/>
                  </a:lnTo>
                  <a:lnTo>
                    <a:pt x="3426" y="2033"/>
                  </a:lnTo>
                  <a:lnTo>
                    <a:pt x="3423" y="2036"/>
                  </a:lnTo>
                  <a:lnTo>
                    <a:pt x="3414" y="2039"/>
                  </a:lnTo>
                  <a:lnTo>
                    <a:pt x="3409" y="2038"/>
                  </a:lnTo>
                  <a:lnTo>
                    <a:pt x="3404" y="2039"/>
                  </a:lnTo>
                  <a:lnTo>
                    <a:pt x="3397" y="2040"/>
                  </a:lnTo>
                  <a:lnTo>
                    <a:pt x="3393" y="2040"/>
                  </a:lnTo>
                  <a:lnTo>
                    <a:pt x="3390" y="2041"/>
                  </a:lnTo>
                  <a:lnTo>
                    <a:pt x="3377" y="2042"/>
                  </a:lnTo>
                  <a:lnTo>
                    <a:pt x="3374" y="2041"/>
                  </a:lnTo>
                  <a:lnTo>
                    <a:pt x="3370" y="2044"/>
                  </a:lnTo>
                  <a:lnTo>
                    <a:pt x="3365" y="2046"/>
                  </a:lnTo>
                  <a:lnTo>
                    <a:pt x="3351" y="2053"/>
                  </a:lnTo>
                  <a:lnTo>
                    <a:pt x="3348" y="2056"/>
                  </a:lnTo>
                  <a:lnTo>
                    <a:pt x="3344" y="2060"/>
                  </a:lnTo>
                  <a:lnTo>
                    <a:pt x="3341" y="2062"/>
                  </a:lnTo>
                  <a:lnTo>
                    <a:pt x="3339" y="2063"/>
                  </a:lnTo>
                  <a:lnTo>
                    <a:pt x="3338" y="2064"/>
                  </a:lnTo>
                  <a:lnTo>
                    <a:pt x="3337" y="2066"/>
                  </a:lnTo>
                  <a:lnTo>
                    <a:pt x="3338" y="2061"/>
                  </a:lnTo>
                  <a:lnTo>
                    <a:pt x="3339" y="2058"/>
                  </a:lnTo>
                  <a:lnTo>
                    <a:pt x="3341" y="2051"/>
                  </a:lnTo>
                  <a:lnTo>
                    <a:pt x="3340" y="2046"/>
                  </a:lnTo>
                  <a:lnTo>
                    <a:pt x="3339" y="2044"/>
                  </a:lnTo>
                  <a:lnTo>
                    <a:pt x="3337" y="2042"/>
                  </a:lnTo>
                  <a:lnTo>
                    <a:pt x="3339" y="2048"/>
                  </a:lnTo>
                  <a:lnTo>
                    <a:pt x="3339" y="2054"/>
                  </a:lnTo>
                  <a:lnTo>
                    <a:pt x="3339" y="2058"/>
                  </a:lnTo>
                  <a:lnTo>
                    <a:pt x="3335" y="2065"/>
                  </a:lnTo>
                  <a:lnTo>
                    <a:pt x="3334" y="2067"/>
                  </a:lnTo>
                  <a:lnTo>
                    <a:pt x="3332" y="2068"/>
                  </a:lnTo>
                  <a:lnTo>
                    <a:pt x="3331" y="2069"/>
                  </a:lnTo>
                  <a:lnTo>
                    <a:pt x="3330" y="2070"/>
                  </a:lnTo>
                  <a:lnTo>
                    <a:pt x="3328" y="2072"/>
                  </a:lnTo>
                  <a:lnTo>
                    <a:pt x="3327" y="2076"/>
                  </a:lnTo>
                  <a:lnTo>
                    <a:pt x="3328" y="2079"/>
                  </a:lnTo>
                  <a:lnTo>
                    <a:pt x="3334" y="2080"/>
                  </a:lnTo>
                  <a:lnTo>
                    <a:pt x="3336" y="2079"/>
                  </a:lnTo>
                  <a:lnTo>
                    <a:pt x="3337" y="2082"/>
                  </a:lnTo>
                  <a:lnTo>
                    <a:pt x="3338" y="2085"/>
                  </a:lnTo>
                  <a:lnTo>
                    <a:pt x="3337" y="2089"/>
                  </a:lnTo>
                  <a:lnTo>
                    <a:pt x="3336" y="2092"/>
                  </a:lnTo>
                  <a:lnTo>
                    <a:pt x="3335" y="2097"/>
                  </a:lnTo>
                  <a:lnTo>
                    <a:pt x="3334" y="2103"/>
                  </a:lnTo>
                  <a:lnTo>
                    <a:pt x="3333" y="2110"/>
                  </a:lnTo>
                  <a:lnTo>
                    <a:pt x="3333" y="2108"/>
                  </a:lnTo>
                  <a:lnTo>
                    <a:pt x="3334" y="2100"/>
                  </a:lnTo>
                  <a:lnTo>
                    <a:pt x="3333" y="2101"/>
                  </a:lnTo>
                  <a:lnTo>
                    <a:pt x="3332" y="2103"/>
                  </a:lnTo>
                  <a:lnTo>
                    <a:pt x="3330" y="2112"/>
                  </a:lnTo>
                  <a:lnTo>
                    <a:pt x="3327" y="2118"/>
                  </a:lnTo>
                  <a:lnTo>
                    <a:pt x="3325" y="2121"/>
                  </a:lnTo>
                  <a:lnTo>
                    <a:pt x="3322" y="2120"/>
                  </a:lnTo>
                  <a:lnTo>
                    <a:pt x="3322" y="2123"/>
                  </a:lnTo>
                  <a:lnTo>
                    <a:pt x="3322" y="2125"/>
                  </a:lnTo>
                  <a:lnTo>
                    <a:pt x="3321" y="2128"/>
                  </a:lnTo>
                  <a:lnTo>
                    <a:pt x="3320" y="2130"/>
                  </a:lnTo>
                  <a:lnTo>
                    <a:pt x="3318" y="2130"/>
                  </a:lnTo>
                  <a:lnTo>
                    <a:pt x="3316" y="2131"/>
                  </a:lnTo>
                  <a:lnTo>
                    <a:pt x="3315" y="2132"/>
                  </a:lnTo>
                  <a:lnTo>
                    <a:pt x="3315" y="2134"/>
                  </a:lnTo>
                  <a:lnTo>
                    <a:pt x="3313" y="2136"/>
                  </a:lnTo>
                  <a:lnTo>
                    <a:pt x="3308" y="2145"/>
                  </a:lnTo>
                  <a:lnTo>
                    <a:pt x="3304" y="2148"/>
                  </a:lnTo>
                  <a:lnTo>
                    <a:pt x="3303" y="2148"/>
                  </a:lnTo>
                  <a:lnTo>
                    <a:pt x="3304" y="2143"/>
                  </a:lnTo>
                  <a:lnTo>
                    <a:pt x="3305" y="2139"/>
                  </a:lnTo>
                  <a:lnTo>
                    <a:pt x="3302" y="2137"/>
                  </a:lnTo>
                  <a:lnTo>
                    <a:pt x="3299" y="2136"/>
                  </a:lnTo>
                  <a:lnTo>
                    <a:pt x="3296" y="2136"/>
                  </a:lnTo>
                  <a:lnTo>
                    <a:pt x="3293" y="2132"/>
                  </a:lnTo>
                  <a:lnTo>
                    <a:pt x="3289" y="2130"/>
                  </a:lnTo>
                  <a:lnTo>
                    <a:pt x="3283" y="2123"/>
                  </a:lnTo>
                  <a:lnTo>
                    <a:pt x="3283" y="2121"/>
                  </a:lnTo>
                  <a:lnTo>
                    <a:pt x="3283" y="2118"/>
                  </a:lnTo>
                  <a:lnTo>
                    <a:pt x="3285" y="2113"/>
                  </a:lnTo>
                  <a:lnTo>
                    <a:pt x="3286" y="2110"/>
                  </a:lnTo>
                  <a:lnTo>
                    <a:pt x="3289" y="2108"/>
                  </a:lnTo>
                  <a:lnTo>
                    <a:pt x="3296" y="2106"/>
                  </a:lnTo>
                  <a:lnTo>
                    <a:pt x="3297" y="2103"/>
                  </a:lnTo>
                  <a:lnTo>
                    <a:pt x="3298" y="2101"/>
                  </a:lnTo>
                  <a:lnTo>
                    <a:pt x="3295" y="2105"/>
                  </a:lnTo>
                  <a:lnTo>
                    <a:pt x="3290" y="2106"/>
                  </a:lnTo>
                  <a:lnTo>
                    <a:pt x="3287" y="2108"/>
                  </a:lnTo>
                  <a:lnTo>
                    <a:pt x="3285" y="2110"/>
                  </a:lnTo>
                  <a:lnTo>
                    <a:pt x="3283" y="2113"/>
                  </a:lnTo>
                  <a:lnTo>
                    <a:pt x="3280" y="2116"/>
                  </a:lnTo>
                  <a:lnTo>
                    <a:pt x="3281" y="2119"/>
                  </a:lnTo>
                  <a:lnTo>
                    <a:pt x="3281" y="2120"/>
                  </a:lnTo>
                  <a:lnTo>
                    <a:pt x="3281" y="2124"/>
                  </a:lnTo>
                  <a:lnTo>
                    <a:pt x="3283" y="2127"/>
                  </a:lnTo>
                  <a:lnTo>
                    <a:pt x="3287" y="2133"/>
                  </a:lnTo>
                  <a:lnTo>
                    <a:pt x="3287" y="2141"/>
                  </a:lnTo>
                  <a:lnTo>
                    <a:pt x="3290" y="2147"/>
                  </a:lnTo>
                  <a:lnTo>
                    <a:pt x="3295" y="2153"/>
                  </a:lnTo>
                  <a:lnTo>
                    <a:pt x="3298" y="2155"/>
                  </a:lnTo>
                  <a:lnTo>
                    <a:pt x="3298" y="2158"/>
                  </a:lnTo>
                  <a:lnTo>
                    <a:pt x="3297" y="2162"/>
                  </a:lnTo>
                  <a:lnTo>
                    <a:pt x="3294" y="2164"/>
                  </a:lnTo>
                  <a:lnTo>
                    <a:pt x="3297" y="2163"/>
                  </a:lnTo>
                  <a:lnTo>
                    <a:pt x="3298" y="2164"/>
                  </a:lnTo>
                  <a:lnTo>
                    <a:pt x="3300" y="2168"/>
                  </a:lnTo>
                  <a:lnTo>
                    <a:pt x="3300" y="2171"/>
                  </a:lnTo>
                  <a:lnTo>
                    <a:pt x="3299" y="2173"/>
                  </a:lnTo>
                  <a:lnTo>
                    <a:pt x="3298" y="2174"/>
                  </a:lnTo>
                  <a:lnTo>
                    <a:pt x="3298" y="2172"/>
                  </a:lnTo>
                  <a:lnTo>
                    <a:pt x="3298" y="2171"/>
                  </a:lnTo>
                  <a:lnTo>
                    <a:pt x="3297" y="2172"/>
                  </a:lnTo>
                  <a:lnTo>
                    <a:pt x="3296" y="2173"/>
                  </a:lnTo>
                  <a:lnTo>
                    <a:pt x="3296" y="2177"/>
                  </a:lnTo>
                  <a:lnTo>
                    <a:pt x="3295" y="2179"/>
                  </a:lnTo>
                  <a:lnTo>
                    <a:pt x="3293" y="2179"/>
                  </a:lnTo>
                  <a:lnTo>
                    <a:pt x="3291" y="2184"/>
                  </a:lnTo>
                  <a:lnTo>
                    <a:pt x="3289" y="2187"/>
                  </a:lnTo>
                  <a:lnTo>
                    <a:pt x="3280" y="2206"/>
                  </a:lnTo>
                  <a:lnTo>
                    <a:pt x="3280" y="2209"/>
                  </a:lnTo>
                  <a:lnTo>
                    <a:pt x="3279" y="2210"/>
                  </a:lnTo>
                  <a:lnTo>
                    <a:pt x="3277" y="2211"/>
                  </a:lnTo>
                  <a:lnTo>
                    <a:pt x="3274" y="2213"/>
                  </a:lnTo>
                  <a:lnTo>
                    <a:pt x="3273" y="2215"/>
                  </a:lnTo>
                  <a:lnTo>
                    <a:pt x="3271" y="2221"/>
                  </a:lnTo>
                  <a:lnTo>
                    <a:pt x="3268" y="2227"/>
                  </a:lnTo>
                  <a:lnTo>
                    <a:pt x="3266" y="2225"/>
                  </a:lnTo>
                  <a:lnTo>
                    <a:pt x="3266" y="2222"/>
                  </a:lnTo>
                  <a:lnTo>
                    <a:pt x="3267" y="2216"/>
                  </a:lnTo>
                  <a:lnTo>
                    <a:pt x="3270" y="2207"/>
                  </a:lnTo>
                  <a:lnTo>
                    <a:pt x="3273" y="2201"/>
                  </a:lnTo>
                  <a:lnTo>
                    <a:pt x="3276" y="2198"/>
                  </a:lnTo>
                  <a:lnTo>
                    <a:pt x="3278" y="2192"/>
                  </a:lnTo>
                  <a:lnTo>
                    <a:pt x="3275" y="2191"/>
                  </a:lnTo>
                  <a:lnTo>
                    <a:pt x="3271" y="2191"/>
                  </a:lnTo>
                  <a:lnTo>
                    <a:pt x="3272" y="2188"/>
                  </a:lnTo>
                  <a:lnTo>
                    <a:pt x="3273" y="2186"/>
                  </a:lnTo>
                  <a:lnTo>
                    <a:pt x="3271" y="2184"/>
                  </a:lnTo>
                  <a:lnTo>
                    <a:pt x="3270" y="2183"/>
                  </a:lnTo>
                  <a:lnTo>
                    <a:pt x="3268" y="2182"/>
                  </a:lnTo>
                  <a:lnTo>
                    <a:pt x="3270" y="2180"/>
                  </a:lnTo>
                  <a:lnTo>
                    <a:pt x="3271" y="2178"/>
                  </a:lnTo>
                  <a:lnTo>
                    <a:pt x="3270" y="2176"/>
                  </a:lnTo>
                  <a:lnTo>
                    <a:pt x="3271" y="2174"/>
                  </a:lnTo>
                  <a:lnTo>
                    <a:pt x="3270" y="2174"/>
                  </a:lnTo>
                  <a:lnTo>
                    <a:pt x="3268" y="2176"/>
                  </a:lnTo>
                  <a:lnTo>
                    <a:pt x="3267" y="2177"/>
                  </a:lnTo>
                  <a:lnTo>
                    <a:pt x="3266" y="2175"/>
                  </a:lnTo>
                  <a:lnTo>
                    <a:pt x="3266" y="2176"/>
                  </a:lnTo>
                  <a:lnTo>
                    <a:pt x="3265" y="2177"/>
                  </a:lnTo>
                  <a:lnTo>
                    <a:pt x="3264" y="2177"/>
                  </a:lnTo>
                  <a:lnTo>
                    <a:pt x="3262" y="2176"/>
                  </a:lnTo>
                  <a:lnTo>
                    <a:pt x="3259" y="2174"/>
                  </a:lnTo>
                  <a:lnTo>
                    <a:pt x="3257" y="2171"/>
                  </a:lnTo>
                  <a:lnTo>
                    <a:pt x="3256" y="2168"/>
                  </a:lnTo>
                  <a:lnTo>
                    <a:pt x="3257" y="2163"/>
                  </a:lnTo>
                  <a:lnTo>
                    <a:pt x="3259" y="2162"/>
                  </a:lnTo>
                  <a:lnTo>
                    <a:pt x="3262" y="2163"/>
                  </a:lnTo>
                  <a:lnTo>
                    <a:pt x="3266" y="2163"/>
                  </a:lnTo>
                  <a:lnTo>
                    <a:pt x="3265" y="2162"/>
                  </a:lnTo>
                  <a:lnTo>
                    <a:pt x="3264" y="2162"/>
                  </a:lnTo>
                  <a:lnTo>
                    <a:pt x="3260" y="2158"/>
                  </a:lnTo>
                  <a:lnTo>
                    <a:pt x="3259" y="2156"/>
                  </a:lnTo>
                  <a:lnTo>
                    <a:pt x="3256" y="2155"/>
                  </a:lnTo>
                  <a:lnTo>
                    <a:pt x="3255" y="2158"/>
                  </a:lnTo>
                  <a:lnTo>
                    <a:pt x="3254" y="2158"/>
                  </a:lnTo>
                  <a:lnTo>
                    <a:pt x="3255" y="2153"/>
                  </a:lnTo>
                  <a:lnTo>
                    <a:pt x="3257" y="2153"/>
                  </a:lnTo>
                  <a:lnTo>
                    <a:pt x="3260" y="2152"/>
                  </a:lnTo>
                  <a:lnTo>
                    <a:pt x="3259" y="2149"/>
                  </a:lnTo>
                  <a:lnTo>
                    <a:pt x="3258" y="2148"/>
                  </a:lnTo>
                  <a:lnTo>
                    <a:pt x="3254" y="2149"/>
                  </a:lnTo>
                  <a:lnTo>
                    <a:pt x="3254" y="2147"/>
                  </a:lnTo>
                  <a:lnTo>
                    <a:pt x="3255" y="2145"/>
                  </a:lnTo>
                  <a:lnTo>
                    <a:pt x="3257" y="2145"/>
                  </a:lnTo>
                  <a:lnTo>
                    <a:pt x="3259" y="2146"/>
                  </a:lnTo>
                  <a:lnTo>
                    <a:pt x="3261" y="2142"/>
                  </a:lnTo>
                  <a:lnTo>
                    <a:pt x="3261" y="2140"/>
                  </a:lnTo>
                  <a:lnTo>
                    <a:pt x="3258" y="2142"/>
                  </a:lnTo>
                  <a:lnTo>
                    <a:pt x="3258" y="2137"/>
                  </a:lnTo>
                  <a:lnTo>
                    <a:pt x="3261" y="2131"/>
                  </a:lnTo>
                  <a:lnTo>
                    <a:pt x="3263" y="2129"/>
                  </a:lnTo>
                  <a:lnTo>
                    <a:pt x="3267" y="2129"/>
                  </a:lnTo>
                  <a:lnTo>
                    <a:pt x="3270" y="2128"/>
                  </a:lnTo>
                  <a:lnTo>
                    <a:pt x="3268" y="2127"/>
                  </a:lnTo>
                  <a:lnTo>
                    <a:pt x="3266" y="2127"/>
                  </a:lnTo>
                  <a:lnTo>
                    <a:pt x="3268" y="2125"/>
                  </a:lnTo>
                  <a:lnTo>
                    <a:pt x="3269" y="2124"/>
                  </a:lnTo>
                  <a:lnTo>
                    <a:pt x="3270" y="2122"/>
                  </a:lnTo>
                  <a:lnTo>
                    <a:pt x="3267" y="2123"/>
                  </a:lnTo>
                  <a:lnTo>
                    <a:pt x="3267" y="2119"/>
                  </a:lnTo>
                  <a:lnTo>
                    <a:pt x="3266" y="2120"/>
                  </a:lnTo>
                  <a:lnTo>
                    <a:pt x="3264" y="2120"/>
                  </a:lnTo>
                  <a:lnTo>
                    <a:pt x="3263" y="2121"/>
                  </a:lnTo>
                  <a:lnTo>
                    <a:pt x="3263" y="2124"/>
                  </a:lnTo>
                  <a:lnTo>
                    <a:pt x="3263" y="2126"/>
                  </a:lnTo>
                  <a:lnTo>
                    <a:pt x="3261" y="2127"/>
                  </a:lnTo>
                  <a:lnTo>
                    <a:pt x="3258" y="2128"/>
                  </a:lnTo>
                  <a:lnTo>
                    <a:pt x="3258" y="2126"/>
                  </a:lnTo>
                  <a:lnTo>
                    <a:pt x="3257" y="2126"/>
                  </a:lnTo>
                  <a:lnTo>
                    <a:pt x="3257" y="2129"/>
                  </a:lnTo>
                  <a:lnTo>
                    <a:pt x="3256" y="2131"/>
                  </a:lnTo>
                  <a:lnTo>
                    <a:pt x="3254" y="2127"/>
                  </a:lnTo>
                  <a:lnTo>
                    <a:pt x="3254" y="2128"/>
                  </a:lnTo>
                  <a:lnTo>
                    <a:pt x="3254" y="2129"/>
                  </a:lnTo>
                  <a:lnTo>
                    <a:pt x="3253" y="2131"/>
                  </a:lnTo>
                  <a:lnTo>
                    <a:pt x="3252" y="2132"/>
                  </a:lnTo>
                  <a:lnTo>
                    <a:pt x="3252" y="2134"/>
                  </a:lnTo>
                  <a:lnTo>
                    <a:pt x="3251" y="2135"/>
                  </a:lnTo>
                  <a:lnTo>
                    <a:pt x="3246" y="2133"/>
                  </a:lnTo>
                  <a:lnTo>
                    <a:pt x="3246" y="2134"/>
                  </a:lnTo>
                  <a:lnTo>
                    <a:pt x="3249" y="2138"/>
                  </a:lnTo>
                  <a:lnTo>
                    <a:pt x="3251" y="2140"/>
                  </a:lnTo>
                  <a:lnTo>
                    <a:pt x="3251" y="2142"/>
                  </a:lnTo>
                  <a:lnTo>
                    <a:pt x="3249" y="2144"/>
                  </a:lnTo>
                  <a:lnTo>
                    <a:pt x="3247" y="2142"/>
                  </a:lnTo>
                  <a:lnTo>
                    <a:pt x="3246" y="2142"/>
                  </a:lnTo>
                  <a:lnTo>
                    <a:pt x="3248" y="2145"/>
                  </a:lnTo>
                  <a:lnTo>
                    <a:pt x="3249" y="2148"/>
                  </a:lnTo>
                  <a:lnTo>
                    <a:pt x="3248" y="2150"/>
                  </a:lnTo>
                  <a:lnTo>
                    <a:pt x="3248" y="2152"/>
                  </a:lnTo>
                  <a:lnTo>
                    <a:pt x="3248" y="2155"/>
                  </a:lnTo>
                  <a:lnTo>
                    <a:pt x="3247" y="2157"/>
                  </a:lnTo>
                  <a:lnTo>
                    <a:pt x="3248" y="2166"/>
                  </a:lnTo>
                  <a:lnTo>
                    <a:pt x="3250" y="2169"/>
                  </a:lnTo>
                  <a:lnTo>
                    <a:pt x="3251" y="2171"/>
                  </a:lnTo>
                  <a:lnTo>
                    <a:pt x="3252" y="2174"/>
                  </a:lnTo>
                  <a:lnTo>
                    <a:pt x="3251" y="2174"/>
                  </a:lnTo>
                  <a:lnTo>
                    <a:pt x="3248" y="2172"/>
                  </a:lnTo>
                  <a:lnTo>
                    <a:pt x="3246" y="2171"/>
                  </a:lnTo>
                  <a:lnTo>
                    <a:pt x="3243" y="2166"/>
                  </a:lnTo>
                  <a:lnTo>
                    <a:pt x="3243" y="2164"/>
                  </a:lnTo>
                  <a:lnTo>
                    <a:pt x="3242" y="2163"/>
                  </a:lnTo>
                  <a:lnTo>
                    <a:pt x="3243" y="2166"/>
                  </a:lnTo>
                  <a:lnTo>
                    <a:pt x="3243" y="2170"/>
                  </a:lnTo>
                  <a:lnTo>
                    <a:pt x="3252" y="2178"/>
                  </a:lnTo>
                  <a:lnTo>
                    <a:pt x="3253" y="2181"/>
                  </a:lnTo>
                  <a:lnTo>
                    <a:pt x="3254" y="2184"/>
                  </a:lnTo>
                  <a:lnTo>
                    <a:pt x="3254" y="2186"/>
                  </a:lnTo>
                  <a:lnTo>
                    <a:pt x="3252" y="2184"/>
                  </a:lnTo>
                  <a:lnTo>
                    <a:pt x="3250" y="2182"/>
                  </a:lnTo>
                  <a:lnTo>
                    <a:pt x="3245" y="2180"/>
                  </a:lnTo>
                  <a:lnTo>
                    <a:pt x="3239" y="2178"/>
                  </a:lnTo>
                  <a:lnTo>
                    <a:pt x="3235" y="2173"/>
                  </a:lnTo>
                  <a:lnTo>
                    <a:pt x="3236" y="2175"/>
                  </a:lnTo>
                  <a:lnTo>
                    <a:pt x="3235" y="2177"/>
                  </a:lnTo>
                  <a:lnTo>
                    <a:pt x="3233" y="2175"/>
                  </a:lnTo>
                  <a:lnTo>
                    <a:pt x="3231" y="2172"/>
                  </a:lnTo>
                  <a:lnTo>
                    <a:pt x="3231" y="2170"/>
                  </a:lnTo>
                  <a:lnTo>
                    <a:pt x="3228" y="2170"/>
                  </a:lnTo>
                  <a:lnTo>
                    <a:pt x="3225" y="2172"/>
                  </a:lnTo>
                  <a:lnTo>
                    <a:pt x="3223" y="2172"/>
                  </a:lnTo>
                  <a:lnTo>
                    <a:pt x="3222" y="2168"/>
                  </a:lnTo>
                  <a:lnTo>
                    <a:pt x="3223" y="2166"/>
                  </a:lnTo>
                  <a:lnTo>
                    <a:pt x="3226" y="2161"/>
                  </a:lnTo>
                  <a:lnTo>
                    <a:pt x="3229" y="2158"/>
                  </a:lnTo>
                  <a:lnTo>
                    <a:pt x="3230" y="2155"/>
                  </a:lnTo>
                  <a:lnTo>
                    <a:pt x="3230" y="2150"/>
                  </a:lnTo>
                  <a:lnTo>
                    <a:pt x="3229" y="2155"/>
                  </a:lnTo>
                  <a:lnTo>
                    <a:pt x="3228" y="2158"/>
                  </a:lnTo>
                  <a:lnTo>
                    <a:pt x="3225" y="2160"/>
                  </a:lnTo>
                  <a:lnTo>
                    <a:pt x="3222" y="2163"/>
                  </a:lnTo>
                  <a:lnTo>
                    <a:pt x="3221" y="2166"/>
                  </a:lnTo>
                  <a:lnTo>
                    <a:pt x="3220" y="2172"/>
                  </a:lnTo>
                  <a:lnTo>
                    <a:pt x="3221" y="2174"/>
                  </a:lnTo>
                  <a:lnTo>
                    <a:pt x="3223" y="2175"/>
                  </a:lnTo>
                  <a:lnTo>
                    <a:pt x="3227" y="2173"/>
                  </a:lnTo>
                  <a:lnTo>
                    <a:pt x="3229" y="2174"/>
                  </a:lnTo>
                  <a:lnTo>
                    <a:pt x="3234" y="2181"/>
                  </a:lnTo>
                  <a:lnTo>
                    <a:pt x="3243" y="2184"/>
                  </a:lnTo>
                  <a:lnTo>
                    <a:pt x="3247" y="2186"/>
                  </a:lnTo>
                  <a:lnTo>
                    <a:pt x="3249" y="2189"/>
                  </a:lnTo>
                  <a:lnTo>
                    <a:pt x="3253" y="2192"/>
                  </a:lnTo>
                  <a:lnTo>
                    <a:pt x="3257" y="2195"/>
                  </a:lnTo>
                  <a:lnTo>
                    <a:pt x="3257" y="2197"/>
                  </a:lnTo>
                  <a:lnTo>
                    <a:pt x="3256" y="2199"/>
                  </a:lnTo>
                  <a:lnTo>
                    <a:pt x="3255" y="2202"/>
                  </a:lnTo>
                  <a:lnTo>
                    <a:pt x="3254" y="2204"/>
                  </a:lnTo>
                  <a:lnTo>
                    <a:pt x="3251" y="2205"/>
                  </a:lnTo>
                  <a:lnTo>
                    <a:pt x="3249" y="2204"/>
                  </a:lnTo>
                  <a:lnTo>
                    <a:pt x="3238" y="2193"/>
                  </a:lnTo>
                  <a:lnTo>
                    <a:pt x="3237" y="2192"/>
                  </a:lnTo>
                  <a:lnTo>
                    <a:pt x="3233" y="2186"/>
                  </a:lnTo>
                  <a:lnTo>
                    <a:pt x="3228" y="2183"/>
                  </a:lnTo>
                  <a:lnTo>
                    <a:pt x="3227" y="2183"/>
                  </a:lnTo>
                  <a:lnTo>
                    <a:pt x="3233" y="2188"/>
                  </a:lnTo>
                  <a:lnTo>
                    <a:pt x="3236" y="2193"/>
                  </a:lnTo>
                  <a:lnTo>
                    <a:pt x="3241" y="2198"/>
                  </a:lnTo>
                  <a:lnTo>
                    <a:pt x="3244" y="2201"/>
                  </a:lnTo>
                  <a:lnTo>
                    <a:pt x="3247" y="2205"/>
                  </a:lnTo>
                  <a:lnTo>
                    <a:pt x="3249" y="2206"/>
                  </a:lnTo>
                  <a:lnTo>
                    <a:pt x="3255" y="2209"/>
                  </a:lnTo>
                  <a:lnTo>
                    <a:pt x="3253" y="2211"/>
                  </a:lnTo>
                  <a:lnTo>
                    <a:pt x="3257" y="2212"/>
                  </a:lnTo>
                  <a:lnTo>
                    <a:pt x="3257" y="2215"/>
                  </a:lnTo>
                  <a:lnTo>
                    <a:pt x="3257" y="2218"/>
                  </a:lnTo>
                  <a:lnTo>
                    <a:pt x="3252" y="2217"/>
                  </a:lnTo>
                  <a:lnTo>
                    <a:pt x="3252" y="2219"/>
                  </a:lnTo>
                  <a:lnTo>
                    <a:pt x="3252" y="2221"/>
                  </a:lnTo>
                  <a:lnTo>
                    <a:pt x="3250" y="2222"/>
                  </a:lnTo>
                  <a:lnTo>
                    <a:pt x="3247" y="2220"/>
                  </a:lnTo>
                  <a:lnTo>
                    <a:pt x="3239" y="2212"/>
                  </a:lnTo>
                  <a:lnTo>
                    <a:pt x="3239" y="2213"/>
                  </a:lnTo>
                  <a:lnTo>
                    <a:pt x="3240" y="2214"/>
                  </a:lnTo>
                  <a:lnTo>
                    <a:pt x="3245" y="2220"/>
                  </a:lnTo>
                  <a:lnTo>
                    <a:pt x="3249" y="2223"/>
                  </a:lnTo>
                  <a:lnTo>
                    <a:pt x="3252" y="2225"/>
                  </a:lnTo>
                  <a:lnTo>
                    <a:pt x="3254" y="2227"/>
                  </a:lnTo>
                  <a:lnTo>
                    <a:pt x="3255" y="2229"/>
                  </a:lnTo>
                  <a:lnTo>
                    <a:pt x="3256" y="2232"/>
                  </a:lnTo>
                  <a:lnTo>
                    <a:pt x="3254" y="2233"/>
                  </a:lnTo>
                  <a:lnTo>
                    <a:pt x="3252" y="2234"/>
                  </a:lnTo>
                  <a:lnTo>
                    <a:pt x="3250" y="2233"/>
                  </a:lnTo>
                  <a:lnTo>
                    <a:pt x="3248" y="2231"/>
                  </a:lnTo>
                  <a:lnTo>
                    <a:pt x="3245" y="2228"/>
                  </a:lnTo>
                  <a:lnTo>
                    <a:pt x="3244" y="2224"/>
                  </a:lnTo>
                  <a:lnTo>
                    <a:pt x="3241" y="2224"/>
                  </a:lnTo>
                  <a:lnTo>
                    <a:pt x="3231" y="2220"/>
                  </a:lnTo>
                  <a:lnTo>
                    <a:pt x="3222" y="2220"/>
                  </a:lnTo>
                  <a:lnTo>
                    <a:pt x="3223" y="2220"/>
                  </a:lnTo>
                  <a:lnTo>
                    <a:pt x="3224" y="2221"/>
                  </a:lnTo>
                  <a:lnTo>
                    <a:pt x="3231" y="2222"/>
                  </a:lnTo>
                  <a:lnTo>
                    <a:pt x="3233" y="2224"/>
                  </a:lnTo>
                  <a:lnTo>
                    <a:pt x="3239" y="2226"/>
                  </a:lnTo>
                  <a:lnTo>
                    <a:pt x="3242" y="2226"/>
                  </a:lnTo>
                  <a:lnTo>
                    <a:pt x="3244" y="2232"/>
                  </a:lnTo>
                  <a:lnTo>
                    <a:pt x="3248" y="2236"/>
                  </a:lnTo>
                  <a:lnTo>
                    <a:pt x="3249" y="2238"/>
                  </a:lnTo>
                  <a:lnTo>
                    <a:pt x="3252" y="2239"/>
                  </a:lnTo>
                  <a:lnTo>
                    <a:pt x="3257" y="2236"/>
                  </a:lnTo>
                  <a:lnTo>
                    <a:pt x="3261" y="2237"/>
                  </a:lnTo>
                  <a:lnTo>
                    <a:pt x="3266" y="2238"/>
                  </a:lnTo>
                  <a:lnTo>
                    <a:pt x="3267" y="2240"/>
                  </a:lnTo>
                  <a:lnTo>
                    <a:pt x="3268" y="2244"/>
                  </a:lnTo>
                  <a:lnTo>
                    <a:pt x="3270" y="2249"/>
                  </a:lnTo>
                  <a:lnTo>
                    <a:pt x="3274" y="2267"/>
                  </a:lnTo>
                  <a:lnTo>
                    <a:pt x="3281" y="2283"/>
                  </a:lnTo>
                  <a:lnTo>
                    <a:pt x="3282" y="2285"/>
                  </a:lnTo>
                  <a:lnTo>
                    <a:pt x="3281" y="2283"/>
                  </a:lnTo>
                  <a:lnTo>
                    <a:pt x="3275" y="2273"/>
                  </a:lnTo>
                  <a:lnTo>
                    <a:pt x="3273" y="2266"/>
                  </a:lnTo>
                  <a:lnTo>
                    <a:pt x="3270" y="2253"/>
                  </a:lnTo>
                  <a:lnTo>
                    <a:pt x="3269" y="2250"/>
                  </a:lnTo>
                  <a:lnTo>
                    <a:pt x="3268" y="2249"/>
                  </a:lnTo>
                  <a:lnTo>
                    <a:pt x="3267" y="2250"/>
                  </a:lnTo>
                  <a:lnTo>
                    <a:pt x="3267" y="2251"/>
                  </a:lnTo>
                  <a:lnTo>
                    <a:pt x="3267" y="2253"/>
                  </a:lnTo>
                  <a:lnTo>
                    <a:pt x="3266" y="2257"/>
                  </a:lnTo>
                  <a:lnTo>
                    <a:pt x="3267" y="2259"/>
                  </a:lnTo>
                  <a:lnTo>
                    <a:pt x="3269" y="2261"/>
                  </a:lnTo>
                  <a:lnTo>
                    <a:pt x="3271" y="2266"/>
                  </a:lnTo>
                  <a:lnTo>
                    <a:pt x="3272" y="2273"/>
                  </a:lnTo>
                  <a:lnTo>
                    <a:pt x="3270" y="2270"/>
                  </a:lnTo>
                  <a:lnTo>
                    <a:pt x="3268" y="2268"/>
                  </a:lnTo>
                  <a:lnTo>
                    <a:pt x="3264" y="2267"/>
                  </a:lnTo>
                  <a:lnTo>
                    <a:pt x="3261" y="2265"/>
                  </a:lnTo>
                  <a:lnTo>
                    <a:pt x="3261" y="2268"/>
                  </a:lnTo>
                  <a:lnTo>
                    <a:pt x="3261" y="2271"/>
                  </a:lnTo>
                  <a:lnTo>
                    <a:pt x="3258" y="2270"/>
                  </a:lnTo>
                  <a:lnTo>
                    <a:pt x="3256" y="2269"/>
                  </a:lnTo>
                  <a:lnTo>
                    <a:pt x="3258" y="2272"/>
                  </a:lnTo>
                  <a:lnTo>
                    <a:pt x="3255" y="2271"/>
                  </a:lnTo>
                  <a:lnTo>
                    <a:pt x="3252" y="2272"/>
                  </a:lnTo>
                  <a:lnTo>
                    <a:pt x="3251" y="2274"/>
                  </a:lnTo>
                  <a:lnTo>
                    <a:pt x="3249" y="2276"/>
                  </a:lnTo>
                  <a:lnTo>
                    <a:pt x="3246" y="2277"/>
                  </a:lnTo>
                  <a:lnTo>
                    <a:pt x="3242" y="2274"/>
                  </a:lnTo>
                  <a:lnTo>
                    <a:pt x="3241" y="2271"/>
                  </a:lnTo>
                  <a:lnTo>
                    <a:pt x="3240" y="2267"/>
                  </a:lnTo>
                  <a:lnTo>
                    <a:pt x="3240" y="2272"/>
                  </a:lnTo>
                  <a:lnTo>
                    <a:pt x="3241" y="2276"/>
                  </a:lnTo>
                  <a:lnTo>
                    <a:pt x="3240" y="2279"/>
                  </a:lnTo>
                  <a:lnTo>
                    <a:pt x="3245" y="2280"/>
                  </a:lnTo>
                  <a:lnTo>
                    <a:pt x="3248" y="2279"/>
                  </a:lnTo>
                  <a:lnTo>
                    <a:pt x="3253" y="2279"/>
                  </a:lnTo>
                  <a:lnTo>
                    <a:pt x="3257" y="2279"/>
                  </a:lnTo>
                  <a:lnTo>
                    <a:pt x="3259" y="2278"/>
                  </a:lnTo>
                  <a:lnTo>
                    <a:pt x="3264" y="2279"/>
                  </a:lnTo>
                  <a:lnTo>
                    <a:pt x="3264" y="2283"/>
                  </a:lnTo>
                  <a:lnTo>
                    <a:pt x="3263" y="2287"/>
                  </a:lnTo>
                  <a:lnTo>
                    <a:pt x="3263" y="2291"/>
                  </a:lnTo>
                  <a:lnTo>
                    <a:pt x="3264" y="2291"/>
                  </a:lnTo>
                  <a:lnTo>
                    <a:pt x="3266" y="2289"/>
                  </a:lnTo>
                  <a:lnTo>
                    <a:pt x="3267" y="2282"/>
                  </a:lnTo>
                  <a:lnTo>
                    <a:pt x="3271" y="2279"/>
                  </a:lnTo>
                  <a:lnTo>
                    <a:pt x="3273" y="2279"/>
                  </a:lnTo>
                  <a:lnTo>
                    <a:pt x="3274" y="2282"/>
                  </a:lnTo>
                  <a:lnTo>
                    <a:pt x="3274" y="2284"/>
                  </a:lnTo>
                  <a:lnTo>
                    <a:pt x="3275" y="2287"/>
                  </a:lnTo>
                  <a:lnTo>
                    <a:pt x="3274" y="2293"/>
                  </a:lnTo>
                  <a:lnTo>
                    <a:pt x="3267" y="2299"/>
                  </a:lnTo>
                  <a:lnTo>
                    <a:pt x="3262" y="2304"/>
                  </a:lnTo>
                  <a:lnTo>
                    <a:pt x="3260" y="2305"/>
                  </a:lnTo>
                  <a:lnTo>
                    <a:pt x="3256" y="2304"/>
                  </a:lnTo>
                  <a:lnTo>
                    <a:pt x="3252" y="2303"/>
                  </a:lnTo>
                  <a:lnTo>
                    <a:pt x="3250" y="2303"/>
                  </a:lnTo>
                  <a:lnTo>
                    <a:pt x="3249" y="2303"/>
                  </a:lnTo>
                  <a:lnTo>
                    <a:pt x="3248" y="2302"/>
                  </a:lnTo>
                  <a:lnTo>
                    <a:pt x="3247" y="2299"/>
                  </a:lnTo>
                  <a:lnTo>
                    <a:pt x="3246" y="2297"/>
                  </a:lnTo>
                  <a:lnTo>
                    <a:pt x="3245" y="2298"/>
                  </a:lnTo>
                  <a:lnTo>
                    <a:pt x="3244" y="2301"/>
                  </a:lnTo>
                  <a:lnTo>
                    <a:pt x="3240" y="2302"/>
                  </a:lnTo>
                  <a:lnTo>
                    <a:pt x="3235" y="2300"/>
                  </a:lnTo>
                  <a:lnTo>
                    <a:pt x="3230" y="2298"/>
                  </a:lnTo>
                  <a:lnTo>
                    <a:pt x="3232" y="2301"/>
                  </a:lnTo>
                  <a:lnTo>
                    <a:pt x="3245" y="2306"/>
                  </a:lnTo>
                  <a:lnTo>
                    <a:pt x="3247" y="2307"/>
                  </a:lnTo>
                  <a:lnTo>
                    <a:pt x="3248" y="2309"/>
                  </a:lnTo>
                  <a:lnTo>
                    <a:pt x="3246" y="2311"/>
                  </a:lnTo>
                  <a:lnTo>
                    <a:pt x="3245" y="2314"/>
                  </a:lnTo>
                  <a:lnTo>
                    <a:pt x="3244" y="2316"/>
                  </a:lnTo>
                  <a:lnTo>
                    <a:pt x="3244" y="2317"/>
                  </a:lnTo>
                  <a:lnTo>
                    <a:pt x="3239" y="2321"/>
                  </a:lnTo>
                  <a:lnTo>
                    <a:pt x="3236" y="2320"/>
                  </a:lnTo>
                  <a:lnTo>
                    <a:pt x="3228" y="2314"/>
                  </a:lnTo>
                  <a:lnTo>
                    <a:pt x="3232" y="2319"/>
                  </a:lnTo>
                  <a:lnTo>
                    <a:pt x="3234" y="2322"/>
                  </a:lnTo>
                  <a:lnTo>
                    <a:pt x="3240" y="2323"/>
                  </a:lnTo>
                  <a:lnTo>
                    <a:pt x="3250" y="2321"/>
                  </a:lnTo>
                  <a:lnTo>
                    <a:pt x="3253" y="2323"/>
                  </a:lnTo>
                  <a:lnTo>
                    <a:pt x="3251" y="2327"/>
                  </a:lnTo>
                  <a:lnTo>
                    <a:pt x="3248" y="2330"/>
                  </a:lnTo>
                  <a:lnTo>
                    <a:pt x="3244" y="2330"/>
                  </a:lnTo>
                  <a:lnTo>
                    <a:pt x="3241" y="2331"/>
                  </a:lnTo>
                  <a:lnTo>
                    <a:pt x="3240" y="2333"/>
                  </a:lnTo>
                  <a:lnTo>
                    <a:pt x="3238" y="2333"/>
                  </a:lnTo>
                  <a:lnTo>
                    <a:pt x="3235" y="2333"/>
                  </a:lnTo>
                  <a:lnTo>
                    <a:pt x="3229" y="2333"/>
                  </a:lnTo>
                  <a:lnTo>
                    <a:pt x="3226" y="2333"/>
                  </a:lnTo>
                  <a:lnTo>
                    <a:pt x="3222" y="2337"/>
                  </a:lnTo>
                  <a:lnTo>
                    <a:pt x="3221" y="2337"/>
                  </a:lnTo>
                  <a:lnTo>
                    <a:pt x="3218" y="2336"/>
                  </a:lnTo>
                  <a:lnTo>
                    <a:pt x="3217" y="2333"/>
                  </a:lnTo>
                  <a:lnTo>
                    <a:pt x="3216" y="2332"/>
                  </a:lnTo>
                  <a:lnTo>
                    <a:pt x="3216" y="2338"/>
                  </a:lnTo>
                  <a:lnTo>
                    <a:pt x="3217" y="2339"/>
                  </a:lnTo>
                  <a:lnTo>
                    <a:pt x="3218" y="2340"/>
                  </a:lnTo>
                  <a:lnTo>
                    <a:pt x="3213" y="2344"/>
                  </a:lnTo>
                  <a:lnTo>
                    <a:pt x="3208" y="2348"/>
                  </a:lnTo>
                  <a:lnTo>
                    <a:pt x="3206" y="2349"/>
                  </a:lnTo>
                  <a:lnTo>
                    <a:pt x="3205" y="2351"/>
                  </a:lnTo>
                  <a:lnTo>
                    <a:pt x="3201" y="2356"/>
                  </a:lnTo>
                  <a:lnTo>
                    <a:pt x="3200" y="2360"/>
                  </a:lnTo>
                  <a:lnTo>
                    <a:pt x="3198" y="2365"/>
                  </a:lnTo>
                  <a:lnTo>
                    <a:pt x="3198" y="2363"/>
                  </a:lnTo>
                  <a:lnTo>
                    <a:pt x="3198" y="2360"/>
                  </a:lnTo>
                  <a:lnTo>
                    <a:pt x="3197" y="2355"/>
                  </a:lnTo>
                  <a:lnTo>
                    <a:pt x="3197" y="2363"/>
                  </a:lnTo>
                  <a:lnTo>
                    <a:pt x="3195" y="2366"/>
                  </a:lnTo>
                  <a:lnTo>
                    <a:pt x="3182" y="2366"/>
                  </a:lnTo>
                  <a:lnTo>
                    <a:pt x="3176" y="2368"/>
                  </a:lnTo>
                  <a:lnTo>
                    <a:pt x="3166" y="2374"/>
                  </a:lnTo>
                  <a:lnTo>
                    <a:pt x="3164" y="2377"/>
                  </a:lnTo>
                  <a:lnTo>
                    <a:pt x="3156" y="2388"/>
                  </a:lnTo>
                  <a:lnTo>
                    <a:pt x="3154" y="2394"/>
                  </a:lnTo>
                  <a:lnTo>
                    <a:pt x="3152" y="2391"/>
                  </a:lnTo>
                  <a:lnTo>
                    <a:pt x="3153" y="2389"/>
                  </a:lnTo>
                  <a:lnTo>
                    <a:pt x="3153" y="2388"/>
                  </a:lnTo>
                  <a:lnTo>
                    <a:pt x="3151" y="2391"/>
                  </a:lnTo>
                  <a:lnTo>
                    <a:pt x="3153" y="2397"/>
                  </a:lnTo>
                  <a:lnTo>
                    <a:pt x="3151" y="2399"/>
                  </a:lnTo>
                  <a:lnTo>
                    <a:pt x="3146" y="2403"/>
                  </a:lnTo>
                  <a:lnTo>
                    <a:pt x="3143" y="2403"/>
                  </a:lnTo>
                  <a:lnTo>
                    <a:pt x="3140" y="2404"/>
                  </a:lnTo>
                  <a:lnTo>
                    <a:pt x="3139" y="2408"/>
                  </a:lnTo>
                  <a:lnTo>
                    <a:pt x="3135" y="2412"/>
                  </a:lnTo>
                  <a:lnTo>
                    <a:pt x="3133" y="2413"/>
                  </a:lnTo>
                  <a:lnTo>
                    <a:pt x="3128" y="2412"/>
                  </a:lnTo>
                  <a:lnTo>
                    <a:pt x="3129" y="2416"/>
                  </a:lnTo>
                  <a:lnTo>
                    <a:pt x="3128" y="2418"/>
                  </a:lnTo>
                  <a:lnTo>
                    <a:pt x="3125" y="2420"/>
                  </a:lnTo>
                  <a:lnTo>
                    <a:pt x="3121" y="2421"/>
                  </a:lnTo>
                  <a:lnTo>
                    <a:pt x="3119" y="2421"/>
                  </a:lnTo>
                  <a:lnTo>
                    <a:pt x="3118" y="2422"/>
                  </a:lnTo>
                  <a:lnTo>
                    <a:pt x="3116" y="2424"/>
                  </a:lnTo>
                  <a:lnTo>
                    <a:pt x="3113" y="2425"/>
                  </a:lnTo>
                  <a:lnTo>
                    <a:pt x="3110" y="2424"/>
                  </a:lnTo>
                  <a:lnTo>
                    <a:pt x="3106" y="2424"/>
                  </a:lnTo>
                  <a:lnTo>
                    <a:pt x="3103" y="2425"/>
                  </a:lnTo>
                  <a:lnTo>
                    <a:pt x="3107" y="2426"/>
                  </a:lnTo>
                  <a:lnTo>
                    <a:pt x="3109" y="2428"/>
                  </a:lnTo>
                  <a:lnTo>
                    <a:pt x="3109" y="2431"/>
                  </a:lnTo>
                  <a:lnTo>
                    <a:pt x="3108" y="2432"/>
                  </a:lnTo>
                  <a:lnTo>
                    <a:pt x="3105" y="2434"/>
                  </a:lnTo>
                  <a:lnTo>
                    <a:pt x="3104" y="2434"/>
                  </a:lnTo>
                  <a:lnTo>
                    <a:pt x="3104" y="2432"/>
                  </a:lnTo>
                  <a:lnTo>
                    <a:pt x="3103" y="2429"/>
                  </a:lnTo>
                  <a:lnTo>
                    <a:pt x="3102" y="2430"/>
                  </a:lnTo>
                  <a:lnTo>
                    <a:pt x="3102" y="2431"/>
                  </a:lnTo>
                  <a:lnTo>
                    <a:pt x="3101" y="2432"/>
                  </a:lnTo>
                  <a:lnTo>
                    <a:pt x="3098" y="2427"/>
                  </a:lnTo>
                  <a:lnTo>
                    <a:pt x="3098" y="2431"/>
                  </a:lnTo>
                  <a:lnTo>
                    <a:pt x="3099" y="2433"/>
                  </a:lnTo>
                  <a:lnTo>
                    <a:pt x="3100" y="2435"/>
                  </a:lnTo>
                  <a:lnTo>
                    <a:pt x="3101" y="2436"/>
                  </a:lnTo>
                  <a:lnTo>
                    <a:pt x="3101" y="2437"/>
                  </a:lnTo>
                  <a:lnTo>
                    <a:pt x="3099" y="2440"/>
                  </a:lnTo>
                  <a:lnTo>
                    <a:pt x="3098" y="2441"/>
                  </a:lnTo>
                  <a:lnTo>
                    <a:pt x="3096" y="2441"/>
                  </a:lnTo>
                  <a:lnTo>
                    <a:pt x="3095" y="2443"/>
                  </a:lnTo>
                  <a:lnTo>
                    <a:pt x="3095" y="2445"/>
                  </a:lnTo>
                  <a:lnTo>
                    <a:pt x="3093" y="2448"/>
                  </a:lnTo>
                  <a:lnTo>
                    <a:pt x="3089" y="2450"/>
                  </a:lnTo>
                  <a:lnTo>
                    <a:pt x="3088" y="2450"/>
                  </a:lnTo>
                  <a:lnTo>
                    <a:pt x="3087" y="2451"/>
                  </a:lnTo>
                  <a:lnTo>
                    <a:pt x="3087" y="2452"/>
                  </a:lnTo>
                  <a:lnTo>
                    <a:pt x="3088" y="2453"/>
                  </a:lnTo>
                  <a:lnTo>
                    <a:pt x="3088" y="2454"/>
                  </a:lnTo>
                  <a:lnTo>
                    <a:pt x="3087" y="2456"/>
                  </a:lnTo>
                  <a:lnTo>
                    <a:pt x="3085" y="2456"/>
                  </a:lnTo>
                  <a:lnTo>
                    <a:pt x="3084" y="2458"/>
                  </a:lnTo>
                  <a:lnTo>
                    <a:pt x="3084" y="2459"/>
                  </a:lnTo>
                  <a:lnTo>
                    <a:pt x="3085" y="2460"/>
                  </a:lnTo>
                  <a:lnTo>
                    <a:pt x="3085" y="2462"/>
                  </a:lnTo>
                  <a:lnTo>
                    <a:pt x="3082" y="2463"/>
                  </a:lnTo>
                  <a:lnTo>
                    <a:pt x="3082" y="2465"/>
                  </a:lnTo>
                  <a:lnTo>
                    <a:pt x="3083" y="2465"/>
                  </a:lnTo>
                  <a:lnTo>
                    <a:pt x="3084" y="2465"/>
                  </a:lnTo>
                  <a:lnTo>
                    <a:pt x="3084" y="2465"/>
                  </a:lnTo>
                  <a:lnTo>
                    <a:pt x="3083" y="2467"/>
                  </a:lnTo>
                  <a:lnTo>
                    <a:pt x="3082" y="2469"/>
                  </a:lnTo>
                  <a:lnTo>
                    <a:pt x="3080" y="2472"/>
                  </a:lnTo>
                  <a:lnTo>
                    <a:pt x="3077" y="2472"/>
                  </a:lnTo>
                  <a:lnTo>
                    <a:pt x="3077" y="2473"/>
                  </a:lnTo>
                  <a:lnTo>
                    <a:pt x="3079" y="2474"/>
                  </a:lnTo>
                  <a:lnTo>
                    <a:pt x="3080" y="2476"/>
                  </a:lnTo>
                  <a:lnTo>
                    <a:pt x="3078" y="2480"/>
                  </a:lnTo>
                  <a:lnTo>
                    <a:pt x="3076" y="2479"/>
                  </a:lnTo>
                  <a:lnTo>
                    <a:pt x="3075" y="2479"/>
                  </a:lnTo>
                  <a:lnTo>
                    <a:pt x="3074" y="2482"/>
                  </a:lnTo>
                  <a:lnTo>
                    <a:pt x="3075" y="2483"/>
                  </a:lnTo>
                  <a:lnTo>
                    <a:pt x="3074" y="2486"/>
                  </a:lnTo>
                  <a:lnTo>
                    <a:pt x="3073" y="2490"/>
                  </a:lnTo>
                  <a:lnTo>
                    <a:pt x="3072" y="2492"/>
                  </a:lnTo>
                  <a:lnTo>
                    <a:pt x="3073" y="2495"/>
                  </a:lnTo>
                  <a:lnTo>
                    <a:pt x="3073" y="2498"/>
                  </a:lnTo>
                  <a:lnTo>
                    <a:pt x="3075" y="2501"/>
                  </a:lnTo>
                  <a:lnTo>
                    <a:pt x="3077" y="2516"/>
                  </a:lnTo>
                  <a:lnTo>
                    <a:pt x="3079" y="2522"/>
                  </a:lnTo>
                  <a:lnTo>
                    <a:pt x="3082" y="2536"/>
                  </a:lnTo>
                  <a:lnTo>
                    <a:pt x="3087" y="2549"/>
                  </a:lnTo>
                  <a:lnTo>
                    <a:pt x="3094" y="2565"/>
                  </a:lnTo>
                  <a:lnTo>
                    <a:pt x="3106" y="2585"/>
                  </a:lnTo>
                  <a:lnTo>
                    <a:pt x="3107" y="2588"/>
                  </a:lnTo>
                  <a:lnTo>
                    <a:pt x="3106" y="2590"/>
                  </a:lnTo>
                  <a:lnTo>
                    <a:pt x="3105" y="2593"/>
                  </a:lnTo>
                  <a:lnTo>
                    <a:pt x="3105" y="2596"/>
                  </a:lnTo>
                  <a:lnTo>
                    <a:pt x="3106" y="2600"/>
                  </a:lnTo>
                  <a:lnTo>
                    <a:pt x="3107" y="2604"/>
                  </a:lnTo>
                  <a:lnTo>
                    <a:pt x="3110" y="2611"/>
                  </a:lnTo>
                  <a:lnTo>
                    <a:pt x="3108" y="2610"/>
                  </a:lnTo>
                  <a:lnTo>
                    <a:pt x="3104" y="2600"/>
                  </a:lnTo>
                  <a:lnTo>
                    <a:pt x="3104" y="2594"/>
                  </a:lnTo>
                  <a:lnTo>
                    <a:pt x="3104" y="2586"/>
                  </a:lnTo>
                  <a:lnTo>
                    <a:pt x="3103" y="2587"/>
                  </a:lnTo>
                  <a:lnTo>
                    <a:pt x="3103" y="2589"/>
                  </a:lnTo>
                  <a:lnTo>
                    <a:pt x="3102" y="2592"/>
                  </a:lnTo>
                  <a:lnTo>
                    <a:pt x="3101" y="2593"/>
                  </a:lnTo>
                  <a:lnTo>
                    <a:pt x="3100" y="2589"/>
                  </a:lnTo>
                  <a:lnTo>
                    <a:pt x="3100" y="2587"/>
                  </a:lnTo>
                  <a:lnTo>
                    <a:pt x="3102" y="2584"/>
                  </a:lnTo>
                  <a:lnTo>
                    <a:pt x="3101" y="2583"/>
                  </a:lnTo>
                  <a:lnTo>
                    <a:pt x="3099" y="2582"/>
                  </a:lnTo>
                  <a:lnTo>
                    <a:pt x="3098" y="2580"/>
                  </a:lnTo>
                  <a:lnTo>
                    <a:pt x="3099" y="2578"/>
                  </a:lnTo>
                  <a:lnTo>
                    <a:pt x="3097" y="2577"/>
                  </a:lnTo>
                  <a:lnTo>
                    <a:pt x="3096" y="2577"/>
                  </a:lnTo>
                  <a:lnTo>
                    <a:pt x="3097" y="2582"/>
                  </a:lnTo>
                  <a:lnTo>
                    <a:pt x="3098" y="2585"/>
                  </a:lnTo>
                  <a:lnTo>
                    <a:pt x="3099" y="2592"/>
                  </a:lnTo>
                  <a:lnTo>
                    <a:pt x="3102" y="2596"/>
                  </a:lnTo>
                  <a:lnTo>
                    <a:pt x="3103" y="2600"/>
                  </a:lnTo>
                  <a:lnTo>
                    <a:pt x="3118" y="2638"/>
                  </a:lnTo>
                  <a:lnTo>
                    <a:pt x="3121" y="2643"/>
                  </a:lnTo>
                  <a:lnTo>
                    <a:pt x="3123" y="2647"/>
                  </a:lnTo>
                  <a:lnTo>
                    <a:pt x="3124" y="2654"/>
                  </a:lnTo>
                  <a:lnTo>
                    <a:pt x="3124" y="2663"/>
                  </a:lnTo>
                  <a:lnTo>
                    <a:pt x="3122" y="2680"/>
                  </a:lnTo>
                  <a:lnTo>
                    <a:pt x="3121" y="2692"/>
                  </a:lnTo>
                  <a:lnTo>
                    <a:pt x="3121" y="2691"/>
                  </a:lnTo>
                  <a:lnTo>
                    <a:pt x="3121" y="2690"/>
                  </a:lnTo>
                  <a:lnTo>
                    <a:pt x="3120" y="2690"/>
                  </a:lnTo>
                  <a:lnTo>
                    <a:pt x="3118" y="2695"/>
                  </a:lnTo>
                  <a:lnTo>
                    <a:pt x="3115" y="2700"/>
                  </a:lnTo>
                  <a:lnTo>
                    <a:pt x="3114" y="2708"/>
                  </a:lnTo>
                  <a:lnTo>
                    <a:pt x="3113" y="2711"/>
                  </a:lnTo>
                  <a:lnTo>
                    <a:pt x="3109" y="2715"/>
                  </a:lnTo>
                  <a:lnTo>
                    <a:pt x="3106" y="2715"/>
                  </a:lnTo>
                  <a:lnTo>
                    <a:pt x="3100" y="2718"/>
                  </a:lnTo>
                  <a:lnTo>
                    <a:pt x="3095" y="2717"/>
                  </a:lnTo>
                  <a:lnTo>
                    <a:pt x="3090" y="2719"/>
                  </a:lnTo>
                  <a:lnTo>
                    <a:pt x="3087" y="2719"/>
                  </a:lnTo>
                  <a:lnTo>
                    <a:pt x="3085" y="2715"/>
                  </a:lnTo>
                  <a:lnTo>
                    <a:pt x="3085" y="2714"/>
                  </a:lnTo>
                  <a:lnTo>
                    <a:pt x="3086" y="2712"/>
                  </a:lnTo>
                  <a:lnTo>
                    <a:pt x="3087" y="2712"/>
                  </a:lnTo>
                  <a:lnTo>
                    <a:pt x="3092" y="2715"/>
                  </a:lnTo>
                  <a:lnTo>
                    <a:pt x="3093" y="2714"/>
                  </a:lnTo>
                  <a:lnTo>
                    <a:pt x="3091" y="2712"/>
                  </a:lnTo>
                  <a:lnTo>
                    <a:pt x="3089" y="2711"/>
                  </a:lnTo>
                  <a:lnTo>
                    <a:pt x="3087" y="2710"/>
                  </a:lnTo>
                  <a:lnTo>
                    <a:pt x="3083" y="2701"/>
                  </a:lnTo>
                  <a:lnTo>
                    <a:pt x="3079" y="2696"/>
                  </a:lnTo>
                  <a:lnTo>
                    <a:pt x="3078" y="2692"/>
                  </a:lnTo>
                  <a:lnTo>
                    <a:pt x="3071" y="2690"/>
                  </a:lnTo>
                  <a:lnTo>
                    <a:pt x="3066" y="2686"/>
                  </a:lnTo>
                  <a:lnTo>
                    <a:pt x="3062" y="2680"/>
                  </a:lnTo>
                  <a:lnTo>
                    <a:pt x="3060" y="2668"/>
                  </a:lnTo>
                  <a:lnTo>
                    <a:pt x="3058" y="2667"/>
                  </a:lnTo>
                  <a:lnTo>
                    <a:pt x="3057" y="2666"/>
                  </a:lnTo>
                  <a:lnTo>
                    <a:pt x="3059" y="2662"/>
                  </a:lnTo>
                  <a:lnTo>
                    <a:pt x="3062" y="2659"/>
                  </a:lnTo>
                  <a:lnTo>
                    <a:pt x="3060" y="2659"/>
                  </a:lnTo>
                  <a:lnTo>
                    <a:pt x="3058" y="2661"/>
                  </a:lnTo>
                  <a:lnTo>
                    <a:pt x="3057" y="2664"/>
                  </a:lnTo>
                  <a:lnTo>
                    <a:pt x="3055" y="2664"/>
                  </a:lnTo>
                  <a:lnTo>
                    <a:pt x="3054" y="2664"/>
                  </a:lnTo>
                  <a:lnTo>
                    <a:pt x="3053" y="2658"/>
                  </a:lnTo>
                  <a:lnTo>
                    <a:pt x="3053" y="2651"/>
                  </a:lnTo>
                  <a:lnTo>
                    <a:pt x="3055" y="2648"/>
                  </a:lnTo>
                  <a:lnTo>
                    <a:pt x="3052" y="2648"/>
                  </a:lnTo>
                  <a:lnTo>
                    <a:pt x="3049" y="2649"/>
                  </a:lnTo>
                  <a:lnTo>
                    <a:pt x="3050" y="2651"/>
                  </a:lnTo>
                  <a:lnTo>
                    <a:pt x="3049" y="2653"/>
                  </a:lnTo>
                  <a:lnTo>
                    <a:pt x="3047" y="2652"/>
                  </a:lnTo>
                  <a:lnTo>
                    <a:pt x="3045" y="2651"/>
                  </a:lnTo>
                  <a:lnTo>
                    <a:pt x="3043" y="2649"/>
                  </a:lnTo>
                  <a:lnTo>
                    <a:pt x="3040" y="2644"/>
                  </a:lnTo>
                  <a:lnTo>
                    <a:pt x="3034" y="2631"/>
                  </a:lnTo>
                  <a:lnTo>
                    <a:pt x="3033" y="2629"/>
                  </a:lnTo>
                  <a:lnTo>
                    <a:pt x="3030" y="2627"/>
                  </a:lnTo>
                  <a:lnTo>
                    <a:pt x="3031" y="2626"/>
                  </a:lnTo>
                  <a:lnTo>
                    <a:pt x="3033" y="2626"/>
                  </a:lnTo>
                  <a:lnTo>
                    <a:pt x="3037" y="2620"/>
                  </a:lnTo>
                  <a:lnTo>
                    <a:pt x="3040" y="2616"/>
                  </a:lnTo>
                  <a:lnTo>
                    <a:pt x="3041" y="2613"/>
                  </a:lnTo>
                  <a:lnTo>
                    <a:pt x="3041" y="2612"/>
                  </a:lnTo>
                  <a:lnTo>
                    <a:pt x="3040" y="2611"/>
                  </a:lnTo>
                  <a:lnTo>
                    <a:pt x="3038" y="2612"/>
                  </a:lnTo>
                  <a:lnTo>
                    <a:pt x="3037" y="2612"/>
                  </a:lnTo>
                  <a:lnTo>
                    <a:pt x="3035" y="2609"/>
                  </a:lnTo>
                  <a:lnTo>
                    <a:pt x="3033" y="2608"/>
                  </a:lnTo>
                  <a:lnTo>
                    <a:pt x="3032" y="2608"/>
                  </a:lnTo>
                  <a:lnTo>
                    <a:pt x="3033" y="2611"/>
                  </a:lnTo>
                  <a:lnTo>
                    <a:pt x="3035" y="2612"/>
                  </a:lnTo>
                  <a:lnTo>
                    <a:pt x="3034" y="2616"/>
                  </a:lnTo>
                  <a:lnTo>
                    <a:pt x="3034" y="2617"/>
                  </a:lnTo>
                  <a:lnTo>
                    <a:pt x="3032" y="2618"/>
                  </a:lnTo>
                  <a:lnTo>
                    <a:pt x="3030" y="2618"/>
                  </a:lnTo>
                  <a:lnTo>
                    <a:pt x="3029" y="2618"/>
                  </a:lnTo>
                  <a:lnTo>
                    <a:pt x="3028" y="2617"/>
                  </a:lnTo>
                  <a:lnTo>
                    <a:pt x="3027" y="2616"/>
                  </a:lnTo>
                  <a:lnTo>
                    <a:pt x="3026" y="2613"/>
                  </a:lnTo>
                  <a:lnTo>
                    <a:pt x="3029" y="2598"/>
                  </a:lnTo>
                  <a:lnTo>
                    <a:pt x="3032" y="2588"/>
                  </a:lnTo>
                  <a:lnTo>
                    <a:pt x="3033" y="2576"/>
                  </a:lnTo>
                  <a:lnTo>
                    <a:pt x="3033" y="2575"/>
                  </a:lnTo>
                  <a:lnTo>
                    <a:pt x="3033" y="2572"/>
                  </a:lnTo>
                  <a:lnTo>
                    <a:pt x="3029" y="2565"/>
                  </a:lnTo>
                  <a:lnTo>
                    <a:pt x="3010" y="2549"/>
                  </a:lnTo>
                  <a:lnTo>
                    <a:pt x="2996" y="2530"/>
                  </a:lnTo>
                  <a:lnTo>
                    <a:pt x="2984" y="2523"/>
                  </a:lnTo>
                  <a:lnTo>
                    <a:pt x="2975" y="2525"/>
                  </a:lnTo>
                  <a:lnTo>
                    <a:pt x="2973" y="2526"/>
                  </a:lnTo>
                  <a:lnTo>
                    <a:pt x="2972" y="2528"/>
                  </a:lnTo>
                  <a:lnTo>
                    <a:pt x="2973" y="2530"/>
                  </a:lnTo>
                  <a:lnTo>
                    <a:pt x="2972" y="2531"/>
                  </a:lnTo>
                  <a:lnTo>
                    <a:pt x="2969" y="2531"/>
                  </a:lnTo>
                  <a:lnTo>
                    <a:pt x="2966" y="2531"/>
                  </a:lnTo>
                  <a:lnTo>
                    <a:pt x="2957" y="2536"/>
                  </a:lnTo>
                  <a:lnTo>
                    <a:pt x="2954" y="2536"/>
                  </a:lnTo>
                  <a:lnTo>
                    <a:pt x="2951" y="2537"/>
                  </a:lnTo>
                  <a:lnTo>
                    <a:pt x="2949" y="2538"/>
                  </a:lnTo>
                  <a:lnTo>
                    <a:pt x="2944" y="2539"/>
                  </a:lnTo>
                  <a:lnTo>
                    <a:pt x="2939" y="2540"/>
                  </a:lnTo>
                  <a:lnTo>
                    <a:pt x="2937" y="2539"/>
                  </a:lnTo>
                  <a:lnTo>
                    <a:pt x="2936" y="2537"/>
                  </a:lnTo>
                  <a:lnTo>
                    <a:pt x="2936" y="2533"/>
                  </a:lnTo>
                  <a:lnTo>
                    <a:pt x="2937" y="2536"/>
                  </a:lnTo>
                  <a:lnTo>
                    <a:pt x="2939" y="2538"/>
                  </a:lnTo>
                  <a:lnTo>
                    <a:pt x="2939" y="2537"/>
                  </a:lnTo>
                  <a:lnTo>
                    <a:pt x="2940" y="2535"/>
                  </a:lnTo>
                  <a:lnTo>
                    <a:pt x="2938" y="2532"/>
                  </a:lnTo>
                  <a:lnTo>
                    <a:pt x="2933" y="2528"/>
                  </a:lnTo>
                  <a:lnTo>
                    <a:pt x="2927" y="2522"/>
                  </a:lnTo>
                  <a:lnTo>
                    <a:pt x="2928" y="2522"/>
                  </a:lnTo>
                  <a:lnTo>
                    <a:pt x="2929" y="2521"/>
                  </a:lnTo>
                  <a:lnTo>
                    <a:pt x="2927" y="2520"/>
                  </a:lnTo>
                  <a:lnTo>
                    <a:pt x="2928" y="2518"/>
                  </a:lnTo>
                  <a:lnTo>
                    <a:pt x="2929" y="2516"/>
                  </a:lnTo>
                  <a:lnTo>
                    <a:pt x="2927" y="2516"/>
                  </a:lnTo>
                  <a:lnTo>
                    <a:pt x="2924" y="2517"/>
                  </a:lnTo>
                  <a:lnTo>
                    <a:pt x="2924" y="2519"/>
                  </a:lnTo>
                  <a:lnTo>
                    <a:pt x="2924" y="2520"/>
                  </a:lnTo>
                  <a:lnTo>
                    <a:pt x="2923" y="2520"/>
                  </a:lnTo>
                  <a:lnTo>
                    <a:pt x="2920" y="2519"/>
                  </a:lnTo>
                  <a:lnTo>
                    <a:pt x="2909" y="2514"/>
                  </a:lnTo>
                  <a:lnTo>
                    <a:pt x="2899" y="2511"/>
                  </a:lnTo>
                  <a:lnTo>
                    <a:pt x="2907" y="2510"/>
                  </a:lnTo>
                  <a:lnTo>
                    <a:pt x="2911" y="2511"/>
                  </a:lnTo>
                  <a:lnTo>
                    <a:pt x="2910" y="2509"/>
                  </a:lnTo>
                  <a:lnTo>
                    <a:pt x="2909" y="2508"/>
                  </a:lnTo>
                  <a:lnTo>
                    <a:pt x="2906" y="2507"/>
                  </a:lnTo>
                  <a:lnTo>
                    <a:pt x="2902" y="2508"/>
                  </a:lnTo>
                  <a:lnTo>
                    <a:pt x="2900" y="2507"/>
                  </a:lnTo>
                  <a:lnTo>
                    <a:pt x="2897" y="2508"/>
                  </a:lnTo>
                  <a:lnTo>
                    <a:pt x="2894" y="2510"/>
                  </a:lnTo>
                  <a:lnTo>
                    <a:pt x="2891" y="2511"/>
                  </a:lnTo>
                  <a:lnTo>
                    <a:pt x="2881" y="2512"/>
                  </a:lnTo>
                  <a:lnTo>
                    <a:pt x="2873" y="2513"/>
                  </a:lnTo>
                  <a:lnTo>
                    <a:pt x="2874" y="2512"/>
                  </a:lnTo>
                  <a:lnTo>
                    <a:pt x="2876" y="2511"/>
                  </a:lnTo>
                  <a:lnTo>
                    <a:pt x="2881" y="2510"/>
                  </a:lnTo>
                  <a:lnTo>
                    <a:pt x="2881" y="2507"/>
                  </a:lnTo>
                  <a:lnTo>
                    <a:pt x="2880" y="2504"/>
                  </a:lnTo>
                  <a:lnTo>
                    <a:pt x="2879" y="2505"/>
                  </a:lnTo>
                  <a:lnTo>
                    <a:pt x="2878" y="2507"/>
                  </a:lnTo>
                  <a:lnTo>
                    <a:pt x="2876" y="2505"/>
                  </a:lnTo>
                  <a:lnTo>
                    <a:pt x="2874" y="2505"/>
                  </a:lnTo>
                  <a:lnTo>
                    <a:pt x="2874" y="2509"/>
                  </a:lnTo>
                  <a:lnTo>
                    <a:pt x="2871" y="2511"/>
                  </a:lnTo>
                  <a:lnTo>
                    <a:pt x="2870" y="2513"/>
                  </a:lnTo>
                  <a:lnTo>
                    <a:pt x="2863" y="2515"/>
                  </a:lnTo>
                  <a:lnTo>
                    <a:pt x="2863" y="2515"/>
                  </a:lnTo>
                  <a:lnTo>
                    <a:pt x="2865" y="2512"/>
                  </a:lnTo>
                  <a:lnTo>
                    <a:pt x="2864" y="2511"/>
                  </a:lnTo>
                  <a:lnTo>
                    <a:pt x="2862" y="2512"/>
                  </a:lnTo>
                  <a:lnTo>
                    <a:pt x="2858" y="2516"/>
                  </a:lnTo>
                  <a:lnTo>
                    <a:pt x="2845" y="2518"/>
                  </a:lnTo>
                  <a:lnTo>
                    <a:pt x="2846" y="2517"/>
                  </a:lnTo>
                  <a:lnTo>
                    <a:pt x="2848" y="2517"/>
                  </a:lnTo>
                  <a:lnTo>
                    <a:pt x="2852" y="2515"/>
                  </a:lnTo>
                  <a:lnTo>
                    <a:pt x="2852" y="2513"/>
                  </a:lnTo>
                  <a:lnTo>
                    <a:pt x="2850" y="2511"/>
                  </a:lnTo>
                  <a:lnTo>
                    <a:pt x="2849" y="2510"/>
                  </a:lnTo>
                  <a:lnTo>
                    <a:pt x="2848" y="2509"/>
                  </a:lnTo>
                  <a:lnTo>
                    <a:pt x="2848" y="2504"/>
                  </a:lnTo>
                  <a:lnTo>
                    <a:pt x="2847" y="2502"/>
                  </a:lnTo>
                  <a:lnTo>
                    <a:pt x="2845" y="2499"/>
                  </a:lnTo>
                  <a:lnTo>
                    <a:pt x="2844" y="2500"/>
                  </a:lnTo>
                  <a:lnTo>
                    <a:pt x="2842" y="2504"/>
                  </a:lnTo>
                  <a:lnTo>
                    <a:pt x="2841" y="2510"/>
                  </a:lnTo>
                  <a:lnTo>
                    <a:pt x="2840" y="2512"/>
                  </a:lnTo>
                  <a:lnTo>
                    <a:pt x="2836" y="2512"/>
                  </a:lnTo>
                  <a:lnTo>
                    <a:pt x="2833" y="2512"/>
                  </a:lnTo>
                  <a:lnTo>
                    <a:pt x="2821" y="2513"/>
                  </a:lnTo>
                  <a:lnTo>
                    <a:pt x="2816" y="2511"/>
                  </a:lnTo>
                  <a:lnTo>
                    <a:pt x="2814" y="2510"/>
                  </a:lnTo>
                  <a:lnTo>
                    <a:pt x="2813" y="2510"/>
                  </a:lnTo>
                  <a:lnTo>
                    <a:pt x="2808" y="2512"/>
                  </a:lnTo>
                  <a:lnTo>
                    <a:pt x="2802" y="2514"/>
                  </a:lnTo>
                  <a:lnTo>
                    <a:pt x="2801" y="2513"/>
                  </a:lnTo>
                  <a:lnTo>
                    <a:pt x="2799" y="2513"/>
                  </a:lnTo>
                  <a:lnTo>
                    <a:pt x="2794" y="2518"/>
                  </a:lnTo>
                  <a:lnTo>
                    <a:pt x="2789" y="2520"/>
                  </a:lnTo>
                  <a:lnTo>
                    <a:pt x="2777" y="2516"/>
                  </a:lnTo>
                  <a:lnTo>
                    <a:pt x="2773" y="2513"/>
                  </a:lnTo>
                  <a:lnTo>
                    <a:pt x="2771" y="2512"/>
                  </a:lnTo>
                  <a:lnTo>
                    <a:pt x="2767" y="2512"/>
                  </a:lnTo>
                  <a:lnTo>
                    <a:pt x="2763" y="2516"/>
                  </a:lnTo>
                  <a:lnTo>
                    <a:pt x="2760" y="2521"/>
                  </a:lnTo>
                  <a:lnTo>
                    <a:pt x="2765" y="2525"/>
                  </a:lnTo>
                  <a:lnTo>
                    <a:pt x="2769" y="2526"/>
                  </a:lnTo>
                  <a:lnTo>
                    <a:pt x="2775" y="2525"/>
                  </a:lnTo>
                  <a:lnTo>
                    <a:pt x="2779" y="2522"/>
                  </a:lnTo>
                  <a:lnTo>
                    <a:pt x="2781" y="2522"/>
                  </a:lnTo>
                  <a:lnTo>
                    <a:pt x="2783" y="2522"/>
                  </a:lnTo>
                  <a:lnTo>
                    <a:pt x="2784" y="2520"/>
                  </a:lnTo>
                  <a:lnTo>
                    <a:pt x="2787" y="2521"/>
                  </a:lnTo>
                  <a:lnTo>
                    <a:pt x="2787" y="2522"/>
                  </a:lnTo>
                  <a:lnTo>
                    <a:pt x="2785" y="2524"/>
                  </a:lnTo>
                  <a:lnTo>
                    <a:pt x="2783" y="2525"/>
                  </a:lnTo>
                  <a:lnTo>
                    <a:pt x="2781" y="2527"/>
                  </a:lnTo>
                  <a:lnTo>
                    <a:pt x="2784" y="2530"/>
                  </a:lnTo>
                  <a:lnTo>
                    <a:pt x="2788" y="2531"/>
                  </a:lnTo>
                  <a:lnTo>
                    <a:pt x="2789" y="2531"/>
                  </a:lnTo>
                  <a:lnTo>
                    <a:pt x="2790" y="2527"/>
                  </a:lnTo>
                  <a:lnTo>
                    <a:pt x="2793" y="2525"/>
                  </a:lnTo>
                  <a:lnTo>
                    <a:pt x="2796" y="2525"/>
                  </a:lnTo>
                  <a:lnTo>
                    <a:pt x="2795" y="2527"/>
                  </a:lnTo>
                  <a:lnTo>
                    <a:pt x="2796" y="2528"/>
                  </a:lnTo>
                  <a:lnTo>
                    <a:pt x="2797" y="2530"/>
                  </a:lnTo>
                  <a:lnTo>
                    <a:pt x="2797" y="2534"/>
                  </a:lnTo>
                  <a:lnTo>
                    <a:pt x="2798" y="2534"/>
                  </a:lnTo>
                  <a:lnTo>
                    <a:pt x="2794" y="2536"/>
                  </a:lnTo>
                  <a:lnTo>
                    <a:pt x="2791" y="2536"/>
                  </a:lnTo>
                  <a:lnTo>
                    <a:pt x="2789" y="2538"/>
                  </a:lnTo>
                  <a:lnTo>
                    <a:pt x="2790" y="2539"/>
                  </a:lnTo>
                  <a:lnTo>
                    <a:pt x="2788" y="2540"/>
                  </a:lnTo>
                  <a:lnTo>
                    <a:pt x="2787" y="2540"/>
                  </a:lnTo>
                  <a:lnTo>
                    <a:pt x="2786" y="2540"/>
                  </a:lnTo>
                  <a:lnTo>
                    <a:pt x="2786" y="2541"/>
                  </a:lnTo>
                  <a:lnTo>
                    <a:pt x="2785" y="2542"/>
                  </a:lnTo>
                  <a:lnTo>
                    <a:pt x="2786" y="2546"/>
                  </a:lnTo>
                  <a:lnTo>
                    <a:pt x="2790" y="2548"/>
                  </a:lnTo>
                  <a:lnTo>
                    <a:pt x="2792" y="2550"/>
                  </a:lnTo>
                  <a:lnTo>
                    <a:pt x="2801" y="2554"/>
                  </a:lnTo>
                  <a:lnTo>
                    <a:pt x="2804" y="2554"/>
                  </a:lnTo>
                  <a:lnTo>
                    <a:pt x="2806" y="2557"/>
                  </a:lnTo>
                  <a:lnTo>
                    <a:pt x="2808" y="2559"/>
                  </a:lnTo>
                  <a:lnTo>
                    <a:pt x="2809" y="2559"/>
                  </a:lnTo>
                  <a:lnTo>
                    <a:pt x="2809" y="2562"/>
                  </a:lnTo>
                  <a:lnTo>
                    <a:pt x="2806" y="2563"/>
                  </a:lnTo>
                  <a:lnTo>
                    <a:pt x="2805" y="2565"/>
                  </a:lnTo>
                  <a:lnTo>
                    <a:pt x="2805" y="2567"/>
                  </a:lnTo>
                  <a:lnTo>
                    <a:pt x="2803" y="2565"/>
                  </a:lnTo>
                  <a:lnTo>
                    <a:pt x="2802" y="2564"/>
                  </a:lnTo>
                  <a:lnTo>
                    <a:pt x="2798" y="2567"/>
                  </a:lnTo>
                  <a:lnTo>
                    <a:pt x="2797" y="2568"/>
                  </a:lnTo>
                  <a:lnTo>
                    <a:pt x="2798" y="2564"/>
                  </a:lnTo>
                  <a:lnTo>
                    <a:pt x="2796" y="2563"/>
                  </a:lnTo>
                  <a:lnTo>
                    <a:pt x="2794" y="2559"/>
                  </a:lnTo>
                  <a:lnTo>
                    <a:pt x="2792" y="2557"/>
                  </a:lnTo>
                  <a:lnTo>
                    <a:pt x="2790" y="2557"/>
                  </a:lnTo>
                  <a:lnTo>
                    <a:pt x="2788" y="2555"/>
                  </a:lnTo>
                  <a:lnTo>
                    <a:pt x="2786" y="2555"/>
                  </a:lnTo>
                  <a:lnTo>
                    <a:pt x="2785" y="2555"/>
                  </a:lnTo>
                  <a:lnTo>
                    <a:pt x="2782" y="2554"/>
                  </a:lnTo>
                  <a:lnTo>
                    <a:pt x="2782" y="2552"/>
                  </a:lnTo>
                  <a:lnTo>
                    <a:pt x="2781" y="2551"/>
                  </a:lnTo>
                  <a:lnTo>
                    <a:pt x="2779" y="2549"/>
                  </a:lnTo>
                  <a:lnTo>
                    <a:pt x="2769" y="2546"/>
                  </a:lnTo>
                  <a:lnTo>
                    <a:pt x="2769" y="2547"/>
                  </a:lnTo>
                  <a:lnTo>
                    <a:pt x="2770" y="2548"/>
                  </a:lnTo>
                  <a:lnTo>
                    <a:pt x="2771" y="2549"/>
                  </a:lnTo>
                  <a:lnTo>
                    <a:pt x="2773" y="2550"/>
                  </a:lnTo>
                  <a:lnTo>
                    <a:pt x="2773" y="2554"/>
                  </a:lnTo>
                  <a:lnTo>
                    <a:pt x="2772" y="2555"/>
                  </a:lnTo>
                  <a:lnTo>
                    <a:pt x="2772" y="2558"/>
                  </a:lnTo>
                  <a:lnTo>
                    <a:pt x="2771" y="2560"/>
                  </a:lnTo>
                  <a:lnTo>
                    <a:pt x="2770" y="2562"/>
                  </a:lnTo>
                  <a:lnTo>
                    <a:pt x="2767" y="2563"/>
                  </a:lnTo>
                  <a:lnTo>
                    <a:pt x="2766" y="2562"/>
                  </a:lnTo>
                  <a:lnTo>
                    <a:pt x="2764" y="2557"/>
                  </a:lnTo>
                  <a:lnTo>
                    <a:pt x="2762" y="2555"/>
                  </a:lnTo>
                  <a:lnTo>
                    <a:pt x="2757" y="2555"/>
                  </a:lnTo>
                  <a:lnTo>
                    <a:pt x="2754" y="2556"/>
                  </a:lnTo>
                  <a:lnTo>
                    <a:pt x="2751" y="2561"/>
                  </a:lnTo>
                  <a:lnTo>
                    <a:pt x="2749" y="2562"/>
                  </a:lnTo>
                  <a:lnTo>
                    <a:pt x="2740" y="2560"/>
                  </a:lnTo>
                  <a:lnTo>
                    <a:pt x="2730" y="2556"/>
                  </a:lnTo>
                  <a:lnTo>
                    <a:pt x="2730" y="2554"/>
                  </a:lnTo>
                  <a:lnTo>
                    <a:pt x="2731" y="2554"/>
                  </a:lnTo>
                  <a:lnTo>
                    <a:pt x="2734" y="2555"/>
                  </a:lnTo>
                  <a:lnTo>
                    <a:pt x="2734" y="2553"/>
                  </a:lnTo>
                  <a:lnTo>
                    <a:pt x="2731" y="2549"/>
                  </a:lnTo>
                  <a:lnTo>
                    <a:pt x="2731" y="2547"/>
                  </a:lnTo>
                  <a:lnTo>
                    <a:pt x="2731" y="2545"/>
                  </a:lnTo>
                  <a:lnTo>
                    <a:pt x="2730" y="2545"/>
                  </a:lnTo>
                  <a:lnTo>
                    <a:pt x="2728" y="2547"/>
                  </a:lnTo>
                  <a:lnTo>
                    <a:pt x="2722" y="2545"/>
                  </a:lnTo>
                  <a:lnTo>
                    <a:pt x="2720" y="2543"/>
                  </a:lnTo>
                  <a:lnTo>
                    <a:pt x="2716" y="2537"/>
                  </a:lnTo>
                  <a:lnTo>
                    <a:pt x="2711" y="2537"/>
                  </a:lnTo>
                  <a:lnTo>
                    <a:pt x="2708" y="2534"/>
                  </a:lnTo>
                  <a:lnTo>
                    <a:pt x="2704" y="2535"/>
                  </a:lnTo>
                  <a:lnTo>
                    <a:pt x="2702" y="2537"/>
                  </a:lnTo>
                  <a:lnTo>
                    <a:pt x="2700" y="2539"/>
                  </a:lnTo>
                  <a:lnTo>
                    <a:pt x="2701" y="2540"/>
                  </a:lnTo>
                  <a:lnTo>
                    <a:pt x="2703" y="2543"/>
                  </a:lnTo>
                  <a:lnTo>
                    <a:pt x="2702" y="2544"/>
                  </a:lnTo>
                  <a:lnTo>
                    <a:pt x="2696" y="2545"/>
                  </a:lnTo>
                  <a:lnTo>
                    <a:pt x="2681" y="2543"/>
                  </a:lnTo>
                  <a:lnTo>
                    <a:pt x="2677" y="2542"/>
                  </a:lnTo>
                  <a:lnTo>
                    <a:pt x="2671" y="2539"/>
                  </a:lnTo>
                  <a:lnTo>
                    <a:pt x="2663" y="2536"/>
                  </a:lnTo>
                  <a:lnTo>
                    <a:pt x="2660" y="2536"/>
                  </a:lnTo>
                  <a:lnTo>
                    <a:pt x="2656" y="2536"/>
                  </a:lnTo>
                  <a:lnTo>
                    <a:pt x="2645" y="2536"/>
                  </a:lnTo>
                  <a:lnTo>
                    <a:pt x="2643" y="2537"/>
                  </a:lnTo>
                  <a:lnTo>
                    <a:pt x="2641" y="2538"/>
                  </a:lnTo>
                  <a:lnTo>
                    <a:pt x="2639" y="2537"/>
                  </a:lnTo>
                  <a:lnTo>
                    <a:pt x="2639" y="2535"/>
                  </a:lnTo>
                  <a:lnTo>
                    <a:pt x="2640" y="2534"/>
                  </a:lnTo>
                  <a:lnTo>
                    <a:pt x="2641" y="2533"/>
                  </a:lnTo>
                  <a:lnTo>
                    <a:pt x="2643" y="2531"/>
                  </a:lnTo>
                  <a:lnTo>
                    <a:pt x="2643" y="2529"/>
                  </a:lnTo>
                  <a:lnTo>
                    <a:pt x="2642" y="2528"/>
                  </a:lnTo>
                  <a:lnTo>
                    <a:pt x="2640" y="2528"/>
                  </a:lnTo>
                  <a:lnTo>
                    <a:pt x="2636" y="2535"/>
                  </a:lnTo>
                  <a:lnTo>
                    <a:pt x="2639" y="2538"/>
                  </a:lnTo>
                  <a:lnTo>
                    <a:pt x="2638" y="2540"/>
                  </a:lnTo>
                  <a:lnTo>
                    <a:pt x="2631" y="2540"/>
                  </a:lnTo>
                  <a:lnTo>
                    <a:pt x="2614" y="2548"/>
                  </a:lnTo>
                  <a:lnTo>
                    <a:pt x="2608" y="2552"/>
                  </a:lnTo>
                  <a:lnTo>
                    <a:pt x="2608" y="2551"/>
                  </a:lnTo>
                  <a:lnTo>
                    <a:pt x="2616" y="2545"/>
                  </a:lnTo>
                  <a:lnTo>
                    <a:pt x="2613" y="2544"/>
                  </a:lnTo>
                  <a:lnTo>
                    <a:pt x="2609" y="2546"/>
                  </a:lnTo>
                  <a:lnTo>
                    <a:pt x="2607" y="2545"/>
                  </a:lnTo>
                  <a:lnTo>
                    <a:pt x="2609" y="2541"/>
                  </a:lnTo>
                  <a:lnTo>
                    <a:pt x="2609" y="2537"/>
                  </a:lnTo>
                  <a:lnTo>
                    <a:pt x="2605" y="2537"/>
                  </a:lnTo>
                  <a:lnTo>
                    <a:pt x="2603" y="2540"/>
                  </a:lnTo>
                  <a:lnTo>
                    <a:pt x="2602" y="2540"/>
                  </a:lnTo>
                  <a:lnTo>
                    <a:pt x="2600" y="2539"/>
                  </a:lnTo>
                  <a:lnTo>
                    <a:pt x="2599" y="2539"/>
                  </a:lnTo>
                  <a:lnTo>
                    <a:pt x="2600" y="2546"/>
                  </a:lnTo>
                  <a:lnTo>
                    <a:pt x="2602" y="2549"/>
                  </a:lnTo>
                  <a:lnTo>
                    <a:pt x="2603" y="2552"/>
                  </a:lnTo>
                  <a:lnTo>
                    <a:pt x="2599" y="2557"/>
                  </a:lnTo>
                  <a:lnTo>
                    <a:pt x="2595" y="2561"/>
                  </a:lnTo>
                  <a:lnTo>
                    <a:pt x="2594" y="2564"/>
                  </a:lnTo>
                  <a:lnTo>
                    <a:pt x="2590" y="2569"/>
                  </a:lnTo>
                  <a:lnTo>
                    <a:pt x="2586" y="2571"/>
                  </a:lnTo>
                  <a:lnTo>
                    <a:pt x="2576" y="2577"/>
                  </a:lnTo>
                  <a:lnTo>
                    <a:pt x="2574" y="2579"/>
                  </a:lnTo>
                  <a:lnTo>
                    <a:pt x="2570" y="2582"/>
                  </a:lnTo>
                  <a:lnTo>
                    <a:pt x="2564" y="2584"/>
                  </a:lnTo>
                  <a:lnTo>
                    <a:pt x="2558" y="2587"/>
                  </a:lnTo>
                  <a:lnTo>
                    <a:pt x="2556" y="2588"/>
                  </a:lnTo>
                  <a:lnTo>
                    <a:pt x="2560" y="2585"/>
                  </a:lnTo>
                  <a:lnTo>
                    <a:pt x="2564" y="2582"/>
                  </a:lnTo>
                  <a:lnTo>
                    <a:pt x="2560" y="2582"/>
                  </a:lnTo>
                  <a:lnTo>
                    <a:pt x="2555" y="2581"/>
                  </a:lnTo>
                  <a:lnTo>
                    <a:pt x="2551" y="2581"/>
                  </a:lnTo>
                  <a:lnTo>
                    <a:pt x="2551" y="2582"/>
                  </a:lnTo>
                  <a:lnTo>
                    <a:pt x="2549" y="2583"/>
                  </a:lnTo>
                  <a:lnTo>
                    <a:pt x="2546" y="2581"/>
                  </a:lnTo>
                  <a:lnTo>
                    <a:pt x="2545" y="2580"/>
                  </a:lnTo>
                  <a:lnTo>
                    <a:pt x="2544" y="2579"/>
                  </a:lnTo>
                  <a:lnTo>
                    <a:pt x="2543" y="2578"/>
                  </a:lnTo>
                  <a:lnTo>
                    <a:pt x="2542" y="2579"/>
                  </a:lnTo>
                  <a:lnTo>
                    <a:pt x="2546" y="2588"/>
                  </a:lnTo>
                  <a:lnTo>
                    <a:pt x="2548" y="2588"/>
                  </a:lnTo>
                  <a:lnTo>
                    <a:pt x="2550" y="2589"/>
                  </a:lnTo>
                  <a:lnTo>
                    <a:pt x="2547" y="2591"/>
                  </a:lnTo>
                  <a:lnTo>
                    <a:pt x="2545" y="2592"/>
                  </a:lnTo>
                  <a:lnTo>
                    <a:pt x="2541" y="2593"/>
                  </a:lnTo>
                  <a:lnTo>
                    <a:pt x="2537" y="2590"/>
                  </a:lnTo>
                  <a:lnTo>
                    <a:pt x="2537" y="2594"/>
                  </a:lnTo>
                  <a:lnTo>
                    <a:pt x="2536" y="2598"/>
                  </a:lnTo>
                  <a:lnTo>
                    <a:pt x="2535" y="2599"/>
                  </a:lnTo>
                  <a:lnTo>
                    <a:pt x="2533" y="2601"/>
                  </a:lnTo>
                  <a:lnTo>
                    <a:pt x="2532" y="2600"/>
                  </a:lnTo>
                  <a:lnTo>
                    <a:pt x="2532" y="2598"/>
                  </a:lnTo>
                  <a:lnTo>
                    <a:pt x="2531" y="2599"/>
                  </a:lnTo>
                  <a:lnTo>
                    <a:pt x="2529" y="2600"/>
                  </a:lnTo>
                  <a:lnTo>
                    <a:pt x="2526" y="2601"/>
                  </a:lnTo>
                  <a:lnTo>
                    <a:pt x="2524" y="2601"/>
                  </a:lnTo>
                  <a:lnTo>
                    <a:pt x="2524" y="2603"/>
                  </a:lnTo>
                  <a:lnTo>
                    <a:pt x="2524" y="2605"/>
                  </a:lnTo>
                  <a:lnTo>
                    <a:pt x="2528" y="2603"/>
                  </a:lnTo>
                  <a:lnTo>
                    <a:pt x="2527" y="2607"/>
                  </a:lnTo>
                  <a:lnTo>
                    <a:pt x="2523" y="2612"/>
                  </a:lnTo>
                  <a:lnTo>
                    <a:pt x="2521" y="2613"/>
                  </a:lnTo>
                  <a:lnTo>
                    <a:pt x="2516" y="2612"/>
                  </a:lnTo>
                  <a:lnTo>
                    <a:pt x="2515" y="2613"/>
                  </a:lnTo>
                  <a:lnTo>
                    <a:pt x="2514" y="2613"/>
                  </a:lnTo>
                  <a:lnTo>
                    <a:pt x="2519" y="2620"/>
                  </a:lnTo>
                  <a:lnTo>
                    <a:pt x="2516" y="2630"/>
                  </a:lnTo>
                  <a:lnTo>
                    <a:pt x="2514" y="2633"/>
                  </a:lnTo>
                  <a:lnTo>
                    <a:pt x="2513" y="2634"/>
                  </a:lnTo>
                  <a:lnTo>
                    <a:pt x="2511" y="2634"/>
                  </a:lnTo>
                  <a:lnTo>
                    <a:pt x="2505" y="2631"/>
                  </a:lnTo>
                  <a:lnTo>
                    <a:pt x="2502" y="2628"/>
                  </a:lnTo>
                  <a:lnTo>
                    <a:pt x="2505" y="2635"/>
                  </a:lnTo>
                  <a:lnTo>
                    <a:pt x="2512" y="2637"/>
                  </a:lnTo>
                  <a:lnTo>
                    <a:pt x="2513" y="2640"/>
                  </a:lnTo>
                  <a:lnTo>
                    <a:pt x="2513" y="2642"/>
                  </a:lnTo>
                  <a:lnTo>
                    <a:pt x="2511" y="2644"/>
                  </a:lnTo>
                  <a:lnTo>
                    <a:pt x="2510" y="2648"/>
                  </a:lnTo>
                  <a:lnTo>
                    <a:pt x="2511" y="2650"/>
                  </a:lnTo>
                  <a:lnTo>
                    <a:pt x="2512" y="2656"/>
                  </a:lnTo>
                  <a:lnTo>
                    <a:pt x="2513" y="2658"/>
                  </a:lnTo>
                  <a:lnTo>
                    <a:pt x="2514" y="2666"/>
                  </a:lnTo>
                  <a:lnTo>
                    <a:pt x="2515" y="2670"/>
                  </a:lnTo>
                  <a:lnTo>
                    <a:pt x="2522" y="2683"/>
                  </a:lnTo>
                  <a:lnTo>
                    <a:pt x="2524" y="2683"/>
                  </a:lnTo>
                  <a:lnTo>
                    <a:pt x="2524" y="2684"/>
                  </a:lnTo>
                  <a:lnTo>
                    <a:pt x="2524" y="2687"/>
                  </a:lnTo>
                  <a:lnTo>
                    <a:pt x="2519" y="2688"/>
                  </a:lnTo>
                  <a:lnTo>
                    <a:pt x="2517" y="2689"/>
                  </a:lnTo>
                  <a:lnTo>
                    <a:pt x="2517" y="2690"/>
                  </a:lnTo>
                  <a:lnTo>
                    <a:pt x="2517" y="2690"/>
                  </a:lnTo>
                  <a:lnTo>
                    <a:pt x="2516" y="2690"/>
                  </a:lnTo>
                  <a:lnTo>
                    <a:pt x="2514" y="2690"/>
                  </a:lnTo>
                  <a:lnTo>
                    <a:pt x="2509" y="2686"/>
                  </a:lnTo>
                  <a:lnTo>
                    <a:pt x="2501" y="2684"/>
                  </a:lnTo>
                  <a:lnTo>
                    <a:pt x="2491" y="2683"/>
                  </a:lnTo>
                  <a:lnTo>
                    <a:pt x="2485" y="2681"/>
                  </a:lnTo>
                  <a:lnTo>
                    <a:pt x="2481" y="2678"/>
                  </a:lnTo>
                  <a:lnTo>
                    <a:pt x="2477" y="2677"/>
                  </a:lnTo>
                  <a:lnTo>
                    <a:pt x="2473" y="2676"/>
                  </a:lnTo>
                  <a:lnTo>
                    <a:pt x="2470" y="2675"/>
                  </a:lnTo>
                  <a:lnTo>
                    <a:pt x="2467" y="2672"/>
                  </a:lnTo>
                  <a:lnTo>
                    <a:pt x="2464" y="2670"/>
                  </a:lnTo>
                  <a:lnTo>
                    <a:pt x="2459" y="2670"/>
                  </a:lnTo>
                  <a:lnTo>
                    <a:pt x="2455" y="2668"/>
                  </a:lnTo>
                  <a:lnTo>
                    <a:pt x="2453" y="2663"/>
                  </a:lnTo>
                  <a:lnTo>
                    <a:pt x="2453" y="2663"/>
                  </a:lnTo>
                  <a:lnTo>
                    <a:pt x="2451" y="2656"/>
                  </a:lnTo>
                  <a:lnTo>
                    <a:pt x="2449" y="2651"/>
                  </a:lnTo>
                  <a:lnTo>
                    <a:pt x="2444" y="2645"/>
                  </a:lnTo>
                  <a:lnTo>
                    <a:pt x="2443" y="2644"/>
                  </a:lnTo>
                  <a:lnTo>
                    <a:pt x="2443" y="2644"/>
                  </a:lnTo>
                  <a:lnTo>
                    <a:pt x="2443" y="2643"/>
                  </a:lnTo>
                  <a:lnTo>
                    <a:pt x="2444" y="2640"/>
                  </a:lnTo>
                  <a:lnTo>
                    <a:pt x="2443" y="2637"/>
                  </a:lnTo>
                  <a:lnTo>
                    <a:pt x="2442" y="2635"/>
                  </a:lnTo>
                  <a:lnTo>
                    <a:pt x="2441" y="2633"/>
                  </a:lnTo>
                  <a:lnTo>
                    <a:pt x="2442" y="2631"/>
                  </a:lnTo>
                  <a:lnTo>
                    <a:pt x="2442" y="2628"/>
                  </a:lnTo>
                  <a:lnTo>
                    <a:pt x="2441" y="2625"/>
                  </a:lnTo>
                  <a:lnTo>
                    <a:pt x="2438" y="2621"/>
                  </a:lnTo>
                  <a:lnTo>
                    <a:pt x="2433" y="2618"/>
                  </a:lnTo>
                  <a:lnTo>
                    <a:pt x="2428" y="2612"/>
                  </a:lnTo>
                  <a:lnTo>
                    <a:pt x="2424" y="2605"/>
                  </a:lnTo>
                  <a:lnTo>
                    <a:pt x="2420" y="2600"/>
                  </a:lnTo>
                  <a:lnTo>
                    <a:pt x="2416" y="2597"/>
                  </a:lnTo>
                  <a:lnTo>
                    <a:pt x="2414" y="2594"/>
                  </a:lnTo>
                  <a:lnTo>
                    <a:pt x="2412" y="2590"/>
                  </a:lnTo>
                  <a:lnTo>
                    <a:pt x="2412" y="2588"/>
                  </a:lnTo>
                  <a:lnTo>
                    <a:pt x="2412" y="2587"/>
                  </a:lnTo>
                  <a:lnTo>
                    <a:pt x="2410" y="2583"/>
                  </a:lnTo>
                  <a:lnTo>
                    <a:pt x="2405" y="2574"/>
                  </a:lnTo>
                  <a:lnTo>
                    <a:pt x="2402" y="2568"/>
                  </a:lnTo>
                  <a:lnTo>
                    <a:pt x="2401" y="2564"/>
                  </a:lnTo>
                  <a:lnTo>
                    <a:pt x="2398" y="2560"/>
                  </a:lnTo>
                  <a:lnTo>
                    <a:pt x="2392" y="2555"/>
                  </a:lnTo>
                  <a:lnTo>
                    <a:pt x="2388" y="2551"/>
                  </a:lnTo>
                  <a:lnTo>
                    <a:pt x="2388" y="2549"/>
                  </a:lnTo>
                  <a:lnTo>
                    <a:pt x="2388" y="2549"/>
                  </a:lnTo>
                  <a:lnTo>
                    <a:pt x="2378" y="2542"/>
                  </a:lnTo>
                  <a:lnTo>
                    <a:pt x="2376" y="2537"/>
                  </a:lnTo>
                  <a:lnTo>
                    <a:pt x="2374" y="2536"/>
                  </a:lnTo>
                  <a:lnTo>
                    <a:pt x="2371" y="2536"/>
                  </a:lnTo>
                  <a:lnTo>
                    <a:pt x="2370" y="2536"/>
                  </a:lnTo>
                  <a:lnTo>
                    <a:pt x="2370" y="2535"/>
                  </a:lnTo>
                  <a:lnTo>
                    <a:pt x="2369" y="2535"/>
                  </a:lnTo>
                  <a:lnTo>
                    <a:pt x="2368" y="2536"/>
                  </a:lnTo>
                  <a:lnTo>
                    <a:pt x="2363" y="2536"/>
                  </a:lnTo>
                  <a:lnTo>
                    <a:pt x="2354" y="2535"/>
                  </a:lnTo>
                  <a:lnTo>
                    <a:pt x="2348" y="2534"/>
                  </a:lnTo>
                  <a:lnTo>
                    <a:pt x="2345" y="2532"/>
                  </a:lnTo>
                  <a:lnTo>
                    <a:pt x="2342" y="2533"/>
                  </a:lnTo>
                  <a:lnTo>
                    <a:pt x="2340" y="2535"/>
                  </a:lnTo>
                  <a:lnTo>
                    <a:pt x="2337" y="2536"/>
                  </a:lnTo>
                  <a:lnTo>
                    <a:pt x="2332" y="2537"/>
                  </a:lnTo>
                  <a:lnTo>
                    <a:pt x="2328" y="2541"/>
                  </a:lnTo>
                  <a:lnTo>
                    <a:pt x="2325" y="2549"/>
                  </a:lnTo>
                  <a:lnTo>
                    <a:pt x="2323" y="2555"/>
                  </a:lnTo>
                  <a:lnTo>
                    <a:pt x="2324" y="2557"/>
                  </a:lnTo>
                  <a:lnTo>
                    <a:pt x="2323" y="2559"/>
                  </a:lnTo>
                  <a:lnTo>
                    <a:pt x="2320" y="2560"/>
                  </a:lnTo>
                  <a:lnTo>
                    <a:pt x="2318" y="2562"/>
                  </a:lnTo>
                  <a:lnTo>
                    <a:pt x="2316" y="2566"/>
                  </a:lnTo>
                  <a:lnTo>
                    <a:pt x="2313" y="2567"/>
                  </a:lnTo>
                  <a:lnTo>
                    <a:pt x="2310" y="2567"/>
                  </a:lnTo>
                  <a:lnTo>
                    <a:pt x="2304" y="2564"/>
                  </a:lnTo>
                  <a:lnTo>
                    <a:pt x="2296" y="2559"/>
                  </a:lnTo>
                  <a:lnTo>
                    <a:pt x="2289" y="2556"/>
                  </a:lnTo>
                  <a:lnTo>
                    <a:pt x="2284" y="2554"/>
                  </a:lnTo>
                  <a:lnTo>
                    <a:pt x="2280" y="2552"/>
                  </a:lnTo>
                  <a:lnTo>
                    <a:pt x="2276" y="2548"/>
                  </a:lnTo>
                  <a:lnTo>
                    <a:pt x="2273" y="2546"/>
                  </a:lnTo>
                  <a:lnTo>
                    <a:pt x="2270" y="2544"/>
                  </a:lnTo>
                  <a:lnTo>
                    <a:pt x="2266" y="2540"/>
                  </a:lnTo>
                  <a:lnTo>
                    <a:pt x="2262" y="2533"/>
                  </a:lnTo>
                  <a:lnTo>
                    <a:pt x="2260" y="2527"/>
                  </a:lnTo>
                  <a:lnTo>
                    <a:pt x="2260" y="2522"/>
                  </a:lnTo>
                  <a:lnTo>
                    <a:pt x="2255" y="2509"/>
                  </a:lnTo>
                  <a:lnTo>
                    <a:pt x="2252" y="2504"/>
                  </a:lnTo>
                  <a:lnTo>
                    <a:pt x="2249" y="2501"/>
                  </a:lnTo>
                  <a:lnTo>
                    <a:pt x="2245" y="2498"/>
                  </a:lnTo>
                  <a:lnTo>
                    <a:pt x="2239" y="2494"/>
                  </a:lnTo>
                  <a:lnTo>
                    <a:pt x="2231" y="2487"/>
                  </a:lnTo>
                  <a:lnTo>
                    <a:pt x="2220" y="2477"/>
                  </a:lnTo>
                  <a:lnTo>
                    <a:pt x="2213" y="2470"/>
                  </a:lnTo>
                  <a:lnTo>
                    <a:pt x="2208" y="2468"/>
                  </a:lnTo>
                  <a:lnTo>
                    <a:pt x="2205" y="2464"/>
                  </a:lnTo>
                  <a:lnTo>
                    <a:pt x="2202" y="2459"/>
                  </a:lnTo>
                  <a:lnTo>
                    <a:pt x="2198" y="2455"/>
                  </a:lnTo>
                  <a:lnTo>
                    <a:pt x="2198" y="2455"/>
                  </a:lnTo>
                  <a:lnTo>
                    <a:pt x="2198" y="2455"/>
                  </a:lnTo>
                  <a:lnTo>
                    <a:pt x="2190" y="2455"/>
                  </a:lnTo>
                  <a:lnTo>
                    <a:pt x="2182" y="2455"/>
                  </a:lnTo>
                  <a:lnTo>
                    <a:pt x="2175" y="2455"/>
                  </a:lnTo>
                  <a:lnTo>
                    <a:pt x="2167" y="2455"/>
                  </a:lnTo>
                  <a:lnTo>
                    <a:pt x="2159" y="2455"/>
                  </a:lnTo>
                  <a:lnTo>
                    <a:pt x="2152" y="2455"/>
                  </a:lnTo>
                  <a:lnTo>
                    <a:pt x="2144" y="2455"/>
                  </a:lnTo>
                  <a:lnTo>
                    <a:pt x="2136" y="2455"/>
                  </a:lnTo>
                  <a:lnTo>
                    <a:pt x="2136" y="2459"/>
                  </a:lnTo>
                  <a:lnTo>
                    <a:pt x="2136" y="2464"/>
                  </a:lnTo>
                  <a:lnTo>
                    <a:pt x="2136" y="2469"/>
                  </a:lnTo>
                  <a:lnTo>
                    <a:pt x="2136" y="2473"/>
                  </a:lnTo>
                  <a:lnTo>
                    <a:pt x="2124" y="2473"/>
                  </a:lnTo>
                  <a:lnTo>
                    <a:pt x="2111" y="2473"/>
                  </a:lnTo>
                  <a:lnTo>
                    <a:pt x="2099" y="2473"/>
                  </a:lnTo>
                  <a:lnTo>
                    <a:pt x="2086" y="2473"/>
                  </a:lnTo>
                  <a:lnTo>
                    <a:pt x="2074" y="2473"/>
                  </a:lnTo>
                  <a:lnTo>
                    <a:pt x="2062" y="2473"/>
                  </a:lnTo>
                  <a:lnTo>
                    <a:pt x="2049" y="2473"/>
                  </a:lnTo>
                  <a:lnTo>
                    <a:pt x="2037" y="2473"/>
                  </a:lnTo>
                  <a:lnTo>
                    <a:pt x="2020" y="2467"/>
                  </a:lnTo>
                  <a:lnTo>
                    <a:pt x="2003" y="2461"/>
                  </a:lnTo>
                  <a:lnTo>
                    <a:pt x="1987" y="2455"/>
                  </a:lnTo>
                  <a:lnTo>
                    <a:pt x="1970" y="2449"/>
                  </a:lnTo>
                  <a:lnTo>
                    <a:pt x="1954" y="2443"/>
                  </a:lnTo>
                  <a:lnTo>
                    <a:pt x="1937" y="2437"/>
                  </a:lnTo>
                  <a:lnTo>
                    <a:pt x="1920" y="2431"/>
                  </a:lnTo>
                  <a:lnTo>
                    <a:pt x="1904" y="2425"/>
                  </a:lnTo>
                  <a:lnTo>
                    <a:pt x="1905" y="2422"/>
                  </a:lnTo>
                  <a:lnTo>
                    <a:pt x="1908" y="2416"/>
                  </a:lnTo>
                  <a:lnTo>
                    <a:pt x="1903" y="2417"/>
                  </a:lnTo>
                  <a:lnTo>
                    <a:pt x="1893" y="2417"/>
                  </a:lnTo>
                  <a:lnTo>
                    <a:pt x="1883" y="2418"/>
                  </a:lnTo>
                  <a:lnTo>
                    <a:pt x="1873" y="2419"/>
                  </a:lnTo>
                  <a:lnTo>
                    <a:pt x="1863" y="2420"/>
                  </a:lnTo>
                  <a:lnTo>
                    <a:pt x="1853" y="2421"/>
                  </a:lnTo>
                  <a:lnTo>
                    <a:pt x="1843" y="2422"/>
                  </a:lnTo>
                  <a:lnTo>
                    <a:pt x="1833" y="2423"/>
                  </a:lnTo>
                  <a:lnTo>
                    <a:pt x="1823" y="2424"/>
                  </a:lnTo>
                  <a:lnTo>
                    <a:pt x="1823" y="2423"/>
                  </a:lnTo>
                  <a:lnTo>
                    <a:pt x="1823" y="2419"/>
                  </a:lnTo>
                  <a:lnTo>
                    <a:pt x="1821" y="2417"/>
                  </a:lnTo>
                  <a:lnTo>
                    <a:pt x="1819" y="2418"/>
                  </a:lnTo>
                  <a:lnTo>
                    <a:pt x="1818" y="2412"/>
                  </a:lnTo>
                  <a:lnTo>
                    <a:pt x="1819" y="2410"/>
                  </a:lnTo>
                  <a:lnTo>
                    <a:pt x="1818" y="2407"/>
                  </a:lnTo>
                  <a:lnTo>
                    <a:pt x="1817" y="2400"/>
                  </a:lnTo>
                  <a:lnTo>
                    <a:pt x="1811" y="2392"/>
                  </a:lnTo>
                  <a:lnTo>
                    <a:pt x="1800" y="2382"/>
                  </a:lnTo>
                  <a:lnTo>
                    <a:pt x="1794" y="2378"/>
                  </a:lnTo>
                  <a:lnTo>
                    <a:pt x="1790" y="2374"/>
                  </a:lnTo>
                  <a:lnTo>
                    <a:pt x="1787" y="2373"/>
                  </a:lnTo>
                  <a:lnTo>
                    <a:pt x="1783" y="2373"/>
                  </a:lnTo>
                  <a:lnTo>
                    <a:pt x="1782" y="2375"/>
                  </a:lnTo>
                  <a:lnTo>
                    <a:pt x="1778" y="2373"/>
                  </a:lnTo>
                  <a:lnTo>
                    <a:pt x="1779" y="2368"/>
                  </a:lnTo>
                  <a:lnTo>
                    <a:pt x="1775" y="2362"/>
                  </a:lnTo>
                  <a:lnTo>
                    <a:pt x="1772" y="2361"/>
                  </a:lnTo>
                  <a:lnTo>
                    <a:pt x="1763" y="2361"/>
                  </a:lnTo>
                  <a:lnTo>
                    <a:pt x="1752" y="2358"/>
                  </a:lnTo>
                  <a:lnTo>
                    <a:pt x="1749" y="2355"/>
                  </a:lnTo>
                  <a:lnTo>
                    <a:pt x="1748" y="2352"/>
                  </a:lnTo>
                  <a:lnTo>
                    <a:pt x="1743" y="2348"/>
                  </a:lnTo>
                  <a:lnTo>
                    <a:pt x="1736" y="2345"/>
                  </a:lnTo>
                  <a:lnTo>
                    <a:pt x="1733" y="2346"/>
                  </a:lnTo>
                  <a:lnTo>
                    <a:pt x="1728" y="2345"/>
                  </a:lnTo>
                  <a:lnTo>
                    <a:pt x="1721" y="2343"/>
                  </a:lnTo>
                  <a:lnTo>
                    <a:pt x="1717" y="2342"/>
                  </a:lnTo>
                  <a:lnTo>
                    <a:pt x="1709" y="2343"/>
                  </a:lnTo>
                  <a:lnTo>
                    <a:pt x="1706" y="2343"/>
                  </a:lnTo>
                  <a:lnTo>
                    <a:pt x="1703" y="2339"/>
                  </a:lnTo>
                  <a:lnTo>
                    <a:pt x="1700" y="2338"/>
                  </a:lnTo>
                  <a:lnTo>
                    <a:pt x="1700" y="2334"/>
                  </a:lnTo>
                  <a:lnTo>
                    <a:pt x="1700" y="2331"/>
                  </a:lnTo>
                  <a:lnTo>
                    <a:pt x="1701" y="2328"/>
                  </a:lnTo>
                  <a:lnTo>
                    <a:pt x="1699" y="2322"/>
                  </a:lnTo>
                  <a:lnTo>
                    <a:pt x="1700" y="2317"/>
                  </a:lnTo>
                  <a:lnTo>
                    <a:pt x="1699" y="2315"/>
                  </a:lnTo>
                  <a:lnTo>
                    <a:pt x="1698" y="2313"/>
                  </a:lnTo>
                  <a:lnTo>
                    <a:pt x="1692" y="2311"/>
                  </a:lnTo>
                  <a:lnTo>
                    <a:pt x="1691" y="2308"/>
                  </a:lnTo>
                  <a:lnTo>
                    <a:pt x="1692" y="2304"/>
                  </a:lnTo>
                  <a:lnTo>
                    <a:pt x="1691" y="2302"/>
                  </a:lnTo>
                  <a:lnTo>
                    <a:pt x="1687" y="2299"/>
                  </a:lnTo>
                  <a:lnTo>
                    <a:pt x="1683" y="2294"/>
                  </a:lnTo>
                  <a:lnTo>
                    <a:pt x="1677" y="2291"/>
                  </a:lnTo>
                  <a:lnTo>
                    <a:pt x="1675" y="2286"/>
                  </a:lnTo>
                  <a:lnTo>
                    <a:pt x="1672" y="2283"/>
                  </a:lnTo>
                  <a:lnTo>
                    <a:pt x="1671" y="2280"/>
                  </a:lnTo>
                  <a:lnTo>
                    <a:pt x="1664" y="2270"/>
                  </a:lnTo>
                  <a:lnTo>
                    <a:pt x="1657" y="2263"/>
                  </a:lnTo>
                  <a:lnTo>
                    <a:pt x="1655" y="2258"/>
                  </a:lnTo>
                  <a:lnTo>
                    <a:pt x="1655" y="2252"/>
                  </a:lnTo>
                  <a:lnTo>
                    <a:pt x="1658" y="2249"/>
                  </a:lnTo>
                  <a:lnTo>
                    <a:pt x="1660" y="2245"/>
                  </a:lnTo>
                  <a:lnTo>
                    <a:pt x="1659" y="2242"/>
                  </a:lnTo>
                  <a:lnTo>
                    <a:pt x="1659" y="2240"/>
                  </a:lnTo>
                  <a:lnTo>
                    <a:pt x="1656" y="2236"/>
                  </a:lnTo>
                  <a:lnTo>
                    <a:pt x="1647" y="2234"/>
                  </a:lnTo>
                  <a:lnTo>
                    <a:pt x="1638" y="2225"/>
                  </a:lnTo>
                  <a:lnTo>
                    <a:pt x="1638" y="2217"/>
                  </a:lnTo>
                  <a:lnTo>
                    <a:pt x="1635" y="2210"/>
                  </a:lnTo>
                  <a:lnTo>
                    <a:pt x="1635" y="2205"/>
                  </a:lnTo>
                  <a:lnTo>
                    <a:pt x="1634" y="2200"/>
                  </a:lnTo>
                  <a:lnTo>
                    <a:pt x="1637" y="2199"/>
                  </a:lnTo>
                  <a:lnTo>
                    <a:pt x="1639" y="2199"/>
                  </a:lnTo>
                  <a:lnTo>
                    <a:pt x="1639" y="2201"/>
                  </a:lnTo>
                  <a:lnTo>
                    <a:pt x="1639" y="2205"/>
                  </a:lnTo>
                  <a:lnTo>
                    <a:pt x="1642" y="2208"/>
                  </a:lnTo>
                  <a:lnTo>
                    <a:pt x="1644" y="2209"/>
                  </a:lnTo>
                  <a:lnTo>
                    <a:pt x="1646" y="2212"/>
                  </a:lnTo>
                  <a:lnTo>
                    <a:pt x="1648" y="2212"/>
                  </a:lnTo>
                  <a:lnTo>
                    <a:pt x="1650" y="2213"/>
                  </a:lnTo>
                  <a:lnTo>
                    <a:pt x="1649" y="2211"/>
                  </a:lnTo>
                  <a:lnTo>
                    <a:pt x="1648" y="2210"/>
                  </a:lnTo>
                  <a:lnTo>
                    <a:pt x="1647" y="2206"/>
                  </a:lnTo>
                  <a:lnTo>
                    <a:pt x="1644" y="2201"/>
                  </a:lnTo>
                  <a:lnTo>
                    <a:pt x="1642" y="2199"/>
                  </a:lnTo>
                  <a:lnTo>
                    <a:pt x="1641" y="2194"/>
                  </a:lnTo>
                  <a:lnTo>
                    <a:pt x="1639" y="2193"/>
                  </a:lnTo>
                  <a:lnTo>
                    <a:pt x="1639" y="2191"/>
                  </a:lnTo>
                  <a:lnTo>
                    <a:pt x="1641" y="2189"/>
                  </a:lnTo>
                  <a:lnTo>
                    <a:pt x="1645" y="2188"/>
                  </a:lnTo>
                  <a:lnTo>
                    <a:pt x="1649" y="2187"/>
                  </a:lnTo>
                  <a:lnTo>
                    <a:pt x="1662" y="2188"/>
                  </a:lnTo>
                  <a:lnTo>
                    <a:pt x="1665" y="2187"/>
                  </a:lnTo>
                  <a:lnTo>
                    <a:pt x="1667" y="2187"/>
                  </a:lnTo>
                  <a:lnTo>
                    <a:pt x="1669" y="2187"/>
                  </a:lnTo>
                  <a:lnTo>
                    <a:pt x="1665" y="2186"/>
                  </a:lnTo>
                  <a:lnTo>
                    <a:pt x="1663" y="2186"/>
                  </a:lnTo>
                  <a:lnTo>
                    <a:pt x="1661" y="2186"/>
                  </a:lnTo>
                  <a:lnTo>
                    <a:pt x="1656" y="2186"/>
                  </a:lnTo>
                  <a:lnTo>
                    <a:pt x="1655" y="2186"/>
                  </a:lnTo>
                  <a:lnTo>
                    <a:pt x="1653" y="2184"/>
                  </a:lnTo>
                  <a:lnTo>
                    <a:pt x="1651" y="2184"/>
                  </a:lnTo>
                  <a:lnTo>
                    <a:pt x="1647" y="2187"/>
                  </a:lnTo>
                  <a:lnTo>
                    <a:pt x="1645" y="2186"/>
                  </a:lnTo>
                  <a:lnTo>
                    <a:pt x="1640" y="2184"/>
                  </a:lnTo>
                  <a:lnTo>
                    <a:pt x="1638" y="2183"/>
                  </a:lnTo>
                  <a:lnTo>
                    <a:pt x="1635" y="2185"/>
                  </a:lnTo>
                  <a:lnTo>
                    <a:pt x="1635" y="2192"/>
                  </a:lnTo>
                  <a:lnTo>
                    <a:pt x="1636" y="2197"/>
                  </a:lnTo>
                  <a:lnTo>
                    <a:pt x="1634" y="2197"/>
                  </a:lnTo>
                  <a:lnTo>
                    <a:pt x="1632" y="2195"/>
                  </a:lnTo>
                  <a:lnTo>
                    <a:pt x="1628" y="2194"/>
                  </a:lnTo>
                  <a:lnTo>
                    <a:pt x="1626" y="2192"/>
                  </a:lnTo>
                  <a:lnTo>
                    <a:pt x="1622" y="2189"/>
                  </a:lnTo>
                  <a:lnTo>
                    <a:pt x="1620" y="2187"/>
                  </a:lnTo>
                  <a:lnTo>
                    <a:pt x="1617" y="2190"/>
                  </a:lnTo>
                  <a:lnTo>
                    <a:pt x="1617" y="2189"/>
                  </a:lnTo>
                  <a:lnTo>
                    <a:pt x="1618" y="2185"/>
                  </a:lnTo>
                  <a:lnTo>
                    <a:pt x="1618" y="2180"/>
                  </a:lnTo>
                  <a:lnTo>
                    <a:pt x="1622" y="2184"/>
                  </a:lnTo>
                  <a:lnTo>
                    <a:pt x="1620" y="2181"/>
                  </a:lnTo>
                  <a:lnTo>
                    <a:pt x="1618" y="2177"/>
                  </a:lnTo>
                  <a:lnTo>
                    <a:pt x="1616" y="2176"/>
                  </a:lnTo>
                  <a:lnTo>
                    <a:pt x="1613" y="2170"/>
                  </a:lnTo>
                  <a:lnTo>
                    <a:pt x="1607" y="2166"/>
                  </a:lnTo>
                  <a:lnTo>
                    <a:pt x="1602" y="2160"/>
                  </a:lnTo>
                  <a:lnTo>
                    <a:pt x="1593" y="2149"/>
                  </a:lnTo>
                  <a:lnTo>
                    <a:pt x="1592" y="2140"/>
                  </a:lnTo>
                  <a:lnTo>
                    <a:pt x="1588" y="2128"/>
                  </a:lnTo>
                  <a:lnTo>
                    <a:pt x="1590" y="2122"/>
                  </a:lnTo>
                  <a:lnTo>
                    <a:pt x="1590" y="2117"/>
                  </a:lnTo>
                  <a:lnTo>
                    <a:pt x="1588" y="2110"/>
                  </a:lnTo>
                  <a:lnTo>
                    <a:pt x="1586" y="2106"/>
                  </a:lnTo>
                  <a:lnTo>
                    <a:pt x="1578" y="2095"/>
                  </a:lnTo>
                  <a:lnTo>
                    <a:pt x="1571" y="2088"/>
                  </a:lnTo>
                  <a:lnTo>
                    <a:pt x="1570" y="2083"/>
                  </a:lnTo>
                  <a:lnTo>
                    <a:pt x="1569" y="2077"/>
                  </a:lnTo>
                  <a:lnTo>
                    <a:pt x="1571" y="2072"/>
                  </a:lnTo>
                  <a:lnTo>
                    <a:pt x="1572" y="2067"/>
                  </a:lnTo>
                  <a:lnTo>
                    <a:pt x="1573" y="2066"/>
                  </a:lnTo>
                  <a:lnTo>
                    <a:pt x="1574" y="2066"/>
                  </a:lnTo>
                  <a:lnTo>
                    <a:pt x="1573" y="2067"/>
                  </a:lnTo>
                  <a:lnTo>
                    <a:pt x="1574" y="2068"/>
                  </a:lnTo>
                  <a:lnTo>
                    <a:pt x="1575" y="2066"/>
                  </a:lnTo>
                  <a:lnTo>
                    <a:pt x="1575" y="2064"/>
                  </a:lnTo>
                  <a:lnTo>
                    <a:pt x="1574" y="2064"/>
                  </a:lnTo>
                  <a:lnTo>
                    <a:pt x="1574" y="2063"/>
                  </a:lnTo>
                  <a:lnTo>
                    <a:pt x="1575" y="2062"/>
                  </a:lnTo>
                  <a:lnTo>
                    <a:pt x="1577" y="2055"/>
                  </a:lnTo>
                  <a:lnTo>
                    <a:pt x="1577" y="2047"/>
                  </a:lnTo>
                  <a:lnTo>
                    <a:pt x="1580" y="2036"/>
                  </a:lnTo>
                  <a:lnTo>
                    <a:pt x="1580" y="2032"/>
                  </a:lnTo>
                  <a:lnTo>
                    <a:pt x="1578" y="2025"/>
                  </a:lnTo>
                  <a:lnTo>
                    <a:pt x="1576" y="2020"/>
                  </a:lnTo>
                  <a:lnTo>
                    <a:pt x="1574" y="2017"/>
                  </a:lnTo>
                  <a:lnTo>
                    <a:pt x="1575" y="2012"/>
                  </a:lnTo>
                  <a:lnTo>
                    <a:pt x="1575" y="2008"/>
                  </a:lnTo>
                  <a:lnTo>
                    <a:pt x="1570" y="2001"/>
                  </a:lnTo>
                  <a:lnTo>
                    <a:pt x="1568" y="1993"/>
                  </a:lnTo>
                  <a:lnTo>
                    <a:pt x="1567" y="1989"/>
                  </a:lnTo>
                  <a:lnTo>
                    <a:pt x="1568" y="1980"/>
                  </a:lnTo>
                  <a:lnTo>
                    <a:pt x="1567" y="1975"/>
                  </a:lnTo>
                  <a:lnTo>
                    <a:pt x="1563" y="1969"/>
                  </a:lnTo>
                  <a:lnTo>
                    <a:pt x="1565" y="1963"/>
                  </a:lnTo>
                  <a:lnTo>
                    <a:pt x="1566" y="1959"/>
                  </a:lnTo>
                  <a:lnTo>
                    <a:pt x="1570" y="1943"/>
                  </a:lnTo>
                  <a:lnTo>
                    <a:pt x="1571" y="1942"/>
                  </a:lnTo>
                  <a:lnTo>
                    <a:pt x="1572" y="1942"/>
                  </a:lnTo>
                  <a:lnTo>
                    <a:pt x="1575" y="1939"/>
                  </a:lnTo>
                  <a:lnTo>
                    <a:pt x="1574" y="1939"/>
                  </a:lnTo>
                  <a:lnTo>
                    <a:pt x="1572" y="1940"/>
                  </a:lnTo>
                  <a:lnTo>
                    <a:pt x="1574" y="1934"/>
                  </a:lnTo>
                  <a:lnTo>
                    <a:pt x="1576" y="1928"/>
                  </a:lnTo>
                  <a:lnTo>
                    <a:pt x="1577" y="1926"/>
                  </a:lnTo>
                  <a:lnTo>
                    <a:pt x="1578" y="1909"/>
                  </a:lnTo>
                  <a:lnTo>
                    <a:pt x="1579" y="1895"/>
                  </a:lnTo>
                  <a:lnTo>
                    <a:pt x="1580" y="1891"/>
                  </a:lnTo>
                  <a:lnTo>
                    <a:pt x="1580" y="1886"/>
                  </a:lnTo>
                  <a:lnTo>
                    <a:pt x="1581" y="1880"/>
                  </a:lnTo>
                  <a:lnTo>
                    <a:pt x="1580" y="1873"/>
                  </a:lnTo>
                  <a:lnTo>
                    <a:pt x="1584" y="1843"/>
                  </a:lnTo>
                  <a:lnTo>
                    <a:pt x="1583" y="1839"/>
                  </a:lnTo>
                  <a:lnTo>
                    <a:pt x="1585" y="1834"/>
                  </a:lnTo>
                  <a:lnTo>
                    <a:pt x="1584" y="1820"/>
                  </a:lnTo>
                  <a:lnTo>
                    <a:pt x="1584" y="1806"/>
                  </a:lnTo>
                  <a:lnTo>
                    <a:pt x="1583" y="1804"/>
                  </a:lnTo>
                  <a:lnTo>
                    <a:pt x="1583" y="1802"/>
                  </a:lnTo>
                  <a:lnTo>
                    <a:pt x="1583" y="1801"/>
                  </a:lnTo>
                  <a:lnTo>
                    <a:pt x="1585" y="1803"/>
                  </a:lnTo>
                  <a:lnTo>
                    <a:pt x="1594" y="1803"/>
                  </a:lnTo>
                  <a:lnTo>
                    <a:pt x="1599" y="1801"/>
                  </a:lnTo>
                  <a:lnTo>
                    <a:pt x="1601" y="1802"/>
                  </a:lnTo>
                  <a:lnTo>
                    <a:pt x="1603" y="1805"/>
                  </a:lnTo>
                  <a:lnTo>
                    <a:pt x="1606" y="1805"/>
                  </a:lnTo>
                  <a:lnTo>
                    <a:pt x="1609" y="1805"/>
                  </a:lnTo>
                  <a:lnTo>
                    <a:pt x="1608" y="1804"/>
                  </a:lnTo>
                  <a:lnTo>
                    <a:pt x="1607" y="1804"/>
                  </a:lnTo>
                  <a:lnTo>
                    <a:pt x="1603" y="1801"/>
                  </a:lnTo>
                  <a:lnTo>
                    <a:pt x="1601" y="1799"/>
                  </a:lnTo>
                  <a:lnTo>
                    <a:pt x="1594" y="1799"/>
                  </a:lnTo>
                  <a:lnTo>
                    <a:pt x="1593" y="1797"/>
                  </a:lnTo>
                  <a:lnTo>
                    <a:pt x="1586" y="1799"/>
                  </a:lnTo>
                  <a:lnTo>
                    <a:pt x="1584" y="1797"/>
                  </a:lnTo>
                  <a:lnTo>
                    <a:pt x="1580" y="1798"/>
                  </a:lnTo>
                  <a:lnTo>
                    <a:pt x="1581" y="1794"/>
                  </a:lnTo>
                  <a:lnTo>
                    <a:pt x="1580" y="1788"/>
                  </a:lnTo>
                  <a:lnTo>
                    <a:pt x="1581" y="1782"/>
                  </a:lnTo>
                  <a:lnTo>
                    <a:pt x="1582" y="1786"/>
                  </a:lnTo>
                  <a:lnTo>
                    <a:pt x="1584" y="1791"/>
                  </a:lnTo>
                  <a:lnTo>
                    <a:pt x="1585" y="1786"/>
                  </a:lnTo>
                  <a:lnTo>
                    <a:pt x="1586" y="1779"/>
                  </a:lnTo>
                  <a:lnTo>
                    <a:pt x="1584" y="1777"/>
                  </a:lnTo>
                  <a:lnTo>
                    <a:pt x="1580" y="1775"/>
                  </a:lnTo>
                  <a:lnTo>
                    <a:pt x="1578" y="1769"/>
                  </a:lnTo>
                  <a:lnTo>
                    <a:pt x="1588" y="1764"/>
                  </a:lnTo>
                  <a:lnTo>
                    <a:pt x="1583" y="1763"/>
                  </a:lnTo>
                  <a:lnTo>
                    <a:pt x="1581" y="1760"/>
                  </a:lnTo>
                  <a:lnTo>
                    <a:pt x="1578" y="1760"/>
                  </a:lnTo>
                  <a:lnTo>
                    <a:pt x="1578" y="1762"/>
                  </a:lnTo>
                  <a:lnTo>
                    <a:pt x="1577" y="1764"/>
                  </a:lnTo>
                  <a:lnTo>
                    <a:pt x="1576" y="1761"/>
                  </a:lnTo>
                  <a:lnTo>
                    <a:pt x="1576" y="1757"/>
                  </a:lnTo>
                  <a:lnTo>
                    <a:pt x="1575" y="1751"/>
                  </a:lnTo>
                  <a:lnTo>
                    <a:pt x="1571" y="1741"/>
                  </a:lnTo>
                  <a:lnTo>
                    <a:pt x="1569" y="1728"/>
                  </a:lnTo>
                  <a:lnTo>
                    <a:pt x="1566" y="1721"/>
                  </a:lnTo>
                  <a:lnTo>
                    <a:pt x="1560" y="1715"/>
                  </a:lnTo>
                  <a:lnTo>
                    <a:pt x="1559" y="1711"/>
                  </a:lnTo>
                  <a:lnTo>
                    <a:pt x="1558" y="1702"/>
                  </a:lnTo>
                  <a:lnTo>
                    <a:pt x="1558" y="1695"/>
                  </a:lnTo>
                  <a:lnTo>
                    <a:pt x="1557" y="1690"/>
                  </a:lnTo>
                  <a:lnTo>
                    <a:pt x="1560" y="1690"/>
                  </a:lnTo>
                  <a:lnTo>
                    <a:pt x="1567" y="1694"/>
                  </a:lnTo>
                  <a:lnTo>
                    <a:pt x="1576" y="1697"/>
                  </a:lnTo>
                  <a:lnTo>
                    <a:pt x="1579" y="1700"/>
                  </a:lnTo>
                  <a:lnTo>
                    <a:pt x="1583" y="1701"/>
                  </a:lnTo>
                  <a:lnTo>
                    <a:pt x="1607" y="1704"/>
                  </a:lnTo>
                  <a:lnTo>
                    <a:pt x="1608" y="1703"/>
                  </a:lnTo>
                  <a:lnTo>
                    <a:pt x="1612" y="1702"/>
                  </a:lnTo>
                  <a:lnTo>
                    <a:pt x="1613" y="1702"/>
                  </a:lnTo>
                  <a:lnTo>
                    <a:pt x="1616" y="1706"/>
                  </a:lnTo>
                  <a:lnTo>
                    <a:pt x="1618" y="1706"/>
                  </a:lnTo>
                  <a:lnTo>
                    <a:pt x="1620" y="1706"/>
                  </a:lnTo>
                  <a:lnTo>
                    <a:pt x="1622" y="1705"/>
                  </a:lnTo>
                  <a:lnTo>
                    <a:pt x="1625" y="1703"/>
                  </a:lnTo>
                  <a:lnTo>
                    <a:pt x="1625" y="1704"/>
                  </a:lnTo>
                  <a:lnTo>
                    <a:pt x="1625" y="1706"/>
                  </a:lnTo>
                  <a:lnTo>
                    <a:pt x="1626" y="1709"/>
                  </a:lnTo>
                  <a:lnTo>
                    <a:pt x="1628" y="1714"/>
                  </a:lnTo>
                  <a:lnTo>
                    <a:pt x="1629" y="1716"/>
                  </a:lnTo>
                  <a:lnTo>
                    <a:pt x="1625" y="1724"/>
                  </a:lnTo>
                  <a:lnTo>
                    <a:pt x="1624" y="1724"/>
                  </a:lnTo>
                  <a:lnTo>
                    <a:pt x="1624" y="1721"/>
                  </a:lnTo>
                  <a:lnTo>
                    <a:pt x="1623" y="1721"/>
                  </a:lnTo>
                  <a:lnTo>
                    <a:pt x="1615" y="1733"/>
                  </a:lnTo>
                  <a:lnTo>
                    <a:pt x="1613" y="1739"/>
                  </a:lnTo>
                  <a:lnTo>
                    <a:pt x="1612" y="1742"/>
                  </a:lnTo>
                  <a:lnTo>
                    <a:pt x="1612" y="1743"/>
                  </a:lnTo>
                  <a:lnTo>
                    <a:pt x="1614" y="1744"/>
                  </a:lnTo>
                  <a:lnTo>
                    <a:pt x="1616" y="1743"/>
                  </a:lnTo>
                  <a:lnTo>
                    <a:pt x="1620" y="1741"/>
                  </a:lnTo>
                  <a:lnTo>
                    <a:pt x="1620" y="1740"/>
                  </a:lnTo>
                  <a:lnTo>
                    <a:pt x="1617" y="1741"/>
                  </a:lnTo>
                  <a:lnTo>
                    <a:pt x="1615" y="1741"/>
                  </a:lnTo>
                  <a:lnTo>
                    <a:pt x="1615" y="1738"/>
                  </a:lnTo>
                  <a:lnTo>
                    <a:pt x="1615" y="1737"/>
                  </a:lnTo>
                  <a:lnTo>
                    <a:pt x="1618" y="1733"/>
                  </a:lnTo>
                  <a:lnTo>
                    <a:pt x="1620" y="1730"/>
                  </a:lnTo>
                  <a:lnTo>
                    <a:pt x="1624" y="1728"/>
                  </a:lnTo>
                  <a:lnTo>
                    <a:pt x="1626" y="1726"/>
                  </a:lnTo>
                  <a:lnTo>
                    <a:pt x="1627" y="1722"/>
                  </a:lnTo>
                  <a:lnTo>
                    <a:pt x="1631" y="1719"/>
                  </a:lnTo>
                  <a:lnTo>
                    <a:pt x="1632" y="1718"/>
                  </a:lnTo>
                  <a:lnTo>
                    <a:pt x="1631" y="1714"/>
                  </a:lnTo>
                  <a:lnTo>
                    <a:pt x="1632" y="1714"/>
                  </a:lnTo>
                  <a:lnTo>
                    <a:pt x="1634" y="1714"/>
                  </a:lnTo>
                  <a:lnTo>
                    <a:pt x="1634" y="1720"/>
                  </a:lnTo>
                  <a:lnTo>
                    <a:pt x="1634" y="1722"/>
                  </a:lnTo>
                  <a:lnTo>
                    <a:pt x="1631" y="1725"/>
                  </a:lnTo>
                  <a:lnTo>
                    <a:pt x="1630" y="1726"/>
                  </a:lnTo>
                  <a:lnTo>
                    <a:pt x="1631" y="1730"/>
                  </a:lnTo>
                  <a:lnTo>
                    <a:pt x="1630" y="1730"/>
                  </a:lnTo>
                  <a:lnTo>
                    <a:pt x="1629" y="1730"/>
                  </a:lnTo>
                  <a:lnTo>
                    <a:pt x="1629" y="1730"/>
                  </a:lnTo>
                  <a:lnTo>
                    <a:pt x="1632" y="1735"/>
                  </a:lnTo>
                  <a:lnTo>
                    <a:pt x="1633" y="1738"/>
                  </a:lnTo>
                  <a:lnTo>
                    <a:pt x="1633" y="1741"/>
                  </a:lnTo>
                  <a:lnTo>
                    <a:pt x="1632" y="1747"/>
                  </a:lnTo>
                  <a:lnTo>
                    <a:pt x="1631" y="1748"/>
                  </a:lnTo>
                  <a:lnTo>
                    <a:pt x="1630" y="1747"/>
                  </a:lnTo>
                  <a:lnTo>
                    <a:pt x="1627" y="1746"/>
                  </a:lnTo>
                  <a:lnTo>
                    <a:pt x="1627" y="1746"/>
                  </a:lnTo>
                  <a:lnTo>
                    <a:pt x="1625" y="1751"/>
                  </a:lnTo>
                  <a:lnTo>
                    <a:pt x="1625" y="1750"/>
                  </a:lnTo>
                  <a:lnTo>
                    <a:pt x="1624" y="1745"/>
                  </a:lnTo>
                  <a:lnTo>
                    <a:pt x="1623" y="1744"/>
                  </a:lnTo>
                  <a:lnTo>
                    <a:pt x="1620" y="1747"/>
                  </a:lnTo>
                  <a:lnTo>
                    <a:pt x="1619" y="1749"/>
                  </a:lnTo>
                  <a:lnTo>
                    <a:pt x="1618" y="1753"/>
                  </a:lnTo>
                  <a:lnTo>
                    <a:pt x="1616" y="1755"/>
                  </a:lnTo>
                  <a:lnTo>
                    <a:pt x="1620" y="1755"/>
                  </a:lnTo>
                  <a:lnTo>
                    <a:pt x="1624" y="1754"/>
                  </a:lnTo>
                  <a:lnTo>
                    <a:pt x="1627" y="1756"/>
                  </a:lnTo>
                  <a:lnTo>
                    <a:pt x="1628" y="1756"/>
                  </a:lnTo>
                  <a:lnTo>
                    <a:pt x="1630" y="1754"/>
                  </a:lnTo>
                  <a:lnTo>
                    <a:pt x="1631" y="1753"/>
                  </a:lnTo>
                  <a:lnTo>
                    <a:pt x="1633" y="1748"/>
                  </a:lnTo>
                  <a:lnTo>
                    <a:pt x="1634" y="1747"/>
                  </a:lnTo>
                  <a:lnTo>
                    <a:pt x="1636" y="1747"/>
                  </a:lnTo>
                  <a:lnTo>
                    <a:pt x="1638" y="1746"/>
                  </a:lnTo>
                  <a:lnTo>
                    <a:pt x="1640" y="1743"/>
                  </a:lnTo>
                  <a:lnTo>
                    <a:pt x="1640" y="1741"/>
                  </a:lnTo>
                  <a:lnTo>
                    <a:pt x="1639" y="1735"/>
                  </a:lnTo>
                  <a:lnTo>
                    <a:pt x="1639" y="1731"/>
                  </a:lnTo>
                  <a:lnTo>
                    <a:pt x="1639" y="1729"/>
                  </a:lnTo>
                  <a:lnTo>
                    <a:pt x="1638" y="1728"/>
                  </a:lnTo>
                  <a:lnTo>
                    <a:pt x="1638" y="1727"/>
                  </a:lnTo>
                  <a:lnTo>
                    <a:pt x="1639" y="1725"/>
                  </a:lnTo>
                  <a:lnTo>
                    <a:pt x="1639" y="1723"/>
                  </a:lnTo>
                  <a:lnTo>
                    <a:pt x="1638" y="1721"/>
                  </a:lnTo>
                  <a:lnTo>
                    <a:pt x="1638" y="1719"/>
                  </a:lnTo>
                  <a:lnTo>
                    <a:pt x="1641" y="1715"/>
                  </a:lnTo>
                  <a:lnTo>
                    <a:pt x="1641" y="1714"/>
                  </a:lnTo>
                  <a:lnTo>
                    <a:pt x="1644" y="1709"/>
                  </a:lnTo>
                  <a:lnTo>
                    <a:pt x="1643" y="1708"/>
                  </a:lnTo>
                  <a:lnTo>
                    <a:pt x="1641" y="1706"/>
                  </a:lnTo>
                  <a:lnTo>
                    <a:pt x="1640" y="1704"/>
                  </a:lnTo>
                  <a:lnTo>
                    <a:pt x="1639" y="1701"/>
                  </a:lnTo>
                  <a:lnTo>
                    <a:pt x="1638" y="1700"/>
                  </a:lnTo>
                  <a:lnTo>
                    <a:pt x="1637" y="1701"/>
                  </a:lnTo>
                  <a:lnTo>
                    <a:pt x="1639" y="1705"/>
                  </a:lnTo>
                  <a:lnTo>
                    <a:pt x="1638" y="1706"/>
                  </a:lnTo>
                  <a:lnTo>
                    <a:pt x="1635" y="1703"/>
                  </a:lnTo>
                  <a:lnTo>
                    <a:pt x="1634" y="1702"/>
                  </a:lnTo>
                  <a:lnTo>
                    <a:pt x="1634" y="1700"/>
                  </a:lnTo>
                  <a:lnTo>
                    <a:pt x="1634" y="1698"/>
                  </a:lnTo>
                  <a:lnTo>
                    <a:pt x="1636" y="1696"/>
                  </a:lnTo>
                  <a:lnTo>
                    <a:pt x="1638" y="1696"/>
                  </a:lnTo>
                  <a:lnTo>
                    <a:pt x="1638" y="1695"/>
                  </a:lnTo>
                  <a:lnTo>
                    <a:pt x="1635" y="1690"/>
                  </a:lnTo>
                  <a:lnTo>
                    <a:pt x="1633" y="1688"/>
                  </a:lnTo>
                  <a:lnTo>
                    <a:pt x="1632" y="1687"/>
                  </a:lnTo>
                  <a:lnTo>
                    <a:pt x="1630" y="1687"/>
                  </a:lnTo>
                  <a:lnTo>
                    <a:pt x="1629" y="1687"/>
                  </a:lnTo>
                  <a:lnTo>
                    <a:pt x="1629" y="1686"/>
                  </a:lnTo>
                  <a:lnTo>
                    <a:pt x="1629" y="1684"/>
                  </a:lnTo>
                  <a:lnTo>
                    <a:pt x="1630" y="1684"/>
                  </a:lnTo>
                  <a:lnTo>
                    <a:pt x="1633" y="1684"/>
                  </a:lnTo>
                  <a:lnTo>
                    <a:pt x="1635" y="1683"/>
                  </a:lnTo>
                  <a:lnTo>
                    <a:pt x="1635" y="1682"/>
                  </a:lnTo>
                  <a:lnTo>
                    <a:pt x="1634" y="1681"/>
                  </a:lnTo>
                  <a:lnTo>
                    <a:pt x="1634" y="1675"/>
                  </a:lnTo>
                  <a:lnTo>
                    <a:pt x="1633" y="1670"/>
                  </a:lnTo>
                  <a:lnTo>
                    <a:pt x="1633" y="1669"/>
                  </a:lnTo>
                  <a:lnTo>
                    <a:pt x="1632" y="1669"/>
                  </a:lnTo>
                  <a:lnTo>
                    <a:pt x="1631" y="1670"/>
                  </a:lnTo>
                  <a:lnTo>
                    <a:pt x="1629" y="1670"/>
                  </a:lnTo>
                  <a:lnTo>
                    <a:pt x="1628" y="1668"/>
                  </a:lnTo>
                  <a:lnTo>
                    <a:pt x="1627" y="1665"/>
                  </a:lnTo>
                  <a:lnTo>
                    <a:pt x="1625" y="1658"/>
                  </a:lnTo>
                  <a:lnTo>
                    <a:pt x="1628" y="1658"/>
                  </a:lnTo>
                  <a:lnTo>
                    <a:pt x="1643" y="1658"/>
                  </a:lnTo>
                  <a:lnTo>
                    <a:pt x="1658" y="1658"/>
                  </a:lnTo>
                  <a:lnTo>
                    <a:pt x="1673" y="1658"/>
                  </a:lnTo>
                  <a:lnTo>
                    <a:pt x="1688" y="1658"/>
                  </a:lnTo>
                  <a:lnTo>
                    <a:pt x="1703" y="1658"/>
                  </a:lnTo>
                  <a:lnTo>
                    <a:pt x="1718" y="1658"/>
                  </a:lnTo>
                  <a:lnTo>
                    <a:pt x="1733" y="1658"/>
                  </a:lnTo>
                  <a:lnTo>
                    <a:pt x="1748" y="1658"/>
                  </a:lnTo>
                  <a:lnTo>
                    <a:pt x="1763" y="1658"/>
                  </a:lnTo>
                  <a:lnTo>
                    <a:pt x="1778" y="1658"/>
                  </a:lnTo>
                  <a:lnTo>
                    <a:pt x="1793" y="1658"/>
                  </a:lnTo>
                  <a:lnTo>
                    <a:pt x="1808" y="1658"/>
                  </a:lnTo>
                  <a:lnTo>
                    <a:pt x="1823" y="1658"/>
                  </a:lnTo>
                  <a:lnTo>
                    <a:pt x="1838" y="1658"/>
                  </a:lnTo>
                  <a:lnTo>
                    <a:pt x="1853" y="1658"/>
                  </a:lnTo>
                  <a:lnTo>
                    <a:pt x="1868" y="1658"/>
                  </a:lnTo>
                  <a:lnTo>
                    <a:pt x="1882" y="1658"/>
                  </a:lnTo>
                  <a:lnTo>
                    <a:pt x="1897" y="1658"/>
                  </a:lnTo>
                  <a:lnTo>
                    <a:pt x="1912" y="1658"/>
                  </a:lnTo>
                  <a:lnTo>
                    <a:pt x="1927" y="1658"/>
                  </a:lnTo>
                  <a:lnTo>
                    <a:pt x="1942" y="1658"/>
                  </a:lnTo>
                  <a:lnTo>
                    <a:pt x="1957" y="1658"/>
                  </a:lnTo>
                  <a:lnTo>
                    <a:pt x="1972" y="1658"/>
                  </a:lnTo>
                  <a:lnTo>
                    <a:pt x="1987" y="1658"/>
                  </a:lnTo>
                  <a:lnTo>
                    <a:pt x="2002" y="1658"/>
                  </a:lnTo>
                  <a:lnTo>
                    <a:pt x="2017" y="1658"/>
                  </a:lnTo>
                  <a:lnTo>
                    <a:pt x="2032" y="1658"/>
                  </a:lnTo>
                  <a:lnTo>
                    <a:pt x="2047" y="1658"/>
                  </a:lnTo>
                  <a:lnTo>
                    <a:pt x="2062" y="1658"/>
                  </a:lnTo>
                  <a:lnTo>
                    <a:pt x="2077" y="1658"/>
                  </a:lnTo>
                  <a:lnTo>
                    <a:pt x="2092" y="1658"/>
                  </a:lnTo>
                  <a:lnTo>
                    <a:pt x="2107" y="1658"/>
                  </a:lnTo>
                  <a:lnTo>
                    <a:pt x="2122" y="1658"/>
                  </a:lnTo>
                  <a:lnTo>
                    <a:pt x="2137" y="1658"/>
                  </a:lnTo>
                  <a:lnTo>
                    <a:pt x="2152" y="1658"/>
                  </a:lnTo>
                  <a:lnTo>
                    <a:pt x="2167" y="1658"/>
                  </a:lnTo>
                  <a:lnTo>
                    <a:pt x="2182" y="1658"/>
                  </a:lnTo>
                  <a:lnTo>
                    <a:pt x="2197" y="1658"/>
                  </a:lnTo>
                  <a:lnTo>
                    <a:pt x="2212" y="1658"/>
                  </a:lnTo>
                  <a:lnTo>
                    <a:pt x="2227" y="1658"/>
                  </a:lnTo>
                  <a:lnTo>
                    <a:pt x="2242" y="1658"/>
                  </a:lnTo>
                  <a:lnTo>
                    <a:pt x="2256" y="1658"/>
                  </a:lnTo>
                  <a:lnTo>
                    <a:pt x="2271" y="1658"/>
                  </a:lnTo>
                  <a:lnTo>
                    <a:pt x="2286" y="1658"/>
                  </a:lnTo>
                  <a:lnTo>
                    <a:pt x="2301" y="1658"/>
                  </a:lnTo>
                  <a:lnTo>
                    <a:pt x="2316" y="1658"/>
                  </a:lnTo>
                  <a:lnTo>
                    <a:pt x="2331" y="1658"/>
                  </a:lnTo>
                  <a:lnTo>
                    <a:pt x="2346" y="1658"/>
                  </a:lnTo>
                  <a:lnTo>
                    <a:pt x="2361" y="1658"/>
                  </a:lnTo>
                  <a:lnTo>
                    <a:pt x="2376" y="1658"/>
                  </a:lnTo>
                  <a:lnTo>
                    <a:pt x="2391" y="1658"/>
                  </a:lnTo>
                  <a:lnTo>
                    <a:pt x="2406" y="1658"/>
                  </a:lnTo>
                  <a:lnTo>
                    <a:pt x="2421" y="1658"/>
                  </a:lnTo>
                  <a:lnTo>
                    <a:pt x="2436" y="1658"/>
                  </a:lnTo>
                  <a:lnTo>
                    <a:pt x="2451" y="1658"/>
                  </a:lnTo>
                  <a:lnTo>
                    <a:pt x="2466" y="1658"/>
                  </a:lnTo>
                  <a:lnTo>
                    <a:pt x="2481" y="1658"/>
                  </a:lnTo>
                  <a:lnTo>
                    <a:pt x="2496" y="1658"/>
                  </a:lnTo>
                  <a:lnTo>
                    <a:pt x="2511" y="1658"/>
                  </a:lnTo>
                  <a:lnTo>
                    <a:pt x="2526" y="1658"/>
                  </a:lnTo>
                  <a:lnTo>
                    <a:pt x="2541" y="1658"/>
                  </a:lnTo>
                  <a:lnTo>
                    <a:pt x="2556" y="1658"/>
                  </a:lnTo>
                  <a:lnTo>
                    <a:pt x="2571" y="1658"/>
                  </a:lnTo>
                  <a:lnTo>
                    <a:pt x="2586" y="1658"/>
                  </a:lnTo>
                  <a:lnTo>
                    <a:pt x="2594" y="1658"/>
                  </a:lnTo>
                  <a:lnTo>
                    <a:pt x="2594" y="1646"/>
                  </a:lnTo>
                  <a:lnTo>
                    <a:pt x="2594" y="1637"/>
                  </a:lnTo>
                  <a:lnTo>
                    <a:pt x="2602" y="1639"/>
                  </a:lnTo>
                  <a:lnTo>
                    <a:pt x="2604" y="1640"/>
                  </a:lnTo>
                  <a:lnTo>
                    <a:pt x="2605" y="1641"/>
                  </a:lnTo>
                  <a:lnTo>
                    <a:pt x="2604" y="1643"/>
                  </a:lnTo>
                  <a:lnTo>
                    <a:pt x="2605" y="1651"/>
                  </a:lnTo>
                  <a:lnTo>
                    <a:pt x="2606" y="1657"/>
                  </a:lnTo>
                  <a:lnTo>
                    <a:pt x="2610" y="1664"/>
                  </a:lnTo>
                  <a:lnTo>
                    <a:pt x="2610" y="1664"/>
                  </a:lnTo>
                  <a:lnTo>
                    <a:pt x="2610" y="1667"/>
                  </a:lnTo>
                  <a:lnTo>
                    <a:pt x="2611" y="1669"/>
                  </a:lnTo>
                  <a:lnTo>
                    <a:pt x="2613" y="1671"/>
                  </a:lnTo>
                  <a:lnTo>
                    <a:pt x="2620" y="1673"/>
                  </a:lnTo>
                  <a:lnTo>
                    <a:pt x="2633" y="1675"/>
                  </a:lnTo>
                  <a:lnTo>
                    <a:pt x="2640" y="1678"/>
                  </a:lnTo>
                  <a:lnTo>
                    <a:pt x="2641" y="1681"/>
                  </a:lnTo>
                  <a:lnTo>
                    <a:pt x="2645" y="1682"/>
                  </a:lnTo>
                  <a:lnTo>
                    <a:pt x="2650" y="1682"/>
                  </a:lnTo>
                  <a:lnTo>
                    <a:pt x="2653" y="1680"/>
                  </a:lnTo>
                  <a:lnTo>
                    <a:pt x="2656" y="1678"/>
                  </a:lnTo>
                  <a:close/>
                  <a:moveTo>
                    <a:pt x="1625" y="1675"/>
                  </a:moveTo>
                  <a:lnTo>
                    <a:pt x="1625" y="1676"/>
                  </a:lnTo>
                  <a:lnTo>
                    <a:pt x="1624" y="1677"/>
                  </a:lnTo>
                  <a:lnTo>
                    <a:pt x="1623" y="1677"/>
                  </a:lnTo>
                  <a:lnTo>
                    <a:pt x="1621" y="1675"/>
                  </a:lnTo>
                  <a:lnTo>
                    <a:pt x="1621" y="1675"/>
                  </a:lnTo>
                  <a:lnTo>
                    <a:pt x="1621" y="1678"/>
                  </a:lnTo>
                  <a:lnTo>
                    <a:pt x="1621" y="1679"/>
                  </a:lnTo>
                  <a:lnTo>
                    <a:pt x="1618" y="1677"/>
                  </a:lnTo>
                  <a:lnTo>
                    <a:pt x="1617" y="1676"/>
                  </a:lnTo>
                  <a:lnTo>
                    <a:pt x="1618" y="1674"/>
                  </a:lnTo>
                  <a:lnTo>
                    <a:pt x="1620" y="1673"/>
                  </a:lnTo>
                  <a:lnTo>
                    <a:pt x="1621" y="1673"/>
                  </a:lnTo>
                  <a:lnTo>
                    <a:pt x="1625" y="1675"/>
                  </a:lnTo>
                  <a:close/>
                  <a:moveTo>
                    <a:pt x="1617" y="1684"/>
                  </a:moveTo>
                  <a:lnTo>
                    <a:pt x="1618" y="1685"/>
                  </a:lnTo>
                  <a:lnTo>
                    <a:pt x="1614" y="1684"/>
                  </a:lnTo>
                  <a:lnTo>
                    <a:pt x="1612" y="1683"/>
                  </a:lnTo>
                  <a:lnTo>
                    <a:pt x="1612" y="1682"/>
                  </a:lnTo>
                  <a:lnTo>
                    <a:pt x="1611" y="1679"/>
                  </a:lnTo>
                  <a:lnTo>
                    <a:pt x="1612" y="1678"/>
                  </a:lnTo>
                  <a:lnTo>
                    <a:pt x="1613" y="1678"/>
                  </a:lnTo>
                  <a:lnTo>
                    <a:pt x="1616" y="1682"/>
                  </a:lnTo>
                  <a:lnTo>
                    <a:pt x="1617" y="1684"/>
                  </a:lnTo>
                  <a:close/>
                  <a:moveTo>
                    <a:pt x="1623" y="1687"/>
                  </a:moveTo>
                  <a:lnTo>
                    <a:pt x="1623" y="1688"/>
                  </a:lnTo>
                  <a:lnTo>
                    <a:pt x="1621" y="1687"/>
                  </a:lnTo>
                  <a:lnTo>
                    <a:pt x="1620" y="1686"/>
                  </a:lnTo>
                  <a:lnTo>
                    <a:pt x="1620" y="1685"/>
                  </a:lnTo>
                  <a:lnTo>
                    <a:pt x="1620" y="1682"/>
                  </a:lnTo>
                  <a:lnTo>
                    <a:pt x="1621" y="1681"/>
                  </a:lnTo>
                  <a:lnTo>
                    <a:pt x="1622" y="1681"/>
                  </a:lnTo>
                  <a:lnTo>
                    <a:pt x="1622" y="1684"/>
                  </a:lnTo>
                  <a:lnTo>
                    <a:pt x="1624" y="1686"/>
                  </a:lnTo>
                  <a:lnTo>
                    <a:pt x="1623" y="1687"/>
                  </a:lnTo>
                  <a:close/>
                  <a:moveTo>
                    <a:pt x="1632" y="1702"/>
                  </a:moveTo>
                  <a:lnTo>
                    <a:pt x="1634" y="1709"/>
                  </a:lnTo>
                  <a:lnTo>
                    <a:pt x="1635" y="1706"/>
                  </a:lnTo>
                  <a:lnTo>
                    <a:pt x="1639" y="1711"/>
                  </a:lnTo>
                  <a:lnTo>
                    <a:pt x="1639" y="1713"/>
                  </a:lnTo>
                  <a:lnTo>
                    <a:pt x="1639" y="1714"/>
                  </a:lnTo>
                  <a:lnTo>
                    <a:pt x="1638" y="1714"/>
                  </a:lnTo>
                  <a:lnTo>
                    <a:pt x="1637" y="1714"/>
                  </a:lnTo>
                  <a:lnTo>
                    <a:pt x="1636" y="1712"/>
                  </a:lnTo>
                  <a:lnTo>
                    <a:pt x="1635" y="1711"/>
                  </a:lnTo>
                  <a:lnTo>
                    <a:pt x="1633" y="1710"/>
                  </a:lnTo>
                  <a:lnTo>
                    <a:pt x="1632" y="1708"/>
                  </a:lnTo>
                  <a:lnTo>
                    <a:pt x="1631" y="1707"/>
                  </a:lnTo>
                  <a:lnTo>
                    <a:pt x="1631" y="1703"/>
                  </a:lnTo>
                  <a:lnTo>
                    <a:pt x="1630" y="1702"/>
                  </a:lnTo>
                  <a:lnTo>
                    <a:pt x="1629" y="1702"/>
                  </a:lnTo>
                  <a:lnTo>
                    <a:pt x="1628" y="1701"/>
                  </a:lnTo>
                  <a:lnTo>
                    <a:pt x="1626" y="1698"/>
                  </a:lnTo>
                  <a:lnTo>
                    <a:pt x="1626" y="1697"/>
                  </a:lnTo>
                  <a:lnTo>
                    <a:pt x="1627" y="1695"/>
                  </a:lnTo>
                  <a:lnTo>
                    <a:pt x="1629" y="1692"/>
                  </a:lnTo>
                  <a:lnTo>
                    <a:pt x="1630" y="1690"/>
                  </a:lnTo>
                  <a:lnTo>
                    <a:pt x="1631" y="1690"/>
                  </a:lnTo>
                  <a:lnTo>
                    <a:pt x="1632" y="1691"/>
                  </a:lnTo>
                  <a:lnTo>
                    <a:pt x="1634" y="1693"/>
                  </a:lnTo>
                  <a:lnTo>
                    <a:pt x="1633" y="1695"/>
                  </a:lnTo>
                  <a:lnTo>
                    <a:pt x="1628" y="1697"/>
                  </a:lnTo>
                  <a:lnTo>
                    <a:pt x="1628" y="1698"/>
                  </a:lnTo>
                  <a:lnTo>
                    <a:pt x="1630" y="1699"/>
                  </a:lnTo>
                  <a:lnTo>
                    <a:pt x="1631" y="1700"/>
                  </a:lnTo>
                  <a:lnTo>
                    <a:pt x="1632" y="1702"/>
                  </a:lnTo>
                  <a:close/>
                  <a:moveTo>
                    <a:pt x="2812" y="1714"/>
                  </a:moveTo>
                  <a:lnTo>
                    <a:pt x="2811" y="1715"/>
                  </a:lnTo>
                  <a:lnTo>
                    <a:pt x="2813" y="1715"/>
                  </a:lnTo>
                  <a:lnTo>
                    <a:pt x="2812" y="1715"/>
                  </a:lnTo>
                  <a:lnTo>
                    <a:pt x="2811" y="1716"/>
                  </a:lnTo>
                  <a:lnTo>
                    <a:pt x="2807" y="1718"/>
                  </a:lnTo>
                  <a:lnTo>
                    <a:pt x="2804" y="1718"/>
                  </a:lnTo>
                  <a:lnTo>
                    <a:pt x="2803" y="1718"/>
                  </a:lnTo>
                  <a:lnTo>
                    <a:pt x="2803" y="1717"/>
                  </a:lnTo>
                  <a:lnTo>
                    <a:pt x="2804" y="1715"/>
                  </a:lnTo>
                  <a:lnTo>
                    <a:pt x="2804" y="1714"/>
                  </a:lnTo>
                  <a:lnTo>
                    <a:pt x="2803" y="1714"/>
                  </a:lnTo>
                  <a:lnTo>
                    <a:pt x="2803" y="1714"/>
                  </a:lnTo>
                  <a:lnTo>
                    <a:pt x="2805" y="1713"/>
                  </a:lnTo>
                  <a:lnTo>
                    <a:pt x="2819" y="1705"/>
                  </a:lnTo>
                  <a:lnTo>
                    <a:pt x="2824" y="1702"/>
                  </a:lnTo>
                  <a:lnTo>
                    <a:pt x="2828" y="1701"/>
                  </a:lnTo>
                  <a:lnTo>
                    <a:pt x="2828" y="1701"/>
                  </a:lnTo>
                  <a:lnTo>
                    <a:pt x="2825" y="1704"/>
                  </a:lnTo>
                  <a:lnTo>
                    <a:pt x="2824" y="1705"/>
                  </a:lnTo>
                  <a:lnTo>
                    <a:pt x="2824" y="1706"/>
                  </a:lnTo>
                  <a:lnTo>
                    <a:pt x="2823" y="1708"/>
                  </a:lnTo>
                  <a:lnTo>
                    <a:pt x="2813" y="1713"/>
                  </a:lnTo>
                  <a:lnTo>
                    <a:pt x="2812" y="1714"/>
                  </a:lnTo>
                  <a:close/>
                  <a:moveTo>
                    <a:pt x="1635" y="1731"/>
                  </a:moveTo>
                  <a:lnTo>
                    <a:pt x="1635" y="1732"/>
                  </a:lnTo>
                  <a:lnTo>
                    <a:pt x="1633" y="1731"/>
                  </a:lnTo>
                  <a:lnTo>
                    <a:pt x="1632" y="1730"/>
                  </a:lnTo>
                  <a:lnTo>
                    <a:pt x="1632" y="1727"/>
                  </a:lnTo>
                  <a:lnTo>
                    <a:pt x="1633" y="1726"/>
                  </a:lnTo>
                  <a:lnTo>
                    <a:pt x="1633" y="1725"/>
                  </a:lnTo>
                  <a:lnTo>
                    <a:pt x="1634" y="1726"/>
                  </a:lnTo>
                  <a:lnTo>
                    <a:pt x="1634" y="1727"/>
                  </a:lnTo>
                  <a:lnTo>
                    <a:pt x="1635" y="1731"/>
                  </a:lnTo>
                  <a:close/>
                  <a:moveTo>
                    <a:pt x="1638" y="1741"/>
                  </a:moveTo>
                  <a:lnTo>
                    <a:pt x="1638" y="1743"/>
                  </a:lnTo>
                  <a:lnTo>
                    <a:pt x="1637" y="1744"/>
                  </a:lnTo>
                  <a:lnTo>
                    <a:pt x="1636" y="1743"/>
                  </a:lnTo>
                  <a:lnTo>
                    <a:pt x="1636" y="1742"/>
                  </a:lnTo>
                  <a:lnTo>
                    <a:pt x="1636" y="1742"/>
                  </a:lnTo>
                  <a:lnTo>
                    <a:pt x="1634" y="1743"/>
                  </a:lnTo>
                  <a:lnTo>
                    <a:pt x="1635" y="1740"/>
                  </a:lnTo>
                  <a:lnTo>
                    <a:pt x="1635" y="1737"/>
                  </a:lnTo>
                  <a:lnTo>
                    <a:pt x="1636" y="1737"/>
                  </a:lnTo>
                  <a:lnTo>
                    <a:pt x="1637" y="1739"/>
                  </a:lnTo>
                  <a:lnTo>
                    <a:pt x="1638" y="1741"/>
                  </a:lnTo>
                  <a:close/>
                  <a:moveTo>
                    <a:pt x="2837" y="1751"/>
                  </a:moveTo>
                  <a:lnTo>
                    <a:pt x="2837" y="1753"/>
                  </a:lnTo>
                  <a:lnTo>
                    <a:pt x="2837" y="1754"/>
                  </a:lnTo>
                  <a:lnTo>
                    <a:pt x="2832" y="1758"/>
                  </a:lnTo>
                  <a:lnTo>
                    <a:pt x="2831" y="1761"/>
                  </a:lnTo>
                  <a:lnTo>
                    <a:pt x="2830" y="1761"/>
                  </a:lnTo>
                  <a:lnTo>
                    <a:pt x="2829" y="1759"/>
                  </a:lnTo>
                  <a:lnTo>
                    <a:pt x="2829" y="1758"/>
                  </a:lnTo>
                  <a:lnTo>
                    <a:pt x="2830" y="1757"/>
                  </a:lnTo>
                  <a:lnTo>
                    <a:pt x="2831" y="1755"/>
                  </a:lnTo>
                  <a:lnTo>
                    <a:pt x="2831" y="1753"/>
                  </a:lnTo>
                  <a:lnTo>
                    <a:pt x="2830" y="1752"/>
                  </a:lnTo>
                  <a:lnTo>
                    <a:pt x="2829" y="1754"/>
                  </a:lnTo>
                  <a:lnTo>
                    <a:pt x="2830" y="1754"/>
                  </a:lnTo>
                  <a:lnTo>
                    <a:pt x="2830" y="1755"/>
                  </a:lnTo>
                  <a:lnTo>
                    <a:pt x="2830" y="1756"/>
                  </a:lnTo>
                  <a:lnTo>
                    <a:pt x="2825" y="1754"/>
                  </a:lnTo>
                  <a:lnTo>
                    <a:pt x="2823" y="1753"/>
                  </a:lnTo>
                  <a:lnTo>
                    <a:pt x="2824" y="1751"/>
                  </a:lnTo>
                  <a:lnTo>
                    <a:pt x="2825" y="1748"/>
                  </a:lnTo>
                  <a:lnTo>
                    <a:pt x="2831" y="1742"/>
                  </a:lnTo>
                  <a:lnTo>
                    <a:pt x="2834" y="1740"/>
                  </a:lnTo>
                  <a:lnTo>
                    <a:pt x="2841" y="1737"/>
                  </a:lnTo>
                  <a:lnTo>
                    <a:pt x="2845" y="1737"/>
                  </a:lnTo>
                  <a:lnTo>
                    <a:pt x="2849" y="1737"/>
                  </a:lnTo>
                  <a:lnTo>
                    <a:pt x="2852" y="1738"/>
                  </a:lnTo>
                  <a:lnTo>
                    <a:pt x="2854" y="1739"/>
                  </a:lnTo>
                  <a:lnTo>
                    <a:pt x="2852" y="1741"/>
                  </a:lnTo>
                  <a:lnTo>
                    <a:pt x="2844" y="1742"/>
                  </a:lnTo>
                  <a:lnTo>
                    <a:pt x="2844" y="1742"/>
                  </a:lnTo>
                  <a:lnTo>
                    <a:pt x="2846" y="1743"/>
                  </a:lnTo>
                  <a:lnTo>
                    <a:pt x="2846" y="1744"/>
                  </a:lnTo>
                  <a:lnTo>
                    <a:pt x="2845" y="1745"/>
                  </a:lnTo>
                  <a:lnTo>
                    <a:pt x="2837" y="1751"/>
                  </a:lnTo>
                  <a:close/>
                  <a:moveTo>
                    <a:pt x="1622" y="1751"/>
                  </a:moveTo>
                  <a:lnTo>
                    <a:pt x="1622" y="1752"/>
                  </a:lnTo>
                  <a:lnTo>
                    <a:pt x="1622" y="1752"/>
                  </a:lnTo>
                  <a:lnTo>
                    <a:pt x="1620" y="1750"/>
                  </a:lnTo>
                  <a:lnTo>
                    <a:pt x="1620" y="1749"/>
                  </a:lnTo>
                  <a:lnTo>
                    <a:pt x="1621" y="1748"/>
                  </a:lnTo>
                  <a:lnTo>
                    <a:pt x="1622" y="1751"/>
                  </a:lnTo>
                  <a:close/>
                  <a:moveTo>
                    <a:pt x="2760" y="1760"/>
                  </a:moveTo>
                  <a:lnTo>
                    <a:pt x="2759" y="1761"/>
                  </a:lnTo>
                  <a:lnTo>
                    <a:pt x="2758" y="1761"/>
                  </a:lnTo>
                  <a:lnTo>
                    <a:pt x="2759" y="1759"/>
                  </a:lnTo>
                  <a:lnTo>
                    <a:pt x="2759" y="1758"/>
                  </a:lnTo>
                  <a:lnTo>
                    <a:pt x="2760" y="1758"/>
                  </a:lnTo>
                  <a:lnTo>
                    <a:pt x="2761" y="1759"/>
                  </a:lnTo>
                  <a:lnTo>
                    <a:pt x="2760" y="1760"/>
                  </a:lnTo>
                  <a:close/>
                  <a:moveTo>
                    <a:pt x="2750" y="1766"/>
                  </a:moveTo>
                  <a:lnTo>
                    <a:pt x="2750" y="1766"/>
                  </a:lnTo>
                  <a:lnTo>
                    <a:pt x="2748" y="1765"/>
                  </a:lnTo>
                  <a:lnTo>
                    <a:pt x="2748" y="1764"/>
                  </a:lnTo>
                  <a:lnTo>
                    <a:pt x="2748" y="1764"/>
                  </a:lnTo>
                  <a:lnTo>
                    <a:pt x="2749" y="1764"/>
                  </a:lnTo>
                  <a:lnTo>
                    <a:pt x="2750" y="1765"/>
                  </a:lnTo>
                  <a:lnTo>
                    <a:pt x="2750" y="1766"/>
                  </a:lnTo>
                  <a:close/>
                  <a:moveTo>
                    <a:pt x="2756" y="1766"/>
                  </a:moveTo>
                  <a:lnTo>
                    <a:pt x="2755" y="1766"/>
                  </a:lnTo>
                  <a:lnTo>
                    <a:pt x="2752" y="1766"/>
                  </a:lnTo>
                  <a:lnTo>
                    <a:pt x="2752" y="1765"/>
                  </a:lnTo>
                  <a:lnTo>
                    <a:pt x="2755" y="1764"/>
                  </a:lnTo>
                  <a:lnTo>
                    <a:pt x="2756" y="1764"/>
                  </a:lnTo>
                  <a:lnTo>
                    <a:pt x="2756" y="1764"/>
                  </a:lnTo>
                  <a:lnTo>
                    <a:pt x="2756" y="1766"/>
                  </a:lnTo>
                  <a:close/>
                  <a:moveTo>
                    <a:pt x="2750" y="1773"/>
                  </a:moveTo>
                  <a:lnTo>
                    <a:pt x="2748" y="1774"/>
                  </a:lnTo>
                  <a:lnTo>
                    <a:pt x="2747" y="1773"/>
                  </a:lnTo>
                  <a:lnTo>
                    <a:pt x="2747" y="1772"/>
                  </a:lnTo>
                  <a:lnTo>
                    <a:pt x="2748" y="1771"/>
                  </a:lnTo>
                  <a:lnTo>
                    <a:pt x="2753" y="1768"/>
                  </a:lnTo>
                  <a:lnTo>
                    <a:pt x="2754" y="1769"/>
                  </a:lnTo>
                  <a:lnTo>
                    <a:pt x="2754" y="1769"/>
                  </a:lnTo>
                  <a:lnTo>
                    <a:pt x="2752" y="1771"/>
                  </a:lnTo>
                  <a:lnTo>
                    <a:pt x="2751" y="1771"/>
                  </a:lnTo>
                  <a:lnTo>
                    <a:pt x="2751" y="1772"/>
                  </a:lnTo>
                  <a:lnTo>
                    <a:pt x="2750" y="1773"/>
                  </a:lnTo>
                  <a:close/>
                  <a:moveTo>
                    <a:pt x="2981" y="1794"/>
                  </a:moveTo>
                  <a:lnTo>
                    <a:pt x="2981" y="1795"/>
                  </a:lnTo>
                  <a:lnTo>
                    <a:pt x="2980" y="1795"/>
                  </a:lnTo>
                  <a:lnTo>
                    <a:pt x="2979" y="1794"/>
                  </a:lnTo>
                  <a:lnTo>
                    <a:pt x="2978" y="1793"/>
                  </a:lnTo>
                  <a:lnTo>
                    <a:pt x="2977" y="1790"/>
                  </a:lnTo>
                  <a:lnTo>
                    <a:pt x="2976" y="1788"/>
                  </a:lnTo>
                  <a:lnTo>
                    <a:pt x="2978" y="1785"/>
                  </a:lnTo>
                  <a:lnTo>
                    <a:pt x="2979" y="1785"/>
                  </a:lnTo>
                  <a:lnTo>
                    <a:pt x="2980" y="1786"/>
                  </a:lnTo>
                  <a:lnTo>
                    <a:pt x="2981" y="1787"/>
                  </a:lnTo>
                  <a:lnTo>
                    <a:pt x="2980" y="1790"/>
                  </a:lnTo>
                  <a:lnTo>
                    <a:pt x="2980" y="1792"/>
                  </a:lnTo>
                  <a:lnTo>
                    <a:pt x="2981" y="1794"/>
                  </a:lnTo>
                  <a:close/>
                  <a:moveTo>
                    <a:pt x="2981" y="1800"/>
                  </a:moveTo>
                  <a:lnTo>
                    <a:pt x="2981" y="1800"/>
                  </a:lnTo>
                  <a:lnTo>
                    <a:pt x="2979" y="1798"/>
                  </a:lnTo>
                  <a:lnTo>
                    <a:pt x="2979" y="1797"/>
                  </a:lnTo>
                  <a:lnTo>
                    <a:pt x="2979" y="1796"/>
                  </a:lnTo>
                  <a:lnTo>
                    <a:pt x="2979" y="1796"/>
                  </a:lnTo>
                  <a:lnTo>
                    <a:pt x="2981" y="1797"/>
                  </a:lnTo>
                  <a:lnTo>
                    <a:pt x="2981" y="1798"/>
                  </a:lnTo>
                  <a:lnTo>
                    <a:pt x="2981" y="1799"/>
                  </a:lnTo>
                  <a:lnTo>
                    <a:pt x="2981" y="1800"/>
                  </a:lnTo>
                  <a:close/>
                  <a:moveTo>
                    <a:pt x="3003" y="1812"/>
                  </a:moveTo>
                  <a:lnTo>
                    <a:pt x="3003" y="1813"/>
                  </a:lnTo>
                  <a:lnTo>
                    <a:pt x="3002" y="1815"/>
                  </a:lnTo>
                  <a:lnTo>
                    <a:pt x="3000" y="1816"/>
                  </a:lnTo>
                  <a:lnTo>
                    <a:pt x="2995" y="1815"/>
                  </a:lnTo>
                  <a:lnTo>
                    <a:pt x="2992" y="1815"/>
                  </a:lnTo>
                  <a:lnTo>
                    <a:pt x="2990" y="1814"/>
                  </a:lnTo>
                  <a:lnTo>
                    <a:pt x="2990" y="1813"/>
                  </a:lnTo>
                  <a:lnTo>
                    <a:pt x="2990" y="1812"/>
                  </a:lnTo>
                  <a:lnTo>
                    <a:pt x="2991" y="1812"/>
                  </a:lnTo>
                  <a:lnTo>
                    <a:pt x="2992" y="1812"/>
                  </a:lnTo>
                  <a:lnTo>
                    <a:pt x="2993" y="1812"/>
                  </a:lnTo>
                  <a:lnTo>
                    <a:pt x="2995" y="1811"/>
                  </a:lnTo>
                  <a:lnTo>
                    <a:pt x="2997" y="1810"/>
                  </a:lnTo>
                  <a:lnTo>
                    <a:pt x="2997" y="1809"/>
                  </a:lnTo>
                  <a:lnTo>
                    <a:pt x="2996" y="1808"/>
                  </a:lnTo>
                  <a:lnTo>
                    <a:pt x="2996" y="1807"/>
                  </a:lnTo>
                  <a:lnTo>
                    <a:pt x="2999" y="1808"/>
                  </a:lnTo>
                  <a:lnTo>
                    <a:pt x="3000" y="1809"/>
                  </a:lnTo>
                  <a:lnTo>
                    <a:pt x="3002" y="1811"/>
                  </a:lnTo>
                  <a:lnTo>
                    <a:pt x="3003" y="1812"/>
                  </a:lnTo>
                  <a:close/>
                  <a:moveTo>
                    <a:pt x="2966" y="1822"/>
                  </a:moveTo>
                  <a:lnTo>
                    <a:pt x="2970" y="1822"/>
                  </a:lnTo>
                  <a:lnTo>
                    <a:pt x="2971" y="1822"/>
                  </a:lnTo>
                  <a:lnTo>
                    <a:pt x="2972" y="1823"/>
                  </a:lnTo>
                  <a:lnTo>
                    <a:pt x="2972" y="1824"/>
                  </a:lnTo>
                  <a:lnTo>
                    <a:pt x="2972" y="1825"/>
                  </a:lnTo>
                  <a:lnTo>
                    <a:pt x="2971" y="1826"/>
                  </a:lnTo>
                  <a:lnTo>
                    <a:pt x="2970" y="1826"/>
                  </a:lnTo>
                  <a:lnTo>
                    <a:pt x="2968" y="1825"/>
                  </a:lnTo>
                  <a:lnTo>
                    <a:pt x="2966" y="1822"/>
                  </a:lnTo>
                  <a:close/>
                  <a:moveTo>
                    <a:pt x="2931" y="1833"/>
                  </a:moveTo>
                  <a:lnTo>
                    <a:pt x="2930" y="1833"/>
                  </a:lnTo>
                  <a:lnTo>
                    <a:pt x="2929" y="1832"/>
                  </a:lnTo>
                  <a:lnTo>
                    <a:pt x="2929" y="1830"/>
                  </a:lnTo>
                  <a:lnTo>
                    <a:pt x="2930" y="1826"/>
                  </a:lnTo>
                  <a:lnTo>
                    <a:pt x="2931" y="1824"/>
                  </a:lnTo>
                  <a:lnTo>
                    <a:pt x="2933" y="1825"/>
                  </a:lnTo>
                  <a:lnTo>
                    <a:pt x="2933" y="1825"/>
                  </a:lnTo>
                  <a:lnTo>
                    <a:pt x="2933" y="1830"/>
                  </a:lnTo>
                  <a:lnTo>
                    <a:pt x="2932" y="1831"/>
                  </a:lnTo>
                  <a:lnTo>
                    <a:pt x="2931" y="1833"/>
                  </a:lnTo>
                  <a:close/>
                  <a:moveTo>
                    <a:pt x="2885" y="1845"/>
                  </a:moveTo>
                  <a:lnTo>
                    <a:pt x="2884" y="1846"/>
                  </a:lnTo>
                  <a:lnTo>
                    <a:pt x="2882" y="1845"/>
                  </a:lnTo>
                  <a:lnTo>
                    <a:pt x="2881" y="1844"/>
                  </a:lnTo>
                  <a:lnTo>
                    <a:pt x="2882" y="1841"/>
                  </a:lnTo>
                  <a:lnTo>
                    <a:pt x="2883" y="1842"/>
                  </a:lnTo>
                  <a:lnTo>
                    <a:pt x="2884" y="1842"/>
                  </a:lnTo>
                  <a:lnTo>
                    <a:pt x="2885" y="1842"/>
                  </a:lnTo>
                  <a:lnTo>
                    <a:pt x="2885" y="1843"/>
                  </a:lnTo>
                  <a:lnTo>
                    <a:pt x="2885" y="1845"/>
                  </a:lnTo>
                  <a:close/>
                  <a:moveTo>
                    <a:pt x="2880" y="1851"/>
                  </a:moveTo>
                  <a:lnTo>
                    <a:pt x="2880" y="1851"/>
                  </a:lnTo>
                  <a:lnTo>
                    <a:pt x="2879" y="1851"/>
                  </a:lnTo>
                  <a:lnTo>
                    <a:pt x="2878" y="1852"/>
                  </a:lnTo>
                  <a:lnTo>
                    <a:pt x="2879" y="1854"/>
                  </a:lnTo>
                  <a:lnTo>
                    <a:pt x="2878" y="1855"/>
                  </a:lnTo>
                  <a:lnTo>
                    <a:pt x="2877" y="1855"/>
                  </a:lnTo>
                  <a:lnTo>
                    <a:pt x="2877" y="1855"/>
                  </a:lnTo>
                  <a:lnTo>
                    <a:pt x="2878" y="1856"/>
                  </a:lnTo>
                  <a:lnTo>
                    <a:pt x="2878" y="1857"/>
                  </a:lnTo>
                  <a:lnTo>
                    <a:pt x="2877" y="1859"/>
                  </a:lnTo>
                  <a:lnTo>
                    <a:pt x="2877" y="1859"/>
                  </a:lnTo>
                  <a:lnTo>
                    <a:pt x="2876" y="1859"/>
                  </a:lnTo>
                  <a:lnTo>
                    <a:pt x="2875" y="1860"/>
                  </a:lnTo>
                  <a:lnTo>
                    <a:pt x="2874" y="1863"/>
                  </a:lnTo>
                  <a:lnTo>
                    <a:pt x="2873" y="1865"/>
                  </a:lnTo>
                  <a:lnTo>
                    <a:pt x="2874" y="1865"/>
                  </a:lnTo>
                  <a:lnTo>
                    <a:pt x="2874" y="1866"/>
                  </a:lnTo>
                  <a:lnTo>
                    <a:pt x="2870" y="1871"/>
                  </a:lnTo>
                  <a:lnTo>
                    <a:pt x="2869" y="1871"/>
                  </a:lnTo>
                  <a:lnTo>
                    <a:pt x="2868" y="1870"/>
                  </a:lnTo>
                  <a:lnTo>
                    <a:pt x="2867" y="1869"/>
                  </a:lnTo>
                  <a:lnTo>
                    <a:pt x="2866" y="1867"/>
                  </a:lnTo>
                  <a:lnTo>
                    <a:pt x="2866" y="1866"/>
                  </a:lnTo>
                  <a:lnTo>
                    <a:pt x="2866" y="1865"/>
                  </a:lnTo>
                  <a:lnTo>
                    <a:pt x="2869" y="1861"/>
                  </a:lnTo>
                  <a:lnTo>
                    <a:pt x="2870" y="1858"/>
                  </a:lnTo>
                  <a:lnTo>
                    <a:pt x="2871" y="1856"/>
                  </a:lnTo>
                  <a:lnTo>
                    <a:pt x="2872" y="1854"/>
                  </a:lnTo>
                  <a:lnTo>
                    <a:pt x="2874" y="1853"/>
                  </a:lnTo>
                  <a:lnTo>
                    <a:pt x="2876" y="1851"/>
                  </a:lnTo>
                  <a:lnTo>
                    <a:pt x="2877" y="1849"/>
                  </a:lnTo>
                  <a:lnTo>
                    <a:pt x="2878" y="1847"/>
                  </a:lnTo>
                  <a:lnTo>
                    <a:pt x="2880" y="1848"/>
                  </a:lnTo>
                  <a:lnTo>
                    <a:pt x="2881" y="1849"/>
                  </a:lnTo>
                  <a:lnTo>
                    <a:pt x="2880" y="1851"/>
                  </a:lnTo>
                  <a:close/>
                  <a:moveTo>
                    <a:pt x="2916" y="1857"/>
                  </a:moveTo>
                  <a:lnTo>
                    <a:pt x="2916" y="1858"/>
                  </a:lnTo>
                  <a:lnTo>
                    <a:pt x="2915" y="1858"/>
                  </a:lnTo>
                  <a:lnTo>
                    <a:pt x="2914" y="1857"/>
                  </a:lnTo>
                  <a:lnTo>
                    <a:pt x="2913" y="1855"/>
                  </a:lnTo>
                  <a:lnTo>
                    <a:pt x="2913" y="1855"/>
                  </a:lnTo>
                  <a:lnTo>
                    <a:pt x="2915" y="1855"/>
                  </a:lnTo>
                  <a:lnTo>
                    <a:pt x="2916" y="1856"/>
                  </a:lnTo>
                  <a:lnTo>
                    <a:pt x="2916" y="1857"/>
                  </a:lnTo>
                  <a:close/>
                  <a:moveTo>
                    <a:pt x="3540" y="1895"/>
                  </a:moveTo>
                  <a:lnTo>
                    <a:pt x="3538" y="1896"/>
                  </a:lnTo>
                  <a:lnTo>
                    <a:pt x="3536" y="1896"/>
                  </a:lnTo>
                  <a:lnTo>
                    <a:pt x="3536" y="1898"/>
                  </a:lnTo>
                  <a:lnTo>
                    <a:pt x="3536" y="1899"/>
                  </a:lnTo>
                  <a:lnTo>
                    <a:pt x="3533" y="1898"/>
                  </a:lnTo>
                  <a:lnTo>
                    <a:pt x="3532" y="1897"/>
                  </a:lnTo>
                  <a:lnTo>
                    <a:pt x="3532" y="1894"/>
                  </a:lnTo>
                  <a:lnTo>
                    <a:pt x="3534" y="1891"/>
                  </a:lnTo>
                  <a:lnTo>
                    <a:pt x="3536" y="1889"/>
                  </a:lnTo>
                  <a:lnTo>
                    <a:pt x="3538" y="1890"/>
                  </a:lnTo>
                  <a:lnTo>
                    <a:pt x="3540" y="1894"/>
                  </a:lnTo>
                  <a:lnTo>
                    <a:pt x="3540" y="1895"/>
                  </a:lnTo>
                  <a:close/>
                  <a:moveTo>
                    <a:pt x="3262" y="1898"/>
                  </a:moveTo>
                  <a:lnTo>
                    <a:pt x="3261" y="1898"/>
                  </a:lnTo>
                  <a:lnTo>
                    <a:pt x="3261" y="1898"/>
                  </a:lnTo>
                  <a:lnTo>
                    <a:pt x="3261" y="1897"/>
                  </a:lnTo>
                  <a:lnTo>
                    <a:pt x="3262" y="1897"/>
                  </a:lnTo>
                  <a:lnTo>
                    <a:pt x="3263" y="1897"/>
                  </a:lnTo>
                  <a:lnTo>
                    <a:pt x="3263" y="1897"/>
                  </a:lnTo>
                  <a:lnTo>
                    <a:pt x="3262" y="1898"/>
                  </a:lnTo>
                  <a:close/>
                  <a:moveTo>
                    <a:pt x="3525" y="1902"/>
                  </a:moveTo>
                  <a:lnTo>
                    <a:pt x="3523" y="1903"/>
                  </a:lnTo>
                  <a:lnTo>
                    <a:pt x="3522" y="1903"/>
                  </a:lnTo>
                  <a:lnTo>
                    <a:pt x="3522" y="1900"/>
                  </a:lnTo>
                  <a:lnTo>
                    <a:pt x="3522" y="1899"/>
                  </a:lnTo>
                  <a:lnTo>
                    <a:pt x="3523" y="1899"/>
                  </a:lnTo>
                  <a:lnTo>
                    <a:pt x="3524" y="1900"/>
                  </a:lnTo>
                  <a:lnTo>
                    <a:pt x="3525" y="1902"/>
                  </a:lnTo>
                  <a:close/>
                  <a:moveTo>
                    <a:pt x="3257" y="1912"/>
                  </a:moveTo>
                  <a:lnTo>
                    <a:pt x="3256" y="1912"/>
                  </a:lnTo>
                  <a:lnTo>
                    <a:pt x="3256" y="1911"/>
                  </a:lnTo>
                  <a:lnTo>
                    <a:pt x="3257" y="1910"/>
                  </a:lnTo>
                  <a:lnTo>
                    <a:pt x="3258" y="1910"/>
                  </a:lnTo>
                  <a:lnTo>
                    <a:pt x="3258" y="1911"/>
                  </a:lnTo>
                  <a:lnTo>
                    <a:pt x="3257" y="1912"/>
                  </a:lnTo>
                  <a:close/>
                  <a:moveTo>
                    <a:pt x="3163" y="1959"/>
                  </a:moveTo>
                  <a:lnTo>
                    <a:pt x="3162" y="1960"/>
                  </a:lnTo>
                  <a:lnTo>
                    <a:pt x="3161" y="1960"/>
                  </a:lnTo>
                  <a:lnTo>
                    <a:pt x="3160" y="1960"/>
                  </a:lnTo>
                  <a:lnTo>
                    <a:pt x="3160" y="1959"/>
                  </a:lnTo>
                  <a:lnTo>
                    <a:pt x="3160" y="1957"/>
                  </a:lnTo>
                  <a:lnTo>
                    <a:pt x="3161" y="1957"/>
                  </a:lnTo>
                  <a:lnTo>
                    <a:pt x="3164" y="1957"/>
                  </a:lnTo>
                  <a:lnTo>
                    <a:pt x="3164" y="1958"/>
                  </a:lnTo>
                  <a:lnTo>
                    <a:pt x="3163" y="1959"/>
                  </a:lnTo>
                  <a:close/>
                  <a:moveTo>
                    <a:pt x="3433" y="2031"/>
                  </a:moveTo>
                  <a:lnTo>
                    <a:pt x="3431" y="2032"/>
                  </a:lnTo>
                  <a:lnTo>
                    <a:pt x="3429" y="2032"/>
                  </a:lnTo>
                  <a:lnTo>
                    <a:pt x="3430" y="2030"/>
                  </a:lnTo>
                  <a:lnTo>
                    <a:pt x="3431" y="2028"/>
                  </a:lnTo>
                  <a:lnTo>
                    <a:pt x="3432" y="2025"/>
                  </a:lnTo>
                  <a:lnTo>
                    <a:pt x="3432" y="2024"/>
                  </a:lnTo>
                  <a:lnTo>
                    <a:pt x="3433" y="2023"/>
                  </a:lnTo>
                  <a:lnTo>
                    <a:pt x="3433" y="2031"/>
                  </a:lnTo>
                  <a:close/>
                  <a:moveTo>
                    <a:pt x="3429" y="2031"/>
                  </a:moveTo>
                  <a:lnTo>
                    <a:pt x="3428" y="2032"/>
                  </a:lnTo>
                  <a:lnTo>
                    <a:pt x="3427" y="2030"/>
                  </a:lnTo>
                  <a:lnTo>
                    <a:pt x="3428" y="2027"/>
                  </a:lnTo>
                  <a:lnTo>
                    <a:pt x="3429" y="2027"/>
                  </a:lnTo>
                  <a:lnTo>
                    <a:pt x="3429" y="2029"/>
                  </a:lnTo>
                  <a:lnTo>
                    <a:pt x="3429" y="2031"/>
                  </a:lnTo>
                  <a:close/>
                  <a:moveTo>
                    <a:pt x="3459" y="2036"/>
                  </a:moveTo>
                  <a:lnTo>
                    <a:pt x="3449" y="2039"/>
                  </a:lnTo>
                  <a:lnTo>
                    <a:pt x="3447" y="2037"/>
                  </a:lnTo>
                  <a:lnTo>
                    <a:pt x="3450" y="2036"/>
                  </a:lnTo>
                  <a:lnTo>
                    <a:pt x="3453" y="2033"/>
                  </a:lnTo>
                  <a:lnTo>
                    <a:pt x="3455" y="2033"/>
                  </a:lnTo>
                  <a:lnTo>
                    <a:pt x="3458" y="2035"/>
                  </a:lnTo>
                  <a:lnTo>
                    <a:pt x="3459" y="2036"/>
                  </a:lnTo>
                  <a:close/>
                  <a:moveTo>
                    <a:pt x="3477" y="2041"/>
                  </a:moveTo>
                  <a:lnTo>
                    <a:pt x="3475" y="2042"/>
                  </a:lnTo>
                  <a:lnTo>
                    <a:pt x="3468" y="2040"/>
                  </a:lnTo>
                  <a:lnTo>
                    <a:pt x="3473" y="2039"/>
                  </a:lnTo>
                  <a:lnTo>
                    <a:pt x="3474" y="2039"/>
                  </a:lnTo>
                  <a:lnTo>
                    <a:pt x="3475" y="2036"/>
                  </a:lnTo>
                  <a:lnTo>
                    <a:pt x="3475" y="2035"/>
                  </a:lnTo>
                  <a:lnTo>
                    <a:pt x="3477" y="2040"/>
                  </a:lnTo>
                  <a:lnTo>
                    <a:pt x="3477" y="2041"/>
                  </a:lnTo>
                  <a:close/>
                  <a:moveTo>
                    <a:pt x="3388" y="2054"/>
                  </a:moveTo>
                  <a:lnTo>
                    <a:pt x="3386" y="2057"/>
                  </a:lnTo>
                  <a:lnTo>
                    <a:pt x="3388" y="2058"/>
                  </a:lnTo>
                  <a:lnTo>
                    <a:pt x="3390" y="2057"/>
                  </a:lnTo>
                  <a:lnTo>
                    <a:pt x="3392" y="2055"/>
                  </a:lnTo>
                  <a:lnTo>
                    <a:pt x="3396" y="2053"/>
                  </a:lnTo>
                  <a:lnTo>
                    <a:pt x="3400" y="2052"/>
                  </a:lnTo>
                  <a:lnTo>
                    <a:pt x="3401" y="2051"/>
                  </a:lnTo>
                  <a:lnTo>
                    <a:pt x="3403" y="2053"/>
                  </a:lnTo>
                  <a:lnTo>
                    <a:pt x="3406" y="2052"/>
                  </a:lnTo>
                  <a:lnTo>
                    <a:pt x="3410" y="2051"/>
                  </a:lnTo>
                  <a:lnTo>
                    <a:pt x="3394" y="2059"/>
                  </a:lnTo>
                  <a:lnTo>
                    <a:pt x="3391" y="2060"/>
                  </a:lnTo>
                  <a:lnTo>
                    <a:pt x="3387" y="2062"/>
                  </a:lnTo>
                  <a:lnTo>
                    <a:pt x="3383" y="2063"/>
                  </a:lnTo>
                  <a:lnTo>
                    <a:pt x="3380" y="2064"/>
                  </a:lnTo>
                  <a:lnTo>
                    <a:pt x="3364" y="2070"/>
                  </a:lnTo>
                  <a:lnTo>
                    <a:pt x="3363" y="2070"/>
                  </a:lnTo>
                  <a:lnTo>
                    <a:pt x="3362" y="2069"/>
                  </a:lnTo>
                  <a:lnTo>
                    <a:pt x="3349" y="2072"/>
                  </a:lnTo>
                  <a:lnTo>
                    <a:pt x="3344" y="2073"/>
                  </a:lnTo>
                  <a:lnTo>
                    <a:pt x="3340" y="2074"/>
                  </a:lnTo>
                  <a:lnTo>
                    <a:pt x="3343" y="2071"/>
                  </a:lnTo>
                  <a:lnTo>
                    <a:pt x="3343" y="2070"/>
                  </a:lnTo>
                  <a:lnTo>
                    <a:pt x="3342" y="2070"/>
                  </a:lnTo>
                  <a:lnTo>
                    <a:pt x="3341" y="2070"/>
                  </a:lnTo>
                  <a:lnTo>
                    <a:pt x="3339" y="2072"/>
                  </a:lnTo>
                  <a:lnTo>
                    <a:pt x="3336" y="2073"/>
                  </a:lnTo>
                  <a:lnTo>
                    <a:pt x="3335" y="2070"/>
                  </a:lnTo>
                  <a:lnTo>
                    <a:pt x="3336" y="2068"/>
                  </a:lnTo>
                  <a:lnTo>
                    <a:pt x="3337" y="2066"/>
                  </a:lnTo>
                  <a:lnTo>
                    <a:pt x="3340" y="2063"/>
                  </a:lnTo>
                  <a:lnTo>
                    <a:pt x="3345" y="2061"/>
                  </a:lnTo>
                  <a:lnTo>
                    <a:pt x="3347" y="2060"/>
                  </a:lnTo>
                  <a:lnTo>
                    <a:pt x="3348" y="2061"/>
                  </a:lnTo>
                  <a:lnTo>
                    <a:pt x="3349" y="2059"/>
                  </a:lnTo>
                  <a:lnTo>
                    <a:pt x="3350" y="2058"/>
                  </a:lnTo>
                  <a:lnTo>
                    <a:pt x="3351" y="2057"/>
                  </a:lnTo>
                  <a:lnTo>
                    <a:pt x="3354" y="2057"/>
                  </a:lnTo>
                  <a:lnTo>
                    <a:pt x="3356" y="2057"/>
                  </a:lnTo>
                  <a:lnTo>
                    <a:pt x="3357" y="2057"/>
                  </a:lnTo>
                  <a:lnTo>
                    <a:pt x="3358" y="2056"/>
                  </a:lnTo>
                  <a:lnTo>
                    <a:pt x="3362" y="2057"/>
                  </a:lnTo>
                  <a:lnTo>
                    <a:pt x="3365" y="2057"/>
                  </a:lnTo>
                  <a:lnTo>
                    <a:pt x="3367" y="2056"/>
                  </a:lnTo>
                  <a:lnTo>
                    <a:pt x="3370" y="2055"/>
                  </a:lnTo>
                  <a:lnTo>
                    <a:pt x="3377" y="2055"/>
                  </a:lnTo>
                  <a:lnTo>
                    <a:pt x="3384" y="2054"/>
                  </a:lnTo>
                  <a:lnTo>
                    <a:pt x="3387" y="2053"/>
                  </a:lnTo>
                  <a:lnTo>
                    <a:pt x="3393" y="2048"/>
                  </a:lnTo>
                  <a:lnTo>
                    <a:pt x="3397" y="2047"/>
                  </a:lnTo>
                  <a:lnTo>
                    <a:pt x="3391" y="2052"/>
                  </a:lnTo>
                  <a:lnTo>
                    <a:pt x="3388" y="2054"/>
                  </a:lnTo>
                  <a:close/>
                  <a:moveTo>
                    <a:pt x="3330" y="2076"/>
                  </a:moveTo>
                  <a:lnTo>
                    <a:pt x="3328" y="2076"/>
                  </a:lnTo>
                  <a:lnTo>
                    <a:pt x="3330" y="2072"/>
                  </a:lnTo>
                  <a:lnTo>
                    <a:pt x="3333" y="2070"/>
                  </a:lnTo>
                  <a:lnTo>
                    <a:pt x="3334" y="2070"/>
                  </a:lnTo>
                  <a:lnTo>
                    <a:pt x="3334" y="2072"/>
                  </a:lnTo>
                  <a:lnTo>
                    <a:pt x="3333" y="2073"/>
                  </a:lnTo>
                  <a:lnTo>
                    <a:pt x="3331" y="2075"/>
                  </a:lnTo>
                  <a:lnTo>
                    <a:pt x="3330" y="2076"/>
                  </a:lnTo>
                  <a:close/>
                  <a:moveTo>
                    <a:pt x="3332" y="2114"/>
                  </a:moveTo>
                  <a:lnTo>
                    <a:pt x="3327" y="2121"/>
                  </a:lnTo>
                  <a:lnTo>
                    <a:pt x="3327" y="2120"/>
                  </a:lnTo>
                  <a:lnTo>
                    <a:pt x="3332" y="2111"/>
                  </a:lnTo>
                  <a:lnTo>
                    <a:pt x="3332" y="2114"/>
                  </a:lnTo>
                  <a:close/>
                  <a:moveTo>
                    <a:pt x="3289" y="2195"/>
                  </a:moveTo>
                  <a:lnTo>
                    <a:pt x="3288" y="2195"/>
                  </a:lnTo>
                  <a:lnTo>
                    <a:pt x="3293" y="2186"/>
                  </a:lnTo>
                  <a:lnTo>
                    <a:pt x="3296" y="2179"/>
                  </a:lnTo>
                  <a:lnTo>
                    <a:pt x="3298" y="2176"/>
                  </a:lnTo>
                  <a:lnTo>
                    <a:pt x="3296" y="2182"/>
                  </a:lnTo>
                  <a:lnTo>
                    <a:pt x="3294" y="2186"/>
                  </a:lnTo>
                  <a:lnTo>
                    <a:pt x="3289" y="2195"/>
                  </a:lnTo>
                  <a:close/>
                  <a:moveTo>
                    <a:pt x="3279" y="2283"/>
                  </a:moveTo>
                  <a:lnTo>
                    <a:pt x="3278" y="2284"/>
                  </a:lnTo>
                  <a:lnTo>
                    <a:pt x="3276" y="2279"/>
                  </a:lnTo>
                  <a:lnTo>
                    <a:pt x="3278" y="2281"/>
                  </a:lnTo>
                  <a:lnTo>
                    <a:pt x="3279" y="2282"/>
                  </a:lnTo>
                  <a:lnTo>
                    <a:pt x="3279" y="2283"/>
                  </a:lnTo>
                  <a:close/>
                  <a:moveTo>
                    <a:pt x="3282" y="2310"/>
                  </a:moveTo>
                  <a:lnTo>
                    <a:pt x="3277" y="2311"/>
                  </a:lnTo>
                  <a:lnTo>
                    <a:pt x="3277" y="2311"/>
                  </a:lnTo>
                  <a:lnTo>
                    <a:pt x="3282" y="2308"/>
                  </a:lnTo>
                  <a:lnTo>
                    <a:pt x="3284" y="2300"/>
                  </a:lnTo>
                  <a:lnTo>
                    <a:pt x="3284" y="2296"/>
                  </a:lnTo>
                  <a:lnTo>
                    <a:pt x="3283" y="2289"/>
                  </a:lnTo>
                  <a:lnTo>
                    <a:pt x="3283" y="2287"/>
                  </a:lnTo>
                  <a:lnTo>
                    <a:pt x="3284" y="2289"/>
                  </a:lnTo>
                  <a:lnTo>
                    <a:pt x="3285" y="2296"/>
                  </a:lnTo>
                  <a:lnTo>
                    <a:pt x="3285" y="2301"/>
                  </a:lnTo>
                  <a:lnTo>
                    <a:pt x="3283" y="2308"/>
                  </a:lnTo>
                  <a:lnTo>
                    <a:pt x="3282" y="2310"/>
                  </a:lnTo>
                  <a:close/>
                  <a:moveTo>
                    <a:pt x="3274" y="2312"/>
                  </a:moveTo>
                  <a:lnTo>
                    <a:pt x="3267" y="2315"/>
                  </a:lnTo>
                  <a:lnTo>
                    <a:pt x="3267" y="2315"/>
                  </a:lnTo>
                  <a:lnTo>
                    <a:pt x="3271" y="2313"/>
                  </a:lnTo>
                  <a:lnTo>
                    <a:pt x="3274" y="2312"/>
                  </a:lnTo>
                  <a:close/>
                  <a:moveTo>
                    <a:pt x="3248" y="2335"/>
                  </a:moveTo>
                  <a:lnTo>
                    <a:pt x="3247" y="2336"/>
                  </a:lnTo>
                  <a:lnTo>
                    <a:pt x="3251" y="2330"/>
                  </a:lnTo>
                  <a:lnTo>
                    <a:pt x="3257" y="2324"/>
                  </a:lnTo>
                  <a:lnTo>
                    <a:pt x="3259" y="2323"/>
                  </a:lnTo>
                  <a:lnTo>
                    <a:pt x="3253" y="2328"/>
                  </a:lnTo>
                  <a:lnTo>
                    <a:pt x="3248" y="2335"/>
                  </a:lnTo>
                  <a:close/>
                  <a:moveTo>
                    <a:pt x="3247" y="2335"/>
                  </a:moveTo>
                  <a:lnTo>
                    <a:pt x="3246" y="2335"/>
                  </a:lnTo>
                  <a:lnTo>
                    <a:pt x="3245" y="2334"/>
                  </a:lnTo>
                  <a:lnTo>
                    <a:pt x="3243" y="2333"/>
                  </a:lnTo>
                  <a:lnTo>
                    <a:pt x="3242" y="2333"/>
                  </a:lnTo>
                  <a:lnTo>
                    <a:pt x="3244" y="2333"/>
                  </a:lnTo>
                  <a:lnTo>
                    <a:pt x="3247" y="2335"/>
                  </a:lnTo>
                  <a:close/>
                  <a:moveTo>
                    <a:pt x="1727" y="2359"/>
                  </a:moveTo>
                  <a:lnTo>
                    <a:pt x="1734" y="2361"/>
                  </a:lnTo>
                  <a:lnTo>
                    <a:pt x="1738" y="2360"/>
                  </a:lnTo>
                  <a:lnTo>
                    <a:pt x="1738" y="2361"/>
                  </a:lnTo>
                  <a:lnTo>
                    <a:pt x="1738" y="2362"/>
                  </a:lnTo>
                  <a:lnTo>
                    <a:pt x="1729" y="2364"/>
                  </a:lnTo>
                  <a:lnTo>
                    <a:pt x="1726" y="2363"/>
                  </a:lnTo>
                  <a:lnTo>
                    <a:pt x="1726" y="2361"/>
                  </a:lnTo>
                  <a:lnTo>
                    <a:pt x="1725" y="2360"/>
                  </a:lnTo>
                  <a:lnTo>
                    <a:pt x="1727" y="2359"/>
                  </a:lnTo>
                  <a:close/>
                  <a:moveTo>
                    <a:pt x="1712" y="2361"/>
                  </a:moveTo>
                  <a:lnTo>
                    <a:pt x="1710" y="2361"/>
                  </a:lnTo>
                  <a:lnTo>
                    <a:pt x="1707" y="2361"/>
                  </a:lnTo>
                  <a:lnTo>
                    <a:pt x="1708" y="2360"/>
                  </a:lnTo>
                  <a:lnTo>
                    <a:pt x="1710" y="2359"/>
                  </a:lnTo>
                  <a:lnTo>
                    <a:pt x="1710" y="2360"/>
                  </a:lnTo>
                  <a:lnTo>
                    <a:pt x="1712" y="2361"/>
                  </a:lnTo>
                  <a:close/>
                  <a:moveTo>
                    <a:pt x="1721" y="2366"/>
                  </a:moveTo>
                  <a:lnTo>
                    <a:pt x="1718" y="2366"/>
                  </a:lnTo>
                  <a:lnTo>
                    <a:pt x="1717" y="2366"/>
                  </a:lnTo>
                  <a:lnTo>
                    <a:pt x="1714" y="2362"/>
                  </a:lnTo>
                  <a:lnTo>
                    <a:pt x="1720" y="2361"/>
                  </a:lnTo>
                  <a:lnTo>
                    <a:pt x="1723" y="2363"/>
                  </a:lnTo>
                  <a:lnTo>
                    <a:pt x="1723" y="2364"/>
                  </a:lnTo>
                  <a:lnTo>
                    <a:pt x="1721" y="2366"/>
                  </a:lnTo>
                  <a:close/>
                  <a:moveTo>
                    <a:pt x="1780" y="2388"/>
                  </a:moveTo>
                  <a:lnTo>
                    <a:pt x="1782" y="2391"/>
                  </a:lnTo>
                  <a:lnTo>
                    <a:pt x="1780" y="2391"/>
                  </a:lnTo>
                  <a:lnTo>
                    <a:pt x="1777" y="2391"/>
                  </a:lnTo>
                  <a:lnTo>
                    <a:pt x="1776" y="2389"/>
                  </a:lnTo>
                  <a:lnTo>
                    <a:pt x="1775" y="2387"/>
                  </a:lnTo>
                  <a:lnTo>
                    <a:pt x="1775" y="2386"/>
                  </a:lnTo>
                  <a:lnTo>
                    <a:pt x="1773" y="2386"/>
                  </a:lnTo>
                  <a:lnTo>
                    <a:pt x="1773" y="2386"/>
                  </a:lnTo>
                  <a:lnTo>
                    <a:pt x="1773" y="2385"/>
                  </a:lnTo>
                  <a:lnTo>
                    <a:pt x="1773" y="2384"/>
                  </a:lnTo>
                  <a:lnTo>
                    <a:pt x="1779" y="2387"/>
                  </a:lnTo>
                  <a:lnTo>
                    <a:pt x="1780" y="2388"/>
                  </a:lnTo>
                  <a:close/>
                  <a:moveTo>
                    <a:pt x="1742" y="2395"/>
                  </a:moveTo>
                  <a:lnTo>
                    <a:pt x="1741" y="2395"/>
                  </a:lnTo>
                  <a:lnTo>
                    <a:pt x="1738" y="2395"/>
                  </a:lnTo>
                  <a:lnTo>
                    <a:pt x="1737" y="2393"/>
                  </a:lnTo>
                  <a:lnTo>
                    <a:pt x="1739" y="2393"/>
                  </a:lnTo>
                  <a:lnTo>
                    <a:pt x="1741" y="2393"/>
                  </a:lnTo>
                  <a:lnTo>
                    <a:pt x="1742" y="2395"/>
                  </a:lnTo>
                  <a:close/>
                  <a:moveTo>
                    <a:pt x="1780" y="2411"/>
                  </a:moveTo>
                  <a:lnTo>
                    <a:pt x="1778" y="2412"/>
                  </a:lnTo>
                  <a:lnTo>
                    <a:pt x="1776" y="2411"/>
                  </a:lnTo>
                  <a:lnTo>
                    <a:pt x="1774" y="2407"/>
                  </a:lnTo>
                  <a:lnTo>
                    <a:pt x="1772" y="2404"/>
                  </a:lnTo>
                  <a:lnTo>
                    <a:pt x="1773" y="2403"/>
                  </a:lnTo>
                  <a:lnTo>
                    <a:pt x="1775" y="2406"/>
                  </a:lnTo>
                  <a:lnTo>
                    <a:pt x="1779" y="2411"/>
                  </a:lnTo>
                  <a:lnTo>
                    <a:pt x="1780" y="2411"/>
                  </a:lnTo>
                  <a:close/>
                  <a:moveTo>
                    <a:pt x="3076" y="2488"/>
                  </a:moveTo>
                  <a:lnTo>
                    <a:pt x="3074" y="2498"/>
                  </a:lnTo>
                  <a:lnTo>
                    <a:pt x="3074" y="2494"/>
                  </a:lnTo>
                  <a:lnTo>
                    <a:pt x="3074" y="2491"/>
                  </a:lnTo>
                  <a:lnTo>
                    <a:pt x="3075" y="2489"/>
                  </a:lnTo>
                  <a:lnTo>
                    <a:pt x="3076" y="2488"/>
                  </a:lnTo>
                  <a:close/>
                  <a:moveTo>
                    <a:pt x="2843" y="2517"/>
                  </a:moveTo>
                  <a:lnTo>
                    <a:pt x="2839" y="2518"/>
                  </a:lnTo>
                  <a:lnTo>
                    <a:pt x="2835" y="2518"/>
                  </a:lnTo>
                  <a:lnTo>
                    <a:pt x="2834" y="2517"/>
                  </a:lnTo>
                  <a:lnTo>
                    <a:pt x="2836" y="2517"/>
                  </a:lnTo>
                  <a:lnTo>
                    <a:pt x="2841" y="2516"/>
                  </a:lnTo>
                  <a:lnTo>
                    <a:pt x="2843" y="2517"/>
                  </a:lnTo>
                  <a:close/>
                  <a:moveTo>
                    <a:pt x="2825" y="2518"/>
                  </a:moveTo>
                  <a:lnTo>
                    <a:pt x="2825" y="2519"/>
                  </a:lnTo>
                  <a:lnTo>
                    <a:pt x="2822" y="2518"/>
                  </a:lnTo>
                  <a:lnTo>
                    <a:pt x="2820" y="2517"/>
                  </a:lnTo>
                  <a:lnTo>
                    <a:pt x="2820" y="2516"/>
                  </a:lnTo>
                  <a:lnTo>
                    <a:pt x="2825" y="2518"/>
                  </a:lnTo>
                  <a:close/>
                  <a:moveTo>
                    <a:pt x="2802" y="2524"/>
                  </a:moveTo>
                  <a:lnTo>
                    <a:pt x="2802" y="2526"/>
                  </a:lnTo>
                  <a:lnTo>
                    <a:pt x="2801" y="2525"/>
                  </a:lnTo>
                  <a:lnTo>
                    <a:pt x="2798" y="2525"/>
                  </a:lnTo>
                  <a:lnTo>
                    <a:pt x="2799" y="2524"/>
                  </a:lnTo>
                  <a:lnTo>
                    <a:pt x="2800" y="2523"/>
                  </a:lnTo>
                  <a:lnTo>
                    <a:pt x="2800" y="2523"/>
                  </a:lnTo>
                  <a:lnTo>
                    <a:pt x="2803" y="2520"/>
                  </a:lnTo>
                  <a:lnTo>
                    <a:pt x="2803" y="2522"/>
                  </a:lnTo>
                  <a:lnTo>
                    <a:pt x="2802" y="2524"/>
                  </a:lnTo>
                  <a:close/>
                  <a:moveTo>
                    <a:pt x="2816" y="2535"/>
                  </a:moveTo>
                  <a:lnTo>
                    <a:pt x="2815" y="2536"/>
                  </a:lnTo>
                  <a:lnTo>
                    <a:pt x="2816" y="2530"/>
                  </a:lnTo>
                  <a:lnTo>
                    <a:pt x="2815" y="2525"/>
                  </a:lnTo>
                  <a:lnTo>
                    <a:pt x="2816" y="2527"/>
                  </a:lnTo>
                  <a:lnTo>
                    <a:pt x="2817" y="2530"/>
                  </a:lnTo>
                  <a:lnTo>
                    <a:pt x="2816" y="2535"/>
                  </a:lnTo>
                  <a:close/>
                  <a:moveTo>
                    <a:pt x="2814" y="2539"/>
                  </a:moveTo>
                  <a:lnTo>
                    <a:pt x="2812" y="2541"/>
                  </a:lnTo>
                  <a:lnTo>
                    <a:pt x="2812" y="2540"/>
                  </a:lnTo>
                  <a:lnTo>
                    <a:pt x="2813" y="2538"/>
                  </a:lnTo>
                  <a:lnTo>
                    <a:pt x="2814" y="2537"/>
                  </a:lnTo>
                  <a:lnTo>
                    <a:pt x="2814" y="2539"/>
                  </a:lnTo>
                  <a:close/>
                  <a:moveTo>
                    <a:pt x="2954" y="2542"/>
                  </a:moveTo>
                  <a:lnTo>
                    <a:pt x="2950" y="2543"/>
                  </a:lnTo>
                  <a:lnTo>
                    <a:pt x="2946" y="2542"/>
                  </a:lnTo>
                  <a:lnTo>
                    <a:pt x="2949" y="2542"/>
                  </a:lnTo>
                  <a:lnTo>
                    <a:pt x="2950" y="2542"/>
                  </a:lnTo>
                  <a:lnTo>
                    <a:pt x="2955" y="2540"/>
                  </a:lnTo>
                  <a:lnTo>
                    <a:pt x="2957" y="2539"/>
                  </a:lnTo>
                  <a:lnTo>
                    <a:pt x="2960" y="2538"/>
                  </a:lnTo>
                  <a:lnTo>
                    <a:pt x="2954" y="2542"/>
                  </a:lnTo>
                  <a:close/>
                  <a:moveTo>
                    <a:pt x="2712" y="2547"/>
                  </a:moveTo>
                  <a:lnTo>
                    <a:pt x="2711" y="2548"/>
                  </a:lnTo>
                  <a:lnTo>
                    <a:pt x="2705" y="2544"/>
                  </a:lnTo>
                  <a:lnTo>
                    <a:pt x="2705" y="2543"/>
                  </a:lnTo>
                  <a:lnTo>
                    <a:pt x="2707" y="2541"/>
                  </a:lnTo>
                  <a:lnTo>
                    <a:pt x="2709" y="2542"/>
                  </a:lnTo>
                  <a:lnTo>
                    <a:pt x="2712" y="2543"/>
                  </a:lnTo>
                  <a:lnTo>
                    <a:pt x="2713" y="2544"/>
                  </a:lnTo>
                  <a:lnTo>
                    <a:pt x="2713" y="2545"/>
                  </a:lnTo>
                  <a:lnTo>
                    <a:pt x="2713" y="2546"/>
                  </a:lnTo>
                  <a:lnTo>
                    <a:pt x="2712" y="2547"/>
                  </a:lnTo>
                  <a:close/>
                  <a:moveTo>
                    <a:pt x="2598" y="2561"/>
                  </a:moveTo>
                  <a:lnTo>
                    <a:pt x="2596" y="2562"/>
                  </a:lnTo>
                  <a:lnTo>
                    <a:pt x="2604" y="2556"/>
                  </a:lnTo>
                  <a:lnTo>
                    <a:pt x="2606" y="2554"/>
                  </a:lnTo>
                  <a:lnTo>
                    <a:pt x="2608" y="2554"/>
                  </a:lnTo>
                  <a:lnTo>
                    <a:pt x="2604" y="2557"/>
                  </a:lnTo>
                  <a:lnTo>
                    <a:pt x="2598" y="2561"/>
                  </a:lnTo>
                  <a:close/>
                  <a:moveTo>
                    <a:pt x="2538" y="2601"/>
                  </a:moveTo>
                  <a:lnTo>
                    <a:pt x="2536" y="2601"/>
                  </a:lnTo>
                  <a:lnTo>
                    <a:pt x="2538" y="2599"/>
                  </a:lnTo>
                  <a:lnTo>
                    <a:pt x="2540" y="2598"/>
                  </a:lnTo>
                  <a:lnTo>
                    <a:pt x="2546" y="2594"/>
                  </a:lnTo>
                  <a:lnTo>
                    <a:pt x="2549" y="2593"/>
                  </a:lnTo>
                  <a:lnTo>
                    <a:pt x="2550" y="2592"/>
                  </a:lnTo>
                  <a:lnTo>
                    <a:pt x="2550" y="2592"/>
                  </a:lnTo>
                  <a:lnTo>
                    <a:pt x="2550" y="2594"/>
                  </a:lnTo>
                  <a:lnTo>
                    <a:pt x="2545" y="2596"/>
                  </a:lnTo>
                  <a:lnTo>
                    <a:pt x="2538" y="2601"/>
                  </a:lnTo>
                  <a:close/>
                  <a:moveTo>
                    <a:pt x="2529" y="2611"/>
                  </a:moveTo>
                  <a:lnTo>
                    <a:pt x="2528" y="2611"/>
                  </a:lnTo>
                  <a:lnTo>
                    <a:pt x="2530" y="2608"/>
                  </a:lnTo>
                  <a:lnTo>
                    <a:pt x="2530" y="2606"/>
                  </a:lnTo>
                  <a:lnTo>
                    <a:pt x="2533" y="2602"/>
                  </a:lnTo>
                  <a:lnTo>
                    <a:pt x="2534" y="2602"/>
                  </a:lnTo>
                  <a:lnTo>
                    <a:pt x="2535" y="2603"/>
                  </a:lnTo>
                  <a:lnTo>
                    <a:pt x="2532" y="2606"/>
                  </a:lnTo>
                  <a:lnTo>
                    <a:pt x="2529" y="2611"/>
                  </a:lnTo>
                  <a:close/>
                  <a:moveTo>
                    <a:pt x="3119" y="2635"/>
                  </a:moveTo>
                  <a:lnTo>
                    <a:pt x="3120" y="2638"/>
                  </a:lnTo>
                  <a:lnTo>
                    <a:pt x="3116" y="2632"/>
                  </a:lnTo>
                  <a:lnTo>
                    <a:pt x="3113" y="2621"/>
                  </a:lnTo>
                  <a:lnTo>
                    <a:pt x="3110" y="2613"/>
                  </a:lnTo>
                  <a:lnTo>
                    <a:pt x="3112" y="2615"/>
                  </a:lnTo>
                  <a:lnTo>
                    <a:pt x="3113" y="2620"/>
                  </a:lnTo>
                  <a:lnTo>
                    <a:pt x="3119" y="2635"/>
                  </a:lnTo>
                  <a:close/>
                  <a:moveTo>
                    <a:pt x="2517" y="2635"/>
                  </a:moveTo>
                  <a:lnTo>
                    <a:pt x="2516" y="2637"/>
                  </a:lnTo>
                  <a:lnTo>
                    <a:pt x="2516" y="2633"/>
                  </a:lnTo>
                  <a:lnTo>
                    <a:pt x="2519" y="2626"/>
                  </a:lnTo>
                  <a:lnTo>
                    <a:pt x="2525" y="2616"/>
                  </a:lnTo>
                  <a:lnTo>
                    <a:pt x="2527" y="2614"/>
                  </a:lnTo>
                  <a:lnTo>
                    <a:pt x="2521" y="2625"/>
                  </a:lnTo>
                  <a:lnTo>
                    <a:pt x="2517" y="2635"/>
                  </a:lnTo>
                  <a:close/>
                  <a:moveTo>
                    <a:pt x="2523" y="2679"/>
                  </a:moveTo>
                  <a:lnTo>
                    <a:pt x="2523" y="2681"/>
                  </a:lnTo>
                  <a:lnTo>
                    <a:pt x="2520" y="2672"/>
                  </a:lnTo>
                  <a:lnTo>
                    <a:pt x="2515" y="2653"/>
                  </a:lnTo>
                  <a:lnTo>
                    <a:pt x="2515" y="2642"/>
                  </a:lnTo>
                  <a:lnTo>
                    <a:pt x="2516" y="2639"/>
                  </a:lnTo>
                  <a:lnTo>
                    <a:pt x="2517" y="2654"/>
                  </a:lnTo>
                  <a:lnTo>
                    <a:pt x="2522" y="2674"/>
                  </a:lnTo>
                  <a:lnTo>
                    <a:pt x="2523" y="2679"/>
                  </a:lnTo>
                  <a:close/>
                  <a:moveTo>
                    <a:pt x="3053" y="2664"/>
                  </a:moveTo>
                  <a:lnTo>
                    <a:pt x="3053" y="2666"/>
                  </a:lnTo>
                  <a:lnTo>
                    <a:pt x="3051" y="2662"/>
                  </a:lnTo>
                  <a:lnTo>
                    <a:pt x="3050" y="2658"/>
                  </a:lnTo>
                  <a:lnTo>
                    <a:pt x="3051" y="2659"/>
                  </a:lnTo>
                  <a:lnTo>
                    <a:pt x="3053" y="2664"/>
                  </a:lnTo>
                  <a:close/>
                  <a:moveTo>
                    <a:pt x="3054" y="2668"/>
                  </a:moveTo>
                  <a:lnTo>
                    <a:pt x="3053" y="2669"/>
                  </a:lnTo>
                  <a:lnTo>
                    <a:pt x="3050" y="2668"/>
                  </a:lnTo>
                  <a:lnTo>
                    <a:pt x="3049" y="2667"/>
                  </a:lnTo>
                  <a:lnTo>
                    <a:pt x="3048" y="2664"/>
                  </a:lnTo>
                  <a:lnTo>
                    <a:pt x="3051" y="2667"/>
                  </a:lnTo>
                  <a:lnTo>
                    <a:pt x="3051" y="2667"/>
                  </a:lnTo>
                  <a:lnTo>
                    <a:pt x="3054" y="2668"/>
                  </a:lnTo>
                  <a:close/>
                  <a:moveTo>
                    <a:pt x="3112" y="2718"/>
                  </a:moveTo>
                  <a:lnTo>
                    <a:pt x="3105" y="2726"/>
                  </a:lnTo>
                  <a:lnTo>
                    <a:pt x="3106" y="2724"/>
                  </a:lnTo>
                  <a:lnTo>
                    <a:pt x="3109" y="2720"/>
                  </a:lnTo>
                  <a:lnTo>
                    <a:pt x="3110" y="2718"/>
                  </a:lnTo>
                  <a:lnTo>
                    <a:pt x="3112" y="2717"/>
                  </a:lnTo>
                  <a:lnTo>
                    <a:pt x="3113" y="2715"/>
                  </a:lnTo>
                  <a:lnTo>
                    <a:pt x="3113" y="2713"/>
                  </a:lnTo>
                  <a:lnTo>
                    <a:pt x="3116" y="2711"/>
                  </a:lnTo>
                  <a:lnTo>
                    <a:pt x="3117" y="2711"/>
                  </a:lnTo>
                  <a:lnTo>
                    <a:pt x="3112" y="2718"/>
                  </a:lnTo>
                  <a:close/>
                  <a:moveTo>
                    <a:pt x="3103" y="2728"/>
                  </a:moveTo>
                  <a:lnTo>
                    <a:pt x="3102" y="2728"/>
                  </a:lnTo>
                  <a:lnTo>
                    <a:pt x="3104" y="2726"/>
                  </a:lnTo>
                  <a:lnTo>
                    <a:pt x="3104" y="2726"/>
                  </a:lnTo>
                  <a:lnTo>
                    <a:pt x="3103" y="2728"/>
                  </a:lnTo>
                  <a:close/>
                  <a:moveTo>
                    <a:pt x="3097" y="2732"/>
                  </a:moveTo>
                  <a:lnTo>
                    <a:pt x="3096" y="2732"/>
                  </a:lnTo>
                  <a:lnTo>
                    <a:pt x="3096" y="2731"/>
                  </a:lnTo>
                  <a:lnTo>
                    <a:pt x="3098" y="2730"/>
                  </a:lnTo>
                  <a:lnTo>
                    <a:pt x="3098" y="2730"/>
                  </a:lnTo>
                  <a:lnTo>
                    <a:pt x="3098" y="2731"/>
                  </a:lnTo>
                  <a:lnTo>
                    <a:pt x="3097" y="2732"/>
                  </a:lnTo>
                  <a:close/>
                  <a:moveTo>
                    <a:pt x="3089" y="2735"/>
                  </a:moveTo>
                  <a:lnTo>
                    <a:pt x="3087" y="2736"/>
                  </a:lnTo>
                  <a:lnTo>
                    <a:pt x="3086" y="2735"/>
                  </a:lnTo>
                  <a:lnTo>
                    <a:pt x="3088" y="2734"/>
                  </a:lnTo>
                  <a:lnTo>
                    <a:pt x="3093" y="2733"/>
                  </a:lnTo>
                  <a:lnTo>
                    <a:pt x="3091" y="2734"/>
                  </a:lnTo>
                  <a:lnTo>
                    <a:pt x="3089" y="2735"/>
                  </a:lnTo>
                  <a:close/>
                  <a:moveTo>
                    <a:pt x="3079" y="2737"/>
                  </a:moveTo>
                  <a:lnTo>
                    <a:pt x="3078" y="2738"/>
                  </a:lnTo>
                  <a:lnTo>
                    <a:pt x="3077" y="2738"/>
                  </a:lnTo>
                  <a:lnTo>
                    <a:pt x="3077" y="2737"/>
                  </a:lnTo>
                  <a:lnTo>
                    <a:pt x="3076" y="2734"/>
                  </a:lnTo>
                  <a:lnTo>
                    <a:pt x="3076" y="2734"/>
                  </a:lnTo>
                  <a:lnTo>
                    <a:pt x="3079" y="2736"/>
                  </a:lnTo>
                  <a:lnTo>
                    <a:pt x="3079" y="2737"/>
                  </a:lnTo>
                  <a:close/>
                  <a:moveTo>
                    <a:pt x="3071" y="2739"/>
                  </a:moveTo>
                  <a:lnTo>
                    <a:pt x="3068" y="2740"/>
                  </a:lnTo>
                  <a:lnTo>
                    <a:pt x="3070" y="2738"/>
                  </a:lnTo>
                  <a:lnTo>
                    <a:pt x="3071" y="2736"/>
                  </a:lnTo>
                  <a:lnTo>
                    <a:pt x="3072" y="2738"/>
                  </a:lnTo>
                  <a:lnTo>
                    <a:pt x="3072" y="2739"/>
                  </a:lnTo>
                  <a:lnTo>
                    <a:pt x="3071" y="2739"/>
                  </a:lnTo>
                  <a:close/>
                  <a:moveTo>
                    <a:pt x="3063" y="2741"/>
                  </a:moveTo>
                  <a:lnTo>
                    <a:pt x="3062" y="2742"/>
                  </a:lnTo>
                  <a:lnTo>
                    <a:pt x="3062" y="2741"/>
                  </a:lnTo>
                  <a:lnTo>
                    <a:pt x="3064" y="2740"/>
                  </a:lnTo>
                  <a:lnTo>
                    <a:pt x="3065" y="2740"/>
                  </a:lnTo>
                  <a:lnTo>
                    <a:pt x="3065" y="2741"/>
                  </a:lnTo>
                  <a:lnTo>
                    <a:pt x="3063" y="2741"/>
                  </a:lnTo>
                  <a:close/>
                  <a:moveTo>
                    <a:pt x="341" y="2841"/>
                  </a:moveTo>
                  <a:lnTo>
                    <a:pt x="338" y="2843"/>
                  </a:lnTo>
                  <a:lnTo>
                    <a:pt x="336" y="2842"/>
                  </a:lnTo>
                  <a:lnTo>
                    <a:pt x="333" y="2841"/>
                  </a:lnTo>
                  <a:lnTo>
                    <a:pt x="332" y="2840"/>
                  </a:lnTo>
                  <a:lnTo>
                    <a:pt x="328" y="2838"/>
                  </a:lnTo>
                  <a:lnTo>
                    <a:pt x="327" y="2837"/>
                  </a:lnTo>
                  <a:lnTo>
                    <a:pt x="329" y="2833"/>
                  </a:lnTo>
                  <a:lnTo>
                    <a:pt x="334" y="2830"/>
                  </a:lnTo>
                  <a:lnTo>
                    <a:pt x="342" y="2830"/>
                  </a:lnTo>
                  <a:lnTo>
                    <a:pt x="344" y="2832"/>
                  </a:lnTo>
                  <a:lnTo>
                    <a:pt x="344" y="2834"/>
                  </a:lnTo>
                  <a:lnTo>
                    <a:pt x="343" y="2836"/>
                  </a:lnTo>
                  <a:lnTo>
                    <a:pt x="342" y="2839"/>
                  </a:lnTo>
                  <a:lnTo>
                    <a:pt x="341" y="2841"/>
                  </a:lnTo>
                  <a:close/>
                  <a:moveTo>
                    <a:pt x="313" y="2844"/>
                  </a:moveTo>
                  <a:lnTo>
                    <a:pt x="312" y="2846"/>
                  </a:lnTo>
                  <a:lnTo>
                    <a:pt x="311" y="2845"/>
                  </a:lnTo>
                  <a:lnTo>
                    <a:pt x="311" y="2844"/>
                  </a:lnTo>
                  <a:lnTo>
                    <a:pt x="311" y="2842"/>
                  </a:lnTo>
                  <a:lnTo>
                    <a:pt x="313" y="2840"/>
                  </a:lnTo>
                  <a:lnTo>
                    <a:pt x="316" y="2838"/>
                  </a:lnTo>
                  <a:lnTo>
                    <a:pt x="318" y="2838"/>
                  </a:lnTo>
                  <a:lnTo>
                    <a:pt x="317" y="2840"/>
                  </a:lnTo>
                  <a:lnTo>
                    <a:pt x="316" y="2842"/>
                  </a:lnTo>
                  <a:lnTo>
                    <a:pt x="314" y="2843"/>
                  </a:lnTo>
                  <a:lnTo>
                    <a:pt x="313" y="2844"/>
                  </a:lnTo>
                  <a:close/>
                  <a:moveTo>
                    <a:pt x="396" y="2858"/>
                  </a:moveTo>
                  <a:lnTo>
                    <a:pt x="398" y="2859"/>
                  </a:lnTo>
                  <a:lnTo>
                    <a:pt x="399" y="2858"/>
                  </a:lnTo>
                  <a:lnTo>
                    <a:pt x="400" y="2861"/>
                  </a:lnTo>
                  <a:lnTo>
                    <a:pt x="402" y="2863"/>
                  </a:lnTo>
                  <a:lnTo>
                    <a:pt x="402" y="2864"/>
                  </a:lnTo>
                  <a:lnTo>
                    <a:pt x="400" y="2865"/>
                  </a:lnTo>
                  <a:lnTo>
                    <a:pt x="396" y="2866"/>
                  </a:lnTo>
                  <a:lnTo>
                    <a:pt x="395" y="2865"/>
                  </a:lnTo>
                  <a:lnTo>
                    <a:pt x="393" y="2863"/>
                  </a:lnTo>
                  <a:lnTo>
                    <a:pt x="391" y="2863"/>
                  </a:lnTo>
                  <a:lnTo>
                    <a:pt x="390" y="2862"/>
                  </a:lnTo>
                  <a:lnTo>
                    <a:pt x="390" y="2861"/>
                  </a:lnTo>
                  <a:lnTo>
                    <a:pt x="389" y="2862"/>
                  </a:lnTo>
                  <a:lnTo>
                    <a:pt x="390" y="2864"/>
                  </a:lnTo>
                  <a:lnTo>
                    <a:pt x="387" y="2864"/>
                  </a:lnTo>
                  <a:lnTo>
                    <a:pt x="386" y="2864"/>
                  </a:lnTo>
                  <a:lnTo>
                    <a:pt x="385" y="2861"/>
                  </a:lnTo>
                  <a:lnTo>
                    <a:pt x="381" y="2857"/>
                  </a:lnTo>
                  <a:lnTo>
                    <a:pt x="381" y="2856"/>
                  </a:lnTo>
                  <a:lnTo>
                    <a:pt x="380" y="2854"/>
                  </a:lnTo>
                  <a:lnTo>
                    <a:pt x="385" y="2853"/>
                  </a:lnTo>
                  <a:lnTo>
                    <a:pt x="389" y="2850"/>
                  </a:lnTo>
                  <a:lnTo>
                    <a:pt x="391" y="2849"/>
                  </a:lnTo>
                  <a:lnTo>
                    <a:pt x="395" y="2855"/>
                  </a:lnTo>
                  <a:lnTo>
                    <a:pt x="394" y="2856"/>
                  </a:lnTo>
                  <a:lnTo>
                    <a:pt x="395" y="2858"/>
                  </a:lnTo>
                  <a:lnTo>
                    <a:pt x="396" y="2858"/>
                  </a:lnTo>
                  <a:close/>
                  <a:moveTo>
                    <a:pt x="417" y="2868"/>
                  </a:moveTo>
                  <a:lnTo>
                    <a:pt x="424" y="2869"/>
                  </a:lnTo>
                  <a:lnTo>
                    <a:pt x="426" y="2868"/>
                  </a:lnTo>
                  <a:lnTo>
                    <a:pt x="427" y="2869"/>
                  </a:lnTo>
                  <a:lnTo>
                    <a:pt x="433" y="2869"/>
                  </a:lnTo>
                  <a:lnTo>
                    <a:pt x="435" y="2870"/>
                  </a:lnTo>
                  <a:lnTo>
                    <a:pt x="433" y="2872"/>
                  </a:lnTo>
                  <a:lnTo>
                    <a:pt x="429" y="2873"/>
                  </a:lnTo>
                  <a:lnTo>
                    <a:pt x="424" y="2872"/>
                  </a:lnTo>
                  <a:lnTo>
                    <a:pt x="414" y="2871"/>
                  </a:lnTo>
                  <a:lnTo>
                    <a:pt x="415" y="2870"/>
                  </a:lnTo>
                  <a:lnTo>
                    <a:pt x="416" y="2869"/>
                  </a:lnTo>
                  <a:lnTo>
                    <a:pt x="416" y="2867"/>
                  </a:lnTo>
                  <a:lnTo>
                    <a:pt x="417" y="2868"/>
                  </a:lnTo>
                  <a:close/>
                  <a:moveTo>
                    <a:pt x="442" y="2878"/>
                  </a:moveTo>
                  <a:lnTo>
                    <a:pt x="443" y="2879"/>
                  </a:lnTo>
                  <a:lnTo>
                    <a:pt x="447" y="2878"/>
                  </a:lnTo>
                  <a:lnTo>
                    <a:pt x="450" y="2877"/>
                  </a:lnTo>
                  <a:lnTo>
                    <a:pt x="454" y="2880"/>
                  </a:lnTo>
                  <a:lnTo>
                    <a:pt x="456" y="2882"/>
                  </a:lnTo>
                  <a:lnTo>
                    <a:pt x="459" y="2883"/>
                  </a:lnTo>
                  <a:lnTo>
                    <a:pt x="460" y="2885"/>
                  </a:lnTo>
                  <a:lnTo>
                    <a:pt x="459" y="2886"/>
                  </a:lnTo>
                  <a:lnTo>
                    <a:pt x="456" y="2889"/>
                  </a:lnTo>
                  <a:lnTo>
                    <a:pt x="451" y="2889"/>
                  </a:lnTo>
                  <a:lnTo>
                    <a:pt x="449" y="2891"/>
                  </a:lnTo>
                  <a:lnTo>
                    <a:pt x="445" y="2890"/>
                  </a:lnTo>
                  <a:lnTo>
                    <a:pt x="444" y="2890"/>
                  </a:lnTo>
                  <a:lnTo>
                    <a:pt x="444" y="2887"/>
                  </a:lnTo>
                  <a:lnTo>
                    <a:pt x="443" y="2883"/>
                  </a:lnTo>
                  <a:lnTo>
                    <a:pt x="440" y="2883"/>
                  </a:lnTo>
                  <a:lnTo>
                    <a:pt x="438" y="2882"/>
                  </a:lnTo>
                  <a:lnTo>
                    <a:pt x="435" y="2879"/>
                  </a:lnTo>
                  <a:lnTo>
                    <a:pt x="435" y="2877"/>
                  </a:lnTo>
                  <a:lnTo>
                    <a:pt x="436" y="2875"/>
                  </a:lnTo>
                  <a:lnTo>
                    <a:pt x="439" y="2874"/>
                  </a:lnTo>
                  <a:lnTo>
                    <a:pt x="441" y="2876"/>
                  </a:lnTo>
                  <a:lnTo>
                    <a:pt x="442" y="2878"/>
                  </a:lnTo>
                  <a:close/>
                  <a:moveTo>
                    <a:pt x="430" y="2884"/>
                  </a:moveTo>
                  <a:lnTo>
                    <a:pt x="428" y="2885"/>
                  </a:lnTo>
                  <a:lnTo>
                    <a:pt x="425" y="2885"/>
                  </a:lnTo>
                  <a:lnTo>
                    <a:pt x="425" y="2882"/>
                  </a:lnTo>
                  <a:lnTo>
                    <a:pt x="423" y="2879"/>
                  </a:lnTo>
                  <a:lnTo>
                    <a:pt x="427" y="2878"/>
                  </a:lnTo>
                  <a:lnTo>
                    <a:pt x="429" y="2879"/>
                  </a:lnTo>
                  <a:lnTo>
                    <a:pt x="430" y="2880"/>
                  </a:lnTo>
                  <a:lnTo>
                    <a:pt x="431" y="2882"/>
                  </a:lnTo>
                  <a:lnTo>
                    <a:pt x="430" y="2884"/>
                  </a:lnTo>
                  <a:close/>
                  <a:moveTo>
                    <a:pt x="474" y="2949"/>
                  </a:moveTo>
                  <a:lnTo>
                    <a:pt x="473" y="2951"/>
                  </a:lnTo>
                  <a:lnTo>
                    <a:pt x="471" y="2951"/>
                  </a:lnTo>
                  <a:lnTo>
                    <a:pt x="464" y="2947"/>
                  </a:lnTo>
                  <a:lnTo>
                    <a:pt x="463" y="2945"/>
                  </a:lnTo>
                  <a:lnTo>
                    <a:pt x="463" y="2936"/>
                  </a:lnTo>
                  <a:lnTo>
                    <a:pt x="461" y="2928"/>
                  </a:lnTo>
                  <a:lnTo>
                    <a:pt x="458" y="2922"/>
                  </a:lnTo>
                  <a:lnTo>
                    <a:pt x="460" y="2919"/>
                  </a:lnTo>
                  <a:lnTo>
                    <a:pt x="463" y="2917"/>
                  </a:lnTo>
                  <a:lnTo>
                    <a:pt x="466" y="2912"/>
                  </a:lnTo>
                  <a:lnTo>
                    <a:pt x="463" y="2907"/>
                  </a:lnTo>
                  <a:lnTo>
                    <a:pt x="464" y="2903"/>
                  </a:lnTo>
                  <a:lnTo>
                    <a:pt x="465" y="2903"/>
                  </a:lnTo>
                  <a:lnTo>
                    <a:pt x="473" y="2907"/>
                  </a:lnTo>
                  <a:lnTo>
                    <a:pt x="488" y="2913"/>
                  </a:lnTo>
                  <a:lnTo>
                    <a:pt x="492" y="2917"/>
                  </a:lnTo>
                  <a:lnTo>
                    <a:pt x="492" y="2922"/>
                  </a:lnTo>
                  <a:lnTo>
                    <a:pt x="495" y="2923"/>
                  </a:lnTo>
                  <a:lnTo>
                    <a:pt x="496" y="2926"/>
                  </a:lnTo>
                  <a:lnTo>
                    <a:pt x="500" y="2929"/>
                  </a:lnTo>
                  <a:lnTo>
                    <a:pt x="501" y="2930"/>
                  </a:lnTo>
                  <a:lnTo>
                    <a:pt x="500" y="2933"/>
                  </a:lnTo>
                  <a:lnTo>
                    <a:pt x="493" y="2938"/>
                  </a:lnTo>
                  <a:lnTo>
                    <a:pt x="484" y="2940"/>
                  </a:lnTo>
                  <a:lnTo>
                    <a:pt x="476" y="2946"/>
                  </a:lnTo>
                  <a:lnTo>
                    <a:pt x="474" y="29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46">
              <a:extLst>
                <a:ext uri="{FF2B5EF4-FFF2-40B4-BE49-F238E27FC236}">
                  <a16:creationId xmlns:a16="http://schemas.microsoft.com/office/drawing/2014/main" id="{3894478B-38E9-49A3-85E7-2399E740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2"/>
              <a:ext cx="55" cy="59"/>
            </a:xfrm>
            <a:custGeom>
              <a:avLst/>
              <a:gdLst>
                <a:gd name="T0" fmla="*/ 174 w 186"/>
                <a:gd name="T1" fmla="*/ 154 h 200"/>
                <a:gd name="T2" fmla="*/ 163 w 186"/>
                <a:gd name="T3" fmla="*/ 177 h 200"/>
                <a:gd name="T4" fmla="*/ 146 w 186"/>
                <a:gd name="T5" fmla="*/ 189 h 200"/>
                <a:gd name="T6" fmla="*/ 117 w 186"/>
                <a:gd name="T7" fmla="*/ 199 h 200"/>
                <a:gd name="T8" fmla="*/ 97 w 186"/>
                <a:gd name="T9" fmla="*/ 193 h 200"/>
                <a:gd name="T10" fmla="*/ 79 w 186"/>
                <a:gd name="T11" fmla="*/ 199 h 200"/>
                <a:gd name="T12" fmla="*/ 69 w 186"/>
                <a:gd name="T13" fmla="*/ 193 h 200"/>
                <a:gd name="T14" fmla="*/ 32 w 186"/>
                <a:gd name="T15" fmla="*/ 180 h 200"/>
                <a:gd name="T16" fmla="*/ 19 w 186"/>
                <a:gd name="T17" fmla="*/ 177 h 200"/>
                <a:gd name="T18" fmla="*/ 1 w 186"/>
                <a:gd name="T19" fmla="*/ 157 h 200"/>
                <a:gd name="T20" fmla="*/ 3 w 186"/>
                <a:gd name="T21" fmla="*/ 130 h 200"/>
                <a:gd name="T22" fmla="*/ 8 w 186"/>
                <a:gd name="T23" fmla="*/ 124 h 200"/>
                <a:gd name="T24" fmla="*/ 13 w 186"/>
                <a:gd name="T25" fmla="*/ 114 h 200"/>
                <a:gd name="T26" fmla="*/ 8 w 186"/>
                <a:gd name="T27" fmla="*/ 97 h 200"/>
                <a:gd name="T28" fmla="*/ 10 w 186"/>
                <a:gd name="T29" fmla="*/ 85 h 200"/>
                <a:gd name="T30" fmla="*/ 10 w 186"/>
                <a:gd name="T31" fmla="*/ 77 h 200"/>
                <a:gd name="T32" fmla="*/ 12 w 186"/>
                <a:gd name="T33" fmla="*/ 70 h 200"/>
                <a:gd name="T34" fmla="*/ 16 w 186"/>
                <a:gd name="T35" fmla="*/ 62 h 200"/>
                <a:gd name="T36" fmla="*/ 14 w 186"/>
                <a:gd name="T37" fmla="*/ 57 h 200"/>
                <a:gd name="T38" fmla="*/ 19 w 186"/>
                <a:gd name="T39" fmla="*/ 44 h 200"/>
                <a:gd name="T40" fmla="*/ 19 w 186"/>
                <a:gd name="T41" fmla="*/ 35 h 200"/>
                <a:gd name="T42" fmla="*/ 22 w 186"/>
                <a:gd name="T43" fmla="*/ 31 h 200"/>
                <a:gd name="T44" fmla="*/ 21 w 186"/>
                <a:gd name="T45" fmla="*/ 16 h 200"/>
                <a:gd name="T46" fmla="*/ 28 w 186"/>
                <a:gd name="T47" fmla="*/ 5 h 200"/>
                <a:gd name="T48" fmla="*/ 37 w 186"/>
                <a:gd name="T49" fmla="*/ 7 h 200"/>
                <a:gd name="T50" fmla="*/ 46 w 186"/>
                <a:gd name="T51" fmla="*/ 2 h 200"/>
                <a:gd name="T52" fmla="*/ 56 w 186"/>
                <a:gd name="T53" fmla="*/ 0 h 200"/>
                <a:gd name="T54" fmla="*/ 79 w 186"/>
                <a:gd name="T55" fmla="*/ 21 h 200"/>
                <a:gd name="T56" fmla="*/ 86 w 186"/>
                <a:gd name="T57" fmla="*/ 30 h 200"/>
                <a:gd name="T58" fmla="*/ 85 w 186"/>
                <a:gd name="T59" fmla="*/ 40 h 200"/>
                <a:gd name="T60" fmla="*/ 92 w 186"/>
                <a:gd name="T61" fmla="*/ 38 h 200"/>
                <a:gd name="T62" fmla="*/ 97 w 186"/>
                <a:gd name="T63" fmla="*/ 33 h 200"/>
                <a:gd name="T64" fmla="*/ 100 w 186"/>
                <a:gd name="T65" fmla="*/ 30 h 200"/>
                <a:gd name="T66" fmla="*/ 108 w 186"/>
                <a:gd name="T67" fmla="*/ 38 h 200"/>
                <a:gd name="T68" fmla="*/ 111 w 186"/>
                <a:gd name="T69" fmla="*/ 44 h 200"/>
                <a:gd name="T70" fmla="*/ 118 w 186"/>
                <a:gd name="T71" fmla="*/ 49 h 200"/>
                <a:gd name="T72" fmla="*/ 135 w 186"/>
                <a:gd name="T73" fmla="*/ 56 h 200"/>
                <a:gd name="T74" fmla="*/ 143 w 186"/>
                <a:gd name="T75" fmla="*/ 67 h 200"/>
                <a:gd name="T76" fmla="*/ 156 w 186"/>
                <a:gd name="T77" fmla="*/ 74 h 200"/>
                <a:gd name="T78" fmla="*/ 163 w 186"/>
                <a:gd name="T79" fmla="*/ 79 h 200"/>
                <a:gd name="T80" fmla="*/ 166 w 186"/>
                <a:gd name="T81" fmla="*/ 85 h 200"/>
                <a:gd name="T82" fmla="*/ 174 w 186"/>
                <a:gd name="T83" fmla="*/ 98 h 200"/>
                <a:gd name="T84" fmla="*/ 185 w 186"/>
                <a:gd name="T85" fmla="*/ 105 h 200"/>
                <a:gd name="T86" fmla="*/ 180 w 186"/>
                <a:gd name="T87" fmla="*/ 116 h 200"/>
                <a:gd name="T88" fmla="*/ 173 w 186"/>
                <a:gd name="T89" fmla="*/ 123 h 200"/>
                <a:gd name="T90" fmla="*/ 172 w 186"/>
                <a:gd name="T91" fmla="*/ 145 h 200"/>
                <a:gd name="T92" fmla="*/ 175 w 186"/>
                <a:gd name="T93" fmla="*/ 1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00">
                  <a:moveTo>
                    <a:pt x="178" y="150"/>
                  </a:moveTo>
                  <a:lnTo>
                    <a:pt x="176" y="151"/>
                  </a:lnTo>
                  <a:lnTo>
                    <a:pt x="174" y="154"/>
                  </a:lnTo>
                  <a:lnTo>
                    <a:pt x="172" y="161"/>
                  </a:lnTo>
                  <a:lnTo>
                    <a:pt x="165" y="171"/>
                  </a:lnTo>
                  <a:lnTo>
                    <a:pt x="163" y="177"/>
                  </a:lnTo>
                  <a:lnTo>
                    <a:pt x="155" y="182"/>
                  </a:lnTo>
                  <a:lnTo>
                    <a:pt x="150" y="189"/>
                  </a:lnTo>
                  <a:lnTo>
                    <a:pt x="146" y="189"/>
                  </a:lnTo>
                  <a:lnTo>
                    <a:pt x="143" y="192"/>
                  </a:lnTo>
                  <a:lnTo>
                    <a:pt x="124" y="200"/>
                  </a:lnTo>
                  <a:lnTo>
                    <a:pt x="117" y="199"/>
                  </a:lnTo>
                  <a:lnTo>
                    <a:pt x="112" y="199"/>
                  </a:lnTo>
                  <a:lnTo>
                    <a:pt x="108" y="195"/>
                  </a:lnTo>
                  <a:lnTo>
                    <a:pt x="97" y="193"/>
                  </a:lnTo>
                  <a:lnTo>
                    <a:pt x="90" y="195"/>
                  </a:lnTo>
                  <a:lnTo>
                    <a:pt x="82" y="199"/>
                  </a:lnTo>
                  <a:lnTo>
                    <a:pt x="79" y="199"/>
                  </a:lnTo>
                  <a:lnTo>
                    <a:pt x="77" y="199"/>
                  </a:lnTo>
                  <a:lnTo>
                    <a:pt x="72" y="197"/>
                  </a:lnTo>
                  <a:lnTo>
                    <a:pt x="69" y="193"/>
                  </a:lnTo>
                  <a:lnTo>
                    <a:pt x="56" y="189"/>
                  </a:lnTo>
                  <a:lnTo>
                    <a:pt x="45" y="180"/>
                  </a:lnTo>
                  <a:lnTo>
                    <a:pt x="32" y="180"/>
                  </a:lnTo>
                  <a:lnTo>
                    <a:pt x="21" y="181"/>
                  </a:lnTo>
                  <a:lnTo>
                    <a:pt x="20" y="180"/>
                  </a:lnTo>
                  <a:lnTo>
                    <a:pt x="19" y="177"/>
                  </a:lnTo>
                  <a:lnTo>
                    <a:pt x="17" y="174"/>
                  </a:lnTo>
                  <a:lnTo>
                    <a:pt x="8" y="165"/>
                  </a:lnTo>
                  <a:lnTo>
                    <a:pt x="1" y="157"/>
                  </a:lnTo>
                  <a:lnTo>
                    <a:pt x="0" y="149"/>
                  </a:lnTo>
                  <a:lnTo>
                    <a:pt x="1" y="140"/>
                  </a:lnTo>
                  <a:lnTo>
                    <a:pt x="3" y="130"/>
                  </a:lnTo>
                  <a:lnTo>
                    <a:pt x="3" y="126"/>
                  </a:lnTo>
                  <a:lnTo>
                    <a:pt x="5" y="125"/>
                  </a:lnTo>
                  <a:lnTo>
                    <a:pt x="8" y="124"/>
                  </a:lnTo>
                  <a:lnTo>
                    <a:pt x="10" y="121"/>
                  </a:lnTo>
                  <a:lnTo>
                    <a:pt x="12" y="117"/>
                  </a:lnTo>
                  <a:lnTo>
                    <a:pt x="13" y="114"/>
                  </a:lnTo>
                  <a:lnTo>
                    <a:pt x="11" y="109"/>
                  </a:lnTo>
                  <a:lnTo>
                    <a:pt x="10" y="101"/>
                  </a:lnTo>
                  <a:lnTo>
                    <a:pt x="8" y="97"/>
                  </a:lnTo>
                  <a:lnTo>
                    <a:pt x="11" y="91"/>
                  </a:lnTo>
                  <a:lnTo>
                    <a:pt x="11" y="88"/>
                  </a:lnTo>
                  <a:lnTo>
                    <a:pt x="10" y="85"/>
                  </a:lnTo>
                  <a:lnTo>
                    <a:pt x="9" y="82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5" y="64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5" y="58"/>
                  </a:lnTo>
                  <a:lnTo>
                    <a:pt x="14" y="57"/>
                  </a:lnTo>
                  <a:lnTo>
                    <a:pt x="14" y="53"/>
                  </a:lnTo>
                  <a:lnTo>
                    <a:pt x="17" y="49"/>
                  </a:lnTo>
                  <a:lnTo>
                    <a:pt x="19" y="44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2" y="31"/>
                  </a:lnTo>
                  <a:lnTo>
                    <a:pt x="22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6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31" y="6"/>
                  </a:lnTo>
                  <a:lnTo>
                    <a:pt x="37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2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71" y="14"/>
                  </a:lnTo>
                  <a:lnTo>
                    <a:pt x="79" y="21"/>
                  </a:lnTo>
                  <a:lnTo>
                    <a:pt x="82" y="25"/>
                  </a:lnTo>
                  <a:lnTo>
                    <a:pt x="84" y="27"/>
                  </a:lnTo>
                  <a:lnTo>
                    <a:pt x="86" y="30"/>
                  </a:lnTo>
                  <a:lnTo>
                    <a:pt x="85" y="36"/>
                  </a:lnTo>
                  <a:lnTo>
                    <a:pt x="85" y="39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90" y="39"/>
                  </a:lnTo>
                  <a:lnTo>
                    <a:pt x="92" y="38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7" y="33"/>
                  </a:lnTo>
                  <a:lnTo>
                    <a:pt x="98" y="32"/>
                  </a:lnTo>
                  <a:lnTo>
                    <a:pt x="99" y="31"/>
                  </a:lnTo>
                  <a:lnTo>
                    <a:pt x="100" y="30"/>
                  </a:lnTo>
                  <a:lnTo>
                    <a:pt x="101" y="31"/>
                  </a:lnTo>
                  <a:lnTo>
                    <a:pt x="105" y="35"/>
                  </a:lnTo>
                  <a:lnTo>
                    <a:pt x="108" y="38"/>
                  </a:lnTo>
                  <a:lnTo>
                    <a:pt x="109" y="40"/>
                  </a:lnTo>
                  <a:lnTo>
                    <a:pt x="110" y="42"/>
                  </a:lnTo>
                  <a:lnTo>
                    <a:pt x="111" y="44"/>
                  </a:lnTo>
                  <a:lnTo>
                    <a:pt x="112" y="46"/>
                  </a:lnTo>
                  <a:lnTo>
                    <a:pt x="115" y="48"/>
                  </a:lnTo>
                  <a:lnTo>
                    <a:pt x="118" y="49"/>
                  </a:lnTo>
                  <a:lnTo>
                    <a:pt x="119" y="48"/>
                  </a:lnTo>
                  <a:lnTo>
                    <a:pt x="124" y="52"/>
                  </a:lnTo>
                  <a:lnTo>
                    <a:pt x="135" y="56"/>
                  </a:lnTo>
                  <a:lnTo>
                    <a:pt x="137" y="59"/>
                  </a:lnTo>
                  <a:lnTo>
                    <a:pt x="139" y="62"/>
                  </a:lnTo>
                  <a:lnTo>
                    <a:pt x="143" y="67"/>
                  </a:lnTo>
                  <a:lnTo>
                    <a:pt x="148" y="71"/>
                  </a:lnTo>
                  <a:lnTo>
                    <a:pt x="152" y="73"/>
                  </a:lnTo>
                  <a:lnTo>
                    <a:pt x="156" y="74"/>
                  </a:lnTo>
                  <a:lnTo>
                    <a:pt x="159" y="75"/>
                  </a:lnTo>
                  <a:lnTo>
                    <a:pt x="160" y="77"/>
                  </a:lnTo>
                  <a:lnTo>
                    <a:pt x="163" y="79"/>
                  </a:lnTo>
                  <a:lnTo>
                    <a:pt x="164" y="80"/>
                  </a:lnTo>
                  <a:lnTo>
                    <a:pt x="165" y="81"/>
                  </a:lnTo>
                  <a:lnTo>
                    <a:pt x="166" y="85"/>
                  </a:lnTo>
                  <a:lnTo>
                    <a:pt x="168" y="90"/>
                  </a:lnTo>
                  <a:lnTo>
                    <a:pt x="170" y="94"/>
                  </a:lnTo>
                  <a:lnTo>
                    <a:pt x="174" y="98"/>
                  </a:lnTo>
                  <a:lnTo>
                    <a:pt x="178" y="101"/>
                  </a:lnTo>
                  <a:lnTo>
                    <a:pt x="183" y="103"/>
                  </a:lnTo>
                  <a:lnTo>
                    <a:pt x="185" y="105"/>
                  </a:lnTo>
                  <a:lnTo>
                    <a:pt x="186" y="108"/>
                  </a:lnTo>
                  <a:lnTo>
                    <a:pt x="183" y="111"/>
                  </a:lnTo>
                  <a:lnTo>
                    <a:pt x="180" y="116"/>
                  </a:lnTo>
                  <a:lnTo>
                    <a:pt x="177" y="119"/>
                  </a:lnTo>
                  <a:lnTo>
                    <a:pt x="174" y="122"/>
                  </a:lnTo>
                  <a:lnTo>
                    <a:pt x="173" y="123"/>
                  </a:lnTo>
                  <a:lnTo>
                    <a:pt x="172" y="126"/>
                  </a:lnTo>
                  <a:lnTo>
                    <a:pt x="172" y="140"/>
                  </a:lnTo>
                  <a:lnTo>
                    <a:pt x="172" y="145"/>
                  </a:lnTo>
                  <a:lnTo>
                    <a:pt x="172" y="146"/>
                  </a:lnTo>
                  <a:lnTo>
                    <a:pt x="173" y="147"/>
                  </a:lnTo>
                  <a:lnTo>
                    <a:pt x="175" y="148"/>
                  </a:lnTo>
                  <a:lnTo>
                    <a:pt x="177" y="150"/>
                  </a:lnTo>
                  <a:lnTo>
                    <a:pt x="178" y="1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47">
              <a:extLst>
                <a:ext uri="{FF2B5EF4-FFF2-40B4-BE49-F238E27FC236}">
                  <a16:creationId xmlns:a16="http://schemas.microsoft.com/office/drawing/2014/main" id="{DA84143A-7DD9-6567-9503-460099EE7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5" y="2386"/>
              <a:ext cx="176" cy="114"/>
            </a:xfrm>
            <a:custGeom>
              <a:avLst/>
              <a:gdLst>
                <a:gd name="T0" fmla="*/ 522 w 602"/>
                <a:gd name="T1" fmla="*/ 171 h 391"/>
                <a:gd name="T2" fmla="*/ 502 w 602"/>
                <a:gd name="T3" fmla="*/ 196 h 391"/>
                <a:gd name="T4" fmla="*/ 531 w 602"/>
                <a:gd name="T5" fmla="*/ 212 h 391"/>
                <a:gd name="T6" fmla="*/ 549 w 602"/>
                <a:gd name="T7" fmla="*/ 199 h 391"/>
                <a:gd name="T8" fmla="*/ 557 w 602"/>
                <a:gd name="T9" fmla="*/ 204 h 391"/>
                <a:gd name="T10" fmla="*/ 572 w 602"/>
                <a:gd name="T11" fmla="*/ 217 h 391"/>
                <a:gd name="T12" fmla="*/ 602 w 602"/>
                <a:gd name="T13" fmla="*/ 227 h 391"/>
                <a:gd name="T14" fmla="*/ 575 w 602"/>
                <a:gd name="T15" fmla="*/ 240 h 391"/>
                <a:gd name="T16" fmla="*/ 563 w 602"/>
                <a:gd name="T17" fmla="*/ 249 h 391"/>
                <a:gd name="T18" fmla="*/ 547 w 602"/>
                <a:gd name="T19" fmla="*/ 255 h 391"/>
                <a:gd name="T20" fmla="*/ 513 w 602"/>
                <a:gd name="T21" fmla="*/ 255 h 391"/>
                <a:gd name="T22" fmla="*/ 516 w 602"/>
                <a:gd name="T23" fmla="*/ 234 h 391"/>
                <a:gd name="T24" fmla="*/ 507 w 602"/>
                <a:gd name="T25" fmla="*/ 218 h 391"/>
                <a:gd name="T26" fmla="*/ 479 w 602"/>
                <a:gd name="T27" fmla="*/ 234 h 391"/>
                <a:gd name="T28" fmla="*/ 465 w 602"/>
                <a:gd name="T29" fmla="*/ 252 h 391"/>
                <a:gd name="T30" fmla="*/ 454 w 602"/>
                <a:gd name="T31" fmla="*/ 259 h 391"/>
                <a:gd name="T32" fmla="*/ 452 w 602"/>
                <a:gd name="T33" fmla="*/ 269 h 391"/>
                <a:gd name="T34" fmla="*/ 443 w 602"/>
                <a:gd name="T35" fmla="*/ 276 h 391"/>
                <a:gd name="T36" fmla="*/ 406 w 602"/>
                <a:gd name="T37" fmla="*/ 285 h 391"/>
                <a:gd name="T38" fmla="*/ 410 w 602"/>
                <a:gd name="T39" fmla="*/ 310 h 391"/>
                <a:gd name="T40" fmla="*/ 424 w 602"/>
                <a:gd name="T41" fmla="*/ 328 h 391"/>
                <a:gd name="T42" fmla="*/ 428 w 602"/>
                <a:gd name="T43" fmla="*/ 358 h 391"/>
                <a:gd name="T44" fmla="*/ 406 w 602"/>
                <a:gd name="T45" fmla="*/ 388 h 391"/>
                <a:gd name="T46" fmla="*/ 370 w 602"/>
                <a:gd name="T47" fmla="*/ 364 h 391"/>
                <a:gd name="T48" fmla="*/ 350 w 602"/>
                <a:gd name="T49" fmla="*/ 344 h 391"/>
                <a:gd name="T50" fmla="*/ 303 w 602"/>
                <a:gd name="T51" fmla="*/ 321 h 391"/>
                <a:gd name="T52" fmla="*/ 243 w 602"/>
                <a:gd name="T53" fmla="*/ 278 h 391"/>
                <a:gd name="T54" fmla="*/ 209 w 602"/>
                <a:gd name="T55" fmla="*/ 217 h 391"/>
                <a:gd name="T56" fmla="*/ 182 w 602"/>
                <a:gd name="T57" fmla="*/ 210 h 391"/>
                <a:gd name="T58" fmla="*/ 143 w 602"/>
                <a:gd name="T59" fmla="*/ 197 h 391"/>
                <a:gd name="T60" fmla="*/ 146 w 602"/>
                <a:gd name="T61" fmla="*/ 179 h 391"/>
                <a:gd name="T62" fmla="*/ 140 w 602"/>
                <a:gd name="T63" fmla="*/ 162 h 391"/>
                <a:gd name="T64" fmla="*/ 107 w 602"/>
                <a:gd name="T65" fmla="*/ 147 h 391"/>
                <a:gd name="T66" fmla="*/ 76 w 602"/>
                <a:gd name="T67" fmla="*/ 142 h 391"/>
                <a:gd name="T68" fmla="*/ 85 w 602"/>
                <a:gd name="T69" fmla="*/ 158 h 391"/>
                <a:gd name="T70" fmla="*/ 69 w 602"/>
                <a:gd name="T71" fmla="*/ 152 h 391"/>
                <a:gd name="T72" fmla="*/ 34 w 602"/>
                <a:gd name="T73" fmla="*/ 179 h 391"/>
                <a:gd name="T74" fmla="*/ 31 w 602"/>
                <a:gd name="T75" fmla="*/ 206 h 391"/>
                <a:gd name="T76" fmla="*/ 0 w 602"/>
                <a:gd name="T77" fmla="*/ 139 h 391"/>
                <a:gd name="T78" fmla="*/ 0 w 602"/>
                <a:gd name="T79" fmla="*/ 28 h 391"/>
                <a:gd name="T80" fmla="*/ 59 w 602"/>
                <a:gd name="T81" fmla="*/ 9 h 391"/>
                <a:gd name="T82" fmla="*/ 114 w 602"/>
                <a:gd name="T83" fmla="*/ 15 h 391"/>
                <a:gd name="T84" fmla="*/ 162 w 602"/>
                <a:gd name="T85" fmla="*/ 48 h 391"/>
                <a:gd name="T86" fmla="*/ 198 w 602"/>
                <a:gd name="T87" fmla="*/ 86 h 391"/>
                <a:gd name="T88" fmla="*/ 253 w 602"/>
                <a:gd name="T89" fmla="*/ 94 h 391"/>
                <a:gd name="T90" fmla="*/ 306 w 602"/>
                <a:gd name="T91" fmla="*/ 93 h 391"/>
                <a:gd name="T92" fmla="*/ 340 w 602"/>
                <a:gd name="T93" fmla="*/ 122 h 391"/>
                <a:gd name="T94" fmla="*/ 352 w 602"/>
                <a:gd name="T95" fmla="*/ 157 h 391"/>
                <a:gd name="T96" fmla="*/ 373 w 602"/>
                <a:gd name="T97" fmla="*/ 196 h 391"/>
                <a:gd name="T98" fmla="*/ 412 w 602"/>
                <a:gd name="T99" fmla="*/ 210 h 391"/>
                <a:gd name="T100" fmla="*/ 423 w 602"/>
                <a:gd name="T101" fmla="*/ 228 h 391"/>
                <a:gd name="T102" fmla="*/ 441 w 602"/>
                <a:gd name="T103" fmla="*/ 227 h 391"/>
                <a:gd name="T104" fmla="*/ 470 w 602"/>
                <a:gd name="T105" fmla="*/ 196 h 391"/>
                <a:gd name="T106" fmla="*/ 509 w 602"/>
                <a:gd name="T107" fmla="*/ 168 h 391"/>
                <a:gd name="T108" fmla="*/ 515 w 602"/>
                <a:gd name="T109" fmla="*/ 221 h 391"/>
                <a:gd name="T110" fmla="*/ 527 w 602"/>
                <a:gd name="T111" fmla="*/ 270 h 391"/>
                <a:gd name="T112" fmla="*/ 530 w 602"/>
                <a:gd name="T113" fmla="*/ 261 h 391"/>
                <a:gd name="T114" fmla="*/ 551 w 602"/>
                <a:gd name="T115" fmla="*/ 26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2" h="391">
                  <a:moveTo>
                    <a:pt x="525" y="160"/>
                  </a:moveTo>
                  <a:lnTo>
                    <a:pt x="526" y="160"/>
                  </a:lnTo>
                  <a:lnTo>
                    <a:pt x="528" y="159"/>
                  </a:lnTo>
                  <a:lnTo>
                    <a:pt x="532" y="160"/>
                  </a:lnTo>
                  <a:lnTo>
                    <a:pt x="534" y="162"/>
                  </a:lnTo>
                  <a:lnTo>
                    <a:pt x="535" y="163"/>
                  </a:lnTo>
                  <a:lnTo>
                    <a:pt x="535" y="164"/>
                  </a:lnTo>
                  <a:lnTo>
                    <a:pt x="528" y="168"/>
                  </a:lnTo>
                  <a:lnTo>
                    <a:pt x="524" y="170"/>
                  </a:lnTo>
                  <a:lnTo>
                    <a:pt x="522" y="171"/>
                  </a:lnTo>
                  <a:lnTo>
                    <a:pt x="521" y="171"/>
                  </a:lnTo>
                  <a:lnTo>
                    <a:pt x="520" y="176"/>
                  </a:lnTo>
                  <a:lnTo>
                    <a:pt x="517" y="177"/>
                  </a:lnTo>
                  <a:lnTo>
                    <a:pt x="514" y="178"/>
                  </a:lnTo>
                  <a:lnTo>
                    <a:pt x="512" y="180"/>
                  </a:lnTo>
                  <a:lnTo>
                    <a:pt x="508" y="185"/>
                  </a:lnTo>
                  <a:lnTo>
                    <a:pt x="498" y="192"/>
                  </a:lnTo>
                  <a:lnTo>
                    <a:pt x="498" y="194"/>
                  </a:lnTo>
                  <a:lnTo>
                    <a:pt x="499" y="195"/>
                  </a:lnTo>
                  <a:lnTo>
                    <a:pt x="502" y="196"/>
                  </a:lnTo>
                  <a:lnTo>
                    <a:pt x="506" y="198"/>
                  </a:lnTo>
                  <a:lnTo>
                    <a:pt x="508" y="200"/>
                  </a:lnTo>
                  <a:lnTo>
                    <a:pt x="515" y="197"/>
                  </a:lnTo>
                  <a:lnTo>
                    <a:pt x="516" y="198"/>
                  </a:lnTo>
                  <a:lnTo>
                    <a:pt x="518" y="200"/>
                  </a:lnTo>
                  <a:lnTo>
                    <a:pt x="519" y="207"/>
                  </a:lnTo>
                  <a:lnTo>
                    <a:pt x="522" y="208"/>
                  </a:lnTo>
                  <a:lnTo>
                    <a:pt x="526" y="210"/>
                  </a:lnTo>
                  <a:lnTo>
                    <a:pt x="528" y="210"/>
                  </a:lnTo>
                  <a:lnTo>
                    <a:pt x="531" y="212"/>
                  </a:lnTo>
                  <a:lnTo>
                    <a:pt x="535" y="212"/>
                  </a:lnTo>
                  <a:lnTo>
                    <a:pt x="537" y="212"/>
                  </a:lnTo>
                  <a:lnTo>
                    <a:pt x="541" y="213"/>
                  </a:lnTo>
                  <a:lnTo>
                    <a:pt x="541" y="212"/>
                  </a:lnTo>
                  <a:lnTo>
                    <a:pt x="542" y="203"/>
                  </a:lnTo>
                  <a:lnTo>
                    <a:pt x="544" y="204"/>
                  </a:lnTo>
                  <a:lnTo>
                    <a:pt x="546" y="204"/>
                  </a:lnTo>
                  <a:lnTo>
                    <a:pt x="547" y="203"/>
                  </a:lnTo>
                  <a:lnTo>
                    <a:pt x="548" y="202"/>
                  </a:lnTo>
                  <a:lnTo>
                    <a:pt x="549" y="199"/>
                  </a:lnTo>
                  <a:lnTo>
                    <a:pt x="548" y="195"/>
                  </a:lnTo>
                  <a:lnTo>
                    <a:pt x="549" y="194"/>
                  </a:lnTo>
                  <a:lnTo>
                    <a:pt x="550" y="194"/>
                  </a:lnTo>
                  <a:lnTo>
                    <a:pt x="551" y="194"/>
                  </a:lnTo>
                  <a:lnTo>
                    <a:pt x="551" y="195"/>
                  </a:lnTo>
                  <a:lnTo>
                    <a:pt x="552" y="198"/>
                  </a:lnTo>
                  <a:lnTo>
                    <a:pt x="554" y="199"/>
                  </a:lnTo>
                  <a:lnTo>
                    <a:pt x="555" y="200"/>
                  </a:lnTo>
                  <a:lnTo>
                    <a:pt x="556" y="202"/>
                  </a:lnTo>
                  <a:lnTo>
                    <a:pt x="557" y="204"/>
                  </a:lnTo>
                  <a:lnTo>
                    <a:pt x="558" y="210"/>
                  </a:lnTo>
                  <a:lnTo>
                    <a:pt x="561" y="210"/>
                  </a:lnTo>
                  <a:lnTo>
                    <a:pt x="564" y="211"/>
                  </a:lnTo>
                  <a:lnTo>
                    <a:pt x="566" y="210"/>
                  </a:lnTo>
                  <a:lnTo>
                    <a:pt x="568" y="211"/>
                  </a:lnTo>
                  <a:lnTo>
                    <a:pt x="568" y="213"/>
                  </a:lnTo>
                  <a:lnTo>
                    <a:pt x="568" y="216"/>
                  </a:lnTo>
                  <a:lnTo>
                    <a:pt x="569" y="218"/>
                  </a:lnTo>
                  <a:lnTo>
                    <a:pt x="570" y="218"/>
                  </a:lnTo>
                  <a:lnTo>
                    <a:pt x="572" y="217"/>
                  </a:lnTo>
                  <a:lnTo>
                    <a:pt x="575" y="217"/>
                  </a:lnTo>
                  <a:lnTo>
                    <a:pt x="577" y="218"/>
                  </a:lnTo>
                  <a:lnTo>
                    <a:pt x="580" y="220"/>
                  </a:lnTo>
                  <a:lnTo>
                    <a:pt x="584" y="224"/>
                  </a:lnTo>
                  <a:lnTo>
                    <a:pt x="585" y="225"/>
                  </a:lnTo>
                  <a:lnTo>
                    <a:pt x="591" y="225"/>
                  </a:lnTo>
                  <a:lnTo>
                    <a:pt x="592" y="226"/>
                  </a:lnTo>
                  <a:lnTo>
                    <a:pt x="595" y="226"/>
                  </a:lnTo>
                  <a:lnTo>
                    <a:pt x="597" y="225"/>
                  </a:lnTo>
                  <a:lnTo>
                    <a:pt x="602" y="227"/>
                  </a:lnTo>
                  <a:lnTo>
                    <a:pt x="602" y="228"/>
                  </a:lnTo>
                  <a:lnTo>
                    <a:pt x="601" y="229"/>
                  </a:lnTo>
                  <a:lnTo>
                    <a:pt x="589" y="235"/>
                  </a:lnTo>
                  <a:lnTo>
                    <a:pt x="588" y="237"/>
                  </a:lnTo>
                  <a:lnTo>
                    <a:pt x="586" y="239"/>
                  </a:lnTo>
                  <a:lnTo>
                    <a:pt x="583" y="241"/>
                  </a:lnTo>
                  <a:lnTo>
                    <a:pt x="582" y="241"/>
                  </a:lnTo>
                  <a:lnTo>
                    <a:pt x="576" y="238"/>
                  </a:lnTo>
                  <a:lnTo>
                    <a:pt x="575" y="239"/>
                  </a:lnTo>
                  <a:lnTo>
                    <a:pt x="575" y="240"/>
                  </a:lnTo>
                  <a:lnTo>
                    <a:pt x="575" y="241"/>
                  </a:lnTo>
                  <a:lnTo>
                    <a:pt x="576" y="244"/>
                  </a:lnTo>
                  <a:lnTo>
                    <a:pt x="576" y="245"/>
                  </a:lnTo>
                  <a:lnTo>
                    <a:pt x="575" y="246"/>
                  </a:lnTo>
                  <a:lnTo>
                    <a:pt x="571" y="245"/>
                  </a:lnTo>
                  <a:lnTo>
                    <a:pt x="570" y="245"/>
                  </a:lnTo>
                  <a:lnTo>
                    <a:pt x="570" y="244"/>
                  </a:lnTo>
                  <a:lnTo>
                    <a:pt x="569" y="244"/>
                  </a:lnTo>
                  <a:lnTo>
                    <a:pt x="567" y="245"/>
                  </a:lnTo>
                  <a:lnTo>
                    <a:pt x="563" y="249"/>
                  </a:lnTo>
                  <a:lnTo>
                    <a:pt x="561" y="252"/>
                  </a:lnTo>
                  <a:lnTo>
                    <a:pt x="561" y="253"/>
                  </a:lnTo>
                  <a:lnTo>
                    <a:pt x="559" y="254"/>
                  </a:lnTo>
                  <a:lnTo>
                    <a:pt x="557" y="254"/>
                  </a:lnTo>
                  <a:lnTo>
                    <a:pt x="554" y="256"/>
                  </a:lnTo>
                  <a:lnTo>
                    <a:pt x="551" y="258"/>
                  </a:lnTo>
                  <a:lnTo>
                    <a:pt x="550" y="257"/>
                  </a:lnTo>
                  <a:lnTo>
                    <a:pt x="550" y="255"/>
                  </a:lnTo>
                  <a:lnTo>
                    <a:pt x="549" y="255"/>
                  </a:lnTo>
                  <a:lnTo>
                    <a:pt x="547" y="255"/>
                  </a:lnTo>
                  <a:lnTo>
                    <a:pt x="545" y="255"/>
                  </a:lnTo>
                  <a:lnTo>
                    <a:pt x="543" y="254"/>
                  </a:lnTo>
                  <a:lnTo>
                    <a:pt x="540" y="252"/>
                  </a:lnTo>
                  <a:lnTo>
                    <a:pt x="538" y="252"/>
                  </a:lnTo>
                  <a:lnTo>
                    <a:pt x="530" y="252"/>
                  </a:lnTo>
                  <a:lnTo>
                    <a:pt x="527" y="253"/>
                  </a:lnTo>
                  <a:lnTo>
                    <a:pt x="525" y="254"/>
                  </a:lnTo>
                  <a:lnTo>
                    <a:pt x="523" y="254"/>
                  </a:lnTo>
                  <a:lnTo>
                    <a:pt x="515" y="256"/>
                  </a:lnTo>
                  <a:lnTo>
                    <a:pt x="513" y="255"/>
                  </a:lnTo>
                  <a:lnTo>
                    <a:pt x="512" y="253"/>
                  </a:lnTo>
                  <a:lnTo>
                    <a:pt x="511" y="250"/>
                  </a:lnTo>
                  <a:lnTo>
                    <a:pt x="508" y="249"/>
                  </a:lnTo>
                  <a:lnTo>
                    <a:pt x="506" y="248"/>
                  </a:lnTo>
                  <a:lnTo>
                    <a:pt x="505" y="247"/>
                  </a:lnTo>
                  <a:lnTo>
                    <a:pt x="505" y="246"/>
                  </a:lnTo>
                  <a:lnTo>
                    <a:pt x="505" y="245"/>
                  </a:lnTo>
                  <a:lnTo>
                    <a:pt x="505" y="244"/>
                  </a:lnTo>
                  <a:lnTo>
                    <a:pt x="511" y="239"/>
                  </a:lnTo>
                  <a:lnTo>
                    <a:pt x="516" y="234"/>
                  </a:lnTo>
                  <a:lnTo>
                    <a:pt x="517" y="234"/>
                  </a:lnTo>
                  <a:lnTo>
                    <a:pt x="517" y="233"/>
                  </a:lnTo>
                  <a:lnTo>
                    <a:pt x="518" y="232"/>
                  </a:lnTo>
                  <a:lnTo>
                    <a:pt x="518" y="231"/>
                  </a:lnTo>
                  <a:lnTo>
                    <a:pt x="514" y="229"/>
                  </a:lnTo>
                  <a:lnTo>
                    <a:pt x="514" y="228"/>
                  </a:lnTo>
                  <a:lnTo>
                    <a:pt x="515" y="227"/>
                  </a:lnTo>
                  <a:lnTo>
                    <a:pt x="515" y="226"/>
                  </a:lnTo>
                  <a:lnTo>
                    <a:pt x="512" y="223"/>
                  </a:lnTo>
                  <a:lnTo>
                    <a:pt x="507" y="218"/>
                  </a:lnTo>
                  <a:lnTo>
                    <a:pt x="506" y="217"/>
                  </a:lnTo>
                  <a:lnTo>
                    <a:pt x="505" y="218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497" y="227"/>
                  </a:lnTo>
                  <a:lnTo>
                    <a:pt x="492" y="229"/>
                  </a:lnTo>
                  <a:lnTo>
                    <a:pt x="484" y="233"/>
                  </a:lnTo>
                  <a:lnTo>
                    <a:pt x="482" y="235"/>
                  </a:lnTo>
                  <a:lnTo>
                    <a:pt x="480" y="234"/>
                  </a:lnTo>
                  <a:lnTo>
                    <a:pt x="479" y="234"/>
                  </a:lnTo>
                  <a:lnTo>
                    <a:pt x="474" y="230"/>
                  </a:lnTo>
                  <a:lnTo>
                    <a:pt x="471" y="228"/>
                  </a:lnTo>
                  <a:lnTo>
                    <a:pt x="469" y="230"/>
                  </a:lnTo>
                  <a:lnTo>
                    <a:pt x="468" y="232"/>
                  </a:lnTo>
                  <a:lnTo>
                    <a:pt x="468" y="236"/>
                  </a:lnTo>
                  <a:lnTo>
                    <a:pt x="466" y="238"/>
                  </a:lnTo>
                  <a:lnTo>
                    <a:pt x="464" y="239"/>
                  </a:lnTo>
                  <a:lnTo>
                    <a:pt x="467" y="250"/>
                  </a:lnTo>
                  <a:lnTo>
                    <a:pt x="467" y="251"/>
                  </a:lnTo>
                  <a:lnTo>
                    <a:pt x="465" y="252"/>
                  </a:lnTo>
                  <a:lnTo>
                    <a:pt x="466" y="256"/>
                  </a:lnTo>
                  <a:lnTo>
                    <a:pt x="465" y="256"/>
                  </a:lnTo>
                  <a:lnTo>
                    <a:pt x="461" y="255"/>
                  </a:lnTo>
                  <a:lnTo>
                    <a:pt x="455" y="255"/>
                  </a:lnTo>
                  <a:lnTo>
                    <a:pt x="445" y="256"/>
                  </a:lnTo>
                  <a:lnTo>
                    <a:pt x="444" y="257"/>
                  </a:lnTo>
                  <a:lnTo>
                    <a:pt x="444" y="258"/>
                  </a:lnTo>
                  <a:lnTo>
                    <a:pt x="444" y="259"/>
                  </a:lnTo>
                  <a:lnTo>
                    <a:pt x="449" y="259"/>
                  </a:lnTo>
                  <a:lnTo>
                    <a:pt x="454" y="259"/>
                  </a:lnTo>
                  <a:lnTo>
                    <a:pt x="456" y="259"/>
                  </a:lnTo>
                  <a:lnTo>
                    <a:pt x="456" y="261"/>
                  </a:lnTo>
                  <a:lnTo>
                    <a:pt x="455" y="261"/>
                  </a:lnTo>
                  <a:lnTo>
                    <a:pt x="454" y="262"/>
                  </a:lnTo>
                  <a:lnTo>
                    <a:pt x="450" y="262"/>
                  </a:lnTo>
                  <a:lnTo>
                    <a:pt x="450" y="263"/>
                  </a:lnTo>
                  <a:lnTo>
                    <a:pt x="449" y="264"/>
                  </a:lnTo>
                  <a:lnTo>
                    <a:pt x="451" y="267"/>
                  </a:lnTo>
                  <a:lnTo>
                    <a:pt x="452" y="268"/>
                  </a:lnTo>
                  <a:lnTo>
                    <a:pt x="452" y="269"/>
                  </a:lnTo>
                  <a:lnTo>
                    <a:pt x="452" y="270"/>
                  </a:lnTo>
                  <a:lnTo>
                    <a:pt x="451" y="270"/>
                  </a:lnTo>
                  <a:lnTo>
                    <a:pt x="450" y="269"/>
                  </a:lnTo>
                  <a:lnTo>
                    <a:pt x="449" y="269"/>
                  </a:lnTo>
                  <a:lnTo>
                    <a:pt x="449" y="270"/>
                  </a:lnTo>
                  <a:lnTo>
                    <a:pt x="448" y="271"/>
                  </a:lnTo>
                  <a:lnTo>
                    <a:pt x="448" y="272"/>
                  </a:lnTo>
                  <a:lnTo>
                    <a:pt x="446" y="272"/>
                  </a:lnTo>
                  <a:lnTo>
                    <a:pt x="444" y="272"/>
                  </a:lnTo>
                  <a:lnTo>
                    <a:pt x="443" y="276"/>
                  </a:lnTo>
                  <a:lnTo>
                    <a:pt x="442" y="281"/>
                  </a:lnTo>
                  <a:lnTo>
                    <a:pt x="439" y="285"/>
                  </a:lnTo>
                  <a:lnTo>
                    <a:pt x="438" y="286"/>
                  </a:lnTo>
                  <a:lnTo>
                    <a:pt x="436" y="286"/>
                  </a:lnTo>
                  <a:lnTo>
                    <a:pt x="432" y="286"/>
                  </a:lnTo>
                  <a:lnTo>
                    <a:pt x="430" y="285"/>
                  </a:lnTo>
                  <a:lnTo>
                    <a:pt x="424" y="285"/>
                  </a:lnTo>
                  <a:lnTo>
                    <a:pt x="418" y="283"/>
                  </a:lnTo>
                  <a:lnTo>
                    <a:pt x="412" y="282"/>
                  </a:lnTo>
                  <a:lnTo>
                    <a:pt x="406" y="285"/>
                  </a:lnTo>
                  <a:lnTo>
                    <a:pt x="404" y="287"/>
                  </a:lnTo>
                  <a:lnTo>
                    <a:pt x="403" y="288"/>
                  </a:lnTo>
                  <a:lnTo>
                    <a:pt x="402" y="289"/>
                  </a:lnTo>
                  <a:lnTo>
                    <a:pt x="399" y="299"/>
                  </a:lnTo>
                  <a:lnTo>
                    <a:pt x="399" y="300"/>
                  </a:lnTo>
                  <a:lnTo>
                    <a:pt x="401" y="301"/>
                  </a:lnTo>
                  <a:lnTo>
                    <a:pt x="408" y="303"/>
                  </a:lnTo>
                  <a:lnTo>
                    <a:pt x="409" y="304"/>
                  </a:lnTo>
                  <a:lnTo>
                    <a:pt x="410" y="305"/>
                  </a:lnTo>
                  <a:lnTo>
                    <a:pt x="410" y="310"/>
                  </a:lnTo>
                  <a:lnTo>
                    <a:pt x="411" y="310"/>
                  </a:lnTo>
                  <a:lnTo>
                    <a:pt x="414" y="311"/>
                  </a:lnTo>
                  <a:lnTo>
                    <a:pt x="417" y="311"/>
                  </a:lnTo>
                  <a:lnTo>
                    <a:pt x="420" y="310"/>
                  </a:lnTo>
                  <a:lnTo>
                    <a:pt x="423" y="311"/>
                  </a:lnTo>
                  <a:lnTo>
                    <a:pt x="425" y="312"/>
                  </a:lnTo>
                  <a:lnTo>
                    <a:pt x="426" y="313"/>
                  </a:lnTo>
                  <a:lnTo>
                    <a:pt x="427" y="315"/>
                  </a:lnTo>
                  <a:lnTo>
                    <a:pt x="423" y="325"/>
                  </a:lnTo>
                  <a:lnTo>
                    <a:pt x="424" y="328"/>
                  </a:lnTo>
                  <a:lnTo>
                    <a:pt x="425" y="334"/>
                  </a:lnTo>
                  <a:lnTo>
                    <a:pt x="427" y="338"/>
                  </a:lnTo>
                  <a:lnTo>
                    <a:pt x="430" y="342"/>
                  </a:lnTo>
                  <a:lnTo>
                    <a:pt x="433" y="344"/>
                  </a:lnTo>
                  <a:lnTo>
                    <a:pt x="434" y="345"/>
                  </a:lnTo>
                  <a:lnTo>
                    <a:pt x="434" y="347"/>
                  </a:lnTo>
                  <a:lnTo>
                    <a:pt x="434" y="349"/>
                  </a:lnTo>
                  <a:lnTo>
                    <a:pt x="432" y="353"/>
                  </a:lnTo>
                  <a:lnTo>
                    <a:pt x="430" y="356"/>
                  </a:lnTo>
                  <a:lnTo>
                    <a:pt x="428" y="358"/>
                  </a:lnTo>
                  <a:lnTo>
                    <a:pt x="425" y="362"/>
                  </a:lnTo>
                  <a:lnTo>
                    <a:pt x="422" y="367"/>
                  </a:lnTo>
                  <a:lnTo>
                    <a:pt x="417" y="374"/>
                  </a:lnTo>
                  <a:lnTo>
                    <a:pt x="415" y="377"/>
                  </a:lnTo>
                  <a:lnTo>
                    <a:pt x="415" y="388"/>
                  </a:lnTo>
                  <a:lnTo>
                    <a:pt x="413" y="391"/>
                  </a:lnTo>
                  <a:lnTo>
                    <a:pt x="413" y="390"/>
                  </a:lnTo>
                  <a:lnTo>
                    <a:pt x="411" y="389"/>
                  </a:lnTo>
                  <a:lnTo>
                    <a:pt x="408" y="389"/>
                  </a:lnTo>
                  <a:lnTo>
                    <a:pt x="406" y="388"/>
                  </a:lnTo>
                  <a:lnTo>
                    <a:pt x="405" y="387"/>
                  </a:lnTo>
                  <a:lnTo>
                    <a:pt x="402" y="387"/>
                  </a:lnTo>
                  <a:lnTo>
                    <a:pt x="398" y="389"/>
                  </a:lnTo>
                  <a:lnTo>
                    <a:pt x="393" y="388"/>
                  </a:lnTo>
                  <a:lnTo>
                    <a:pt x="389" y="384"/>
                  </a:lnTo>
                  <a:lnTo>
                    <a:pt x="381" y="382"/>
                  </a:lnTo>
                  <a:lnTo>
                    <a:pt x="370" y="383"/>
                  </a:lnTo>
                  <a:lnTo>
                    <a:pt x="369" y="379"/>
                  </a:lnTo>
                  <a:lnTo>
                    <a:pt x="369" y="372"/>
                  </a:lnTo>
                  <a:lnTo>
                    <a:pt x="370" y="364"/>
                  </a:lnTo>
                  <a:lnTo>
                    <a:pt x="374" y="358"/>
                  </a:lnTo>
                  <a:lnTo>
                    <a:pt x="373" y="356"/>
                  </a:lnTo>
                  <a:lnTo>
                    <a:pt x="373" y="355"/>
                  </a:lnTo>
                  <a:lnTo>
                    <a:pt x="372" y="354"/>
                  </a:lnTo>
                  <a:lnTo>
                    <a:pt x="365" y="352"/>
                  </a:lnTo>
                  <a:lnTo>
                    <a:pt x="363" y="351"/>
                  </a:lnTo>
                  <a:lnTo>
                    <a:pt x="361" y="349"/>
                  </a:lnTo>
                  <a:lnTo>
                    <a:pt x="358" y="347"/>
                  </a:lnTo>
                  <a:lnTo>
                    <a:pt x="355" y="346"/>
                  </a:lnTo>
                  <a:lnTo>
                    <a:pt x="350" y="344"/>
                  </a:lnTo>
                  <a:lnTo>
                    <a:pt x="346" y="343"/>
                  </a:lnTo>
                  <a:lnTo>
                    <a:pt x="344" y="344"/>
                  </a:lnTo>
                  <a:lnTo>
                    <a:pt x="342" y="345"/>
                  </a:lnTo>
                  <a:lnTo>
                    <a:pt x="340" y="345"/>
                  </a:lnTo>
                  <a:lnTo>
                    <a:pt x="338" y="344"/>
                  </a:lnTo>
                  <a:lnTo>
                    <a:pt x="330" y="339"/>
                  </a:lnTo>
                  <a:lnTo>
                    <a:pt x="319" y="331"/>
                  </a:lnTo>
                  <a:lnTo>
                    <a:pt x="310" y="325"/>
                  </a:lnTo>
                  <a:lnTo>
                    <a:pt x="304" y="322"/>
                  </a:lnTo>
                  <a:lnTo>
                    <a:pt x="303" y="321"/>
                  </a:lnTo>
                  <a:lnTo>
                    <a:pt x="300" y="318"/>
                  </a:lnTo>
                  <a:lnTo>
                    <a:pt x="292" y="311"/>
                  </a:lnTo>
                  <a:lnTo>
                    <a:pt x="287" y="312"/>
                  </a:lnTo>
                  <a:lnTo>
                    <a:pt x="280" y="307"/>
                  </a:lnTo>
                  <a:lnTo>
                    <a:pt x="273" y="303"/>
                  </a:lnTo>
                  <a:lnTo>
                    <a:pt x="272" y="302"/>
                  </a:lnTo>
                  <a:lnTo>
                    <a:pt x="264" y="293"/>
                  </a:lnTo>
                  <a:lnTo>
                    <a:pt x="256" y="287"/>
                  </a:lnTo>
                  <a:lnTo>
                    <a:pt x="248" y="281"/>
                  </a:lnTo>
                  <a:lnTo>
                    <a:pt x="243" y="278"/>
                  </a:lnTo>
                  <a:lnTo>
                    <a:pt x="234" y="271"/>
                  </a:lnTo>
                  <a:lnTo>
                    <a:pt x="230" y="267"/>
                  </a:lnTo>
                  <a:lnTo>
                    <a:pt x="228" y="266"/>
                  </a:lnTo>
                  <a:lnTo>
                    <a:pt x="227" y="263"/>
                  </a:lnTo>
                  <a:lnTo>
                    <a:pt x="224" y="250"/>
                  </a:lnTo>
                  <a:lnTo>
                    <a:pt x="222" y="243"/>
                  </a:lnTo>
                  <a:lnTo>
                    <a:pt x="218" y="240"/>
                  </a:lnTo>
                  <a:lnTo>
                    <a:pt x="214" y="233"/>
                  </a:lnTo>
                  <a:lnTo>
                    <a:pt x="212" y="224"/>
                  </a:lnTo>
                  <a:lnTo>
                    <a:pt x="209" y="217"/>
                  </a:lnTo>
                  <a:lnTo>
                    <a:pt x="208" y="214"/>
                  </a:lnTo>
                  <a:lnTo>
                    <a:pt x="204" y="211"/>
                  </a:lnTo>
                  <a:lnTo>
                    <a:pt x="199" y="208"/>
                  </a:lnTo>
                  <a:lnTo>
                    <a:pt x="193" y="206"/>
                  </a:lnTo>
                  <a:lnTo>
                    <a:pt x="192" y="206"/>
                  </a:lnTo>
                  <a:lnTo>
                    <a:pt x="191" y="206"/>
                  </a:lnTo>
                  <a:lnTo>
                    <a:pt x="190" y="207"/>
                  </a:lnTo>
                  <a:lnTo>
                    <a:pt x="188" y="210"/>
                  </a:lnTo>
                  <a:lnTo>
                    <a:pt x="185" y="210"/>
                  </a:lnTo>
                  <a:lnTo>
                    <a:pt x="182" y="210"/>
                  </a:lnTo>
                  <a:lnTo>
                    <a:pt x="180" y="209"/>
                  </a:lnTo>
                  <a:lnTo>
                    <a:pt x="174" y="208"/>
                  </a:lnTo>
                  <a:lnTo>
                    <a:pt x="171" y="207"/>
                  </a:lnTo>
                  <a:lnTo>
                    <a:pt x="167" y="207"/>
                  </a:lnTo>
                  <a:lnTo>
                    <a:pt x="159" y="209"/>
                  </a:lnTo>
                  <a:lnTo>
                    <a:pt x="157" y="208"/>
                  </a:lnTo>
                  <a:lnTo>
                    <a:pt x="148" y="203"/>
                  </a:lnTo>
                  <a:lnTo>
                    <a:pt x="144" y="200"/>
                  </a:lnTo>
                  <a:lnTo>
                    <a:pt x="143" y="199"/>
                  </a:lnTo>
                  <a:lnTo>
                    <a:pt x="143" y="197"/>
                  </a:lnTo>
                  <a:lnTo>
                    <a:pt x="145" y="193"/>
                  </a:lnTo>
                  <a:lnTo>
                    <a:pt x="146" y="191"/>
                  </a:lnTo>
                  <a:lnTo>
                    <a:pt x="145" y="189"/>
                  </a:lnTo>
                  <a:lnTo>
                    <a:pt x="144" y="186"/>
                  </a:lnTo>
                  <a:lnTo>
                    <a:pt x="144" y="183"/>
                  </a:lnTo>
                  <a:lnTo>
                    <a:pt x="145" y="182"/>
                  </a:lnTo>
                  <a:lnTo>
                    <a:pt x="147" y="182"/>
                  </a:lnTo>
                  <a:lnTo>
                    <a:pt x="148" y="181"/>
                  </a:lnTo>
                  <a:lnTo>
                    <a:pt x="148" y="180"/>
                  </a:lnTo>
                  <a:lnTo>
                    <a:pt x="146" y="179"/>
                  </a:lnTo>
                  <a:lnTo>
                    <a:pt x="145" y="176"/>
                  </a:lnTo>
                  <a:lnTo>
                    <a:pt x="140" y="174"/>
                  </a:lnTo>
                  <a:lnTo>
                    <a:pt x="139" y="173"/>
                  </a:lnTo>
                  <a:lnTo>
                    <a:pt x="139" y="172"/>
                  </a:lnTo>
                  <a:lnTo>
                    <a:pt x="140" y="171"/>
                  </a:lnTo>
                  <a:lnTo>
                    <a:pt x="140" y="169"/>
                  </a:lnTo>
                  <a:lnTo>
                    <a:pt x="140" y="166"/>
                  </a:lnTo>
                  <a:lnTo>
                    <a:pt x="141" y="164"/>
                  </a:lnTo>
                  <a:lnTo>
                    <a:pt x="141" y="163"/>
                  </a:lnTo>
                  <a:lnTo>
                    <a:pt x="140" y="162"/>
                  </a:lnTo>
                  <a:lnTo>
                    <a:pt x="139" y="161"/>
                  </a:lnTo>
                  <a:lnTo>
                    <a:pt x="136" y="158"/>
                  </a:lnTo>
                  <a:lnTo>
                    <a:pt x="133" y="158"/>
                  </a:lnTo>
                  <a:lnTo>
                    <a:pt x="122" y="158"/>
                  </a:lnTo>
                  <a:lnTo>
                    <a:pt x="118" y="157"/>
                  </a:lnTo>
                  <a:lnTo>
                    <a:pt x="116" y="155"/>
                  </a:lnTo>
                  <a:lnTo>
                    <a:pt x="113" y="149"/>
                  </a:lnTo>
                  <a:lnTo>
                    <a:pt x="111" y="148"/>
                  </a:lnTo>
                  <a:lnTo>
                    <a:pt x="110" y="147"/>
                  </a:lnTo>
                  <a:lnTo>
                    <a:pt x="107" y="147"/>
                  </a:lnTo>
                  <a:lnTo>
                    <a:pt x="103" y="147"/>
                  </a:lnTo>
                  <a:lnTo>
                    <a:pt x="102" y="146"/>
                  </a:lnTo>
                  <a:lnTo>
                    <a:pt x="96" y="140"/>
                  </a:lnTo>
                  <a:lnTo>
                    <a:pt x="91" y="135"/>
                  </a:lnTo>
                  <a:lnTo>
                    <a:pt x="89" y="140"/>
                  </a:lnTo>
                  <a:lnTo>
                    <a:pt x="88" y="141"/>
                  </a:lnTo>
                  <a:lnTo>
                    <a:pt x="83" y="140"/>
                  </a:lnTo>
                  <a:lnTo>
                    <a:pt x="80" y="139"/>
                  </a:lnTo>
                  <a:lnTo>
                    <a:pt x="78" y="141"/>
                  </a:lnTo>
                  <a:lnTo>
                    <a:pt x="76" y="142"/>
                  </a:lnTo>
                  <a:lnTo>
                    <a:pt x="76" y="144"/>
                  </a:lnTo>
                  <a:lnTo>
                    <a:pt x="78" y="145"/>
                  </a:lnTo>
                  <a:lnTo>
                    <a:pt x="81" y="147"/>
                  </a:lnTo>
                  <a:lnTo>
                    <a:pt x="85" y="153"/>
                  </a:lnTo>
                  <a:lnTo>
                    <a:pt x="87" y="156"/>
                  </a:lnTo>
                  <a:lnTo>
                    <a:pt x="88" y="157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6" y="158"/>
                  </a:lnTo>
                  <a:lnTo>
                    <a:pt x="85" y="158"/>
                  </a:lnTo>
                  <a:lnTo>
                    <a:pt x="84" y="157"/>
                  </a:lnTo>
                  <a:lnTo>
                    <a:pt x="84" y="156"/>
                  </a:lnTo>
                  <a:lnTo>
                    <a:pt x="82" y="153"/>
                  </a:lnTo>
                  <a:lnTo>
                    <a:pt x="81" y="152"/>
                  </a:lnTo>
                  <a:lnTo>
                    <a:pt x="79" y="151"/>
                  </a:lnTo>
                  <a:lnTo>
                    <a:pt x="77" y="150"/>
                  </a:lnTo>
                  <a:lnTo>
                    <a:pt x="73" y="149"/>
                  </a:lnTo>
                  <a:lnTo>
                    <a:pt x="72" y="149"/>
                  </a:lnTo>
                  <a:lnTo>
                    <a:pt x="70" y="150"/>
                  </a:lnTo>
                  <a:lnTo>
                    <a:pt x="69" y="152"/>
                  </a:lnTo>
                  <a:lnTo>
                    <a:pt x="68" y="156"/>
                  </a:lnTo>
                  <a:lnTo>
                    <a:pt x="66" y="161"/>
                  </a:lnTo>
                  <a:lnTo>
                    <a:pt x="64" y="163"/>
                  </a:lnTo>
                  <a:lnTo>
                    <a:pt x="60" y="164"/>
                  </a:lnTo>
                  <a:lnTo>
                    <a:pt x="49" y="165"/>
                  </a:lnTo>
                  <a:lnTo>
                    <a:pt x="46" y="166"/>
                  </a:lnTo>
                  <a:lnTo>
                    <a:pt x="44" y="168"/>
                  </a:lnTo>
                  <a:lnTo>
                    <a:pt x="40" y="174"/>
                  </a:lnTo>
                  <a:lnTo>
                    <a:pt x="37" y="176"/>
                  </a:lnTo>
                  <a:lnTo>
                    <a:pt x="34" y="179"/>
                  </a:lnTo>
                  <a:lnTo>
                    <a:pt x="35" y="188"/>
                  </a:lnTo>
                  <a:lnTo>
                    <a:pt x="36" y="198"/>
                  </a:lnTo>
                  <a:lnTo>
                    <a:pt x="38" y="201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39" y="203"/>
                  </a:lnTo>
                  <a:lnTo>
                    <a:pt x="38" y="204"/>
                  </a:lnTo>
                  <a:lnTo>
                    <a:pt x="36" y="206"/>
                  </a:lnTo>
                  <a:lnTo>
                    <a:pt x="34" y="206"/>
                  </a:lnTo>
                  <a:lnTo>
                    <a:pt x="31" y="206"/>
                  </a:lnTo>
                  <a:lnTo>
                    <a:pt x="28" y="205"/>
                  </a:lnTo>
                  <a:lnTo>
                    <a:pt x="17" y="205"/>
                  </a:lnTo>
                  <a:lnTo>
                    <a:pt x="9" y="204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0" y="95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0" y="25"/>
                  </a:lnTo>
                  <a:lnTo>
                    <a:pt x="15" y="23"/>
                  </a:lnTo>
                  <a:lnTo>
                    <a:pt x="21" y="21"/>
                  </a:lnTo>
                  <a:lnTo>
                    <a:pt x="28" y="18"/>
                  </a:lnTo>
                  <a:lnTo>
                    <a:pt x="34" y="17"/>
                  </a:lnTo>
                  <a:lnTo>
                    <a:pt x="42" y="14"/>
                  </a:lnTo>
                  <a:lnTo>
                    <a:pt x="47" y="12"/>
                  </a:lnTo>
                  <a:lnTo>
                    <a:pt x="52" y="11"/>
                  </a:lnTo>
                  <a:lnTo>
                    <a:pt x="59" y="9"/>
                  </a:lnTo>
                  <a:lnTo>
                    <a:pt x="69" y="6"/>
                  </a:lnTo>
                  <a:lnTo>
                    <a:pt x="75" y="4"/>
                  </a:lnTo>
                  <a:lnTo>
                    <a:pt x="81" y="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9" y="5"/>
                  </a:lnTo>
                  <a:lnTo>
                    <a:pt x="104" y="9"/>
                  </a:lnTo>
                  <a:lnTo>
                    <a:pt x="109" y="12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3" y="22"/>
                  </a:lnTo>
                  <a:lnTo>
                    <a:pt x="128" y="25"/>
                  </a:lnTo>
                  <a:lnTo>
                    <a:pt x="133" y="28"/>
                  </a:lnTo>
                  <a:lnTo>
                    <a:pt x="138" y="32"/>
                  </a:lnTo>
                  <a:lnTo>
                    <a:pt x="143" y="35"/>
                  </a:lnTo>
                  <a:lnTo>
                    <a:pt x="148" y="38"/>
                  </a:lnTo>
                  <a:lnTo>
                    <a:pt x="152" y="41"/>
                  </a:lnTo>
                  <a:lnTo>
                    <a:pt x="157" y="45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2" y="54"/>
                  </a:lnTo>
                  <a:lnTo>
                    <a:pt x="176" y="57"/>
                  </a:lnTo>
                  <a:lnTo>
                    <a:pt x="178" y="59"/>
                  </a:lnTo>
                  <a:lnTo>
                    <a:pt x="179" y="64"/>
                  </a:lnTo>
                  <a:lnTo>
                    <a:pt x="182" y="68"/>
                  </a:lnTo>
                  <a:lnTo>
                    <a:pt x="186" y="72"/>
                  </a:lnTo>
                  <a:lnTo>
                    <a:pt x="190" y="77"/>
                  </a:lnTo>
                  <a:lnTo>
                    <a:pt x="195" y="82"/>
                  </a:lnTo>
                  <a:lnTo>
                    <a:pt x="198" y="86"/>
                  </a:lnTo>
                  <a:lnTo>
                    <a:pt x="201" y="90"/>
                  </a:lnTo>
                  <a:lnTo>
                    <a:pt x="207" y="97"/>
                  </a:lnTo>
                  <a:lnTo>
                    <a:pt x="211" y="101"/>
                  </a:lnTo>
                  <a:lnTo>
                    <a:pt x="214" y="101"/>
                  </a:lnTo>
                  <a:lnTo>
                    <a:pt x="219" y="100"/>
                  </a:lnTo>
                  <a:lnTo>
                    <a:pt x="227" y="99"/>
                  </a:lnTo>
                  <a:lnTo>
                    <a:pt x="233" y="98"/>
                  </a:lnTo>
                  <a:lnTo>
                    <a:pt x="241" y="97"/>
                  </a:lnTo>
                  <a:lnTo>
                    <a:pt x="248" y="95"/>
                  </a:lnTo>
                  <a:lnTo>
                    <a:pt x="253" y="94"/>
                  </a:lnTo>
                  <a:lnTo>
                    <a:pt x="262" y="95"/>
                  </a:lnTo>
                  <a:lnTo>
                    <a:pt x="270" y="96"/>
                  </a:lnTo>
                  <a:lnTo>
                    <a:pt x="276" y="96"/>
                  </a:lnTo>
                  <a:lnTo>
                    <a:pt x="282" y="97"/>
                  </a:lnTo>
                  <a:lnTo>
                    <a:pt x="289" y="97"/>
                  </a:lnTo>
                  <a:lnTo>
                    <a:pt x="292" y="98"/>
                  </a:lnTo>
                  <a:lnTo>
                    <a:pt x="297" y="98"/>
                  </a:lnTo>
                  <a:lnTo>
                    <a:pt x="299" y="97"/>
                  </a:lnTo>
                  <a:lnTo>
                    <a:pt x="302" y="95"/>
                  </a:lnTo>
                  <a:lnTo>
                    <a:pt x="306" y="93"/>
                  </a:lnTo>
                  <a:lnTo>
                    <a:pt x="310" y="91"/>
                  </a:lnTo>
                  <a:lnTo>
                    <a:pt x="313" y="90"/>
                  </a:lnTo>
                  <a:lnTo>
                    <a:pt x="316" y="93"/>
                  </a:lnTo>
                  <a:lnTo>
                    <a:pt x="319" y="97"/>
                  </a:lnTo>
                  <a:lnTo>
                    <a:pt x="322" y="101"/>
                  </a:lnTo>
                  <a:lnTo>
                    <a:pt x="326" y="105"/>
                  </a:lnTo>
                  <a:lnTo>
                    <a:pt x="329" y="107"/>
                  </a:lnTo>
                  <a:lnTo>
                    <a:pt x="334" y="110"/>
                  </a:lnTo>
                  <a:lnTo>
                    <a:pt x="336" y="115"/>
                  </a:lnTo>
                  <a:lnTo>
                    <a:pt x="340" y="122"/>
                  </a:lnTo>
                  <a:lnTo>
                    <a:pt x="342" y="126"/>
                  </a:lnTo>
                  <a:lnTo>
                    <a:pt x="345" y="131"/>
                  </a:lnTo>
                  <a:lnTo>
                    <a:pt x="348" y="129"/>
                  </a:lnTo>
                  <a:lnTo>
                    <a:pt x="352" y="127"/>
                  </a:lnTo>
                  <a:lnTo>
                    <a:pt x="355" y="125"/>
                  </a:lnTo>
                  <a:lnTo>
                    <a:pt x="355" y="131"/>
                  </a:lnTo>
                  <a:lnTo>
                    <a:pt x="354" y="136"/>
                  </a:lnTo>
                  <a:lnTo>
                    <a:pt x="354" y="143"/>
                  </a:lnTo>
                  <a:lnTo>
                    <a:pt x="353" y="150"/>
                  </a:lnTo>
                  <a:lnTo>
                    <a:pt x="352" y="157"/>
                  </a:lnTo>
                  <a:lnTo>
                    <a:pt x="352" y="163"/>
                  </a:lnTo>
                  <a:lnTo>
                    <a:pt x="352" y="168"/>
                  </a:lnTo>
                  <a:lnTo>
                    <a:pt x="352" y="172"/>
                  </a:lnTo>
                  <a:lnTo>
                    <a:pt x="358" y="172"/>
                  </a:lnTo>
                  <a:lnTo>
                    <a:pt x="363" y="172"/>
                  </a:lnTo>
                  <a:lnTo>
                    <a:pt x="369" y="172"/>
                  </a:lnTo>
                  <a:lnTo>
                    <a:pt x="370" y="177"/>
                  </a:lnTo>
                  <a:lnTo>
                    <a:pt x="370" y="184"/>
                  </a:lnTo>
                  <a:lnTo>
                    <a:pt x="372" y="190"/>
                  </a:lnTo>
                  <a:lnTo>
                    <a:pt x="373" y="196"/>
                  </a:lnTo>
                  <a:lnTo>
                    <a:pt x="374" y="203"/>
                  </a:lnTo>
                  <a:lnTo>
                    <a:pt x="375" y="206"/>
                  </a:lnTo>
                  <a:lnTo>
                    <a:pt x="376" y="210"/>
                  </a:lnTo>
                  <a:lnTo>
                    <a:pt x="378" y="211"/>
                  </a:lnTo>
                  <a:lnTo>
                    <a:pt x="380" y="212"/>
                  </a:lnTo>
                  <a:lnTo>
                    <a:pt x="388" y="212"/>
                  </a:lnTo>
                  <a:lnTo>
                    <a:pt x="394" y="211"/>
                  </a:lnTo>
                  <a:lnTo>
                    <a:pt x="400" y="211"/>
                  </a:lnTo>
                  <a:lnTo>
                    <a:pt x="405" y="211"/>
                  </a:lnTo>
                  <a:lnTo>
                    <a:pt x="412" y="210"/>
                  </a:lnTo>
                  <a:lnTo>
                    <a:pt x="415" y="211"/>
                  </a:lnTo>
                  <a:lnTo>
                    <a:pt x="417" y="210"/>
                  </a:lnTo>
                  <a:lnTo>
                    <a:pt x="419" y="210"/>
                  </a:lnTo>
                  <a:lnTo>
                    <a:pt x="421" y="213"/>
                  </a:lnTo>
                  <a:lnTo>
                    <a:pt x="422" y="214"/>
                  </a:lnTo>
                  <a:lnTo>
                    <a:pt x="424" y="216"/>
                  </a:lnTo>
                  <a:lnTo>
                    <a:pt x="426" y="217"/>
                  </a:lnTo>
                  <a:lnTo>
                    <a:pt x="425" y="221"/>
                  </a:lnTo>
                  <a:lnTo>
                    <a:pt x="424" y="225"/>
                  </a:lnTo>
                  <a:lnTo>
                    <a:pt x="423" y="228"/>
                  </a:lnTo>
                  <a:lnTo>
                    <a:pt x="426" y="230"/>
                  </a:lnTo>
                  <a:lnTo>
                    <a:pt x="427" y="232"/>
                  </a:lnTo>
                  <a:lnTo>
                    <a:pt x="432" y="235"/>
                  </a:lnTo>
                  <a:lnTo>
                    <a:pt x="436" y="236"/>
                  </a:lnTo>
                  <a:lnTo>
                    <a:pt x="439" y="237"/>
                  </a:lnTo>
                  <a:lnTo>
                    <a:pt x="442" y="236"/>
                  </a:lnTo>
                  <a:lnTo>
                    <a:pt x="443" y="234"/>
                  </a:lnTo>
                  <a:lnTo>
                    <a:pt x="442" y="232"/>
                  </a:lnTo>
                  <a:lnTo>
                    <a:pt x="441" y="230"/>
                  </a:lnTo>
                  <a:lnTo>
                    <a:pt x="441" y="227"/>
                  </a:lnTo>
                  <a:lnTo>
                    <a:pt x="442" y="224"/>
                  </a:lnTo>
                  <a:lnTo>
                    <a:pt x="445" y="220"/>
                  </a:lnTo>
                  <a:lnTo>
                    <a:pt x="447" y="217"/>
                  </a:lnTo>
                  <a:lnTo>
                    <a:pt x="451" y="213"/>
                  </a:lnTo>
                  <a:lnTo>
                    <a:pt x="456" y="209"/>
                  </a:lnTo>
                  <a:lnTo>
                    <a:pt x="458" y="206"/>
                  </a:lnTo>
                  <a:lnTo>
                    <a:pt x="459" y="202"/>
                  </a:lnTo>
                  <a:lnTo>
                    <a:pt x="462" y="199"/>
                  </a:lnTo>
                  <a:lnTo>
                    <a:pt x="465" y="197"/>
                  </a:lnTo>
                  <a:lnTo>
                    <a:pt x="470" y="196"/>
                  </a:lnTo>
                  <a:lnTo>
                    <a:pt x="471" y="194"/>
                  </a:lnTo>
                  <a:lnTo>
                    <a:pt x="477" y="189"/>
                  </a:lnTo>
                  <a:lnTo>
                    <a:pt x="480" y="187"/>
                  </a:lnTo>
                  <a:lnTo>
                    <a:pt x="484" y="186"/>
                  </a:lnTo>
                  <a:lnTo>
                    <a:pt x="490" y="184"/>
                  </a:lnTo>
                  <a:lnTo>
                    <a:pt x="495" y="180"/>
                  </a:lnTo>
                  <a:lnTo>
                    <a:pt x="500" y="175"/>
                  </a:lnTo>
                  <a:lnTo>
                    <a:pt x="503" y="171"/>
                  </a:lnTo>
                  <a:lnTo>
                    <a:pt x="506" y="168"/>
                  </a:lnTo>
                  <a:lnTo>
                    <a:pt x="509" y="168"/>
                  </a:lnTo>
                  <a:lnTo>
                    <a:pt x="511" y="170"/>
                  </a:lnTo>
                  <a:lnTo>
                    <a:pt x="512" y="170"/>
                  </a:lnTo>
                  <a:lnTo>
                    <a:pt x="513" y="169"/>
                  </a:lnTo>
                  <a:lnTo>
                    <a:pt x="515" y="167"/>
                  </a:lnTo>
                  <a:lnTo>
                    <a:pt x="517" y="164"/>
                  </a:lnTo>
                  <a:lnTo>
                    <a:pt x="519" y="163"/>
                  </a:lnTo>
                  <a:lnTo>
                    <a:pt x="522" y="162"/>
                  </a:lnTo>
                  <a:lnTo>
                    <a:pt x="525" y="160"/>
                  </a:lnTo>
                  <a:close/>
                  <a:moveTo>
                    <a:pt x="515" y="222"/>
                  </a:moveTo>
                  <a:lnTo>
                    <a:pt x="515" y="221"/>
                  </a:lnTo>
                  <a:lnTo>
                    <a:pt x="514" y="219"/>
                  </a:lnTo>
                  <a:lnTo>
                    <a:pt x="512" y="218"/>
                  </a:lnTo>
                  <a:lnTo>
                    <a:pt x="511" y="218"/>
                  </a:lnTo>
                  <a:lnTo>
                    <a:pt x="512" y="220"/>
                  </a:lnTo>
                  <a:lnTo>
                    <a:pt x="514" y="222"/>
                  </a:lnTo>
                  <a:lnTo>
                    <a:pt x="515" y="222"/>
                  </a:lnTo>
                  <a:close/>
                  <a:moveTo>
                    <a:pt x="534" y="270"/>
                  </a:moveTo>
                  <a:lnTo>
                    <a:pt x="532" y="270"/>
                  </a:lnTo>
                  <a:lnTo>
                    <a:pt x="529" y="270"/>
                  </a:lnTo>
                  <a:lnTo>
                    <a:pt x="527" y="270"/>
                  </a:lnTo>
                  <a:lnTo>
                    <a:pt x="528" y="266"/>
                  </a:lnTo>
                  <a:lnTo>
                    <a:pt x="529" y="265"/>
                  </a:lnTo>
                  <a:lnTo>
                    <a:pt x="528" y="265"/>
                  </a:lnTo>
                  <a:lnTo>
                    <a:pt x="527" y="264"/>
                  </a:lnTo>
                  <a:lnTo>
                    <a:pt x="526" y="263"/>
                  </a:lnTo>
                  <a:lnTo>
                    <a:pt x="526" y="261"/>
                  </a:lnTo>
                  <a:lnTo>
                    <a:pt x="526" y="259"/>
                  </a:lnTo>
                  <a:lnTo>
                    <a:pt x="527" y="258"/>
                  </a:lnTo>
                  <a:lnTo>
                    <a:pt x="528" y="258"/>
                  </a:lnTo>
                  <a:lnTo>
                    <a:pt x="530" y="261"/>
                  </a:lnTo>
                  <a:lnTo>
                    <a:pt x="532" y="262"/>
                  </a:lnTo>
                  <a:lnTo>
                    <a:pt x="535" y="263"/>
                  </a:lnTo>
                  <a:lnTo>
                    <a:pt x="533" y="266"/>
                  </a:lnTo>
                  <a:lnTo>
                    <a:pt x="535" y="269"/>
                  </a:lnTo>
                  <a:lnTo>
                    <a:pt x="534" y="270"/>
                  </a:lnTo>
                  <a:close/>
                  <a:moveTo>
                    <a:pt x="554" y="267"/>
                  </a:moveTo>
                  <a:lnTo>
                    <a:pt x="553" y="269"/>
                  </a:lnTo>
                  <a:lnTo>
                    <a:pt x="552" y="268"/>
                  </a:lnTo>
                  <a:lnTo>
                    <a:pt x="550" y="267"/>
                  </a:lnTo>
                  <a:lnTo>
                    <a:pt x="551" y="266"/>
                  </a:lnTo>
                  <a:lnTo>
                    <a:pt x="553" y="266"/>
                  </a:lnTo>
                  <a:lnTo>
                    <a:pt x="554" y="265"/>
                  </a:lnTo>
                  <a:lnTo>
                    <a:pt x="555" y="265"/>
                  </a:lnTo>
                  <a:lnTo>
                    <a:pt x="554" y="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248">
              <a:extLst>
                <a:ext uri="{FF2B5EF4-FFF2-40B4-BE49-F238E27FC236}">
                  <a16:creationId xmlns:a16="http://schemas.microsoft.com/office/drawing/2014/main" id="{8EB57D5A-2B7D-33DC-3BDA-40B04C01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" y="2438"/>
              <a:ext cx="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49">
              <a:extLst>
                <a:ext uri="{FF2B5EF4-FFF2-40B4-BE49-F238E27FC236}">
                  <a16:creationId xmlns:a16="http://schemas.microsoft.com/office/drawing/2014/main" id="{CAD56374-356D-103B-53CB-8AACD5B0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" y="2772"/>
              <a:ext cx="3" cy="7"/>
            </a:xfrm>
            <a:custGeom>
              <a:avLst/>
              <a:gdLst>
                <a:gd name="T0" fmla="*/ 6 w 8"/>
                <a:gd name="T1" fmla="*/ 7 h 23"/>
                <a:gd name="T2" fmla="*/ 5 w 8"/>
                <a:gd name="T3" fmla="*/ 7 h 23"/>
                <a:gd name="T4" fmla="*/ 3 w 8"/>
                <a:gd name="T5" fmla="*/ 5 h 23"/>
                <a:gd name="T6" fmla="*/ 3 w 8"/>
                <a:gd name="T7" fmla="*/ 2 h 23"/>
                <a:gd name="T8" fmla="*/ 4 w 8"/>
                <a:gd name="T9" fmla="*/ 1 h 23"/>
                <a:gd name="T10" fmla="*/ 6 w 8"/>
                <a:gd name="T11" fmla="*/ 0 h 23"/>
                <a:gd name="T12" fmla="*/ 7 w 8"/>
                <a:gd name="T13" fmla="*/ 0 h 23"/>
                <a:gd name="T14" fmla="*/ 8 w 8"/>
                <a:gd name="T15" fmla="*/ 2 h 23"/>
                <a:gd name="T16" fmla="*/ 8 w 8"/>
                <a:gd name="T17" fmla="*/ 5 h 23"/>
                <a:gd name="T18" fmla="*/ 6 w 8"/>
                <a:gd name="T19" fmla="*/ 7 h 23"/>
                <a:gd name="T20" fmla="*/ 4 w 8"/>
                <a:gd name="T21" fmla="*/ 13 h 23"/>
                <a:gd name="T22" fmla="*/ 4 w 8"/>
                <a:gd name="T23" fmla="*/ 13 h 23"/>
                <a:gd name="T24" fmla="*/ 4 w 8"/>
                <a:gd name="T25" fmla="*/ 13 h 23"/>
                <a:gd name="T26" fmla="*/ 4 w 8"/>
                <a:gd name="T27" fmla="*/ 13 h 23"/>
                <a:gd name="T28" fmla="*/ 4 w 8"/>
                <a:gd name="T29" fmla="*/ 13 h 23"/>
                <a:gd name="T30" fmla="*/ 3 w 8"/>
                <a:gd name="T31" fmla="*/ 13 h 23"/>
                <a:gd name="T32" fmla="*/ 3 w 8"/>
                <a:gd name="T33" fmla="*/ 13 h 23"/>
                <a:gd name="T34" fmla="*/ 3 w 8"/>
                <a:gd name="T35" fmla="*/ 13 h 23"/>
                <a:gd name="T36" fmla="*/ 3 w 8"/>
                <a:gd name="T37" fmla="*/ 13 h 23"/>
                <a:gd name="T38" fmla="*/ 3 w 8"/>
                <a:gd name="T39" fmla="*/ 13 h 23"/>
                <a:gd name="T40" fmla="*/ 4 w 8"/>
                <a:gd name="T41" fmla="*/ 13 h 23"/>
                <a:gd name="T42" fmla="*/ 4 w 8"/>
                <a:gd name="T43" fmla="*/ 12 h 23"/>
                <a:gd name="T44" fmla="*/ 4 w 8"/>
                <a:gd name="T45" fmla="*/ 12 h 23"/>
                <a:gd name="T46" fmla="*/ 4 w 8"/>
                <a:gd name="T47" fmla="*/ 12 h 23"/>
                <a:gd name="T48" fmla="*/ 4 w 8"/>
                <a:gd name="T49" fmla="*/ 12 h 23"/>
                <a:gd name="T50" fmla="*/ 5 w 8"/>
                <a:gd name="T51" fmla="*/ 11 h 23"/>
                <a:gd name="T52" fmla="*/ 5 w 8"/>
                <a:gd name="T53" fmla="*/ 11 h 23"/>
                <a:gd name="T54" fmla="*/ 5 w 8"/>
                <a:gd name="T55" fmla="*/ 11 h 23"/>
                <a:gd name="T56" fmla="*/ 5 w 8"/>
                <a:gd name="T57" fmla="*/ 11 h 23"/>
                <a:gd name="T58" fmla="*/ 5 w 8"/>
                <a:gd name="T59" fmla="*/ 11 h 23"/>
                <a:gd name="T60" fmla="*/ 5 w 8"/>
                <a:gd name="T61" fmla="*/ 11 h 23"/>
                <a:gd name="T62" fmla="*/ 5 w 8"/>
                <a:gd name="T63" fmla="*/ 12 h 23"/>
                <a:gd name="T64" fmla="*/ 4 w 8"/>
                <a:gd name="T65" fmla="*/ 13 h 23"/>
                <a:gd name="T66" fmla="*/ 1 w 8"/>
                <a:gd name="T67" fmla="*/ 23 h 23"/>
                <a:gd name="T68" fmla="*/ 0 w 8"/>
                <a:gd name="T69" fmla="*/ 23 h 23"/>
                <a:gd name="T70" fmla="*/ 0 w 8"/>
                <a:gd name="T71" fmla="*/ 23 h 23"/>
                <a:gd name="T72" fmla="*/ 0 w 8"/>
                <a:gd name="T73" fmla="*/ 23 h 23"/>
                <a:gd name="T74" fmla="*/ 0 w 8"/>
                <a:gd name="T75" fmla="*/ 23 h 23"/>
                <a:gd name="T76" fmla="*/ 1 w 8"/>
                <a:gd name="T77" fmla="*/ 23 h 23"/>
                <a:gd name="T78" fmla="*/ 0 w 8"/>
                <a:gd name="T79" fmla="*/ 23 h 23"/>
                <a:gd name="T80" fmla="*/ 0 w 8"/>
                <a:gd name="T81" fmla="*/ 22 h 23"/>
                <a:gd name="T82" fmla="*/ 1 w 8"/>
                <a:gd name="T83" fmla="*/ 22 h 23"/>
                <a:gd name="T84" fmla="*/ 1 w 8"/>
                <a:gd name="T85" fmla="*/ 22 h 23"/>
                <a:gd name="T86" fmla="*/ 1 w 8"/>
                <a:gd name="T87" fmla="*/ 22 h 23"/>
                <a:gd name="T88" fmla="*/ 1 w 8"/>
                <a:gd name="T89" fmla="*/ 22 h 23"/>
                <a:gd name="T90" fmla="*/ 1 w 8"/>
                <a:gd name="T91" fmla="*/ 23 h 23"/>
                <a:gd name="T92" fmla="*/ 1 w 8"/>
                <a:gd name="T93" fmla="*/ 23 h 23"/>
                <a:gd name="T94" fmla="*/ 1 w 8"/>
                <a:gd name="T9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" h="23">
                  <a:moveTo>
                    <a:pt x="6" y="7"/>
                  </a:moveTo>
                  <a:lnTo>
                    <a:pt x="5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6" y="7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close/>
                  <a:moveTo>
                    <a:pt x="1" y="23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50">
              <a:extLst>
                <a:ext uri="{FF2B5EF4-FFF2-40B4-BE49-F238E27FC236}">
                  <a16:creationId xmlns:a16="http://schemas.microsoft.com/office/drawing/2014/main" id="{E1037C48-B549-FE61-6103-B35548B16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6" y="2785"/>
              <a:ext cx="139" cy="118"/>
            </a:xfrm>
            <a:custGeom>
              <a:avLst/>
              <a:gdLst>
                <a:gd name="T0" fmla="*/ 460 w 475"/>
                <a:gd name="T1" fmla="*/ 151 h 403"/>
                <a:gd name="T2" fmla="*/ 447 w 475"/>
                <a:gd name="T3" fmla="*/ 170 h 403"/>
                <a:gd name="T4" fmla="*/ 458 w 475"/>
                <a:gd name="T5" fmla="*/ 178 h 403"/>
                <a:gd name="T6" fmla="*/ 437 w 475"/>
                <a:gd name="T7" fmla="*/ 192 h 403"/>
                <a:gd name="T8" fmla="*/ 429 w 475"/>
                <a:gd name="T9" fmla="*/ 205 h 403"/>
                <a:gd name="T10" fmla="*/ 443 w 475"/>
                <a:gd name="T11" fmla="*/ 246 h 403"/>
                <a:gd name="T12" fmla="*/ 440 w 475"/>
                <a:gd name="T13" fmla="*/ 263 h 403"/>
                <a:gd name="T14" fmla="*/ 417 w 475"/>
                <a:gd name="T15" fmla="*/ 274 h 403"/>
                <a:gd name="T16" fmla="*/ 376 w 475"/>
                <a:gd name="T17" fmla="*/ 287 h 403"/>
                <a:gd name="T18" fmla="*/ 352 w 475"/>
                <a:gd name="T19" fmla="*/ 290 h 403"/>
                <a:gd name="T20" fmla="*/ 325 w 475"/>
                <a:gd name="T21" fmla="*/ 286 h 403"/>
                <a:gd name="T22" fmla="*/ 301 w 475"/>
                <a:gd name="T23" fmla="*/ 278 h 403"/>
                <a:gd name="T24" fmla="*/ 321 w 475"/>
                <a:gd name="T25" fmla="*/ 316 h 403"/>
                <a:gd name="T26" fmla="*/ 339 w 475"/>
                <a:gd name="T27" fmla="*/ 343 h 403"/>
                <a:gd name="T28" fmla="*/ 334 w 475"/>
                <a:gd name="T29" fmla="*/ 359 h 403"/>
                <a:gd name="T30" fmla="*/ 315 w 475"/>
                <a:gd name="T31" fmla="*/ 377 h 403"/>
                <a:gd name="T32" fmla="*/ 290 w 475"/>
                <a:gd name="T33" fmla="*/ 389 h 403"/>
                <a:gd name="T34" fmla="*/ 274 w 475"/>
                <a:gd name="T35" fmla="*/ 395 h 403"/>
                <a:gd name="T36" fmla="*/ 248 w 475"/>
                <a:gd name="T37" fmla="*/ 401 h 403"/>
                <a:gd name="T38" fmla="*/ 224 w 475"/>
                <a:gd name="T39" fmla="*/ 372 h 403"/>
                <a:gd name="T40" fmla="*/ 217 w 475"/>
                <a:gd name="T41" fmla="*/ 346 h 403"/>
                <a:gd name="T42" fmla="*/ 202 w 475"/>
                <a:gd name="T43" fmla="*/ 330 h 403"/>
                <a:gd name="T44" fmla="*/ 212 w 475"/>
                <a:gd name="T45" fmla="*/ 310 h 403"/>
                <a:gd name="T46" fmla="*/ 196 w 475"/>
                <a:gd name="T47" fmla="*/ 278 h 403"/>
                <a:gd name="T48" fmla="*/ 199 w 475"/>
                <a:gd name="T49" fmla="*/ 237 h 403"/>
                <a:gd name="T50" fmla="*/ 198 w 475"/>
                <a:gd name="T51" fmla="*/ 208 h 403"/>
                <a:gd name="T52" fmla="*/ 144 w 475"/>
                <a:gd name="T53" fmla="*/ 215 h 403"/>
                <a:gd name="T54" fmla="*/ 114 w 475"/>
                <a:gd name="T55" fmla="*/ 185 h 403"/>
                <a:gd name="T56" fmla="*/ 83 w 475"/>
                <a:gd name="T57" fmla="*/ 183 h 403"/>
                <a:gd name="T58" fmla="*/ 43 w 475"/>
                <a:gd name="T59" fmla="*/ 174 h 403"/>
                <a:gd name="T60" fmla="*/ 33 w 475"/>
                <a:gd name="T61" fmla="*/ 149 h 403"/>
                <a:gd name="T62" fmla="*/ 20 w 475"/>
                <a:gd name="T63" fmla="*/ 109 h 403"/>
                <a:gd name="T64" fmla="*/ 0 w 475"/>
                <a:gd name="T65" fmla="*/ 106 h 403"/>
                <a:gd name="T66" fmla="*/ 18 w 475"/>
                <a:gd name="T67" fmla="*/ 60 h 403"/>
                <a:gd name="T68" fmla="*/ 58 w 475"/>
                <a:gd name="T69" fmla="*/ 16 h 403"/>
                <a:gd name="T70" fmla="*/ 51 w 475"/>
                <a:gd name="T71" fmla="*/ 20 h 403"/>
                <a:gd name="T72" fmla="*/ 59 w 475"/>
                <a:gd name="T73" fmla="*/ 48 h 403"/>
                <a:gd name="T74" fmla="*/ 49 w 475"/>
                <a:gd name="T75" fmla="*/ 93 h 403"/>
                <a:gd name="T76" fmla="*/ 73 w 475"/>
                <a:gd name="T77" fmla="*/ 108 h 403"/>
                <a:gd name="T78" fmla="*/ 70 w 475"/>
                <a:gd name="T79" fmla="*/ 68 h 403"/>
                <a:gd name="T80" fmla="*/ 99 w 475"/>
                <a:gd name="T81" fmla="*/ 32 h 403"/>
                <a:gd name="T82" fmla="*/ 121 w 475"/>
                <a:gd name="T83" fmla="*/ 18 h 403"/>
                <a:gd name="T84" fmla="*/ 121 w 475"/>
                <a:gd name="T85" fmla="*/ 2 h 403"/>
                <a:gd name="T86" fmla="*/ 145 w 475"/>
                <a:gd name="T87" fmla="*/ 23 h 403"/>
                <a:gd name="T88" fmla="*/ 178 w 475"/>
                <a:gd name="T89" fmla="*/ 53 h 403"/>
                <a:gd name="T90" fmla="*/ 255 w 475"/>
                <a:gd name="T91" fmla="*/ 59 h 403"/>
                <a:gd name="T92" fmla="*/ 299 w 475"/>
                <a:gd name="T93" fmla="*/ 74 h 403"/>
                <a:gd name="T94" fmla="*/ 322 w 475"/>
                <a:gd name="T95" fmla="*/ 55 h 403"/>
                <a:gd name="T96" fmla="*/ 402 w 475"/>
                <a:gd name="T97" fmla="*/ 53 h 403"/>
                <a:gd name="T98" fmla="*/ 372 w 475"/>
                <a:gd name="T99" fmla="*/ 63 h 403"/>
                <a:gd name="T100" fmla="*/ 378 w 475"/>
                <a:gd name="T101" fmla="*/ 70 h 403"/>
                <a:gd name="T102" fmla="*/ 392 w 475"/>
                <a:gd name="T103" fmla="*/ 83 h 403"/>
                <a:gd name="T104" fmla="*/ 402 w 475"/>
                <a:gd name="T105" fmla="*/ 82 h 403"/>
                <a:gd name="T106" fmla="*/ 412 w 475"/>
                <a:gd name="T107" fmla="*/ 84 h 403"/>
                <a:gd name="T108" fmla="*/ 435 w 475"/>
                <a:gd name="T109" fmla="*/ 105 h 403"/>
                <a:gd name="T110" fmla="*/ 412 w 475"/>
                <a:gd name="T111" fmla="*/ 127 h 403"/>
                <a:gd name="T112" fmla="*/ 455 w 475"/>
                <a:gd name="T113" fmla="*/ 126 h 403"/>
                <a:gd name="T114" fmla="*/ 327 w 475"/>
                <a:gd name="T115" fmla="*/ 46 h 403"/>
                <a:gd name="T116" fmla="*/ 323 w 475"/>
                <a:gd name="T117" fmla="*/ 40 h 403"/>
                <a:gd name="T118" fmla="*/ 279 w 475"/>
                <a:gd name="T119" fmla="*/ 44 h 403"/>
                <a:gd name="T120" fmla="*/ 440 w 475"/>
                <a:gd name="T121" fmla="*/ 106 h 403"/>
                <a:gd name="T122" fmla="*/ 432 w 475"/>
                <a:gd name="T123" fmla="*/ 114 h 403"/>
                <a:gd name="T124" fmla="*/ 434 w 475"/>
                <a:gd name="T125" fmla="*/ 11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5" h="403">
                  <a:moveTo>
                    <a:pt x="469" y="128"/>
                  </a:moveTo>
                  <a:lnTo>
                    <a:pt x="475" y="137"/>
                  </a:lnTo>
                  <a:lnTo>
                    <a:pt x="475" y="138"/>
                  </a:lnTo>
                  <a:lnTo>
                    <a:pt x="475" y="139"/>
                  </a:lnTo>
                  <a:lnTo>
                    <a:pt x="471" y="141"/>
                  </a:lnTo>
                  <a:lnTo>
                    <a:pt x="470" y="142"/>
                  </a:lnTo>
                  <a:lnTo>
                    <a:pt x="468" y="146"/>
                  </a:lnTo>
                  <a:lnTo>
                    <a:pt x="463" y="148"/>
                  </a:lnTo>
                  <a:lnTo>
                    <a:pt x="460" y="151"/>
                  </a:lnTo>
                  <a:lnTo>
                    <a:pt x="457" y="153"/>
                  </a:lnTo>
                  <a:lnTo>
                    <a:pt x="456" y="154"/>
                  </a:lnTo>
                  <a:lnTo>
                    <a:pt x="451" y="154"/>
                  </a:lnTo>
                  <a:lnTo>
                    <a:pt x="450" y="156"/>
                  </a:lnTo>
                  <a:lnTo>
                    <a:pt x="448" y="160"/>
                  </a:lnTo>
                  <a:lnTo>
                    <a:pt x="447" y="162"/>
                  </a:lnTo>
                  <a:lnTo>
                    <a:pt x="444" y="164"/>
                  </a:lnTo>
                  <a:lnTo>
                    <a:pt x="444" y="165"/>
                  </a:lnTo>
                  <a:lnTo>
                    <a:pt x="447" y="170"/>
                  </a:lnTo>
                  <a:lnTo>
                    <a:pt x="448" y="172"/>
                  </a:lnTo>
                  <a:lnTo>
                    <a:pt x="447" y="174"/>
                  </a:lnTo>
                  <a:lnTo>
                    <a:pt x="447" y="176"/>
                  </a:lnTo>
                  <a:lnTo>
                    <a:pt x="449" y="178"/>
                  </a:lnTo>
                  <a:lnTo>
                    <a:pt x="451" y="178"/>
                  </a:lnTo>
                  <a:lnTo>
                    <a:pt x="453" y="177"/>
                  </a:lnTo>
                  <a:lnTo>
                    <a:pt x="456" y="177"/>
                  </a:lnTo>
                  <a:lnTo>
                    <a:pt x="457" y="178"/>
                  </a:lnTo>
                  <a:lnTo>
                    <a:pt x="458" y="178"/>
                  </a:lnTo>
                  <a:lnTo>
                    <a:pt x="458" y="180"/>
                  </a:lnTo>
                  <a:lnTo>
                    <a:pt x="457" y="183"/>
                  </a:lnTo>
                  <a:lnTo>
                    <a:pt x="455" y="185"/>
                  </a:lnTo>
                  <a:lnTo>
                    <a:pt x="449" y="188"/>
                  </a:lnTo>
                  <a:lnTo>
                    <a:pt x="446" y="190"/>
                  </a:lnTo>
                  <a:lnTo>
                    <a:pt x="444" y="191"/>
                  </a:lnTo>
                  <a:lnTo>
                    <a:pt x="441" y="190"/>
                  </a:lnTo>
                  <a:lnTo>
                    <a:pt x="439" y="190"/>
                  </a:lnTo>
                  <a:lnTo>
                    <a:pt x="437" y="192"/>
                  </a:lnTo>
                  <a:lnTo>
                    <a:pt x="436" y="192"/>
                  </a:lnTo>
                  <a:lnTo>
                    <a:pt x="434" y="193"/>
                  </a:lnTo>
                  <a:lnTo>
                    <a:pt x="431" y="193"/>
                  </a:lnTo>
                  <a:lnTo>
                    <a:pt x="429" y="194"/>
                  </a:lnTo>
                  <a:lnTo>
                    <a:pt x="428" y="195"/>
                  </a:lnTo>
                  <a:lnTo>
                    <a:pt x="427" y="197"/>
                  </a:lnTo>
                  <a:lnTo>
                    <a:pt x="428" y="200"/>
                  </a:lnTo>
                  <a:lnTo>
                    <a:pt x="429" y="202"/>
                  </a:lnTo>
                  <a:lnTo>
                    <a:pt x="429" y="205"/>
                  </a:lnTo>
                  <a:lnTo>
                    <a:pt x="430" y="211"/>
                  </a:lnTo>
                  <a:lnTo>
                    <a:pt x="429" y="212"/>
                  </a:lnTo>
                  <a:lnTo>
                    <a:pt x="426" y="214"/>
                  </a:lnTo>
                  <a:lnTo>
                    <a:pt x="424" y="216"/>
                  </a:lnTo>
                  <a:lnTo>
                    <a:pt x="421" y="220"/>
                  </a:lnTo>
                  <a:lnTo>
                    <a:pt x="421" y="221"/>
                  </a:lnTo>
                  <a:lnTo>
                    <a:pt x="428" y="229"/>
                  </a:lnTo>
                  <a:lnTo>
                    <a:pt x="436" y="238"/>
                  </a:lnTo>
                  <a:lnTo>
                    <a:pt x="443" y="246"/>
                  </a:lnTo>
                  <a:lnTo>
                    <a:pt x="444" y="246"/>
                  </a:lnTo>
                  <a:lnTo>
                    <a:pt x="446" y="247"/>
                  </a:lnTo>
                  <a:lnTo>
                    <a:pt x="447" y="250"/>
                  </a:lnTo>
                  <a:lnTo>
                    <a:pt x="448" y="253"/>
                  </a:lnTo>
                  <a:lnTo>
                    <a:pt x="448" y="255"/>
                  </a:lnTo>
                  <a:lnTo>
                    <a:pt x="447" y="257"/>
                  </a:lnTo>
                  <a:lnTo>
                    <a:pt x="445" y="259"/>
                  </a:lnTo>
                  <a:lnTo>
                    <a:pt x="443" y="261"/>
                  </a:lnTo>
                  <a:lnTo>
                    <a:pt x="440" y="263"/>
                  </a:lnTo>
                  <a:lnTo>
                    <a:pt x="437" y="264"/>
                  </a:lnTo>
                  <a:lnTo>
                    <a:pt x="435" y="268"/>
                  </a:lnTo>
                  <a:lnTo>
                    <a:pt x="434" y="269"/>
                  </a:lnTo>
                  <a:lnTo>
                    <a:pt x="433" y="270"/>
                  </a:lnTo>
                  <a:lnTo>
                    <a:pt x="431" y="270"/>
                  </a:lnTo>
                  <a:lnTo>
                    <a:pt x="427" y="270"/>
                  </a:lnTo>
                  <a:lnTo>
                    <a:pt x="424" y="270"/>
                  </a:lnTo>
                  <a:lnTo>
                    <a:pt x="421" y="273"/>
                  </a:lnTo>
                  <a:lnTo>
                    <a:pt x="417" y="274"/>
                  </a:lnTo>
                  <a:lnTo>
                    <a:pt x="415" y="278"/>
                  </a:lnTo>
                  <a:lnTo>
                    <a:pt x="405" y="281"/>
                  </a:lnTo>
                  <a:lnTo>
                    <a:pt x="396" y="284"/>
                  </a:lnTo>
                  <a:lnTo>
                    <a:pt x="394" y="285"/>
                  </a:lnTo>
                  <a:lnTo>
                    <a:pt x="385" y="283"/>
                  </a:lnTo>
                  <a:lnTo>
                    <a:pt x="383" y="283"/>
                  </a:lnTo>
                  <a:lnTo>
                    <a:pt x="380" y="285"/>
                  </a:lnTo>
                  <a:lnTo>
                    <a:pt x="378" y="287"/>
                  </a:lnTo>
                  <a:lnTo>
                    <a:pt x="376" y="287"/>
                  </a:lnTo>
                  <a:lnTo>
                    <a:pt x="374" y="287"/>
                  </a:lnTo>
                  <a:lnTo>
                    <a:pt x="373" y="290"/>
                  </a:lnTo>
                  <a:lnTo>
                    <a:pt x="372" y="299"/>
                  </a:lnTo>
                  <a:lnTo>
                    <a:pt x="369" y="302"/>
                  </a:lnTo>
                  <a:lnTo>
                    <a:pt x="365" y="302"/>
                  </a:lnTo>
                  <a:lnTo>
                    <a:pt x="362" y="299"/>
                  </a:lnTo>
                  <a:lnTo>
                    <a:pt x="359" y="297"/>
                  </a:lnTo>
                  <a:lnTo>
                    <a:pt x="354" y="291"/>
                  </a:lnTo>
                  <a:lnTo>
                    <a:pt x="352" y="290"/>
                  </a:lnTo>
                  <a:lnTo>
                    <a:pt x="351" y="290"/>
                  </a:lnTo>
                  <a:lnTo>
                    <a:pt x="346" y="292"/>
                  </a:lnTo>
                  <a:lnTo>
                    <a:pt x="343" y="291"/>
                  </a:lnTo>
                  <a:lnTo>
                    <a:pt x="341" y="290"/>
                  </a:lnTo>
                  <a:lnTo>
                    <a:pt x="338" y="290"/>
                  </a:lnTo>
                  <a:lnTo>
                    <a:pt x="332" y="290"/>
                  </a:lnTo>
                  <a:lnTo>
                    <a:pt x="328" y="290"/>
                  </a:lnTo>
                  <a:lnTo>
                    <a:pt x="326" y="289"/>
                  </a:lnTo>
                  <a:lnTo>
                    <a:pt x="325" y="286"/>
                  </a:lnTo>
                  <a:lnTo>
                    <a:pt x="324" y="284"/>
                  </a:lnTo>
                  <a:lnTo>
                    <a:pt x="322" y="284"/>
                  </a:lnTo>
                  <a:lnTo>
                    <a:pt x="320" y="283"/>
                  </a:lnTo>
                  <a:lnTo>
                    <a:pt x="311" y="283"/>
                  </a:lnTo>
                  <a:lnTo>
                    <a:pt x="309" y="283"/>
                  </a:lnTo>
                  <a:lnTo>
                    <a:pt x="307" y="282"/>
                  </a:lnTo>
                  <a:lnTo>
                    <a:pt x="306" y="280"/>
                  </a:lnTo>
                  <a:lnTo>
                    <a:pt x="304" y="278"/>
                  </a:lnTo>
                  <a:lnTo>
                    <a:pt x="301" y="278"/>
                  </a:lnTo>
                  <a:lnTo>
                    <a:pt x="300" y="280"/>
                  </a:lnTo>
                  <a:lnTo>
                    <a:pt x="304" y="285"/>
                  </a:lnTo>
                  <a:lnTo>
                    <a:pt x="305" y="288"/>
                  </a:lnTo>
                  <a:lnTo>
                    <a:pt x="309" y="291"/>
                  </a:lnTo>
                  <a:lnTo>
                    <a:pt x="319" y="300"/>
                  </a:lnTo>
                  <a:lnTo>
                    <a:pt x="321" y="302"/>
                  </a:lnTo>
                  <a:lnTo>
                    <a:pt x="321" y="306"/>
                  </a:lnTo>
                  <a:lnTo>
                    <a:pt x="321" y="311"/>
                  </a:lnTo>
                  <a:lnTo>
                    <a:pt x="321" y="316"/>
                  </a:lnTo>
                  <a:lnTo>
                    <a:pt x="324" y="323"/>
                  </a:lnTo>
                  <a:lnTo>
                    <a:pt x="328" y="330"/>
                  </a:lnTo>
                  <a:lnTo>
                    <a:pt x="329" y="334"/>
                  </a:lnTo>
                  <a:lnTo>
                    <a:pt x="328" y="338"/>
                  </a:lnTo>
                  <a:lnTo>
                    <a:pt x="327" y="339"/>
                  </a:lnTo>
                  <a:lnTo>
                    <a:pt x="327" y="340"/>
                  </a:lnTo>
                  <a:lnTo>
                    <a:pt x="328" y="341"/>
                  </a:lnTo>
                  <a:lnTo>
                    <a:pt x="332" y="342"/>
                  </a:lnTo>
                  <a:lnTo>
                    <a:pt x="339" y="343"/>
                  </a:lnTo>
                  <a:lnTo>
                    <a:pt x="343" y="343"/>
                  </a:lnTo>
                  <a:lnTo>
                    <a:pt x="350" y="343"/>
                  </a:lnTo>
                  <a:lnTo>
                    <a:pt x="351" y="346"/>
                  </a:lnTo>
                  <a:lnTo>
                    <a:pt x="350" y="350"/>
                  </a:lnTo>
                  <a:lnTo>
                    <a:pt x="349" y="352"/>
                  </a:lnTo>
                  <a:lnTo>
                    <a:pt x="348" y="353"/>
                  </a:lnTo>
                  <a:lnTo>
                    <a:pt x="344" y="354"/>
                  </a:lnTo>
                  <a:lnTo>
                    <a:pt x="340" y="356"/>
                  </a:lnTo>
                  <a:lnTo>
                    <a:pt x="334" y="359"/>
                  </a:lnTo>
                  <a:lnTo>
                    <a:pt x="331" y="359"/>
                  </a:lnTo>
                  <a:lnTo>
                    <a:pt x="330" y="359"/>
                  </a:lnTo>
                  <a:lnTo>
                    <a:pt x="329" y="360"/>
                  </a:lnTo>
                  <a:lnTo>
                    <a:pt x="328" y="361"/>
                  </a:lnTo>
                  <a:lnTo>
                    <a:pt x="327" y="366"/>
                  </a:lnTo>
                  <a:lnTo>
                    <a:pt x="325" y="371"/>
                  </a:lnTo>
                  <a:lnTo>
                    <a:pt x="322" y="374"/>
                  </a:lnTo>
                  <a:lnTo>
                    <a:pt x="318" y="377"/>
                  </a:lnTo>
                  <a:lnTo>
                    <a:pt x="315" y="377"/>
                  </a:lnTo>
                  <a:lnTo>
                    <a:pt x="312" y="377"/>
                  </a:lnTo>
                  <a:lnTo>
                    <a:pt x="310" y="378"/>
                  </a:lnTo>
                  <a:lnTo>
                    <a:pt x="308" y="380"/>
                  </a:lnTo>
                  <a:lnTo>
                    <a:pt x="306" y="382"/>
                  </a:lnTo>
                  <a:lnTo>
                    <a:pt x="303" y="384"/>
                  </a:lnTo>
                  <a:lnTo>
                    <a:pt x="300" y="384"/>
                  </a:lnTo>
                  <a:lnTo>
                    <a:pt x="297" y="385"/>
                  </a:lnTo>
                  <a:lnTo>
                    <a:pt x="293" y="387"/>
                  </a:lnTo>
                  <a:lnTo>
                    <a:pt x="290" y="389"/>
                  </a:lnTo>
                  <a:lnTo>
                    <a:pt x="288" y="392"/>
                  </a:lnTo>
                  <a:lnTo>
                    <a:pt x="285" y="395"/>
                  </a:lnTo>
                  <a:lnTo>
                    <a:pt x="281" y="397"/>
                  </a:lnTo>
                  <a:lnTo>
                    <a:pt x="280" y="400"/>
                  </a:lnTo>
                  <a:lnTo>
                    <a:pt x="277" y="403"/>
                  </a:lnTo>
                  <a:lnTo>
                    <a:pt x="274" y="403"/>
                  </a:lnTo>
                  <a:lnTo>
                    <a:pt x="274" y="401"/>
                  </a:lnTo>
                  <a:lnTo>
                    <a:pt x="275" y="398"/>
                  </a:lnTo>
                  <a:lnTo>
                    <a:pt x="274" y="395"/>
                  </a:lnTo>
                  <a:lnTo>
                    <a:pt x="271" y="394"/>
                  </a:lnTo>
                  <a:lnTo>
                    <a:pt x="270" y="393"/>
                  </a:lnTo>
                  <a:lnTo>
                    <a:pt x="269" y="393"/>
                  </a:lnTo>
                  <a:lnTo>
                    <a:pt x="265" y="395"/>
                  </a:lnTo>
                  <a:lnTo>
                    <a:pt x="261" y="397"/>
                  </a:lnTo>
                  <a:lnTo>
                    <a:pt x="259" y="399"/>
                  </a:lnTo>
                  <a:lnTo>
                    <a:pt x="257" y="400"/>
                  </a:lnTo>
                  <a:lnTo>
                    <a:pt x="252" y="401"/>
                  </a:lnTo>
                  <a:lnTo>
                    <a:pt x="248" y="401"/>
                  </a:lnTo>
                  <a:lnTo>
                    <a:pt x="247" y="401"/>
                  </a:lnTo>
                  <a:lnTo>
                    <a:pt x="244" y="399"/>
                  </a:lnTo>
                  <a:lnTo>
                    <a:pt x="237" y="393"/>
                  </a:lnTo>
                  <a:lnTo>
                    <a:pt x="228" y="385"/>
                  </a:lnTo>
                  <a:lnTo>
                    <a:pt x="227" y="383"/>
                  </a:lnTo>
                  <a:lnTo>
                    <a:pt x="228" y="380"/>
                  </a:lnTo>
                  <a:lnTo>
                    <a:pt x="226" y="377"/>
                  </a:lnTo>
                  <a:lnTo>
                    <a:pt x="225" y="373"/>
                  </a:lnTo>
                  <a:lnTo>
                    <a:pt x="224" y="372"/>
                  </a:lnTo>
                  <a:lnTo>
                    <a:pt x="224" y="369"/>
                  </a:lnTo>
                  <a:lnTo>
                    <a:pt x="222" y="364"/>
                  </a:lnTo>
                  <a:lnTo>
                    <a:pt x="221" y="360"/>
                  </a:lnTo>
                  <a:lnTo>
                    <a:pt x="219" y="358"/>
                  </a:lnTo>
                  <a:lnTo>
                    <a:pt x="220" y="356"/>
                  </a:lnTo>
                  <a:lnTo>
                    <a:pt x="219" y="354"/>
                  </a:lnTo>
                  <a:lnTo>
                    <a:pt x="218" y="353"/>
                  </a:lnTo>
                  <a:lnTo>
                    <a:pt x="216" y="348"/>
                  </a:lnTo>
                  <a:lnTo>
                    <a:pt x="217" y="346"/>
                  </a:lnTo>
                  <a:lnTo>
                    <a:pt x="216" y="344"/>
                  </a:lnTo>
                  <a:lnTo>
                    <a:pt x="215" y="343"/>
                  </a:lnTo>
                  <a:lnTo>
                    <a:pt x="213" y="341"/>
                  </a:lnTo>
                  <a:lnTo>
                    <a:pt x="210" y="338"/>
                  </a:lnTo>
                  <a:lnTo>
                    <a:pt x="207" y="335"/>
                  </a:lnTo>
                  <a:lnTo>
                    <a:pt x="205" y="334"/>
                  </a:lnTo>
                  <a:lnTo>
                    <a:pt x="204" y="334"/>
                  </a:lnTo>
                  <a:lnTo>
                    <a:pt x="203" y="331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197" y="329"/>
                  </a:lnTo>
                  <a:lnTo>
                    <a:pt x="193" y="330"/>
                  </a:lnTo>
                  <a:lnTo>
                    <a:pt x="193" y="328"/>
                  </a:lnTo>
                  <a:lnTo>
                    <a:pt x="194" y="327"/>
                  </a:lnTo>
                  <a:lnTo>
                    <a:pt x="206" y="316"/>
                  </a:lnTo>
                  <a:lnTo>
                    <a:pt x="211" y="312"/>
                  </a:lnTo>
                  <a:lnTo>
                    <a:pt x="212" y="311"/>
                  </a:lnTo>
                  <a:lnTo>
                    <a:pt x="212" y="310"/>
                  </a:lnTo>
                  <a:lnTo>
                    <a:pt x="213" y="308"/>
                  </a:lnTo>
                  <a:lnTo>
                    <a:pt x="211" y="307"/>
                  </a:lnTo>
                  <a:lnTo>
                    <a:pt x="206" y="299"/>
                  </a:lnTo>
                  <a:lnTo>
                    <a:pt x="204" y="297"/>
                  </a:lnTo>
                  <a:lnTo>
                    <a:pt x="202" y="296"/>
                  </a:lnTo>
                  <a:lnTo>
                    <a:pt x="200" y="293"/>
                  </a:lnTo>
                  <a:lnTo>
                    <a:pt x="198" y="285"/>
                  </a:lnTo>
                  <a:lnTo>
                    <a:pt x="196" y="281"/>
                  </a:lnTo>
                  <a:lnTo>
                    <a:pt x="196" y="278"/>
                  </a:lnTo>
                  <a:lnTo>
                    <a:pt x="196" y="275"/>
                  </a:lnTo>
                  <a:lnTo>
                    <a:pt x="195" y="272"/>
                  </a:lnTo>
                  <a:lnTo>
                    <a:pt x="194" y="270"/>
                  </a:lnTo>
                  <a:lnTo>
                    <a:pt x="194" y="265"/>
                  </a:lnTo>
                  <a:lnTo>
                    <a:pt x="195" y="255"/>
                  </a:lnTo>
                  <a:lnTo>
                    <a:pt x="195" y="248"/>
                  </a:lnTo>
                  <a:lnTo>
                    <a:pt x="195" y="244"/>
                  </a:lnTo>
                  <a:lnTo>
                    <a:pt x="196" y="240"/>
                  </a:lnTo>
                  <a:lnTo>
                    <a:pt x="199" y="237"/>
                  </a:lnTo>
                  <a:lnTo>
                    <a:pt x="201" y="233"/>
                  </a:lnTo>
                  <a:lnTo>
                    <a:pt x="201" y="228"/>
                  </a:lnTo>
                  <a:lnTo>
                    <a:pt x="203" y="224"/>
                  </a:lnTo>
                  <a:lnTo>
                    <a:pt x="207" y="220"/>
                  </a:lnTo>
                  <a:lnTo>
                    <a:pt x="208" y="217"/>
                  </a:lnTo>
                  <a:lnTo>
                    <a:pt x="207" y="214"/>
                  </a:lnTo>
                  <a:lnTo>
                    <a:pt x="207" y="212"/>
                  </a:lnTo>
                  <a:lnTo>
                    <a:pt x="204" y="210"/>
                  </a:lnTo>
                  <a:lnTo>
                    <a:pt x="198" y="208"/>
                  </a:lnTo>
                  <a:lnTo>
                    <a:pt x="193" y="208"/>
                  </a:lnTo>
                  <a:lnTo>
                    <a:pt x="191" y="210"/>
                  </a:lnTo>
                  <a:lnTo>
                    <a:pt x="184" y="211"/>
                  </a:lnTo>
                  <a:lnTo>
                    <a:pt x="172" y="213"/>
                  </a:lnTo>
                  <a:lnTo>
                    <a:pt x="163" y="213"/>
                  </a:lnTo>
                  <a:lnTo>
                    <a:pt x="156" y="211"/>
                  </a:lnTo>
                  <a:lnTo>
                    <a:pt x="150" y="212"/>
                  </a:lnTo>
                  <a:lnTo>
                    <a:pt x="147" y="214"/>
                  </a:lnTo>
                  <a:lnTo>
                    <a:pt x="144" y="215"/>
                  </a:lnTo>
                  <a:lnTo>
                    <a:pt x="143" y="213"/>
                  </a:lnTo>
                  <a:lnTo>
                    <a:pt x="141" y="213"/>
                  </a:lnTo>
                  <a:lnTo>
                    <a:pt x="138" y="214"/>
                  </a:lnTo>
                  <a:lnTo>
                    <a:pt x="138" y="213"/>
                  </a:lnTo>
                  <a:lnTo>
                    <a:pt x="133" y="207"/>
                  </a:lnTo>
                  <a:lnTo>
                    <a:pt x="128" y="201"/>
                  </a:lnTo>
                  <a:lnTo>
                    <a:pt x="122" y="193"/>
                  </a:lnTo>
                  <a:lnTo>
                    <a:pt x="115" y="185"/>
                  </a:lnTo>
                  <a:lnTo>
                    <a:pt x="114" y="185"/>
                  </a:lnTo>
                  <a:lnTo>
                    <a:pt x="112" y="185"/>
                  </a:lnTo>
                  <a:lnTo>
                    <a:pt x="109" y="185"/>
                  </a:lnTo>
                  <a:lnTo>
                    <a:pt x="105" y="184"/>
                  </a:lnTo>
                  <a:lnTo>
                    <a:pt x="102" y="183"/>
                  </a:lnTo>
                  <a:lnTo>
                    <a:pt x="100" y="182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0" y="180"/>
                  </a:lnTo>
                  <a:lnTo>
                    <a:pt x="83" y="183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67" y="182"/>
                  </a:lnTo>
                  <a:lnTo>
                    <a:pt x="62" y="182"/>
                  </a:lnTo>
                  <a:lnTo>
                    <a:pt x="55" y="183"/>
                  </a:lnTo>
                  <a:lnTo>
                    <a:pt x="52" y="183"/>
                  </a:lnTo>
                  <a:lnTo>
                    <a:pt x="48" y="182"/>
                  </a:lnTo>
                  <a:lnTo>
                    <a:pt x="45" y="180"/>
                  </a:lnTo>
                  <a:lnTo>
                    <a:pt x="43" y="174"/>
                  </a:lnTo>
                  <a:lnTo>
                    <a:pt x="41" y="170"/>
                  </a:lnTo>
                  <a:lnTo>
                    <a:pt x="38" y="169"/>
                  </a:lnTo>
                  <a:lnTo>
                    <a:pt x="34" y="168"/>
                  </a:lnTo>
                  <a:lnTo>
                    <a:pt x="33" y="167"/>
                  </a:lnTo>
                  <a:lnTo>
                    <a:pt x="32" y="164"/>
                  </a:lnTo>
                  <a:lnTo>
                    <a:pt x="31" y="161"/>
                  </a:lnTo>
                  <a:lnTo>
                    <a:pt x="32" y="156"/>
                  </a:lnTo>
                  <a:lnTo>
                    <a:pt x="32" y="154"/>
                  </a:lnTo>
                  <a:lnTo>
                    <a:pt x="33" y="149"/>
                  </a:lnTo>
                  <a:lnTo>
                    <a:pt x="34" y="146"/>
                  </a:lnTo>
                  <a:lnTo>
                    <a:pt x="36" y="145"/>
                  </a:lnTo>
                  <a:lnTo>
                    <a:pt x="35" y="142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0" y="131"/>
                  </a:lnTo>
                  <a:lnTo>
                    <a:pt x="25" y="126"/>
                  </a:lnTo>
                  <a:lnTo>
                    <a:pt x="23" y="118"/>
                  </a:lnTo>
                  <a:lnTo>
                    <a:pt x="20" y="109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5" y="108"/>
                  </a:lnTo>
                  <a:lnTo>
                    <a:pt x="13" y="104"/>
                  </a:lnTo>
                  <a:lnTo>
                    <a:pt x="11" y="103"/>
                  </a:lnTo>
                  <a:lnTo>
                    <a:pt x="8" y="105"/>
                  </a:lnTo>
                  <a:lnTo>
                    <a:pt x="6" y="106"/>
                  </a:lnTo>
                  <a:lnTo>
                    <a:pt x="1" y="107"/>
                  </a:lnTo>
                  <a:lnTo>
                    <a:pt x="0" y="106"/>
                  </a:lnTo>
                  <a:lnTo>
                    <a:pt x="1" y="105"/>
                  </a:lnTo>
                  <a:lnTo>
                    <a:pt x="3" y="101"/>
                  </a:lnTo>
                  <a:lnTo>
                    <a:pt x="5" y="97"/>
                  </a:lnTo>
                  <a:lnTo>
                    <a:pt x="8" y="93"/>
                  </a:lnTo>
                  <a:lnTo>
                    <a:pt x="11" y="89"/>
                  </a:lnTo>
                  <a:lnTo>
                    <a:pt x="13" y="85"/>
                  </a:lnTo>
                  <a:lnTo>
                    <a:pt x="14" y="76"/>
                  </a:lnTo>
                  <a:lnTo>
                    <a:pt x="15" y="70"/>
                  </a:lnTo>
                  <a:lnTo>
                    <a:pt x="18" y="60"/>
                  </a:lnTo>
                  <a:lnTo>
                    <a:pt x="22" y="51"/>
                  </a:lnTo>
                  <a:lnTo>
                    <a:pt x="24" y="48"/>
                  </a:lnTo>
                  <a:lnTo>
                    <a:pt x="28" y="43"/>
                  </a:lnTo>
                  <a:lnTo>
                    <a:pt x="30" y="40"/>
                  </a:lnTo>
                  <a:lnTo>
                    <a:pt x="33" y="38"/>
                  </a:lnTo>
                  <a:lnTo>
                    <a:pt x="39" y="35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8" y="16"/>
                  </a:lnTo>
                  <a:lnTo>
                    <a:pt x="64" y="14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2" y="11"/>
                  </a:lnTo>
                  <a:lnTo>
                    <a:pt x="71" y="13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53" y="19"/>
                  </a:lnTo>
                  <a:lnTo>
                    <a:pt x="51" y="20"/>
                  </a:lnTo>
                  <a:lnTo>
                    <a:pt x="50" y="22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61" y="41"/>
                  </a:lnTo>
                  <a:lnTo>
                    <a:pt x="60" y="42"/>
                  </a:lnTo>
                  <a:lnTo>
                    <a:pt x="58" y="42"/>
                  </a:lnTo>
                  <a:lnTo>
                    <a:pt x="59" y="48"/>
                  </a:lnTo>
                  <a:lnTo>
                    <a:pt x="62" y="51"/>
                  </a:lnTo>
                  <a:lnTo>
                    <a:pt x="62" y="54"/>
                  </a:lnTo>
                  <a:lnTo>
                    <a:pt x="60" y="61"/>
                  </a:lnTo>
                  <a:lnTo>
                    <a:pt x="55" y="66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4" y="84"/>
                  </a:lnTo>
                  <a:lnTo>
                    <a:pt x="48" y="90"/>
                  </a:lnTo>
                  <a:lnTo>
                    <a:pt x="49" y="93"/>
                  </a:lnTo>
                  <a:lnTo>
                    <a:pt x="53" y="97"/>
                  </a:lnTo>
                  <a:lnTo>
                    <a:pt x="55" y="99"/>
                  </a:lnTo>
                  <a:lnTo>
                    <a:pt x="57" y="101"/>
                  </a:lnTo>
                  <a:lnTo>
                    <a:pt x="56" y="104"/>
                  </a:lnTo>
                  <a:lnTo>
                    <a:pt x="57" y="108"/>
                  </a:lnTo>
                  <a:lnTo>
                    <a:pt x="59" y="110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73" y="108"/>
                  </a:lnTo>
                  <a:lnTo>
                    <a:pt x="75" y="107"/>
                  </a:lnTo>
                  <a:lnTo>
                    <a:pt x="76" y="105"/>
                  </a:lnTo>
                  <a:lnTo>
                    <a:pt x="80" y="100"/>
                  </a:lnTo>
                  <a:lnTo>
                    <a:pt x="81" y="95"/>
                  </a:lnTo>
                  <a:lnTo>
                    <a:pt x="81" y="88"/>
                  </a:lnTo>
                  <a:lnTo>
                    <a:pt x="80" y="83"/>
                  </a:lnTo>
                  <a:lnTo>
                    <a:pt x="76" y="77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67" y="61"/>
                  </a:lnTo>
                  <a:lnTo>
                    <a:pt x="66" y="58"/>
                  </a:lnTo>
                  <a:lnTo>
                    <a:pt x="65" y="55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7" y="43"/>
                  </a:lnTo>
                  <a:lnTo>
                    <a:pt x="74" y="42"/>
                  </a:lnTo>
                  <a:lnTo>
                    <a:pt x="90" y="34"/>
                  </a:lnTo>
                  <a:lnTo>
                    <a:pt x="99" y="32"/>
                  </a:lnTo>
                  <a:lnTo>
                    <a:pt x="110" y="29"/>
                  </a:lnTo>
                  <a:lnTo>
                    <a:pt x="113" y="27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22" y="26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5" y="18"/>
                  </a:lnTo>
                  <a:lnTo>
                    <a:pt x="121" y="18"/>
                  </a:lnTo>
                  <a:lnTo>
                    <a:pt x="112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08" y="10"/>
                  </a:lnTo>
                  <a:lnTo>
                    <a:pt x="110" y="6"/>
                  </a:lnTo>
                  <a:lnTo>
                    <a:pt x="111" y="3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4" y="6"/>
                  </a:lnTo>
                  <a:lnTo>
                    <a:pt x="125" y="12"/>
                  </a:lnTo>
                  <a:lnTo>
                    <a:pt x="127" y="18"/>
                  </a:lnTo>
                  <a:lnTo>
                    <a:pt x="128" y="22"/>
                  </a:lnTo>
                  <a:lnTo>
                    <a:pt x="131" y="25"/>
                  </a:lnTo>
                  <a:lnTo>
                    <a:pt x="133" y="25"/>
                  </a:lnTo>
                  <a:lnTo>
                    <a:pt x="135" y="24"/>
                  </a:lnTo>
                  <a:lnTo>
                    <a:pt x="145" y="23"/>
                  </a:lnTo>
                  <a:lnTo>
                    <a:pt x="152" y="25"/>
                  </a:lnTo>
                  <a:lnTo>
                    <a:pt x="159" y="26"/>
                  </a:lnTo>
                  <a:lnTo>
                    <a:pt x="167" y="31"/>
                  </a:lnTo>
                  <a:lnTo>
                    <a:pt x="175" y="36"/>
                  </a:lnTo>
                  <a:lnTo>
                    <a:pt x="176" y="40"/>
                  </a:lnTo>
                  <a:lnTo>
                    <a:pt x="177" y="44"/>
                  </a:lnTo>
                  <a:lnTo>
                    <a:pt x="179" y="46"/>
                  </a:lnTo>
                  <a:lnTo>
                    <a:pt x="177" y="49"/>
                  </a:lnTo>
                  <a:lnTo>
                    <a:pt x="178" y="53"/>
                  </a:lnTo>
                  <a:lnTo>
                    <a:pt x="180" y="57"/>
                  </a:lnTo>
                  <a:lnTo>
                    <a:pt x="184" y="60"/>
                  </a:lnTo>
                  <a:lnTo>
                    <a:pt x="193" y="61"/>
                  </a:lnTo>
                  <a:lnTo>
                    <a:pt x="203" y="59"/>
                  </a:lnTo>
                  <a:lnTo>
                    <a:pt x="219" y="57"/>
                  </a:lnTo>
                  <a:lnTo>
                    <a:pt x="224" y="56"/>
                  </a:lnTo>
                  <a:lnTo>
                    <a:pt x="250" y="55"/>
                  </a:lnTo>
                  <a:lnTo>
                    <a:pt x="255" y="57"/>
                  </a:lnTo>
                  <a:lnTo>
                    <a:pt x="255" y="59"/>
                  </a:lnTo>
                  <a:lnTo>
                    <a:pt x="256" y="60"/>
                  </a:lnTo>
                  <a:lnTo>
                    <a:pt x="264" y="68"/>
                  </a:lnTo>
                  <a:lnTo>
                    <a:pt x="271" y="69"/>
                  </a:lnTo>
                  <a:lnTo>
                    <a:pt x="277" y="72"/>
                  </a:lnTo>
                  <a:lnTo>
                    <a:pt x="283" y="73"/>
                  </a:lnTo>
                  <a:lnTo>
                    <a:pt x="289" y="75"/>
                  </a:lnTo>
                  <a:lnTo>
                    <a:pt x="293" y="74"/>
                  </a:lnTo>
                  <a:lnTo>
                    <a:pt x="296" y="74"/>
                  </a:lnTo>
                  <a:lnTo>
                    <a:pt x="299" y="74"/>
                  </a:lnTo>
                  <a:lnTo>
                    <a:pt x="322" y="61"/>
                  </a:lnTo>
                  <a:lnTo>
                    <a:pt x="335" y="61"/>
                  </a:lnTo>
                  <a:lnTo>
                    <a:pt x="337" y="60"/>
                  </a:lnTo>
                  <a:lnTo>
                    <a:pt x="338" y="59"/>
                  </a:lnTo>
                  <a:lnTo>
                    <a:pt x="334" y="57"/>
                  </a:lnTo>
                  <a:lnTo>
                    <a:pt x="323" y="57"/>
                  </a:lnTo>
                  <a:lnTo>
                    <a:pt x="320" y="58"/>
                  </a:lnTo>
                  <a:lnTo>
                    <a:pt x="318" y="55"/>
                  </a:lnTo>
                  <a:lnTo>
                    <a:pt x="322" y="55"/>
                  </a:lnTo>
                  <a:lnTo>
                    <a:pt x="333" y="54"/>
                  </a:lnTo>
                  <a:lnTo>
                    <a:pt x="347" y="54"/>
                  </a:lnTo>
                  <a:lnTo>
                    <a:pt x="357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74" y="51"/>
                  </a:lnTo>
                  <a:lnTo>
                    <a:pt x="391" y="52"/>
                  </a:lnTo>
                  <a:lnTo>
                    <a:pt x="403" y="51"/>
                  </a:lnTo>
                  <a:lnTo>
                    <a:pt x="402" y="53"/>
                  </a:lnTo>
                  <a:lnTo>
                    <a:pt x="398" y="54"/>
                  </a:lnTo>
                  <a:lnTo>
                    <a:pt x="391" y="55"/>
                  </a:lnTo>
                  <a:lnTo>
                    <a:pt x="386" y="58"/>
                  </a:lnTo>
                  <a:lnTo>
                    <a:pt x="375" y="57"/>
                  </a:lnTo>
                  <a:lnTo>
                    <a:pt x="367" y="58"/>
                  </a:lnTo>
                  <a:lnTo>
                    <a:pt x="369" y="59"/>
                  </a:lnTo>
                  <a:lnTo>
                    <a:pt x="369" y="62"/>
                  </a:lnTo>
                  <a:lnTo>
                    <a:pt x="370" y="63"/>
                  </a:lnTo>
                  <a:lnTo>
                    <a:pt x="372" y="63"/>
                  </a:lnTo>
                  <a:lnTo>
                    <a:pt x="374" y="65"/>
                  </a:lnTo>
                  <a:lnTo>
                    <a:pt x="375" y="67"/>
                  </a:lnTo>
                  <a:lnTo>
                    <a:pt x="376" y="70"/>
                  </a:lnTo>
                  <a:lnTo>
                    <a:pt x="375" y="74"/>
                  </a:lnTo>
                  <a:lnTo>
                    <a:pt x="373" y="75"/>
                  </a:lnTo>
                  <a:lnTo>
                    <a:pt x="376" y="75"/>
                  </a:lnTo>
                  <a:lnTo>
                    <a:pt x="378" y="73"/>
                  </a:lnTo>
                  <a:lnTo>
                    <a:pt x="378" y="71"/>
                  </a:lnTo>
                  <a:lnTo>
                    <a:pt x="378" y="70"/>
                  </a:lnTo>
                  <a:lnTo>
                    <a:pt x="380" y="70"/>
                  </a:lnTo>
                  <a:lnTo>
                    <a:pt x="381" y="71"/>
                  </a:lnTo>
                  <a:lnTo>
                    <a:pt x="385" y="80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89" y="85"/>
                  </a:lnTo>
                  <a:lnTo>
                    <a:pt x="390" y="84"/>
                  </a:lnTo>
                  <a:lnTo>
                    <a:pt x="391" y="81"/>
                  </a:lnTo>
                  <a:lnTo>
                    <a:pt x="392" y="83"/>
                  </a:lnTo>
                  <a:lnTo>
                    <a:pt x="393" y="83"/>
                  </a:lnTo>
                  <a:lnTo>
                    <a:pt x="394" y="84"/>
                  </a:lnTo>
                  <a:lnTo>
                    <a:pt x="393" y="81"/>
                  </a:lnTo>
                  <a:lnTo>
                    <a:pt x="394" y="79"/>
                  </a:lnTo>
                  <a:lnTo>
                    <a:pt x="394" y="78"/>
                  </a:lnTo>
                  <a:lnTo>
                    <a:pt x="395" y="78"/>
                  </a:lnTo>
                  <a:lnTo>
                    <a:pt x="396" y="78"/>
                  </a:lnTo>
                  <a:lnTo>
                    <a:pt x="398" y="79"/>
                  </a:lnTo>
                  <a:lnTo>
                    <a:pt x="402" y="82"/>
                  </a:lnTo>
                  <a:lnTo>
                    <a:pt x="405" y="85"/>
                  </a:lnTo>
                  <a:lnTo>
                    <a:pt x="405" y="87"/>
                  </a:lnTo>
                  <a:lnTo>
                    <a:pt x="406" y="88"/>
                  </a:lnTo>
                  <a:lnTo>
                    <a:pt x="407" y="89"/>
                  </a:lnTo>
                  <a:lnTo>
                    <a:pt x="408" y="90"/>
                  </a:lnTo>
                  <a:lnTo>
                    <a:pt x="408" y="88"/>
                  </a:lnTo>
                  <a:lnTo>
                    <a:pt x="407" y="86"/>
                  </a:lnTo>
                  <a:lnTo>
                    <a:pt x="407" y="84"/>
                  </a:lnTo>
                  <a:lnTo>
                    <a:pt x="412" y="84"/>
                  </a:lnTo>
                  <a:lnTo>
                    <a:pt x="413" y="81"/>
                  </a:lnTo>
                  <a:lnTo>
                    <a:pt x="416" y="83"/>
                  </a:lnTo>
                  <a:lnTo>
                    <a:pt x="423" y="90"/>
                  </a:lnTo>
                  <a:lnTo>
                    <a:pt x="426" y="91"/>
                  </a:lnTo>
                  <a:lnTo>
                    <a:pt x="434" y="93"/>
                  </a:lnTo>
                  <a:lnTo>
                    <a:pt x="439" y="97"/>
                  </a:lnTo>
                  <a:lnTo>
                    <a:pt x="441" y="100"/>
                  </a:lnTo>
                  <a:lnTo>
                    <a:pt x="440" y="103"/>
                  </a:lnTo>
                  <a:lnTo>
                    <a:pt x="435" y="105"/>
                  </a:lnTo>
                  <a:lnTo>
                    <a:pt x="433" y="107"/>
                  </a:lnTo>
                  <a:lnTo>
                    <a:pt x="432" y="109"/>
                  </a:lnTo>
                  <a:lnTo>
                    <a:pt x="432" y="111"/>
                  </a:lnTo>
                  <a:lnTo>
                    <a:pt x="431" y="114"/>
                  </a:lnTo>
                  <a:lnTo>
                    <a:pt x="431" y="115"/>
                  </a:lnTo>
                  <a:lnTo>
                    <a:pt x="430" y="118"/>
                  </a:lnTo>
                  <a:lnTo>
                    <a:pt x="428" y="122"/>
                  </a:lnTo>
                  <a:lnTo>
                    <a:pt x="425" y="127"/>
                  </a:lnTo>
                  <a:lnTo>
                    <a:pt x="412" y="127"/>
                  </a:lnTo>
                  <a:lnTo>
                    <a:pt x="416" y="129"/>
                  </a:lnTo>
                  <a:lnTo>
                    <a:pt x="419" y="130"/>
                  </a:lnTo>
                  <a:lnTo>
                    <a:pt x="423" y="133"/>
                  </a:lnTo>
                  <a:lnTo>
                    <a:pt x="427" y="131"/>
                  </a:lnTo>
                  <a:lnTo>
                    <a:pt x="433" y="130"/>
                  </a:lnTo>
                  <a:lnTo>
                    <a:pt x="439" y="127"/>
                  </a:lnTo>
                  <a:lnTo>
                    <a:pt x="441" y="127"/>
                  </a:lnTo>
                  <a:lnTo>
                    <a:pt x="452" y="129"/>
                  </a:lnTo>
                  <a:lnTo>
                    <a:pt x="455" y="126"/>
                  </a:lnTo>
                  <a:lnTo>
                    <a:pt x="457" y="126"/>
                  </a:lnTo>
                  <a:lnTo>
                    <a:pt x="463" y="126"/>
                  </a:lnTo>
                  <a:lnTo>
                    <a:pt x="469" y="128"/>
                  </a:lnTo>
                  <a:close/>
                  <a:moveTo>
                    <a:pt x="334" y="37"/>
                  </a:moveTo>
                  <a:lnTo>
                    <a:pt x="335" y="42"/>
                  </a:lnTo>
                  <a:lnTo>
                    <a:pt x="335" y="43"/>
                  </a:lnTo>
                  <a:lnTo>
                    <a:pt x="332" y="46"/>
                  </a:lnTo>
                  <a:lnTo>
                    <a:pt x="329" y="46"/>
                  </a:lnTo>
                  <a:lnTo>
                    <a:pt x="327" y="46"/>
                  </a:lnTo>
                  <a:lnTo>
                    <a:pt x="325" y="45"/>
                  </a:lnTo>
                  <a:lnTo>
                    <a:pt x="323" y="43"/>
                  </a:lnTo>
                  <a:lnTo>
                    <a:pt x="321" y="44"/>
                  </a:lnTo>
                  <a:lnTo>
                    <a:pt x="316" y="43"/>
                  </a:lnTo>
                  <a:lnTo>
                    <a:pt x="315" y="42"/>
                  </a:lnTo>
                  <a:lnTo>
                    <a:pt x="317" y="40"/>
                  </a:lnTo>
                  <a:lnTo>
                    <a:pt x="320" y="39"/>
                  </a:lnTo>
                  <a:lnTo>
                    <a:pt x="322" y="39"/>
                  </a:lnTo>
                  <a:lnTo>
                    <a:pt x="323" y="40"/>
                  </a:lnTo>
                  <a:lnTo>
                    <a:pt x="325" y="42"/>
                  </a:lnTo>
                  <a:lnTo>
                    <a:pt x="328" y="42"/>
                  </a:lnTo>
                  <a:lnTo>
                    <a:pt x="329" y="39"/>
                  </a:lnTo>
                  <a:lnTo>
                    <a:pt x="333" y="36"/>
                  </a:lnTo>
                  <a:lnTo>
                    <a:pt x="334" y="37"/>
                  </a:lnTo>
                  <a:close/>
                  <a:moveTo>
                    <a:pt x="286" y="45"/>
                  </a:moveTo>
                  <a:lnTo>
                    <a:pt x="285" y="46"/>
                  </a:lnTo>
                  <a:lnTo>
                    <a:pt x="281" y="45"/>
                  </a:lnTo>
                  <a:lnTo>
                    <a:pt x="279" y="44"/>
                  </a:lnTo>
                  <a:lnTo>
                    <a:pt x="280" y="43"/>
                  </a:lnTo>
                  <a:lnTo>
                    <a:pt x="283" y="43"/>
                  </a:lnTo>
                  <a:lnTo>
                    <a:pt x="286" y="44"/>
                  </a:lnTo>
                  <a:lnTo>
                    <a:pt x="286" y="45"/>
                  </a:lnTo>
                  <a:close/>
                  <a:moveTo>
                    <a:pt x="441" y="108"/>
                  </a:moveTo>
                  <a:lnTo>
                    <a:pt x="436" y="109"/>
                  </a:lnTo>
                  <a:lnTo>
                    <a:pt x="436" y="108"/>
                  </a:lnTo>
                  <a:lnTo>
                    <a:pt x="437" y="106"/>
                  </a:lnTo>
                  <a:lnTo>
                    <a:pt x="440" y="106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3" y="105"/>
                  </a:lnTo>
                  <a:lnTo>
                    <a:pt x="442" y="106"/>
                  </a:lnTo>
                  <a:lnTo>
                    <a:pt x="441" y="108"/>
                  </a:lnTo>
                  <a:close/>
                  <a:moveTo>
                    <a:pt x="434" y="117"/>
                  </a:moveTo>
                  <a:lnTo>
                    <a:pt x="432" y="118"/>
                  </a:lnTo>
                  <a:lnTo>
                    <a:pt x="432" y="114"/>
                  </a:lnTo>
                  <a:lnTo>
                    <a:pt x="432" y="114"/>
                  </a:lnTo>
                  <a:lnTo>
                    <a:pt x="436" y="111"/>
                  </a:lnTo>
                  <a:lnTo>
                    <a:pt x="437" y="110"/>
                  </a:lnTo>
                  <a:lnTo>
                    <a:pt x="438" y="111"/>
                  </a:lnTo>
                  <a:lnTo>
                    <a:pt x="438" y="111"/>
                  </a:lnTo>
                  <a:lnTo>
                    <a:pt x="440" y="113"/>
                  </a:lnTo>
                  <a:lnTo>
                    <a:pt x="439" y="114"/>
                  </a:lnTo>
                  <a:lnTo>
                    <a:pt x="437" y="116"/>
                  </a:lnTo>
                  <a:lnTo>
                    <a:pt x="434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51">
              <a:extLst>
                <a:ext uri="{FF2B5EF4-FFF2-40B4-BE49-F238E27FC236}">
                  <a16:creationId xmlns:a16="http://schemas.microsoft.com/office/drawing/2014/main" id="{8CFAA1B3-AAF4-946A-59EA-C0CF68655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5" y="2715"/>
              <a:ext cx="4" cy="4"/>
            </a:xfrm>
            <a:custGeom>
              <a:avLst/>
              <a:gdLst>
                <a:gd name="T0" fmla="*/ 14 w 14"/>
                <a:gd name="T1" fmla="*/ 0 h 13"/>
                <a:gd name="T2" fmla="*/ 14 w 14"/>
                <a:gd name="T3" fmla="*/ 2 h 13"/>
                <a:gd name="T4" fmla="*/ 14 w 14"/>
                <a:gd name="T5" fmla="*/ 2 h 13"/>
                <a:gd name="T6" fmla="*/ 12 w 14"/>
                <a:gd name="T7" fmla="*/ 1 h 13"/>
                <a:gd name="T8" fmla="*/ 11 w 14"/>
                <a:gd name="T9" fmla="*/ 1 h 13"/>
                <a:gd name="T10" fmla="*/ 10 w 14"/>
                <a:gd name="T11" fmla="*/ 0 h 13"/>
                <a:gd name="T12" fmla="*/ 10 w 14"/>
                <a:gd name="T13" fmla="*/ 0 h 13"/>
                <a:gd name="T14" fmla="*/ 13 w 14"/>
                <a:gd name="T15" fmla="*/ 0 h 13"/>
                <a:gd name="T16" fmla="*/ 14 w 14"/>
                <a:gd name="T17" fmla="*/ 0 h 13"/>
                <a:gd name="T18" fmla="*/ 10 w 14"/>
                <a:gd name="T19" fmla="*/ 11 h 13"/>
                <a:gd name="T20" fmla="*/ 9 w 14"/>
                <a:gd name="T21" fmla="*/ 11 h 13"/>
                <a:gd name="T22" fmla="*/ 9 w 14"/>
                <a:gd name="T23" fmla="*/ 11 h 13"/>
                <a:gd name="T24" fmla="*/ 8 w 14"/>
                <a:gd name="T25" fmla="*/ 10 h 13"/>
                <a:gd name="T26" fmla="*/ 9 w 14"/>
                <a:gd name="T27" fmla="*/ 9 h 13"/>
                <a:gd name="T28" fmla="*/ 13 w 14"/>
                <a:gd name="T29" fmla="*/ 9 h 13"/>
                <a:gd name="T30" fmla="*/ 10 w 14"/>
                <a:gd name="T31" fmla="*/ 11 h 13"/>
                <a:gd name="T32" fmla="*/ 3 w 14"/>
                <a:gd name="T33" fmla="*/ 13 h 13"/>
                <a:gd name="T34" fmla="*/ 0 w 14"/>
                <a:gd name="T35" fmla="*/ 13 h 13"/>
                <a:gd name="T36" fmla="*/ 0 w 14"/>
                <a:gd name="T37" fmla="*/ 12 h 13"/>
                <a:gd name="T38" fmla="*/ 1 w 14"/>
                <a:gd name="T39" fmla="*/ 11 h 13"/>
                <a:gd name="T40" fmla="*/ 4 w 14"/>
                <a:gd name="T41" fmla="*/ 11 h 13"/>
                <a:gd name="T42" fmla="*/ 5 w 14"/>
                <a:gd name="T43" fmla="*/ 11 h 13"/>
                <a:gd name="T44" fmla="*/ 3 w 14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close/>
                  <a:moveTo>
                    <a:pt x="10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0" y="11"/>
                  </a:lnTo>
                  <a:close/>
                  <a:moveTo>
                    <a:pt x="3" y="13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52">
              <a:extLst>
                <a:ext uri="{FF2B5EF4-FFF2-40B4-BE49-F238E27FC236}">
                  <a16:creationId xmlns:a16="http://schemas.microsoft.com/office/drawing/2014/main" id="{5BF2734D-7D3E-2B2A-AF16-017168ACF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1" y="2719"/>
              <a:ext cx="5" cy="7"/>
            </a:xfrm>
            <a:custGeom>
              <a:avLst/>
              <a:gdLst>
                <a:gd name="T0" fmla="*/ 6 w 16"/>
                <a:gd name="T1" fmla="*/ 2 h 25"/>
                <a:gd name="T2" fmla="*/ 4 w 16"/>
                <a:gd name="T3" fmla="*/ 3 h 25"/>
                <a:gd name="T4" fmla="*/ 0 w 16"/>
                <a:gd name="T5" fmla="*/ 1 h 25"/>
                <a:gd name="T6" fmla="*/ 3 w 16"/>
                <a:gd name="T7" fmla="*/ 0 h 25"/>
                <a:gd name="T8" fmla="*/ 5 w 16"/>
                <a:gd name="T9" fmla="*/ 1 h 25"/>
                <a:gd name="T10" fmla="*/ 6 w 16"/>
                <a:gd name="T11" fmla="*/ 2 h 25"/>
                <a:gd name="T12" fmla="*/ 13 w 16"/>
                <a:gd name="T13" fmla="*/ 2 h 25"/>
                <a:gd name="T14" fmla="*/ 11 w 16"/>
                <a:gd name="T15" fmla="*/ 3 h 25"/>
                <a:gd name="T16" fmla="*/ 9 w 16"/>
                <a:gd name="T17" fmla="*/ 2 h 25"/>
                <a:gd name="T18" fmla="*/ 8 w 16"/>
                <a:gd name="T19" fmla="*/ 2 h 25"/>
                <a:gd name="T20" fmla="*/ 10 w 16"/>
                <a:gd name="T21" fmla="*/ 1 h 25"/>
                <a:gd name="T22" fmla="*/ 13 w 16"/>
                <a:gd name="T23" fmla="*/ 2 h 25"/>
                <a:gd name="T24" fmla="*/ 9 w 16"/>
                <a:gd name="T25" fmla="*/ 22 h 25"/>
                <a:gd name="T26" fmla="*/ 12 w 16"/>
                <a:gd name="T27" fmla="*/ 24 h 25"/>
                <a:gd name="T28" fmla="*/ 16 w 16"/>
                <a:gd name="T29" fmla="*/ 24 h 25"/>
                <a:gd name="T30" fmla="*/ 12 w 16"/>
                <a:gd name="T31" fmla="*/ 25 h 25"/>
                <a:gd name="T32" fmla="*/ 5 w 16"/>
                <a:gd name="T33" fmla="*/ 25 h 25"/>
                <a:gd name="T34" fmla="*/ 5 w 16"/>
                <a:gd name="T35" fmla="*/ 23 h 25"/>
                <a:gd name="T36" fmla="*/ 9 w 16"/>
                <a:gd name="T3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5">
                  <a:moveTo>
                    <a:pt x="6" y="2"/>
                  </a:moveTo>
                  <a:lnTo>
                    <a:pt x="4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close/>
                  <a:moveTo>
                    <a:pt x="13" y="2"/>
                  </a:moveTo>
                  <a:lnTo>
                    <a:pt x="11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3" y="2"/>
                  </a:lnTo>
                  <a:close/>
                  <a:moveTo>
                    <a:pt x="9" y="22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" name="Freeform 253">
              <a:extLst>
                <a:ext uri="{FF2B5EF4-FFF2-40B4-BE49-F238E27FC236}">
                  <a16:creationId xmlns:a16="http://schemas.microsoft.com/office/drawing/2014/main" id="{908CA545-125A-8319-34DF-F3C4909BD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9" y="2665"/>
              <a:ext cx="75" cy="157"/>
            </a:xfrm>
            <a:custGeom>
              <a:avLst/>
              <a:gdLst>
                <a:gd name="T0" fmla="*/ 183 w 257"/>
                <a:gd name="T1" fmla="*/ 86 h 537"/>
                <a:gd name="T2" fmla="*/ 161 w 257"/>
                <a:gd name="T3" fmla="*/ 89 h 537"/>
                <a:gd name="T4" fmla="*/ 138 w 257"/>
                <a:gd name="T5" fmla="*/ 126 h 537"/>
                <a:gd name="T6" fmla="*/ 127 w 257"/>
                <a:gd name="T7" fmla="*/ 172 h 537"/>
                <a:gd name="T8" fmla="*/ 153 w 257"/>
                <a:gd name="T9" fmla="*/ 210 h 537"/>
                <a:gd name="T10" fmla="*/ 190 w 257"/>
                <a:gd name="T11" fmla="*/ 250 h 537"/>
                <a:gd name="T12" fmla="*/ 212 w 257"/>
                <a:gd name="T13" fmla="*/ 267 h 537"/>
                <a:gd name="T14" fmla="*/ 232 w 257"/>
                <a:gd name="T15" fmla="*/ 293 h 537"/>
                <a:gd name="T16" fmla="*/ 249 w 257"/>
                <a:gd name="T17" fmla="*/ 341 h 537"/>
                <a:gd name="T18" fmla="*/ 256 w 257"/>
                <a:gd name="T19" fmla="*/ 382 h 537"/>
                <a:gd name="T20" fmla="*/ 250 w 257"/>
                <a:gd name="T21" fmla="*/ 416 h 537"/>
                <a:gd name="T22" fmla="*/ 248 w 257"/>
                <a:gd name="T23" fmla="*/ 426 h 537"/>
                <a:gd name="T24" fmla="*/ 215 w 257"/>
                <a:gd name="T25" fmla="*/ 454 h 537"/>
                <a:gd name="T26" fmla="*/ 178 w 257"/>
                <a:gd name="T27" fmla="*/ 471 h 537"/>
                <a:gd name="T28" fmla="*/ 161 w 257"/>
                <a:gd name="T29" fmla="*/ 468 h 537"/>
                <a:gd name="T30" fmla="*/ 152 w 257"/>
                <a:gd name="T31" fmla="*/ 477 h 537"/>
                <a:gd name="T32" fmla="*/ 155 w 257"/>
                <a:gd name="T33" fmla="*/ 492 h 537"/>
                <a:gd name="T34" fmla="*/ 143 w 257"/>
                <a:gd name="T35" fmla="*/ 499 h 537"/>
                <a:gd name="T36" fmla="*/ 112 w 257"/>
                <a:gd name="T37" fmla="*/ 530 h 537"/>
                <a:gd name="T38" fmla="*/ 100 w 257"/>
                <a:gd name="T39" fmla="*/ 492 h 537"/>
                <a:gd name="T40" fmla="*/ 87 w 257"/>
                <a:gd name="T41" fmla="*/ 480 h 537"/>
                <a:gd name="T42" fmla="*/ 97 w 257"/>
                <a:gd name="T43" fmla="*/ 466 h 537"/>
                <a:gd name="T44" fmla="*/ 114 w 257"/>
                <a:gd name="T45" fmla="*/ 454 h 537"/>
                <a:gd name="T46" fmla="*/ 135 w 257"/>
                <a:gd name="T47" fmla="*/ 457 h 537"/>
                <a:gd name="T48" fmla="*/ 131 w 257"/>
                <a:gd name="T49" fmla="*/ 435 h 537"/>
                <a:gd name="T50" fmla="*/ 148 w 257"/>
                <a:gd name="T51" fmla="*/ 428 h 537"/>
                <a:gd name="T52" fmla="*/ 168 w 257"/>
                <a:gd name="T53" fmla="*/ 413 h 537"/>
                <a:gd name="T54" fmla="*/ 190 w 257"/>
                <a:gd name="T55" fmla="*/ 397 h 537"/>
                <a:gd name="T56" fmla="*/ 185 w 257"/>
                <a:gd name="T57" fmla="*/ 345 h 537"/>
                <a:gd name="T58" fmla="*/ 189 w 257"/>
                <a:gd name="T59" fmla="*/ 315 h 537"/>
                <a:gd name="T60" fmla="*/ 191 w 257"/>
                <a:gd name="T61" fmla="*/ 295 h 537"/>
                <a:gd name="T62" fmla="*/ 185 w 257"/>
                <a:gd name="T63" fmla="*/ 273 h 537"/>
                <a:gd name="T64" fmla="*/ 165 w 257"/>
                <a:gd name="T65" fmla="*/ 253 h 537"/>
                <a:gd name="T66" fmla="*/ 153 w 257"/>
                <a:gd name="T67" fmla="*/ 238 h 537"/>
                <a:gd name="T68" fmla="*/ 123 w 257"/>
                <a:gd name="T69" fmla="*/ 206 h 537"/>
                <a:gd name="T70" fmla="*/ 104 w 257"/>
                <a:gd name="T71" fmla="*/ 183 h 537"/>
                <a:gd name="T72" fmla="*/ 81 w 257"/>
                <a:gd name="T73" fmla="*/ 163 h 537"/>
                <a:gd name="T74" fmla="*/ 66 w 257"/>
                <a:gd name="T75" fmla="*/ 139 h 537"/>
                <a:gd name="T76" fmla="*/ 95 w 257"/>
                <a:gd name="T77" fmla="*/ 128 h 537"/>
                <a:gd name="T78" fmla="*/ 87 w 257"/>
                <a:gd name="T79" fmla="*/ 112 h 537"/>
                <a:gd name="T80" fmla="*/ 82 w 257"/>
                <a:gd name="T81" fmla="*/ 99 h 537"/>
                <a:gd name="T82" fmla="*/ 47 w 257"/>
                <a:gd name="T83" fmla="*/ 97 h 537"/>
                <a:gd name="T84" fmla="*/ 29 w 257"/>
                <a:gd name="T85" fmla="*/ 63 h 537"/>
                <a:gd name="T86" fmla="*/ 18 w 257"/>
                <a:gd name="T87" fmla="*/ 62 h 537"/>
                <a:gd name="T88" fmla="*/ 4 w 257"/>
                <a:gd name="T89" fmla="*/ 33 h 537"/>
                <a:gd name="T90" fmla="*/ 26 w 257"/>
                <a:gd name="T91" fmla="*/ 31 h 537"/>
                <a:gd name="T92" fmla="*/ 42 w 257"/>
                <a:gd name="T93" fmla="*/ 22 h 537"/>
                <a:gd name="T94" fmla="*/ 65 w 257"/>
                <a:gd name="T95" fmla="*/ 30 h 537"/>
                <a:gd name="T96" fmla="*/ 86 w 257"/>
                <a:gd name="T97" fmla="*/ 20 h 537"/>
                <a:gd name="T98" fmla="*/ 107 w 257"/>
                <a:gd name="T99" fmla="*/ 3 h 537"/>
                <a:gd name="T100" fmla="*/ 130 w 257"/>
                <a:gd name="T101" fmla="*/ 16 h 537"/>
                <a:gd name="T102" fmla="*/ 152 w 257"/>
                <a:gd name="T103" fmla="*/ 17 h 537"/>
                <a:gd name="T104" fmla="*/ 155 w 257"/>
                <a:gd name="T105" fmla="*/ 38 h 537"/>
                <a:gd name="T106" fmla="*/ 167 w 257"/>
                <a:gd name="T107" fmla="*/ 53 h 537"/>
                <a:gd name="T108" fmla="*/ 187 w 257"/>
                <a:gd name="T109" fmla="*/ 66 h 537"/>
                <a:gd name="T110" fmla="*/ 188 w 257"/>
                <a:gd name="T111" fmla="*/ 79 h 537"/>
                <a:gd name="T112" fmla="*/ 189 w 257"/>
                <a:gd name="T113" fmla="*/ 91 h 537"/>
                <a:gd name="T114" fmla="*/ 168 w 257"/>
                <a:gd name="T115" fmla="*/ 95 h 537"/>
                <a:gd name="T116" fmla="*/ 176 w 257"/>
                <a:gd name="T117" fmla="*/ 472 h 537"/>
                <a:gd name="T118" fmla="*/ 64 w 257"/>
                <a:gd name="T119" fmla="*/ 479 h 537"/>
                <a:gd name="T120" fmla="*/ 159 w 257"/>
                <a:gd name="T121" fmla="*/ 53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7" h="537">
                  <a:moveTo>
                    <a:pt x="205" y="70"/>
                  </a:moveTo>
                  <a:lnTo>
                    <a:pt x="203" y="70"/>
                  </a:lnTo>
                  <a:lnTo>
                    <a:pt x="199" y="70"/>
                  </a:lnTo>
                  <a:lnTo>
                    <a:pt x="196" y="73"/>
                  </a:lnTo>
                  <a:lnTo>
                    <a:pt x="193" y="75"/>
                  </a:lnTo>
                  <a:lnTo>
                    <a:pt x="189" y="76"/>
                  </a:lnTo>
                  <a:lnTo>
                    <a:pt x="185" y="78"/>
                  </a:lnTo>
                  <a:lnTo>
                    <a:pt x="184" y="81"/>
                  </a:lnTo>
                  <a:lnTo>
                    <a:pt x="184" y="84"/>
                  </a:lnTo>
                  <a:lnTo>
                    <a:pt x="183" y="86"/>
                  </a:lnTo>
                  <a:lnTo>
                    <a:pt x="177" y="90"/>
                  </a:lnTo>
                  <a:lnTo>
                    <a:pt x="175" y="90"/>
                  </a:lnTo>
                  <a:lnTo>
                    <a:pt x="174" y="89"/>
                  </a:lnTo>
                  <a:lnTo>
                    <a:pt x="172" y="89"/>
                  </a:lnTo>
                  <a:lnTo>
                    <a:pt x="170" y="90"/>
                  </a:lnTo>
                  <a:lnTo>
                    <a:pt x="169" y="90"/>
                  </a:lnTo>
                  <a:lnTo>
                    <a:pt x="167" y="90"/>
                  </a:lnTo>
                  <a:lnTo>
                    <a:pt x="165" y="90"/>
                  </a:lnTo>
                  <a:lnTo>
                    <a:pt x="162" y="89"/>
                  </a:lnTo>
                  <a:lnTo>
                    <a:pt x="161" y="89"/>
                  </a:lnTo>
                  <a:lnTo>
                    <a:pt x="160" y="89"/>
                  </a:lnTo>
                  <a:lnTo>
                    <a:pt x="159" y="90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55" y="106"/>
                  </a:lnTo>
                  <a:lnTo>
                    <a:pt x="156" y="111"/>
                  </a:lnTo>
                  <a:lnTo>
                    <a:pt x="154" y="115"/>
                  </a:lnTo>
                  <a:lnTo>
                    <a:pt x="150" y="118"/>
                  </a:lnTo>
                  <a:lnTo>
                    <a:pt x="142" y="126"/>
                  </a:lnTo>
                  <a:lnTo>
                    <a:pt x="138" y="126"/>
                  </a:lnTo>
                  <a:lnTo>
                    <a:pt x="135" y="128"/>
                  </a:lnTo>
                  <a:lnTo>
                    <a:pt x="129" y="141"/>
                  </a:lnTo>
                  <a:lnTo>
                    <a:pt x="129" y="146"/>
                  </a:lnTo>
                  <a:lnTo>
                    <a:pt x="128" y="149"/>
                  </a:lnTo>
                  <a:lnTo>
                    <a:pt x="128" y="152"/>
                  </a:lnTo>
                  <a:lnTo>
                    <a:pt x="126" y="158"/>
                  </a:lnTo>
                  <a:lnTo>
                    <a:pt x="123" y="161"/>
                  </a:lnTo>
                  <a:lnTo>
                    <a:pt x="123" y="164"/>
                  </a:lnTo>
                  <a:lnTo>
                    <a:pt x="126" y="171"/>
                  </a:lnTo>
                  <a:lnTo>
                    <a:pt x="127" y="172"/>
                  </a:lnTo>
                  <a:lnTo>
                    <a:pt x="129" y="176"/>
                  </a:lnTo>
                  <a:lnTo>
                    <a:pt x="130" y="178"/>
                  </a:lnTo>
                  <a:lnTo>
                    <a:pt x="132" y="181"/>
                  </a:lnTo>
                  <a:lnTo>
                    <a:pt x="138" y="188"/>
                  </a:lnTo>
                  <a:lnTo>
                    <a:pt x="141" y="190"/>
                  </a:lnTo>
                  <a:lnTo>
                    <a:pt x="144" y="191"/>
                  </a:lnTo>
                  <a:lnTo>
                    <a:pt x="150" y="198"/>
                  </a:lnTo>
                  <a:lnTo>
                    <a:pt x="153" y="202"/>
                  </a:lnTo>
                  <a:lnTo>
                    <a:pt x="152" y="204"/>
                  </a:lnTo>
                  <a:lnTo>
                    <a:pt x="153" y="210"/>
                  </a:lnTo>
                  <a:lnTo>
                    <a:pt x="148" y="208"/>
                  </a:lnTo>
                  <a:lnTo>
                    <a:pt x="149" y="209"/>
                  </a:lnTo>
                  <a:lnTo>
                    <a:pt x="154" y="212"/>
                  </a:lnTo>
                  <a:lnTo>
                    <a:pt x="162" y="223"/>
                  </a:lnTo>
                  <a:lnTo>
                    <a:pt x="168" y="228"/>
                  </a:lnTo>
                  <a:lnTo>
                    <a:pt x="175" y="234"/>
                  </a:lnTo>
                  <a:lnTo>
                    <a:pt x="177" y="240"/>
                  </a:lnTo>
                  <a:lnTo>
                    <a:pt x="183" y="244"/>
                  </a:lnTo>
                  <a:lnTo>
                    <a:pt x="190" y="249"/>
                  </a:lnTo>
                  <a:lnTo>
                    <a:pt x="190" y="250"/>
                  </a:lnTo>
                  <a:lnTo>
                    <a:pt x="192" y="252"/>
                  </a:lnTo>
                  <a:lnTo>
                    <a:pt x="196" y="255"/>
                  </a:lnTo>
                  <a:lnTo>
                    <a:pt x="199" y="258"/>
                  </a:lnTo>
                  <a:lnTo>
                    <a:pt x="200" y="261"/>
                  </a:lnTo>
                  <a:lnTo>
                    <a:pt x="202" y="261"/>
                  </a:lnTo>
                  <a:lnTo>
                    <a:pt x="204" y="261"/>
                  </a:lnTo>
                  <a:lnTo>
                    <a:pt x="206" y="260"/>
                  </a:lnTo>
                  <a:lnTo>
                    <a:pt x="207" y="260"/>
                  </a:lnTo>
                  <a:lnTo>
                    <a:pt x="209" y="264"/>
                  </a:lnTo>
                  <a:lnTo>
                    <a:pt x="212" y="267"/>
                  </a:lnTo>
                  <a:lnTo>
                    <a:pt x="213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6" y="271"/>
                  </a:lnTo>
                  <a:lnTo>
                    <a:pt x="216" y="273"/>
                  </a:lnTo>
                  <a:lnTo>
                    <a:pt x="220" y="277"/>
                  </a:lnTo>
                  <a:lnTo>
                    <a:pt x="222" y="281"/>
                  </a:lnTo>
                  <a:lnTo>
                    <a:pt x="226" y="288"/>
                  </a:lnTo>
                  <a:lnTo>
                    <a:pt x="230" y="291"/>
                  </a:lnTo>
                  <a:lnTo>
                    <a:pt x="232" y="293"/>
                  </a:lnTo>
                  <a:lnTo>
                    <a:pt x="235" y="295"/>
                  </a:lnTo>
                  <a:lnTo>
                    <a:pt x="237" y="302"/>
                  </a:lnTo>
                  <a:lnTo>
                    <a:pt x="239" y="309"/>
                  </a:lnTo>
                  <a:lnTo>
                    <a:pt x="242" y="316"/>
                  </a:lnTo>
                  <a:lnTo>
                    <a:pt x="244" y="319"/>
                  </a:lnTo>
                  <a:lnTo>
                    <a:pt x="244" y="325"/>
                  </a:lnTo>
                  <a:lnTo>
                    <a:pt x="246" y="331"/>
                  </a:lnTo>
                  <a:lnTo>
                    <a:pt x="248" y="335"/>
                  </a:lnTo>
                  <a:lnTo>
                    <a:pt x="248" y="339"/>
                  </a:lnTo>
                  <a:lnTo>
                    <a:pt x="249" y="341"/>
                  </a:lnTo>
                  <a:lnTo>
                    <a:pt x="250" y="343"/>
                  </a:lnTo>
                  <a:lnTo>
                    <a:pt x="252" y="350"/>
                  </a:lnTo>
                  <a:lnTo>
                    <a:pt x="251" y="353"/>
                  </a:lnTo>
                  <a:lnTo>
                    <a:pt x="250" y="350"/>
                  </a:lnTo>
                  <a:lnTo>
                    <a:pt x="250" y="359"/>
                  </a:lnTo>
                  <a:lnTo>
                    <a:pt x="251" y="364"/>
                  </a:lnTo>
                  <a:lnTo>
                    <a:pt x="251" y="371"/>
                  </a:lnTo>
                  <a:lnTo>
                    <a:pt x="252" y="373"/>
                  </a:lnTo>
                  <a:lnTo>
                    <a:pt x="254" y="380"/>
                  </a:lnTo>
                  <a:lnTo>
                    <a:pt x="256" y="382"/>
                  </a:lnTo>
                  <a:lnTo>
                    <a:pt x="256" y="391"/>
                  </a:lnTo>
                  <a:lnTo>
                    <a:pt x="257" y="395"/>
                  </a:lnTo>
                  <a:lnTo>
                    <a:pt x="254" y="392"/>
                  </a:lnTo>
                  <a:lnTo>
                    <a:pt x="253" y="389"/>
                  </a:lnTo>
                  <a:lnTo>
                    <a:pt x="251" y="391"/>
                  </a:lnTo>
                  <a:lnTo>
                    <a:pt x="249" y="393"/>
                  </a:lnTo>
                  <a:lnTo>
                    <a:pt x="252" y="402"/>
                  </a:lnTo>
                  <a:lnTo>
                    <a:pt x="248" y="401"/>
                  </a:lnTo>
                  <a:lnTo>
                    <a:pt x="249" y="414"/>
                  </a:lnTo>
                  <a:lnTo>
                    <a:pt x="250" y="416"/>
                  </a:lnTo>
                  <a:lnTo>
                    <a:pt x="250" y="418"/>
                  </a:lnTo>
                  <a:lnTo>
                    <a:pt x="250" y="419"/>
                  </a:lnTo>
                  <a:lnTo>
                    <a:pt x="249" y="418"/>
                  </a:lnTo>
                  <a:lnTo>
                    <a:pt x="249" y="416"/>
                  </a:lnTo>
                  <a:lnTo>
                    <a:pt x="248" y="416"/>
                  </a:lnTo>
                  <a:lnTo>
                    <a:pt x="248" y="417"/>
                  </a:lnTo>
                  <a:lnTo>
                    <a:pt x="247" y="419"/>
                  </a:lnTo>
                  <a:lnTo>
                    <a:pt x="247" y="422"/>
                  </a:lnTo>
                  <a:lnTo>
                    <a:pt x="248" y="424"/>
                  </a:lnTo>
                  <a:lnTo>
                    <a:pt x="248" y="426"/>
                  </a:lnTo>
                  <a:lnTo>
                    <a:pt x="247" y="428"/>
                  </a:lnTo>
                  <a:lnTo>
                    <a:pt x="246" y="430"/>
                  </a:lnTo>
                  <a:lnTo>
                    <a:pt x="242" y="431"/>
                  </a:lnTo>
                  <a:lnTo>
                    <a:pt x="242" y="435"/>
                  </a:lnTo>
                  <a:lnTo>
                    <a:pt x="241" y="440"/>
                  </a:lnTo>
                  <a:lnTo>
                    <a:pt x="235" y="441"/>
                  </a:lnTo>
                  <a:lnTo>
                    <a:pt x="231" y="445"/>
                  </a:lnTo>
                  <a:lnTo>
                    <a:pt x="225" y="446"/>
                  </a:lnTo>
                  <a:lnTo>
                    <a:pt x="221" y="450"/>
                  </a:lnTo>
                  <a:lnTo>
                    <a:pt x="215" y="454"/>
                  </a:lnTo>
                  <a:lnTo>
                    <a:pt x="212" y="455"/>
                  </a:lnTo>
                  <a:lnTo>
                    <a:pt x="209" y="455"/>
                  </a:lnTo>
                  <a:lnTo>
                    <a:pt x="206" y="462"/>
                  </a:lnTo>
                  <a:lnTo>
                    <a:pt x="201" y="462"/>
                  </a:lnTo>
                  <a:lnTo>
                    <a:pt x="191" y="468"/>
                  </a:lnTo>
                  <a:lnTo>
                    <a:pt x="187" y="470"/>
                  </a:lnTo>
                  <a:lnTo>
                    <a:pt x="184" y="471"/>
                  </a:lnTo>
                  <a:lnTo>
                    <a:pt x="180" y="473"/>
                  </a:lnTo>
                  <a:lnTo>
                    <a:pt x="179" y="472"/>
                  </a:lnTo>
                  <a:lnTo>
                    <a:pt x="178" y="471"/>
                  </a:lnTo>
                  <a:lnTo>
                    <a:pt x="174" y="470"/>
                  </a:lnTo>
                  <a:lnTo>
                    <a:pt x="172" y="468"/>
                  </a:lnTo>
                  <a:lnTo>
                    <a:pt x="172" y="465"/>
                  </a:lnTo>
                  <a:lnTo>
                    <a:pt x="171" y="464"/>
                  </a:lnTo>
                  <a:lnTo>
                    <a:pt x="170" y="465"/>
                  </a:lnTo>
                  <a:lnTo>
                    <a:pt x="170" y="472"/>
                  </a:lnTo>
                  <a:lnTo>
                    <a:pt x="169" y="473"/>
                  </a:lnTo>
                  <a:lnTo>
                    <a:pt x="167" y="474"/>
                  </a:lnTo>
                  <a:lnTo>
                    <a:pt x="164" y="472"/>
                  </a:lnTo>
                  <a:lnTo>
                    <a:pt x="161" y="468"/>
                  </a:lnTo>
                  <a:lnTo>
                    <a:pt x="157" y="471"/>
                  </a:lnTo>
                  <a:lnTo>
                    <a:pt x="158" y="471"/>
                  </a:lnTo>
                  <a:lnTo>
                    <a:pt x="160" y="471"/>
                  </a:lnTo>
                  <a:lnTo>
                    <a:pt x="162" y="472"/>
                  </a:lnTo>
                  <a:lnTo>
                    <a:pt x="163" y="474"/>
                  </a:lnTo>
                  <a:lnTo>
                    <a:pt x="163" y="475"/>
                  </a:lnTo>
                  <a:lnTo>
                    <a:pt x="162" y="477"/>
                  </a:lnTo>
                  <a:lnTo>
                    <a:pt x="158" y="477"/>
                  </a:lnTo>
                  <a:lnTo>
                    <a:pt x="153" y="477"/>
                  </a:lnTo>
                  <a:lnTo>
                    <a:pt x="152" y="477"/>
                  </a:lnTo>
                  <a:lnTo>
                    <a:pt x="157" y="479"/>
                  </a:lnTo>
                  <a:lnTo>
                    <a:pt x="161" y="480"/>
                  </a:lnTo>
                  <a:lnTo>
                    <a:pt x="163" y="482"/>
                  </a:lnTo>
                  <a:lnTo>
                    <a:pt x="163" y="483"/>
                  </a:lnTo>
                  <a:lnTo>
                    <a:pt x="161" y="485"/>
                  </a:lnTo>
                  <a:lnTo>
                    <a:pt x="159" y="488"/>
                  </a:lnTo>
                  <a:lnTo>
                    <a:pt x="159" y="489"/>
                  </a:lnTo>
                  <a:lnTo>
                    <a:pt x="159" y="491"/>
                  </a:lnTo>
                  <a:lnTo>
                    <a:pt x="157" y="492"/>
                  </a:lnTo>
                  <a:lnTo>
                    <a:pt x="155" y="492"/>
                  </a:lnTo>
                  <a:lnTo>
                    <a:pt x="152" y="489"/>
                  </a:lnTo>
                  <a:lnTo>
                    <a:pt x="141" y="479"/>
                  </a:lnTo>
                  <a:lnTo>
                    <a:pt x="142" y="482"/>
                  </a:lnTo>
                  <a:lnTo>
                    <a:pt x="154" y="494"/>
                  </a:lnTo>
                  <a:lnTo>
                    <a:pt x="156" y="497"/>
                  </a:lnTo>
                  <a:lnTo>
                    <a:pt x="156" y="500"/>
                  </a:lnTo>
                  <a:lnTo>
                    <a:pt x="155" y="501"/>
                  </a:lnTo>
                  <a:lnTo>
                    <a:pt x="153" y="503"/>
                  </a:lnTo>
                  <a:lnTo>
                    <a:pt x="149" y="503"/>
                  </a:lnTo>
                  <a:lnTo>
                    <a:pt x="143" y="499"/>
                  </a:lnTo>
                  <a:lnTo>
                    <a:pt x="133" y="489"/>
                  </a:lnTo>
                  <a:lnTo>
                    <a:pt x="130" y="487"/>
                  </a:lnTo>
                  <a:lnTo>
                    <a:pt x="140" y="499"/>
                  </a:lnTo>
                  <a:lnTo>
                    <a:pt x="141" y="502"/>
                  </a:lnTo>
                  <a:lnTo>
                    <a:pt x="143" y="505"/>
                  </a:lnTo>
                  <a:lnTo>
                    <a:pt x="143" y="507"/>
                  </a:lnTo>
                  <a:lnTo>
                    <a:pt x="142" y="509"/>
                  </a:lnTo>
                  <a:lnTo>
                    <a:pt x="118" y="519"/>
                  </a:lnTo>
                  <a:lnTo>
                    <a:pt x="115" y="524"/>
                  </a:lnTo>
                  <a:lnTo>
                    <a:pt x="112" y="530"/>
                  </a:lnTo>
                  <a:lnTo>
                    <a:pt x="107" y="533"/>
                  </a:lnTo>
                  <a:lnTo>
                    <a:pt x="105" y="536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97" y="532"/>
                  </a:lnTo>
                  <a:lnTo>
                    <a:pt x="94" y="530"/>
                  </a:lnTo>
                  <a:lnTo>
                    <a:pt x="94" y="516"/>
                  </a:lnTo>
                  <a:lnTo>
                    <a:pt x="95" y="501"/>
                  </a:lnTo>
                  <a:lnTo>
                    <a:pt x="97" y="494"/>
                  </a:lnTo>
                  <a:lnTo>
                    <a:pt x="100" y="492"/>
                  </a:lnTo>
                  <a:lnTo>
                    <a:pt x="104" y="491"/>
                  </a:lnTo>
                  <a:lnTo>
                    <a:pt x="104" y="489"/>
                  </a:lnTo>
                  <a:lnTo>
                    <a:pt x="104" y="487"/>
                  </a:lnTo>
                  <a:lnTo>
                    <a:pt x="102" y="485"/>
                  </a:lnTo>
                  <a:lnTo>
                    <a:pt x="100" y="484"/>
                  </a:lnTo>
                  <a:lnTo>
                    <a:pt x="96" y="483"/>
                  </a:lnTo>
                  <a:lnTo>
                    <a:pt x="94" y="480"/>
                  </a:lnTo>
                  <a:lnTo>
                    <a:pt x="92" y="480"/>
                  </a:lnTo>
                  <a:lnTo>
                    <a:pt x="89" y="481"/>
                  </a:lnTo>
                  <a:lnTo>
                    <a:pt x="87" y="480"/>
                  </a:lnTo>
                  <a:lnTo>
                    <a:pt x="86" y="478"/>
                  </a:lnTo>
                  <a:lnTo>
                    <a:pt x="84" y="475"/>
                  </a:lnTo>
                  <a:lnTo>
                    <a:pt x="81" y="473"/>
                  </a:lnTo>
                  <a:lnTo>
                    <a:pt x="82" y="472"/>
                  </a:lnTo>
                  <a:lnTo>
                    <a:pt x="84" y="471"/>
                  </a:lnTo>
                  <a:lnTo>
                    <a:pt x="85" y="469"/>
                  </a:lnTo>
                  <a:lnTo>
                    <a:pt x="90" y="469"/>
                  </a:lnTo>
                  <a:lnTo>
                    <a:pt x="94" y="469"/>
                  </a:lnTo>
                  <a:lnTo>
                    <a:pt x="95" y="468"/>
                  </a:lnTo>
                  <a:lnTo>
                    <a:pt x="97" y="466"/>
                  </a:lnTo>
                  <a:lnTo>
                    <a:pt x="100" y="464"/>
                  </a:lnTo>
                  <a:lnTo>
                    <a:pt x="102" y="462"/>
                  </a:lnTo>
                  <a:lnTo>
                    <a:pt x="103" y="461"/>
                  </a:lnTo>
                  <a:lnTo>
                    <a:pt x="102" y="459"/>
                  </a:lnTo>
                  <a:lnTo>
                    <a:pt x="102" y="456"/>
                  </a:lnTo>
                  <a:lnTo>
                    <a:pt x="102" y="455"/>
                  </a:lnTo>
                  <a:lnTo>
                    <a:pt x="106" y="455"/>
                  </a:lnTo>
                  <a:lnTo>
                    <a:pt x="111" y="457"/>
                  </a:lnTo>
                  <a:lnTo>
                    <a:pt x="112" y="457"/>
                  </a:lnTo>
                  <a:lnTo>
                    <a:pt x="114" y="454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21" y="453"/>
                  </a:lnTo>
                  <a:lnTo>
                    <a:pt x="125" y="452"/>
                  </a:lnTo>
                  <a:lnTo>
                    <a:pt x="127" y="452"/>
                  </a:lnTo>
                  <a:lnTo>
                    <a:pt x="129" y="454"/>
                  </a:lnTo>
                  <a:lnTo>
                    <a:pt x="131" y="457"/>
                  </a:lnTo>
                  <a:lnTo>
                    <a:pt x="131" y="457"/>
                  </a:lnTo>
                  <a:lnTo>
                    <a:pt x="134" y="456"/>
                  </a:lnTo>
                  <a:lnTo>
                    <a:pt x="135" y="457"/>
                  </a:lnTo>
                  <a:lnTo>
                    <a:pt x="139" y="459"/>
                  </a:lnTo>
                  <a:lnTo>
                    <a:pt x="142" y="459"/>
                  </a:lnTo>
                  <a:lnTo>
                    <a:pt x="140" y="455"/>
                  </a:lnTo>
                  <a:lnTo>
                    <a:pt x="142" y="451"/>
                  </a:lnTo>
                  <a:lnTo>
                    <a:pt x="141" y="451"/>
                  </a:lnTo>
                  <a:lnTo>
                    <a:pt x="139" y="449"/>
                  </a:lnTo>
                  <a:lnTo>
                    <a:pt x="132" y="443"/>
                  </a:lnTo>
                  <a:lnTo>
                    <a:pt x="131" y="441"/>
                  </a:lnTo>
                  <a:lnTo>
                    <a:pt x="131" y="439"/>
                  </a:lnTo>
                  <a:lnTo>
                    <a:pt x="131" y="435"/>
                  </a:lnTo>
                  <a:lnTo>
                    <a:pt x="130" y="432"/>
                  </a:lnTo>
                  <a:lnTo>
                    <a:pt x="130" y="430"/>
                  </a:lnTo>
                  <a:lnTo>
                    <a:pt x="131" y="429"/>
                  </a:lnTo>
                  <a:lnTo>
                    <a:pt x="132" y="429"/>
                  </a:lnTo>
                  <a:lnTo>
                    <a:pt x="133" y="429"/>
                  </a:lnTo>
                  <a:lnTo>
                    <a:pt x="134" y="428"/>
                  </a:lnTo>
                  <a:lnTo>
                    <a:pt x="136" y="425"/>
                  </a:lnTo>
                  <a:lnTo>
                    <a:pt x="139" y="425"/>
                  </a:lnTo>
                  <a:lnTo>
                    <a:pt x="144" y="427"/>
                  </a:lnTo>
                  <a:lnTo>
                    <a:pt x="148" y="428"/>
                  </a:lnTo>
                  <a:lnTo>
                    <a:pt x="150" y="427"/>
                  </a:lnTo>
                  <a:lnTo>
                    <a:pt x="150" y="427"/>
                  </a:lnTo>
                  <a:lnTo>
                    <a:pt x="150" y="426"/>
                  </a:lnTo>
                  <a:lnTo>
                    <a:pt x="150" y="419"/>
                  </a:lnTo>
                  <a:lnTo>
                    <a:pt x="150" y="418"/>
                  </a:lnTo>
                  <a:lnTo>
                    <a:pt x="153" y="417"/>
                  </a:lnTo>
                  <a:lnTo>
                    <a:pt x="158" y="417"/>
                  </a:lnTo>
                  <a:lnTo>
                    <a:pt x="160" y="417"/>
                  </a:lnTo>
                  <a:lnTo>
                    <a:pt x="163" y="414"/>
                  </a:lnTo>
                  <a:lnTo>
                    <a:pt x="168" y="413"/>
                  </a:lnTo>
                  <a:lnTo>
                    <a:pt x="173" y="410"/>
                  </a:lnTo>
                  <a:lnTo>
                    <a:pt x="176" y="406"/>
                  </a:lnTo>
                  <a:lnTo>
                    <a:pt x="178" y="405"/>
                  </a:lnTo>
                  <a:lnTo>
                    <a:pt x="181" y="405"/>
                  </a:lnTo>
                  <a:lnTo>
                    <a:pt x="182" y="405"/>
                  </a:lnTo>
                  <a:lnTo>
                    <a:pt x="185" y="407"/>
                  </a:lnTo>
                  <a:lnTo>
                    <a:pt x="187" y="406"/>
                  </a:lnTo>
                  <a:lnTo>
                    <a:pt x="189" y="403"/>
                  </a:lnTo>
                  <a:lnTo>
                    <a:pt x="190" y="401"/>
                  </a:lnTo>
                  <a:lnTo>
                    <a:pt x="190" y="397"/>
                  </a:lnTo>
                  <a:lnTo>
                    <a:pt x="190" y="391"/>
                  </a:lnTo>
                  <a:lnTo>
                    <a:pt x="189" y="386"/>
                  </a:lnTo>
                  <a:lnTo>
                    <a:pt x="188" y="383"/>
                  </a:lnTo>
                  <a:lnTo>
                    <a:pt x="188" y="379"/>
                  </a:lnTo>
                  <a:lnTo>
                    <a:pt x="190" y="372"/>
                  </a:lnTo>
                  <a:lnTo>
                    <a:pt x="192" y="365"/>
                  </a:lnTo>
                  <a:lnTo>
                    <a:pt x="192" y="362"/>
                  </a:lnTo>
                  <a:lnTo>
                    <a:pt x="189" y="357"/>
                  </a:lnTo>
                  <a:lnTo>
                    <a:pt x="187" y="351"/>
                  </a:lnTo>
                  <a:lnTo>
                    <a:pt x="185" y="345"/>
                  </a:lnTo>
                  <a:lnTo>
                    <a:pt x="184" y="344"/>
                  </a:lnTo>
                  <a:lnTo>
                    <a:pt x="183" y="342"/>
                  </a:lnTo>
                  <a:lnTo>
                    <a:pt x="183" y="340"/>
                  </a:lnTo>
                  <a:lnTo>
                    <a:pt x="184" y="334"/>
                  </a:lnTo>
                  <a:lnTo>
                    <a:pt x="184" y="331"/>
                  </a:lnTo>
                  <a:lnTo>
                    <a:pt x="187" y="328"/>
                  </a:lnTo>
                  <a:lnTo>
                    <a:pt x="188" y="325"/>
                  </a:lnTo>
                  <a:lnTo>
                    <a:pt x="190" y="321"/>
                  </a:lnTo>
                  <a:lnTo>
                    <a:pt x="189" y="319"/>
                  </a:lnTo>
                  <a:lnTo>
                    <a:pt x="189" y="315"/>
                  </a:lnTo>
                  <a:lnTo>
                    <a:pt x="189" y="313"/>
                  </a:lnTo>
                  <a:lnTo>
                    <a:pt x="189" y="312"/>
                  </a:lnTo>
                  <a:lnTo>
                    <a:pt x="188" y="309"/>
                  </a:lnTo>
                  <a:lnTo>
                    <a:pt x="188" y="308"/>
                  </a:lnTo>
                  <a:lnTo>
                    <a:pt x="190" y="307"/>
                  </a:lnTo>
                  <a:lnTo>
                    <a:pt x="192" y="304"/>
                  </a:lnTo>
                  <a:lnTo>
                    <a:pt x="193" y="302"/>
                  </a:lnTo>
                  <a:lnTo>
                    <a:pt x="194" y="299"/>
                  </a:lnTo>
                  <a:lnTo>
                    <a:pt x="193" y="297"/>
                  </a:lnTo>
                  <a:lnTo>
                    <a:pt x="191" y="295"/>
                  </a:lnTo>
                  <a:lnTo>
                    <a:pt x="187" y="292"/>
                  </a:lnTo>
                  <a:lnTo>
                    <a:pt x="183" y="288"/>
                  </a:lnTo>
                  <a:lnTo>
                    <a:pt x="181" y="286"/>
                  </a:lnTo>
                  <a:lnTo>
                    <a:pt x="179" y="284"/>
                  </a:lnTo>
                  <a:lnTo>
                    <a:pt x="178" y="282"/>
                  </a:lnTo>
                  <a:lnTo>
                    <a:pt x="177" y="280"/>
                  </a:lnTo>
                  <a:lnTo>
                    <a:pt x="177" y="278"/>
                  </a:lnTo>
                  <a:lnTo>
                    <a:pt x="184" y="275"/>
                  </a:lnTo>
                  <a:lnTo>
                    <a:pt x="185" y="274"/>
                  </a:lnTo>
                  <a:lnTo>
                    <a:pt x="185" y="273"/>
                  </a:lnTo>
                  <a:lnTo>
                    <a:pt x="185" y="271"/>
                  </a:lnTo>
                  <a:lnTo>
                    <a:pt x="183" y="270"/>
                  </a:lnTo>
                  <a:lnTo>
                    <a:pt x="181" y="269"/>
                  </a:lnTo>
                  <a:lnTo>
                    <a:pt x="178" y="268"/>
                  </a:lnTo>
                  <a:lnTo>
                    <a:pt x="173" y="262"/>
                  </a:lnTo>
                  <a:lnTo>
                    <a:pt x="171" y="261"/>
                  </a:lnTo>
                  <a:lnTo>
                    <a:pt x="168" y="260"/>
                  </a:lnTo>
                  <a:lnTo>
                    <a:pt x="167" y="258"/>
                  </a:lnTo>
                  <a:lnTo>
                    <a:pt x="166" y="254"/>
                  </a:lnTo>
                  <a:lnTo>
                    <a:pt x="165" y="253"/>
                  </a:lnTo>
                  <a:lnTo>
                    <a:pt x="164" y="255"/>
                  </a:lnTo>
                  <a:lnTo>
                    <a:pt x="162" y="256"/>
                  </a:lnTo>
                  <a:lnTo>
                    <a:pt x="160" y="256"/>
                  </a:lnTo>
                  <a:lnTo>
                    <a:pt x="159" y="255"/>
                  </a:lnTo>
                  <a:lnTo>
                    <a:pt x="158" y="253"/>
                  </a:lnTo>
                  <a:lnTo>
                    <a:pt x="157" y="251"/>
                  </a:lnTo>
                  <a:lnTo>
                    <a:pt x="155" y="249"/>
                  </a:lnTo>
                  <a:lnTo>
                    <a:pt x="155" y="243"/>
                  </a:lnTo>
                  <a:lnTo>
                    <a:pt x="154" y="241"/>
                  </a:lnTo>
                  <a:lnTo>
                    <a:pt x="153" y="238"/>
                  </a:lnTo>
                  <a:lnTo>
                    <a:pt x="152" y="237"/>
                  </a:lnTo>
                  <a:lnTo>
                    <a:pt x="151" y="236"/>
                  </a:lnTo>
                  <a:lnTo>
                    <a:pt x="148" y="231"/>
                  </a:lnTo>
                  <a:lnTo>
                    <a:pt x="145" y="228"/>
                  </a:lnTo>
                  <a:lnTo>
                    <a:pt x="136" y="221"/>
                  </a:lnTo>
                  <a:lnTo>
                    <a:pt x="135" y="220"/>
                  </a:lnTo>
                  <a:lnTo>
                    <a:pt x="132" y="217"/>
                  </a:lnTo>
                  <a:lnTo>
                    <a:pt x="128" y="213"/>
                  </a:lnTo>
                  <a:lnTo>
                    <a:pt x="125" y="209"/>
                  </a:lnTo>
                  <a:lnTo>
                    <a:pt x="123" y="206"/>
                  </a:lnTo>
                  <a:lnTo>
                    <a:pt x="122" y="203"/>
                  </a:lnTo>
                  <a:lnTo>
                    <a:pt x="121" y="200"/>
                  </a:lnTo>
                  <a:lnTo>
                    <a:pt x="119" y="197"/>
                  </a:lnTo>
                  <a:lnTo>
                    <a:pt x="117" y="194"/>
                  </a:lnTo>
                  <a:lnTo>
                    <a:pt x="115" y="193"/>
                  </a:lnTo>
                  <a:lnTo>
                    <a:pt x="112" y="193"/>
                  </a:lnTo>
                  <a:lnTo>
                    <a:pt x="110" y="191"/>
                  </a:lnTo>
                  <a:lnTo>
                    <a:pt x="106" y="187"/>
                  </a:lnTo>
                  <a:lnTo>
                    <a:pt x="105" y="185"/>
                  </a:lnTo>
                  <a:lnTo>
                    <a:pt x="104" y="183"/>
                  </a:lnTo>
                  <a:lnTo>
                    <a:pt x="104" y="181"/>
                  </a:lnTo>
                  <a:lnTo>
                    <a:pt x="105" y="179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5"/>
                  </a:lnTo>
                  <a:lnTo>
                    <a:pt x="100" y="173"/>
                  </a:lnTo>
                  <a:lnTo>
                    <a:pt x="91" y="170"/>
                  </a:lnTo>
                  <a:lnTo>
                    <a:pt x="87" y="168"/>
                  </a:lnTo>
                  <a:lnTo>
                    <a:pt x="84" y="165"/>
                  </a:lnTo>
                  <a:lnTo>
                    <a:pt x="81" y="163"/>
                  </a:lnTo>
                  <a:lnTo>
                    <a:pt x="69" y="156"/>
                  </a:lnTo>
                  <a:lnTo>
                    <a:pt x="66" y="154"/>
                  </a:lnTo>
                  <a:lnTo>
                    <a:pt x="63" y="153"/>
                  </a:lnTo>
                  <a:lnTo>
                    <a:pt x="62" y="152"/>
                  </a:lnTo>
                  <a:lnTo>
                    <a:pt x="62" y="150"/>
                  </a:lnTo>
                  <a:lnTo>
                    <a:pt x="63" y="149"/>
                  </a:lnTo>
                  <a:lnTo>
                    <a:pt x="67" y="147"/>
                  </a:lnTo>
                  <a:lnTo>
                    <a:pt x="68" y="145"/>
                  </a:lnTo>
                  <a:lnTo>
                    <a:pt x="67" y="142"/>
                  </a:lnTo>
                  <a:lnTo>
                    <a:pt x="66" y="139"/>
                  </a:lnTo>
                  <a:lnTo>
                    <a:pt x="67" y="138"/>
                  </a:lnTo>
                  <a:lnTo>
                    <a:pt x="68" y="138"/>
                  </a:lnTo>
                  <a:lnTo>
                    <a:pt x="70" y="138"/>
                  </a:lnTo>
                  <a:lnTo>
                    <a:pt x="75" y="137"/>
                  </a:lnTo>
                  <a:lnTo>
                    <a:pt x="85" y="140"/>
                  </a:lnTo>
                  <a:lnTo>
                    <a:pt x="86" y="140"/>
                  </a:lnTo>
                  <a:lnTo>
                    <a:pt x="92" y="135"/>
                  </a:lnTo>
                  <a:lnTo>
                    <a:pt x="94" y="132"/>
                  </a:lnTo>
                  <a:lnTo>
                    <a:pt x="94" y="129"/>
                  </a:lnTo>
                  <a:lnTo>
                    <a:pt x="95" y="128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97" y="120"/>
                  </a:lnTo>
                  <a:lnTo>
                    <a:pt x="95" y="118"/>
                  </a:lnTo>
                  <a:lnTo>
                    <a:pt x="94" y="118"/>
                  </a:lnTo>
                  <a:lnTo>
                    <a:pt x="90" y="118"/>
                  </a:lnTo>
                  <a:lnTo>
                    <a:pt x="89" y="117"/>
                  </a:lnTo>
                  <a:lnTo>
                    <a:pt x="89" y="115"/>
                  </a:lnTo>
                  <a:lnTo>
                    <a:pt x="89" y="114"/>
                  </a:lnTo>
                  <a:lnTo>
                    <a:pt x="87" y="112"/>
                  </a:lnTo>
                  <a:lnTo>
                    <a:pt x="83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4" y="105"/>
                  </a:lnTo>
                  <a:lnTo>
                    <a:pt x="86" y="103"/>
                  </a:lnTo>
                  <a:lnTo>
                    <a:pt x="86" y="102"/>
                  </a:lnTo>
                  <a:lnTo>
                    <a:pt x="84" y="100"/>
                  </a:lnTo>
                  <a:lnTo>
                    <a:pt x="82" y="99"/>
                  </a:lnTo>
                  <a:lnTo>
                    <a:pt x="78" y="95"/>
                  </a:lnTo>
                  <a:lnTo>
                    <a:pt x="73" y="92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2" y="94"/>
                  </a:lnTo>
                  <a:lnTo>
                    <a:pt x="58" y="96"/>
                  </a:lnTo>
                  <a:lnTo>
                    <a:pt x="56" y="99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7" y="97"/>
                  </a:lnTo>
                  <a:lnTo>
                    <a:pt x="38" y="95"/>
                  </a:lnTo>
                  <a:lnTo>
                    <a:pt x="34" y="93"/>
                  </a:lnTo>
                  <a:lnTo>
                    <a:pt x="26" y="81"/>
                  </a:lnTo>
                  <a:lnTo>
                    <a:pt x="25" y="79"/>
                  </a:lnTo>
                  <a:lnTo>
                    <a:pt x="26" y="76"/>
                  </a:lnTo>
                  <a:lnTo>
                    <a:pt x="27" y="72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65"/>
                  </a:lnTo>
                  <a:lnTo>
                    <a:pt x="29" y="63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5" y="61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7" y="57"/>
                  </a:lnTo>
                  <a:lnTo>
                    <a:pt x="16" y="55"/>
                  </a:lnTo>
                  <a:lnTo>
                    <a:pt x="13" y="53"/>
                  </a:lnTo>
                  <a:lnTo>
                    <a:pt x="11" y="50"/>
                  </a:lnTo>
                  <a:lnTo>
                    <a:pt x="6" y="44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6" y="30"/>
                  </a:lnTo>
                  <a:lnTo>
                    <a:pt x="9" y="27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3" y="32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3" y="23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6" y="26"/>
                  </a:lnTo>
                  <a:lnTo>
                    <a:pt x="68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79" y="25"/>
                  </a:lnTo>
                  <a:lnTo>
                    <a:pt x="84" y="21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0" y="20"/>
                  </a:lnTo>
                  <a:lnTo>
                    <a:pt x="92" y="19"/>
                  </a:lnTo>
                  <a:lnTo>
                    <a:pt x="94" y="17"/>
                  </a:lnTo>
                  <a:lnTo>
                    <a:pt x="94" y="13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7"/>
                  </a:lnTo>
                  <a:lnTo>
                    <a:pt x="101" y="6"/>
                  </a:lnTo>
                  <a:lnTo>
                    <a:pt x="107" y="3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2"/>
                  </a:lnTo>
                  <a:lnTo>
                    <a:pt x="116" y="4"/>
                  </a:lnTo>
                  <a:lnTo>
                    <a:pt x="118" y="6"/>
                  </a:lnTo>
                  <a:lnTo>
                    <a:pt x="119" y="9"/>
                  </a:lnTo>
                  <a:lnTo>
                    <a:pt x="120" y="11"/>
                  </a:lnTo>
                  <a:lnTo>
                    <a:pt x="125" y="12"/>
                  </a:lnTo>
                  <a:lnTo>
                    <a:pt x="128" y="14"/>
                  </a:lnTo>
                  <a:lnTo>
                    <a:pt x="130" y="16"/>
                  </a:lnTo>
                  <a:lnTo>
                    <a:pt x="132" y="16"/>
                  </a:lnTo>
                  <a:lnTo>
                    <a:pt x="135" y="16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1" y="14"/>
                  </a:lnTo>
                  <a:lnTo>
                    <a:pt x="142" y="15"/>
                  </a:lnTo>
                  <a:lnTo>
                    <a:pt x="145" y="18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52" y="17"/>
                  </a:lnTo>
                  <a:lnTo>
                    <a:pt x="155" y="17"/>
                  </a:lnTo>
                  <a:lnTo>
                    <a:pt x="158" y="18"/>
                  </a:lnTo>
                  <a:lnTo>
                    <a:pt x="163" y="22"/>
                  </a:lnTo>
                  <a:lnTo>
                    <a:pt x="162" y="24"/>
                  </a:lnTo>
                  <a:lnTo>
                    <a:pt x="160" y="27"/>
                  </a:lnTo>
                  <a:lnTo>
                    <a:pt x="158" y="29"/>
                  </a:lnTo>
                  <a:lnTo>
                    <a:pt x="156" y="30"/>
                  </a:lnTo>
                  <a:lnTo>
                    <a:pt x="155" y="32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7" y="39"/>
                  </a:lnTo>
                  <a:lnTo>
                    <a:pt x="158" y="40"/>
                  </a:lnTo>
                  <a:lnTo>
                    <a:pt x="159" y="42"/>
                  </a:lnTo>
                  <a:lnTo>
                    <a:pt x="159" y="46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0" y="52"/>
                  </a:lnTo>
                  <a:lnTo>
                    <a:pt x="161" y="51"/>
                  </a:lnTo>
                  <a:lnTo>
                    <a:pt x="164" y="52"/>
                  </a:lnTo>
                  <a:lnTo>
                    <a:pt x="167" y="53"/>
                  </a:lnTo>
                  <a:lnTo>
                    <a:pt x="168" y="54"/>
                  </a:lnTo>
                  <a:lnTo>
                    <a:pt x="170" y="54"/>
                  </a:lnTo>
                  <a:lnTo>
                    <a:pt x="171" y="55"/>
                  </a:lnTo>
                  <a:lnTo>
                    <a:pt x="172" y="57"/>
                  </a:lnTo>
                  <a:lnTo>
                    <a:pt x="173" y="59"/>
                  </a:lnTo>
                  <a:lnTo>
                    <a:pt x="177" y="62"/>
                  </a:lnTo>
                  <a:lnTo>
                    <a:pt x="180" y="62"/>
                  </a:lnTo>
                  <a:lnTo>
                    <a:pt x="183" y="66"/>
                  </a:lnTo>
                  <a:lnTo>
                    <a:pt x="186" y="65"/>
                  </a:lnTo>
                  <a:lnTo>
                    <a:pt x="187" y="66"/>
                  </a:lnTo>
                  <a:lnTo>
                    <a:pt x="193" y="66"/>
                  </a:lnTo>
                  <a:lnTo>
                    <a:pt x="198" y="64"/>
                  </a:lnTo>
                  <a:lnTo>
                    <a:pt x="199" y="64"/>
                  </a:lnTo>
                  <a:lnTo>
                    <a:pt x="203" y="68"/>
                  </a:lnTo>
                  <a:lnTo>
                    <a:pt x="205" y="70"/>
                  </a:lnTo>
                  <a:close/>
                  <a:moveTo>
                    <a:pt x="192" y="80"/>
                  </a:moveTo>
                  <a:lnTo>
                    <a:pt x="187" y="85"/>
                  </a:lnTo>
                  <a:lnTo>
                    <a:pt x="185" y="85"/>
                  </a:lnTo>
                  <a:lnTo>
                    <a:pt x="187" y="80"/>
                  </a:lnTo>
                  <a:lnTo>
                    <a:pt x="188" y="79"/>
                  </a:lnTo>
                  <a:lnTo>
                    <a:pt x="191" y="80"/>
                  </a:lnTo>
                  <a:lnTo>
                    <a:pt x="192" y="80"/>
                  </a:lnTo>
                  <a:close/>
                  <a:moveTo>
                    <a:pt x="189" y="91"/>
                  </a:moveTo>
                  <a:lnTo>
                    <a:pt x="187" y="92"/>
                  </a:lnTo>
                  <a:lnTo>
                    <a:pt x="185" y="92"/>
                  </a:lnTo>
                  <a:lnTo>
                    <a:pt x="188" y="90"/>
                  </a:lnTo>
                  <a:lnTo>
                    <a:pt x="189" y="88"/>
                  </a:lnTo>
                  <a:lnTo>
                    <a:pt x="190" y="87"/>
                  </a:lnTo>
                  <a:lnTo>
                    <a:pt x="190" y="89"/>
                  </a:lnTo>
                  <a:lnTo>
                    <a:pt x="189" y="91"/>
                  </a:lnTo>
                  <a:close/>
                  <a:moveTo>
                    <a:pt x="166" y="95"/>
                  </a:moveTo>
                  <a:lnTo>
                    <a:pt x="166" y="96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4" y="91"/>
                  </a:lnTo>
                  <a:lnTo>
                    <a:pt x="166" y="94"/>
                  </a:lnTo>
                  <a:lnTo>
                    <a:pt x="166" y="95"/>
                  </a:lnTo>
                  <a:close/>
                  <a:moveTo>
                    <a:pt x="172" y="98"/>
                  </a:moveTo>
                  <a:lnTo>
                    <a:pt x="171" y="98"/>
                  </a:lnTo>
                  <a:lnTo>
                    <a:pt x="168" y="95"/>
                  </a:lnTo>
                  <a:lnTo>
                    <a:pt x="169" y="94"/>
                  </a:lnTo>
                  <a:lnTo>
                    <a:pt x="172" y="95"/>
                  </a:lnTo>
                  <a:lnTo>
                    <a:pt x="173" y="95"/>
                  </a:lnTo>
                  <a:lnTo>
                    <a:pt x="173" y="96"/>
                  </a:lnTo>
                  <a:lnTo>
                    <a:pt x="172" y="97"/>
                  </a:lnTo>
                  <a:lnTo>
                    <a:pt x="172" y="98"/>
                  </a:lnTo>
                  <a:close/>
                  <a:moveTo>
                    <a:pt x="177" y="473"/>
                  </a:moveTo>
                  <a:lnTo>
                    <a:pt x="174" y="475"/>
                  </a:lnTo>
                  <a:lnTo>
                    <a:pt x="174" y="474"/>
                  </a:lnTo>
                  <a:lnTo>
                    <a:pt x="176" y="472"/>
                  </a:lnTo>
                  <a:lnTo>
                    <a:pt x="177" y="471"/>
                  </a:lnTo>
                  <a:lnTo>
                    <a:pt x="178" y="471"/>
                  </a:lnTo>
                  <a:lnTo>
                    <a:pt x="177" y="473"/>
                  </a:lnTo>
                  <a:close/>
                  <a:moveTo>
                    <a:pt x="68" y="473"/>
                  </a:moveTo>
                  <a:lnTo>
                    <a:pt x="69" y="475"/>
                  </a:lnTo>
                  <a:lnTo>
                    <a:pt x="68" y="479"/>
                  </a:lnTo>
                  <a:lnTo>
                    <a:pt x="67" y="483"/>
                  </a:lnTo>
                  <a:lnTo>
                    <a:pt x="67" y="485"/>
                  </a:lnTo>
                  <a:lnTo>
                    <a:pt x="66" y="486"/>
                  </a:lnTo>
                  <a:lnTo>
                    <a:pt x="64" y="479"/>
                  </a:lnTo>
                  <a:lnTo>
                    <a:pt x="61" y="475"/>
                  </a:lnTo>
                  <a:lnTo>
                    <a:pt x="60" y="474"/>
                  </a:lnTo>
                  <a:lnTo>
                    <a:pt x="62" y="474"/>
                  </a:lnTo>
                  <a:lnTo>
                    <a:pt x="65" y="472"/>
                  </a:lnTo>
                  <a:lnTo>
                    <a:pt x="67" y="472"/>
                  </a:lnTo>
                  <a:lnTo>
                    <a:pt x="68" y="473"/>
                  </a:lnTo>
                  <a:close/>
                  <a:moveTo>
                    <a:pt x="157" y="534"/>
                  </a:moveTo>
                  <a:lnTo>
                    <a:pt x="156" y="534"/>
                  </a:lnTo>
                  <a:lnTo>
                    <a:pt x="156" y="533"/>
                  </a:lnTo>
                  <a:lnTo>
                    <a:pt x="159" y="531"/>
                  </a:lnTo>
                  <a:lnTo>
                    <a:pt x="159" y="532"/>
                  </a:lnTo>
                  <a:lnTo>
                    <a:pt x="159" y="533"/>
                  </a:lnTo>
                  <a:lnTo>
                    <a:pt x="157" y="5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" name="Freeform 254">
              <a:extLst>
                <a:ext uri="{FF2B5EF4-FFF2-40B4-BE49-F238E27FC236}">
                  <a16:creationId xmlns:a16="http://schemas.microsoft.com/office/drawing/2014/main" id="{D460E0D8-9C19-ECA2-C977-37A968F8D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" y="3051"/>
              <a:ext cx="35" cy="70"/>
            </a:xfrm>
            <a:custGeom>
              <a:avLst/>
              <a:gdLst>
                <a:gd name="T0" fmla="*/ 33 w 118"/>
                <a:gd name="T1" fmla="*/ 7 h 238"/>
                <a:gd name="T2" fmla="*/ 34 w 118"/>
                <a:gd name="T3" fmla="*/ 0 h 238"/>
                <a:gd name="T4" fmla="*/ 36 w 118"/>
                <a:gd name="T5" fmla="*/ 5 h 238"/>
                <a:gd name="T6" fmla="*/ 34 w 118"/>
                <a:gd name="T7" fmla="*/ 7 h 238"/>
                <a:gd name="T8" fmla="*/ 32 w 118"/>
                <a:gd name="T9" fmla="*/ 21 h 238"/>
                <a:gd name="T10" fmla="*/ 32 w 118"/>
                <a:gd name="T11" fmla="*/ 16 h 238"/>
                <a:gd name="T12" fmla="*/ 37 w 118"/>
                <a:gd name="T13" fmla="*/ 20 h 238"/>
                <a:gd name="T14" fmla="*/ 13 w 118"/>
                <a:gd name="T15" fmla="*/ 52 h 238"/>
                <a:gd name="T16" fmla="*/ 16 w 118"/>
                <a:gd name="T17" fmla="*/ 44 h 238"/>
                <a:gd name="T18" fmla="*/ 19 w 118"/>
                <a:gd name="T19" fmla="*/ 45 h 238"/>
                <a:gd name="T20" fmla="*/ 21 w 118"/>
                <a:gd name="T21" fmla="*/ 51 h 238"/>
                <a:gd name="T22" fmla="*/ 24 w 118"/>
                <a:gd name="T23" fmla="*/ 64 h 238"/>
                <a:gd name="T24" fmla="*/ 11 w 118"/>
                <a:gd name="T25" fmla="*/ 69 h 238"/>
                <a:gd name="T26" fmla="*/ 6 w 118"/>
                <a:gd name="T27" fmla="*/ 65 h 238"/>
                <a:gd name="T28" fmla="*/ 0 w 118"/>
                <a:gd name="T29" fmla="*/ 41 h 238"/>
                <a:gd name="T30" fmla="*/ 3 w 118"/>
                <a:gd name="T31" fmla="*/ 33 h 238"/>
                <a:gd name="T32" fmla="*/ 58 w 118"/>
                <a:gd name="T33" fmla="*/ 58 h 238"/>
                <a:gd name="T34" fmla="*/ 55 w 118"/>
                <a:gd name="T35" fmla="*/ 47 h 238"/>
                <a:gd name="T36" fmla="*/ 58 w 118"/>
                <a:gd name="T37" fmla="*/ 53 h 238"/>
                <a:gd name="T38" fmla="*/ 46 w 118"/>
                <a:gd name="T39" fmla="*/ 64 h 238"/>
                <a:gd name="T40" fmla="*/ 46 w 118"/>
                <a:gd name="T41" fmla="*/ 58 h 238"/>
                <a:gd name="T42" fmla="*/ 59 w 118"/>
                <a:gd name="T43" fmla="*/ 81 h 238"/>
                <a:gd name="T44" fmla="*/ 56 w 118"/>
                <a:gd name="T45" fmla="*/ 71 h 238"/>
                <a:gd name="T46" fmla="*/ 61 w 118"/>
                <a:gd name="T47" fmla="*/ 79 h 238"/>
                <a:gd name="T48" fmla="*/ 24 w 118"/>
                <a:gd name="T49" fmla="*/ 73 h 238"/>
                <a:gd name="T50" fmla="*/ 21 w 118"/>
                <a:gd name="T51" fmla="*/ 69 h 238"/>
                <a:gd name="T52" fmla="*/ 31 w 118"/>
                <a:gd name="T53" fmla="*/ 86 h 238"/>
                <a:gd name="T54" fmla="*/ 34 w 118"/>
                <a:gd name="T55" fmla="*/ 89 h 238"/>
                <a:gd name="T56" fmla="*/ 42 w 118"/>
                <a:gd name="T57" fmla="*/ 94 h 238"/>
                <a:gd name="T58" fmla="*/ 46 w 118"/>
                <a:gd name="T59" fmla="*/ 99 h 238"/>
                <a:gd name="T60" fmla="*/ 35 w 118"/>
                <a:gd name="T61" fmla="*/ 103 h 238"/>
                <a:gd name="T62" fmla="*/ 32 w 118"/>
                <a:gd name="T63" fmla="*/ 101 h 238"/>
                <a:gd name="T64" fmla="*/ 29 w 118"/>
                <a:gd name="T65" fmla="*/ 88 h 238"/>
                <a:gd name="T66" fmla="*/ 24 w 118"/>
                <a:gd name="T67" fmla="*/ 88 h 238"/>
                <a:gd name="T68" fmla="*/ 24 w 118"/>
                <a:gd name="T69" fmla="*/ 78 h 238"/>
                <a:gd name="T70" fmla="*/ 31 w 118"/>
                <a:gd name="T71" fmla="*/ 86 h 238"/>
                <a:gd name="T72" fmla="*/ 53 w 118"/>
                <a:gd name="T73" fmla="*/ 94 h 238"/>
                <a:gd name="T74" fmla="*/ 51 w 118"/>
                <a:gd name="T75" fmla="*/ 90 h 238"/>
                <a:gd name="T76" fmla="*/ 59 w 118"/>
                <a:gd name="T77" fmla="*/ 87 h 238"/>
                <a:gd name="T78" fmla="*/ 62 w 118"/>
                <a:gd name="T79" fmla="*/ 93 h 238"/>
                <a:gd name="T80" fmla="*/ 69 w 118"/>
                <a:gd name="T81" fmla="*/ 111 h 238"/>
                <a:gd name="T82" fmla="*/ 59 w 118"/>
                <a:gd name="T83" fmla="*/ 112 h 238"/>
                <a:gd name="T84" fmla="*/ 56 w 118"/>
                <a:gd name="T85" fmla="*/ 108 h 238"/>
                <a:gd name="T86" fmla="*/ 59 w 118"/>
                <a:gd name="T87" fmla="*/ 104 h 238"/>
                <a:gd name="T88" fmla="*/ 62 w 118"/>
                <a:gd name="T89" fmla="*/ 107 h 238"/>
                <a:gd name="T90" fmla="*/ 67 w 118"/>
                <a:gd name="T91" fmla="*/ 139 h 238"/>
                <a:gd name="T92" fmla="*/ 70 w 118"/>
                <a:gd name="T93" fmla="*/ 148 h 238"/>
                <a:gd name="T94" fmla="*/ 63 w 118"/>
                <a:gd name="T95" fmla="*/ 146 h 238"/>
                <a:gd name="T96" fmla="*/ 58 w 118"/>
                <a:gd name="T97" fmla="*/ 145 h 238"/>
                <a:gd name="T98" fmla="*/ 61 w 118"/>
                <a:gd name="T99" fmla="*/ 139 h 238"/>
                <a:gd name="T100" fmla="*/ 64 w 118"/>
                <a:gd name="T101" fmla="*/ 139 h 238"/>
                <a:gd name="T102" fmla="*/ 97 w 118"/>
                <a:gd name="T103" fmla="*/ 192 h 238"/>
                <a:gd name="T104" fmla="*/ 87 w 118"/>
                <a:gd name="T105" fmla="*/ 186 h 238"/>
                <a:gd name="T106" fmla="*/ 90 w 118"/>
                <a:gd name="T107" fmla="*/ 178 h 238"/>
                <a:gd name="T108" fmla="*/ 96 w 118"/>
                <a:gd name="T109" fmla="*/ 184 h 238"/>
                <a:gd name="T110" fmla="*/ 99 w 118"/>
                <a:gd name="T111" fmla="*/ 190 h 238"/>
                <a:gd name="T112" fmla="*/ 99 w 118"/>
                <a:gd name="T113" fmla="*/ 215 h 238"/>
                <a:gd name="T114" fmla="*/ 96 w 118"/>
                <a:gd name="T115" fmla="*/ 205 h 238"/>
                <a:gd name="T116" fmla="*/ 100 w 118"/>
                <a:gd name="T117" fmla="*/ 209 h 238"/>
                <a:gd name="T118" fmla="*/ 117 w 118"/>
                <a:gd name="T119" fmla="*/ 238 h 238"/>
                <a:gd name="T120" fmla="*/ 113 w 118"/>
                <a:gd name="T121" fmla="*/ 235 h 238"/>
                <a:gd name="T122" fmla="*/ 118 w 118"/>
                <a:gd name="T123" fmla="*/ 23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238">
                  <a:moveTo>
                    <a:pt x="34" y="7"/>
                  </a:moveTo>
                  <a:lnTo>
                    <a:pt x="33" y="7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7"/>
                  </a:lnTo>
                  <a:close/>
                  <a:moveTo>
                    <a:pt x="37" y="20"/>
                  </a:moveTo>
                  <a:lnTo>
                    <a:pt x="36" y="22"/>
                  </a:lnTo>
                  <a:lnTo>
                    <a:pt x="32" y="21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5" y="15"/>
                  </a:lnTo>
                  <a:lnTo>
                    <a:pt x="38" y="17"/>
                  </a:lnTo>
                  <a:lnTo>
                    <a:pt x="37" y="20"/>
                  </a:lnTo>
                  <a:close/>
                  <a:moveTo>
                    <a:pt x="8" y="40"/>
                  </a:moveTo>
                  <a:lnTo>
                    <a:pt x="10" y="52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6" y="49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20" y="67"/>
                  </a:lnTo>
                  <a:lnTo>
                    <a:pt x="15" y="67"/>
                  </a:lnTo>
                  <a:lnTo>
                    <a:pt x="11" y="69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6" y="65"/>
                  </a:lnTo>
                  <a:lnTo>
                    <a:pt x="4" y="61"/>
                  </a:lnTo>
                  <a:lnTo>
                    <a:pt x="4" y="5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8" y="40"/>
                  </a:lnTo>
                  <a:close/>
                  <a:moveTo>
                    <a:pt x="58" y="58"/>
                  </a:moveTo>
                  <a:lnTo>
                    <a:pt x="58" y="60"/>
                  </a:lnTo>
                  <a:lnTo>
                    <a:pt x="56" y="58"/>
                  </a:lnTo>
                  <a:lnTo>
                    <a:pt x="55" y="47"/>
                  </a:lnTo>
                  <a:lnTo>
                    <a:pt x="56" y="46"/>
                  </a:lnTo>
                  <a:lnTo>
                    <a:pt x="57" y="46"/>
                  </a:lnTo>
                  <a:lnTo>
                    <a:pt x="58" y="53"/>
                  </a:lnTo>
                  <a:lnTo>
                    <a:pt x="58" y="58"/>
                  </a:lnTo>
                  <a:close/>
                  <a:moveTo>
                    <a:pt x="49" y="62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40" y="63"/>
                  </a:lnTo>
                  <a:lnTo>
                    <a:pt x="46" y="58"/>
                  </a:lnTo>
                  <a:lnTo>
                    <a:pt x="52" y="57"/>
                  </a:lnTo>
                  <a:lnTo>
                    <a:pt x="49" y="62"/>
                  </a:lnTo>
                  <a:close/>
                  <a:moveTo>
                    <a:pt x="59" y="81"/>
                  </a:moveTo>
                  <a:lnTo>
                    <a:pt x="59" y="82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7" y="63"/>
                  </a:lnTo>
                  <a:lnTo>
                    <a:pt x="58" y="65"/>
                  </a:lnTo>
                  <a:lnTo>
                    <a:pt x="61" y="79"/>
                  </a:lnTo>
                  <a:lnTo>
                    <a:pt x="61" y="81"/>
                  </a:lnTo>
                  <a:lnTo>
                    <a:pt x="59" y="81"/>
                  </a:lnTo>
                  <a:close/>
                  <a:moveTo>
                    <a:pt x="24" y="73"/>
                  </a:moveTo>
                  <a:lnTo>
                    <a:pt x="24" y="73"/>
                  </a:lnTo>
                  <a:lnTo>
                    <a:pt x="20" y="71"/>
                  </a:lnTo>
                  <a:lnTo>
                    <a:pt x="21" y="69"/>
                  </a:lnTo>
                  <a:lnTo>
                    <a:pt x="25" y="70"/>
                  </a:lnTo>
                  <a:lnTo>
                    <a:pt x="24" y="73"/>
                  </a:lnTo>
                  <a:close/>
                  <a:moveTo>
                    <a:pt x="31" y="86"/>
                  </a:moveTo>
                  <a:lnTo>
                    <a:pt x="33" y="87"/>
                  </a:lnTo>
                  <a:lnTo>
                    <a:pt x="34" y="87"/>
                  </a:lnTo>
                  <a:lnTo>
                    <a:pt x="34" y="89"/>
                  </a:lnTo>
                  <a:lnTo>
                    <a:pt x="39" y="92"/>
                  </a:lnTo>
                  <a:lnTo>
                    <a:pt x="41" y="92"/>
                  </a:lnTo>
                  <a:lnTo>
                    <a:pt x="42" y="94"/>
                  </a:lnTo>
                  <a:lnTo>
                    <a:pt x="44" y="95"/>
                  </a:lnTo>
                  <a:lnTo>
                    <a:pt x="45" y="97"/>
                  </a:lnTo>
                  <a:lnTo>
                    <a:pt x="46" y="99"/>
                  </a:lnTo>
                  <a:lnTo>
                    <a:pt x="43" y="101"/>
                  </a:lnTo>
                  <a:lnTo>
                    <a:pt x="38" y="101"/>
                  </a:lnTo>
                  <a:lnTo>
                    <a:pt x="35" y="103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1" y="97"/>
                  </a:lnTo>
                  <a:lnTo>
                    <a:pt x="30" y="91"/>
                  </a:lnTo>
                  <a:lnTo>
                    <a:pt x="29" y="88"/>
                  </a:lnTo>
                  <a:lnTo>
                    <a:pt x="28" y="87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2" y="85"/>
                  </a:lnTo>
                  <a:lnTo>
                    <a:pt x="23" y="80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8" y="80"/>
                  </a:lnTo>
                  <a:lnTo>
                    <a:pt x="31" y="86"/>
                  </a:lnTo>
                  <a:close/>
                  <a:moveTo>
                    <a:pt x="62" y="95"/>
                  </a:moveTo>
                  <a:lnTo>
                    <a:pt x="58" y="95"/>
                  </a:lnTo>
                  <a:lnTo>
                    <a:pt x="53" y="94"/>
                  </a:lnTo>
                  <a:lnTo>
                    <a:pt x="50" y="92"/>
                  </a:lnTo>
                  <a:lnTo>
                    <a:pt x="49" y="91"/>
                  </a:lnTo>
                  <a:lnTo>
                    <a:pt x="51" y="90"/>
                  </a:lnTo>
                  <a:lnTo>
                    <a:pt x="54" y="89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91"/>
                  </a:lnTo>
                  <a:lnTo>
                    <a:pt x="61" y="92"/>
                  </a:lnTo>
                  <a:lnTo>
                    <a:pt x="62" y="93"/>
                  </a:lnTo>
                  <a:lnTo>
                    <a:pt x="62" y="95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8" y="113"/>
                  </a:lnTo>
                  <a:lnTo>
                    <a:pt x="63" y="111"/>
                  </a:lnTo>
                  <a:lnTo>
                    <a:pt x="59" y="112"/>
                  </a:lnTo>
                  <a:lnTo>
                    <a:pt x="58" y="112"/>
                  </a:lnTo>
                  <a:lnTo>
                    <a:pt x="57" y="110"/>
                  </a:lnTo>
                  <a:lnTo>
                    <a:pt x="56" y="108"/>
                  </a:lnTo>
                  <a:lnTo>
                    <a:pt x="57" y="106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0" y="106"/>
                  </a:lnTo>
                  <a:lnTo>
                    <a:pt x="61" y="107"/>
                  </a:lnTo>
                  <a:lnTo>
                    <a:pt x="62" y="107"/>
                  </a:lnTo>
                  <a:lnTo>
                    <a:pt x="65" y="110"/>
                  </a:lnTo>
                  <a:lnTo>
                    <a:pt x="67" y="111"/>
                  </a:lnTo>
                  <a:close/>
                  <a:moveTo>
                    <a:pt x="67" y="139"/>
                  </a:moveTo>
                  <a:lnTo>
                    <a:pt x="71" y="144"/>
                  </a:lnTo>
                  <a:lnTo>
                    <a:pt x="72" y="144"/>
                  </a:lnTo>
                  <a:lnTo>
                    <a:pt x="70" y="148"/>
                  </a:lnTo>
                  <a:lnTo>
                    <a:pt x="66" y="148"/>
                  </a:lnTo>
                  <a:lnTo>
                    <a:pt x="61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0" y="144"/>
                  </a:lnTo>
                  <a:lnTo>
                    <a:pt x="58" y="145"/>
                  </a:lnTo>
                  <a:lnTo>
                    <a:pt x="57" y="145"/>
                  </a:lnTo>
                  <a:lnTo>
                    <a:pt x="58" y="142"/>
                  </a:lnTo>
                  <a:lnTo>
                    <a:pt x="61" y="139"/>
                  </a:lnTo>
                  <a:lnTo>
                    <a:pt x="62" y="139"/>
                  </a:lnTo>
                  <a:lnTo>
                    <a:pt x="63" y="139"/>
                  </a:lnTo>
                  <a:lnTo>
                    <a:pt x="64" y="139"/>
                  </a:lnTo>
                  <a:lnTo>
                    <a:pt x="67" y="139"/>
                  </a:lnTo>
                  <a:close/>
                  <a:moveTo>
                    <a:pt x="99" y="190"/>
                  </a:moveTo>
                  <a:lnTo>
                    <a:pt x="97" y="192"/>
                  </a:lnTo>
                  <a:lnTo>
                    <a:pt x="96" y="192"/>
                  </a:lnTo>
                  <a:lnTo>
                    <a:pt x="86" y="188"/>
                  </a:lnTo>
                  <a:lnTo>
                    <a:pt x="87" y="186"/>
                  </a:lnTo>
                  <a:lnTo>
                    <a:pt x="86" y="181"/>
                  </a:lnTo>
                  <a:lnTo>
                    <a:pt x="87" y="179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82"/>
                  </a:lnTo>
                  <a:lnTo>
                    <a:pt x="96" y="184"/>
                  </a:lnTo>
                  <a:lnTo>
                    <a:pt x="94" y="185"/>
                  </a:lnTo>
                  <a:lnTo>
                    <a:pt x="97" y="187"/>
                  </a:lnTo>
                  <a:lnTo>
                    <a:pt x="99" y="190"/>
                  </a:lnTo>
                  <a:close/>
                  <a:moveTo>
                    <a:pt x="104" y="212"/>
                  </a:moveTo>
                  <a:lnTo>
                    <a:pt x="102" y="216"/>
                  </a:lnTo>
                  <a:lnTo>
                    <a:pt x="99" y="215"/>
                  </a:lnTo>
                  <a:lnTo>
                    <a:pt x="96" y="212"/>
                  </a:lnTo>
                  <a:lnTo>
                    <a:pt x="95" y="210"/>
                  </a:lnTo>
                  <a:lnTo>
                    <a:pt x="96" y="205"/>
                  </a:lnTo>
                  <a:lnTo>
                    <a:pt x="97" y="204"/>
                  </a:lnTo>
                  <a:lnTo>
                    <a:pt x="99" y="204"/>
                  </a:lnTo>
                  <a:lnTo>
                    <a:pt x="100" y="209"/>
                  </a:lnTo>
                  <a:lnTo>
                    <a:pt x="104" y="212"/>
                  </a:lnTo>
                  <a:close/>
                  <a:moveTo>
                    <a:pt x="118" y="236"/>
                  </a:moveTo>
                  <a:lnTo>
                    <a:pt x="117" y="238"/>
                  </a:lnTo>
                  <a:lnTo>
                    <a:pt x="115" y="238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6" y="235"/>
                  </a:lnTo>
                  <a:lnTo>
                    <a:pt x="117" y="235"/>
                  </a:lnTo>
                  <a:lnTo>
                    <a:pt x="118" y="2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" name="Freeform 255">
              <a:extLst>
                <a:ext uri="{FF2B5EF4-FFF2-40B4-BE49-F238E27FC236}">
                  <a16:creationId xmlns:a16="http://schemas.microsoft.com/office/drawing/2014/main" id="{4724B59F-501C-3A01-D5E0-FA72EA181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7" y="3046"/>
              <a:ext cx="22" cy="12"/>
            </a:xfrm>
            <a:custGeom>
              <a:avLst/>
              <a:gdLst>
                <a:gd name="T0" fmla="*/ 71 w 73"/>
                <a:gd name="T1" fmla="*/ 4 h 40"/>
                <a:gd name="T2" fmla="*/ 71 w 73"/>
                <a:gd name="T3" fmla="*/ 5 h 40"/>
                <a:gd name="T4" fmla="*/ 70 w 73"/>
                <a:gd name="T5" fmla="*/ 3 h 40"/>
                <a:gd name="T6" fmla="*/ 71 w 73"/>
                <a:gd name="T7" fmla="*/ 1 h 40"/>
                <a:gd name="T8" fmla="*/ 72 w 73"/>
                <a:gd name="T9" fmla="*/ 0 h 40"/>
                <a:gd name="T10" fmla="*/ 73 w 73"/>
                <a:gd name="T11" fmla="*/ 2 h 40"/>
                <a:gd name="T12" fmla="*/ 71 w 73"/>
                <a:gd name="T13" fmla="*/ 4 h 40"/>
                <a:gd name="T14" fmla="*/ 5 w 73"/>
                <a:gd name="T15" fmla="*/ 40 h 40"/>
                <a:gd name="T16" fmla="*/ 3 w 73"/>
                <a:gd name="T17" fmla="*/ 40 h 40"/>
                <a:gd name="T18" fmla="*/ 1 w 73"/>
                <a:gd name="T19" fmla="*/ 40 h 40"/>
                <a:gd name="T20" fmla="*/ 0 w 73"/>
                <a:gd name="T21" fmla="*/ 38 h 40"/>
                <a:gd name="T22" fmla="*/ 1 w 73"/>
                <a:gd name="T23" fmla="*/ 37 h 40"/>
                <a:gd name="T24" fmla="*/ 2 w 73"/>
                <a:gd name="T25" fmla="*/ 37 h 40"/>
                <a:gd name="T26" fmla="*/ 3 w 73"/>
                <a:gd name="T27" fmla="*/ 39 h 40"/>
                <a:gd name="T28" fmla="*/ 5 w 73"/>
                <a:gd name="T29" fmla="*/ 39 h 40"/>
                <a:gd name="T30" fmla="*/ 5 w 73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40">
                  <a:moveTo>
                    <a:pt x="71" y="4"/>
                  </a:moveTo>
                  <a:lnTo>
                    <a:pt x="71" y="5"/>
                  </a:lnTo>
                  <a:lnTo>
                    <a:pt x="70" y="3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1" y="4"/>
                  </a:lnTo>
                  <a:close/>
                  <a:moveTo>
                    <a:pt x="5" y="40"/>
                  </a:moveTo>
                  <a:lnTo>
                    <a:pt x="3" y="40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" name="Freeform 256">
              <a:extLst>
                <a:ext uri="{FF2B5EF4-FFF2-40B4-BE49-F238E27FC236}">
                  <a16:creationId xmlns:a16="http://schemas.microsoft.com/office/drawing/2014/main" id="{972DF3A6-874C-0E99-044E-710C6A347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3" y="3048"/>
              <a:ext cx="14" cy="7"/>
            </a:xfrm>
            <a:custGeom>
              <a:avLst/>
              <a:gdLst>
                <a:gd name="T0" fmla="*/ 16 w 47"/>
                <a:gd name="T1" fmla="*/ 0 h 21"/>
                <a:gd name="T2" fmla="*/ 20 w 47"/>
                <a:gd name="T3" fmla="*/ 4 h 21"/>
                <a:gd name="T4" fmla="*/ 21 w 47"/>
                <a:gd name="T5" fmla="*/ 8 h 21"/>
                <a:gd name="T6" fmla="*/ 20 w 47"/>
                <a:gd name="T7" fmla="*/ 12 h 21"/>
                <a:gd name="T8" fmla="*/ 16 w 47"/>
                <a:gd name="T9" fmla="*/ 11 h 21"/>
                <a:gd name="T10" fmla="*/ 10 w 47"/>
                <a:gd name="T11" fmla="*/ 12 h 21"/>
                <a:gd name="T12" fmla="*/ 9 w 47"/>
                <a:gd name="T13" fmla="*/ 12 h 21"/>
                <a:gd name="T14" fmla="*/ 4 w 47"/>
                <a:gd name="T15" fmla="*/ 7 h 21"/>
                <a:gd name="T16" fmla="*/ 1 w 47"/>
                <a:gd name="T17" fmla="*/ 4 h 21"/>
                <a:gd name="T18" fmla="*/ 0 w 47"/>
                <a:gd name="T19" fmla="*/ 2 h 21"/>
                <a:gd name="T20" fmla="*/ 4 w 47"/>
                <a:gd name="T21" fmla="*/ 2 h 21"/>
                <a:gd name="T22" fmla="*/ 9 w 47"/>
                <a:gd name="T23" fmla="*/ 1 h 21"/>
                <a:gd name="T24" fmla="*/ 16 w 47"/>
                <a:gd name="T25" fmla="*/ 0 h 21"/>
                <a:gd name="T26" fmla="*/ 47 w 47"/>
                <a:gd name="T27" fmla="*/ 21 h 21"/>
                <a:gd name="T28" fmla="*/ 37 w 47"/>
                <a:gd name="T29" fmla="*/ 21 h 21"/>
                <a:gd name="T30" fmla="*/ 32 w 47"/>
                <a:gd name="T31" fmla="*/ 19 h 21"/>
                <a:gd name="T32" fmla="*/ 31 w 47"/>
                <a:gd name="T33" fmla="*/ 19 h 21"/>
                <a:gd name="T34" fmla="*/ 26 w 47"/>
                <a:gd name="T35" fmla="*/ 16 h 21"/>
                <a:gd name="T36" fmla="*/ 26 w 47"/>
                <a:gd name="T37" fmla="*/ 14 h 21"/>
                <a:gd name="T38" fmla="*/ 28 w 47"/>
                <a:gd name="T39" fmla="*/ 13 h 21"/>
                <a:gd name="T40" fmla="*/ 32 w 47"/>
                <a:gd name="T41" fmla="*/ 12 h 21"/>
                <a:gd name="T42" fmla="*/ 41 w 47"/>
                <a:gd name="T43" fmla="*/ 15 h 21"/>
                <a:gd name="T44" fmla="*/ 43 w 47"/>
                <a:gd name="T45" fmla="*/ 17 h 21"/>
                <a:gd name="T46" fmla="*/ 45 w 47"/>
                <a:gd name="T47" fmla="*/ 18 h 21"/>
                <a:gd name="T48" fmla="*/ 46 w 47"/>
                <a:gd name="T49" fmla="*/ 19 h 21"/>
                <a:gd name="T50" fmla="*/ 47 w 47"/>
                <a:gd name="T51" fmla="*/ 20 h 21"/>
                <a:gd name="T52" fmla="*/ 47 w 47"/>
                <a:gd name="T5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21">
                  <a:moveTo>
                    <a:pt x="16" y="0"/>
                  </a:moveTo>
                  <a:lnTo>
                    <a:pt x="20" y="4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9" y="1"/>
                  </a:lnTo>
                  <a:lnTo>
                    <a:pt x="16" y="0"/>
                  </a:lnTo>
                  <a:close/>
                  <a:moveTo>
                    <a:pt x="47" y="21"/>
                  </a:moveTo>
                  <a:lnTo>
                    <a:pt x="37" y="21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32" y="12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7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" name="Freeform 257">
              <a:extLst>
                <a:ext uri="{FF2B5EF4-FFF2-40B4-BE49-F238E27FC236}">
                  <a16:creationId xmlns:a16="http://schemas.microsoft.com/office/drawing/2014/main" id="{E031F6D7-7133-5AD7-4D55-6DEAB3EDE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7" y="2712"/>
              <a:ext cx="123" cy="71"/>
            </a:xfrm>
            <a:custGeom>
              <a:avLst/>
              <a:gdLst>
                <a:gd name="T0" fmla="*/ 343 w 420"/>
                <a:gd name="T1" fmla="*/ 99 h 242"/>
                <a:gd name="T2" fmla="*/ 339 w 420"/>
                <a:gd name="T3" fmla="*/ 122 h 242"/>
                <a:gd name="T4" fmla="*/ 323 w 420"/>
                <a:gd name="T5" fmla="*/ 130 h 242"/>
                <a:gd name="T6" fmla="*/ 297 w 420"/>
                <a:gd name="T7" fmla="*/ 141 h 242"/>
                <a:gd name="T8" fmla="*/ 258 w 420"/>
                <a:gd name="T9" fmla="*/ 152 h 242"/>
                <a:gd name="T10" fmla="*/ 228 w 420"/>
                <a:gd name="T11" fmla="*/ 165 h 242"/>
                <a:gd name="T12" fmla="*/ 215 w 420"/>
                <a:gd name="T13" fmla="*/ 180 h 242"/>
                <a:gd name="T14" fmla="*/ 191 w 420"/>
                <a:gd name="T15" fmla="*/ 180 h 242"/>
                <a:gd name="T16" fmla="*/ 170 w 420"/>
                <a:gd name="T17" fmla="*/ 194 h 242"/>
                <a:gd name="T18" fmla="*/ 144 w 420"/>
                <a:gd name="T19" fmla="*/ 202 h 242"/>
                <a:gd name="T20" fmla="*/ 109 w 420"/>
                <a:gd name="T21" fmla="*/ 205 h 242"/>
                <a:gd name="T22" fmla="*/ 90 w 420"/>
                <a:gd name="T23" fmla="*/ 220 h 242"/>
                <a:gd name="T24" fmla="*/ 72 w 420"/>
                <a:gd name="T25" fmla="*/ 224 h 242"/>
                <a:gd name="T26" fmla="*/ 51 w 420"/>
                <a:gd name="T27" fmla="*/ 232 h 242"/>
                <a:gd name="T28" fmla="*/ 33 w 420"/>
                <a:gd name="T29" fmla="*/ 228 h 242"/>
                <a:gd name="T30" fmla="*/ 26 w 420"/>
                <a:gd name="T31" fmla="*/ 193 h 242"/>
                <a:gd name="T32" fmla="*/ 17 w 420"/>
                <a:gd name="T33" fmla="*/ 169 h 242"/>
                <a:gd name="T34" fmla="*/ 14 w 420"/>
                <a:gd name="T35" fmla="*/ 154 h 242"/>
                <a:gd name="T36" fmla="*/ 13 w 420"/>
                <a:gd name="T37" fmla="*/ 148 h 242"/>
                <a:gd name="T38" fmla="*/ 5 w 420"/>
                <a:gd name="T39" fmla="*/ 134 h 242"/>
                <a:gd name="T40" fmla="*/ 9 w 420"/>
                <a:gd name="T41" fmla="*/ 132 h 242"/>
                <a:gd name="T42" fmla="*/ 15 w 420"/>
                <a:gd name="T43" fmla="*/ 91 h 242"/>
                <a:gd name="T44" fmla="*/ 21 w 420"/>
                <a:gd name="T45" fmla="*/ 84 h 242"/>
                <a:gd name="T46" fmla="*/ 20 w 420"/>
                <a:gd name="T47" fmla="*/ 75 h 242"/>
                <a:gd name="T48" fmla="*/ 23 w 420"/>
                <a:gd name="T49" fmla="*/ 64 h 242"/>
                <a:gd name="T50" fmla="*/ 26 w 420"/>
                <a:gd name="T51" fmla="*/ 56 h 242"/>
                <a:gd name="T52" fmla="*/ 35 w 420"/>
                <a:gd name="T53" fmla="*/ 55 h 242"/>
                <a:gd name="T54" fmla="*/ 44 w 420"/>
                <a:gd name="T55" fmla="*/ 61 h 242"/>
                <a:gd name="T56" fmla="*/ 51 w 420"/>
                <a:gd name="T57" fmla="*/ 60 h 242"/>
                <a:gd name="T58" fmla="*/ 70 w 420"/>
                <a:gd name="T59" fmla="*/ 58 h 242"/>
                <a:gd name="T60" fmla="*/ 93 w 420"/>
                <a:gd name="T61" fmla="*/ 58 h 242"/>
                <a:gd name="T62" fmla="*/ 114 w 420"/>
                <a:gd name="T63" fmla="*/ 63 h 242"/>
                <a:gd name="T64" fmla="*/ 145 w 420"/>
                <a:gd name="T65" fmla="*/ 63 h 242"/>
                <a:gd name="T66" fmla="*/ 155 w 420"/>
                <a:gd name="T67" fmla="*/ 75 h 242"/>
                <a:gd name="T68" fmla="*/ 172 w 420"/>
                <a:gd name="T69" fmla="*/ 69 h 242"/>
                <a:gd name="T70" fmla="*/ 184 w 420"/>
                <a:gd name="T71" fmla="*/ 47 h 242"/>
                <a:gd name="T72" fmla="*/ 202 w 420"/>
                <a:gd name="T73" fmla="*/ 28 h 242"/>
                <a:gd name="T74" fmla="*/ 233 w 420"/>
                <a:gd name="T75" fmla="*/ 14 h 242"/>
                <a:gd name="T76" fmla="*/ 274 w 420"/>
                <a:gd name="T77" fmla="*/ 8 h 242"/>
                <a:gd name="T78" fmla="*/ 314 w 420"/>
                <a:gd name="T79" fmla="*/ 2 h 242"/>
                <a:gd name="T80" fmla="*/ 334 w 420"/>
                <a:gd name="T81" fmla="*/ 7 h 242"/>
                <a:gd name="T82" fmla="*/ 340 w 420"/>
                <a:gd name="T83" fmla="*/ 22 h 242"/>
                <a:gd name="T84" fmla="*/ 346 w 420"/>
                <a:gd name="T85" fmla="*/ 37 h 242"/>
                <a:gd name="T86" fmla="*/ 352 w 420"/>
                <a:gd name="T87" fmla="*/ 51 h 242"/>
                <a:gd name="T88" fmla="*/ 360 w 420"/>
                <a:gd name="T89" fmla="*/ 63 h 242"/>
                <a:gd name="T90" fmla="*/ 367 w 420"/>
                <a:gd name="T91" fmla="*/ 81 h 242"/>
                <a:gd name="T92" fmla="*/ 0 w 420"/>
                <a:gd name="T93" fmla="*/ 134 h 242"/>
                <a:gd name="T94" fmla="*/ 2 w 420"/>
                <a:gd name="T95" fmla="*/ 134 h 242"/>
                <a:gd name="T96" fmla="*/ 7 w 420"/>
                <a:gd name="T97" fmla="*/ 183 h 242"/>
                <a:gd name="T98" fmla="*/ 8 w 420"/>
                <a:gd name="T99" fmla="*/ 183 h 242"/>
                <a:gd name="T100" fmla="*/ 8 w 420"/>
                <a:gd name="T101" fmla="*/ 190 h 242"/>
                <a:gd name="T102" fmla="*/ 395 w 420"/>
                <a:gd name="T103" fmla="*/ 231 h 242"/>
                <a:gd name="T104" fmla="*/ 417 w 420"/>
                <a:gd name="T105" fmla="*/ 235 h 242"/>
                <a:gd name="T106" fmla="*/ 392 w 420"/>
                <a:gd name="T107" fmla="*/ 242 h 242"/>
                <a:gd name="T108" fmla="*/ 380 w 420"/>
                <a:gd name="T109" fmla="*/ 232 h 242"/>
                <a:gd name="T110" fmla="*/ 389 w 420"/>
                <a:gd name="T111" fmla="*/ 2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0" h="242">
                  <a:moveTo>
                    <a:pt x="369" y="86"/>
                  </a:moveTo>
                  <a:lnTo>
                    <a:pt x="352" y="92"/>
                  </a:lnTo>
                  <a:lnTo>
                    <a:pt x="347" y="95"/>
                  </a:lnTo>
                  <a:lnTo>
                    <a:pt x="343" y="99"/>
                  </a:lnTo>
                  <a:lnTo>
                    <a:pt x="340" y="103"/>
                  </a:lnTo>
                  <a:lnTo>
                    <a:pt x="338" y="111"/>
                  </a:lnTo>
                  <a:lnTo>
                    <a:pt x="339" y="118"/>
                  </a:lnTo>
                  <a:lnTo>
                    <a:pt x="339" y="122"/>
                  </a:lnTo>
                  <a:lnTo>
                    <a:pt x="334" y="125"/>
                  </a:lnTo>
                  <a:lnTo>
                    <a:pt x="330" y="126"/>
                  </a:lnTo>
                  <a:lnTo>
                    <a:pt x="325" y="129"/>
                  </a:lnTo>
                  <a:lnTo>
                    <a:pt x="323" y="130"/>
                  </a:lnTo>
                  <a:lnTo>
                    <a:pt x="320" y="132"/>
                  </a:lnTo>
                  <a:lnTo>
                    <a:pt x="318" y="134"/>
                  </a:lnTo>
                  <a:lnTo>
                    <a:pt x="308" y="138"/>
                  </a:lnTo>
                  <a:lnTo>
                    <a:pt x="297" y="141"/>
                  </a:lnTo>
                  <a:lnTo>
                    <a:pt x="280" y="144"/>
                  </a:lnTo>
                  <a:lnTo>
                    <a:pt x="273" y="148"/>
                  </a:lnTo>
                  <a:lnTo>
                    <a:pt x="267" y="151"/>
                  </a:lnTo>
                  <a:lnTo>
                    <a:pt x="258" y="152"/>
                  </a:lnTo>
                  <a:lnTo>
                    <a:pt x="245" y="156"/>
                  </a:lnTo>
                  <a:lnTo>
                    <a:pt x="238" y="159"/>
                  </a:lnTo>
                  <a:lnTo>
                    <a:pt x="230" y="164"/>
                  </a:lnTo>
                  <a:lnTo>
                    <a:pt x="228" y="165"/>
                  </a:lnTo>
                  <a:lnTo>
                    <a:pt x="226" y="169"/>
                  </a:lnTo>
                  <a:lnTo>
                    <a:pt x="224" y="172"/>
                  </a:lnTo>
                  <a:lnTo>
                    <a:pt x="218" y="177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07" y="181"/>
                  </a:lnTo>
                  <a:lnTo>
                    <a:pt x="201" y="182"/>
                  </a:lnTo>
                  <a:lnTo>
                    <a:pt x="191" y="180"/>
                  </a:lnTo>
                  <a:lnTo>
                    <a:pt x="188" y="181"/>
                  </a:lnTo>
                  <a:lnTo>
                    <a:pt x="186" y="183"/>
                  </a:lnTo>
                  <a:lnTo>
                    <a:pt x="178" y="187"/>
                  </a:lnTo>
                  <a:lnTo>
                    <a:pt x="170" y="194"/>
                  </a:lnTo>
                  <a:lnTo>
                    <a:pt x="165" y="196"/>
                  </a:lnTo>
                  <a:lnTo>
                    <a:pt x="155" y="198"/>
                  </a:lnTo>
                  <a:lnTo>
                    <a:pt x="149" y="201"/>
                  </a:lnTo>
                  <a:lnTo>
                    <a:pt x="144" y="202"/>
                  </a:lnTo>
                  <a:lnTo>
                    <a:pt x="139" y="203"/>
                  </a:lnTo>
                  <a:lnTo>
                    <a:pt x="128" y="202"/>
                  </a:lnTo>
                  <a:lnTo>
                    <a:pt x="118" y="203"/>
                  </a:lnTo>
                  <a:lnTo>
                    <a:pt x="109" y="205"/>
                  </a:lnTo>
                  <a:lnTo>
                    <a:pt x="105" y="209"/>
                  </a:lnTo>
                  <a:lnTo>
                    <a:pt x="100" y="215"/>
                  </a:lnTo>
                  <a:lnTo>
                    <a:pt x="92" y="218"/>
                  </a:lnTo>
                  <a:lnTo>
                    <a:pt x="90" y="220"/>
                  </a:lnTo>
                  <a:lnTo>
                    <a:pt x="87" y="224"/>
                  </a:lnTo>
                  <a:lnTo>
                    <a:pt x="82" y="225"/>
                  </a:lnTo>
                  <a:lnTo>
                    <a:pt x="77" y="226"/>
                  </a:lnTo>
                  <a:lnTo>
                    <a:pt x="72" y="224"/>
                  </a:lnTo>
                  <a:lnTo>
                    <a:pt x="63" y="229"/>
                  </a:lnTo>
                  <a:lnTo>
                    <a:pt x="60" y="230"/>
                  </a:lnTo>
                  <a:lnTo>
                    <a:pt x="55" y="230"/>
                  </a:lnTo>
                  <a:lnTo>
                    <a:pt x="51" y="232"/>
                  </a:lnTo>
                  <a:lnTo>
                    <a:pt x="48" y="231"/>
                  </a:lnTo>
                  <a:lnTo>
                    <a:pt x="45" y="229"/>
                  </a:lnTo>
                  <a:lnTo>
                    <a:pt x="38" y="227"/>
                  </a:lnTo>
                  <a:lnTo>
                    <a:pt x="33" y="228"/>
                  </a:lnTo>
                  <a:lnTo>
                    <a:pt x="32" y="223"/>
                  </a:lnTo>
                  <a:lnTo>
                    <a:pt x="24" y="208"/>
                  </a:lnTo>
                  <a:lnTo>
                    <a:pt x="26" y="195"/>
                  </a:lnTo>
                  <a:lnTo>
                    <a:pt x="26" y="193"/>
                  </a:lnTo>
                  <a:lnTo>
                    <a:pt x="24" y="187"/>
                  </a:lnTo>
                  <a:lnTo>
                    <a:pt x="19" y="181"/>
                  </a:lnTo>
                  <a:lnTo>
                    <a:pt x="19" y="174"/>
                  </a:lnTo>
                  <a:lnTo>
                    <a:pt x="17" y="169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6" y="162"/>
                  </a:lnTo>
                  <a:lnTo>
                    <a:pt x="14" y="154"/>
                  </a:lnTo>
                  <a:lnTo>
                    <a:pt x="13" y="152"/>
                  </a:lnTo>
                  <a:lnTo>
                    <a:pt x="13" y="151"/>
                  </a:lnTo>
                  <a:lnTo>
                    <a:pt x="13" y="149"/>
                  </a:lnTo>
                  <a:lnTo>
                    <a:pt x="13" y="148"/>
                  </a:lnTo>
                  <a:lnTo>
                    <a:pt x="12" y="146"/>
                  </a:lnTo>
                  <a:lnTo>
                    <a:pt x="11" y="141"/>
                  </a:lnTo>
                  <a:lnTo>
                    <a:pt x="4" y="137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6" y="122"/>
                  </a:lnTo>
                  <a:lnTo>
                    <a:pt x="10" y="108"/>
                  </a:lnTo>
                  <a:lnTo>
                    <a:pt x="9" y="96"/>
                  </a:lnTo>
                  <a:lnTo>
                    <a:pt x="15" y="91"/>
                  </a:lnTo>
                  <a:lnTo>
                    <a:pt x="17" y="90"/>
                  </a:lnTo>
                  <a:lnTo>
                    <a:pt x="18" y="88"/>
                  </a:lnTo>
                  <a:lnTo>
                    <a:pt x="19" y="85"/>
                  </a:lnTo>
                  <a:lnTo>
                    <a:pt x="21" y="84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9"/>
                  </a:lnTo>
                  <a:lnTo>
                    <a:pt x="20" y="75"/>
                  </a:lnTo>
                  <a:lnTo>
                    <a:pt x="20" y="71"/>
                  </a:lnTo>
                  <a:lnTo>
                    <a:pt x="20" y="69"/>
                  </a:lnTo>
                  <a:lnTo>
                    <a:pt x="21" y="66"/>
                  </a:lnTo>
                  <a:lnTo>
                    <a:pt x="23" y="64"/>
                  </a:lnTo>
                  <a:lnTo>
                    <a:pt x="24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8" y="55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5" y="55"/>
                  </a:lnTo>
                  <a:lnTo>
                    <a:pt x="37" y="56"/>
                  </a:lnTo>
                  <a:lnTo>
                    <a:pt x="39" y="58"/>
                  </a:lnTo>
                  <a:lnTo>
                    <a:pt x="41" y="60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8" y="61"/>
                  </a:lnTo>
                  <a:lnTo>
                    <a:pt x="49" y="61"/>
                  </a:lnTo>
                  <a:lnTo>
                    <a:pt x="51" y="60"/>
                  </a:lnTo>
                  <a:lnTo>
                    <a:pt x="54" y="60"/>
                  </a:lnTo>
                  <a:lnTo>
                    <a:pt x="56" y="59"/>
                  </a:lnTo>
                  <a:lnTo>
                    <a:pt x="63" y="58"/>
                  </a:lnTo>
                  <a:lnTo>
                    <a:pt x="70" y="58"/>
                  </a:lnTo>
                  <a:lnTo>
                    <a:pt x="77" y="57"/>
                  </a:lnTo>
                  <a:lnTo>
                    <a:pt x="84" y="57"/>
                  </a:lnTo>
                  <a:lnTo>
                    <a:pt x="91" y="58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100" y="61"/>
                  </a:lnTo>
                  <a:lnTo>
                    <a:pt x="105" y="62"/>
                  </a:lnTo>
                  <a:lnTo>
                    <a:pt x="114" y="63"/>
                  </a:lnTo>
                  <a:lnTo>
                    <a:pt x="123" y="64"/>
                  </a:lnTo>
                  <a:lnTo>
                    <a:pt x="132" y="65"/>
                  </a:lnTo>
                  <a:lnTo>
                    <a:pt x="139" y="64"/>
                  </a:lnTo>
                  <a:lnTo>
                    <a:pt x="145" y="63"/>
                  </a:lnTo>
                  <a:lnTo>
                    <a:pt x="146" y="63"/>
                  </a:lnTo>
                  <a:lnTo>
                    <a:pt x="148" y="65"/>
                  </a:lnTo>
                  <a:lnTo>
                    <a:pt x="152" y="70"/>
                  </a:lnTo>
                  <a:lnTo>
                    <a:pt x="155" y="75"/>
                  </a:lnTo>
                  <a:lnTo>
                    <a:pt x="161" y="75"/>
                  </a:lnTo>
                  <a:lnTo>
                    <a:pt x="165" y="73"/>
                  </a:lnTo>
                  <a:lnTo>
                    <a:pt x="169" y="71"/>
                  </a:lnTo>
                  <a:lnTo>
                    <a:pt x="172" y="69"/>
                  </a:lnTo>
                  <a:lnTo>
                    <a:pt x="174" y="62"/>
                  </a:lnTo>
                  <a:lnTo>
                    <a:pt x="176" y="57"/>
                  </a:lnTo>
                  <a:lnTo>
                    <a:pt x="181" y="51"/>
                  </a:lnTo>
                  <a:lnTo>
                    <a:pt x="184" y="47"/>
                  </a:lnTo>
                  <a:lnTo>
                    <a:pt x="189" y="41"/>
                  </a:lnTo>
                  <a:lnTo>
                    <a:pt x="192" y="37"/>
                  </a:lnTo>
                  <a:lnTo>
                    <a:pt x="197" y="31"/>
                  </a:lnTo>
                  <a:lnTo>
                    <a:pt x="202" y="28"/>
                  </a:lnTo>
                  <a:lnTo>
                    <a:pt x="212" y="23"/>
                  </a:lnTo>
                  <a:lnTo>
                    <a:pt x="221" y="18"/>
                  </a:lnTo>
                  <a:lnTo>
                    <a:pt x="228" y="15"/>
                  </a:lnTo>
                  <a:lnTo>
                    <a:pt x="233" y="14"/>
                  </a:lnTo>
                  <a:lnTo>
                    <a:pt x="242" y="13"/>
                  </a:lnTo>
                  <a:lnTo>
                    <a:pt x="252" y="11"/>
                  </a:lnTo>
                  <a:lnTo>
                    <a:pt x="263" y="10"/>
                  </a:lnTo>
                  <a:lnTo>
                    <a:pt x="274" y="8"/>
                  </a:lnTo>
                  <a:lnTo>
                    <a:pt x="286" y="6"/>
                  </a:lnTo>
                  <a:lnTo>
                    <a:pt x="295" y="5"/>
                  </a:lnTo>
                  <a:lnTo>
                    <a:pt x="305" y="4"/>
                  </a:lnTo>
                  <a:lnTo>
                    <a:pt x="314" y="2"/>
                  </a:lnTo>
                  <a:lnTo>
                    <a:pt x="322" y="1"/>
                  </a:lnTo>
                  <a:lnTo>
                    <a:pt x="331" y="0"/>
                  </a:lnTo>
                  <a:lnTo>
                    <a:pt x="332" y="4"/>
                  </a:lnTo>
                  <a:lnTo>
                    <a:pt x="334" y="7"/>
                  </a:lnTo>
                  <a:lnTo>
                    <a:pt x="335" y="11"/>
                  </a:lnTo>
                  <a:lnTo>
                    <a:pt x="337" y="15"/>
                  </a:lnTo>
                  <a:lnTo>
                    <a:pt x="338" y="18"/>
                  </a:lnTo>
                  <a:lnTo>
                    <a:pt x="340" y="22"/>
                  </a:lnTo>
                  <a:lnTo>
                    <a:pt x="342" y="26"/>
                  </a:lnTo>
                  <a:lnTo>
                    <a:pt x="343" y="29"/>
                  </a:lnTo>
                  <a:lnTo>
                    <a:pt x="345" y="33"/>
                  </a:lnTo>
                  <a:lnTo>
                    <a:pt x="346" y="37"/>
                  </a:lnTo>
                  <a:lnTo>
                    <a:pt x="348" y="40"/>
                  </a:lnTo>
                  <a:lnTo>
                    <a:pt x="349" y="44"/>
                  </a:lnTo>
                  <a:lnTo>
                    <a:pt x="351" y="48"/>
                  </a:lnTo>
                  <a:lnTo>
                    <a:pt x="352" y="51"/>
                  </a:lnTo>
                  <a:lnTo>
                    <a:pt x="354" y="55"/>
                  </a:lnTo>
                  <a:lnTo>
                    <a:pt x="355" y="59"/>
                  </a:lnTo>
                  <a:lnTo>
                    <a:pt x="357" y="62"/>
                  </a:lnTo>
                  <a:lnTo>
                    <a:pt x="360" y="63"/>
                  </a:lnTo>
                  <a:lnTo>
                    <a:pt x="361" y="67"/>
                  </a:lnTo>
                  <a:lnTo>
                    <a:pt x="363" y="72"/>
                  </a:lnTo>
                  <a:lnTo>
                    <a:pt x="365" y="76"/>
                  </a:lnTo>
                  <a:lnTo>
                    <a:pt x="367" y="81"/>
                  </a:lnTo>
                  <a:lnTo>
                    <a:pt x="369" y="86"/>
                  </a:lnTo>
                  <a:close/>
                  <a:moveTo>
                    <a:pt x="1" y="135"/>
                  </a:moveTo>
                  <a:lnTo>
                    <a:pt x="0" y="136"/>
                  </a:lnTo>
                  <a:lnTo>
                    <a:pt x="0" y="134"/>
                  </a:lnTo>
                  <a:lnTo>
                    <a:pt x="1" y="131"/>
                  </a:lnTo>
                  <a:lnTo>
                    <a:pt x="2" y="130"/>
                  </a:lnTo>
                  <a:lnTo>
                    <a:pt x="3" y="132"/>
                  </a:lnTo>
                  <a:lnTo>
                    <a:pt x="2" y="134"/>
                  </a:lnTo>
                  <a:lnTo>
                    <a:pt x="1" y="135"/>
                  </a:lnTo>
                  <a:close/>
                  <a:moveTo>
                    <a:pt x="8" y="183"/>
                  </a:moveTo>
                  <a:lnTo>
                    <a:pt x="8" y="183"/>
                  </a:lnTo>
                  <a:lnTo>
                    <a:pt x="7" y="183"/>
                  </a:lnTo>
                  <a:lnTo>
                    <a:pt x="5" y="181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8" y="183"/>
                  </a:lnTo>
                  <a:close/>
                  <a:moveTo>
                    <a:pt x="7" y="192"/>
                  </a:moveTo>
                  <a:lnTo>
                    <a:pt x="5" y="193"/>
                  </a:lnTo>
                  <a:lnTo>
                    <a:pt x="6" y="191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7" y="192"/>
                  </a:lnTo>
                  <a:close/>
                  <a:moveTo>
                    <a:pt x="393" y="231"/>
                  </a:moveTo>
                  <a:lnTo>
                    <a:pt x="395" y="231"/>
                  </a:lnTo>
                  <a:lnTo>
                    <a:pt x="399" y="230"/>
                  </a:lnTo>
                  <a:lnTo>
                    <a:pt x="408" y="230"/>
                  </a:lnTo>
                  <a:lnTo>
                    <a:pt x="420" y="234"/>
                  </a:lnTo>
                  <a:lnTo>
                    <a:pt x="417" y="235"/>
                  </a:lnTo>
                  <a:lnTo>
                    <a:pt x="416" y="236"/>
                  </a:lnTo>
                  <a:lnTo>
                    <a:pt x="411" y="237"/>
                  </a:lnTo>
                  <a:lnTo>
                    <a:pt x="406" y="240"/>
                  </a:lnTo>
                  <a:lnTo>
                    <a:pt x="392" y="242"/>
                  </a:lnTo>
                  <a:lnTo>
                    <a:pt x="387" y="241"/>
                  </a:lnTo>
                  <a:lnTo>
                    <a:pt x="384" y="238"/>
                  </a:lnTo>
                  <a:lnTo>
                    <a:pt x="378" y="234"/>
                  </a:lnTo>
                  <a:lnTo>
                    <a:pt x="380" y="232"/>
                  </a:lnTo>
                  <a:lnTo>
                    <a:pt x="381" y="231"/>
                  </a:lnTo>
                  <a:lnTo>
                    <a:pt x="382" y="230"/>
                  </a:lnTo>
                  <a:lnTo>
                    <a:pt x="385" y="228"/>
                  </a:lnTo>
                  <a:lnTo>
                    <a:pt x="389" y="228"/>
                  </a:lnTo>
                  <a:lnTo>
                    <a:pt x="393" y="23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" name="Freeform 258">
              <a:extLst>
                <a:ext uri="{FF2B5EF4-FFF2-40B4-BE49-F238E27FC236}">
                  <a16:creationId xmlns:a16="http://schemas.microsoft.com/office/drawing/2014/main" id="{4003B277-9640-A2EE-2FFC-354CC98C7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3040"/>
              <a:ext cx="2" cy="4"/>
            </a:xfrm>
            <a:custGeom>
              <a:avLst/>
              <a:gdLst>
                <a:gd name="T0" fmla="*/ 5 w 7"/>
                <a:gd name="T1" fmla="*/ 12 h 12"/>
                <a:gd name="T2" fmla="*/ 3 w 7"/>
                <a:gd name="T3" fmla="*/ 12 h 12"/>
                <a:gd name="T4" fmla="*/ 2 w 7"/>
                <a:gd name="T5" fmla="*/ 11 h 12"/>
                <a:gd name="T6" fmla="*/ 1 w 7"/>
                <a:gd name="T7" fmla="*/ 9 h 12"/>
                <a:gd name="T8" fmla="*/ 2 w 7"/>
                <a:gd name="T9" fmla="*/ 7 h 12"/>
                <a:gd name="T10" fmla="*/ 2 w 7"/>
                <a:gd name="T11" fmla="*/ 5 h 12"/>
                <a:gd name="T12" fmla="*/ 0 w 7"/>
                <a:gd name="T13" fmla="*/ 2 h 12"/>
                <a:gd name="T14" fmla="*/ 2 w 7"/>
                <a:gd name="T15" fmla="*/ 0 h 12"/>
                <a:gd name="T16" fmla="*/ 4 w 7"/>
                <a:gd name="T17" fmla="*/ 2 h 12"/>
                <a:gd name="T18" fmla="*/ 4 w 7"/>
                <a:gd name="T19" fmla="*/ 2 h 12"/>
                <a:gd name="T20" fmla="*/ 7 w 7"/>
                <a:gd name="T21" fmla="*/ 4 h 12"/>
                <a:gd name="T22" fmla="*/ 6 w 7"/>
                <a:gd name="T23" fmla="*/ 6 h 12"/>
                <a:gd name="T24" fmla="*/ 6 w 7"/>
                <a:gd name="T25" fmla="*/ 7 h 12"/>
                <a:gd name="T26" fmla="*/ 5 w 7"/>
                <a:gd name="T27" fmla="*/ 10 h 12"/>
                <a:gd name="T28" fmla="*/ 5 w 7"/>
                <a:gd name="T2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2">
                  <a:moveTo>
                    <a:pt x="5" y="12"/>
                  </a:moveTo>
                  <a:lnTo>
                    <a:pt x="3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" name="Freeform 259">
              <a:extLst>
                <a:ext uri="{FF2B5EF4-FFF2-40B4-BE49-F238E27FC236}">
                  <a16:creationId xmlns:a16="http://schemas.microsoft.com/office/drawing/2014/main" id="{1D632D90-43A7-5C1D-D8E3-FF1696F43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8" y="3142"/>
              <a:ext cx="221" cy="313"/>
            </a:xfrm>
            <a:custGeom>
              <a:avLst/>
              <a:gdLst>
                <a:gd name="T0" fmla="*/ 529 w 752"/>
                <a:gd name="T1" fmla="*/ 43 h 1069"/>
                <a:gd name="T2" fmla="*/ 539 w 752"/>
                <a:gd name="T3" fmla="*/ 67 h 1069"/>
                <a:gd name="T4" fmla="*/ 545 w 752"/>
                <a:gd name="T5" fmla="*/ 103 h 1069"/>
                <a:gd name="T6" fmla="*/ 544 w 752"/>
                <a:gd name="T7" fmla="*/ 146 h 1069"/>
                <a:gd name="T8" fmla="*/ 518 w 752"/>
                <a:gd name="T9" fmla="*/ 142 h 1069"/>
                <a:gd name="T10" fmla="*/ 504 w 752"/>
                <a:gd name="T11" fmla="*/ 177 h 1069"/>
                <a:gd name="T12" fmla="*/ 537 w 752"/>
                <a:gd name="T13" fmla="*/ 199 h 1069"/>
                <a:gd name="T14" fmla="*/ 550 w 752"/>
                <a:gd name="T15" fmla="*/ 180 h 1069"/>
                <a:gd name="T16" fmla="*/ 576 w 752"/>
                <a:gd name="T17" fmla="*/ 190 h 1069"/>
                <a:gd name="T18" fmla="*/ 544 w 752"/>
                <a:gd name="T19" fmla="*/ 261 h 1069"/>
                <a:gd name="T20" fmla="*/ 499 w 752"/>
                <a:gd name="T21" fmla="*/ 323 h 1069"/>
                <a:gd name="T22" fmla="*/ 445 w 752"/>
                <a:gd name="T23" fmla="*/ 387 h 1069"/>
                <a:gd name="T24" fmla="*/ 373 w 752"/>
                <a:gd name="T25" fmla="*/ 450 h 1069"/>
                <a:gd name="T26" fmla="*/ 320 w 752"/>
                <a:gd name="T27" fmla="*/ 472 h 1069"/>
                <a:gd name="T28" fmla="*/ 272 w 752"/>
                <a:gd name="T29" fmla="*/ 473 h 1069"/>
                <a:gd name="T30" fmla="*/ 214 w 752"/>
                <a:gd name="T31" fmla="*/ 471 h 1069"/>
                <a:gd name="T32" fmla="*/ 162 w 752"/>
                <a:gd name="T33" fmla="*/ 486 h 1069"/>
                <a:gd name="T34" fmla="*/ 122 w 752"/>
                <a:gd name="T35" fmla="*/ 503 h 1069"/>
                <a:gd name="T36" fmla="*/ 100 w 752"/>
                <a:gd name="T37" fmla="*/ 489 h 1069"/>
                <a:gd name="T38" fmla="*/ 84 w 752"/>
                <a:gd name="T39" fmla="*/ 483 h 1069"/>
                <a:gd name="T40" fmla="*/ 73 w 752"/>
                <a:gd name="T41" fmla="*/ 474 h 1069"/>
                <a:gd name="T42" fmla="*/ 67 w 752"/>
                <a:gd name="T43" fmla="*/ 468 h 1069"/>
                <a:gd name="T44" fmla="*/ 57 w 752"/>
                <a:gd name="T45" fmla="*/ 437 h 1069"/>
                <a:gd name="T46" fmla="*/ 56 w 752"/>
                <a:gd name="T47" fmla="*/ 419 h 1069"/>
                <a:gd name="T48" fmla="*/ 60 w 752"/>
                <a:gd name="T49" fmla="*/ 373 h 1069"/>
                <a:gd name="T50" fmla="*/ 1 w 752"/>
                <a:gd name="T51" fmla="*/ 252 h 1069"/>
                <a:gd name="T52" fmla="*/ 12 w 752"/>
                <a:gd name="T53" fmla="*/ 242 h 1069"/>
                <a:gd name="T54" fmla="*/ 25 w 752"/>
                <a:gd name="T55" fmla="*/ 229 h 1069"/>
                <a:gd name="T56" fmla="*/ 33 w 752"/>
                <a:gd name="T57" fmla="*/ 242 h 1069"/>
                <a:gd name="T58" fmla="*/ 44 w 752"/>
                <a:gd name="T59" fmla="*/ 257 h 1069"/>
                <a:gd name="T60" fmla="*/ 91 w 752"/>
                <a:gd name="T61" fmla="*/ 263 h 1069"/>
                <a:gd name="T62" fmla="*/ 107 w 752"/>
                <a:gd name="T63" fmla="*/ 252 h 1069"/>
                <a:gd name="T64" fmla="*/ 124 w 752"/>
                <a:gd name="T65" fmla="*/ 203 h 1069"/>
                <a:gd name="T66" fmla="*/ 126 w 752"/>
                <a:gd name="T67" fmla="*/ 102 h 1069"/>
                <a:gd name="T68" fmla="*/ 153 w 752"/>
                <a:gd name="T69" fmla="*/ 148 h 1069"/>
                <a:gd name="T70" fmla="*/ 147 w 752"/>
                <a:gd name="T71" fmla="*/ 170 h 1069"/>
                <a:gd name="T72" fmla="*/ 176 w 752"/>
                <a:gd name="T73" fmla="*/ 180 h 1069"/>
                <a:gd name="T74" fmla="*/ 192 w 752"/>
                <a:gd name="T75" fmla="*/ 174 h 1069"/>
                <a:gd name="T76" fmla="*/ 218 w 752"/>
                <a:gd name="T77" fmla="*/ 150 h 1069"/>
                <a:gd name="T78" fmla="*/ 232 w 752"/>
                <a:gd name="T79" fmla="*/ 121 h 1069"/>
                <a:gd name="T80" fmla="*/ 261 w 752"/>
                <a:gd name="T81" fmla="*/ 132 h 1069"/>
                <a:gd name="T82" fmla="*/ 291 w 752"/>
                <a:gd name="T83" fmla="*/ 141 h 1069"/>
                <a:gd name="T84" fmla="*/ 318 w 752"/>
                <a:gd name="T85" fmla="*/ 135 h 1069"/>
                <a:gd name="T86" fmla="*/ 332 w 752"/>
                <a:gd name="T87" fmla="*/ 99 h 1069"/>
                <a:gd name="T88" fmla="*/ 362 w 752"/>
                <a:gd name="T89" fmla="*/ 82 h 1069"/>
                <a:gd name="T90" fmla="*/ 379 w 752"/>
                <a:gd name="T91" fmla="*/ 51 h 1069"/>
                <a:gd name="T92" fmla="*/ 396 w 752"/>
                <a:gd name="T93" fmla="*/ 41 h 1069"/>
                <a:gd name="T94" fmla="*/ 406 w 752"/>
                <a:gd name="T95" fmla="*/ 28 h 1069"/>
                <a:gd name="T96" fmla="*/ 441 w 752"/>
                <a:gd name="T97" fmla="*/ 5 h 1069"/>
                <a:gd name="T98" fmla="*/ 492 w 752"/>
                <a:gd name="T99" fmla="*/ 7 h 1069"/>
                <a:gd name="T100" fmla="*/ 437 w 752"/>
                <a:gd name="T101" fmla="*/ 307 h 1069"/>
                <a:gd name="T102" fmla="*/ 449 w 752"/>
                <a:gd name="T103" fmla="*/ 291 h 1069"/>
                <a:gd name="T104" fmla="*/ 451 w 752"/>
                <a:gd name="T105" fmla="*/ 269 h 1069"/>
                <a:gd name="T106" fmla="*/ 431 w 752"/>
                <a:gd name="T107" fmla="*/ 253 h 1069"/>
                <a:gd name="T108" fmla="*/ 408 w 752"/>
                <a:gd name="T109" fmla="*/ 257 h 1069"/>
                <a:gd name="T110" fmla="*/ 388 w 752"/>
                <a:gd name="T111" fmla="*/ 277 h 1069"/>
                <a:gd name="T112" fmla="*/ 372 w 752"/>
                <a:gd name="T113" fmla="*/ 291 h 1069"/>
                <a:gd name="T114" fmla="*/ 383 w 752"/>
                <a:gd name="T115" fmla="*/ 312 h 1069"/>
                <a:gd name="T116" fmla="*/ 388 w 752"/>
                <a:gd name="T117" fmla="*/ 321 h 1069"/>
                <a:gd name="T118" fmla="*/ 407 w 752"/>
                <a:gd name="T119" fmla="*/ 331 h 1069"/>
                <a:gd name="T120" fmla="*/ 421 w 752"/>
                <a:gd name="T121" fmla="*/ 312 h 1069"/>
                <a:gd name="T122" fmla="*/ 750 w 752"/>
                <a:gd name="T123" fmla="*/ 1069 h 1069"/>
                <a:gd name="T124" fmla="*/ 752 w 752"/>
                <a:gd name="T125" fmla="*/ 1066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2" h="1069">
                  <a:moveTo>
                    <a:pt x="521" y="10"/>
                  </a:moveTo>
                  <a:lnTo>
                    <a:pt x="521" y="12"/>
                  </a:lnTo>
                  <a:lnTo>
                    <a:pt x="521" y="13"/>
                  </a:lnTo>
                  <a:lnTo>
                    <a:pt x="523" y="18"/>
                  </a:lnTo>
                  <a:lnTo>
                    <a:pt x="525" y="26"/>
                  </a:lnTo>
                  <a:lnTo>
                    <a:pt x="527" y="33"/>
                  </a:lnTo>
                  <a:lnTo>
                    <a:pt x="529" y="43"/>
                  </a:lnTo>
                  <a:lnTo>
                    <a:pt x="529" y="49"/>
                  </a:lnTo>
                  <a:lnTo>
                    <a:pt x="530" y="51"/>
                  </a:lnTo>
                  <a:lnTo>
                    <a:pt x="532" y="54"/>
                  </a:lnTo>
                  <a:lnTo>
                    <a:pt x="534" y="58"/>
                  </a:lnTo>
                  <a:lnTo>
                    <a:pt x="535" y="61"/>
                  </a:lnTo>
                  <a:lnTo>
                    <a:pt x="536" y="63"/>
                  </a:lnTo>
                  <a:lnTo>
                    <a:pt x="539" y="67"/>
                  </a:lnTo>
                  <a:lnTo>
                    <a:pt x="541" y="72"/>
                  </a:lnTo>
                  <a:lnTo>
                    <a:pt x="543" y="80"/>
                  </a:lnTo>
                  <a:lnTo>
                    <a:pt x="544" y="83"/>
                  </a:lnTo>
                  <a:lnTo>
                    <a:pt x="545" y="85"/>
                  </a:lnTo>
                  <a:lnTo>
                    <a:pt x="545" y="88"/>
                  </a:lnTo>
                  <a:lnTo>
                    <a:pt x="545" y="95"/>
                  </a:lnTo>
                  <a:lnTo>
                    <a:pt x="545" y="103"/>
                  </a:lnTo>
                  <a:lnTo>
                    <a:pt x="545" y="112"/>
                  </a:lnTo>
                  <a:lnTo>
                    <a:pt x="545" y="119"/>
                  </a:lnTo>
                  <a:lnTo>
                    <a:pt x="545" y="123"/>
                  </a:lnTo>
                  <a:lnTo>
                    <a:pt x="545" y="133"/>
                  </a:lnTo>
                  <a:lnTo>
                    <a:pt x="543" y="139"/>
                  </a:lnTo>
                  <a:lnTo>
                    <a:pt x="543" y="143"/>
                  </a:lnTo>
                  <a:lnTo>
                    <a:pt x="544" y="146"/>
                  </a:lnTo>
                  <a:lnTo>
                    <a:pt x="543" y="147"/>
                  </a:lnTo>
                  <a:lnTo>
                    <a:pt x="541" y="147"/>
                  </a:lnTo>
                  <a:lnTo>
                    <a:pt x="533" y="143"/>
                  </a:lnTo>
                  <a:lnTo>
                    <a:pt x="525" y="138"/>
                  </a:lnTo>
                  <a:lnTo>
                    <a:pt x="524" y="138"/>
                  </a:lnTo>
                  <a:lnTo>
                    <a:pt x="522" y="138"/>
                  </a:lnTo>
                  <a:lnTo>
                    <a:pt x="518" y="142"/>
                  </a:lnTo>
                  <a:lnTo>
                    <a:pt x="514" y="147"/>
                  </a:lnTo>
                  <a:lnTo>
                    <a:pt x="512" y="152"/>
                  </a:lnTo>
                  <a:lnTo>
                    <a:pt x="509" y="156"/>
                  </a:lnTo>
                  <a:lnTo>
                    <a:pt x="504" y="164"/>
                  </a:lnTo>
                  <a:lnTo>
                    <a:pt x="503" y="165"/>
                  </a:lnTo>
                  <a:lnTo>
                    <a:pt x="503" y="172"/>
                  </a:lnTo>
                  <a:lnTo>
                    <a:pt x="504" y="177"/>
                  </a:lnTo>
                  <a:lnTo>
                    <a:pt x="504" y="178"/>
                  </a:lnTo>
                  <a:lnTo>
                    <a:pt x="507" y="179"/>
                  </a:lnTo>
                  <a:lnTo>
                    <a:pt x="509" y="183"/>
                  </a:lnTo>
                  <a:lnTo>
                    <a:pt x="513" y="191"/>
                  </a:lnTo>
                  <a:lnTo>
                    <a:pt x="520" y="196"/>
                  </a:lnTo>
                  <a:lnTo>
                    <a:pt x="527" y="198"/>
                  </a:lnTo>
                  <a:lnTo>
                    <a:pt x="537" y="199"/>
                  </a:lnTo>
                  <a:lnTo>
                    <a:pt x="544" y="199"/>
                  </a:lnTo>
                  <a:lnTo>
                    <a:pt x="544" y="194"/>
                  </a:lnTo>
                  <a:lnTo>
                    <a:pt x="545" y="185"/>
                  </a:lnTo>
                  <a:lnTo>
                    <a:pt x="546" y="180"/>
                  </a:lnTo>
                  <a:lnTo>
                    <a:pt x="547" y="179"/>
                  </a:lnTo>
                  <a:lnTo>
                    <a:pt x="549" y="180"/>
                  </a:lnTo>
                  <a:lnTo>
                    <a:pt x="550" y="180"/>
                  </a:lnTo>
                  <a:lnTo>
                    <a:pt x="553" y="180"/>
                  </a:lnTo>
                  <a:lnTo>
                    <a:pt x="558" y="181"/>
                  </a:lnTo>
                  <a:lnTo>
                    <a:pt x="563" y="181"/>
                  </a:lnTo>
                  <a:lnTo>
                    <a:pt x="566" y="181"/>
                  </a:lnTo>
                  <a:lnTo>
                    <a:pt x="573" y="181"/>
                  </a:lnTo>
                  <a:lnTo>
                    <a:pt x="577" y="181"/>
                  </a:lnTo>
                  <a:lnTo>
                    <a:pt x="576" y="190"/>
                  </a:lnTo>
                  <a:lnTo>
                    <a:pt x="571" y="204"/>
                  </a:lnTo>
                  <a:lnTo>
                    <a:pt x="569" y="211"/>
                  </a:lnTo>
                  <a:lnTo>
                    <a:pt x="565" y="234"/>
                  </a:lnTo>
                  <a:lnTo>
                    <a:pt x="559" y="246"/>
                  </a:lnTo>
                  <a:lnTo>
                    <a:pt x="556" y="251"/>
                  </a:lnTo>
                  <a:lnTo>
                    <a:pt x="547" y="259"/>
                  </a:lnTo>
                  <a:lnTo>
                    <a:pt x="544" y="261"/>
                  </a:lnTo>
                  <a:lnTo>
                    <a:pt x="542" y="262"/>
                  </a:lnTo>
                  <a:lnTo>
                    <a:pt x="538" y="263"/>
                  </a:lnTo>
                  <a:lnTo>
                    <a:pt x="522" y="281"/>
                  </a:lnTo>
                  <a:lnTo>
                    <a:pt x="517" y="289"/>
                  </a:lnTo>
                  <a:lnTo>
                    <a:pt x="512" y="302"/>
                  </a:lnTo>
                  <a:lnTo>
                    <a:pt x="506" y="309"/>
                  </a:lnTo>
                  <a:lnTo>
                    <a:pt x="499" y="323"/>
                  </a:lnTo>
                  <a:lnTo>
                    <a:pt x="492" y="335"/>
                  </a:lnTo>
                  <a:lnTo>
                    <a:pt x="486" y="345"/>
                  </a:lnTo>
                  <a:lnTo>
                    <a:pt x="475" y="360"/>
                  </a:lnTo>
                  <a:lnTo>
                    <a:pt x="470" y="364"/>
                  </a:lnTo>
                  <a:lnTo>
                    <a:pt x="466" y="366"/>
                  </a:lnTo>
                  <a:lnTo>
                    <a:pt x="458" y="374"/>
                  </a:lnTo>
                  <a:lnTo>
                    <a:pt x="445" y="387"/>
                  </a:lnTo>
                  <a:lnTo>
                    <a:pt x="436" y="399"/>
                  </a:lnTo>
                  <a:lnTo>
                    <a:pt x="421" y="413"/>
                  </a:lnTo>
                  <a:lnTo>
                    <a:pt x="413" y="419"/>
                  </a:lnTo>
                  <a:lnTo>
                    <a:pt x="401" y="431"/>
                  </a:lnTo>
                  <a:lnTo>
                    <a:pt x="397" y="433"/>
                  </a:lnTo>
                  <a:lnTo>
                    <a:pt x="383" y="444"/>
                  </a:lnTo>
                  <a:lnTo>
                    <a:pt x="373" y="450"/>
                  </a:lnTo>
                  <a:lnTo>
                    <a:pt x="357" y="458"/>
                  </a:lnTo>
                  <a:lnTo>
                    <a:pt x="350" y="460"/>
                  </a:lnTo>
                  <a:lnTo>
                    <a:pt x="335" y="458"/>
                  </a:lnTo>
                  <a:lnTo>
                    <a:pt x="328" y="460"/>
                  </a:lnTo>
                  <a:lnTo>
                    <a:pt x="323" y="464"/>
                  </a:lnTo>
                  <a:lnTo>
                    <a:pt x="323" y="471"/>
                  </a:lnTo>
                  <a:lnTo>
                    <a:pt x="320" y="472"/>
                  </a:lnTo>
                  <a:lnTo>
                    <a:pt x="317" y="472"/>
                  </a:lnTo>
                  <a:lnTo>
                    <a:pt x="306" y="469"/>
                  </a:lnTo>
                  <a:lnTo>
                    <a:pt x="300" y="469"/>
                  </a:lnTo>
                  <a:lnTo>
                    <a:pt x="297" y="473"/>
                  </a:lnTo>
                  <a:lnTo>
                    <a:pt x="294" y="478"/>
                  </a:lnTo>
                  <a:lnTo>
                    <a:pt x="286" y="478"/>
                  </a:lnTo>
                  <a:lnTo>
                    <a:pt x="272" y="473"/>
                  </a:lnTo>
                  <a:lnTo>
                    <a:pt x="255" y="470"/>
                  </a:lnTo>
                  <a:lnTo>
                    <a:pt x="251" y="470"/>
                  </a:lnTo>
                  <a:lnTo>
                    <a:pt x="242" y="474"/>
                  </a:lnTo>
                  <a:lnTo>
                    <a:pt x="239" y="474"/>
                  </a:lnTo>
                  <a:lnTo>
                    <a:pt x="227" y="473"/>
                  </a:lnTo>
                  <a:lnTo>
                    <a:pt x="221" y="471"/>
                  </a:lnTo>
                  <a:lnTo>
                    <a:pt x="214" y="471"/>
                  </a:lnTo>
                  <a:lnTo>
                    <a:pt x="210" y="473"/>
                  </a:lnTo>
                  <a:lnTo>
                    <a:pt x="204" y="474"/>
                  </a:lnTo>
                  <a:lnTo>
                    <a:pt x="188" y="486"/>
                  </a:lnTo>
                  <a:lnTo>
                    <a:pt x="179" y="486"/>
                  </a:lnTo>
                  <a:lnTo>
                    <a:pt x="172" y="488"/>
                  </a:lnTo>
                  <a:lnTo>
                    <a:pt x="169" y="488"/>
                  </a:lnTo>
                  <a:lnTo>
                    <a:pt x="162" y="486"/>
                  </a:lnTo>
                  <a:lnTo>
                    <a:pt x="160" y="486"/>
                  </a:lnTo>
                  <a:lnTo>
                    <a:pt x="156" y="487"/>
                  </a:lnTo>
                  <a:lnTo>
                    <a:pt x="152" y="489"/>
                  </a:lnTo>
                  <a:lnTo>
                    <a:pt x="143" y="490"/>
                  </a:lnTo>
                  <a:lnTo>
                    <a:pt x="140" y="492"/>
                  </a:lnTo>
                  <a:lnTo>
                    <a:pt x="126" y="504"/>
                  </a:lnTo>
                  <a:lnTo>
                    <a:pt x="122" y="503"/>
                  </a:lnTo>
                  <a:lnTo>
                    <a:pt x="120" y="503"/>
                  </a:lnTo>
                  <a:lnTo>
                    <a:pt x="112" y="502"/>
                  </a:lnTo>
                  <a:lnTo>
                    <a:pt x="103" y="496"/>
                  </a:lnTo>
                  <a:lnTo>
                    <a:pt x="100" y="497"/>
                  </a:lnTo>
                  <a:lnTo>
                    <a:pt x="101" y="495"/>
                  </a:lnTo>
                  <a:lnTo>
                    <a:pt x="101" y="491"/>
                  </a:lnTo>
                  <a:lnTo>
                    <a:pt x="100" y="489"/>
                  </a:lnTo>
                  <a:lnTo>
                    <a:pt x="98" y="488"/>
                  </a:lnTo>
                  <a:lnTo>
                    <a:pt x="95" y="488"/>
                  </a:lnTo>
                  <a:lnTo>
                    <a:pt x="93" y="485"/>
                  </a:lnTo>
                  <a:lnTo>
                    <a:pt x="88" y="485"/>
                  </a:lnTo>
                  <a:lnTo>
                    <a:pt x="86" y="486"/>
                  </a:lnTo>
                  <a:lnTo>
                    <a:pt x="84" y="486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3" y="475"/>
                  </a:lnTo>
                  <a:lnTo>
                    <a:pt x="81" y="474"/>
                  </a:lnTo>
                  <a:lnTo>
                    <a:pt x="80" y="474"/>
                  </a:lnTo>
                  <a:lnTo>
                    <a:pt x="76" y="474"/>
                  </a:lnTo>
                  <a:lnTo>
                    <a:pt x="73" y="474"/>
                  </a:lnTo>
                  <a:lnTo>
                    <a:pt x="72" y="475"/>
                  </a:lnTo>
                  <a:lnTo>
                    <a:pt x="71" y="478"/>
                  </a:lnTo>
                  <a:lnTo>
                    <a:pt x="71" y="485"/>
                  </a:lnTo>
                  <a:lnTo>
                    <a:pt x="69" y="483"/>
                  </a:lnTo>
                  <a:lnTo>
                    <a:pt x="67" y="479"/>
                  </a:lnTo>
                  <a:lnTo>
                    <a:pt x="66" y="474"/>
                  </a:lnTo>
                  <a:lnTo>
                    <a:pt x="67" y="468"/>
                  </a:lnTo>
                  <a:lnTo>
                    <a:pt x="71" y="466"/>
                  </a:lnTo>
                  <a:lnTo>
                    <a:pt x="71" y="462"/>
                  </a:lnTo>
                  <a:lnTo>
                    <a:pt x="70" y="459"/>
                  </a:lnTo>
                  <a:lnTo>
                    <a:pt x="66" y="450"/>
                  </a:lnTo>
                  <a:lnTo>
                    <a:pt x="64" y="446"/>
                  </a:lnTo>
                  <a:lnTo>
                    <a:pt x="60" y="444"/>
                  </a:lnTo>
                  <a:lnTo>
                    <a:pt x="57" y="437"/>
                  </a:lnTo>
                  <a:lnTo>
                    <a:pt x="54" y="435"/>
                  </a:lnTo>
                  <a:lnTo>
                    <a:pt x="53" y="431"/>
                  </a:lnTo>
                  <a:lnTo>
                    <a:pt x="50" y="427"/>
                  </a:lnTo>
                  <a:lnTo>
                    <a:pt x="49" y="422"/>
                  </a:lnTo>
                  <a:lnTo>
                    <a:pt x="51" y="418"/>
                  </a:lnTo>
                  <a:lnTo>
                    <a:pt x="53" y="417"/>
                  </a:lnTo>
                  <a:lnTo>
                    <a:pt x="56" y="419"/>
                  </a:lnTo>
                  <a:lnTo>
                    <a:pt x="59" y="418"/>
                  </a:lnTo>
                  <a:lnTo>
                    <a:pt x="63" y="414"/>
                  </a:lnTo>
                  <a:lnTo>
                    <a:pt x="66" y="408"/>
                  </a:lnTo>
                  <a:lnTo>
                    <a:pt x="66" y="398"/>
                  </a:lnTo>
                  <a:lnTo>
                    <a:pt x="66" y="392"/>
                  </a:lnTo>
                  <a:lnTo>
                    <a:pt x="62" y="377"/>
                  </a:lnTo>
                  <a:lnTo>
                    <a:pt x="60" y="373"/>
                  </a:lnTo>
                  <a:lnTo>
                    <a:pt x="53" y="362"/>
                  </a:lnTo>
                  <a:lnTo>
                    <a:pt x="43" y="347"/>
                  </a:lnTo>
                  <a:lnTo>
                    <a:pt x="32" y="324"/>
                  </a:lnTo>
                  <a:lnTo>
                    <a:pt x="26" y="310"/>
                  </a:lnTo>
                  <a:lnTo>
                    <a:pt x="18" y="282"/>
                  </a:lnTo>
                  <a:lnTo>
                    <a:pt x="10" y="266"/>
                  </a:lnTo>
                  <a:lnTo>
                    <a:pt x="1" y="252"/>
                  </a:lnTo>
                  <a:lnTo>
                    <a:pt x="0" y="251"/>
                  </a:lnTo>
                  <a:lnTo>
                    <a:pt x="2" y="249"/>
                  </a:lnTo>
                  <a:lnTo>
                    <a:pt x="6" y="245"/>
                  </a:lnTo>
                  <a:lnTo>
                    <a:pt x="9" y="244"/>
                  </a:lnTo>
                  <a:lnTo>
                    <a:pt x="10" y="245"/>
                  </a:lnTo>
                  <a:lnTo>
                    <a:pt x="11" y="244"/>
                  </a:lnTo>
                  <a:lnTo>
                    <a:pt x="12" y="242"/>
                  </a:lnTo>
                  <a:lnTo>
                    <a:pt x="12" y="240"/>
                  </a:lnTo>
                  <a:lnTo>
                    <a:pt x="13" y="237"/>
                  </a:lnTo>
                  <a:lnTo>
                    <a:pt x="14" y="235"/>
                  </a:lnTo>
                  <a:lnTo>
                    <a:pt x="15" y="231"/>
                  </a:lnTo>
                  <a:lnTo>
                    <a:pt x="17" y="229"/>
                  </a:lnTo>
                  <a:lnTo>
                    <a:pt x="22" y="227"/>
                  </a:lnTo>
                  <a:lnTo>
                    <a:pt x="25" y="229"/>
                  </a:lnTo>
                  <a:lnTo>
                    <a:pt x="26" y="231"/>
                  </a:lnTo>
                  <a:lnTo>
                    <a:pt x="27" y="234"/>
                  </a:lnTo>
                  <a:lnTo>
                    <a:pt x="28" y="235"/>
                  </a:lnTo>
                  <a:lnTo>
                    <a:pt x="31" y="235"/>
                  </a:lnTo>
                  <a:lnTo>
                    <a:pt x="32" y="237"/>
                  </a:lnTo>
                  <a:lnTo>
                    <a:pt x="33" y="240"/>
                  </a:lnTo>
                  <a:lnTo>
                    <a:pt x="33" y="242"/>
                  </a:lnTo>
                  <a:lnTo>
                    <a:pt x="32" y="244"/>
                  </a:lnTo>
                  <a:lnTo>
                    <a:pt x="32" y="246"/>
                  </a:lnTo>
                  <a:lnTo>
                    <a:pt x="34" y="248"/>
                  </a:lnTo>
                  <a:lnTo>
                    <a:pt x="34" y="251"/>
                  </a:lnTo>
                  <a:lnTo>
                    <a:pt x="35" y="254"/>
                  </a:lnTo>
                  <a:lnTo>
                    <a:pt x="41" y="256"/>
                  </a:lnTo>
                  <a:lnTo>
                    <a:pt x="44" y="257"/>
                  </a:lnTo>
                  <a:lnTo>
                    <a:pt x="49" y="257"/>
                  </a:lnTo>
                  <a:lnTo>
                    <a:pt x="54" y="258"/>
                  </a:lnTo>
                  <a:lnTo>
                    <a:pt x="58" y="261"/>
                  </a:lnTo>
                  <a:lnTo>
                    <a:pt x="66" y="261"/>
                  </a:lnTo>
                  <a:lnTo>
                    <a:pt x="76" y="260"/>
                  </a:lnTo>
                  <a:lnTo>
                    <a:pt x="84" y="261"/>
                  </a:lnTo>
                  <a:lnTo>
                    <a:pt x="91" y="263"/>
                  </a:lnTo>
                  <a:lnTo>
                    <a:pt x="95" y="263"/>
                  </a:lnTo>
                  <a:lnTo>
                    <a:pt x="98" y="262"/>
                  </a:lnTo>
                  <a:lnTo>
                    <a:pt x="100" y="260"/>
                  </a:lnTo>
                  <a:lnTo>
                    <a:pt x="99" y="257"/>
                  </a:lnTo>
                  <a:lnTo>
                    <a:pt x="101" y="255"/>
                  </a:lnTo>
                  <a:lnTo>
                    <a:pt x="104" y="254"/>
                  </a:lnTo>
                  <a:lnTo>
                    <a:pt x="107" y="252"/>
                  </a:lnTo>
                  <a:lnTo>
                    <a:pt x="109" y="249"/>
                  </a:lnTo>
                  <a:lnTo>
                    <a:pt x="113" y="246"/>
                  </a:lnTo>
                  <a:lnTo>
                    <a:pt x="121" y="244"/>
                  </a:lnTo>
                  <a:lnTo>
                    <a:pt x="124" y="244"/>
                  </a:lnTo>
                  <a:lnTo>
                    <a:pt x="124" y="238"/>
                  </a:lnTo>
                  <a:lnTo>
                    <a:pt x="124" y="221"/>
                  </a:lnTo>
                  <a:lnTo>
                    <a:pt x="124" y="203"/>
                  </a:lnTo>
                  <a:lnTo>
                    <a:pt x="124" y="186"/>
                  </a:lnTo>
                  <a:lnTo>
                    <a:pt x="124" y="168"/>
                  </a:lnTo>
                  <a:lnTo>
                    <a:pt x="124" y="151"/>
                  </a:lnTo>
                  <a:lnTo>
                    <a:pt x="124" y="134"/>
                  </a:lnTo>
                  <a:lnTo>
                    <a:pt x="124" y="117"/>
                  </a:lnTo>
                  <a:lnTo>
                    <a:pt x="124" y="100"/>
                  </a:lnTo>
                  <a:lnTo>
                    <a:pt x="126" y="102"/>
                  </a:lnTo>
                  <a:lnTo>
                    <a:pt x="137" y="110"/>
                  </a:lnTo>
                  <a:lnTo>
                    <a:pt x="140" y="115"/>
                  </a:lnTo>
                  <a:lnTo>
                    <a:pt x="141" y="118"/>
                  </a:lnTo>
                  <a:lnTo>
                    <a:pt x="146" y="128"/>
                  </a:lnTo>
                  <a:lnTo>
                    <a:pt x="150" y="137"/>
                  </a:lnTo>
                  <a:lnTo>
                    <a:pt x="153" y="144"/>
                  </a:lnTo>
                  <a:lnTo>
                    <a:pt x="153" y="148"/>
                  </a:lnTo>
                  <a:lnTo>
                    <a:pt x="153" y="151"/>
                  </a:lnTo>
                  <a:lnTo>
                    <a:pt x="154" y="152"/>
                  </a:lnTo>
                  <a:lnTo>
                    <a:pt x="153" y="154"/>
                  </a:lnTo>
                  <a:lnTo>
                    <a:pt x="151" y="158"/>
                  </a:lnTo>
                  <a:lnTo>
                    <a:pt x="149" y="161"/>
                  </a:lnTo>
                  <a:lnTo>
                    <a:pt x="147" y="165"/>
                  </a:lnTo>
                  <a:lnTo>
                    <a:pt x="147" y="170"/>
                  </a:lnTo>
                  <a:lnTo>
                    <a:pt x="147" y="177"/>
                  </a:lnTo>
                  <a:lnTo>
                    <a:pt x="149" y="180"/>
                  </a:lnTo>
                  <a:lnTo>
                    <a:pt x="151" y="181"/>
                  </a:lnTo>
                  <a:lnTo>
                    <a:pt x="155" y="179"/>
                  </a:lnTo>
                  <a:lnTo>
                    <a:pt x="158" y="180"/>
                  </a:lnTo>
                  <a:lnTo>
                    <a:pt x="162" y="181"/>
                  </a:lnTo>
                  <a:lnTo>
                    <a:pt x="176" y="180"/>
                  </a:lnTo>
                  <a:lnTo>
                    <a:pt x="178" y="181"/>
                  </a:lnTo>
                  <a:lnTo>
                    <a:pt x="183" y="181"/>
                  </a:lnTo>
                  <a:lnTo>
                    <a:pt x="184" y="181"/>
                  </a:lnTo>
                  <a:lnTo>
                    <a:pt x="186" y="179"/>
                  </a:lnTo>
                  <a:lnTo>
                    <a:pt x="188" y="175"/>
                  </a:lnTo>
                  <a:lnTo>
                    <a:pt x="189" y="174"/>
                  </a:lnTo>
                  <a:lnTo>
                    <a:pt x="192" y="174"/>
                  </a:lnTo>
                  <a:lnTo>
                    <a:pt x="195" y="172"/>
                  </a:lnTo>
                  <a:lnTo>
                    <a:pt x="198" y="170"/>
                  </a:lnTo>
                  <a:lnTo>
                    <a:pt x="203" y="163"/>
                  </a:lnTo>
                  <a:lnTo>
                    <a:pt x="212" y="156"/>
                  </a:lnTo>
                  <a:lnTo>
                    <a:pt x="214" y="155"/>
                  </a:lnTo>
                  <a:lnTo>
                    <a:pt x="216" y="153"/>
                  </a:lnTo>
                  <a:lnTo>
                    <a:pt x="218" y="150"/>
                  </a:lnTo>
                  <a:lnTo>
                    <a:pt x="221" y="142"/>
                  </a:lnTo>
                  <a:lnTo>
                    <a:pt x="223" y="135"/>
                  </a:lnTo>
                  <a:lnTo>
                    <a:pt x="224" y="132"/>
                  </a:lnTo>
                  <a:lnTo>
                    <a:pt x="226" y="127"/>
                  </a:lnTo>
                  <a:lnTo>
                    <a:pt x="228" y="123"/>
                  </a:lnTo>
                  <a:lnTo>
                    <a:pt x="231" y="122"/>
                  </a:lnTo>
                  <a:lnTo>
                    <a:pt x="232" y="121"/>
                  </a:lnTo>
                  <a:lnTo>
                    <a:pt x="235" y="120"/>
                  </a:lnTo>
                  <a:lnTo>
                    <a:pt x="239" y="119"/>
                  </a:lnTo>
                  <a:lnTo>
                    <a:pt x="244" y="120"/>
                  </a:lnTo>
                  <a:lnTo>
                    <a:pt x="248" y="122"/>
                  </a:lnTo>
                  <a:lnTo>
                    <a:pt x="254" y="126"/>
                  </a:lnTo>
                  <a:lnTo>
                    <a:pt x="259" y="130"/>
                  </a:lnTo>
                  <a:lnTo>
                    <a:pt x="261" y="132"/>
                  </a:lnTo>
                  <a:lnTo>
                    <a:pt x="264" y="133"/>
                  </a:lnTo>
                  <a:lnTo>
                    <a:pt x="269" y="134"/>
                  </a:lnTo>
                  <a:lnTo>
                    <a:pt x="272" y="133"/>
                  </a:lnTo>
                  <a:lnTo>
                    <a:pt x="277" y="138"/>
                  </a:lnTo>
                  <a:lnTo>
                    <a:pt x="279" y="138"/>
                  </a:lnTo>
                  <a:lnTo>
                    <a:pt x="285" y="139"/>
                  </a:lnTo>
                  <a:lnTo>
                    <a:pt x="291" y="141"/>
                  </a:lnTo>
                  <a:lnTo>
                    <a:pt x="296" y="140"/>
                  </a:lnTo>
                  <a:lnTo>
                    <a:pt x="300" y="138"/>
                  </a:lnTo>
                  <a:lnTo>
                    <a:pt x="304" y="138"/>
                  </a:lnTo>
                  <a:lnTo>
                    <a:pt x="308" y="138"/>
                  </a:lnTo>
                  <a:lnTo>
                    <a:pt x="312" y="138"/>
                  </a:lnTo>
                  <a:lnTo>
                    <a:pt x="316" y="137"/>
                  </a:lnTo>
                  <a:lnTo>
                    <a:pt x="318" y="135"/>
                  </a:lnTo>
                  <a:lnTo>
                    <a:pt x="321" y="132"/>
                  </a:lnTo>
                  <a:lnTo>
                    <a:pt x="323" y="126"/>
                  </a:lnTo>
                  <a:lnTo>
                    <a:pt x="325" y="121"/>
                  </a:lnTo>
                  <a:lnTo>
                    <a:pt x="327" y="115"/>
                  </a:lnTo>
                  <a:lnTo>
                    <a:pt x="330" y="107"/>
                  </a:lnTo>
                  <a:lnTo>
                    <a:pt x="331" y="101"/>
                  </a:lnTo>
                  <a:lnTo>
                    <a:pt x="332" y="99"/>
                  </a:lnTo>
                  <a:lnTo>
                    <a:pt x="336" y="98"/>
                  </a:lnTo>
                  <a:lnTo>
                    <a:pt x="340" y="96"/>
                  </a:lnTo>
                  <a:lnTo>
                    <a:pt x="349" y="94"/>
                  </a:lnTo>
                  <a:lnTo>
                    <a:pt x="351" y="93"/>
                  </a:lnTo>
                  <a:lnTo>
                    <a:pt x="353" y="90"/>
                  </a:lnTo>
                  <a:lnTo>
                    <a:pt x="357" y="86"/>
                  </a:lnTo>
                  <a:lnTo>
                    <a:pt x="362" y="82"/>
                  </a:lnTo>
                  <a:lnTo>
                    <a:pt x="365" y="80"/>
                  </a:lnTo>
                  <a:lnTo>
                    <a:pt x="369" y="62"/>
                  </a:lnTo>
                  <a:lnTo>
                    <a:pt x="370" y="59"/>
                  </a:lnTo>
                  <a:lnTo>
                    <a:pt x="373" y="55"/>
                  </a:lnTo>
                  <a:lnTo>
                    <a:pt x="376" y="53"/>
                  </a:lnTo>
                  <a:lnTo>
                    <a:pt x="377" y="53"/>
                  </a:lnTo>
                  <a:lnTo>
                    <a:pt x="379" y="51"/>
                  </a:lnTo>
                  <a:lnTo>
                    <a:pt x="381" y="49"/>
                  </a:lnTo>
                  <a:lnTo>
                    <a:pt x="384" y="47"/>
                  </a:lnTo>
                  <a:lnTo>
                    <a:pt x="388" y="47"/>
                  </a:lnTo>
                  <a:lnTo>
                    <a:pt x="390" y="45"/>
                  </a:lnTo>
                  <a:lnTo>
                    <a:pt x="391" y="42"/>
                  </a:lnTo>
                  <a:lnTo>
                    <a:pt x="393" y="41"/>
                  </a:lnTo>
                  <a:lnTo>
                    <a:pt x="396" y="41"/>
                  </a:lnTo>
                  <a:lnTo>
                    <a:pt x="397" y="40"/>
                  </a:lnTo>
                  <a:lnTo>
                    <a:pt x="397" y="38"/>
                  </a:lnTo>
                  <a:lnTo>
                    <a:pt x="399" y="37"/>
                  </a:lnTo>
                  <a:lnTo>
                    <a:pt x="402" y="35"/>
                  </a:lnTo>
                  <a:lnTo>
                    <a:pt x="403" y="34"/>
                  </a:lnTo>
                  <a:lnTo>
                    <a:pt x="403" y="32"/>
                  </a:lnTo>
                  <a:lnTo>
                    <a:pt x="406" y="28"/>
                  </a:lnTo>
                  <a:lnTo>
                    <a:pt x="413" y="21"/>
                  </a:lnTo>
                  <a:lnTo>
                    <a:pt x="419" y="17"/>
                  </a:lnTo>
                  <a:lnTo>
                    <a:pt x="425" y="17"/>
                  </a:lnTo>
                  <a:lnTo>
                    <a:pt x="430" y="15"/>
                  </a:lnTo>
                  <a:lnTo>
                    <a:pt x="435" y="13"/>
                  </a:lnTo>
                  <a:lnTo>
                    <a:pt x="439" y="10"/>
                  </a:lnTo>
                  <a:lnTo>
                    <a:pt x="441" y="5"/>
                  </a:lnTo>
                  <a:lnTo>
                    <a:pt x="445" y="3"/>
                  </a:lnTo>
                  <a:lnTo>
                    <a:pt x="453" y="2"/>
                  </a:lnTo>
                  <a:lnTo>
                    <a:pt x="454" y="2"/>
                  </a:lnTo>
                  <a:lnTo>
                    <a:pt x="464" y="0"/>
                  </a:lnTo>
                  <a:lnTo>
                    <a:pt x="472" y="2"/>
                  </a:lnTo>
                  <a:lnTo>
                    <a:pt x="482" y="6"/>
                  </a:lnTo>
                  <a:lnTo>
                    <a:pt x="492" y="7"/>
                  </a:lnTo>
                  <a:lnTo>
                    <a:pt x="501" y="6"/>
                  </a:lnTo>
                  <a:lnTo>
                    <a:pt x="508" y="6"/>
                  </a:lnTo>
                  <a:lnTo>
                    <a:pt x="513" y="7"/>
                  </a:lnTo>
                  <a:lnTo>
                    <a:pt x="518" y="8"/>
                  </a:lnTo>
                  <a:lnTo>
                    <a:pt x="521" y="10"/>
                  </a:lnTo>
                  <a:close/>
                  <a:moveTo>
                    <a:pt x="431" y="310"/>
                  </a:moveTo>
                  <a:lnTo>
                    <a:pt x="437" y="307"/>
                  </a:lnTo>
                  <a:lnTo>
                    <a:pt x="440" y="306"/>
                  </a:lnTo>
                  <a:lnTo>
                    <a:pt x="442" y="305"/>
                  </a:lnTo>
                  <a:lnTo>
                    <a:pt x="444" y="303"/>
                  </a:lnTo>
                  <a:lnTo>
                    <a:pt x="445" y="298"/>
                  </a:lnTo>
                  <a:lnTo>
                    <a:pt x="446" y="294"/>
                  </a:lnTo>
                  <a:lnTo>
                    <a:pt x="447" y="292"/>
                  </a:lnTo>
                  <a:lnTo>
                    <a:pt x="449" y="291"/>
                  </a:lnTo>
                  <a:lnTo>
                    <a:pt x="451" y="288"/>
                  </a:lnTo>
                  <a:lnTo>
                    <a:pt x="453" y="283"/>
                  </a:lnTo>
                  <a:lnTo>
                    <a:pt x="454" y="279"/>
                  </a:lnTo>
                  <a:lnTo>
                    <a:pt x="454" y="277"/>
                  </a:lnTo>
                  <a:lnTo>
                    <a:pt x="454" y="275"/>
                  </a:lnTo>
                  <a:lnTo>
                    <a:pt x="452" y="272"/>
                  </a:lnTo>
                  <a:lnTo>
                    <a:pt x="451" y="269"/>
                  </a:lnTo>
                  <a:lnTo>
                    <a:pt x="450" y="269"/>
                  </a:lnTo>
                  <a:lnTo>
                    <a:pt x="447" y="267"/>
                  </a:lnTo>
                  <a:lnTo>
                    <a:pt x="443" y="264"/>
                  </a:lnTo>
                  <a:lnTo>
                    <a:pt x="439" y="261"/>
                  </a:lnTo>
                  <a:lnTo>
                    <a:pt x="435" y="257"/>
                  </a:lnTo>
                  <a:lnTo>
                    <a:pt x="434" y="256"/>
                  </a:lnTo>
                  <a:lnTo>
                    <a:pt x="431" y="253"/>
                  </a:lnTo>
                  <a:lnTo>
                    <a:pt x="429" y="252"/>
                  </a:lnTo>
                  <a:lnTo>
                    <a:pt x="428" y="250"/>
                  </a:lnTo>
                  <a:lnTo>
                    <a:pt x="427" y="249"/>
                  </a:lnTo>
                  <a:lnTo>
                    <a:pt x="426" y="250"/>
                  </a:lnTo>
                  <a:lnTo>
                    <a:pt x="422" y="251"/>
                  </a:lnTo>
                  <a:lnTo>
                    <a:pt x="414" y="254"/>
                  </a:lnTo>
                  <a:lnTo>
                    <a:pt x="408" y="257"/>
                  </a:lnTo>
                  <a:lnTo>
                    <a:pt x="404" y="261"/>
                  </a:lnTo>
                  <a:lnTo>
                    <a:pt x="400" y="262"/>
                  </a:lnTo>
                  <a:lnTo>
                    <a:pt x="396" y="263"/>
                  </a:lnTo>
                  <a:lnTo>
                    <a:pt x="394" y="268"/>
                  </a:lnTo>
                  <a:lnTo>
                    <a:pt x="391" y="272"/>
                  </a:lnTo>
                  <a:lnTo>
                    <a:pt x="389" y="275"/>
                  </a:lnTo>
                  <a:lnTo>
                    <a:pt x="388" y="277"/>
                  </a:lnTo>
                  <a:lnTo>
                    <a:pt x="386" y="278"/>
                  </a:lnTo>
                  <a:lnTo>
                    <a:pt x="385" y="280"/>
                  </a:lnTo>
                  <a:lnTo>
                    <a:pt x="383" y="284"/>
                  </a:lnTo>
                  <a:lnTo>
                    <a:pt x="381" y="287"/>
                  </a:lnTo>
                  <a:lnTo>
                    <a:pt x="378" y="288"/>
                  </a:lnTo>
                  <a:lnTo>
                    <a:pt x="374" y="290"/>
                  </a:lnTo>
                  <a:lnTo>
                    <a:pt x="372" y="291"/>
                  </a:lnTo>
                  <a:lnTo>
                    <a:pt x="372" y="292"/>
                  </a:lnTo>
                  <a:lnTo>
                    <a:pt x="374" y="296"/>
                  </a:lnTo>
                  <a:lnTo>
                    <a:pt x="375" y="299"/>
                  </a:lnTo>
                  <a:lnTo>
                    <a:pt x="377" y="304"/>
                  </a:lnTo>
                  <a:lnTo>
                    <a:pt x="379" y="307"/>
                  </a:lnTo>
                  <a:lnTo>
                    <a:pt x="381" y="310"/>
                  </a:lnTo>
                  <a:lnTo>
                    <a:pt x="383" y="312"/>
                  </a:lnTo>
                  <a:lnTo>
                    <a:pt x="383" y="316"/>
                  </a:lnTo>
                  <a:lnTo>
                    <a:pt x="383" y="317"/>
                  </a:lnTo>
                  <a:lnTo>
                    <a:pt x="384" y="319"/>
                  </a:lnTo>
                  <a:lnTo>
                    <a:pt x="385" y="319"/>
                  </a:lnTo>
                  <a:lnTo>
                    <a:pt x="386" y="320"/>
                  </a:lnTo>
                  <a:lnTo>
                    <a:pt x="388" y="321"/>
                  </a:lnTo>
                  <a:lnTo>
                    <a:pt x="388" y="321"/>
                  </a:lnTo>
                  <a:lnTo>
                    <a:pt x="390" y="323"/>
                  </a:lnTo>
                  <a:lnTo>
                    <a:pt x="391" y="325"/>
                  </a:lnTo>
                  <a:lnTo>
                    <a:pt x="394" y="328"/>
                  </a:lnTo>
                  <a:lnTo>
                    <a:pt x="397" y="330"/>
                  </a:lnTo>
                  <a:lnTo>
                    <a:pt x="402" y="331"/>
                  </a:lnTo>
                  <a:lnTo>
                    <a:pt x="406" y="332"/>
                  </a:lnTo>
                  <a:lnTo>
                    <a:pt x="407" y="331"/>
                  </a:lnTo>
                  <a:lnTo>
                    <a:pt x="409" y="330"/>
                  </a:lnTo>
                  <a:lnTo>
                    <a:pt x="410" y="327"/>
                  </a:lnTo>
                  <a:lnTo>
                    <a:pt x="410" y="324"/>
                  </a:lnTo>
                  <a:lnTo>
                    <a:pt x="412" y="322"/>
                  </a:lnTo>
                  <a:lnTo>
                    <a:pt x="417" y="315"/>
                  </a:lnTo>
                  <a:lnTo>
                    <a:pt x="419" y="312"/>
                  </a:lnTo>
                  <a:lnTo>
                    <a:pt x="421" y="312"/>
                  </a:lnTo>
                  <a:lnTo>
                    <a:pt x="423" y="311"/>
                  </a:lnTo>
                  <a:lnTo>
                    <a:pt x="426" y="311"/>
                  </a:lnTo>
                  <a:lnTo>
                    <a:pt x="428" y="311"/>
                  </a:lnTo>
                  <a:lnTo>
                    <a:pt x="428" y="311"/>
                  </a:lnTo>
                  <a:lnTo>
                    <a:pt x="431" y="310"/>
                  </a:lnTo>
                  <a:close/>
                  <a:moveTo>
                    <a:pt x="751" y="1068"/>
                  </a:moveTo>
                  <a:lnTo>
                    <a:pt x="750" y="1069"/>
                  </a:lnTo>
                  <a:lnTo>
                    <a:pt x="743" y="1069"/>
                  </a:lnTo>
                  <a:lnTo>
                    <a:pt x="742" y="1067"/>
                  </a:lnTo>
                  <a:lnTo>
                    <a:pt x="744" y="1064"/>
                  </a:lnTo>
                  <a:lnTo>
                    <a:pt x="745" y="1062"/>
                  </a:lnTo>
                  <a:lnTo>
                    <a:pt x="749" y="1063"/>
                  </a:lnTo>
                  <a:lnTo>
                    <a:pt x="752" y="1065"/>
                  </a:lnTo>
                  <a:lnTo>
                    <a:pt x="752" y="1066"/>
                  </a:lnTo>
                  <a:lnTo>
                    <a:pt x="751" y="10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" name="Freeform 260">
              <a:extLst>
                <a:ext uri="{FF2B5EF4-FFF2-40B4-BE49-F238E27FC236}">
                  <a16:creationId xmlns:a16="http://schemas.microsoft.com/office/drawing/2014/main" id="{9CAEF345-A5BF-89C7-5A39-A7A44079B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" y="2994"/>
              <a:ext cx="120" cy="103"/>
            </a:xfrm>
            <a:custGeom>
              <a:avLst/>
              <a:gdLst>
                <a:gd name="T0" fmla="*/ 387 w 410"/>
                <a:gd name="T1" fmla="*/ 50 h 353"/>
                <a:gd name="T2" fmla="*/ 394 w 410"/>
                <a:gd name="T3" fmla="*/ 53 h 353"/>
                <a:gd name="T4" fmla="*/ 401 w 410"/>
                <a:gd name="T5" fmla="*/ 68 h 353"/>
                <a:gd name="T6" fmla="*/ 410 w 410"/>
                <a:gd name="T7" fmla="*/ 83 h 353"/>
                <a:gd name="T8" fmla="*/ 396 w 410"/>
                <a:gd name="T9" fmla="*/ 95 h 353"/>
                <a:gd name="T10" fmla="*/ 396 w 410"/>
                <a:gd name="T11" fmla="*/ 114 h 353"/>
                <a:gd name="T12" fmla="*/ 398 w 410"/>
                <a:gd name="T13" fmla="*/ 128 h 353"/>
                <a:gd name="T14" fmla="*/ 405 w 410"/>
                <a:gd name="T15" fmla="*/ 147 h 353"/>
                <a:gd name="T16" fmla="*/ 386 w 410"/>
                <a:gd name="T17" fmla="*/ 160 h 353"/>
                <a:gd name="T18" fmla="*/ 386 w 410"/>
                <a:gd name="T19" fmla="*/ 176 h 353"/>
                <a:gd name="T20" fmla="*/ 378 w 410"/>
                <a:gd name="T21" fmla="*/ 190 h 353"/>
                <a:gd name="T22" fmla="*/ 379 w 410"/>
                <a:gd name="T23" fmla="*/ 197 h 353"/>
                <a:gd name="T24" fmla="*/ 386 w 410"/>
                <a:gd name="T25" fmla="*/ 207 h 353"/>
                <a:gd name="T26" fmla="*/ 394 w 410"/>
                <a:gd name="T27" fmla="*/ 207 h 353"/>
                <a:gd name="T28" fmla="*/ 354 w 410"/>
                <a:gd name="T29" fmla="*/ 220 h 353"/>
                <a:gd name="T30" fmla="*/ 321 w 410"/>
                <a:gd name="T31" fmla="*/ 231 h 353"/>
                <a:gd name="T32" fmla="*/ 289 w 410"/>
                <a:gd name="T33" fmla="*/ 243 h 353"/>
                <a:gd name="T34" fmla="*/ 296 w 410"/>
                <a:gd name="T35" fmla="*/ 266 h 353"/>
                <a:gd name="T36" fmla="*/ 248 w 410"/>
                <a:gd name="T37" fmla="*/ 275 h 353"/>
                <a:gd name="T38" fmla="*/ 241 w 410"/>
                <a:gd name="T39" fmla="*/ 294 h 353"/>
                <a:gd name="T40" fmla="*/ 203 w 410"/>
                <a:gd name="T41" fmla="*/ 317 h 353"/>
                <a:gd name="T42" fmla="*/ 162 w 410"/>
                <a:gd name="T43" fmla="*/ 352 h 353"/>
                <a:gd name="T44" fmla="*/ 129 w 410"/>
                <a:gd name="T45" fmla="*/ 345 h 353"/>
                <a:gd name="T46" fmla="*/ 104 w 410"/>
                <a:gd name="T47" fmla="*/ 335 h 353"/>
                <a:gd name="T48" fmla="*/ 57 w 410"/>
                <a:gd name="T49" fmla="*/ 337 h 353"/>
                <a:gd name="T50" fmla="*/ 17 w 410"/>
                <a:gd name="T51" fmla="*/ 308 h 353"/>
                <a:gd name="T52" fmla="*/ 0 w 410"/>
                <a:gd name="T53" fmla="*/ 269 h 353"/>
                <a:gd name="T54" fmla="*/ 0 w 410"/>
                <a:gd name="T55" fmla="*/ 199 h 353"/>
                <a:gd name="T56" fmla="*/ 27 w 410"/>
                <a:gd name="T57" fmla="*/ 171 h 353"/>
                <a:gd name="T58" fmla="*/ 70 w 410"/>
                <a:gd name="T59" fmla="*/ 170 h 353"/>
                <a:gd name="T60" fmla="*/ 71 w 410"/>
                <a:gd name="T61" fmla="*/ 150 h 353"/>
                <a:gd name="T62" fmla="*/ 70 w 410"/>
                <a:gd name="T63" fmla="*/ 122 h 353"/>
                <a:gd name="T64" fmla="*/ 72 w 410"/>
                <a:gd name="T65" fmla="*/ 110 h 353"/>
                <a:gd name="T66" fmla="*/ 75 w 410"/>
                <a:gd name="T67" fmla="*/ 98 h 353"/>
                <a:gd name="T68" fmla="*/ 84 w 410"/>
                <a:gd name="T69" fmla="*/ 111 h 353"/>
                <a:gd name="T70" fmla="*/ 97 w 410"/>
                <a:gd name="T71" fmla="*/ 111 h 353"/>
                <a:gd name="T72" fmla="*/ 116 w 410"/>
                <a:gd name="T73" fmla="*/ 107 h 353"/>
                <a:gd name="T74" fmla="*/ 121 w 410"/>
                <a:gd name="T75" fmla="*/ 123 h 353"/>
                <a:gd name="T76" fmla="*/ 142 w 410"/>
                <a:gd name="T77" fmla="*/ 131 h 353"/>
                <a:gd name="T78" fmla="*/ 170 w 410"/>
                <a:gd name="T79" fmla="*/ 134 h 353"/>
                <a:gd name="T80" fmla="*/ 178 w 410"/>
                <a:gd name="T81" fmla="*/ 121 h 353"/>
                <a:gd name="T82" fmla="*/ 193 w 410"/>
                <a:gd name="T83" fmla="*/ 138 h 353"/>
                <a:gd name="T84" fmla="*/ 214 w 410"/>
                <a:gd name="T85" fmla="*/ 148 h 353"/>
                <a:gd name="T86" fmla="*/ 229 w 410"/>
                <a:gd name="T87" fmla="*/ 161 h 353"/>
                <a:gd name="T88" fmla="*/ 242 w 410"/>
                <a:gd name="T89" fmla="*/ 175 h 353"/>
                <a:gd name="T90" fmla="*/ 255 w 410"/>
                <a:gd name="T91" fmla="*/ 184 h 353"/>
                <a:gd name="T92" fmla="*/ 269 w 410"/>
                <a:gd name="T93" fmla="*/ 184 h 353"/>
                <a:gd name="T94" fmla="*/ 274 w 410"/>
                <a:gd name="T95" fmla="*/ 177 h 353"/>
                <a:gd name="T96" fmla="*/ 274 w 410"/>
                <a:gd name="T97" fmla="*/ 140 h 353"/>
                <a:gd name="T98" fmla="*/ 264 w 410"/>
                <a:gd name="T99" fmla="*/ 146 h 353"/>
                <a:gd name="T100" fmla="*/ 249 w 410"/>
                <a:gd name="T101" fmla="*/ 147 h 353"/>
                <a:gd name="T102" fmla="*/ 228 w 410"/>
                <a:gd name="T103" fmla="*/ 128 h 353"/>
                <a:gd name="T104" fmla="*/ 228 w 410"/>
                <a:gd name="T105" fmla="*/ 103 h 353"/>
                <a:gd name="T106" fmla="*/ 233 w 410"/>
                <a:gd name="T107" fmla="*/ 75 h 353"/>
                <a:gd name="T108" fmla="*/ 225 w 410"/>
                <a:gd name="T109" fmla="*/ 38 h 353"/>
                <a:gd name="T110" fmla="*/ 239 w 410"/>
                <a:gd name="T111" fmla="*/ 25 h 353"/>
                <a:gd name="T112" fmla="*/ 254 w 410"/>
                <a:gd name="T113" fmla="*/ 8 h 353"/>
                <a:gd name="T114" fmla="*/ 308 w 410"/>
                <a:gd name="T115" fmla="*/ 0 h 353"/>
                <a:gd name="T116" fmla="*/ 319 w 410"/>
                <a:gd name="T117" fmla="*/ 15 h 353"/>
                <a:gd name="T118" fmla="*/ 340 w 410"/>
                <a:gd name="T119" fmla="*/ 25 h 353"/>
                <a:gd name="T120" fmla="*/ 349 w 410"/>
                <a:gd name="T121" fmla="*/ 29 h 353"/>
                <a:gd name="T122" fmla="*/ 367 w 410"/>
                <a:gd name="T123" fmla="*/ 3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0" h="353">
                  <a:moveTo>
                    <a:pt x="384" y="43"/>
                  </a:moveTo>
                  <a:lnTo>
                    <a:pt x="384" y="44"/>
                  </a:lnTo>
                  <a:lnTo>
                    <a:pt x="385" y="46"/>
                  </a:lnTo>
                  <a:lnTo>
                    <a:pt x="386" y="47"/>
                  </a:lnTo>
                  <a:lnTo>
                    <a:pt x="386" y="49"/>
                  </a:lnTo>
                  <a:lnTo>
                    <a:pt x="387" y="50"/>
                  </a:lnTo>
                  <a:lnTo>
                    <a:pt x="388" y="51"/>
                  </a:lnTo>
                  <a:lnTo>
                    <a:pt x="389" y="51"/>
                  </a:lnTo>
                  <a:lnTo>
                    <a:pt x="391" y="50"/>
                  </a:lnTo>
                  <a:lnTo>
                    <a:pt x="392" y="50"/>
                  </a:lnTo>
                  <a:lnTo>
                    <a:pt x="394" y="51"/>
                  </a:lnTo>
                  <a:lnTo>
                    <a:pt x="394" y="53"/>
                  </a:lnTo>
                  <a:lnTo>
                    <a:pt x="396" y="55"/>
                  </a:lnTo>
                  <a:lnTo>
                    <a:pt x="398" y="57"/>
                  </a:lnTo>
                  <a:lnTo>
                    <a:pt x="399" y="59"/>
                  </a:lnTo>
                  <a:lnTo>
                    <a:pt x="399" y="62"/>
                  </a:lnTo>
                  <a:lnTo>
                    <a:pt x="398" y="65"/>
                  </a:lnTo>
                  <a:lnTo>
                    <a:pt x="401" y="68"/>
                  </a:lnTo>
                  <a:lnTo>
                    <a:pt x="404" y="71"/>
                  </a:lnTo>
                  <a:lnTo>
                    <a:pt x="405" y="72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9" y="81"/>
                  </a:lnTo>
                  <a:lnTo>
                    <a:pt x="410" y="83"/>
                  </a:lnTo>
                  <a:lnTo>
                    <a:pt x="410" y="85"/>
                  </a:lnTo>
                  <a:lnTo>
                    <a:pt x="403" y="92"/>
                  </a:lnTo>
                  <a:lnTo>
                    <a:pt x="401" y="92"/>
                  </a:lnTo>
                  <a:lnTo>
                    <a:pt x="399" y="93"/>
                  </a:lnTo>
                  <a:lnTo>
                    <a:pt x="397" y="94"/>
                  </a:lnTo>
                  <a:lnTo>
                    <a:pt x="396" y="95"/>
                  </a:lnTo>
                  <a:lnTo>
                    <a:pt x="396" y="96"/>
                  </a:lnTo>
                  <a:lnTo>
                    <a:pt x="397" y="99"/>
                  </a:lnTo>
                  <a:lnTo>
                    <a:pt x="399" y="102"/>
                  </a:lnTo>
                  <a:lnTo>
                    <a:pt x="400" y="105"/>
                  </a:lnTo>
                  <a:lnTo>
                    <a:pt x="399" y="108"/>
                  </a:lnTo>
                  <a:lnTo>
                    <a:pt x="396" y="114"/>
                  </a:lnTo>
                  <a:lnTo>
                    <a:pt x="395" y="114"/>
                  </a:lnTo>
                  <a:lnTo>
                    <a:pt x="395" y="118"/>
                  </a:lnTo>
                  <a:lnTo>
                    <a:pt x="396" y="120"/>
                  </a:lnTo>
                  <a:lnTo>
                    <a:pt x="397" y="121"/>
                  </a:lnTo>
                  <a:lnTo>
                    <a:pt x="398" y="124"/>
                  </a:lnTo>
                  <a:lnTo>
                    <a:pt x="398" y="128"/>
                  </a:lnTo>
                  <a:lnTo>
                    <a:pt x="397" y="131"/>
                  </a:lnTo>
                  <a:lnTo>
                    <a:pt x="396" y="139"/>
                  </a:lnTo>
                  <a:lnTo>
                    <a:pt x="399" y="146"/>
                  </a:lnTo>
                  <a:lnTo>
                    <a:pt x="400" y="147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4" y="149"/>
                  </a:lnTo>
                  <a:lnTo>
                    <a:pt x="402" y="151"/>
                  </a:lnTo>
                  <a:lnTo>
                    <a:pt x="401" y="152"/>
                  </a:lnTo>
                  <a:lnTo>
                    <a:pt x="395" y="155"/>
                  </a:lnTo>
                  <a:lnTo>
                    <a:pt x="388" y="157"/>
                  </a:lnTo>
                  <a:lnTo>
                    <a:pt x="386" y="160"/>
                  </a:lnTo>
                  <a:lnTo>
                    <a:pt x="385" y="164"/>
                  </a:lnTo>
                  <a:lnTo>
                    <a:pt x="386" y="166"/>
                  </a:lnTo>
                  <a:lnTo>
                    <a:pt x="387" y="167"/>
                  </a:lnTo>
                  <a:lnTo>
                    <a:pt x="387" y="170"/>
                  </a:lnTo>
                  <a:lnTo>
                    <a:pt x="386" y="174"/>
                  </a:lnTo>
                  <a:lnTo>
                    <a:pt x="386" y="176"/>
                  </a:lnTo>
                  <a:lnTo>
                    <a:pt x="386" y="179"/>
                  </a:lnTo>
                  <a:lnTo>
                    <a:pt x="385" y="180"/>
                  </a:lnTo>
                  <a:lnTo>
                    <a:pt x="383" y="183"/>
                  </a:lnTo>
                  <a:lnTo>
                    <a:pt x="382" y="187"/>
                  </a:lnTo>
                  <a:lnTo>
                    <a:pt x="380" y="189"/>
                  </a:lnTo>
                  <a:lnTo>
                    <a:pt x="378" y="190"/>
                  </a:lnTo>
                  <a:lnTo>
                    <a:pt x="375" y="192"/>
                  </a:lnTo>
                  <a:lnTo>
                    <a:pt x="375" y="192"/>
                  </a:lnTo>
                  <a:lnTo>
                    <a:pt x="379" y="194"/>
                  </a:lnTo>
                  <a:lnTo>
                    <a:pt x="380" y="195"/>
                  </a:lnTo>
                  <a:lnTo>
                    <a:pt x="380" y="196"/>
                  </a:lnTo>
                  <a:lnTo>
                    <a:pt x="379" y="197"/>
                  </a:lnTo>
                  <a:lnTo>
                    <a:pt x="379" y="198"/>
                  </a:lnTo>
                  <a:lnTo>
                    <a:pt x="380" y="199"/>
                  </a:lnTo>
                  <a:lnTo>
                    <a:pt x="382" y="200"/>
                  </a:lnTo>
                  <a:lnTo>
                    <a:pt x="384" y="202"/>
                  </a:lnTo>
                  <a:lnTo>
                    <a:pt x="386" y="206"/>
                  </a:lnTo>
                  <a:lnTo>
                    <a:pt x="386" y="207"/>
                  </a:lnTo>
                  <a:lnTo>
                    <a:pt x="387" y="207"/>
                  </a:lnTo>
                  <a:lnTo>
                    <a:pt x="387" y="207"/>
                  </a:lnTo>
                  <a:lnTo>
                    <a:pt x="388" y="207"/>
                  </a:lnTo>
                  <a:lnTo>
                    <a:pt x="390" y="205"/>
                  </a:lnTo>
                  <a:lnTo>
                    <a:pt x="392" y="204"/>
                  </a:lnTo>
                  <a:lnTo>
                    <a:pt x="394" y="207"/>
                  </a:lnTo>
                  <a:lnTo>
                    <a:pt x="386" y="209"/>
                  </a:lnTo>
                  <a:lnTo>
                    <a:pt x="382" y="211"/>
                  </a:lnTo>
                  <a:lnTo>
                    <a:pt x="371" y="215"/>
                  </a:lnTo>
                  <a:lnTo>
                    <a:pt x="361" y="218"/>
                  </a:lnTo>
                  <a:lnTo>
                    <a:pt x="359" y="219"/>
                  </a:lnTo>
                  <a:lnTo>
                    <a:pt x="354" y="220"/>
                  </a:lnTo>
                  <a:lnTo>
                    <a:pt x="351" y="221"/>
                  </a:lnTo>
                  <a:lnTo>
                    <a:pt x="342" y="224"/>
                  </a:lnTo>
                  <a:lnTo>
                    <a:pt x="339" y="226"/>
                  </a:lnTo>
                  <a:lnTo>
                    <a:pt x="336" y="227"/>
                  </a:lnTo>
                  <a:lnTo>
                    <a:pt x="328" y="229"/>
                  </a:lnTo>
                  <a:lnTo>
                    <a:pt x="321" y="231"/>
                  </a:lnTo>
                  <a:lnTo>
                    <a:pt x="314" y="233"/>
                  </a:lnTo>
                  <a:lnTo>
                    <a:pt x="305" y="236"/>
                  </a:lnTo>
                  <a:lnTo>
                    <a:pt x="300" y="238"/>
                  </a:lnTo>
                  <a:lnTo>
                    <a:pt x="297" y="239"/>
                  </a:lnTo>
                  <a:lnTo>
                    <a:pt x="290" y="242"/>
                  </a:lnTo>
                  <a:lnTo>
                    <a:pt x="289" y="243"/>
                  </a:lnTo>
                  <a:lnTo>
                    <a:pt x="290" y="245"/>
                  </a:lnTo>
                  <a:lnTo>
                    <a:pt x="290" y="249"/>
                  </a:lnTo>
                  <a:lnTo>
                    <a:pt x="292" y="253"/>
                  </a:lnTo>
                  <a:lnTo>
                    <a:pt x="294" y="255"/>
                  </a:lnTo>
                  <a:lnTo>
                    <a:pt x="295" y="261"/>
                  </a:lnTo>
                  <a:lnTo>
                    <a:pt x="296" y="266"/>
                  </a:lnTo>
                  <a:lnTo>
                    <a:pt x="290" y="266"/>
                  </a:lnTo>
                  <a:lnTo>
                    <a:pt x="281" y="266"/>
                  </a:lnTo>
                  <a:lnTo>
                    <a:pt x="272" y="266"/>
                  </a:lnTo>
                  <a:lnTo>
                    <a:pt x="264" y="268"/>
                  </a:lnTo>
                  <a:lnTo>
                    <a:pt x="257" y="270"/>
                  </a:lnTo>
                  <a:lnTo>
                    <a:pt x="248" y="275"/>
                  </a:lnTo>
                  <a:lnTo>
                    <a:pt x="246" y="277"/>
                  </a:lnTo>
                  <a:lnTo>
                    <a:pt x="243" y="278"/>
                  </a:lnTo>
                  <a:lnTo>
                    <a:pt x="242" y="280"/>
                  </a:lnTo>
                  <a:lnTo>
                    <a:pt x="242" y="284"/>
                  </a:lnTo>
                  <a:lnTo>
                    <a:pt x="242" y="290"/>
                  </a:lnTo>
                  <a:lnTo>
                    <a:pt x="241" y="294"/>
                  </a:lnTo>
                  <a:lnTo>
                    <a:pt x="238" y="298"/>
                  </a:lnTo>
                  <a:lnTo>
                    <a:pt x="238" y="298"/>
                  </a:lnTo>
                  <a:lnTo>
                    <a:pt x="225" y="303"/>
                  </a:lnTo>
                  <a:lnTo>
                    <a:pt x="217" y="307"/>
                  </a:lnTo>
                  <a:lnTo>
                    <a:pt x="209" y="311"/>
                  </a:lnTo>
                  <a:lnTo>
                    <a:pt x="203" y="317"/>
                  </a:lnTo>
                  <a:lnTo>
                    <a:pt x="199" y="324"/>
                  </a:lnTo>
                  <a:lnTo>
                    <a:pt x="192" y="334"/>
                  </a:lnTo>
                  <a:lnTo>
                    <a:pt x="185" y="342"/>
                  </a:lnTo>
                  <a:lnTo>
                    <a:pt x="177" y="350"/>
                  </a:lnTo>
                  <a:lnTo>
                    <a:pt x="169" y="353"/>
                  </a:lnTo>
                  <a:lnTo>
                    <a:pt x="162" y="352"/>
                  </a:lnTo>
                  <a:lnTo>
                    <a:pt x="153" y="349"/>
                  </a:lnTo>
                  <a:lnTo>
                    <a:pt x="146" y="348"/>
                  </a:lnTo>
                  <a:lnTo>
                    <a:pt x="141" y="350"/>
                  </a:lnTo>
                  <a:lnTo>
                    <a:pt x="137" y="350"/>
                  </a:lnTo>
                  <a:lnTo>
                    <a:pt x="132" y="346"/>
                  </a:lnTo>
                  <a:lnTo>
                    <a:pt x="129" y="345"/>
                  </a:lnTo>
                  <a:lnTo>
                    <a:pt x="126" y="346"/>
                  </a:lnTo>
                  <a:lnTo>
                    <a:pt x="122" y="346"/>
                  </a:lnTo>
                  <a:lnTo>
                    <a:pt x="115" y="344"/>
                  </a:lnTo>
                  <a:lnTo>
                    <a:pt x="109" y="338"/>
                  </a:lnTo>
                  <a:lnTo>
                    <a:pt x="106" y="336"/>
                  </a:lnTo>
                  <a:lnTo>
                    <a:pt x="104" y="335"/>
                  </a:lnTo>
                  <a:lnTo>
                    <a:pt x="97" y="334"/>
                  </a:lnTo>
                  <a:lnTo>
                    <a:pt x="81" y="332"/>
                  </a:lnTo>
                  <a:lnTo>
                    <a:pt x="79" y="333"/>
                  </a:lnTo>
                  <a:lnTo>
                    <a:pt x="72" y="334"/>
                  </a:lnTo>
                  <a:lnTo>
                    <a:pt x="64" y="335"/>
                  </a:lnTo>
                  <a:lnTo>
                    <a:pt x="57" y="337"/>
                  </a:lnTo>
                  <a:lnTo>
                    <a:pt x="49" y="338"/>
                  </a:lnTo>
                  <a:lnTo>
                    <a:pt x="42" y="332"/>
                  </a:lnTo>
                  <a:lnTo>
                    <a:pt x="35" y="325"/>
                  </a:lnTo>
                  <a:lnTo>
                    <a:pt x="26" y="318"/>
                  </a:lnTo>
                  <a:lnTo>
                    <a:pt x="20" y="312"/>
                  </a:lnTo>
                  <a:lnTo>
                    <a:pt x="17" y="308"/>
                  </a:lnTo>
                  <a:lnTo>
                    <a:pt x="12" y="304"/>
                  </a:lnTo>
                  <a:lnTo>
                    <a:pt x="8" y="301"/>
                  </a:lnTo>
                  <a:lnTo>
                    <a:pt x="6" y="300"/>
                  </a:lnTo>
                  <a:lnTo>
                    <a:pt x="2" y="288"/>
                  </a:lnTo>
                  <a:lnTo>
                    <a:pt x="0" y="277"/>
                  </a:lnTo>
                  <a:lnTo>
                    <a:pt x="0" y="269"/>
                  </a:lnTo>
                  <a:lnTo>
                    <a:pt x="0" y="257"/>
                  </a:lnTo>
                  <a:lnTo>
                    <a:pt x="0" y="245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8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7" y="171"/>
                  </a:lnTo>
                  <a:lnTo>
                    <a:pt x="27" y="171"/>
                  </a:lnTo>
                  <a:lnTo>
                    <a:pt x="38" y="171"/>
                  </a:lnTo>
                  <a:lnTo>
                    <a:pt x="48" y="171"/>
                  </a:lnTo>
                  <a:lnTo>
                    <a:pt x="58" y="171"/>
                  </a:lnTo>
                  <a:lnTo>
                    <a:pt x="66" y="171"/>
                  </a:lnTo>
                  <a:lnTo>
                    <a:pt x="68" y="170"/>
                  </a:lnTo>
                  <a:lnTo>
                    <a:pt x="70" y="170"/>
                  </a:lnTo>
                  <a:lnTo>
                    <a:pt x="70" y="169"/>
                  </a:lnTo>
                  <a:lnTo>
                    <a:pt x="67" y="163"/>
                  </a:lnTo>
                  <a:lnTo>
                    <a:pt x="67" y="161"/>
                  </a:lnTo>
                  <a:lnTo>
                    <a:pt x="68" y="158"/>
                  </a:lnTo>
                  <a:lnTo>
                    <a:pt x="69" y="154"/>
                  </a:lnTo>
                  <a:lnTo>
                    <a:pt x="71" y="150"/>
                  </a:lnTo>
                  <a:lnTo>
                    <a:pt x="71" y="147"/>
                  </a:lnTo>
                  <a:lnTo>
                    <a:pt x="70" y="139"/>
                  </a:lnTo>
                  <a:lnTo>
                    <a:pt x="70" y="134"/>
                  </a:lnTo>
                  <a:lnTo>
                    <a:pt x="70" y="130"/>
                  </a:lnTo>
                  <a:lnTo>
                    <a:pt x="71" y="125"/>
                  </a:lnTo>
                  <a:lnTo>
                    <a:pt x="70" y="122"/>
                  </a:lnTo>
                  <a:lnTo>
                    <a:pt x="71" y="120"/>
                  </a:lnTo>
                  <a:lnTo>
                    <a:pt x="72" y="118"/>
                  </a:lnTo>
                  <a:lnTo>
                    <a:pt x="72" y="115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2" y="110"/>
                  </a:lnTo>
                  <a:lnTo>
                    <a:pt x="71" y="106"/>
                  </a:lnTo>
                  <a:lnTo>
                    <a:pt x="71" y="99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4" y="95"/>
                  </a:lnTo>
                  <a:lnTo>
                    <a:pt x="75" y="98"/>
                  </a:lnTo>
                  <a:lnTo>
                    <a:pt x="76" y="100"/>
                  </a:lnTo>
                  <a:lnTo>
                    <a:pt x="78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5" y="108"/>
                  </a:lnTo>
                  <a:lnTo>
                    <a:pt x="84" y="111"/>
                  </a:lnTo>
                  <a:lnTo>
                    <a:pt x="83" y="112"/>
                  </a:lnTo>
                  <a:lnTo>
                    <a:pt x="84" y="114"/>
                  </a:lnTo>
                  <a:lnTo>
                    <a:pt x="88" y="115"/>
                  </a:lnTo>
                  <a:lnTo>
                    <a:pt x="89" y="115"/>
                  </a:lnTo>
                  <a:lnTo>
                    <a:pt x="95" y="112"/>
                  </a:lnTo>
                  <a:lnTo>
                    <a:pt x="97" y="111"/>
                  </a:lnTo>
                  <a:lnTo>
                    <a:pt x="99" y="111"/>
                  </a:lnTo>
                  <a:lnTo>
                    <a:pt x="102" y="110"/>
                  </a:lnTo>
                  <a:lnTo>
                    <a:pt x="109" y="108"/>
                  </a:lnTo>
                  <a:lnTo>
                    <a:pt x="113" y="108"/>
                  </a:lnTo>
                  <a:lnTo>
                    <a:pt x="115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7" y="119"/>
                  </a:lnTo>
                  <a:lnTo>
                    <a:pt x="118" y="121"/>
                  </a:lnTo>
                  <a:lnTo>
                    <a:pt x="121" y="123"/>
                  </a:lnTo>
                  <a:lnTo>
                    <a:pt x="122" y="124"/>
                  </a:lnTo>
                  <a:lnTo>
                    <a:pt x="124" y="126"/>
                  </a:lnTo>
                  <a:lnTo>
                    <a:pt x="128" y="126"/>
                  </a:lnTo>
                  <a:lnTo>
                    <a:pt x="136" y="128"/>
                  </a:lnTo>
                  <a:lnTo>
                    <a:pt x="139" y="130"/>
                  </a:lnTo>
                  <a:lnTo>
                    <a:pt x="142" y="131"/>
                  </a:lnTo>
                  <a:lnTo>
                    <a:pt x="145" y="131"/>
                  </a:lnTo>
                  <a:lnTo>
                    <a:pt x="153" y="132"/>
                  </a:lnTo>
                  <a:lnTo>
                    <a:pt x="156" y="133"/>
                  </a:lnTo>
                  <a:lnTo>
                    <a:pt x="162" y="134"/>
                  </a:lnTo>
                  <a:lnTo>
                    <a:pt x="167" y="134"/>
                  </a:lnTo>
                  <a:lnTo>
                    <a:pt x="170" y="134"/>
                  </a:lnTo>
                  <a:lnTo>
                    <a:pt x="173" y="133"/>
                  </a:lnTo>
                  <a:lnTo>
                    <a:pt x="174" y="132"/>
                  </a:lnTo>
                  <a:lnTo>
                    <a:pt x="175" y="131"/>
                  </a:lnTo>
                  <a:lnTo>
                    <a:pt x="176" y="129"/>
                  </a:lnTo>
                  <a:lnTo>
                    <a:pt x="177" y="123"/>
                  </a:lnTo>
                  <a:lnTo>
                    <a:pt x="178" y="121"/>
                  </a:lnTo>
                  <a:lnTo>
                    <a:pt x="180" y="120"/>
                  </a:lnTo>
                  <a:lnTo>
                    <a:pt x="182" y="120"/>
                  </a:lnTo>
                  <a:lnTo>
                    <a:pt x="183" y="121"/>
                  </a:lnTo>
                  <a:lnTo>
                    <a:pt x="185" y="127"/>
                  </a:lnTo>
                  <a:lnTo>
                    <a:pt x="191" y="133"/>
                  </a:lnTo>
                  <a:lnTo>
                    <a:pt x="193" y="138"/>
                  </a:lnTo>
                  <a:lnTo>
                    <a:pt x="195" y="142"/>
                  </a:lnTo>
                  <a:lnTo>
                    <a:pt x="197" y="143"/>
                  </a:lnTo>
                  <a:lnTo>
                    <a:pt x="199" y="144"/>
                  </a:lnTo>
                  <a:lnTo>
                    <a:pt x="203" y="145"/>
                  </a:lnTo>
                  <a:lnTo>
                    <a:pt x="206" y="145"/>
                  </a:lnTo>
                  <a:lnTo>
                    <a:pt x="214" y="148"/>
                  </a:lnTo>
                  <a:lnTo>
                    <a:pt x="220" y="150"/>
                  </a:lnTo>
                  <a:lnTo>
                    <a:pt x="224" y="152"/>
                  </a:lnTo>
                  <a:lnTo>
                    <a:pt x="226" y="153"/>
                  </a:lnTo>
                  <a:lnTo>
                    <a:pt x="227" y="155"/>
                  </a:lnTo>
                  <a:lnTo>
                    <a:pt x="228" y="157"/>
                  </a:lnTo>
                  <a:lnTo>
                    <a:pt x="229" y="161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5" y="166"/>
                  </a:lnTo>
                  <a:lnTo>
                    <a:pt x="237" y="168"/>
                  </a:lnTo>
                  <a:lnTo>
                    <a:pt x="239" y="170"/>
                  </a:lnTo>
                  <a:lnTo>
                    <a:pt x="242" y="175"/>
                  </a:lnTo>
                  <a:lnTo>
                    <a:pt x="244" y="178"/>
                  </a:lnTo>
                  <a:lnTo>
                    <a:pt x="245" y="182"/>
                  </a:lnTo>
                  <a:lnTo>
                    <a:pt x="247" y="184"/>
                  </a:lnTo>
                  <a:lnTo>
                    <a:pt x="250" y="185"/>
                  </a:lnTo>
                  <a:lnTo>
                    <a:pt x="254" y="185"/>
                  </a:lnTo>
                  <a:lnTo>
                    <a:pt x="255" y="184"/>
                  </a:lnTo>
                  <a:lnTo>
                    <a:pt x="260" y="182"/>
                  </a:lnTo>
                  <a:lnTo>
                    <a:pt x="263" y="180"/>
                  </a:lnTo>
                  <a:lnTo>
                    <a:pt x="266" y="179"/>
                  </a:lnTo>
                  <a:lnTo>
                    <a:pt x="267" y="180"/>
                  </a:lnTo>
                  <a:lnTo>
                    <a:pt x="269" y="181"/>
                  </a:lnTo>
                  <a:lnTo>
                    <a:pt x="269" y="184"/>
                  </a:lnTo>
                  <a:lnTo>
                    <a:pt x="269" y="185"/>
                  </a:lnTo>
                  <a:lnTo>
                    <a:pt x="272" y="187"/>
                  </a:lnTo>
                  <a:lnTo>
                    <a:pt x="274" y="186"/>
                  </a:lnTo>
                  <a:lnTo>
                    <a:pt x="274" y="185"/>
                  </a:lnTo>
                  <a:lnTo>
                    <a:pt x="274" y="184"/>
                  </a:lnTo>
                  <a:lnTo>
                    <a:pt x="274" y="177"/>
                  </a:lnTo>
                  <a:lnTo>
                    <a:pt x="274" y="170"/>
                  </a:lnTo>
                  <a:lnTo>
                    <a:pt x="274" y="164"/>
                  </a:lnTo>
                  <a:lnTo>
                    <a:pt x="274" y="157"/>
                  </a:lnTo>
                  <a:lnTo>
                    <a:pt x="274" y="151"/>
                  </a:lnTo>
                  <a:lnTo>
                    <a:pt x="274" y="146"/>
                  </a:lnTo>
                  <a:lnTo>
                    <a:pt x="274" y="140"/>
                  </a:lnTo>
                  <a:lnTo>
                    <a:pt x="273" y="141"/>
                  </a:lnTo>
                  <a:lnTo>
                    <a:pt x="271" y="142"/>
                  </a:lnTo>
                  <a:lnTo>
                    <a:pt x="266" y="142"/>
                  </a:lnTo>
                  <a:lnTo>
                    <a:pt x="264" y="143"/>
                  </a:lnTo>
                  <a:lnTo>
                    <a:pt x="264" y="144"/>
                  </a:lnTo>
                  <a:lnTo>
                    <a:pt x="264" y="146"/>
                  </a:lnTo>
                  <a:lnTo>
                    <a:pt x="264" y="149"/>
                  </a:lnTo>
                  <a:lnTo>
                    <a:pt x="264" y="150"/>
                  </a:lnTo>
                  <a:lnTo>
                    <a:pt x="262" y="150"/>
                  </a:lnTo>
                  <a:lnTo>
                    <a:pt x="259" y="149"/>
                  </a:lnTo>
                  <a:lnTo>
                    <a:pt x="253" y="148"/>
                  </a:lnTo>
                  <a:lnTo>
                    <a:pt x="249" y="147"/>
                  </a:lnTo>
                  <a:lnTo>
                    <a:pt x="246" y="144"/>
                  </a:lnTo>
                  <a:lnTo>
                    <a:pt x="241" y="139"/>
                  </a:lnTo>
                  <a:lnTo>
                    <a:pt x="238" y="137"/>
                  </a:lnTo>
                  <a:lnTo>
                    <a:pt x="232" y="132"/>
                  </a:lnTo>
                  <a:lnTo>
                    <a:pt x="230" y="131"/>
                  </a:lnTo>
                  <a:lnTo>
                    <a:pt x="228" y="128"/>
                  </a:lnTo>
                  <a:lnTo>
                    <a:pt x="227" y="124"/>
                  </a:lnTo>
                  <a:lnTo>
                    <a:pt x="226" y="121"/>
                  </a:lnTo>
                  <a:lnTo>
                    <a:pt x="225" y="119"/>
                  </a:lnTo>
                  <a:lnTo>
                    <a:pt x="224" y="116"/>
                  </a:lnTo>
                  <a:lnTo>
                    <a:pt x="226" y="112"/>
                  </a:lnTo>
                  <a:lnTo>
                    <a:pt x="228" y="103"/>
                  </a:lnTo>
                  <a:lnTo>
                    <a:pt x="230" y="97"/>
                  </a:lnTo>
                  <a:lnTo>
                    <a:pt x="231" y="92"/>
                  </a:lnTo>
                  <a:lnTo>
                    <a:pt x="234" y="88"/>
                  </a:lnTo>
                  <a:lnTo>
                    <a:pt x="234" y="83"/>
                  </a:lnTo>
                  <a:lnTo>
                    <a:pt x="233" y="78"/>
                  </a:lnTo>
                  <a:lnTo>
                    <a:pt x="233" y="75"/>
                  </a:lnTo>
                  <a:lnTo>
                    <a:pt x="233" y="67"/>
                  </a:lnTo>
                  <a:lnTo>
                    <a:pt x="234" y="61"/>
                  </a:lnTo>
                  <a:lnTo>
                    <a:pt x="234" y="58"/>
                  </a:lnTo>
                  <a:lnTo>
                    <a:pt x="233" y="52"/>
                  </a:lnTo>
                  <a:lnTo>
                    <a:pt x="230" y="46"/>
                  </a:lnTo>
                  <a:lnTo>
                    <a:pt x="225" y="38"/>
                  </a:lnTo>
                  <a:lnTo>
                    <a:pt x="226" y="36"/>
                  </a:lnTo>
                  <a:lnTo>
                    <a:pt x="228" y="34"/>
                  </a:lnTo>
                  <a:lnTo>
                    <a:pt x="233" y="31"/>
                  </a:lnTo>
                  <a:lnTo>
                    <a:pt x="235" y="29"/>
                  </a:lnTo>
                  <a:lnTo>
                    <a:pt x="238" y="26"/>
                  </a:lnTo>
                  <a:lnTo>
                    <a:pt x="239" y="25"/>
                  </a:lnTo>
                  <a:lnTo>
                    <a:pt x="242" y="21"/>
                  </a:lnTo>
                  <a:lnTo>
                    <a:pt x="244" y="18"/>
                  </a:lnTo>
                  <a:lnTo>
                    <a:pt x="244" y="14"/>
                  </a:lnTo>
                  <a:lnTo>
                    <a:pt x="243" y="10"/>
                  </a:lnTo>
                  <a:lnTo>
                    <a:pt x="246" y="10"/>
                  </a:lnTo>
                  <a:lnTo>
                    <a:pt x="254" y="8"/>
                  </a:lnTo>
                  <a:lnTo>
                    <a:pt x="264" y="7"/>
                  </a:lnTo>
                  <a:lnTo>
                    <a:pt x="273" y="5"/>
                  </a:lnTo>
                  <a:lnTo>
                    <a:pt x="283" y="4"/>
                  </a:lnTo>
                  <a:lnTo>
                    <a:pt x="293" y="2"/>
                  </a:lnTo>
                  <a:lnTo>
                    <a:pt x="302" y="1"/>
                  </a:lnTo>
                  <a:lnTo>
                    <a:pt x="308" y="0"/>
                  </a:lnTo>
                  <a:lnTo>
                    <a:pt x="309" y="3"/>
                  </a:lnTo>
                  <a:lnTo>
                    <a:pt x="311" y="7"/>
                  </a:lnTo>
                  <a:lnTo>
                    <a:pt x="313" y="10"/>
                  </a:lnTo>
                  <a:lnTo>
                    <a:pt x="316" y="13"/>
                  </a:lnTo>
                  <a:lnTo>
                    <a:pt x="318" y="14"/>
                  </a:lnTo>
                  <a:lnTo>
                    <a:pt x="319" y="15"/>
                  </a:lnTo>
                  <a:lnTo>
                    <a:pt x="329" y="15"/>
                  </a:lnTo>
                  <a:lnTo>
                    <a:pt x="332" y="16"/>
                  </a:lnTo>
                  <a:lnTo>
                    <a:pt x="335" y="18"/>
                  </a:lnTo>
                  <a:lnTo>
                    <a:pt x="336" y="22"/>
                  </a:lnTo>
                  <a:lnTo>
                    <a:pt x="338" y="24"/>
                  </a:lnTo>
                  <a:lnTo>
                    <a:pt x="340" y="25"/>
                  </a:lnTo>
                  <a:lnTo>
                    <a:pt x="341" y="25"/>
                  </a:lnTo>
                  <a:lnTo>
                    <a:pt x="343" y="25"/>
                  </a:lnTo>
                  <a:lnTo>
                    <a:pt x="345" y="25"/>
                  </a:lnTo>
                  <a:lnTo>
                    <a:pt x="348" y="26"/>
                  </a:lnTo>
                  <a:lnTo>
                    <a:pt x="349" y="26"/>
                  </a:lnTo>
                  <a:lnTo>
                    <a:pt x="349" y="29"/>
                  </a:lnTo>
                  <a:lnTo>
                    <a:pt x="350" y="30"/>
                  </a:lnTo>
                  <a:lnTo>
                    <a:pt x="353" y="31"/>
                  </a:lnTo>
                  <a:lnTo>
                    <a:pt x="356" y="31"/>
                  </a:lnTo>
                  <a:lnTo>
                    <a:pt x="360" y="33"/>
                  </a:lnTo>
                  <a:lnTo>
                    <a:pt x="363" y="33"/>
                  </a:lnTo>
                  <a:lnTo>
                    <a:pt x="367" y="34"/>
                  </a:lnTo>
                  <a:lnTo>
                    <a:pt x="369" y="36"/>
                  </a:lnTo>
                  <a:lnTo>
                    <a:pt x="373" y="38"/>
                  </a:lnTo>
                  <a:lnTo>
                    <a:pt x="378" y="40"/>
                  </a:lnTo>
                  <a:lnTo>
                    <a:pt x="382" y="42"/>
                  </a:lnTo>
                  <a:lnTo>
                    <a:pt x="384" y="4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" name="Freeform 261">
              <a:extLst>
                <a:ext uri="{FF2B5EF4-FFF2-40B4-BE49-F238E27FC236}">
                  <a16:creationId xmlns:a16="http://schemas.microsoft.com/office/drawing/2014/main" id="{A907BD27-D932-9FF6-CA7E-B3758166E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3072"/>
              <a:ext cx="80" cy="73"/>
            </a:xfrm>
            <a:custGeom>
              <a:avLst/>
              <a:gdLst>
                <a:gd name="T0" fmla="*/ 205 w 273"/>
                <a:gd name="T1" fmla="*/ 246 h 249"/>
                <a:gd name="T2" fmla="*/ 184 w 273"/>
                <a:gd name="T3" fmla="*/ 246 h 249"/>
                <a:gd name="T4" fmla="*/ 156 w 273"/>
                <a:gd name="T5" fmla="*/ 239 h 249"/>
                <a:gd name="T6" fmla="*/ 144 w 273"/>
                <a:gd name="T7" fmla="*/ 240 h 249"/>
                <a:gd name="T8" fmla="*/ 135 w 273"/>
                <a:gd name="T9" fmla="*/ 236 h 249"/>
                <a:gd name="T10" fmla="*/ 133 w 273"/>
                <a:gd name="T11" fmla="*/ 232 h 249"/>
                <a:gd name="T12" fmla="*/ 132 w 273"/>
                <a:gd name="T13" fmla="*/ 226 h 249"/>
                <a:gd name="T14" fmla="*/ 116 w 273"/>
                <a:gd name="T15" fmla="*/ 221 h 249"/>
                <a:gd name="T16" fmla="*/ 98 w 273"/>
                <a:gd name="T17" fmla="*/ 217 h 249"/>
                <a:gd name="T18" fmla="*/ 92 w 273"/>
                <a:gd name="T19" fmla="*/ 206 h 249"/>
                <a:gd name="T20" fmla="*/ 86 w 273"/>
                <a:gd name="T21" fmla="*/ 194 h 249"/>
                <a:gd name="T22" fmla="*/ 87 w 273"/>
                <a:gd name="T23" fmla="*/ 185 h 249"/>
                <a:gd name="T24" fmla="*/ 86 w 273"/>
                <a:gd name="T25" fmla="*/ 178 h 249"/>
                <a:gd name="T26" fmla="*/ 72 w 273"/>
                <a:gd name="T27" fmla="*/ 177 h 249"/>
                <a:gd name="T28" fmla="*/ 70 w 273"/>
                <a:gd name="T29" fmla="*/ 165 h 249"/>
                <a:gd name="T30" fmla="*/ 59 w 273"/>
                <a:gd name="T31" fmla="*/ 159 h 249"/>
                <a:gd name="T32" fmla="*/ 36 w 273"/>
                <a:gd name="T33" fmla="*/ 143 h 249"/>
                <a:gd name="T34" fmla="*/ 26 w 273"/>
                <a:gd name="T35" fmla="*/ 125 h 249"/>
                <a:gd name="T36" fmla="*/ 21 w 273"/>
                <a:gd name="T37" fmla="*/ 115 h 249"/>
                <a:gd name="T38" fmla="*/ 12 w 273"/>
                <a:gd name="T39" fmla="*/ 102 h 249"/>
                <a:gd name="T40" fmla="*/ 6 w 273"/>
                <a:gd name="T41" fmla="*/ 91 h 249"/>
                <a:gd name="T42" fmla="*/ 1 w 273"/>
                <a:gd name="T43" fmla="*/ 84 h 249"/>
                <a:gd name="T44" fmla="*/ 1 w 273"/>
                <a:gd name="T45" fmla="*/ 78 h 249"/>
                <a:gd name="T46" fmla="*/ 15 w 273"/>
                <a:gd name="T47" fmla="*/ 79 h 249"/>
                <a:gd name="T48" fmla="*/ 27 w 273"/>
                <a:gd name="T49" fmla="*/ 84 h 249"/>
                <a:gd name="T50" fmla="*/ 48 w 273"/>
                <a:gd name="T51" fmla="*/ 86 h 249"/>
                <a:gd name="T52" fmla="*/ 71 w 273"/>
                <a:gd name="T53" fmla="*/ 76 h 249"/>
                <a:gd name="T54" fmla="*/ 89 w 273"/>
                <a:gd name="T55" fmla="*/ 51 h 249"/>
                <a:gd name="T56" fmla="*/ 111 w 273"/>
                <a:gd name="T57" fmla="*/ 37 h 249"/>
                <a:gd name="T58" fmla="*/ 127 w 273"/>
                <a:gd name="T59" fmla="*/ 28 h 249"/>
                <a:gd name="T60" fmla="*/ 128 w 273"/>
                <a:gd name="T61" fmla="*/ 14 h 249"/>
                <a:gd name="T62" fmla="*/ 134 w 273"/>
                <a:gd name="T63" fmla="*/ 9 h 249"/>
                <a:gd name="T64" fmla="*/ 158 w 273"/>
                <a:gd name="T65" fmla="*/ 0 h 249"/>
                <a:gd name="T66" fmla="*/ 182 w 273"/>
                <a:gd name="T67" fmla="*/ 0 h 249"/>
                <a:gd name="T68" fmla="*/ 183 w 273"/>
                <a:gd name="T69" fmla="*/ 12 h 249"/>
                <a:gd name="T70" fmla="*/ 211 w 273"/>
                <a:gd name="T71" fmla="*/ 13 h 249"/>
                <a:gd name="T72" fmla="*/ 227 w 273"/>
                <a:gd name="T73" fmla="*/ 20 h 249"/>
                <a:gd name="T74" fmla="*/ 254 w 273"/>
                <a:gd name="T75" fmla="*/ 31 h 249"/>
                <a:gd name="T76" fmla="*/ 266 w 273"/>
                <a:gd name="T77" fmla="*/ 38 h 249"/>
                <a:gd name="T78" fmla="*/ 271 w 273"/>
                <a:gd name="T79" fmla="*/ 41 h 249"/>
                <a:gd name="T80" fmla="*/ 272 w 273"/>
                <a:gd name="T81" fmla="*/ 58 h 249"/>
                <a:gd name="T82" fmla="*/ 271 w 273"/>
                <a:gd name="T83" fmla="*/ 89 h 249"/>
                <a:gd name="T84" fmla="*/ 273 w 273"/>
                <a:gd name="T85" fmla="*/ 97 h 249"/>
                <a:gd name="T86" fmla="*/ 269 w 273"/>
                <a:gd name="T87" fmla="*/ 109 h 249"/>
                <a:gd name="T88" fmla="*/ 268 w 273"/>
                <a:gd name="T89" fmla="*/ 114 h 249"/>
                <a:gd name="T90" fmla="*/ 262 w 273"/>
                <a:gd name="T91" fmla="*/ 120 h 249"/>
                <a:gd name="T92" fmla="*/ 267 w 273"/>
                <a:gd name="T93" fmla="*/ 124 h 249"/>
                <a:gd name="T94" fmla="*/ 267 w 273"/>
                <a:gd name="T95" fmla="*/ 131 h 249"/>
                <a:gd name="T96" fmla="*/ 269 w 273"/>
                <a:gd name="T97" fmla="*/ 147 h 249"/>
                <a:gd name="T98" fmla="*/ 273 w 273"/>
                <a:gd name="T99" fmla="*/ 157 h 249"/>
                <a:gd name="T100" fmla="*/ 265 w 273"/>
                <a:gd name="T101" fmla="*/ 173 h 249"/>
                <a:gd name="T102" fmla="*/ 255 w 273"/>
                <a:gd name="T103" fmla="*/ 184 h 249"/>
                <a:gd name="T104" fmla="*/ 254 w 273"/>
                <a:gd name="T105" fmla="*/ 195 h 249"/>
                <a:gd name="T106" fmla="*/ 252 w 273"/>
                <a:gd name="T107" fmla="*/ 208 h 249"/>
                <a:gd name="T108" fmla="*/ 238 w 273"/>
                <a:gd name="T109" fmla="*/ 223 h 249"/>
                <a:gd name="T110" fmla="*/ 223 w 273"/>
                <a:gd name="T111" fmla="*/ 2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3" h="249">
                  <a:moveTo>
                    <a:pt x="213" y="249"/>
                  </a:moveTo>
                  <a:lnTo>
                    <a:pt x="210" y="247"/>
                  </a:lnTo>
                  <a:lnTo>
                    <a:pt x="205" y="246"/>
                  </a:lnTo>
                  <a:lnTo>
                    <a:pt x="200" y="245"/>
                  </a:lnTo>
                  <a:lnTo>
                    <a:pt x="193" y="245"/>
                  </a:lnTo>
                  <a:lnTo>
                    <a:pt x="184" y="246"/>
                  </a:lnTo>
                  <a:lnTo>
                    <a:pt x="174" y="245"/>
                  </a:lnTo>
                  <a:lnTo>
                    <a:pt x="164" y="241"/>
                  </a:lnTo>
                  <a:lnTo>
                    <a:pt x="156" y="239"/>
                  </a:lnTo>
                  <a:lnTo>
                    <a:pt x="146" y="241"/>
                  </a:lnTo>
                  <a:lnTo>
                    <a:pt x="145" y="241"/>
                  </a:lnTo>
                  <a:lnTo>
                    <a:pt x="144" y="240"/>
                  </a:lnTo>
                  <a:lnTo>
                    <a:pt x="141" y="237"/>
                  </a:lnTo>
                  <a:lnTo>
                    <a:pt x="136" y="236"/>
                  </a:lnTo>
                  <a:lnTo>
                    <a:pt x="135" y="236"/>
                  </a:lnTo>
                  <a:lnTo>
                    <a:pt x="134" y="235"/>
                  </a:lnTo>
                  <a:lnTo>
                    <a:pt x="133" y="233"/>
                  </a:lnTo>
                  <a:lnTo>
                    <a:pt x="133" y="232"/>
                  </a:lnTo>
                  <a:lnTo>
                    <a:pt x="134" y="227"/>
                  </a:lnTo>
                  <a:lnTo>
                    <a:pt x="133" y="226"/>
                  </a:lnTo>
                  <a:lnTo>
                    <a:pt x="132" y="226"/>
                  </a:lnTo>
                  <a:lnTo>
                    <a:pt x="130" y="225"/>
                  </a:lnTo>
                  <a:lnTo>
                    <a:pt x="124" y="223"/>
                  </a:lnTo>
                  <a:lnTo>
                    <a:pt x="116" y="221"/>
                  </a:lnTo>
                  <a:lnTo>
                    <a:pt x="104" y="219"/>
                  </a:lnTo>
                  <a:lnTo>
                    <a:pt x="99" y="218"/>
                  </a:lnTo>
                  <a:lnTo>
                    <a:pt x="98" y="217"/>
                  </a:lnTo>
                  <a:lnTo>
                    <a:pt x="97" y="215"/>
                  </a:lnTo>
                  <a:lnTo>
                    <a:pt x="94" y="210"/>
                  </a:lnTo>
                  <a:lnTo>
                    <a:pt x="92" y="206"/>
                  </a:lnTo>
                  <a:lnTo>
                    <a:pt x="87" y="201"/>
                  </a:lnTo>
                  <a:lnTo>
                    <a:pt x="86" y="199"/>
                  </a:lnTo>
                  <a:lnTo>
                    <a:pt x="86" y="194"/>
                  </a:lnTo>
                  <a:lnTo>
                    <a:pt x="87" y="191"/>
                  </a:lnTo>
                  <a:lnTo>
                    <a:pt x="87" y="188"/>
                  </a:lnTo>
                  <a:lnTo>
                    <a:pt x="87" y="185"/>
                  </a:lnTo>
                  <a:lnTo>
                    <a:pt x="87" y="181"/>
                  </a:lnTo>
                  <a:lnTo>
                    <a:pt x="87" y="179"/>
                  </a:lnTo>
                  <a:lnTo>
                    <a:pt x="86" y="178"/>
                  </a:lnTo>
                  <a:lnTo>
                    <a:pt x="84" y="177"/>
                  </a:lnTo>
                  <a:lnTo>
                    <a:pt x="79" y="177"/>
                  </a:lnTo>
                  <a:lnTo>
                    <a:pt x="72" y="177"/>
                  </a:lnTo>
                  <a:lnTo>
                    <a:pt x="72" y="173"/>
                  </a:lnTo>
                  <a:lnTo>
                    <a:pt x="71" y="168"/>
                  </a:lnTo>
                  <a:lnTo>
                    <a:pt x="70" y="165"/>
                  </a:lnTo>
                  <a:lnTo>
                    <a:pt x="69" y="163"/>
                  </a:lnTo>
                  <a:lnTo>
                    <a:pt x="66" y="161"/>
                  </a:lnTo>
                  <a:lnTo>
                    <a:pt x="59" y="159"/>
                  </a:lnTo>
                  <a:lnTo>
                    <a:pt x="51" y="155"/>
                  </a:lnTo>
                  <a:lnTo>
                    <a:pt x="44" y="150"/>
                  </a:lnTo>
                  <a:lnTo>
                    <a:pt x="36" y="143"/>
                  </a:lnTo>
                  <a:lnTo>
                    <a:pt x="33" y="142"/>
                  </a:lnTo>
                  <a:lnTo>
                    <a:pt x="30" y="136"/>
                  </a:lnTo>
                  <a:lnTo>
                    <a:pt x="26" y="125"/>
                  </a:lnTo>
                  <a:lnTo>
                    <a:pt x="26" y="122"/>
                  </a:lnTo>
                  <a:lnTo>
                    <a:pt x="25" y="120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9" y="109"/>
                  </a:lnTo>
                  <a:lnTo>
                    <a:pt x="12" y="102"/>
                  </a:lnTo>
                  <a:lnTo>
                    <a:pt x="9" y="98"/>
                  </a:lnTo>
                  <a:lnTo>
                    <a:pt x="8" y="94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2" y="87"/>
                  </a:lnTo>
                  <a:lnTo>
                    <a:pt x="1" y="84"/>
                  </a:lnTo>
                  <a:lnTo>
                    <a:pt x="0" y="82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3" y="84"/>
                  </a:lnTo>
                  <a:lnTo>
                    <a:pt x="27" y="84"/>
                  </a:lnTo>
                  <a:lnTo>
                    <a:pt x="32" y="82"/>
                  </a:lnTo>
                  <a:lnTo>
                    <a:pt x="39" y="83"/>
                  </a:lnTo>
                  <a:lnTo>
                    <a:pt x="48" y="86"/>
                  </a:lnTo>
                  <a:lnTo>
                    <a:pt x="55" y="87"/>
                  </a:lnTo>
                  <a:lnTo>
                    <a:pt x="63" y="84"/>
                  </a:lnTo>
                  <a:lnTo>
                    <a:pt x="71" y="76"/>
                  </a:lnTo>
                  <a:lnTo>
                    <a:pt x="78" y="68"/>
                  </a:lnTo>
                  <a:lnTo>
                    <a:pt x="85" y="58"/>
                  </a:lnTo>
                  <a:lnTo>
                    <a:pt x="89" y="51"/>
                  </a:lnTo>
                  <a:lnTo>
                    <a:pt x="95" y="45"/>
                  </a:lnTo>
                  <a:lnTo>
                    <a:pt x="103" y="41"/>
                  </a:lnTo>
                  <a:lnTo>
                    <a:pt x="111" y="37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7" y="28"/>
                  </a:lnTo>
                  <a:lnTo>
                    <a:pt x="128" y="24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9" y="12"/>
                  </a:lnTo>
                  <a:lnTo>
                    <a:pt x="132" y="11"/>
                  </a:lnTo>
                  <a:lnTo>
                    <a:pt x="134" y="9"/>
                  </a:lnTo>
                  <a:lnTo>
                    <a:pt x="143" y="4"/>
                  </a:lnTo>
                  <a:lnTo>
                    <a:pt x="150" y="2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2" y="5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90" y="13"/>
                  </a:lnTo>
                  <a:lnTo>
                    <a:pt x="201" y="13"/>
                  </a:lnTo>
                  <a:lnTo>
                    <a:pt x="211" y="13"/>
                  </a:lnTo>
                  <a:lnTo>
                    <a:pt x="218" y="18"/>
                  </a:lnTo>
                  <a:lnTo>
                    <a:pt x="220" y="19"/>
                  </a:lnTo>
                  <a:lnTo>
                    <a:pt x="227" y="20"/>
                  </a:lnTo>
                  <a:lnTo>
                    <a:pt x="236" y="28"/>
                  </a:lnTo>
                  <a:lnTo>
                    <a:pt x="246" y="29"/>
                  </a:lnTo>
                  <a:lnTo>
                    <a:pt x="254" y="31"/>
                  </a:lnTo>
                  <a:lnTo>
                    <a:pt x="260" y="34"/>
                  </a:lnTo>
                  <a:lnTo>
                    <a:pt x="264" y="37"/>
                  </a:lnTo>
                  <a:lnTo>
                    <a:pt x="266" y="38"/>
                  </a:lnTo>
                  <a:lnTo>
                    <a:pt x="269" y="38"/>
                  </a:lnTo>
                  <a:lnTo>
                    <a:pt x="271" y="38"/>
                  </a:lnTo>
                  <a:lnTo>
                    <a:pt x="271" y="41"/>
                  </a:lnTo>
                  <a:lnTo>
                    <a:pt x="269" y="45"/>
                  </a:lnTo>
                  <a:lnTo>
                    <a:pt x="269" y="50"/>
                  </a:lnTo>
                  <a:lnTo>
                    <a:pt x="272" y="58"/>
                  </a:lnTo>
                  <a:lnTo>
                    <a:pt x="272" y="65"/>
                  </a:lnTo>
                  <a:lnTo>
                    <a:pt x="271" y="77"/>
                  </a:lnTo>
                  <a:lnTo>
                    <a:pt x="271" y="89"/>
                  </a:lnTo>
                  <a:lnTo>
                    <a:pt x="272" y="93"/>
                  </a:lnTo>
                  <a:lnTo>
                    <a:pt x="272" y="95"/>
                  </a:lnTo>
                  <a:lnTo>
                    <a:pt x="273" y="97"/>
                  </a:lnTo>
                  <a:lnTo>
                    <a:pt x="273" y="99"/>
                  </a:lnTo>
                  <a:lnTo>
                    <a:pt x="271" y="104"/>
                  </a:lnTo>
                  <a:lnTo>
                    <a:pt x="269" y="109"/>
                  </a:lnTo>
                  <a:lnTo>
                    <a:pt x="269" y="111"/>
                  </a:lnTo>
                  <a:lnTo>
                    <a:pt x="269" y="112"/>
                  </a:lnTo>
                  <a:lnTo>
                    <a:pt x="268" y="114"/>
                  </a:lnTo>
                  <a:lnTo>
                    <a:pt x="263" y="116"/>
                  </a:lnTo>
                  <a:lnTo>
                    <a:pt x="262" y="117"/>
                  </a:lnTo>
                  <a:lnTo>
                    <a:pt x="262" y="120"/>
                  </a:lnTo>
                  <a:lnTo>
                    <a:pt x="263" y="122"/>
                  </a:lnTo>
                  <a:lnTo>
                    <a:pt x="265" y="123"/>
                  </a:lnTo>
                  <a:lnTo>
                    <a:pt x="267" y="124"/>
                  </a:lnTo>
                  <a:lnTo>
                    <a:pt x="268" y="126"/>
                  </a:lnTo>
                  <a:lnTo>
                    <a:pt x="268" y="128"/>
                  </a:lnTo>
                  <a:lnTo>
                    <a:pt x="267" y="131"/>
                  </a:lnTo>
                  <a:lnTo>
                    <a:pt x="265" y="137"/>
                  </a:lnTo>
                  <a:lnTo>
                    <a:pt x="267" y="143"/>
                  </a:lnTo>
                  <a:lnTo>
                    <a:pt x="269" y="147"/>
                  </a:lnTo>
                  <a:lnTo>
                    <a:pt x="272" y="152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68" y="167"/>
                  </a:lnTo>
                  <a:lnTo>
                    <a:pt x="265" y="173"/>
                  </a:lnTo>
                  <a:lnTo>
                    <a:pt x="261" y="178"/>
                  </a:lnTo>
                  <a:lnTo>
                    <a:pt x="256" y="182"/>
                  </a:lnTo>
                  <a:lnTo>
                    <a:pt x="255" y="184"/>
                  </a:lnTo>
                  <a:lnTo>
                    <a:pt x="255" y="186"/>
                  </a:lnTo>
                  <a:lnTo>
                    <a:pt x="255" y="190"/>
                  </a:lnTo>
                  <a:lnTo>
                    <a:pt x="254" y="195"/>
                  </a:lnTo>
                  <a:lnTo>
                    <a:pt x="250" y="202"/>
                  </a:lnTo>
                  <a:lnTo>
                    <a:pt x="253" y="208"/>
                  </a:lnTo>
                  <a:lnTo>
                    <a:pt x="252" y="208"/>
                  </a:lnTo>
                  <a:lnTo>
                    <a:pt x="251" y="209"/>
                  </a:lnTo>
                  <a:lnTo>
                    <a:pt x="245" y="216"/>
                  </a:lnTo>
                  <a:lnTo>
                    <a:pt x="238" y="223"/>
                  </a:lnTo>
                  <a:lnTo>
                    <a:pt x="234" y="228"/>
                  </a:lnTo>
                  <a:lnTo>
                    <a:pt x="229" y="233"/>
                  </a:lnTo>
                  <a:lnTo>
                    <a:pt x="223" y="240"/>
                  </a:lnTo>
                  <a:lnTo>
                    <a:pt x="218" y="245"/>
                  </a:lnTo>
                  <a:lnTo>
                    <a:pt x="213" y="2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9385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05AB9-A5EF-CB65-A244-0CD1BEBC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749FF5-1654-CAFD-199D-4A66AC1B764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3AC2A-434D-5293-D04C-8B22F2753E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8A2FAD-3673-8F00-353E-275FDC647D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95D798-6713-819C-99E5-3E611AA706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33666B-EE27-5EDC-16F4-87864DA85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240494-54CD-6607-3E5C-B00BCDA3FB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A765-4278-74AE-36B7-7176D2625515}"/>
              </a:ext>
            </a:extLst>
          </p:cNvPr>
          <p:cNvSpPr txBox="1"/>
          <p:nvPr/>
        </p:nvSpPr>
        <p:spPr>
          <a:xfrm>
            <a:off x="552711" y="371273"/>
            <a:ext cx="698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Температурные грузы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28E3E-FE5E-E25D-8110-99AD6867663A}"/>
              </a:ext>
            </a:extLst>
          </p:cNvPr>
          <p:cNvSpPr txBox="1"/>
          <p:nvPr/>
        </p:nvSpPr>
        <p:spPr>
          <a:xfrm>
            <a:off x="552712" y="1253312"/>
            <a:ext cx="5132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Рефрижератор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представляет собой специальный вид транспорта, который оборудован холодильной установкой и хранящий некоторые товары, чувствительные к перепаду температур, например, медикаменты. Рефрижераторные перевозки подразумевают поддержание определённой заданной температуры на всём пути следования внутри автомобильного подвижного состава.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Основные температурные режимы при перевозке фармацевтической продукции.</a:t>
            </a: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+2 +8 </a:t>
            </a: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+15 +25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83FBDF-A2F4-531E-F5F3-17C6CB929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48" y="1735373"/>
            <a:ext cx="4212557" cy="32156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D25748-7BAA-02DB-492F-178C5D7A3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1691" y="3563976"/>
            <a:ext cx="2856129" cy="22951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724161-01F5-AF22-39AC-879DC1BF6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25" y="3801263"/>
            <a:ext cx="1615841" cy="18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1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47CCA-07DC-D864-85C1-F28FC34B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43B41B-BC52-864C-FDAD-0EBDD4EE8A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778C5-9A7F-F413-F71B-A45019A0BB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0745AD-68B2-3EA5-8FD8-75007FE0DD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010A13-7F9B-D45E-988D-4C455451E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C8274B-FEB7-6F87-607F-F5A61F6587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A92A4B-81DB-A9A9-751D-F0D1BB3E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EBB08F-FEF2-DCF3-46E7-6BEF99A45BFF}"/>
              </a:ext>
            </a:extLst>
          </p:cNvPr>
          <p:cNvSpPr txBox="1"/>
          <p:nvPr/>
        </p:nvSpPr>
        <p:spPr>
          <a:xfrm>
            <a:off x="552711" y="371273"/>
            <a:ext cx="698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для предоставления услуг на перевозку</a:t>
            </a:r>
          </a:p>
          <a:p>
            <a:endParaRPr lang="ru-RU" sz="3200" dirty="0">
              <a:solidFill>
                <a:srgbClr val="2044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A6C45-EDCE-6B75-6DBF-27A100F618CB}"/>
              </a:ext>
            </a:extLst>
          </p:cNvPr>
          <p:cNvSpPr txBox="1"/>
          <p:nvPr/>
        </p:nvSpPr>
        <p:spPr>
          <a:xfrm>
            <a:off x="552711" y="3941411"/>
            <a:ext cx="6789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МЕЖДУНАРОДНЫХ ПЕРЕВОЗОК: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предоставления услуг на Авиаперевозку требуются следующие данные: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7A3F"/>
              </a:buClr>
            </a:pPr>
            <a:endParaRPr lang="ru-RU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F77A3F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 груза(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Инвойс,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Пэкинг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-лист.)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F77A3F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Габариты (Вес, Объем, кол-во)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F77A3F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груз является опасным, то нужно предоставить паспорт безопасности (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MSDS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сертификат происхождения.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F77A3F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 поставки ( 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EXW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FCA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FOB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A1923-8AFA-16FD-38B4-5B13E0DC2E00}"/>
              </a:ext>
            </a:extLst>
          </p:cNvPr>
          <p:cNvSpPr txBox="1"/>
          <p:nvPr/>
        </p:nvSpPr>
        <p:spPr>
          <a:xfrm>
            <a:off x="552711" y="1940933"/>
            <a:ext cx="65874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ВНУТРИРОССИЙСКИХ ПЕРЕВОЗОК: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предоставления услуг на Авиаперевозку требуются следующие данные: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7A3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Характер груза</a:t>
            </a:r>
            <a:endParaRPr lang="ru-RU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7A3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Габариты (Вес, Объем, кол-во)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7A3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Если груз является опасным, то нужно 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предоставить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паспорт безопасности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MSDS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), сертификат происхождения.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 descr="Изображение выглядит как транспортное средство, самоле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6AC74380-2632-61CA-EDA7-F772787C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917" y="1958766"/>
            <a:ext cx="3972827" cy="294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685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825645-7F02-B9FB-1C41-E2947495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9313" y="-600891"/>
            <a:ext cx="19308784" cy="85487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9563DB-B225-AF19-0317-D169E92D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22" y="4684480"/>
            <a:ext cx="2883877" cy="14808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9AC63F-A671-07A9-578D-C68C520D8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973" y="5044428"/>
            <a:ext cx="7772400" cy="1044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B41E59-7B55-4197-FC88-28EDE6BE5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5863536" y="5121038"/>
            <a:ext cx="7772400" cy="1044276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4D6CE4-D1E3-BC4A-7747-60F6FC663423}"/>
              </a:ext>
            </a:extLst>
          </p:cNvPr>
          <p:cNvSpPr/>
          <p:nvPr/>
        </p:nvSpPr>
        <p:spPr>
          <a:xfrm>
            <a:off x="11652000" y="6318000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2FDD8-A4A0-5892-FDBD-399B8DB7CF89}"/>
              </a:ext>
            </a:extLst>
          </p:cNvPr>
          <p:cNvSpPr txBox="1"/>
          <p:nvPr/>
        </p:nvSpPr>
        <p:spPr>
          <a:xfrm>
            <a:off x="760904" y="828913"/>
            <a:ext cx="6787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Узнайте о нашем предложении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вашего бизнеса!</a:t>
            </a:r>
          </a:p>
        </p:txBody>
      </p:sp>
      <p:pic>
        <p:nvPicPr>
          <p:cNvPr id="7" name="Рисунок 6" descr="Изображение выглядит как текст, снимок экран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F20A983-0812-5122-12D4-7CA08E295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423" y="879942"/>
            <a:ext cx="3503023" cy="3503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915C45-C034-DF9D-711F-F3BC1169BCBE}"/>
              </a:ext>
            </a:extLst>
          </p:cNvPr>
          <p:cNvSpPr txBox="1"/>
          <p:nvPr/>
        </p:nvSpPr>
        <p:spPr>
          <a:xfrm>
            <a:off x="751268" y="2344328"/>
            <a:ext cx="5344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Ваш менеджер: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77A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Болталина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7A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Марина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mboltalina@stslog.com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Телефоны: + 7 495 775 02 02 добавочный 3238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7 925 387 32 51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AF79150-1A5D-C014-1FD8-9A075C63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308350"/>
            <a:ext cx="142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840627-9057-C4EF-F781-4CE60EB3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30835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A2CFA9E-7238-AAF6-9887-E5BD4DA2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308350"/>
            <a:ext cx="1333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BA788F4-81E5-B6F7-1A0B-2A9F16BA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308350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2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372909" y="423000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Авиаперевозки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689DD1-A274-EC2D-DBA1-2766C02A2DEA}"/>
              </a:ext>
            </a:extLst>
          </p:cNvPr>
          <p:cNvSpPr/>
          <p:nvPr/>
        </p:nvSpPr>
        <p:spPr>
          <a:xfrm>
            <a:off x="8265896" y="1929194"/>
            <a:ext cx="3584556" cy="342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77EE"/>
              </a:buClr>
              <a:buSzPct val="130000"/>
              <a:buFontTx/>
              <a:buNone/>
              <a:tabLst>
                <a:tab pos="914400" algn="l"/>
              </a:tabLst>
              <a:defRPr/>
            </a:pPr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Дополнительные сервисы: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Присутствие в аэропортах Шереметьево, Домодедово, Внуково, Пулково, Кольцово, Толмачёво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Таможенное оформление в аэропортах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Забор груза и доставка </a:t>
            </a:r>
            <a:b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от/до аэропорта 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Приём и обработка грузов на складе </a:t>
            </a:r>
            <a:b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 аэропорту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Страхование грузов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07BDA1-56C9-27F6-BDAC-30FA249E20B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0" y="1912142"/>
            <a:ext cx="586644" cy="58664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44B070-3435-0014-AEED-2B17E5275E29}"/>
              </a:ext>
            </a:extLst>
          </p:cNvPr>
          <p:cNvSpPr/>
          <p:nvPr/>
        </p:nvSpPr>
        <p:spPr>
          <a:xfrm>
            <a:off x="285559" y="2527175"/>
            <a:ext cx="2357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Международные и внутрироссийские перевозки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855DDD-B21E-9772-B4BB-964E427415B0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57" y="1970465"/>
            <a:ext cx="691705" cy="58664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9C5AD4-4E5E-4A34-F9D1-269238851EE6}"/>
              </a:ext>
            </a:extLst>
          </p:cNvPr>
          <p:cNvSpPr/>
          <p:nvPr/>
        </p:nvSpPr>
        <p:spPr>
          <a:xfrm>
            <a:off x="3038512" y="2571733"/>
            <a:ext cx="1986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Перевозка различных типов и партий груза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4A74DD-CD39-C8BA-6174-FEA76B2A7A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7" t="50591" r="26839" b="9950"/>
          <a:stretch/>
        </p:blipFill>
        <p:spPr>
          <a:xfrm>
            <a:off x="3604222" y="3389416"/>
            <a:ext cx="732605" cy="57995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F654BC-6490-1B29-826C-5B30784637A7}"/>
              </a:ext>
            </a:extLst>
          </p:cNvPr>
          <p:cNvSpPr/>
          <p:nvPr/>
        </p:nvSpPr>
        <p:spPr>
          <a:xfrm>
            <a:off x="3224888" y="3956513"/>
            <a:ext cx="1691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Перевозка сборных грузов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538EC4-53F3-0556-F0AC-74C740BC763D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0" y="3339698"/>
            <a:ext cx="550058" cy="55005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5A9E96-A121-CB0A-298A-C54A6285F9AF}"/>
              </a:ext>
            </a:extLst>
          </p:cNvPr>
          <p:cNvSpPr/>
          <p:nvPr/>
        </p:nvSpPr>
        <p:spPr>
          <a:xfrm>
            <a:off x="524322" y="3936764"/>
            <a:ext cx="204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Оформление и перевозка опасных грузов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81B1A6F-008C-9336-7412-9C5379268DCF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9" y="4726676"/>
            <a:ext cx="655886" cy="65588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7F19EC-F583-A531-FEA0-AD36CF571F38}"/>
              </a:ext>
            </a:extLst>
          </p:cNvPr>
          <p:cNvSpPr/>
          <p:nvPr/>
        </p:nvSpPr>
        <p:spPr>
          <a:xfrm>
            <a:off x="480283" y="5368000"/>
            <a:ext cx="204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о местонахождении груза на всем пути следования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7F25F8-B48A-DC41-C180-23A1FDAC91CC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896">
            <a:off x="6191111" y="3121300"/>
            <a:ext cx="956024" cy="95602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F2D63F8-BD71-B0A1-BC67-766D4058F8CF}"/>
              </a:ext>
            </a:extLst>
          </p:cNvPr>
          <p:cNvSpPr/>
          <p:nvPr/>
        </p:nvSpPr>
        <p:spPr>
          <a:xfrm>
            <a:off x="5523948" y="3955179"/>
            <a:ext cx="228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чартерных перевозок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396BCC-4D18-64C7-C446-FD07ABDD44DD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83000"/>
            <a:biLevel thresh="5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31" y="1935844"/>
            <a:ext cx="655885" cy="65588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5131585-1895-DBAD-B38E-C2E1CD3CE4E0}"/>
              </a:ext>
            </a:extLst>
          </p:cNvPr>
          <p:cNvSpPr/>
          <p:nvPr/>
        </p:nvSpPr>
        <p:spPr>
          <a:xfrm>
            <a:off x="5680694" y="2553623"/>
            <a:ext cx="204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Доставка в труднодоступные районы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2FD75E-C0AE-D9B3-A5B2-61B620945A9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3" t="40056" r="22933" b="6879"/>
          <a:stretch/>
        </p:blipFill>
        <p:spPr>
          <a:xfrm>
            <a:off x="3809047" y="4815930"/>
            <a:ext cx="753203" cy="5523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1B9B313-CAF5-32D5-C6B3-EDD636846EFE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2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73" y="4768590"/>
            <a:ext cx="561537" cy="5615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070672-3D67-D5B9-1D36-006352B6CC5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07" y="4758750"/>
            <a:ext cx="373935" cy="37393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448A701-59DD-E930-5641-2FA95C02F459}"/>
              </a:ext>
            </a:extLst>
          </p:cNvPr>
          <p:cNvSpPr/>
          <p:nvPr/>
        </p:nvSpPr>
        <p:spPr>
          <a:xfrm>
            <a:off x="5664590" y="5356735"/>
            <a:ext cx="227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Сотрудники с действующими сертификатами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IATA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Dangerous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Goods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Regulations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3F5476-9464-D6B7-4CD5-7E73103BFC56}"/>
              </a:ext>
            </a:extLst>
          </p:cNvPr>
          <p:cNvSpPr/>
          <p:nvPr/>
        </p:nvSpPr>
        <p:spPr>
          <a:xfrm>
            <a:off x="3115044" y="5368000"/>
            <a:ext cx="2274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Квалифицированный персонал с широкой экспертизой на авиационном рынке грузоперевозок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BEA9D4-5859-F096-1A7E-4AE9E11DC3DA}"/>
              </a:ext>
            </a:extLst>
          </p:cNvPr>
          <p:cNvSpPr txBox="1"/>
          <p:nvPr/>
        </p:nvSpPr>
        <p:spPr>
          <a:xfrm>
            <a:off x="372909" y="1195077"/>
            <a:ext cx="10615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Aptos" panose="020B0004020202020204" pitchFamily="34" charset="0"/>
              </a:rPr>
              <a:t>О</a:t>
            </a:r>
            <a:r>
              <a:rPr lang="ru-RU" sz="1800" dirty="0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бширная сеть работы по МВЛ, Китай, Турция, Индия, </a:t>
            </a:r>
            <a:r>
              <a:rPr lang="ru-RU" dirty="0">
                <a:latin typeface="Segoe UI" panose="020B0502040204020203" pitchFamily="34" charset="0"/>
                <a:ea typeface="Aptos" panose="020B0004020202020204" pitchFamily="34" charset="0"/>
              </a:rPr>
              <a:t>О</a:t>
            </a:r>
            <a:r>
              <a:rPr lang="ru-RU" sz="1800" dirty="0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АЭ и возможности организации грузов с более обширным обхватом континентов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21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8232" y="466302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Международные авиаперевозки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4C181-0625-2579-EB75-5EDE9D657C41}"/>
              </a:ext>
            </a:extLst>
          </p:cNvPr>
          <p:cNvSpPr txBox="1"/>
          <p:nvPr/>
        </p:nvSpPr>
        <p:spPr>
          <a:xfrm>
            <a:off x="4208992" y="2798992"/>
            <a:ext cx="2450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Бронирование емкостей на рейсах авиакомпаний на определенную дату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789CA9-06A3-B815-1924-BD160EFA516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06" y="2208783"/>
            <a:ext cx="1220072" cy="640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2BF51-AE3F-424E-564C-BC5E8B9C7527}"/>
              </a:ext>
            </a:extLst>
          </p:cNvPr>
          <p:cNvSpPr txBox="1"/>
          <p:nvPr/>
        </p:nvSpPr>
        <p:spPr>
          <a:xfrm>
            <a:off x="2003728" y="2805142"/>
            <a:ext cx="2303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Построение маршрута с учетом соблюдения сроков и пожеланий заказчика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2CDB3-61DB-1C45-4B14-8D3A01CA6C0D}"/>
              </a:ext>
            </a:extLst>
          </p:cNvPr>
          <p:cNvSpPr txBox="1"/>
          <p:nvPr/>
        </p:nvSpPr>
        <p:spPr>
          <a:xfrm>
            <a:off x="6634404" y="2795669"/>
            <a:ext cx="2235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Забор груза у поставщика изотермическим или </a:t>
            </a:r>
            <a:r>
              <a:rPr lang="ru-RU" sz="1200" dirty="0" err="1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реф</a:t>
            </a: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-автомобилем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91413-C7B8-B1DE-7FBA-0DB0FC37A0DA}"/>
              </a:ext>
            </a:extLst>
          </p:cNvPr>
          <p:cNvSpPr txBox="1"/>
          <p:nvPr/>
        </p:nvSpPr>
        <p:spPr>
          <a:xfrm>
            <a:off x="-65073" y="2800671"/>
            <a:ext cx="2253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spcBef>
                <a:spcPts val="6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Согласование деталей и сроков перевозки с заказчиком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43ED53-40A8-4626-3B23-B4E5FB4E2D01}"/>
              </a:ext>
            </a:extLst>
          </p:cNvPr>
          <p:cNvSpPr txBox="1"/>
          <p:nvPr/>
        </p:nvSpPr>
        <p:spPr>
          <a:xfrm>
            <a:off x="188752" y="4248720"/>
            <a:ext cx="1746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spcBef>
                <a:spcPts val="6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Вылет груза на забронированном рейсе и прибытие в аэропорт назначения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98168A-12BA-D1B7-B2FC-EB1D653BA3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23180" r="11443" b="30359"/>
          <a:stretch/>
        </p:blipFill>
        <p:spPr>
          <a:xfrm>
            <a:off x="3945878" y="5653167"/>
            <a:ext cx="891830" cy="5393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97AFAF-67E6-4B12-11C2-DBC8BB3CE4AC}"/>
              </a:ext>
            </a:extLst>
          </p:cNvPr>
          <p:cNvSpPr txBox="1"/>
          <p:nvPr/>
        </p:nvSpPr>
        <p:spPr>
          <a:xfrm>
            <a:off x="2168202" y="4248720"/>
            <a:ext cx="1971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Инспекция груза в аэропорте прилета на предмет сохранности груза и условий хранения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7063F8-0910-255C-F873-72FCB07DAE16}"/>
              </a:ext>
            </a:extLst>
          </p:cNvPr>
          <p:cNvSpPr txBox="1"/>
          <p:nvPr/>
        </p:nvSpPr>
        <p:spPr>
          <a:xfrm>
            <a:off x="8757123" y="4295379"/>
            <a:ext cx="1936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spcBef>
                <a:spcPts val="6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о местонахождении груза на всём пути следования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BE5DBB-EE75-C66A-6FAF-6A8613266FF2}"/>
              </a:ext>
            </a:extLst>
          </p:cNvPr>
          <p:cNvSpPr txBox="1"/>
          <p:nvPr/>
        </p:nvSpPr>
        <p:spPr>
          <a:xfrm>
            <a:off x="4944457" y="5653167"/>
            <a:ext cx="2303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заказчика о статусе перевозке в круглосуточном режиме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C6C0A21-98BD-475E-3DBF-2133201C1A50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35" y="3658253"/>
            <a:ext cx="539780" cy="605483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CEDC46A-243C-8EF5-B728-A185277285E4}"/>
              </a:ext>
            </a:extLst>
          </p:cNvPr>
          <p:cNvSpPr/>
          <p:nvPr/>
        </p:nvSpPr>
        <p:spPr>
          <a:xfrm>
            <a:off x="633205" y="1284126"/>
            <a:ext cx="9068144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lang="ru-RU" sz="1600" dirty="0">
                <a:ln w="9525">
                  <a:noFill/>
                  <a:miter lim="800000"/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Специализируемся на перевозке оборудования, запчастей, медикаментов и фармацевтических субстанций из стран ближнего и дальнего зарубежья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C9CE5F-8AAC-465B-A05F-B61F1DD7E13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7" y="2060450"/>
            <a:ext cx="654088" cy="6540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06287B-A684-4B51-B682-E86D422ECAE1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10" y="2127894"/>
            <a:ext cx="586644" cy="58664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8A3262E-B632-486D-8162-6FABE471C99F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94" y="1961295"/>
            <a:ext cx="905142" cy="905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67170BE-8238-421F-99EB-0C8816B1CC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3" y="2156057"/>
            <a:ext cx="691705" cy="5866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CBC162F-38DE-433A-A0D7-138AAA5040F8}"/>
              </a:ext>
            </a:extLst>
          </p:cNvPr>
          <p:cNvSpPr txBox="1"/>
          <p:nvPr/>
        </p:nvSpPr>
        <p:spPr>
          <a:xfrm>
            <a:off x="8828017" y="2798992"/>
            <a:ext cx="1794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Сдача груза в аэропорт вылета и прохождение СБ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A8F21A-6752-4498-9CAC-673F5E79ECDA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5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94" y="3579170"/>
            <a:ext cx="613114" cy="61311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D6F3F20-C5AA-4CAE-B1E4-77BDF69A33BD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5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896">
            <a:off x="451216" y="3366051"/>
            <a:ext cx="956024" cy="95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8C67D4F-0091-481C-A570-3723EFD6D883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5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42" y="5653166"/>
            <a:ext cx="646331" cy="6463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1DA4C48-6D70-4712-82C1-98A9599AC13C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83000"/>
            <a:biLevel thresh="5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9" y="3625387"/>
            <a:ext cx="655885" cy="65588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1E526C9-5E48-420D-929D-6C0BD3181F05}"/>
              </a:ext>
            </a:extLst>
          </p:cNvPr>
          <p:cNvSpPr txBox="1"/>
          <p:nvPr/>
        </p:nvSpPr>
        <p:spPr>
          <a:xfrm>
            <a:off x="6665956" y="4277729"/>
            <a:ext cx="1936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spcBef>
                <a:spcPts val="6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Доставка груза на производство в кратчайшие сроки 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9E91968-0B76-44B8-B9E0-134AEC1A4828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5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16" y="3658253"/>
            <a:ext cx="628697" cy="62869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325B3E6-2C52-4752-A309-0EFB5892C3CD}"/>
              </a:ext>
            </a:extLst>
          </p:cNvPr>
          <p:cNvSpPr txBox="1"/>
          <p:nvPr/>
        </p:nvSpPr>
        <p:spPr>
          <a:xfrm>
            <a:off x="4250024" y="4272135"/>
            <a:ext cx="2303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Таможенное оформление, получение необходимых разрешений </a:t>
            </a:r>
          </a:p>
        </p:txBody>
      </p:sp>
    </p:spTree>
    <p:extLst>
      <p:ext uri="{BB962C8B-B14F-4D97-AF65-F5344CB8AC3E}">
        <p14:creationId xmlns:p14="http://schemas.microsoft.com/office/powerpoint/2010/main" val="302047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2711" y="371273"/>
            <a:ext cx="8655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Кейс «международные авиаперевозки» 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374634B2-CF7C-465D-B132-48463CF74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70000"/>
              </p:ext>
            </p:extLst>
          </p:nvPr>
        </p:nvGraphicFramePr>
        <p:xfrm>
          <a:off x="558232" y="1728986"/>
          <a:ext cx="4339491" cy="40206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4775">
                  <a:extLst>
                    <a:ext uri="{9D8B030D-6E8A-4147-A177-3AD203B41FA5}">
                      <a16:colId xmlns:a16="http://schemas.microsoft.com/office/drawing/2014/main" val="3631458670"/>
                    </a:ext>
                  </a:extLst>
                </a:gridCol>
                <a:gridCol w="2804716">
                  <a:extLst>
                    <a:ext uri="{9D8B030D-6E8A-4147-A177-3AD203B41FA5}">
                      <a16:colId xmlns:a16="http://schemas.microsoft.com/office/drawing/2014/main" val="1026701107"/>
                    </a:ext>
                  </a:extLst>
                </a:gridCol>
              </a:tblGrid>
              <a:tr h="57834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Доставить пластиковую основу для проекта Президента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0378"/>
                  </a:ext>
                </a:extLst>
              </a:tr>
              <a:tr h="4076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968252"/>
                  </a:ext>
                </a:extLst>
              </a:tr>
              <a:tr h="755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Забор груза в Индии, сдача в аэропорт, перелет транзитом через Абу-Даби, прилет в Шереметьево, авто доставка в Московскую область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9854"/>
                  </a:ext>
                </a:extLst>
              </a:tr>
              <a:tr h="4076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Габариты и 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 мест - 15 тонн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11165"/>
                  </a:ext>
                </a:extLst>
              </a:tr>
              <a:tr h="90200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Необходимость согласования с авиакомпанией вылета всего груза одним лотом без задержек и переносов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1898"/>
                  </a:ext>
                </a:extLst>
              </a:tr>
              <a:tr h="90200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Обратная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Заказчик получил на производстве свой груз без задержек и срыва сроков. Материалы отправлены на производственную линию.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1136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C713D-DE77-4A32-A050-8730B6382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662" y="2107794"/>
            <a:ext cx="7010399" cy="32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2711" y="371273"/>
            <a:ext cx="8655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Кейс «международные авиаперевозки» 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374634B2-CF7C-465D-B132-48463CF74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84784"/>
              </p:ext>
            </p:extLst>
          </p:nvPr>
        </p:nvGraphicFramePr>
        <p:xfrm>
          <a:off x="558232" y="1728986"/>
          <a:ext cx="4339491" cy="40206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4775">
                  <a:extLst>
                    <a:ext uri="{9D8B030D-6E8A-4147-A177-3AD203B41FA5}">
                      <a16:colId xmlns:a16="http://schemas.microsoft.com/office/drawing/2014/main" val="3631458670"/>
                    </a:ext>
                  </a:extLst>
                </a:gridCol>
                <a:gridCol w="2804716">
                  <a:extLst>
                    <a:ext uri="{9D8B030D-6E8A-4147-A177-3AD203B41FA5}">
                      <a16:colId xmlns:a16="http://schemas.microsoft.com/office/drawing/2014/main" val="1026701107"/>
                    </a:ext>
                  </a:extLst>
                </a:gridCol>
              </a:tblGrid>
              <a:tr h="57834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Доставить фармацевтическую субстанцию из Китая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0378"/>
                  </a:ext>
                </a:extLst>
              </a:tr>
              <a:tr h="4076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968252"/>
                  </a:ext>
                </a:extLst>
              </a:tr>
              <a:tr h="755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Забор груза в Китае с фабрики, сдача в аэропорт, перелет прямым рейсом, прилет в Шереметьево, авиаперевозки в Курган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9854"/>
                  </a:ext>
                </a:extLst>
              </a:tr>
              <a:tr h="4076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Габариты и 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 барабанов - 2 тонны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11165"/>
                  </a:ext>
                </a:extLst>
              </a:tr>
              <a:tr h="90200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Поддержание температурного режима, обеспечение сохранности и стерильности груза, кратчайшие сроки перевозки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1898"/>
                  </a:ext>
                </a:extLst>
              </a:tr>
              <a:tr h="90200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Обратная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Заказчик получил на производстве свой груз без задержек и срыва сроков. Субстанция отправлена на производственную линию.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1136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C0657F-53BD-4F1F-9B7F-335F09CB5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171" y="1758138"/>
            <a:ext cx="6759617" cy="38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2711" y="371273"/>
            <a:ext cx="8655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Кейс «международные авиаперевозки» 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374634B2-CF7C-465D-B132-48463CF74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84734"/>
              </p:ext>
            </p:extLst>
          </p:nvPr>
        </p:nvGraphicFramePr>
        <p:xfrm>
          <a:off x="558232" y="1728986"/>
          <a:ext cx="4339491" cy="41862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4775">
                  <a:extLst>
                    <a:ext uri="{9D8B030D-6E8A-4147-A177-3AD203B41FA5}">
                      <a16:colId xmlns:a16="http://schemas.microsoft.com/office/drawing/2014/main" val="3631458670"/>
                    </a:ext>
                  </a:extLst>
                </a:gridCol>
                <a:gridCol w="2804716">
                  <a:extLst>
                    <a:ext uri="{9D8B030D-6E8A-4147-A177-3AD203B41FA5}">
                      <a16:colId xmlns:a16="http://schemas.microsoft.com/office/drawing/2014/main" val="1026701107"/>
                    </a:ext>
                  </a:extLst>
                </a:gridCol>
              </a:tblGrid>
              <a:tr h="57834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Отправка косметических средств российского производителя в Стамбул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0378"/>
                  </a:ext>
                </a:extLst>
              </a:tr>
              <a:tr h="4076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968252"/>
                  </a:ext>
                </a:extLst>
              </a:tr>
              <a:tr h="7558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Забор груза в Московской области, сдача груза в аэропорт Шереметьево и прохождение СБ, перелет прямым рейсом в Стамбул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9854"/>
                  </a:ext>
                </a:extLst>
              </a:tr>
              <a:tr h="4076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Габариты и 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паллет - 6 тонн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11165"/>
                  </a:ext>
                </a:extLst>
              </a:tr>
              <a:tr h="90200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Оформление и упаковка опасного груза, </a:t>
                      </a:r>
                      <a:r>
                        <a:rPr lang="ru-RU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доупаковка</a:t>
                      </a:r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неопасного груза. Согласование перевозки ОГ с авиакомпанией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1898"/>
                  </a:ext>
                </a:extLst>
              </a:tr>
              <a:tr h="90200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Обратная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Работа была проведена в кратчайшие сроки, наши специалисты по перевозке ОГ работали в 2 смены, груз отправлен на запланированном рейсе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11367"/>
                  </a:ext>
                </a:extLst>
              </a:tr>
            </a:tbl>
          </a:graphicData>
        </a:graphic>
      </p:graphicFrame>
      <p:pic>
        <p:nvPicPr>
          <p:cNvPr id="2050" name="Picture 2" descr="https://u.9111s.ru/uploads/202111/29/6da2691e6c8431865d4a7e71f73f8b66.jpg">
            <a:extLst>
              <a:ext uri="{FF2B5EF4-FFF2-40B4-BE49-F238E27FC236}">
                <a16:creationId xmlns:a16="http://schemas.microsoft.com/office/drawing/2014/main" id="{56FCD411-32E7-41DA-8757-44E8D542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34" y="1830320"/>
            <a:ext cx="5325256" cy="39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5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13082"/>
            <a:ext cx="12192000" cy="62162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8232" y="466302"/>
            <a:ext cx="81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Региональные авиаперевозки </a:t>
            </a:r>
            <a:r>
              <a:rPr lang="ru-RU" sz="4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Новосибирск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CE3BB-8DBA-1D43-F86A-537645577814}"/>
              </a:ext>
            </a:extLst>
          </p:cNvPr>
          <p:cNvSpPr txBox="1"/>
          <p:nvPr/>
        </p:nvSpPr>
        <p:spPr>
          <a:xfrm>
            <a:off x="502920" y="171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440047-8A8B-A71D-7132-CE63F2B6960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896">
            <a:off x="5675218" y="1634572"/>
            <a:ext cx="956024" cy="956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2991A7-854F-2865-D36A-2BAE57587718}"/>
              </a:ext>
            </a:extLst>
          </p:cNvPr>
          <p:cNvSpPr txBox="1"/>
          <p:nvPr/>
        </p:nvSpPr>
        <p:spPr>
          <a:xfrm>
            <a:off x="5162888" y="2515803"/>
            <a:ext cx="196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Прямые агенты авиакомпаний: Аэрофлот, </a:t>
            </a:r>
            <a:r>
              <a:rPr lang="en-US" sz="1200" dirty="0"/>
              <a:t>S7, </a:t>
            </a:r>
            <a:r>
              <a:rPr lang="ru-RU" sz="1200" dirty="0"/>
              <a:t>авиакомпания Якутия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A6DA93-8C57-C2FF-3498-8EA5417B9FA7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6" y="1929158"/>
            <a:ext cx="691705" cy="5866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BEC59F-E663-3362-E168-977FF28F82BD}"/>
              </a:ext>
            </a:extLst>
          </p:cNvPr>
          <p:cNvSpPr txBox="1"/>
          <p:nvPr/>
        </p:nvSpPr>
        <p:spPr>
          <a:xfrm>
            <a:off x="61380" y="2535776"/>
            <a:ext cx="230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Склад  в 2 км от грузового терминала «Международный аэропорт Новосибирск»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179219-72C6-0A15-F344-D8A855022326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55" y="1862975"/>
            <a:ext cx="1220072" cy="640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D55674-02D4-6E3B-C794-394275875F61}"/>
              </a:ext>
            </a:extLst>
          </p:cNvPr>
          <p:cNvSpPr txBox="1"/>
          <p:nvPr/>
        </p:nvSpPr>
        <p:spPr>
          <a:xfrm>
            <a:off x="2916151" y="2435429"/>
            <a:ext cx="170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Доставка и забор груза от двери до двери, оперативная доставка в города СФО за 1-2 дня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016628B-DFE6-6B84-77CE-67290268E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7" y="4331940"/>
            <a:ext cx="613114" cy="6131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63F79E-0254-A0E7-C819-903B34118ECA}"/>
              </a:ext>
            </a:extLst>
          </p:cNvPr>
          <p:cNvSpPr txBox="1"/>
          <p:nvPr/>
        </p:nvSpPr>
        <p:spPr>
          <a:xfrm>
            <a:off x="8500728" y="1318743"/>
            <a:ext cx="3611301" cy="416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77EE"/>
              </a:buClr>
              <a:buSzPct val="130000"/>
              <a:buFontTx/>
              <a:buNone/>
              <a:tabLst>
                <a:tab pos="914400" algn="l"/>
              </a:tabLst>
              <a:defRPr/>
            </a:pPr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Дополнительные сервисы: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Присутствие в аэропорту Толмачёво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Таможенное оформление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Забор груза и доставка </a:t>
            </a:r>
            <a:b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от/до аэропорта 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Приём и обработка грузов на складе </a:t>
            </a:r>
            <a:b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в аэропорту</a:t>
            </a:r>
          </a:p>
          <a:p>
            <a:pPr marL="216000" marR="0" lvl="0" indent="-216000" algn="l" defTabSz="914400" rtl="0" eaLnBrk="1" fontAlgn="auto" latinLnBrk="0" hangingPunct="1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F77A3F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Страхование грузов</a:t>
            </a:r>
          </a:p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1396B-9743-1548-686A-04E2A9CB9ABB}"/>
              </a:ext>
            </a:extLst>
          </p:cNvPr>
          <p:cNvSpPr txBox="1"/>
          <p:nvPr/>
        </p:nvSpPr>
        <p:spPr>
          <a:xfrm>
            <a:off x="-45875" y="5117009"/>
            <a:ext cx="2303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Таможенное оформление, получение необходимых разрешений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5C285B-F42B-38CA-7C10-0B12C0EC9EEC}"/>
              </a:ext>
            </a:extLst>
          </p:cNvPr>
          <p:cNvSpPr txBox="1"/>
          <p:nvPr/>
        </p:nvSpPr>
        <p:spPr>
          <a:xfrm>
            <a:off x="2493238" y="5117009"/>
            <a:ext cx="2450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Бронирование емкостей на рейсах авиакомпаний на определенную дату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7E4D53-696F-D1F4-70C1-226DCBD5D2F9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5" y="4358410"/>
            <a:ext cx="586644" cy="5866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FC52AA7-73CB-7790-80E9-2AE603CA121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3" t="40056" r="22933" b="6879"/>
          <a:stretch/>
        </p:blipFill>
        <p:spPr>
          <a:xfrm>
            <a:off x="5808277" y="4392741"/>
            <a:ext cx="753203" cy="552313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5F81A7-4D68-CBEE-456C-8AB9A4D808D8}"/>
              </a:ext>
            </a:extLst>
          </p:cNvPr>
          <p:cNvSpPr/>
          <p:nvPr/>
        </p:nvSpPr>
        <p:spPr>
          <a:xfrm>
            <a:off x="5085040" y="5068260"/>
            <a:ext cx="2274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20000"/>
              <a:defRPr/>
            </a:pPr>
            <a:r>
              <a:rPr lang="ru-RU" sz="1200" dirty="0">
                <a:ln w="9525">
                  <a:noFill/>
                  <a:miter lim="800000"/>
                </a:ln>
                <a:latin typeface="Segoe UI" panose="020B0502040204020203" pitchFamily="34" charset="0"/>
                <a:cs typeface="Segoe UI" panose="020B0502040204020203" pitchFamily="34" charset="0"/>
              </a:rPr>
              <a:t>Квалифицированный персонал с широкой экспертизой на авиационном рынке грузоперевозок</a:t>
            </a:r>
          </a:p>
        </p:txBody>
      </p:sp>
    </p:spTree>
    <p:extLst>
      <p:ext uri="{BB962C8B-B14F-4D97-AF65-F5344CB8AC3E}">
        <p14:creationId xmlns:p14="http://schemas.microsoft.com/office/powerpoint/2010/main" val="32587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DD7B5-0008-768E-E307-226E8E298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298" y="320106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1CF83-5500-8493-67B5-1EE7398BA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6" y="413082"/>
            <a:ext cx="1636321" cy="8402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C2CC13-9CF7-A77C-CB3D-D515290F4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240"/>
            <a:ext cx="10875818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18A2A-97F5-5EEB-30D6-A581DC1B6B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2290" y="6492240"/>
            <a:ext cx="789709" cy="365760"/>
          </a:xfrm>
          <a:prstGeom prst="rect">
            <a:avLst/>
          </a:prstGeom>
          <a:solidFill>
            <a:srgbClr val="20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EE29E8-EB20-54CA-A3F6-E9443899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79381" y="6492240"/>
            <a:ext cx="235526" cy="365760"/>
          </a:xfrm>
          <a:prstGeom prst="rect">
            <a:avLst/>
          </a:prstGeom>
          <a:solidFill>
            <a:srgbClr val="F77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D7F95-CED7-F5C0-1AF4-7CCD6C160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83844"/>
          <a:stretch/>
        </p:blipFill>
        <p:spPr>
          <a:xfrm>
            <a:off x="11402290" y="504826"/>
            <a:ext cx="789709" cy="656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E6322-A804-72D2-1881-C04982D3FFAE}"/>
              </a:ext>
            </a:extLst>
          </p:cNvPr>
          <p:cNvSpPr txBox="1"/>
          <p:nvPr/>
        </p:nvSpPr>
        <p:spPr>
          <a:xfrm>
            <a:off x="558232" y="466302"/>
            <a:ext cx="81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ВВЛ и МВЛ из </a:t>
            </a:r>
            <a:r>
              <a:rPr lang="ru-RU" sz="4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Новосибирска</a:t>
            </a:r>
            <a:r>
              <a:rPr lang="ru-RU" sz="4000" b="1" dirty="0">
                <a:solidFill>
                  <a:srgbClr val="2044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CE3BB-8DBA-1D43-F86A-537645577814}"/>
              </a:ext>
            </a:extLst>
          </p:cNvPr>
          <p:cNvSpPr txBox="1"/>
          <p:nvPr/>
        </p:nvSpPr>
        <p:spPr>
          <a:xfrm>
            <a:off x="502920" y="171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0FE8F-FA9A-6450-20CA-B544EC0B6FF0}"/>
              </a:ext>
            </a:extLst>
          </p:cNvPr>
          <p:cNvSpPr txBox="1"/>
          <p:nvPr/>
        </p:nvSpPr>
        <p:spPr>
          <a:xfrm>
            <a:off x="976132" y="3029657"/>
            <a:ext cx="39790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Направления ВВЛ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Вся Россия</a:t>
            </a:r>
          </a:p>
          <a:p>
            <a:endParaRPr lang="ru-RU" sz="1200" b="1" dirty="0"/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Новосибирска можем прилететь в любой аэропорт РФ, рейсы выполняют авиакомпании Аэрофлот, </a:t>
            </a:r>
            <a:r>
              <a:rPr lang="en-US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S7</a:t>
            </a:r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Уральские авиалинии, Авиакомпания Якутия</a:t>
            </a:r>
          </a:p>
          <a:p>
            <a:pPr algn="ctr"/>
            <a:r>
              <a:rPr lang="ru-RU" dirty="0"/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8175D-54B3-3CB6-A6FF-AC7296570D23}"/>
              </a:ext>
            </a:extLst>
          </p:cNvPr>
          <p:cNvSpPr txBox="1"/>
          <p:nvPr/>
        </p:nvSpPr>
        <p:spPr>
          <a:xfrm>
            <a:off x="6126298" y="2869236"/>
            <a:ext cx="5119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Направления МВЛ 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Турция - Анталия, Стамбул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Таиланд - Бангкок ( через Иркутск) 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Киргизия – Бишкек, Ош,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Узбекистан – Бухара, Самарканд, Ташкент, Ургенч, Фергана.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ОАЭ -  Дубай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Таджикистан – Душанбе, Худжанд,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Армения - Ереван</a:t>
            </a:r>
          </a:p>
          <a:p>
            <a:pPr algn="ctr"/>
            <a:r>
              <a:rPr lang="ru-RU" sz="1200" b="1" dirty="0">
                <a:solidFill>
                  <a:srgbClr val="F77A3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Китай – Пекин, Урумчи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88652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1555</Words>
  <Application>Microsoft Office PowerPoint</Application>
  <PresentationFormat>Широкоэкранный</PresentationFormat>
  <Paragraphs>243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Segoe UI Light</vt:lpstr>
      <vt:lpstr>Segoe UI Semibold</vt:lpstr>
      <vt:lpstr>SegoeUI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Lognex</cp:lastModifiedBy>
  <cp:revision>135</cp:revision>
  <dcterms:created xsi:type="dcterms:W3CDTF">2022-11-02T08:45:19Z</dcterms:created>
  <dcterms:modified xsi:type="dcterms:W3CDTF">2024-03-11T06:04:52Z</dcterms:modified>
</cp:coreProperties>
</file>